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notesSlides/notesSlide23.xml" ContentType="application/vnd.openxmlformats-officedocument.presentationml.notesSlide+xml"/>
  <Override PartName="/ppt/tags/tag27.xml" ContentType="application/vnd.openxmlformats-officedocument.presentationml.tags+xml"/>
  <Override PartName="/ppt/notesSlides/notesSlide24.xml" ContentType="application/vnd.openxmlformats-officedocument.presentationml.notesSlide+xml"/>
  <Override PartName="/ppt/tags/tag28.xml" ContentType="application/vnd.openxmlformats-officedocument.presentationml.tags+xml"/>
  <Override PartName="/ppt/notesSlides/notesSlide25.xml" ContentType="application/vnd.openxmlformats-officedocument.presentationml.notesSlide+xml"/>
  <Override PartName="/ppt/tags/tag29.xml" ContentType="application/vnd.openxmlformats-officedocument.presentationml.tags+xml"/>
  <Override PartName="/ppt/notesSlides/notesSlide26.xml" ContentType="application/vnd.openxmlformats-officedocument.presentationml.notesSlide+xml"/>
  <Override PartName="/ppt/tags/tag30.xml" ContentType="application/vnd.openxmlformats-officedocument.presentationml.tags+xml"/>
  <Override PartName="/ppt/notesSlides/notesSlide27.xml" ContentType="application/vnd.openxmlformats-officedocument.presentationml.notesSlide+xml"/>
  <Override PartName="/ppt/tags/tag31.xml" ContentType="application/vnd.openxmlformats-officedocument.presentationml.tags+xml"/>
  <Override PartName="/ppt/notesSlides/notesSlide28.xml" ContentType="application/vnd.openxmlformats-officedocument.presentationml.notesSlide+xml"/>
  <Override PartName="/ppt/tags/tag32.xml" ContentType="application/vnd.openxmlformats-officedocument.presentationml.tags+xml"/>
  <Override PartName="/ppt/notesSlides/notesSlide29.xml" ContentType="application/vnd.openxmlformats-officedocument.presentationml.notesSlide+xml"/>
  <Override PartName="/ppt/tags/tag33.xml" ContentType="application/vnd.openxmlformats-officedocument.presentationml.tags+xml"/>
  <Override PartName="/ppt/notesSlides/notesSlide30.xml" ContentType="application/vnd.openxmlformats-officedocument.presentationml.notesSlide+xml"/>
  <Override PartName="/ppt/tags/tag34.xml" ContentType="application/vnd.openxmlformats-officedocument.presentationml.tags+xml"/>
  <Override PartName="/ppt/notesSlides/notesSlide31.xml" ContentType="application/vnd.openxmlformats-officedocument.presentationml.notesSlide+xml"/>
  <Override PartName="/ppt/tags/tag35.xml" ContentType="application/vnd.openxmlformats-officedocument.presentationml.tags+xml"/>
  <Override PartName="/ppt/notesSlides/notesSlide32.xml" ContentType="application/vnd.openxmlformats-officedocument.presentationml.notesSlide+xml"/>
  <Override PartName="/ppt/tags/tag36.xml" ContentType="application/vnd.openxmlformats-officedocument.presentationml.tags+xml"/>
  <Override PartName="/ppt/notesSlides/notesSlide33.xml" ContentType="application/vnd.openxmlformats-officedocument.presentationml.notesSlide+xml"/>
  <Override PartName="/ppt/tags/tag37.xml" ContentType="application/vnd.openxmlformats-officedocument.presentationml.tags+xml"/>
  <Override PartName="/ppt/notesSlides/notesSlide34.xml" ContentType="application/vnd.openxmlformats-officedocument.presentationml.notesSlide+xml"/>
  <Override PartName="/ppt/tags/tag38.xml" ContentType="application/vnd.openxmlformats-officedocument.presentationml.tags+xml"/>
  <Override PartName="/ppt/notesSlides/notesSlide35.xml" ContentType="application/vnd.openxmlformats-officedocument.presentationml.notesSlide+xml"/>
  <Override PartName="/ppt/tags/tag39.xml" ContentType="application/vnd.openxmlformats-officedocument.presentationml.tags+xml"/>
  <Override PartName="/ppt/notesSlides/notesSlide36.xml" ContentType="application/vnd.openxmlformats-officedocument.presentationml.notesSlide+xml"/>
  <Override PartName="/ppt/tags/tag40.xml" ContentType="application/vnd.openxmlformats-officedocument.presentationml.tags+xml"/>
  <Override PartName="/ppt/notesSlides/notesSlide37.xml" ContentType="application/vnd.openxmlformats-officedocument.presentationml.notesSlide+xml"/>
  <Override PartName="/ppt/tags/tag41.xml" ContentType="application/vnd.openxmlformats-officedocument.presentationml.tags+xml"/>
  <Override PartName="/ppt/notesSlides/notesSlide38.xml" ContentType="application/vnd.openxmlformats-officedocument.presentationml.notesSlide+xml"/>
  <Override PartName="/ppt/tags/tag42.xml" ContentType="application/vnd.openxmlformats-officedocument.presentationml.tags+xml"/>
  <Override PartName="/ppt/notesSlides/notesSlide39.xml" ContentType="application/vnd.openxmlformats-officedocument.presentationml.notesSlide+xml"/>
  <Override PartName="/ppt/tags/tag43.xml" ContentType="application/vnd.openxmlformats-officedocument.presentationml.tags+xml"/>
  <Override PartName="/ppt/notesSlides/notesSlide40.xml" ContentType="application/vnd.openxmlformats-officedocument.presentationml.notesSlide+xml"/>
  <Override PartName="/ppt/tags/tag44.xml" ContentType="application/vnd.openxmlformats-officedocument.presentationml.tags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24" r:id="rId2"/>
    <p:sldId id="340" r:id="rId3"/>
    <p:sldId id="327" r:id="rId4"/>
    <p:sldId id="309" r:id="rId5"/>
    <p:sldId id="287" r:id="rId6"/>
    <p:sldId id="329" r:id="rId7"/>
    <p:sldId id="322" r:id="rId8"/>
    <p:sldId id="333" r:id="rId9"/>
    <p:sldId id="310" r:id="rId10"/>
    <p:sldId id="313" r:id="rId11"/>
    <p:sldId id="314" r:id="rId12"/>
    <p:sldId id="315" r:id="rId13"/>
    <p:sldId id="258" r:id="rId14"/>
    <p:sldId id="288" r:id="rId15"/>
    <p:sldId id="312" r:id="rId16"/>
    <p:sldId id="279" r:id="rId17"/>
    <p:sldId id="298" r:id="rId18"/>
    <p:sldId id="266" r:id="rId19"/>
    <p:sldId id="292" r:id="rId20"/>
    <p:sldId id="293" r:id="rId21"/>
    <p:sldId id="294" r:id="rId22"/>
    <p:sldId id="280" r:id="rId23"/>
    <p:sldId id="326" r:id="rId24"/>
    <p:sldId id="270" r:id="rId25"/>
    <p:sldId id="296" r:id="rId26"/>
    <p:sldId id="272" r:id="rId27"/>
    <p:sldId id="297" r:id="rId28"/>
    <p:sldId id="295" r:id="rId29"/>
    <p:sldId id="274" r:id="rId30"/>
    <p:sldId id="273" r:id="rId31"/>
    <p:sldId id="301" r:id="rId32"/>
    <p:sldId id="330" r:id="rId33"/>
    <p:sldId id="328" r:id="rId34"/>
    <p:sldId id="319" r:id="rId35"/>
    <p:sldId id="320" r:id="rId36"/>
    <p:sldId id="316" r:id="rId37"/>
    <p:sldId id="277" r:id="rId38"/>
    <p:sldId id="339" r:id="rId39"/>
    <p:sldId id="331" r:id="rId40"/>
    <p:sldId id="341" r:id="rId41"/>
    <p:sldId id="332" r:id="rId42"/>
  </p:sldIdLst>
  <p:sldSz cx="12192000" cy="6858000"/>
  <p:notesSz cx="6858000" cy="91440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9A88F9-1F47-48E8-92C6-A76CD9295882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20FEE-CA20-4A3E-BA53-757971A0D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53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E75EA05-1753-479F-B166-71E7629E3EBF}" type="slidenum">
              <a:rPr lang="vi-VN" altLang="en-US" sz="1200">
                <a:latin typeface="Arial" panose="020B0604020202020204" pitchFamily="34" charset="0"/>
                <a:cs typeface="Arial" panose="020B0604020202020204" pitchFamily="34" charset="0"/>
              </a:rPr>
              <a:pPr eaLnBrk="1" hangingPunct="1"/>
              <a:t>1</a:t>
            </a:fld>
            <a:endParaRPr lang="vi-VN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620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55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269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85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855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328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12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652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9966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0662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32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5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9020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6103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996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077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84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8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6145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784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567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216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565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740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645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1777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117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3109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3922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217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3495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56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F75AD3F-517C-4B1C-A1C9-A7E752AFF39D}" type="slidenum">
              <a:rPr lang="vi-VN" altLang="en-US" sz="1200">
                <a:latin typeface="Arial" panose="020B0604020202020204" pitchFamily="34" charset="0"/>
                <a:cs typeface="Arial" panose="020B0604020202020204" pitchFamily="34" charset="0"/>
              </a:rPr>
              <a:pPr eaLnBrk="1" hangingPunct="1"/>
              <a:t>39</a:t>
            </a:fld>
            <a:endParaRPr lang="vi-VN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43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643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391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04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DE03FFB-273D-4316-9093-DA9A22D67577}" type="slidenum">
              <a:rPr lang="vi-VN" altLang="en-US" sz="1200">
                <a:latin typeface="Arial" panose="020B0604020202020204" pitchFamily="34" charset="0"/>
                <a:cs typeface="Arial" panose="020B0604020202020204" pitchFamily="34" charset="0"/>
              </a:rPr>
              <a:pPr eaLnBrk="1" hangingPunct="1"/>
              <a:t>5</a:t>
            </a:fld>
            <a:endParaRPr lang="vi-VN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82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82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96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06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120FEE-CA20-4A3E-BA53-757971A0D9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18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690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786197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61261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39A70B-A006-447A-BCA4-0FC801930D9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5538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2979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688086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1166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73689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56513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0984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00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607330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92000"/>
            <a:lum/>
          </a:blip>
          <a:srcRect/>
          <a:stretch>
            <a:fillRect t="-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9B9CE-EF82-4C8C-8ADA-60C394BF82AD}" type="datetimeFigureOut">
              <a:rPr lang="en-US" smtClean="0"/>
              <a:t>20/01/2021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11185-D2AC-454E-B49B-942A3D8CA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3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png"/><Relationship Id="rId14" Type="http://schemas.openxmlformats.org/officeDocument/2006/relationships/image" Target="../media/image1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31.png"/><Relationship Id="rId5" Type="http://schemas.openxmlformats.org/officeDocument/2006/relationships/image" Target="../media/image35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notesSlide" Target="../notesSlides/notesSlide12.xml"/><Relationship Id="rId7" Type="http://schemas.openxmlformats.org/officeDocument/2006/relationships/hyperlink" Target="http://images.google.com.vn/imgres?imgurl=http://noithatvietnam.net/imgView.aspx?ImgID%3D340%26Type%3DPRODUCT%26Name%3DImage01&amp;imgrefurl=http://noithatvietnam.net/PrintView.aspx?Code%3DVIEWDETAIL%26ProID%3D340&amp;h=400&amp;w=211&amp;sz=41&amp;hl=vi&amp;start=154&amp;um=1&amp;usg=__X5jMZhrBvpzFtWpHkXtbLxKhwko=&amp;tbnid=mbIvicYpY0cSVM:&amp;tbnh=124&amp;tbnw=65&amp;prev=/images?q%3D%22qu%E1%BA%A3%2Btr%C3%A1m%22%26start%3D140%26ndsp%3D20%26um%3D1%26hl%3Dvi%26sa%3DN" TargetMode="External"/><Relationship Id="rId12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37.jpeg"/><Relationship Id="rId11" Type="http://schemas.openxmlformats.org/officeDocument/2006/relationships/image" Target="../media/image41.jpeg"/><Relationship Id="rId5" Type="http://schemas.openxmlformats.org/officeDocument/2006/relationships/hyperlink" Target="http://www2.muare.vn/uploaded2/coolair/goi%207.jpg" TargetMode="External"/><Relationship Id="rId10" Type="http://schemas.openxmlformats.org/officeDocument/2006/relationships/image" Target="../media/image40.jpeg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3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media" Target="../media/media2.mp4"/><Relationship Id="rId7" Type="http://schemas.openxmlformats.org/officeDocument/2006/relationships/image" Target="../media/image4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28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33.png"/><Relationship Id="rId5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8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5" Type="http://schemas.openxmlformats.org/officeDocument/2006/relationships/image" Target="../media/image28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video" Target="../media/media1.mp4"/><Relationship Id="rId7" Type="http://schemas.openxmlformats.org/officeDocument/2006/relationships/image" Target="../media/image14.gif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13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28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image" Target="../media/image33.png"/><Relationship Id="rId11" Type="http://schemas.openxmlformats.org/officeDocument/2006/relationships/image" Target="../media/image31.png"/><Relationship Id="rId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28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image" Target="../media/image3.gif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7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6" Type="http://schemas.openxmlformats.org/officeDocument/2006/relationships/image" Target="../media/image33.png"/><Relationship Id="rId11" Type="http://schemas.openxmlformats.org/officeDocument/2006/relationships/image" Target="../media/image55.png"/><Relationship Id="rId5" Type="http://schemas.openxmlformats.org/officeDocument/2006/relationships/image" Target="../media/image35.pn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5" Type="http://schemas.openxmlformats.org/officeDocument/2006/relationships/image" Target="../media/image28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8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7.png"/><Relationship Id="rId12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6" Type="http://schemas.openxmlformats.org/officeDocument/2006/relationships/image" Target="../media/image33.png"/><Relationship Id="rId11" Type="http://schemas.openxmlformats.org/officeDocument/2006/relationships/image" Target="../media/image55.png"/><Relationship Id="rId5" Type="http://schemas.openxmlformats.org/officeDocument/2006/relationships/image" Target="../media/image35.png"/><Relationship Id="rId15" Type="http://schemas.openxmlformats.org/officeDocument/2006/relationships/image" Target="../media/image31.pn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53.png"/><Relationship Id="rId1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16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5" Type="http://schemas.openxmlformats.org/officeDocument/2006/relationships/image" Target="../media/image28.png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Relationship Id="rId5" Type="http://schemas.openxmlformats.org/officeDocument/2006/relationships/image" Target="../media/image28.png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8.pn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47.png"/><Relationship Id="rId12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6" Type="http://schemas.openxmlformats.org/officeDocument/2006/relationships/image" Target="../media/image33.png"/><Relationship Id="rId11" Type="http://schemas.openxmlformats.org/officeDocument/2006/relationships/image" Target="../media/image55.png"/><Relationship Id="rId5" Type="http://schemas.openxmlformats.org/officeDocument/2006/relationships/image" Target="../media/image35.png"/><Relationship Id="rId15" Type="http://schemas.openxmlformats.org/officeDocument/2006/relationships/image" Target="../media/image31.pn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53.png"/><Relationship Id="rId14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37.xml"/><Relationship Id="rId6" Type="http://schemas.openxmlformats.org/officeDocument/2006/relationships/image" Target="../media/image64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38.xml"/><Relationship Id="rId6" Type="http://schemas.openxmlformats.org/officeDocument/2006/relationships/image" Target="../media/image65.png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tuoitre.vn/new-zealand-khanh-thanh-nha-tho-cactong-chua-700-nguoi-563988.htm" TargetMode="External"/><Relationship Id="rId13" Type="http://schemas.openxmlformats.org/officeDocument/2006/relationships/image" Target="../media/image71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68.jpeg"/><Relationship Id="rId12" Type="http://schemas.openxmlformats.org/officeDocument/2006/relationships/hyperlink" Target="https://mpc247.com/vat-li-kham-pha/1042/cau-tao-nguyen-tac-hoat-dong-cua-la-ban-kim-chi-nam.html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Relationship Id="rId6" Type="http://schemas.openxmlformats.org/officeDocument/2006/relationships/image" Target="../media/image67.jpeg"/><Relationship Id="rId11" Type="http://schemas.openxmlformats.org/officeDocument/2006/relationships/image" Target="../media/image70.jpeg"/><Relationship Id="rId5" Type="http://schemas.openxmlformats.org/officeDocument/2006/relationships/hyperlink" Target="http://review.siu.edu.vn/my-thuat-kien-truc/30-st-mary-axe-toa-nha-hinh-qua-dua-chuot/333/4664" TargetMode="External"/><Relationship Id="rId10" Type="http://schemas.openxmlformats.org/officeDocument/2006/relationships/image" Target="../media/image69.jpeg"/><Relationship Id="rId4" Type="http://schemas.openxmlformats.org/officeDocument/2006/relationships/image" Target="../media/image66.jpeg"/><Relationship Id="rId9" Type="http://schemas.openxmlformats.org/officeDocument/2006/relationships/hyperlink" Target="http://bmktcn.com/index.php?option=com_content&amp;task=view&amp;id=5390&amp;Itemid=184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5" Type="http://schemas.openxmlformats.org/officeDocument/2006/relationships/image" Target="../media/image72.wmf"/><Relationship Id="rId4" Type="http://schemas.openxmlformats.org/officeDocument/2006/relationships/hyperlink" Target="B&#224;i%20t&#7853;p%20t&#7921;%20luy&#7879;n.docx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video" Target="../media/media5.mp4"/><Relationship Id="rId7" Type="http://schemas.openxmlformats.org/officeDocument/2006/relationships/image" Target="../media/image73.png"/><Relationship Id="rId2" Type="http://schemas.microsoft.com/office/2007/relationships/media" Target="../media/media5.mp4"/><Relationship Id="rId1" Type="http://schemas.openxmlformats.org/officeDocument/2006/relationships/tags" Target="../tags/tag41.xml"/><Relationship Id="rId6" Type="http://schemas.openxmlformats.org/officeDocument/2006/relationships/image" Target="../media/image13.jpeg"/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6" Type="http://schemas.openxmlformats.org/officeDocument/2006/relationships/image" Target="../media/image5.png"/><Relationship Id="rId11" Type="http://schemas.openxmlformats.org/officeDocument/2006/relationships/image" Target="../media/image12.gif"/><Relationship Id="rId5" Type="http://schemas.openxmlformats.org/officeDocument/2006/relationships/image" Target="../media/image72.wmf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7.png"/><Relationship Id="rId12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Relationship Id="rId4" Type="http://schemas.openxmlformats.org/officeDocument/2006/relationships/image" Target="../media/image7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7.xml"/><Relationship Id="rId7" Type="http://schemas.openxmlformats.org/officeDocument/2006/relationships/slide" Target="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9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1773238" y="381001"/>
            <a:ext cx="8610600" cy="1465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PHÒNG GIÁO DỤC VÀ ĐÀO TẠO THỊ XÃ ĐÔNG TRIỀU</a:t>
            </a:r>
          </a:p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Cuộc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thi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thiết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kế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bải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giảng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E-Learning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cấp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Thị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xã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Năm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70C0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US" sz="2400" dirty="0">
                <a:solidFill>
                  <a:srgbClr val="0070C0"/>
                </a:solidFill>
                <a:cs typeface="Times New Roman" panose="02020603050405020304" pitchFamily="18" charset="0"/>
              </a:rPr>
              <a:t> 2020 - 2021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452436" y="2532064"/>
            <a:ext cx="885825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Bài</a:t>
            </a:r>
            <a:r>
              <a:rPr lang="en-US" altLang="en-US" sz="2400" dirty="0">
                <a:solidFill>
                  <a:schemeClr val="tx2"/>
                </a:solidFill>
                <a:cs typeface="Times New Roman" panose="02020603050405020304" pitchFamily="18" charset="0"/>
              </a:rPr>
              <a:t> 11. </a:t>
            </a:r>
            <a:r>
              <a:rPr lang="en-US" altLang="en-US" sz="2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thoi</a:t>
            </a:r>
            <a:endParaRPr lang="en-US" altLang="en-US" sz="24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3295478" y="3227069"/>
            <a:ext cx="5178405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Giáo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viên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Nguyễn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Thùy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Doan,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Đoàn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Thị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Lan</a:t>
            </a:r>
          </a:p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endParaRPr lang="en-US" altLang="en-US" sz="20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3281366" y="3747773"/>
            <a:ext cx="47148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Email: thcs.bd.ntdoan@dongtrieu.edu.vn</a:t>
            </a: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3296514" y="4209736"/>
            <a:ext cx="504176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Điện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thoại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di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động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solidFill>
                  <a:schemeClr val="tx2"/>
                </a:solidFill>
                <a:cs typeface="Times New Roman" panose="02020603050405020304" pitchFamily="18" charset="0"/>
              </a:rPr>
              <a:t>0979095869, 0988141261</a:t>
            </a:r>
            <a:endParaRPr lang="en-US" altLang="en-US" sz="20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3295476" y="4728848"/>
            <a:ext cx="50327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Đơn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vị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công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tác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Trường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THCS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Bình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Dương</a:t>
            </a:r>
            <a:endParaRPr lang="en-US" altLang="en-US" sz="2000" dirty="0">
              <a:solidFill>
                <a:schemeClr val="tx2"/>
              </a:solidFill>
              <a:cs typeface="Times New Roman" panose="02020603050405020304" pitchFamily="18" charset="0"/>
            </a:endParaRPr>
          </a:p>
        </p:txBody>
      </p:sp>
      <p:sp>
        <p:nvSpPr>
          <p:cNvPr id="3080" name="Rectangle 10"/>
          <p:cNvSpPr>
            <a:spLocks noChangeArrowheads="1"/>
          </p:cNvSpPr>
          <p:nvPr/>
        </p:nvSpPr>
        <p:spPr bwMode="auto">
          <a:xfrm>
            <a:off x="1752600" y="5676903"/>
            <a:ext cx="8763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000">
                <a:solidFill>
                  <a:schemeClr val="tx2"/>
                </a:solidFill>
                <a:cs typeface="Times New Roman" panose="02020603050405020304" pitchFamily="18" charset="0"/>
              </a:rPr>
              <a:t>Địa chỉ: Thôn Tân Thành, xã Bình Dương thị xã Đông Triều, tỉnh Quảng Ninh</a:t>
            </a: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4831902" y="6238878"/>
            <a:ext cx="186621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000" dirty="0" err="1">
                <a:solidFill>
                  <a:schemeClr val="tx2"/>
                </a:solidFill>
                <a:cs typeface="Times New Roman" panose="02020603050405020304" pitchFamily="18" charset="0"/>
              </a:rPr>
              <a:t>Tháng</a:t>
            </a:r>
            <a:r>
              <a:rPr lang="en-US" altLang="en-US" sz="2000" dirty="0">
                <a:solidFill>
                  <a:schemeClr val="tx2"/>
                </a:solidFill>
                <a:cs typeface="Times New Roman" panose="02020603050405020304" pitchFamily="18" charset="0"/>
              </a:rPr>
              <a:t> 01/ 2021</a:t>
            </a:r>
          </a:p>
        </p:txBody>
      </p:sp>
      <p:sp>
        <p:nvSpPr>
          <p:cNvPr id="3082" name="Rectangle 5"/>
          <p:cNvSpPr>
            <a:spLocks noChangeArrowheads="1"/>
          </p:cNvSpPr>
          <p:nvPr/>
        </p:nvSpPr>
        <p:spPr bwMode="auto">
          <a:xfrm>
            <a:off x="4695595" y="2133601"/>
            <a:ext cx="2313454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ts val="600"/>
              </a:spcBef>
            </a:pPr>
            <a:r>
              <a:rPr lang="en-US" altLang="en-US" sz="2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Môn</a:t>
            </a:r>
            <a:r>
              <a:rPr lang="en-US" altLang="en-US" sz="24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Hình</a:t>
            </a:r>
            <a:r>
              <a:rPr lang="en-US" altLang="en-US" sz="2400" dirty="0">
                <a:solidFill>
                  <a:schemeClr val="tx2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tx2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US" sz="2400" dirty="0">
                <a:solidFill>
                  <a:schemeClr val="tx2"/>
                </a:solidFill>
                <a:cs typeface="Times New Roman" panose="02020603050405020304" pitchFamily="18" charset="0"/>
              </a:rPr>
              <a:t> 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874" y="4557936"/>
            <a:ext cx="1823266" cy="1823266"/>
          </a:xfrm>
          <a:prstGeom prst="rect">
            <a:avLst/>
          </a:prstGeom>
        </p:spPr>
      </p:pic>
      <p:pic>
        <p:nvPicPr>
          <p:cNvPr id="12" name="Picture 2" descr="hoa-d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149" y="61813"/>
            <a:ext cx="4750856" cy="57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pic>
        <p:nvPicPr>
          <p:cNvPr id="14" name="Picture 32" descr="hoa-da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68" y="6172687"/>
            <a:ext cx="4848479" cy="58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3" descr="hoa-da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5" y="2891095"/>
            <a:ext cx="585722" cy="391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4" descr="hoa-da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515" y="3553096"/>
            <a:ext cx="585722" cy="323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5" descr="hoa-da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470" y="6229717"/>
            <a:ext cx="4848479" cy="585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6" descr="hoa-day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99" y="-61911"/>
            <a:ext cx="585722" cy="4274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7" descr="hoa-day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74" y="37262"/>
            <a:ext cx="4718321" cy="56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8" descr="hoa-day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501" y="207960"/>
            <a:ext cx="585722" cy="4128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9" descr="hoa-hong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52040">
            <a:off x="11403491" y="6047538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0" descr="hoa-hong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4547">
            <a:off x="245911" y="6048116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6686425"/>
      </p:ext>
    </p:extLst>
  </p:cSld>
  <p:clrMapOvr>
    <a:masterClrMapping/>
  </p:clrMapOvr>
  <p:transition spd="slow" advTm="50000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4503" y="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7654900"/>
      </p:ext>
    </p:extLst>
  </p:cSld>
  <p:clrMapOvr>
    <a:masterClrMapping/>
  </p:clrMapOvr>
  <p:transition spd="slow" advTm="62000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3" y="1030288"/>
            <a:ext cx="2500313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3" y="533400"/>
            <a:ext cx="35036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imag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05" y="2638687"/>
            <a:ext cx="2377529" cy="126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836346" y="1079907"/>
            <a:ext cx="1799628" cy="1739113"/>
            <a:chOff x="3293" y="1492"/>
            <a:chExt cx="2444" cy="2076"/>
          </a:xfrm>
        </p:grpSpPr>
        <p:sp>
          <p:nvSpPr>
            <p:cNvPr id="20" name="Line 69"/>
            <p:cNvSpPr>
              <a:spLocks noChangeShapeType="1"/>
            </p:cNvSpPr>
            <p:nvPr/>
          </p:nvSpPr>
          <p:spPr bwMode="auto">
            <a:xfrm flipH="1">
              <a:off x="3662" y="1928"/>
              <a:ext cx="935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70"/>
            <p:cNvSpPr>
              <a:spLocks noChangeShapeType="1"/>
            </p:cNvSpPr>
            <p:nvPr/>
          </p:nvSpPr>
          <p:spPr bwMode="auto">
            <a:xfrm>
              <a:off x="4597" y="1928"/>
              <a:ext cx="973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71"/>
            <p:cNvSpPr>
              <a:spLocks noChangeShapeType="1"/>
            </p:cNvSpPr>
            <p:nvPr/>
          </p:nvSpPr>
          <p:spPr bwMode="auto">
            <a:xfrm>
              <a:off x="3662" y="2493"/>
              <a:ext cx="935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72"/>
            <p:cNvSpPr>
              <a:spLocks noChangeShapeType="1"/>
            </p:cNvSpPr>
            <p:nvPr/>
          </p:nvSpPr>
          <p:spPr bwMode="auto">
            <a:xfrm flipH="1">
              <a:off x="4597" y="2493"/>
              <a:ext cx="973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293" y="2373"/>
              <a:ext cx="219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6" name="Text Box 75"/>
            <p:cNvSpPr txBox="1">
              <a:spLocks noChangeArrowheads="1"/>
            </p:cNvSpPr>
            <p:nvPr/>
          </p:nvSpPr>
          <p:spPr bwMode="auto">
            <a:xfrm>
              <a:off x="4469" y="1492"/>
              <a:ext cx="245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7" name="Text Box 76"/>
            <p:cNvSpPr txBox="1">
              <a:spLocks noChangeArrowheads="1"/>
            </p:cNvSpPr>
            <p:nvPr/>
          </p:nvSpPr>
          <p:spPr bwMode="auto">
            <a:xfrm>
              <a:off x="4479" y="3090"/>
              <a:ext cx="248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8" name="Text Box 77"/>
            <p:cNvSpPr txBox="1">
              <a:spLocks noChangeArrowheads="1"/>
            </p:cNvSpPr>
            <p:nvPr/>
          </p:nvSpPr>
          <p:spPr bwMode="auto">
            <a:xfrm>
              <a:off x="5548" y="2343"/>
              <a:ext cx="189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30" name="Line 79"/>
            <p:cNvSpPr>
              <a:spLocks noChangeShapeType="1"/>
            </p:cNvSpPr>
            <p:nvPr/>
          </p:nvSpPr>
          <p:spPr bwMode="auto">
            <a:xfrm rot="20786999" flipH="1">
              <a:off x="4083" y="2750"/>
              <a:ext cx="112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80"/>
            <p:cNvSpPr>
              <a:spLocks noChangeShapeType="1"/>
            </p:cNvSpPr>
            <p:nvPr/>
          </p:nvSpPr>
          <p:spPr bwMode="auto">
            <a:xfrm rot="-2020161">
              <a:off x="4195" y="2115"/>
              <a:ext cx="1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81"/>
            <p:cNvSpPr>
              <a:spLocks noChangeShapeType="1"/>
            </p:cNvSpPr>
            <p:nvPr/>
          </p:nvSpPr>
          <p:spPr bwMode="auto">
            <a:xfrm flipH="1">
              <a:off x="5032" y="2155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82"/>
            <p:cNvSpPr>
              <a:spLocks noChangeShapeType="1"/>
            </p:cNvSpPr>
            <p:nvPr/>
          </p:nvSpPr>
          <p:spPr bwMode="auto">
            <a:xfrm>
              <a:off x="5008" y="2750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9" name="Picture 9" descr="image00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536" y="3659255"/>
            <a:ext cx="23145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 descr="image00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146" y="2548342"/>
            <a:ext cx="2719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3540" y="26127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371522"/>
      </p:ext>
    </p:extLst>
  </p:cSld>
  <p:clrMapOvr>
    <a:masterClrMapping/>
  </p:clrMapOvr>
  <p:transition spd="slow" advTm="17031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3"/>
          <p:cNvSpPr>
            <a:spLocks noChangeArrowheads="1" noChangeShapeType="1" noTextEdit="1"/>
          </p:cNvSpPr>
          <p:nvPr/>
        </p:nvSpPr>
        <p:spPr bwMode="auto">
          <a:xfrm>
            <a:off x="2819400" y="54424"/>
            <a:ext cx="7620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29"/>
              </a:avLst>
            </a:prstTxWarp>
          </a:bodyPr>
          <a:lstStyle/>
          <a:p>
            <a:pPr algn="ctr"/>
            <a:r>
              <a:rPr lang="en-US" sz="4000" b="1" kern="10" dirty="0">
                <a:ln w="1270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 SỐ HÌNH ẢNH CỦA HÌNH THOI TRONG CUỘC SỐNG</a:t>
            </a:r>
          </a:p>
        </p:txBody>
      </p:sp>
      <p:pic>
        <p:nvPicPr>
          <p:cNvPr id="16390" name="Picture 6" descr="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768" y="1417584"/>
            <a:ext cx="32004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goi%25207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426051"/>
            <a:ext cx="25050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ordArt 11"/>
          <p:cNvSpPr>
            <a:spLocks noChangeArrowheads="1" noChangeShapeType="1" noTextEdit="1"/>
          </p:cNvSpPr>
          <p:nvPr/>
        </p:nvSpPr>
        <p:spPr bwMode="auto">
          <a:xfrm>
            <a:off x="461555" y="3110001"/>
            <a:ext cx="3657600" cy="379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FF5050"/>
                  </a:solidFill>
                  <a:round/>
                  <a:headEnd/>
                  <a:tailEnd/>
                </a:ln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 THỔ CẨM</a:t>
            </a:r>
          </a:p>
        </p:txBody>
      </p:sp>
      <p:pic>
        <p:nvPicPr>
          <p:cNvPr id="6" name="Picture 3" descr="imgView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865" y="884013"/>
            <a:ext cx="1413070" cy="2491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2012163332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3" t="11398" r="28839" b="20328"/>
          <a:stretch>
            <a:fillRect/>
          </a:stretch>
        </p:blipFill>
        <p:spPr bwMode="auto">
          <a:xfrm>
            <a:off x="7117342" y="851168"/>
            <a:ext cx="1802353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2"/>
          <p:cNvSpPr>
            <a:spLocks noChangeArrowheads="1" noChangeShapeType="1" noTextEdit="1"/>
          </p:cNvSpPr>
          <p:nvPr/>
        </p:nvSpPr>
        <p:spPr bwMode="auto">
          <a:xfrm>
            <a:off x="7965117" y="3263044"/>
            <a:ext cx="3856252" cy="4984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 trí trên ghế</a:t>
            </a:r>
          </a:p>
        </p:txBody>
      </p:sp>
      <p:grpSp>
        <p:nvGrpSpPr>
          <p:cNvPr id="11" name="Group 132"/>
          <p:cNvGrpSpPr>
            <a:grpSpLocks/>
          </p:cNvGrpSpPr>
          <p:nvPr/>
        </p:nvGrpSpPr>
        <p:grpSpPr bwMode="auto">
          <a:xfrm>
            <a:off x="3990689" y="3456802"/>
            <a:ext cx="1946275" cy="2678113"/>
            <a:chOff x="511" y="1126"/>
            <a:chExt cx="1372" cy="1998"/>
          </a:xfrm>
        </p:grpSpPr>
        <p:sp>
          <p:nvSpPr>
            <p:cNvPr id="12" name="AutoShape 133"/>
            <p:cNvSpPr>
              <a:spLocks noChangeArrowheads="1"/>
            </p:cNvSpPr>
            <p:nvPr/>
          </p:nvSpPr>
          <p:spPr bwMode="auto">
            <a:xfrm rot="938691">
              <a:off x="1027" y="1488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3" name="AutoShape 134"/>
            <p:cNvSpPr>
              <a:spLocks noChangeArrowheads="1"/>
            </p:cNvSpPr>
            <p:nvPr/>
          </p:nvSpPr>
          <p:spPr bwMode="auto">
            <a:xfrm>
              <a:off x="584" y="2476"/>
              <a:ext cx="96" cy="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" name="AutoShape 135"/>
            <p:cNvSpPr>
              <a:spLocks noChangeArrowheads="1"/>
            </p:cNvSpPr>
            <p:nvPr/>
          </p:nvSpPr>
          <p:spPr bwMode="auto">
            <a:xfrm>
              <a:off x="584" y="1504"/>
              <a:ext cx="96" cy="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5" name="AutoShape 136"/>
            <p:cNvSpPr>
              <a:spLocks noChangeArrowheads="1"/>
            </p:cNvSpPr>
            <p:nvPr/>
          </p:nvSpPr>
          <p:spPr bwMode="auto">
            <a:xfrm>
              <a:off x="511" y="1126"/>
              <a:ext cx="103" cy="1998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6" name="AutoShape 137"/>
            <p:cNvSpPr>
              <a:spLocks noChangeArrowheads="1"/>
            </p:cNvSpPr>
            <p:nvPr/>
          </p:nvSpPr>
          <p:spPr bwMode="auto">
            <a:xfrm rot="938691">
              <a:off x="757" y="1494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7" name="Oval 138"/>
            <p:cNvSpPr>
              <a:spLocks noChangeArrowheads="1"/>
            </p:cNvSpPr>
            <p:nvPr/>
          </p:nvSpPr>
          <p:spPr bwMode="auto">
            <a:xfrm>
              <a:off x="635" y="2493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8" name="AutoShape 139"/>
            <p:cNvSpPr>
              <a:spLocks noChangeArrowheads="1"/>
            </p:cNvSpPr>
            <p:nvPr/>
          </p:nvSpPr>
          <p:spPr bwMode="auto">
            <a:xfrm rot="9875206">
              <a:off x="756" y="1490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9" name="Oval 140"/>
            <p:cNvSpPr>
              <a:spLocks noChangeArrowheads="1"/>
            </p:cNvSpPr>
            <p:nvPr/>
          </p:nvSpPr>
          <p:spPr bwMode="auto">
            <a:xfrm>
              <a:off x="767" y="1995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0" name="Oval 141"/>
            <p:cNvSpPr>
              <a:spLocks noChangeArrowheads="1"/>
            </p:cNvSpPr>
            <p:nvPr/>
          </p:nvSpPr>
          <p:spPr bwMode="auto">
            <a:xfrm>
              <a:off x="632" y="1518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1" name="AutoShape 142"/>
            <p:cNvSpPr>
              <a:spLocks noChangeArrowheads="1"/>
            </p:cNvSpPr>
            <p:nvPr/>
          </p:nvSpPr>
          <p:spPr bwMode="auto">
            <a:xfrm rot="938691">
              <a:off x="1297" y="1488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2" name="AutoShape 143"/>
            <p:cNvSpPr>
              <a:spLocks noChangeArrowheads="1"/>
            </p:cNvSpPr>
            <p:nvPr/>
          </p:nvSpPr>
          <p:spPr bwMode="auto">
            <a:xfrm rot="938691">
              <a:off x="1570" y="1488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3" name="AutoShape 144"/>
            <p:cNvSpPr>
              <a:spLocks noChangeArrowheads="1"/>
            </p:cNvSpPr>
            <p:nvPr/>
          </p:nvSpPr>
          <p:spPr bwMode="auto">
            <a:xfrm rot="938691">
              <a:off x="1778" y="1959"/>
              <a:ext cx="48" cy="575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4" name="AutoShape 145"/>
            <p:cNvSpPr>
              <a:spLocks noChangeArrowheads="1"/>
            </p:cNvSpPr>
            <p:nvPr/>
          </p:nvSpPr>
          <p:spPr bwMode="auto">
            <a:xfrm rot="9875206">
              <a:off x="1776" y="1493"/>
              <a:ext cx="50" cy="560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5" name="Oval 146"/>
            <p:cNvSpPr>
              <a:spLocks noChangeArrowheads="1"/>
            </p:cNvSpPr>
            <p:nvPr/>
          </p:nvSpPr>
          <p:spPr bwMode="auto">
            <a:xfrm>
              <a:off x="899" y="2487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6" name="Oval 147"/>
            <p:cNvSpPr>
              <a:spLocks noChangeArrowheads="1"/>
            </p:cNvSpPr>
            <p:nvPr/>
          </p:nvSpPr>
          <p:spPr bwMode="auto">
            <a:xfrm>
              <a:off x="1856" y="1995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7" name="Oval 148"/>
            <p:cNvSpPr>
              <a:spLocks noChangeArrowheads="1"/>
            </p:cNvSpPr>
            <p:nvPr/>
          </p:nvSpPr>
          <p:spPr bwMode="auto">
            <a:xfrm>
              <a:off x="1721" y="1518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8" name="AutoShape 149"/>
            <p:cNvSpPr>
              <a:spLocks noChangeArrowheads="1"/>
            </p:cNvSpPr>
            <p:nvPr/>
          </p:nvSpPr>
          <p:spPr bwMode="auto">
            <a:xfrm rot="9875206">
              <a:off x="1026" y="1484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29" name="AutoShape 150"/>
            <p:cNvSpPr>
              <a:spLocks noChangeArrowheads="1"/>
            </p:cNvSpPr>
            <p:nvPr/>
          </p:nvSpPr>
          <p:spPr bwMode="auto">
            <a:xfrm rot="9875206">
              <a:off x="1296" y="1484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0" name="AutoShape 151"/>
            <p:cNvSpPr>
              <a:spLocks noChangeArrowheads="1"/>
            </p:cNvSpPr>
            <p:nvPr/>
          </p:nvSpPr>
          <p:spPr bwMode="auto">
            <a:xfrm rot="9875206">
              <a:off x="1569" y="1484"/>
              <a:ext cx="54" cy="1056"/>
            </a:xfrm>
            <a:prstGeom prst="flowChartAlternateProcess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1" name="Oval 152"/>
            <p:cNvSpPr>
              <a:spLocks noChangeArrowheads="1"/>
            </p:cNvSpPr>
            <p:nvPr/>
          </p:nvSpPr>
          <p:spPr bwMode="auto">
            <a:xfrm>
              <a:off x="908" y="1521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2" name="Oval 153"/>
            <p:cNvSpPr>
              <a:spLocks noChangeArrowheads="1"/>
            </p:cNvSpPr>
            <p:nvPr/>
          </p:nvSpPr>
          <p:spPr bwMode="auto">
            <a:xfrm>
              <a:off x="1037" y="1995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3" name="Oval 154"/>
            <p:cNvSpPr>
              <a:spLocks noChangeArrowheads="1"/>
            </p:cNvSpPr>
            <p:nvPr/>
          </p:nvSpPr>
          <p:spPr bwMode="auto">
            <a:xfrm>
              <a:off x="1307" y="1995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4" name="Oval 155"/>
            <p:cNvSpPr>
              <a:spLocks noChangeArrowheads="1"/>
            </p:cNvSpPr>
            <p:nvPr/>
          </p:nvSpPr>
          <p:spPr bwMode="auto">
            <a:xfrm>
              <a:off x="1580" y="1995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5" name="Oval 156"/>
            <p:cNvSpPr>
              <a:spLocks noChangeArrowheads="1"/>
            </p:cNvSpPr>
            <p:nvPr/>
          </p:nvSpPr>
          <p:spPr bwMode="auto">
            <a:xfrm>
              <a:off x="1175" y="1515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6" name="Oval 157"/>
            <p:cNvSpPr>
              <a:spLocks noChangeArrowheads="1"/>
            </p:cNvSpPr>
            <p:nvPr/>
          </p:nvSpPr>
          <p:spPr bwMode="auto">
            <a:xfrm>
              <a:off x="1448" y="1515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7" name="Oval 158"/>
            <p:cNvSpPr>
              <a:spLocks noChangeArrowheads="1"/>
            </p:cNvSpPr>
            <p:nvPr/>
          </p:nvSpPr>
          <p:spPr bwMode="auto">
            <a:xfrm>
              <a:off x="1175" y="2481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8" name="Oval 159"/>
            <p:cNvSpPr>
              <a:spLocks noChangeArrowheads="1"/>
            </p:cNvSpPr>
            <p:nvPr/>
          </p:nvSpPr>
          <p:spPr bwMode="auto">
            <a:xfrm>
              <a:off x="1448" y="2484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39" name="Oval 160"/>
            <p:cNvSpPr>
              <a:spLocks noChangeArrowheads="1"/>
            </p:cNvSpPr>
            <p:nvPr/>
          </p:nvSpPr>
          <p:spPr bwMode="auto">
            <a:xfrm>
              <a:off x="1721" y="2484"/>
              <a:ext cx="27" cy="27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pic>
        <p:nvPicPr>
          <p:cNvPr id="40" name="Picture 5" descr="D:\Users\ADMIN\Desktop\images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21" y="3844901"/>
            <a:ext cx="3344788" cy="167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72" y="3789819"/>
            <a:ext cx="2732088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34346" y="5915457"/>
            <a:ext cx="2556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vi-VN" sz="2400" kern="10" dirty="0">
                <a:ln w="9525">
                  <a:solidFill>
                    <a:srgbClr val="D60093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TRANG TRÍ </a:t>
            </a:r>
            <a:r>
              <a:rPr lang="en-US" sz="2400" kern="10" dirty="0">
                <a:ln w="9525">
                  <a:solidFill>
                    <a:srgbClr val="D60093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CỬA</a:t>
            </a:r>
          </a:p>
        </p:txBody>
      </p:sp>
      <p:pic>
        <p:nvPicPr>
          <p:cNvPr id="2" name="Picture 2" descr="Ứng dụng của lưới mắt cáo hình thoi &#10;trong cuộc số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151" y="3788704"/>
            <a:ext cx="2349085" cy="246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28451" y="6236208"/>
            <a:ext cx="352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Lưới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3" name="Group 26"/>
          <p:cNvGrpSpPr>
            <a:grpSpLocks/>
          </p:cNvGrpSpPr>
          <p:nvPr/>
        </p:nvGrpSpPr>
        <p:grpSpPr bwMode="auto">
          <a:xfrm rot="21259898">
            <a:off x="10964964" y="4582516"/>
            <a:ext cx="150813" cy="1096963"/>
            <a:chOff x="4192" y="3120"/>
            <a:chExt cx="80" cy="880"/>
          </a:xfrm>
        </p:grpSpPr>
        <p:sp>
          <p:nvSpPr>
            <p:cNvPr id="44" name="Line 27"/>
            <p:cNvSpPr>
              <a:spLocks noChangeShapeType="1"/>
            </p:cNvSpPr>
            <p:nvPr/>
          </p:nvSpPr>
          <p:spPr bwMode="auto">
            <a:xfrm flipH="1">
              <a:off x="4192" y="3120"/>
              <a:ext cx="32" cy="8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Line 28"/>
            <p:cNvSpPr>
              <a:spLocks noChangeShapeType="1"/>
            </p:cNvSpPr>
            <p:nvPr/>
          </p:nvSpPr>
          <p:spPr bwMode="auto">
            <a:xfrm>
              <a:off x="4224" y="3120"/>
              <a:ext cx="48" cy="86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" name="Oval 29"/>
          <p:cNvSpPr>
            <a:spLocks noChangeArrowheads="1"/>
          </p:cNvSpPr>
          <p:nvPr/>
        </p:nvSpPr>
        <p:spPr bwMode="auto">
          <a:xfrm rot="21185437">
            <a:off x="10355361" y="5649313"/>
            <a:ext cx="1447800" cy="533400"/>
          </a:xfrm>
          <a:prstGeom prst="ellipse">
            <a:avLst/>
          </a:prstGeom>
          <a:solidFill>
            <a:srgbClr val="00FFFF"/>
          </a:solidFill>
          <a:ln w="9525">
            <a:solidFill>
              <a:srgbClr val="00FF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47" name="Group 30"/>
          <p:cNvGrpSpPr>
            <a:grpSpLocks/>
          </p:cNvGrpSpPr>
          <p:nvPr/>
        </p:nvGrpSpPr>
        <p:grpSpPr bwMode="auto">
          <a:xfrm rot="9778266">
            <a:off x="10279164" y="4353913"/>
            <a:ext cx="1357313" cy="368300"/>
            <a:chOff x="3513" y="2730"/>
            <a:chExt cx="855" cy="232"/>
          </a:xfrm>
        </p:grpSpPr>
        <p:sp>
          <p:nvSpPr>
            <p:cNvPr id="48" name="AutoShape 31"/>
            <p:cNvSpPr>
              <a:spLocks noChangeArrowheads="1"/>
            </p:cNvSpPr>
            <p:nvPr/>
          </p:nvSpPr>
          <p:spPr bwMode="auto">
            <a:xfrm rot="-4703123">
              <a:off x="3651" y="2592"/>
              <a:ext cx="155" cy="432"/>
            </a:xfrm>
            <a:prstGeom prst="rtTriangle">
              <a:avLst/>
            </a:prstGeom>
            <a:solidFill>
              <a:srgbClr val="3399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" name="AutoShape 32"/>
            <p:cNvSpPr>
              <a:spLocks noChangeArrowheads="1"/>
            </p:cNvSpPr>
            <p:nvPr/>
          </p:nvSpPr>
          <p:spPr bwMode="auto">
            <a:xfrm rot="5995291">
              <a:off x="4074" y="2668"/>
              <a:ext cx="156" cy="432"/>
            </a:xfrm>
            <a:prstGeom prst="rtTriangl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50" name="Text Box 33"/>
          <p:cNvSpPr txBox="1">
            <a:spLocks noChangeArrowheads="1"/>
          </p:cNvSpPr>
          <p:nvPr/>
        </p:nvSpPr>
        <p:spPr bwMode="auto">
          <a:xfrm>
            <a:off x="9641485" y="4734914"/>
            <a:ext cx="6848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FF"/>
                </a:solidFill>
                <a:latin typeface=".VnTime" pitchFamily="34" charset="0"/>
              </a:rPr>
              <a:t>Nam</a:t>
            </a:r>
          </a:p>
        </p:txBody>
      </p:sp>
      <p:sp>
        <p:nvSpPr>
          <p:cNvPr id="51" name="Text Box 34"/>
          <p:cNvSpPr txBox="1">
            <a:spLocks noChangeArrowheads="1"/>
          </p:cNvSpPr>
          <p:nvPr/>
        </p:nvSpPr>
        <p:spPr bwMode="auto">
          <a:xfrm rot="1">
            <a:off x="11345961" y="4125316"/>
            <a:ext cx="1016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 err="1">
                <a:solidFill>
                  <a:srgbClr val="0000FF"/>
                </a:solidFill>
                <a:latin typeface=".VnTime" pitchFamily="34" charset="0"/>
              </a:rPr>
              <a:t>Bắc</a:t>
            </a:r>
            <a:endParaRPr lang="en-US" altLang="en-US" sz="1800" b="1" dirty="0">
              <a:solidFill>
                <a:srgbClr val="0000FF"/>
              </a:solidFill>
              <a:latin typeface=".VnTime" pitchFamily="34" charset="0"/>
            </a:endParaRPr>
          </a:p>
        </p:txBody>
      </p:sp>
      <p:sp>
        <p:nvSpPr>
          <p:cNvPr id="52" name="Rectangle 3"/>
          <p:cNvSpPr>
            <a:spLocks noChangeArrowheads="1"/>
          </p:cNvSpPr>
          <p:nvPr/>
        </p:nvSpPr>
        <p:spPr bwMode="auto">
          <a:xfrm>
            <a:off x="37828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349130"/>
      </p:ext>
    </p:extLst>
  </p:cSld>
  <p:clrMapOvr>
    <a:masterClrMapping/>
  </p:clrMapOvr>
  <p:transition spd="slow" advTm="90007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3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" grpId="0"/>
      <p:bldP spid="42" grpId="0"/>
      <p:bldP spid="3" grpId="0"/>
      <p:bldP spid="46" grpId="0" animBg="1"/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7353" y="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74703" y="65850"/>
            <a:ext cx="12155423" cy="506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</a:rPr>
              <a:t>          </a:t>
            </a:r>
            <a:r>
              <a:rPr lang="en-US" altLang="en-US" sz="24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Bài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tập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Cho 2 điểm A và C.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Vẽ 2 cung tròn tâm A và C có cùng bán kính R (R &gt;      AC ), Chúng cắt nhau tại B và D.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 Vẽ các đoạn thẳng  AB, BC, CD, DA.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) Chứng minh tứ giác ABCD là hình thoi.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b) Chứng minh AC vuông góc với BD và  BD là đường phân giác của góc B,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						AC là đường phân giác của góc A,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						CA là đường phân giác của góc C,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						DB là đường phân giác của góc D.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	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en-US" altLang="en-US" sz="1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598070"/>
              </p:ext>
            </p:extLst>
          </p:nvPr>
        </p:nvGraphicFramePr>
        <p:xfrm>
          <a:off x="7209292" y="746352"/>
          <a:ext cx="473075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7" name="Equation" r:id="rId5" imgW="472511" imgH="921886" progId="Equation.DSMT4">
                  <p:embed/>
                </p:oleObj>
              </mc:Choice>
              <mc:Fallback>
                <p:oleObj name="Equation" r:id="rId5" imgW="472511" imgH="92188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09292" y="746352"/>
                        <a:ext cx="473075" cy="92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217499164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811" y="0"/>
            <a:ext cx="8689388" cy="7046999"/>
          </a:xfrm>
          <a:prstGeom prst="rect">
            <a:avLst/>
          </a:prstGeom>
        </p:spPr>
      </p:pic>
      <p:pic>
        <p:nvPicPr>
          <p:cNvPr id="7" name="Huong dan cach ve hinh tho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08831" y="94240"/>
            <a:ext cx="8177347" cy="50422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93123" y="4497530"/>
            <a:ext cx="4061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2976557"/>
      </p:ext>
    </p:extLst>
  </p:cSld>
  <p:clrMapOvr>
    <a:masterClrMapping/>
  </p:clrMapOvr>
  <p:transition spd="slow" advTm="43896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04503" y="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0540317"/>
      </p:ext>
    </p:extLst>
  </p:cSld>
  <p:clrMapOvr>
    <a:masterClrMapping/>
  </p:clrMapOvr>
  <p:transition spd="slow" advTm="5003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3" y="1030288"/>
            <a:ext cx="2500313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3" y="474664"/>
            <a:ext cx="3503613" cy="101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image0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91" y="2401888"/>
            <a:ext cx="2719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image00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582" y="1197768"/>
            <a:ext cx="4240212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image00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95" y="2661877"/>
            <a:ext cx="23145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image00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05" y="2638687"/>
            <a:ext cx="2377529" cy="126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744906" y="1207923"/>
            <a:ext cx="1799628" cy="1739113"/>
            <a:chOff x="3293" y="1492"/>
            <a:chExt cx="2444" cy="2076"/>
          </a:xfrm>
        </p:grpSpPr>
        <p:sp>
          <p:nvSpPr>
            <p:cNvPr id="20" name="Line 69"/>
            <p:cNvSpPr>
              <a:spLocks noChangeShapeType="1"/>
            </p:cNvSpPr>
            <p:nvPr/>
          </p:nvSpPr>
          <p:spPr bwMode="auto">
            <a:xfrm flipH="1">
              <a:off x="3662" y="1928"/>
              <a:ext cx="935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70"/>
            <p:cNvSpPr>
              <a:spLocks noChangeShapeType="1"/>
            </p:cNvSpPr>
            <p:nvPr/>
          </p:nvSpPr>
          <p:spPr bwMode="auto">
            <a:xfrm>
              <a:off x="4597" y="1928"/>
              <a:ext cx="973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71"/>
            <p:cNvSpPr>
              <a:spLocks noChangeShapeType="1"/>
            </p:cNvSpPr>
            <p:nvPr/>
          </p:nvSpPr>
          <p:spPr bwMode="auto">
            <a:xfrm>
              <a:off x="3662" y="2493"/>
              <a:ext cx="935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72"/>
            <p:cNvSpPr>
              <a:spLocks noChangeShapeType="1"/>
            </p:cNvSpPr>
            <p:nvPr/>
          </p:nvSpPr>
          <p:spPr bwMode="auto">
            <a:xfrm flipH="1">
              <a:off x="4597" y="2493"/>
              <a:ext cx="973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293" y="2373"/>
              <a:ext cx="219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6" name="Text Box 75"/>
            <p:cNvSpPr txBox="1">
              <a:spLocks noChangeArrowheads="1"/>
            </p:cNvSpPr>
            <p:nvPr/>
          </p:nvSpPr>
          <p:spPr bwMode="auto">
            <a:xfrm>
              <a:off x="4469" y="1492"/>
              <a:ext cx="245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7" name="Text Box 76"/>
            <p:cNvSpPr txBox="1">
              <a:spLocks noChangeArrowheads="1"/>
            </p:cNvSpPr>
            <p:nvPr/>
          </p:nvSpPr>
          <p:spPr bwMode="auto">
            <a:xfrm>
              <a:off x="4479" y="3090"/>
              <a:ext cx="248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8" name="Text Box 77"/>
            <p:cNvSpPr txBox="1">
              <a:spLocks noChangeArrowheads="1"/>
            </p:cNvSpPr>
            <p:nvPr/>
          </p:nvSpPr>
          <p:spPr bwMode="auto">
            <a:xfrm>
              <a:off x="5548" y="2343"/>
              <a:ext cx="189" cy="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30" name="Line 79"/>
            <p:cNvSpPr>
              <a:spLocks noChangeShapeType="1"/>
            </p:cNvSpPr>
            <p:nvPr/>
          </p:nvSpPr>
          <p:spPr bwMode="auto">
            <a:xfrm rot="20786999" flipH="1">
              <a:off x="4083" y="2750"/>
              <a:ext cx="112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80"/>
            <p:cNvSpPr>
              <a:spLocks noChangeShapeType="1"/>
            </p:cNvSpPr>
            <p:nvPr/>
          </p:nvSpPr>
          <p:spPr bwMode="auto">
            <a:xfrm rot="-2020161">
              <a:off x="4195" y="2115"/>
              <a:ext cx="1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81"/>
            <p:cNvSpPr>
              <a:spLocks noChangeShapeType="1"/>
            </p:cNvSpPr>
            <p:nvPr/>
          </p:nvSpPr>
          <p:spPr bwMode="auto">
            <a:xfrm flipH="1">
              <a:off x="5032" y="2155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82"/>
            <p:cNvSpPr>
              <a:spLocks noChangeShapeType="1"/>
            </p:cNvSpPr>
            <p:nvPr/>
          </p:nvSpPr>
          <p:spPr bwMode="auto">
            <a:xfrm>
              <a:off x="5008" y="2750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292143"/>
      </p:ext>
    </p:extLst>
  </p:cSld>
  <p:clrMapOvr>
    <a:masterClrMapping/>
  </p:clrMapOvr>
  <p:transition spd="slow" advTm="1471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00" name="Group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830261"/>
              </p:ext>
            </p:extLst>
          </p:nvPr>
        </p:nvGraphicFramePr>
        <p:xfrm>
          <a:off x="685800" y="133177"/>
          <a:ext cx="11247120" cy="6536505"/>
        </p:xfrm>
        <a:graphic>
          <a:graphicData uri="http://schemas.openxmlformats.org/drawingml/2006/table">
            <a:tbl>
              <a:tblPr/>
              <a:tblGrid>
                <a:gridCol w="1856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0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15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Các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yếu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tố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23" marR="91423" marT="45712" marB="45712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3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Cạnh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L="91423" marR="91423" marT="45712" marB="45712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38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Góc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marL="91423" marR="91423" marT="45712" marB="45712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12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Đường chéo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23" marR="91423" marT="45712" marB="45712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21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Tính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đối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xứng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23" marR="91423" marT="45712" marB="45712" horzOverflow="overflow">
                    <a:lnL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742" name="Text Box 28"/>
          <p:cNvSpPr txBox="1">
            <a:spLocks noChangeArrowheads="1"/>
          </p:cNvSpPr>
          <p:nvPr/>
        </p:nvSpPr>
        <p:spPr bwMode="auto">
          <a:xfrm>
            <a:off x="3860801" y="269558"/>
            <a:ext cx="320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Tính chất hình thoi</a:t>
            </a:r>
          </a:p>
        </p:txBody>
      </p:sp>
      <p:sp>
        <p:nvSpPr>
          <p:cNvPr id="30743" name="Text Box 30"/>
          <p:cNvSpPr txBox="1">
            <a:spLocks noChangeArrowheads="1"/>
          </p:cNvSpPr>
          <p:nvPr/>
        </p:nvSpPr>
        <p:spPr bwMode="auto">
          <a:xfrm>
            <a:off x="2529840" y="2499998"/>
            <a:ext cx="495300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Các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cạnh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Times New Roman" panose="02020603050405020304" pitchFamily="18" charset="0"/>
              </a:rPr>
              <a:t> song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song</a:t>
            </a:r>
            <a:endParaRPr lang="en-US" altLang="en-US" sz="2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latin typeface="Times New Roman" panose="02020603050405020304" pitchFamily="18" charset="0"/>
              </a:rPr>
              <a:t>-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Các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cạnh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bằng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nhau</a:t>
            </a:r>
            <a:endParaRPr lang="en-US" altLang="en-US" sz="22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0745" name="Text Box 33"/>
          <p:cNvSpPr txBox="1">
            <a:spLocks noChangeArrowheads="1"/>
          </p:cNvSpPr>
          <p:nvPr/>
        </p:nvSpPr>
        <p:spPr bwMode="auto">
          <a:xfrm>
            <a:off x="2538984" y="3419762"/>
            <a:ext cx="4191000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>
              <a:buFontTx/>
              <a:buChar char="-"/>
            </a:pPr>
            <a:r>
              <a:rPr lang="en-US" altLang="en-US" sz="2200" b="1" dirty="0" err="1">
                <a:latin typeface="Times New Roman" panose="02020603050405020304" pitchFamily="18" charset="0"/>
              </a:rPr>
              <a:t>Các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góc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thì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bằng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nhau</a:t>
            </a:r>
            <a:r>
              <a:rPr lang="en-US" altLang="en-US" sz="2200" b="1" dirty="0">
                <a:latin typeface="Times New Roman" panose="02020603050405020304" pitchFamily="18" charset="0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en-US" altLang="en-US" sz="2200" b="1" dirty="0" err="1">
                <a:latin typeface="Times New Roman" panose="02020603050405020304" pitchFamily="18" charset="0"/>
              </a:rPr>
              <a:t>Các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góc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kề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thì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bù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nhau</a:t>
            </a:r>
            <a:r>
              <a:rPr lang="en-US" altLang="en-US" sz="2200" b="1" dirty="0">
                <a:latin typeface="Times New Roman" panose="02020603050405020304" pitchFamily="18" charset="0"/>
              </a:rPr>
              <a:t>.</a:t>
            </a:r>
            <a:endParaRPr lang="en-US" altLang="en-US" sz="2200" dirty="0">
              <a:latin typeface="Times New Roman" panose="02020603050405020304" pitchFamily="18" charset="0"/>
            </a:endParaRPr>
          </a:p>
        </p:txBody>
      </p:sp>
      <p:sp>
        <p:nvSpPr>
          <p:cNvPr id="30744" name="Text Box 31"/>
          <p:cNvSpPr txBox="1">
            <a:spLocks noChangeArrowheads="1"/>
          </p:cNvSpPr>
          <p:nvPr/>
        </p:nvSpPr>
        <p:spPr bwMode="auto">
          <a:xfrm>
            <a:off x="2548128" y="4301386"/>
            <a:ext cx="80345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200" b="1" dirty="0"/>
              <a:t>- </a:t>
            </a:r>
            <a:r>
              <a:rPr lang="en-US" altLang="en-US" sz="2200" b="1" dirty="0">
                <a:latin typeface="Times New Roman" panose="02020603050405020304" pitchFamily="18" charset="0"/>
              </a:rPr>
              <a:t>Hai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đường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chéo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cắt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nhau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tại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trung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điểm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của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mỗi</a:t>
            </a:r>
            <a:r>
              <a:rPr lang="en-US" altLang="en-US" sz="2200" b="1" dirty="0"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</a:rPr>
              <a:t>đường</a:t>
            </a:r>
            <a:endParaRPr lang="en-US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2566416" y="2866291"/>
            <a:ext cx="3733800" cy="457200"/>
          </a:xfrm>
          <a:prstGeom prst="rect">
            <a:avLst/>
          </a:prstGeom>
          <a:gradFill rotWithShape="1">
            <a:gsLst>
              <a:gs pos="0">
                <a:srgbClr val="FAACBD"/>
              </a:gs>
              <a:gs pos="50000">
                <a:schemeClr val="bg1"/>
              </a:gs>
              <a:gs pos="100000">
                <a:srgbClr val="FAACBD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 lIns="91423" tIns="45712" rIns="91423" bIns="45712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400" b="1" dirty="0">
                <a:latin typeface="Times New Roman" pitchFamily="18" charset="0"/>
              </a:rPr>
              <a:t>-  </a:t>
            </a:r>
            <a:r>
              <a:rPr lang="en-US" sz="2200" b="1" dirty="0" err="1">
                <a:latin typeface="Times New Roman" pitchFamily="18" charset="0"/>
              </a:rPr>
              <a:t>Bốn</a:t>
            </a:r>
            <a:r>
              <a:rPr lang="en-US" sz="2200" b="1" dirty="0">
                <a:latin typeface="Times New Roman" pitchFamily="18" charset="0"/>
              </a:rPr>
              <a:t> </a:t>
            </a:r>
            <a:r>
              <a:rPr lang="en-US" sz="2200" b="1" dirty="0" err="1">
                <a:latin typeface="Times New Roman" pitchFamily="18" charset="0"/>
              </a:rPr>
              <a:t>cạnh</a:t>
            </a:r>
            <a:r>
              <a:rPr lang="en-US" sz="2200" b="1" dirty="0">
                <a:latin typeface="Times New Roman" pitchFamily="18" charset="0"/>
              </a:rPr>
              <a:t>  </a:t>
            </a:r>
            <a:r>
              <a:rPr lang="en-US" sz="2200" b="1" dirty="0" err="1">
                <a:latin typeface="Times New Roman" pitchFamily="18" charset="0"/>
              </a:rPr>
              <a:t>bằng</a:t>
            </a:r>
            <a:r>
              <a:rPr lang="en-US" sz="2200" b="1" dirty="0">
                <a:latin typeface="Times New Roman" pitchFamily="18" charset="0"/>
              </a:rPr>
              <a:t> </a:t>
            </a:r>
            <a:r>
              <a:rPr lang="en-US" sz="2200" b="1" dirty="0" err="1">
                <a:latin typeface="Times New Roman" pitchFamily="18" charset="0"/>
              </a:rPr>
              <a:t>nhau</a:t>
            </a:r>
            <a:endParaRPr lang="en-US" sz="2200" b="1" dirty="0">
              <a:latin typeface="Times New Roman" pitchFamily="18" charset="0"/>
            </a:endParaRPr>
          </a:p>
        </p:txBody>
      </p:sp>
      <p:grpSp>
        <p:nvGrpSpPr>
          <p:cNvPr id="42" name="Group 51"/>
          <p:cNvGrpSpPr>
            <a:grpSpLocks/>
          </p:cNvGrpSpPr>
          <p:nvPr/>
        </p:nvGrpSpPr>
        <p:grpSpPr bwMode="auto">
          <a:xfrm>
            <a:off x="6938608" y="173357"/>
            <a:ext cx="3413918" cy="1860745"/>
            <a:chOff x="3160" y="-19"/>
            <a:chExt cx="2663" cy="1737"/>
          </a:xfrm>
        </p:grpSpPr>
        <p:grpSp>
          <p:nvGrpSpPr>
            <p:cNvPr id="43" name="Group 52"/>
            <p:cNvGrpSpPr>
              <a:grpSpLocks/>
            </p:cNvGrpSpPr>
            <p:nvPr/>
          </p:nvGrpSpPr>
          <p:grpSpPr bwMode="auto">
            <a:xfrm>
              <a:off x="3160" y="-19"/>
              <a:ext cx="2663" cy="1737"/>
              <a:chOff x="3160" y="-19"/>
              <a:chExt cx="2663" cy="1737"/>
            </a:xfrm>
          </p:grpSpPr>
          <p:grpSp>
            <p:nvGrpSpPr>
              <p:cNvPr id="45" name="Group 53"/>
              <p:cNvGrpSpPr>
                <a:grpSpLocks/>
              </p:cNvGrpSpPr>
              <p:nvPr/>
            </p:nvGrpSpPr>
            <p:grpSpPr bwMode="auto">
              <a:xfrm>
                <a:off x="3160" y="-19"/>
                <a:ext cx="2663" cy="1737"/>
                <a:chOff x="3160" y="-18"/>
                <a:chExt cx="2663" cy="1737"/>
              </a:xfrm>
            </p:grpSpPr>
            <p:sp>
              <p:nvSpPr>
                <p:cNvPr id="48" name="Text Box 54"/>
                <p:cNvSpPr txBox="1">
                  <a:spLocks noChangeArrowheads="1"/>
                </p:cNvSpPr>
                <p:nvPr/>
              </p:nvSpPr>
              <p:spPr bwMode="auto">
                <a:xfrm rot="21427496">
                  <a:off x="3160" y="527"/>
                  <a:ext cx="308" cy="3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000" b="1" dirty="0">
                      <a:latin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49" name="Text Box 55"/>
                <p:cNvSpPr txBox="1">
                  <a:spLocks noChangeArrowheads="1"/>
                </p:cNvSpPr>
                <p:nvPr/>
              </p:nvSpPr>
              <p:spPr bwMode="auto">
                <a:xfrm rot="21427496">
                  <a:off x="4360" y="-18"/>
                  <a:ext cx="320" cy="3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000" b="1" dirty="0">
                      <a:latin typeface="Times New Roman" panose="02020603050405020304" pitchFamily="18" charset="0"/>
                    </a:rPr>
                    <a:t>B</a:t>
                  </a:r>
                </a:p>
              </p:txBody>
            </p:sp>
            <p:sp>
              <p:nvSpPr>
                <p:cNvPr id="50" name="Text Box 56"/>
                <p:cNvSpPr txBox="1">
                  <a:spLocks noChangeArrowheads="1"/>
                </p:cNvSpPr>
                <p:nvPr/>
              </p:nvSpPr>
              <p:spPr bwMode="auto">
                <a:xfrm rot="21427496">
                  <a:off x="5526" y="577"/>
                  <a:ext cx="297" cy="3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000" b="1" dirty="0">
                      <a:latin typeface="Times New Roman" panose="02020603050405020304" pitchFamily="18" charset="0"/>
                    </a:rPr>
                    <a:t>C</a:t>
                  </a:r>
                </a:p>
              </p:txBody>
            </p:sp>
            <p:sp>
              <p:nvSpPr>
                <p:cNvPr id="51" name="Text Box 57"/>
                <p:cNvSpPr txBox="1">
                  <a:spLocks noChangeArrowheads="1"/>
                </p:cNvSpPr>
                <p:nvPr/>
              </p:nvSpPr>
              <p:spPr bwMode="auto">
                <a:xfrm rot="21427496">
                  <a:off x="4368" y="1345"/>
                  <a:ext cx="295" cy="3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FontTx/>
                    <a:buNone/>
                  </a:pPr>
                  <a:r>
                    <a:rPr lang="en-US" altLang="en-US" sz="2000" b="1">
                      <a:latin typeface="Times New Roman" panose="02020603050405020304" pitchFamily="18" charset="0"/>
                    </a:rPr>
                    <a:t>D</a:t>
                  </a:r>
                </a:p>
              </p:txBody>
            </p:sp>
            <p:grpSp>
              <p:nvGrpSpPr>
                <p:cNvPr id="52" name="Group 58"/>
                <p:cNvGrpSpPr>
                  <a:grpSpLocks/>
                </p:cNvGrpSpPr>
                <p:nvPr/>
              </p:nvGrpSpPr>
              <p:grpSpPr bwMode="auto">
                <a:xfrm rot="1562819">
                  <a:off x="3360" y="278"/>
                  <a:ext cx="2199" cy="1162"/>
                  <a:chOff x="3530" y="191"/>
                  <a:chExt cx="2199" cy="1162"/>
                </a:xfrm>
              </p:grpSpPr>
              <p:sp>
                <p:nvSpPr>
                  <p:cNvPr id="53" name="AutoShape 59"/>
                  <p:cNvSpPr>
                    <a:spLocks noChangeArrowheads="1"/>
                  </p:cNvSpPr>
                  <p:nvPr/>
                </p:nvSpPr>
                <p:spPr bwMode="auto">
                  <a:xfrm rot="-1550330">
                    <a:off x="3530" y="224"/>
                    <a:ext cx="2199" cy="1106"/>
                  </a:xfrm>
                  <a:prstGeom prst="flowChartDecision">
                    <a:avLst/>
                  </a:prstGeom>
                  <a:solidFill>
                    <a:schemeClr val="accent1">
                      <a:alpha val="0"/>
                    </a:schemeClr>
                  </a:solidFill>
                  <a:ln w="28575">
                    <a:solidFill>
                      <a:srgbClr val="FF3399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vi-VN" altLang="en-US" sz="18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4" name="Line 60"/>
                  <p:cNvSpPr>
                    <a:spLocks noChangeShapeType="1"/>
                  </p:cNvSpPr>
                  <p:nvPr/>
                </p:nvSpPr>
                <p:spPr bwMode="auto">
                  <a:xfrm rot="-172504">
                    <a:off x="4026" y="676"/>
                    <a:ext cx="85" cy="9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9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5" name="Line 61"/>
                  <p:cNvSpPr>
                    <a:spLocks noChangeShapeType="1"/>
                  </p:cNvSpPr>
                  <p:nvPr/>
                </p:nvSpPr>
                <p:spPr bwMode="auto">
                  <a:xfrm rot="-172504">
                    <a:off x="4350" y="1215"/>
                    <a:ext cx="0" cy="138"/>
                  </a:xfrm>
                  <a:prstGeom prst="line">
                    <a:avLst/>
                  </a:prstGeom>
                  <a:noFill/>
                  <a:ln w="28575">
                    <a:solidFill>
                      <a:srgbClr val="FF339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6" name="Line 62"/>
                  <p:cNvSpPr>
                    <a:spLocks noChangeShapeType="1"/>
                  </p:cNvSpPr>
                  <p:nvPr/>
                </p:nvSpPr>
                <p:spPr bwMode="auto">
                  <a:xfrm rot="-172504">
                    <a:off x="5187" y="718"/>
                    <a:ext cx="85" cy="92"/>
                  </a:xfrm>
                  <a:prstGeom prst="line">
                    <a:avLst/>
                  </a:prstGeom>
                  <a:noFill/>
                  <a:ln w="28575">
                    <a:solidFill>
                      <a:srgbClr val="FF339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7" name="Line 63"/>
                  <p:cNvSpPr>
                    <a:spLocks noChangeShapeType="1"/>
                  </p:cNvSpPr>
                  <p:nvPr/>
                </p:nvSpPr>
                <p:spPr bwMode="auto">
                  <a:xfrm rot="-172504">
                    <a:off x="4893" y="191"/>
                    <a:ext cx="0" cy="138"/>
                  </a:xfrm>
                  <a:prstGeom prst="line">
                    <a:avLst/>
                  </a:prstGeom>
                  <a:noFill/>
                  <a:ln w="28575">
                    <a:solidFill>
                      <a:srgbClr val="FF339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46" name="Line 64"/>
              <p:cNvSpPr>
                <a:spLocks noChangeShapeType="1"/>
              </p:cNvSpPr>
              <p:nvPr/>
            </p:nvSpPr>
            <p:spPr bwMode="auto">
              <a:xfrm>
                <a:off x="4464" y="296"/>
                <a:ext cx="0" cy="1134"/>
              </a:xfrm>
              <a:prstGeom prst="line">
                <a:avLst/>
              </a:prstGeom>
              <a:noFill/>
              <a:ln w="19050">
                <a:solidFill>
                  <a:srgbClr val="FF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7" name="Line 65"/>
              <p:cNvSpPr>
                <a:spLocks noChangeShapeType="1"/>
              </p:cNvSpPr>
              <p:nvPr/>
            </p:nvSpPr>
            <p:spPr bwMode="auto">
              <a:xfrm>
                <a:off x="3360" y="863"/>
                <a:ext cx="2208" cy="0"/>
              </a:xfrm>
              <a:prstGeom prst="line">
                <a:avLst/>
              </a:prstGeom>
              <a:noFill/>
              <a:ln w="19050">
                <a:solidFill>
                  <a:srgbClr val="FF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44" name="Text Box 66"/>
            <p:cNvSpPr txBox="1">
              <a:spLocks noChangeArrowheads="1"/>
            </p:cNvSpPr>
            <p:nvPr/>
          </p:nvSpPr>
          <p:spPr bwMode="auto">
            <a:xfrm>
              <a:off x="4224" y="557"/>
              <a:ext cx="283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latin typeface="Times New Roman" panose="02020603050405020304" pitchFamily="18" charset="0"/>
                </a:rPr>
                <a:t>O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551176" y="5870450"/>
            <a:ext cx="6940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latin typeface="Times New Roman" pitchFamily="18" charset="0"/>
              </a:rPr>
              <a:t>- </a:t>
            </a:r>
            <a:r>
              <a:rPr lang="en-US" sz="2400" b="1" dirty="0" err="1">
                <a:latin typeface="Times New Roman" pitchFamily="18" charset="0"/>
              </a:rPr>
              <a:t>Giao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điểm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hai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đường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chéo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là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tâm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đối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xứng</a:t>
            </a:r>
            <a:endParaRPr lang="en-US" sz="2400" b="1" dirty="0">
              <a:latin typeface="Times New Roman" pitchFamily="18" charset="0"/>
            </a:endParaRPr>
          </a:p>
          <a:p>
            <a:endParaRPr lang="en-US" sz="2400" dirty="0"/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66403" y="1905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5695254"/>
      </p:ext>
    </p:extLst>
  </p:cSld>
  <p:clrMapOvr>
    <a:masterClrMapping/>
  </p:clrMapOvr>
  <p:transition spd="slow" advTm="4771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3" grpId="0"/>
      <p:bldP spid="30745" grpId="0"/>
      <p:bldP spid="30744" grpId="0"/>
      <p:bldP spid="8240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3352800" y="3803650"/>
            <a:ext cx="8636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en-US" altLang="en-US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1600200" y="4972050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3" tIns="45712" rIns="91423" bIns="45712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 .</a:t>
            </a:r>
          </a:p>
        </p:txBody>
      </p:sp>
      <p:sp>
        <p:nvSpPr>
          <p:cNvPr id="8198" name="Text Box 11"/>
          <p:cNvSpPr txBox="1">
            <a:spLocks noChangeArrowheads="1"/>
          </p:cNvSpPr>
          <p:nvPr/>
        </p:nvSpPr>
        <p:spPr bwMode="auto">
          <a:xfrm>
            <a:off x="3562350" y="5999166"/>
            <a:ext cx="457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5467350" y="4972050"/>
            <a:ext cx="661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3" tIns="45712" rIns="91423" bIns="45712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</a:t>
            </a:r>
          </a:p>
        </p:txBody>
      </p:sp>
      <p:sp>
        <p:nvSpPr>
          <p:cNvPr id="8202" name="Text Box 22"/>
          <p:cNvSpPr txBox="1">
            <a:spLocks noChangeArrowheads="1"/>
          </p:cNvSpPr>
          <p:nvPr/>
        </p:nvSpPr>
        <p:spPr bwMode="auto">
          <a:xfrm>
            <a:off x="2495550" y="4286253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Times New Roman" panose="02020603050405020304" pitchFamily="18" charset="0"/>
              </a:rPr>
              <a:t>R</a:t>
            </a:r>
          </a:p>
        </p:txBody>
      </p:sp>
      <p:sp>
        <p:nvSpPr>
          <p:cNvPr id="8203" name="AutoShape 8"/>
          <p:cNvSpPr>
            <a:spLocks noChangeArrowheads="1"/>
          </p:cNvSpPr>
          <p:nvPr/>
        </p:nvSpPr>
        <p:spPr bwMode="auto">
          <a:xfrm>
            <a:off x="1962150" y="4168778"/>
            <a:ext cx="3657600" cy="2251075"/>
          </a:xfrm>
          <a:prstGeom prst="diamond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vi-VN" altLang="en-US" sz="1800">
              <a:latin typeface="Times New Roman" panose="02020603050405020304" pitchFamily="18" charset="0"/>
            </a:endParaRPr>
          </a:p>
        </p:txBody>
      </p:sp>
      <p:grpSp>
        <p:nvGrpSpPr>
          <p:cNvPr id="8204" name="Group 15"/>
          <p:cNvGrpSpPr>
            <a:grpSpLocks/>
          </p:cNvGrpSpPr>
          <p:nvPr/>
        </p:nvGrpSpPr>
        <p:grpSpPr bwMode="auto">
          <a:xfrm>
            <a:off x="2876550" y="4591061"/>
            <a:ext cx="1905000" cy="1382718"/>
            <a:chOff x="2046" y="1967"/>
            <a:chExt cx="1200" cy="871"/>
          </a:xfrm>
        </p:grpSpPr>
        <p:sp>
          <p:nvSpPr>
            <p:cNvPr id="8206" name="Line 16"/>
            <p:cNvSpPr>
              <a:spLocks noChangeShapeType="1"/>
            </p:cNvSpPr>
            <p:nvPr/>
          </p:nvSpPr>
          <p:spPr bwMode="auto">
            <a:xfrm flipH="1">
              <a:off x="3102" y="1967"/>
              <a:ext cx="48" cy="96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7" name="Line 17"/>
            <p:cNvSpPr>
              <a:spLocks noChangeShapeType="1"/>
            </p:cNvSpPr>
            <p:nvPr/>
          </p:nvSpPr>
          <p:spPr bwMode="auto">
            <a:xfrm rot="16200000" flipH="1">
              <a:off x="3174" y="2711"/>
              <a:ext cx="96" cy="4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8" name="Line 18"/>
            <p:cNvSpPr>
              <a:spLocks noChangeShapeType="1"/>
            </p:cNvSpPr>
            <p:nvPr/>
          </p:nvSpPr>
          <p:spPr bwMode="auto">
            <a:xfrm flipH="1">
              <a:off x="2046" y="2742"/>
              <a:ext cx="48" cy="96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9" name="Line 19"/>
            <p:cNvSpPr>
              <a:spLocks noChangeShapeType="1"/>
            </p:cNvSpPr>
            <p:nvPr/>
          </p:nvSpPr>
          <p:spPr bwMode="auto">
            <a:xfrm rot="16200000" flipH="1">
              <a:off x="2022" y="2014"/>
              <a:ext cx="96" cy="4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05" name="Text Box 9"/>
          <p:cNvSpPr txBox="1">
            <a:spLocks noChangeArrowheads="1"/>
          </p:cNvSpPr>
          <p:nvPr/>
        </p:nvSpPr>
        <p:spPr bwMode="auto">
          <a:xfrm>
            <a:off x="3429000" y="3848100"/>
            <a:ext cx="6858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>
            <a:endCxn id="8203" idx="2"/>
          </p:cNvCxnSpPr>
          <p:nvPr/>
        </p:nvCxnSpPr>
        <p:spPr>
          <a:xfrm flipH="1">
            <a:off x="3790950" y="4168778"/>
            <a:ext cx="3810" cy="2251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stCxn id="8203" idx="1"/>
            <a:endCxn id="8203" idx="3"/>
          </p:cNvCxnSpPr>
          <p:nvPr/>
        </p:nvCxnSpPr>
        <p:spPr>
          <a:xfrm>
            <a:off x="1962150" y="5294314"/>
            <a:ext cx="3657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7353" y="1905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74703" y="65850"/>
            <a:ext cx="12155423" cy="370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</a:rPr>
              <a:t>          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Bài tập: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Cho 2 điểm A và C.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Vẽ 2 cung tròn tâm A và C có cùng bán kính R (R &gt;      AC ), Chúng cắt nhau tại B và D.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 Vẽ các đoạn thẳng  AB, BC, CD, DA.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) Chứng minh tứ giác ABCD là hình thoi.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b) Chứng minh AC vuông góc với BD và  BD là đường phân giác của góc B,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						</a:t>
            </a:r>
            <a:r>
              <a:rPr lang="en-US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	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en-US" altLang="en-US" sz="1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934807"/>
              </p:ext>
            </p:extLst>
          </p:nvPr>
        </p:nvGraphicFramePr>
        <p:xfrm>
          <a:off x="7322503" y="754190"/>
          <a:ext cx="473075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" name="Equation" r:id="rId5" imgW="472511" imgH="921886" progId="Equation.DSMT4">
                  <p:embed/>
                </p:oleObj>
              </mc:Choice>
              <mc:Fallback>
                <p:oleObj name="Equation" r:id="rId5" imgW="472511" imgH="92188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22503" y="754190"/>
                        <a:ext cx="473075" cy="922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27107228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6878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2638599"/>
      </p:ext>
    </p:extLst>
  </p:cSld>
  <p:clrMapOvr>
    <a:masterClrMapping/>
  </p:clrMapOvr>
  <p:transition spd="slow" advTm="38167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553" y="4113290"/>
            <a:ext cx="647700" cy="2771775"/>
          </a:xfrm>
          <a:prstGeom prst="rect">
            <a:avLst/>
          </a:prstGeom>
        </p:spPr>
      </p:pic>
      <p:pic>
        <p:nvPicPr>
          <p:cNvPr id="3" name="ok2 (online-video-cutter.com) (1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98052"/>
            <a:ext cx="9992251" cy="61593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3906" y="5734145"/>
            <a:ext cx="4061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</a:t>
            </a:r>
            <a:endParaRPr 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073504"/>
      </p:ext>
    </p:extLst>
  </p:cSld>
  <p:clrMapOvr>
    <a:masterClrMapping/>
  </p:clrMapOvr>
  <p:transition spd="slow" advTm="66007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6578" y="303975"/>
            <a:ext cx="12155423" cy="506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</a:rPr>
              <a:t>          </a:t>
            </a:r>
            <a:r>
              <a:rPr lang="en-US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Bài tập: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Cho 2 điểm A và C.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Vẽ 2 cung tròn tâm A và C có cùng bán kính R (R &gt;      AC ), Chúng cắt nhau tại B và D.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-  Vẽ các đoạn thẳng  AB, BC, CD, DA.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) Chứng minh tứ giác ABCD là hình thoi.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b) Chứng minh AC vuông góc với BD và  BD là đường phân giác của góc B,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						AC là đường phân giác của góc A, 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						CA là đường phân giác của góc C,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						DB là đường phân giác của góc D.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	</a:t>
            </a:r>
          </a:p>
          <a:p>
            <a:pPr algn="just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en-US" altLang="en-US" sz="1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8195" name="Object 7"/>
          <p:cNvGraphicFramePr>
            <a:graphicFrameLocks noChangeAspect="1"/>
          </p:cNvGraphicFramePr>
          <p:nvPr>
            <p:extLst/>
          </p:nvPr>
        </p:nvGraphicFramePr>
        <p:xfrm>
          <a:off x="7009194" y="959993"/>
          <a:ext cx="481012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" name="Equation" r:id="rId5" imgW="152334" imgH="431613" progId="Equation.DSMT4">
                  <p:embed/>
                </p:oleObj>
              </mc:Choice>
              <mc:Fallback>
                <p:oleObj name="Equation" r:id="rId5" imgW="152334" imgH="431613" progId="Equation.DSMT4">
                  <p:embed/>
                  <p:pic>
                    <p:nvPicPr>
                      <p:cNvPr id="81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9194" y="959993"/>
                        <a:ext cx="481012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3352800" y="3803650"/>
            <a:ext cx="8636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en-US" altLang="en-US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1600200" y="4972050"/>
            <a:ext cx="74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3" tIns="45712" rIns="91423" bIns="45712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 .</a:t>
            </a:r>
          </a:p>
        </p:txBody>
      </p:sp>
      <p:sp>
        <p:nvSpPr>
          <p:cNvPr id="8198" name="Text Box 11"/>
          <p:cNvSpPr txBox="1">
            <a:spLocks noChangeArrowheads="1"/>
          </p:cNvSpPr>
          <p:nvPr/>
        </p:nvSpPr>
        <p:spPr bwMode="auto">
          <a:xfrm>
            <a:off x="3562350" y="5999166"/>
            <a:ext cx="457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5467350" y="4972050"/>
            <a:ext cx="661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3" tIns="45712" rIns="91423" bIns="45712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.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</a:t>
            </a:r>
          </a:p>
        </p:txBody>
      </p:sp>
      <p:sp>
        <p:nvSpPr>
          <p:cNvPr id="8202" name="Text Box 22"/>
          <p:cNvSpPr txBox="1">
            <a:spLocks noChangeArrowheads="1"/>
          </p:cNvSpPr>
          <p:nvPr/>
        </p:nvSpPr>
        <p:spPr bwMode="auto">
          <a:xfrm>
            <a:off x="2495550" y="4286253"/>
            <a:ext cx="431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rgbClr val="0000FF"/>
                </a:solidFill>
                <a:latin typeface="Times New Roman" panose="02020603050405020304" pitchFamily="18" charset="0"/>
              </a:rPr>
              <a:t>R</a:t>
            </a:r>
          </a:p>
        </p:txBody>
      </p:sp>
      <p:sp>
        <p:nvSpPr>
          <p:cNvPr id="8203" name="AutoShape 8"/>
          <p:cNvSpPr>
            <a:spLocks noChangeArrowheads="1"/>
          </p:cNvSpPr>
          <p:nvPr/>
        </p:nvSpPr>
        <p:spPr bwMode="auto">
          <a:xfrm>
            <a:off x="1962150" y="4168778"/>
            <a:ext cx="3657600" cy="2251075"/>
          </a:xfrm>
          <a:prstGeom prst="diamond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vi-VN" altLang="en-US" sz="1800">
              <a:latin typeface="Times New Roman" panose="02020603050405020304" pitchFamily="18" charset="0"/>
            </a:endParaRPr>
          </a:p>
        </p:txBody>
      </p:sp>
      <p:grpSp>
        <p:nvGrpSpPr>
          <p:cNvPr id="8204" name="Group 15"/>
          <p:cNvGrpSpPr>
            <a:grpSpLocks/>
          </p:cNvGrpSpPr>
          <p:nvPr/>
        </p:nvGrpSpPr>
        <p:grpSpPr bwMode="auto">
          <a:xfrm>
            <a:off x="2876550" y="4591061"/>
            <a:ext cx="1905000" cy="1382718"/>
            <a:chOff x="2046" y="1967"/>
            <a:chExt cx="1200" cy="871"/>
          </a:xfrm>
        </p:grpSpPr>
        <p:sp>
          <p:nvSpPr>
            <p:cNvPr id="8206" name="Line 16"/>
            <p:cNvSpPr>
              <a:spLocks noChangeShapeType="1"/>
            </p:cNvSpPr>
            <p:nvPr/>
          </p:nvSpPr>
          <p:spPr bwMode="auto">
            <a:xfrm flipH="1">
              <a:off x="3102" y="1967"/>
              <a:ext cx="48" cy="96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7" name="Line 17"/>
            <p:cNvSpPr>
              <a:spLocks noChangeShapeType="1"/>
            </p:cNvSpPr>
            <p:nvPr/>
          </p:nvSpPr>
          <p:spPr bwMode="auto">
            <a:xfrm rot="16200000" flipH="1">
              <a:off x="3174" y="2711"/>
              <a:ext cx="96" cy="4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8" name="Line 18"/>
            <p:cNvSpPr>
              <a:spLocks noChangeShapeType="1"/>
            </p:cNvSpPr>
            <p:nvPr/>
          </p:nvSpPr>
          <p:spPr bwMode="auto">
            <a:xfrm flipH="1">
              <a:off x="2046" y="2742"/>
              <a:ext cx="48" cy="96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09" name="Line 19"/>
            <p:cNvSpPr>
              <a:spLocks noChangeShapeType="1"/>
            </p:cNvSpPr>
            <p:nvPr/>
          </p:nvSpPr>
          <p:spPr bwMode="auto">
            <a:xfrm rot="16200000" flipH="1">
              <a:off x="2022" y="2014"/>
              <a:ext cx="96" cy="4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05" name="Text Box 9"/>
          <p:cNvSpPr txBox="1">
            <a:spLocks noChangeArrowheads="1"/>
          </p:cNvSpPr>
          <p:nvPr/>
        </p:nvSpPr>
        <p:spPr bwMode="auto">
          <a:xfrm>
            <a:off x="3429000" y="3848100"/>
            <a:ext cx="6858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3" tIns="45712" rIns="91423" bIns="4571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>
            <a:endCxn id="8203" idx="2"/>
          </p:cNvCxnSpPr>
          <p:nvPr/>
        </p:nvCxnSpPr>
        <p:spPr>
          <a:xfrm flipH="1">
            <a:off x="3790950" y="4168778"/>
            <a:ext cx="3810" cy="2251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>
            <a:stCxn id="8203" idx="1"/>
            <a:endCxn id="8203" idx="3"/>
          </p:cNvCxnSpPr>
          <p:nvPr/>
        </p:nvCxnSpPr>
        <p:spPr>
          <a:xfrm>
            <a:off x="1962150" y="5294314"/>
            <a:ext cx="3657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47353" y="3810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7857320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6878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9811003"/>
      </p:ext>
    </p:extLst>
  </p:cSld>
  <p:clrMapOvr>
    <a:masterClrMapping/>
  </p:clrMapOvr>
  <p:transition spd="slow" advTm="5003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3" y="1030288"/>
            <a:ext cx="2500313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3" y="533400"/>
            <a:ext cx="35036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image0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91" y="2401888"/>
            <a:ext cx="2719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image00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582" y="1197768"/>
            <a:ext cx="4240212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image0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3" y="1824041"/>
            <a:ext cx="44354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image0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2460628"/>
            <a:ext cx="46799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image00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95" y="2661877"/>
            <a:ext cx="23145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image00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05" y="2638687"/>
            <a:ext cx="2377529" cy="126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" name="Group 63"/>
          <p:cNvGrpSpPr>
            <a:grpSpLocks/>
          </p:cNvGrpSpPr>
          <p:nvPr/>
        </p:nvGrpSpPr>
        <p:grpSpPr bwMode="auto">
          <a:xfrm>
            <a:off x="938033" y="635364"/>
            <a:ext cx="2021930" cy="2172890"/>
            <a:chOff x="3443" y="1692"/>
            <a:chExt cx="2294" cy="1714"/>
          </a:xfrm>
        </p:grpSpPr>
        <p:sp>
          <p:nvSpPr>
            <p:cNvPr id="50" name="Line 64"/>
            <p:cNvSpPr>
              <a:spLocks noChangeShapeType="1"/>
            </p:cNvSpPr>
            <p:nvPr/>
          </p:nvSpPr>
          <p:spPr bwMode="auto">
            <a:xfrm>
              <a:off x="4597" y="1928"/>
              <a:ext cx="2" cy="113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65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66"/>
            <p:cNvSpPr>
              <a:spLocks noChangeShapeType="1"/>
            </p:cNvSpPr>
            <p:nvPr/>
          </p:nvSpPr>
          <p:spPr bwMode="auto">
            <a:xfrm>
              <a:off x="4025" y="2493"/>
              <a:ext cx="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67"/>
            <p:cNvSpPr>
              <a:spLocks noChangeShapeType="1"/>
            </p:cNvSpPr>
            <p:nvPr/>
          </p:nvSpPr>
          <p:spPr bwMode="auto">
            <a:xfrm>
              <a:off x="4083" y="2493"/>
              <a:ext cx="5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68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69"/>
            <p:cNvSpPr>
              <a:spLocks noChangeShapeType="1"/>
            </p:cNvSpPr>
            <p:nvPr/>
          </p:nvSpPr>
          <p:spPr bwMode="auto">
            <a:xfrm flipH="1">
              <a:off x="3662" y="1928"/>
              <a:ext cx="935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70"/>
            <p:cNvSpPr>
              <a:spLocks noChangeShapeType="1"/>
            </p:cNvSpPr>
            <p:nvPr/>
          </p:nvSpPr>
          <p:spPr bwMode="auto">
            <a:xfrm>
              <a:off x="4597" y="1928"/>
              <a:ext cx="973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71"/>
            <p:cNvSpPr>
              <a:spLocks noChangeShapeType="1"/>
            </p:cNvSpPr>
            <p:nvPr/>
          </p:nvSpPr>
          <p:spPr bwMode="auto">
            <a:xfrm>
              <a:off x="3662" y="2493"/>
              <a:ext cx="935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72"/>
            <p:cNvSpPr>
              <a:spLocks noChangeShapeType="1"/>
            </p:cNvSpPr>
            <p:nvPr/>
          </p:nvSpPr>
          <p:spPr bwMode="auto">
            <a:xfrm flipH="1">
              <a:off x="4597" y="2493"/>
              <a:ext cx="973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73"/>
            <p:cNvSpPr>
              <a:spLocks noChangeShapeType="1"/>
            </p:cNvSpPr>
            <p:nvPr/>
          </p:nvSpPr>
          <p:spPr bwMode="auto">
            <a:xfrm flipH="1">
              <a:off x="4884" y="2493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 Box 74"/>
            <p:cNvSpPr txBox="1">
              <a:spLocks noChangeArrowheads="1"/>
            </p:cNvSpPr>
            <p:nvPr/>
          </p:nvSpPr>
          <p:spPr bwMode="auto">
            <a:xfrm>
              <a:off x="3443" y="2373"/>
              <a:ext cx="21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61" name="Text Box 75"/>
            <p:cNvSpPr txBox="1">
              <a:spLocks noChangeArrowheads="1"/>
            </p:cNvSpPr>
            <p:nvPr/>
          </p:nvSpPr>
          <p:spPr bwMode="auto">
            <a:xfrm>
              <a:off x="4469" y="1692"/>
              <a:ext cx="245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62" name="Text Box 76"/>
            <p:cNvSpPr txBox="1">
              <a:spLocks noChangeArrowheads="1"/>
            </p:cNvSpPr>
            <p:nvPr/>
          </p:nvSpPr>
          <p:spPr bwMode="auto">
            <a:xfrm>
              <a:off x="4479" y="3090"/>
              <a:ext cx="248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63" name="Text Box 77"/>
            <p:cNvSpPr txBox="1">
              <a:spLocks noChangeArrowheads="1"/>
            </p:cNvSpPr>
            <p:nvPr/>
          </p:nvSpPr>
          <p:spPr bwMode="auto">
            <a:xfrm>
              <a:off x="5548" y="2343"/>
              <a:ext cx="18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65" name="Line 79"/>
            <p:cNvSpPr>
              <a:spLocks noChangeShapeType="1"/>
            </p:cNvSpPr>
            <p:nvPr/>
          </p:nvSpPr>
          <p:spPr bwMode="auto">
            <a:xfrm rot="20786999" flipH="1">
              <a:off x="4083" y="2750"/>
              <a:ext cx="112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80"/>
            <p:cNvSpPr>
              <a:spLocks noChangeShapeType="1"/>
            </p:cNvSpPr>
            <p:nvPr/>
          </p:nvSpPr>
          <p:spPr bwMode="auto">
            <a:xfrm rot="-2020161">
              <a:off x="4195" y="2115"/>
              <a:ext cx="1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81"/>
            <p:cNvSpPr>
              <a:spLocks noChangeShapeType="1"/>
            </p:cNvSpPr>
            <p:nvPr/>
          </p:nvSpPr>
          <p:spPr bwMode="auto">
            <a:xfrm flipH="1">
              <a:off x="5032" y="2155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Line 82"/>
            <p:cNvSpPr>
              <a:spLocks noChangeShapeType="1"/>
            </p:cNvSpPr>
            <p:nvPr/>
          </p:nvSpPr>
          <p:spPr bwMode="auto">
            <a:xfrm>
              <a:off x="5008" y="2750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47353" y="1905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514255"/>
      </p:ext>
    </p:extLst>
  </p:cSld>
  <p:clrMapOvr>
    <a:masterClrMapping/>
  </p:clrMapOvr>
  <p:transition spd="slow" advTm="153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6878" y="952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154045"/>
      </p:ext>
    </p:extLst>
  </p:cSld>
  <p:clrMapOvr>
    <a:masterClrMapping/>
  </p:clrMapOvr>
  <p:transition spd="slow" advTm="5003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AA0A8A4-77A7-4DF9-845D-7D1D6B6103E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2743200" y="5242059"/>
            <a:ext cx="6858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 0      1       2       3       4      5       6        7       8      9</a:t>
            </a:r>
          </a:p>
        </p:txBody>
      </p:sp>
      <p:sp>
        <p:nvSpPr>
          <p:cNvPr id="123907" name="Line 3"/>
          <p:cNvSpPr>
            <a:spLocks noChangeShapeType="1"/>
          </p:cNvSpPr>
          <p:nvPr/>
        </p:nvSpPr>
        <p:spPr bwMode="auto">
          <a:xfrm>
            <a:off x="62484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08" name="Line 4"/>
          <p:cNvSpPr>
            <a:spLocks noChangeShapeType="1"/>
          </p:cNvSpPr>
          <p:nvPr/>
        </p:nvSpPr>
        <p:spPr bwMode="auto">
          <a:xfrm>
            <a:off x="68580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09" name="Line 5"/>
          <p:cNvSpPr>
            <a:spLocks noChangeShapeType="1"/>
          </p:cNvSpPr>
          <p:nvPr/>
        </p:nvSpPr>
        <p:spPr bwMode="auto">
          <a:xfrm>
            <a:off x="73914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0" name="Line 6"/>
          <p:cNvSpPr>
            <a:spLocks noChangeShapeType="1"/>
          </p:cNvSpPr>
          <p:nvPr/>
        </p:nvSpPr>
        <p:spPr bwMode="auto">
          <a:xfrm>
            <a:off x="57150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1" name="Line 7"/>
          <p:cNvSpPr>
            <a:spLocks noChangeShapeType="1"/>
          </p:cNvSpPr>
          <p:nvPr/>
        </p:nvSpPr>
        <p:spPr bwMode="auto">
          <a:xfrm>
            <a:off x="79248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2" name="Line 8"/>
          <p:cNvSpPr>
            <a:spLocks noChangeShapeType="1"/>
          </p:cNvSpPr>
          <p:nvPr/>
        </p:nvSpPr>
        <p:spPr bwMode="auto">
          <a:xfrm>
            <a:off x="51816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3" name="Line 9"/>
          <p:cNvSpPr>
            <a:spLocks noChangeShapeType="1"/>
          </p:cNvSpPr>
          <p:nvPr/>
        </p:nvSpPr>
        <p:spPr bwMode="auto">
          <a:xfrm>
            <a:off x="45720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4" name="Line 10"/>
          <p:cNvSpPr>
            <a:spLocks noChangeShapeType="1"/>
          </p:cNvSpPr>
          <p:nvPr/>
        </p:nvSpPr>
        <p:spPr bwMode="auto">
          <a:xfrm>
            <a:off x="40386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5" name="Line 11"/>
          <p:cNvSpPr>
            <a:spLocks noChangeShapeType="1"/>
          </p:cNvSpPr>
          <p:nvPr/>
        </p:nvSpPr>
        <p:spPr bwMode="auto">
          <a:xfrm>
            <a:off x="35052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6" name="Line 12"/>
          <p:cNvSpPr>
            <a:spLocks noChangeShapeType="1"/>
          </p:cNvSpPr>
          <p:nvPr/>
        </p:nvSpPr>
        <p:spPr bwMode="auto">
          <a:xfrm>
            <a:off x="2971800" y="529431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17" name="Text Box 13"/>
          <p:cNvSpPr txBox="1">
            <a:spLocks noChangeArrowheads="1"/>
          </p:cNvSpPr>
          <p:nvPr/>
        </p:nvSpPr>
        <p:spPr bwMode="auto">
          <a:xfrm>
            <a:off x="1905003" y="479425"/>
            <a:ext cx="8367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/>
              <a:t> Dùng thước thẳng có chia khoảng và êke</a:t>
            </a:r>
          </a:p>
        </p:txBody>
      </p:sp>
      <p:sp>
        <p:nvSpPr>
          <p:cNvPr id="123918" name="Text Box 14"/>
          <p:cNvSpPr txBox="1">
            <a:spLocks noChangeArrowheads="1"/>
          </p:cNvSpPr>
          <p:nvPr/>
        </p:nvSpPr>
        <p:spPr bwMode="auto">
          <a:xfrm>
            <a:off x="1981201" y="988444"/>
            <a:ext cx="3159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B1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3919" name="Text Box 15"/>
          <p:cNvSpPr txBox="1">
            <a:spLocks noChangeArrowheads="1"/>
          </p:cNvSpPr>
          <p:nvPr/>
        </p:nvSpPr>
        <p:spPr bwMode="auto">
          <a:xfrm>
            <a:off x="1981200" y="1502912"/>
            <a:ext cx="7924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B2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êke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920" name="Text Box 16"/>
          <p:cNvSpPr txBox="1">
            <a:spLocks noChangeArrowheads="1"/>
          </p:cNvSpPr>
          <p:nvPr/>
        </p:nvSpPr>
        <p:spPr bwMode="auto">
          <a:xfrm>
            <a:off x="1981200" y="2280796"/>
            <a:ext cx="792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B3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</a:p>
        </p:txBody>
      </p:sp>
      <p:sp>
        <p:nvSpPr>
          <p:cNvPr id="123921" name="Text Box 17"/>
          <p:cNvSpPr txBox="1">
            <a:spLocks noChangeArrowheads="1"/>
          </p:cNvSpPr>
          <p:nvPr/>
        </p:nvSpPr>
        <p:spPr bwMode="auto">
          <a:xfrm>
            <a:off x="2687638" y="5010153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/>
              <a:t>A</a:t>
            </a:r>
          </a:p>
        </p:txBody>
      </p:sp>
      <p:sp>
        <p:nvSpPr>
          <p:cNvPr id="123922" name="Text Box 18"/>
          <p:cNvSpPr txBox="1">
            <a:spLocks noChangeArrowheads="1"/>
          </p:cNvSpPr>
          <p:nvPr/>
        </p:nvSpPr>
        <p:spPr bwMode="auto">
          <a:xfrm>
            <a:off x="7356475" y="5030788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/>
              <a:t>C</a:t>
            </a:r>
          </a:p>
        </p:txBody>
      </p:sp>
      <p:sp>
        <p:nvSpPr>
          <p:cNvPr id="123923" name="Line 19"/>
          <p:cNvSpPr>
            <a:spLocks noChangeShapeType="1"/>
          </p:cNvSpPr>
          <p:nvPr/>
        </p:nvSpPr>
        <p:spPr bwMode="auto">
          <a:xfrm>
            <a:off x="2971800" y="5224463"/>
            <a:ext cx="4419600" cy="47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24" name="Text Box 20"/>
          <p:cNvSpPr txBox="1">
            <a:spLocks noChangeArrowheads="1"/>
          </p:cNvSpPr>
          <p:nvPr/>
        </p:nvSpPr>
        <p:spPr bwMode="auto">
          <a:xfrm>
            <a:off x="4724400" y="988444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3925" name="Oval 21"/>
          <p:cNvSpPr>
            <a:spLocks noChangeArrowheads="1"/>
          </p:cNvSpPr>
          <p:nvPr/>
        </p:nvSpPr>
        <p:spPr bwMode="auto">
          <a:xfrm>
            <a:off x="5140325" y="5183188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3926" name="Text Box 22"/>
          <p:cNvSpPr txBox="1">
            <a:spLocks noChangeArrowheads="1"/>
          </p:cNvSpPr>
          <p:nvPr/>
        </p:nvSpPr>
        <p:spPr bwMode="auto">
          <a:xfrm>
            <a:off x="5141913" y="4913313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/>
              <a:t>O</a:t>
            </a:r>
          </a:p>
        </p:txBody>
      </p:sp>
      <p:sp>
        <p:nvSpPr>
          <p:cNvPr id="123927" name="AutoShape 23"/>
          <p:cNvSpPr>
            <a:spLocks noChangeArrowheads="1"/>
          </p:cNvSpPr>
          <p:nvPr/>
        </p:nvSpPr>
        <p:spPr bwMode="auto">
          <a:xfrm flipH="1">
            <a:off x="3503613" y="2492375"/>
            <a:ext cx="1676400" cy="2743200"/>
          </a:xfrm>
          <a:prstGeom prst="rtTriangl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3928" name="AutoShape 24"/>
          <p:cNvSpPr>
            <a:spLocks noChangeArrowheads="1"/>
          </p:cNvSpPr>
          <p:nvPr/>
        </p:nvSpPr>
        <p:spPr bwMode="auto">
          <a:xfrm flipH="1">
            <a:off x="4038600" y="3603625"/>
            <a:ext cx="685800" cy="1143000"/>
          </a:xfrm>
          <a:prstGeom prst="rtTriangle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23929" name="Line 25"/>
          <p:cNvSpPr>
            <a:spLocks noChangeShapeType="1"/>
          </p:cNvSpPr>
          <p:nvPr/>
        </p:nvSpPr>
        <p:spPr bwMode="auto">
          <a:xfrm>
            <a:off x="4953000" y="4775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30" name="Line 26"/>
          <p:cNvSpPr>
            <a:spLocks noChangeShapeType="1"/>
          </p:cNvSpPr>
          <p:nvPr/>
        </p:nvSpPr>
        <p:spPr bwMode="auto">
          <a:xfrm>
            <a:off x="4953000" y="428942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31" name="Line 27"/>
          <p:cNvSpPr>
            <a:spLocks noChangeShapeType="1"/>
          </p:cNvSpPr>
          <p:nvPr/>
        </p:nvSpPr>
        <p:spPr bwMode="auto">
          <a:xfrm>
            <a:off x="4953000" y="331946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32" name="Line 28"/>
          <p:cNvSpPr>
            <a:spLocks noChangeShapeType="1"/>
          </p:cNvSpPr>
          <p:nvPr/>
        </p:nvSpPr>
        <p:spPr bwMode="auto">
          <a:xfrm>
            <a:off x="4953000" y="383222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33" name="Text Box 29"/>
          <p:cNvSpPr txBox="1">
            <a:spLocks noChangeArrowheads="1"/>
          </p:cNvSpPr>
          <p:nvPr/>
        </p:nvSpPr>
        <p:spPr bwMode="auto">
          <a:xfrm>
            <a:off x="4703763" y="4110038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2</a:t>
            </a:r>
          </a:p>
        </p:txBody>
      </p:sp>
      <p:sp>
        <p:nvSpPr>
          <p:cNvPr id="123934" name="Text Box 30"/>
          <p:cNvSpPr txBox="1">
            <a:spLocks noChangeArrowheads="1"/>
          </p:cNvSpPr>
          <p:nvPr/>
        </p:nvSpPr>
        <p:spPr bwMode="auto">
          <a:xfrm>
            <a:off x="4727575" y="4581528"/>
            <a:ext cx="228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1</a:t>
            </a:r>
          </a:p>
        </p:txBody>
      </p:sp>
      <p:sp>
        <p:nvSpPr>
          <p:cNvPr id="123935" name="Text Box 31"/>
          <p:cNvSpPr txBox="1">
            <a:spLocks noChangeArrowheads="1"/>
          </p:cNvSpPr>
          <p:nvPr/>
        </p:nvSpPr>
        <p:spPr bwMode="auto">
          <a:xfrm>
            <a:off x="4727575" y="3141663"/>
            <a:ext cx="381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dirty="0"/>
              <a:t>4</a:t>
            </a:r>
          </a:p>
        </p:txBody>
      </p:sp>
      <p:sp>
        <p:nvSpPr>
          <p:cNvPr id="123936" name="Text Box 32"/>
          <p:cNvSpPr txBox="1">
            <a:spLocks noChangeArrowheads="1"/>
          </p:cNvSpPr>
          <p:nvPr/>
        </p:nvSpPr>
        <p:spPr bwMode="auto">
          <a:xfrm>
            <a:off x="4703763" y="3638553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dirty="0"/>
              <a:t>3</a:t>
            </a:r>
          </a:p>
        </p:txBody>
      </p:sp>
      <p:sp>
        <p:nvSpPr>
          <p:cNvPr id="123937" name="Line 33"/>
          <p:cNvSpPr>
            <a:spLocks noChangeShapeType="1"/>
          </p:cNvSpPr>
          <p:nvPr/>
        </p:nvSpPr>
        <p:spPr bwMode="auto">
          <a:xfrm>
            <a:off x="5181600" y="3846513"/>
            <a:ext cx="0" cy="2728912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38" name="Text Box 34"/>
          <p:cNvSpPr txBox="1">
            <a:spLocks noChangeArrowheads="1"/>
          </p:cNvSpPr>
          <p:nvPr/>
        </p:nvSpPr>
        <p:spPr bwMode="auto">
          <a:xfrm>
            <a:off x="5131831" y="3540161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B</a:t>
            </a:r>
          </a:p>
        </p:txBody>
      </p:sp>
      <p:sp>
        <p:nvSpPr>
          <p:cNvPr id="123939" name="Text Box 35"/>
          <p:cNvSpPr txBox="1">
            <a:spLocks noChangeArrowheads="1"/>
          </p:cNvSpPr>
          <p:nvPr/>
        </p:nvSpPr>
        <p:spPr bwMode="auto">
          <a:xfrm>
            <a:off x="5150499" y="6474178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D</a:t>
            </a:r>
          </a:p>
        </p:txBody>
      </p:sp>
      <p:sp>
        <p:nvSpPr>
          <p:cNvPr id="123940" name="Line 36"/>
          <p:cNvSpPr>
            <a:spLocks noChangeShapeType="1"/>
          </p:cNvSpPr>
          <p:nvPr/>
        </p:nvSpPr>
        <p:spPr bwMode="auto">
          <a:xfrm flipV="1">
            <a:off x="2971803" y="3860803"/>
            <a:ext cx="2187575" cy="1357313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41" name="Line 37"/>
          <p:cNvSpPr>
            <a:spLocks noChangeShapeType="1"/>
          </p:cNvSpPr>
          <p:nvPr/>
        </p:nvSpPr>
        <p:spPr bwMode="auto">
          <a:xfrm flipV="1">
            <a:off x="5159378" y="5229225"/>
            <a:ext cx="2232025" cy="132080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42" name="Line 38"/>
          <p:cNvSpPr>
            <a:spLocks noChangeShapeType="1"/>
          </p:cNvSpPr>
          <p:nvPr/>
        </p:nvSpPr>
        <p:spPr bwMode="auto">
          <a:xfrm>
            <a:off x="5160966" y="3852863"/>
            <a:ext cx="2230437" cy="1350962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43" name="Line 39"/>
          <p:cNvSpPr>
            <a:spLocks noChangeShapeType="1"/>
          </p:cNvSpPr>
          <p:nvPr/>
        </p:nvSpPr>
        <p:spPr bwMode="auto">
          <a:xfrm>
            <a:off x="3000378" y="5229228"/>
            <a:ext cx="2181225" cy="1325563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944" name="Text Box 40"/>
          <p:cNvSpPr txBox="1">
            <a:spLocks noChangeArrowheads="1"/>
          </p:cNvSpPr>
          <p:nvPr/>
        </p:nvSpPr>
        <p:spPr bwMode="auto">
          <a:xfrm>
            <a:off x="1828800" y="3"/>
            <a:ext cx="7924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u="sng">
                <a:solidFill>
                  <a:srgbClr val="FFFF00"/>
                </a:solidFill>
              </a:rPr>
              <a:t>Cách vẽ hình thoi ABCD bất kì</a:t>
            </a:r>
          </a:p>
        </p:txBody>
      </p:sp>
      <p:pic>
        <p:nvPicPr>
          <p:cNvPr id="61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33684" y="5268457"/>
            <a:ext cx="3674399" cy="551586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47353" y="952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209" y="4404528"/>
            <a:ext cx="2084369" cy="20843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48088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2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3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 nodeType="clickPar">
                      <p:stCondLst>
                        <p:cond delay="indefinite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5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23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123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123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6" dur="500"/>
                                        <p:tgtEl>
                                          <p:spTgt spid="123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1" dur="500"/>
                                        <p:tgtEl>
                                          <p:spTgt spid="123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 animBg="1"/>
      <p:bldP spid="123906" grpId="1" animBg="1"/>
      <p:bldP spid="123917" grpId="0"/>
      <p:bldP spid="123918" grpId="0"/>
      <p:bldP spid="123919" grpId="0"/>
      <p:bldP spid="123920" grpId="0"/>
      <p:bldP spid="123921" grpId="0"/>
      <p:bldP spid="123922" grpId="0"/>
      <p:bldP spid="123924" grpId="0"/>
      <p:bldP spid="123925" grpId="0" animBg="1"/>
      <p:bldP spid="123926" grpId="0"/>
      <p:bldP spid="123927" grpId="0" animBg="1"/>
      <p:bldP spid="123927" grpId="1" animBg="1"/>
      <p:bldP spid="123928" grpId="0" animBg="1"/>
      <p:bldP spid="123928" grpId="1" animBg="1"/>
      <p:bldP spid="123933" grpId="0"/>
      <p:bldP spid="123933" grpId="1"/>
      <p:bldP spid="123934" grpId="0"/>
      <p:bldP spid="123934" grpId="1"/>
      <p:bldP spid="123935" grpId="0"/>
      <p:bldP spid="123935" grpId="1"/>
      <p:bldP spid="123936" grpId="0"/>
      <p:bldP spid="123936" grpId="1"/>
      <p:bldP spid="123938" grpId="0"/>
      <p:bldP spid="123939" grpId="0"/>
      <p:bldP spid="1239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3" y="1030288"/>
            <a:ext cx="2500313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3" y="533400"/>
            <a:ext cx="35036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image0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91" y="2401888"/>
            <a:ext cx="2719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image00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1190625"/>
            <a:ext cx="4240212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image0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3" y="1824041"/>
            <a:ext cx="44354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image0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2460628"/>
            <a:ext cx="46799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image00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3" y="2603503"/>
            <a:ext cx="23145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image0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38" y="3908428"/>
            <a:ext cx="4191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image0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3" y="2363788"/>
            <a:ext cx="121761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63"/>
          <p:cNvGrpSpPr>
            <a:grpSpLocks/>
          </p:cNvGrpSpPr>
          <p:nvPr/>
        </p:nvGrpSpPr>
        <p:grpSpPr bwMode="auto">
          <a:xfrm>
            <a:off x="1567328" y="799804"/>
            <a:ext cx="1613143" cy="1605569"/>
            <a:chOff x="3443" y="1525"/>
            <a:chExt cx="2294" cy="1982"/>
          </a:xfrm>
        </p:grpSpPr>
        <p:sp>
          <p:nvSpPr>
            <p:cNvPr id="12" name="Line 64"/>
            <p:cNvSpPr>
              <a:spLocks noChangeShapeType="1"/>
            </p:cNvSpPr>
            <p:nvPr/>
          </p:nvSpPr>
          <p:spPr bwMode="auto">
            <a:xfrm>
              <a:off x="4597" y="1928"/>
              <a:ext cx="2" cy="113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65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66"/>
            <p:cNvSpPr>
              <a:spLocks noChangeShapeType="1"/>
            </p:cNvSpPr>
            <p:nvPr/>
          </p:nvSpPr>
          <p:spPr bwMode="auto">
            <a:xfrm>
              <a:off x="4025" y="2493"/>
              <a:ext cx="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67"/>
            <p:cNvSpPr>
              <a:spLocks noChangeShapeType="1"/>
            </p:cNvSpPr>
            <p:nvPr/>
          </p:nvSpPr>
          <p:spPr bwMode="auto">
            <a:xfrm>
              <a:off x="4083" y="2493"/>
              <a:ext cx="5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68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69"/>
            <p:cNvSpPr>
              <a:spLocks noChangeShapeType="1"/>
            </p:cNvSpPr>
            <p:nvPr/>
          </p:nvSpPr>
          <p:spPr bwMode="auto">
            <a:xfrm flipH="1">
              <a:off x="3662" y="1928"/>
              <a:ext cx="935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70"/>
            <p:cNvSpPr>
              <a:spLocks noChangeShapeType="1"/>
            </p:cNvSpPr>
            <p:nvPr/>
          </p:nvSpPr>
          <p:spPr bwMode="auto">
            <a:xfrm>
              <a:off x="4597" y="1928"/>
              <a:ext cx="973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71"/>
            <p:cNvSpPr>
              <a:spLocks noChangeShapeType="1"/>
            </p:cNvSpPr>
            <p:nvPr/>
          </p:nvSpPr>
          <p:spPr bwMode="auto">
            <a:xfrm>
              <a:off x="3662" y="2493"/>
              <a:ext cx="935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72"/>
            <p:cNvSpPr>
              <a:spLocks noChangeShapeType="1"/>
            </p:cNvSpPr>
            <p:nvPr/>
          </p:nvSpPr>
          <p:spPr bwMode="auto">
            <a:xfrm flipH="1">
              <a:off x="4597" y="2493"/>
              <a:ext cx="973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73"/>
            <p:cNvSpPr>
              <a:spLocks noChangeShapeType="1"/>
            </p:cNvSpPr>
            <p:nvPr/>
          </p:nvSpPr>
          <p:spPr bwMode="auto">
            <a:xfrm flipH="1">
              <a:off x="4884" y="2493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 Box 74"/>
            <p:cNvSpPr txBox="1">
              <a:spLocks noChangeArrowheads="1"/>
            </p:cNvSpPr>
            <p:nvPr/>
          </p:nvSpPr>
          <p:spPr bwMode="auto">
            <a:xfrm>
              <a:off x="3443" y="2373"/>
              <a:ext cx="219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3" name="Text Box 75"/>
            <p:cNvSpPr txBox="1">
              <a:spLocks noChangeArrowheads="1"/>
            </p:cNvSpPr>
            <p:nvPr/>
          </p:nvSpPr>
          <p:spPr bwMode="auto">
            <a:xfrm>
              <a:off x="4469" y="1525"/>
              <a:ext cx="245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4" name="Text Box 76"/>
            <p:cNvSpPr txBox="1">
              <a:spLocks noChangeArrowheads="1"/>
            </p:cNvSpPr>
            <p:nvPr/>
          </p:nvSpPr>
          <p:spPr bwMode="auto">
            <a:xfrm>
              <a:off x="4479" y="3013"/>
              <a:ext cx="248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5" name="Text Box 77"/>
            <p:cNvSpPr txBox="1">
              <a:spLocks noChangeArrowheads="1"/>
            </p:cNvSpPr>
            <p:nvPr/>
          </p:nvSpPr>
          <p:spPr bwMode="auto">
            <a:xfrm>
              <a:off x="5548" y="2343"/>
              <a:ext cx="189" cy="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26" name="Line 79"/>
            <p:cNvSpPr>
              <a:spLocks noChangeShapeType="1"/>
            </p:cNvSpPr>
            <p:nvPr/>
          </p:nvSpPr>
          <p:spPr bwMode="auto">
            <a:xfrm rot="20786999" flipH="1">
              <a:off x="4083" y="2750"/>
              <a:ext cx="112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80"/>
            <p:cNvSpPr>
              <a:spLocks noChangeShapeType="1"/>
            </p:cNvSpPr>
            <p:nvPr/>
          </p:nvSpPr>
          <p:spPr bwMode="auto">
            <a:xfrm rot="-2020161">
              <a:off x="4195" y="2115"/>
              <a:ext cx="1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81"/>
            <p:cNvSpPr>
              <a:spLocks noChangeShapeType="1"/>
            </p:cNvSpPr>
            <p:nvPr/>
          </p:nvSpPr>
          <p:spPr bwMode="auto">
            <a:xfrm flipH="1">
              <a:off x="5032" y="2155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82"/>
            <p:cNvSpPr>
              <a:spLocks noChangeShapeType="1"/>
            </p:cNvSpPr>
            <p:nvPr/>
          </p:nvSpPr>
          <p:spPr bwMode="auto">
            <a:xfrm>
              <a:off x="5008" y="2750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185729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4114800" y="1758950"/>
            <a:ext cx="3657600" cy="914400"/>
          </a:xfrm>
          <a:prstGeom prst="parallelogram">
            <a:avLst>
              <a:gd name="adj" fmla="val 10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en-US" sz="1800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724400" y="137795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A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696200" y="137795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B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733800" y="252095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D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6934200" y="259715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/>
              <a:t>C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905000" y="76200"/>
            <a:ext cx="8001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r>
              <a:rPr lang="en-U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3432" name="Line 8"/>
          <p:cNvSpPr>
            <a:spLocks noChangeShapeType="1"/>
          </p:cNvSpPr>
          <p:nvPr/>
        </p:nvSpPr>
        <p:spPr bwMode="auto">
          <a:xfrm>
            <a:off x="4572000" y="21336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644903" y="1073150"/>
            <a:ext cx="2678113" cy="1544638"/>
            <a:chOff x="1336" y="192"/>
            <a:chExt cx="1687" cy="973"/>
          </a:xfrm>
        </p:grpSpPr>
        <p:grpSp>
          <p:nvGrpSpPr>
            <p:cNvPr id="31813" name="Group 10"/>
            <p:cNvGrpSpPr>
              <a:grpSpLocks/>
            </p:cNvGrpSpPr>
            <p:nvPr/>
          </p:nvGrpSpPr>
          <p:grpSpPr bwMode="auto">
            <a:xfrm rot="-438542">
              <a:off x="1353" y="192"/>
              <a:ext cx="851" cy="454"/>
              <a:chOff x="2760" y="1870"/>
              <a:chExt cx="851" cy="454"/>
            </a:xfrm>
          </p:grpSpPr>
          <p:sp>
            <p:nvSpPr>
              <p:cNvPr id="31821" name="Freeform 11" descr="Narrow vertical"/>
              <p:cNvSpPr>
                <a:spLocks/>
              </p:cNvSpPr>
              <p:nvPr/>
            </p:nvSpPr>
            <p:spPr bwMode="auto">
              <a:xfrm rot="-1039421">
                <a:off x="2792" y="1870"/>
                <a:ext cx="46" cy="90"/>
              </a:xfrm>
              <a:custGeom>
                <a:avLst/>
                <a:gdLst>
                  <a:gd name="T0" fmla="*/ 0 w 462"/>
                  <a:gd name="T1" fmla="*/ 0 h 714"/>
                  <a:gd name="T2" fmla="*/ 0 w 462"/>
                  <a:gd name="T3" fmla="*/ 0 h 714"/>
                  <a:gd name="T4" fmla="*/ 0 w 462"/>
                  <a:gd name="T5" fmla="*/ 0 h 714"/>
                  <a:gd name="T6" fmla="*/ 0 w 462"/>
                  <a:gd name="T7" fmla="*/ 0 h 714"/>
                  <a:gd name="T8" fmla="*/ 0 w 462"/>
                  <a:gd name="T9" fmla="*/ 0 h 714"/>
                  <a:gd name="T10" fmla="*/ 0 w 462"/>
                  <a:gd name="T11" fmla="*/ 0 h 714"/>
                  <a:gd name="T12" fmla="*/ 0 w 462"/>
                  <a:gd name="T13" fmla="*/ 0 h 714"/>
                  <a:gd name="T14" fmla="*/ 0 w 462"/>
                  <a:gd name="T15" fmla="*/ 0 h 714"/>
                  <a:gd name="T16" fmla="*/ 0 w 462"/>
                  <a:gd name="T17" fmla="*/ 0 h 714"/>
                  <a:gd name="T18" fmla="*/ 0 w 462"/>
                  <a:gd name="T19" fmla="*/ 0 h 7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2"/>
                  <a:gd name="T31" fmla="*/ 0 h 714"/>
                  <a:gd name="T32" fmla="*/ 462 w 462"/>
                  <a:gd name="T33" fmla="*/ 714 h 7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2" h="714">
                    <a:moveTo>
                      <a:pt x="0" y="691"/>
                    </a:moveTo>
                    <a:cubicBezTo>
                      <a:pt x="0" y="508"/>
                      <a:pt x="0" y="324"/>
                      <a:pt x="0" y="141"/>
                    </a:cubicBezTo>
                    <a:cubicBezTo>
                      <a:pt x="26" y="100"/>
                      <a:pt x="29" y="59"/>
                      <a:pt x="77" y="38"/>
                    </a:cubicBezTo>
                    <a:cubicBezTo>
                      <a:pt x="101" y="27"/>
                      <a:pt x="128" y="21"/>
                      <a:pt x="153" y="13"/>
                    </a:cubicBezTo>
                    <a:cubicBezTo>
                      <a:pt x="166" y="9"/>
                      <a:pt x="192" y="0"/>
                      <a:pt x="192" y="0"/>
                    </a:cubicBezTo>
                    <a:cubicBezTo>
                      <a:pt x="269" y="10"/>
                      <a:pt x="321" y="10"/>
                      <a:pt x="384" y="51"/>
                    </a:cubicBezTo>
                    <a:cubicBezTo>
                      <a:pt x="462" y="172"/>
                      <a:pt x="419" y="218"/>
                      <a:pt x="409" y="410"/>
                    </a:cubicBezTo>
                    <a:cubicBezTo>
                      <a:pt x="395" y="673"/>
                      <a:pt x="397" y="519"/>
                      <a:pt x="397" y="691"/>
                    </a:cubicBezTo>
                    <a:cubicBezTo>
                      <a:pt x="286" y="714"/>
                      <a:pt x="222" y="714"/>
                      <a:pt x="102" y="704"/>
                    </a:cubicBezTo>
                    <a:cubicBezTo>
                      <a:pt x="35" y="687"/>
                      <a:pt x="69" y="691"/>
                      <a:pt x="0" y="691"/>
                    </a:cubicBezTo>
                    <a:close/>
                  </a:path>
                </a:pathLst>
              </a:custGeom>
              <a:pattFill prst="narVert">
                <a:fgClr>
                  <a:schemeClr val="tx1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1822" name="Group 12"/>
              <p:cNvGrpSpPr>
                <a:grpSpLocks/>
              </p:cNvGrpSpPr>
              <p:nvPr/>
            </p:nvGrpSpPr>
            <p:grpSpPr bwMode="auto">
              <a:xfrm>
                <a:off x="2760" y="2028"/>
                <a:ext cx="851" cy="296"/>
                <a:chOff x="3360" y="1968"/>
                <a:chExt cx="851" cy="296"/>
              </a:xfrm>
            </p:grpSpPr>
            <p:grpSp>
              <p:nvGrpSpPr>
                <p:cNvPr id="31823" name="Group 13"/>
                <p:cNvGrpSpPr>
                  <a:grpSpLocks/>
                </p:cNvGrpSpPr>
                <p:nvPr/>
              </p:nvGrpSpPr>
              <p:grpSpPr bwMode="auto">
                <a:xfrm rot="-2978294">
                  <a:off x="3638" y="1690"/>
                  <a:ext cx="296" cy="851"/>
                  <a:chOff x="2483" y="1475"/>
                  <a:chExt cx="509" cy="1451"/>
                </a:xfrm>
              </p:grpSpPr>
              <p:sp>
                <p:nvSpPr>
                  <p:cNvPr id="31825" name="Line 14"/>
                  <p:cNvSpPr>
                    <a:spLocks noChangeShapeType="1"/>
                  </p:cNvSpPr>
                  <p:nvPr/>
                </p:nvSpPr>
                <p:spPr bwMode="auto">
                  <a:xfrm rot="19483747" flipH="1">
                    <a:off x="2483" y="1515"/>
                    <a:ext cx="432" cy="120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826" name="Line 15"/>
                  <p:cNvSpPr>
                    <a:spLocks noChangeShapeType="1"/>
                  </p:cNvSpPr>
                  <p:nvPr/>
                </p:nvSpPr>
                <p:spPr bwMode="auto">
                  <a:xfrm rot="19483747" flipH="1">
                    <a:off x="2512" y="1504"/>
                    <a:ext cx="480" cy="120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31827" name="Group 16"/>
                  <p:cNvGrpSpPr>
                    <a:grpSpLocks/>
                  </p:cNvGrpSpPr>
                  <p:nvPr/>
                </p:nvGrpSpPr>
                <p:grpSpPr bwMode="auto">
                  <a:xfrm>
                    <a:off x="2531" y="1475"/>
                    <a:ext cx="96" cy="96"/>
                    <a:chOff x="2531" y="1462"/>
                    <a:chExt cx="96" cy="96"/>
                  </a:xfrm>
                </p:grpSpPr>
                <p:sp>
                  <p:nvSpPr>
                    <p:cNvPr id="31832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31" y="1462"/>
                      <a:ext cx="96" cy="96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en-US" altLang="en-US" sz="1800"/>
                        <a:t>.</a:t>
                      </a:r>
                    </a:p>
                  </p:txBody>
                </p:sp>
                <p:sp>
                  <p:nvSpPr>
                    <p:cNvPr id="31833" name="AutoShape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53" y="1488"/>
                      <a:ext cx="35" cy="35"/>
                    </a:xfrm>
                    <a:prstGeom prst="flowChartConnector">
                      <a:avLst/>
                    </a:prstGeom>
                    <a:solidFill>
                      <a:schemeClr val="accent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eaLnBrk="1" hangingPunct="1">
                        <a:spcBef>
                          <a:spcPct val="0"/>
                        </a:spcBef>
                        <a:buFontTx/>
                        <a:buNone/>
                      </a:pPr>
                      <a:endParaRPr lang="vi-VN" altLang="en-US" sz="1800"/>
                    </a:p>
                  </p:txBody>
                </p:sp>
              </p:grpSp>
              <p:grpSp>
                <p:nvGrpSpPr>
                  <p:cNvPr id="31828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2860" y="2708"/>
                    <a:ext cx="89" cy="218"/>
                    <a:chOff x="2860" y="2708"/>
                    <a:chExt cx="89" cy="218"/>
                  </a:xfrm>
                </p:grpSpPr>
                <p:sp>
                  <p:nvSpPr>
                    <p:cNvPr id="31829" name="Freeform 20"/>
                    <p:cNvSpPr>
                      <a:spLocks/>
                    </p:cNvSpPr>
                    <p:nvPr/>
                  </p:nvSpPr>
                  <p:spPr bwMode="auto">
                    <a:xfrm rot="-2116253">
                      <a:off x="2871" y="2708"/>
                      <a:ext cx="26" cy="39"/>
                    </a:xfrm>
                    <a:custGeom>
                      <a:avLst/>
                      <a:gdLst>
                        <a:gd name="T0" fmla="*/ 0 w 26"/>
                        <a:gd name="T1" fmla="*/ 0 h 39"/>
                        <a:gd name="T2" fmla="*/ 26 w 26"/>
                        <a:gd name="T3" fmla="*/ 39 h 39"/>
                        <a:gd name="T4" fmla="*/ 0 w 26"/>
                        <a:gd name="T5" fmla="*/ 0 h 39"/>
                        <a:gd name="T6" fmla="*/ 0 60000 65536"/>
                        <a:gd name="T7" fmla="*/ 0 60000 65536"/>
                        <a:gd name="T8" fmla="*/ 0 60000 65536"/>
                        <a:gd name="T9" fmla="*/ 0 w 26"/>
                        <a:gd name="T10" fmla="*/ 0 h 39"/>
                        <a:gd name="T11" fmla="*/ 26 w 26"/>
                        <a:gd name="T12" fmla="*/ 39 h 3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6" h="39">
                          <a:moveTo>
                            <a:pt x="0" y="0"/>
                          </a:moveTo>
                          <a:cubicBezTo>
                            <a:pt x="9" y="13"/>
                            <a:pt x="26" y="39"/>
                            <a:pt x="26" y="39"/>
                          </a:cubicBezTo>
                          <a:cubicBezTo>
                            <a:pt x="26" y="39"/>
                            <a:pt x="9" y="13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830" name="Line 21"/>
                    <p:cNvSpPr>
                      <a:spLocks noChangeShapeType="1"/>
                    </p:cNvSpPr>
                    <p:nvPr/>
                  </p:nvSpPr>
                  <p:spPr bwMode="auto">
                    <a:xfrm rot="19483747" flipH="1">
                      <a:off x="2860" y="2715"/>
                      <a:ext cx="69" cy="190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831" name="Line 22"/>
                    <p:cNvSpPr>
                      <a:spLocks noChangeShapeType="1"/>
                    </p:cNvSpPr>
                    <p:nvPr/>
                  </p:nvSpPr>
                  <p:spPr bwMode="auto">
                    <a:xfrm rot="19805284" flipH="1">
                      <a:off x="2880" y="2736"/>
                      <a:ext cx="69" cy="190"/>
                    </a:xfrm>
                    <a:prstGeom prst="line">
                      <a:avLst/>
                    </a:prstGeom>
                    <a:noFill/>
                    <a:ln w="31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31824" name="Rectangle 23"/>
                <p:cNvSpPr>
                  <a:spLocks noChangeArrowheads="1"/>
                </p:cNvSpPr>
                <p:nvPr/>
              </p:nvSpPr>
              <p:spPr bwMode="auto">
                <a:xfrm rot="-3725124">
                  <a:off x="4046" y="2194"/>
                  <a:ext cx="21" cy="50"/>
                </a:xfrm>
                <a:prstGeom prst="rect">
                  <a:avLst/>
                </a:prstGeom>
                <a:solidFill>
                  <a:srgbClr val="B2B2B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vi-VN" altLang="en-US" sz="1800"/>
                </a:p>
              </p:txBody>
            </p:sp>
          </p:grpSp>
        </p:grpSp>
        <p:grpSp>
          <p:nvGrpSpPr>
            <p:cNvPr id="31814" name="Group 24"/>
            <p:cNvGrpSpPr>
              <a:grpSpLocks/>
            </p:cNvGrpSpPr>
            <p:nvPr/>
          </p:nvGrpSpPr>
          <p:grpSpPr bwMode="auto">
            <a:xfrm rot="-2140391">
              <a:off x="1336" y="343"/>
              <a:ext cx="357" cy="822"/>
              <a:chOff x="1187" y="266"/>
              <a:chExt cx="357" cy="822"/>
            </a:xfrm>
          </p:grpSpPr>
          <p:sp>
            <p:nvSpPr>
              <p:cNvPr id="31816" name="Line 25"/>
              <p:cNvSpPr>
                <a:spLocks noChangeShapeType="1"/>
              </p:cNvSpPr>
              <p:nvPr/>
            </p:nvSpPr>
            <p:spPr bwMode="auto">
              <a:xfrm rot="21552185" flipH="1">
                <a:off x="1233" y="271"/>
                <a:ext cx="266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17" name="Line 26"/>
              <p:cNvSpPr>
                <a:spLocks noChangeShapeType="1"/>
              </p:cNvSpPr>
              <p:nvPr/>
            </p:nvSpPr>
            <p:spPr bwMode="auto">
              <a:xfrm rot="21554110" flipH="1">
                <a:off x="1248" y="288"/>
                <a:ext cx="296" cy="7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18" name="Freeform 27"/>
              <p:cNvSpPr>
                <a:spLocks/>
              </p:cNvSpPr>
              <p:nvPr/>
            </p:nvSpPr>
            <p:spPr bwMode="auto">
              <a:xfrm rot="-159015">
                <a:off x="1211" y="969"/>
                <a:ext cx="16" cy="24"/>
              </a:xfrm>
              <a:custGeom>
                <a:avLst/>
                <a:gdLst>
                  <a:gd name="T0" fmla="*/ 0 w 26"/>
                  <a:gd name="T1" fmla="*/ 0 h 39"/>
                  <a:gd name="T2" fmla="*/ 1 w 26"/>
                  <a:gd name="T3" fmla="*/ 1 h 39"/>
                  <a:gd name="T4" fmla="*/ 0 w 26"/>
                  <a:gd name="T5" fmla="*/ 0 h 39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39"/>
                  <a:gd name="T11" fmla="*/ 26 w 26"/>
                  <a:gd name="T12" fmla="*/ 39 h 3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39">
                    <a:moveTo>
                      <a:pt x="0" y="0"/>
                    </a:moveTo>
                    <a:cubicBezTo>
                      <a:pt x="9" y="13"/>
                      <a:pt x="26" y="39"/>
                      <a:pt x="26" y="39"/>
                    </a:cubicBezTo>
                    <a:cubicBezTo>
                      <a:pt x="26" y="39"/>
                      <a:pt x="9" y="13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19" name="Line 28"/>
              <p:cNvSpPr>
                <a:spLocks noChangeShapeType="1"/>
              </p:cNvSpPr>
              <p:nvPr/>
            </p:nvSpPr>
            <p:spPr bwMode="auto">
              <a:xfrm rot="20022221" flipH="1">
                <a:off x="1187" y="992"/>
                <a:ext cx="96" cy="9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0" name="Line 29"/>
              <p:cNvSpPr>
                <a:spLocks noChangeShapeType="1"/>
              </p:cNvSpPr>
              <p:nvPr/>
            </p:nvSpPr>
            <p:spPr bwMode="auto">
              <a:xfrm rot="20523285" flipH="1">
                <a:off x="1475" y="266"/>
                <a:ext cx="60" cy="84"/>
              </a:xfrm>
              <a:prstGeom prst="line">
                <a:avLst/>
              </a:prstGeom>
              <a:noFill/>
              <a:ln w="57150">
                <a:pattFill prst="pct60">
                  <a:fgClr>
                    <a:srgbClr val="969696"/>
                  </a:fgClr>
                  <a:bgClr>
                    <a:srgbClr val="4D4D4D"/>
                  </a:bgClr>
                </a:patt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815" name="Freeform 30"/>
            <p:cNvSpPr>
              <a:spLocks/>
            </p:cNvSpPr>
            <p:nvPr/>
          </p:nvSpPr>
          <p:spPr bwMode="auto">
            <a:xfrm>
              <a:off x="2976" y="528"/>
              <a:ext cx="47" cy="270"/>
            </a:xfrm>
            <a:custGeom>
              <a:avLst/>
              <a:gdLst>
                <a:gd name="T0" fmla="*/ 0 w 200"/>
                <a:gd name="T1" fmla="*/ 0 h 708"/>
                <a:gd name="T2" fmla="*/ 0 w 200"/>
                <a:gd name="T3" fmla="*/ 0 h 708"/>
                <a:gd name="T4" fmla="*/ 0 w 200"/>
                <a:gd name="T5" fmla="*/ 0 h 708"/>
                <a:gd name="T6" fmla="*/ 0 60000 65536"/>
                <a:gd name="T7" fmla="*/ 0 60000 65536"/>
                <a:gd name="T8" fmla="*/ 0 60000 65536"/>
                <a:gd name="T9" fmla="*/ 0 w 200"/>
                <a:gd name="T10" fmla="*/ 0 h 708"/>
                <a:gd name="T11" fmla="*/ 200 w 200"/>
                <a:gd name="T12" fmla="*/ 708 h 7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0" h="708">
                  <a:moveTo>
                    <a:pt x="0" y="0"/>
                  </a:moveTo>
                  <a:cubicBezTo>
                    <a:pt x="91" y="30"/>
                    <a:pt x="109" y="121"/>
                    <a:pt x="156" y="192"/>
                  </a:cubicBezTo>
                  <a:cubicBezTo>
                    <a:pt x="199" y="364"/>
                    <a:pt x="200" y="548"/>
                    <a:pt x="120" y="708"/>
                  </a:cubicBez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455" name="Freeform 31"/>
          <p:cNvSpPr>
            <a:spLocks/>
          </p:cNvSpPr>
          <p:nvPr/>
        </p:nvSpPr>
        <p:spPr bwMode="auto">
          <a:xfrm rot="259032">
            <a:off x="6203950" y="1584325"/>
            <a:ext cx="115888" cy="317500"/>
          </a:xfrm>
          <a:custGeom>
            <a:avLst/>
            <a:gdLst>
              <a:gd name="T0" fmla="*/ 0 w 200"/>
              <a:gd name="T1" fmla="*/ 0 h 708"/>
              <a:gd name="T2" fmla="*/ 2147483646 w 200"/>
              <a:gd name="T3" fmla="*/ 2147483646 h 708"/>
              <a:gd name="T4" fmla="*/ 2147483646 w 200"/>
              <a:gd name="T5" fmla="*/ 2147483646 h 708"/>
              <a:gd name="T6" fmla="*/ 0 60000 65536"/>
              <a:gd name="T7" fmla="*/ 0 60000 65536"/>
              <a:gd name="T8" fmla="*/ 0 60000 65536"/>
              <a:gd name="T9" fmla="*/ 0 w 200"/>
              <a:gd name="T10" fmla="*/ 0 h 708"/>
              <a:gd name="T11" fmla="*/ 200 w 200"/>
              <a:gd name="T12" fmla="*/ 708 h 7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0" h="708">
                <a:moveTo>
                  <a:pt x="0" y="0"/>
                </a:moveTo>
                <a:cubicBezTo>
                  <a:pt x="91" y="30"/>
                  <a:pt x="109" y="121"/>
                  <a:pt x="156" y="192"/>
                </a:cubicBezTo>
                <a:cubicBezTo>
                  <a:pt x="199" y="364"/>
                  <a:pt x="200" y="548"/>
                  <a:pt x="120" y="70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9" name="Group 32"/>
          <p:cNvGrpSpPr>
            <a:grpSpLocks/>
          </p:cNvGrpSpPr>
          <p:nvPr/>
        </p:nvGrpSpPr>
        <p:grpSpPr bwMode="auto">
          <a:xfrm>
            <a:off x="3810003" y="458788"/>
            <a:ext cx="2847975" cy="2665412"/>
            <a:chOff x="1440" y="289"/>
            <a:chExt cx="1794" cy="1679"/>
          </a:xfrm>
        </p:grpSpPr>
        <p:grpSp>
          <p:nvGrpSpPr>
            <p:cNvPr id="31791" name="Group 33"/>
            <p:cNvGrpSpPr>
              <a:grpSpLocks/>
            </p:cNvGrpSpPr>
            <p:nvPr/>
          </p:nvGrpSpPr>
          <p:grpSpPr bwMode="auto">
            <a:xfrm>
              <a:off x="2214" y="289"/>
              <a:ext cx="1020" cy="822"/>
              <a:chOff x="2214" y="289"/>
              <a:chExt cx="1020" cy="822"/>
            </a:xfrm>
          </p:grpSpPr>
          <p:grpSp>
            <p:nvGrpSpPr>
              <p:cNvPr id="31793" name="Group 34"/>
              <p:cNvGrpSpPr>
                <a:grpSpLocks/>
              </p:cNvGrpSpPr>
              <p:nvPr/>
            </p:nvGrpSpPr>
            <p:grpSpPr bwMode="auto">
              <a:xfrm rot="1913463">
                <a:off x="2383" y="381"/>
                <a:ext cx="851" cy="454"/>
                <a:chOff x="2760" y="1870"/>
                <a:chExt cx="851" cy="454"/>
              </a:xfrm>
            </p:grpSpPr>
            <p:sp>
              <p:nvSpPr>
                <p:cNvPr id="31800" name="Freeform 35" descr="Narrow vertical"/>
                <p:cNvSpPr>
                  <a:spLocks/>
                </p:cNvSpPr>
                <p:nvPr/>
              </p:nvSpPr>
              <p:spPr bwMode="auto">
                <a:xfrm rot="-1039421">
                  <a:off x="2792" y="1870"/>
                  <a:ext cx="46" cy="90"/>
                </a:xfrm>
                <a:custGeom>
                  <a:avLst/>
                  <a:gdLst>
                    <a:gd name="T0" fmla="*/ 0 w 462"/>
                    <a:gd name="T1" fmla="*/ 0 h 714"/>
                    <a:gd name="T2" fmla="*/ 0 w 462"/>
                    <a:gd name="T3" fmla="*/ 0 h 714"/>
                    <a:gd name="T4" fmla="*/ 0 w 462"/>
                    <a:gd name="T5" fmla="*/ 0 h 714"/>
                    <a:gd name="T6" fmla="*/ 0 w 462"/>
                    <a:gd name="T7" fmla="*/ 0 h 714"/>
                    <a:gd name="T8" fmla="*/ 0 w 462"/>
                    <a:gd name="T9" fmla="*/ 0 h 714"/>
                    <a:gd name="T10" fmla="*/ 0 w 462"/>
                    <a:gd name="T11" fmla="*/ 0 h 714"/>
                    <a:gd name="T12" fmla="*/ 0 w 462"/>
                    <a:gd name="T13" fmla="*/ 0 h 714"/>
                    <a:gd name="T14" fmla="*/ 0 w 462"/>
                    <a:gd name="T15" fmla="*/ 0 h 714"/>
                    <a:gd name="T16" fmla="*/ 0 w 462"/>
                    <a:gd name="T17" fmla="*/ 0 h 714"/>
                    <a:gd name="T18" fmla="*/ 0 w 462"/>
                    <a:gd name="T19" fmla="*/ 0 h 7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62"/>
                    <a:gd name="T31" fmla="*/ 0 h 714"/>
                    <a:gd name="T32" fmla="*/ 462 w 462"/>
                    <a:gd name="T33" fmla="*/ 714 h 7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62" h="714">
                      <a:moveTo>
                        <a:pt x="0" y="691"/>
                      </a:moveTo>
                      <a:cubicBezTo>
                        <a:pt x="0" y="508"/>
                        <a:pt x="0" y="324"/>
                        <a:pt x="0" y="141"/>
                      </a:cubicBezTo>
                      <a:cubicBezTo>
                        <a:pt x="26" y="100"/>
                        <a:pt x="29" y="59"/>
                        <a:pt x="77" y="38"/>
                      </a:cubicBezTo>
                      <a:cubicBezTo>
                        <a:pt x="101" y="27"/>
                        <a:pt x="128" y="21"/>
                        <a:pt x="153" y="13"/>
                      </a:cubicBezTo>
                      <a:cubicBezTo>
                        <a:pt x="166" y="9"/>
                        <a:pt x="192" y="0"/>
                        <a:pt x="192" y="0"/>
                      </a:cubicBezTo>
                      <a:cubicBezTo>
                        <a:pt x="269" y="10"/>
                        <a:pt x="321" y="10"/>
                        <a:pt x="384" y="51"/>
                      </a:cubicBezTo>
                      <a:cubicBezTo>
                        <a:pt x="462" y="172"/>
                        <a:pt x="419" y="218"/>
                        <a:pt x="409" y="410"/>
                      </a:cubicBezTo>
                      <a:cubicBezTo>
                        <a:pt x="395" y="673"/>
                        <a:pt x="397" y="519"/>
                        <a:pt x="397" y="691"/>
                      </a:cubicBezTo>
                      <a:cubicBezTo>
                        <a:pt x="286" y="714"/>
                        <a:pt x="222" y="714"/>
                        <a:pt x="102" y="704"/>
                      </a:cubicBezTo>
                      <a:cubicBezTo>
                        <a:pt x="35" y="687"/>
                        <a:pt x="69" y="691"/>
                        <a:pt x="0" y="691"/>
                      </a:cubicBezTo>
                      <a:close/>
                    </a:path>
                  </a:pathLst>
                </a:custGeom>
                <a:pattFill prst="narVert">
                  <a:fgClr>
                    <a:schemeClr val="tx1"/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1801" name="Group 36"/>
                <p:cNvGrpSpPr>
                  <a:grpSpLocks/>
                </p:cNvGrpSpPr>
                <p:nvPr/>
              </p:nvGrpSpPr>
              <p:grpSpPr bwMode="auto">
                <a:xfrm>
                  <a:off x="2760" y="2028"/>
                  <a:ext cx="851" cy="296"/>
                  <a:chOff x="3360" y="1968"/>
                  <a:chExt cx="851" cy="296"/>
                </a:xfrm>
              </p:grpSpPr>
              <p:grpSp>
                <p:nvGrpSpPr>
                  <p:cNvPr id="31802" name="Group 37"/>
                  <p:cNvGrpSpPr>
                    <a:grpSpLocks/>
                  </p:cNvGrpSpPr>
                  <p:nvPr/>
                </p:nvGrpSpPr>
                <p:grpSpPr bwMode="auto">
                  <a:xfrm rot="-2978294">
                    <a:off x="3638" y="1690"/>
                    <a:ext cx="296" cy="851"/>
                    <a:chOff x="2483" y="1475"/>
                    <a:chExt cx="509" cy="1451"/>
                  </a:xfrm>
                </p:grpSpPr>
                <p:sp>
                  <p:nvSpPr>
                    <p:cNvPr id="31804" name="Line 38"/>
                    <p:cNvSpPr>
                      <a:spLocks noChangeShapeType="1"/>
                    </p:cNvSpPr>
                    <p:nvPr/>
                  </p:nvSpPr>
                  <p:spPr bwMode="auto">
                    <a:xfrm rot="19483747" flipH="1">
                      <a:off x="2483" y="1515"/>
                      <a:ext cx="432" cy="12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805" name="Line 39"/>
                    <p:cNvSpPr>
                      <a:spLocks noChangeShapeType="1"/>
                    </p:cNvSpPr>
                    <p:nvPr/>
                  </p:nvSpPr>
                  <p:spPr bwMode="auto">
                    <a:xfrm rot="19483747" flipH="1">
                      <a:off x="2512" y="1504"/>
                      <a:ext cx="480" cy="120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31806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31" y="1475"/>
                      <a:ext cx="96" cy="96"/>
                      <a:chOff x="2531" y="1462"/>
                      <a:chExt cx="96" cy="96"/>
                    </a:xfrm>
                  </p:grpSpPr>
                  <p:sp>
                    <p:nvSpPr>
                      <p:cNvPr id="31811" name="Oval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31" y="1462"/>
                        <a:ext cx="96" cy="96"/>
                      </a:xfrm>
                      <a:prstGeom prst="ellips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 algn="ctr"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r>
                          <a:rPr lang="en-US" altLang="en-US" sz="1800"/>
                          <a:t>.</a:t>
                        </a:r>
                      </a:p>
                    </p:txBody>
                  </p:sp>
                  <p:sp>
                    <p:nvSpPr>
                      <p:cNvPr id="31812" name="AutoShape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53" y="1488"/>
                        <a:ext cx="35" cy="35"/>
                      </a:xfrm>
                      <a:prstGeom prst="flowChartConnector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>
                        <a:lvl1pPr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pPr eaLnBrk="1" hangingPunct="1">
                          <a:spcBef>
                            <a:spcPct val="0"/>
                          </a:spcBef>
                          <a:buFontTx/>
                          <a:buNone/>
                        </a:pPr>
                        <a:endParaRPr lang="vi-VN" altLang="en-US" sz="1800"/>
                      </a:p>
                    </p:txBody>
                  </p:sp>
                </p:grpSp>
                <p:grpSp>
                  <p:nvGrpSpPr>
                    <p:cNvPr id="31807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860" y="2708"/>
                      <a:ext cx="89" cy="218"/>
                      <a:chOff x="2860" y="2708"/>
                      <a:chExt cx="89" cy="218"/>
                    </a:xfrm>
                  </p:grpSpPr>
                  <p:sp>
                    <p:nvSpPr>
                      <p:cNvPr id="31808" name="Freeform 44"/>
                      <p:cNvSpPr>
                        <a:spLocks/>
                      </p:cNvSpPr>
                      <p:nvPr/>
                    </p:nvSpPr>
                    <p:spPr bwMode="auto">
                      <a:xfrm rot="-2116253">
                        <a:off x="2871" y="2708"/>
                        <a:ext cx="26" cy="39"/>
                      </a:xfrm>
                      <a:custGeom>
                        <a:avLst/>
                        <a:gdLst>
                          <a:gd name="T0" fmla="*/ 0 w 26"/>
                          <a:gd name="T1" fmla="*/ 0 h 39"/>
                          <a:gd name="T2" fmla="*/ 26 w 26"/>
                          <a:gd name="T3" fmla="*/ 39 h 39"/>
                          <a:gd name="T4" fmla="*/ 0 w 26"/>
                          <a:gd name="T5" fmla="*/ 0 h 39"/>
                          <a:gd name="T6" fmla="*/ 0 60000 65536"/>
                          <a:gd name="T7" fmla="*/ 0 60000 65536"/>
                          <a:gd name="T8" fmla="*/ 0 60000 65536"/>
                          <a:gd name="T9" fmla="*/ 0 w 26"/>
                          <a:gd name="T10" fmla="*/ 0 h 39"/>
                          <a:gd name="T11" fmla="*/ 26 w 26"/>
                          <a:gd name="T12" fmla="*/ 39 h 39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6" h="39">
                            <a:moveTo>
                              <a:pt x="0" y="0"/>
                            </a:moveTo>
                            <a:cubicBezTo>
                              <a:pt x="9" y="13"/>
                              <a:pt x="26" y="39"/>
                              <a:pt x="26" y="39"/>
                            </a:cubicBezTo>
                            <a:cubicBezTo>
                              <a:pt x="26" y="39"/>
                              <a:pt x="9" y="13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809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 rot="19483747" flipH="1">
                        <a:off x="2860" y="2715"/>
                        <a:ext cx="69" cy="190"/>
                      </a:xfrm>
                      <a:prstGeom prst="line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810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 rot="19805284" flipH="1">
                        <a:off x="2880" y="2736"/>
                        <a:ext cx="69" cy="190"/>
                      </a:xfrm>
                      <a:prstGeom prst="line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</p:grpSp>
              <p:sp>
                <p:nvSpPr>
                  <p:cNvPr id="31803" name="Rectangle 47"/>
                  <p:cNvSpPr>
                    <a:spLocks noChangeArrowheads="1"/>
                  </p:cNvSpPr>
                  <p:nvPr/>
                </p:nvSpPr>
                <p:spPr bwMode="auto">
                  <a:xfrm rot="-3725124">
                    <a:off x="4046" y="2194"/>
                    <a:ext cx="21" cy="50"/>
                  </a:xfrm>
                  <a:prstGeom prst="rect">
                    <a:avLst/>
                  </a:prstGeom>
                  <a:solidFill>
                    <a:srgbClr val="B2B2B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vi-VN" altLang="en-US" sz="1800"/>
                  </a:p>
                </p:txBody>
              </p:sp>
            </p:grpSp>
          </p:grpSp>
          <p:grpSp>
            <p:nvGrpSpPr>
              <p:cNvPr id="31794" name="Group 48"/>
              <p:cNvGrpSpPr>
                <a:grpSpLocks/>
              </p:cNvGrpSpPr>
              <p:nvPr/>
            </p:nvGrpSpPr>
            <p:grpSpPr bwMode="auto">
              <a:xfrm rot="211614">
                <a:off x="2214" y="289"/>
                <a:ext cx="357" cy="822"/>
                <a:chOff x="1187" y="266"/>
                <a:chExt cx="357" cy="822"/>
              </a:xfrm>
            </p:grpSpPr>
            <p:sp>
              <p:nvSpPr>
                <p:cNvPr id="31795" name="Line 49"/>
                <p:cNvSpPr>
                  <a:spLocks noChangeShapeType="1"/>
                </p:cNvSpPr>
                <p:nvPr/>
              </p:nvSpPr>
              <p:spPr bwMode="auto">
                <a:xfrm rot="21552185" flipH="1">
                  <a:off x="1233" y="271"/>
                  <a:ext cx="266" cy="7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96" name="Line 50"/>
                <p:cNvSpPr>
                  <a:spLocks noChangeShapeType="1"/>
                </p:cNvSpPr>
                <p:nvPr/>
              </p:nvSpPr>
              <p:spPr bwMode="auto">
                <a:xfrm rot="21554110" flipH="1">
                  <a:off x="1248" y="288"/>
                  <a:ext cx="296" cy="7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97" name="Freeform 51"/>
                <p:cNvSpPr>
                  <a:spLocks/>
                </p:cNvSpPr>
                <p:nvPr/>
              </p:nvSpPr>
              <p:spPr bwMode="auto">
                <a:xfrm rot="-159015">
                  <a:off x="1211" y="969"/>
                  <a:ext cx="16" cy="24"/>
                </a:xfrm>
                <a:custGeom>
                  <a:avLst/>
                  <a:gdLst>
                    <a:gd name="T0" fmla="*/ 0 w 26"/>
                    <a:gd name="T1" fmla="*/ 0 h 39"/>
                    <a:gd name="T2" fmla="*/ 1 w 26"/>
                    <a:gd name="T3" fmla="*/ 1 h 39"/>
                    <a:gd name="T4" fmla="*/ 0 w 26"/>
                    <a:gd name="T5" fmla="*/ 0 h 39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39"/>
                    <a:gd name="T11" fmla="*/ 26 w 26"/>
                    <a:gd name="T12" fmla="*/ 39 h 3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39">
                      <a:moveTo>
                        <a:pt x="0" y="0"/>
                      </a:moveTo>
                      <a:cubicBezTo>
                        <a:pt x="9" y="13"/>
                        <a:pt x="26" y="39"/>
                        <a:pt x="26" y="39"/>
                      </a:cubicBezTo>
                      <a:cubicBezTo>
                        <a:pt x="26" y="39"/>
                        <a:pt x="9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98" name="Line 52"/>
                <p:cNvSpPr>
                  <a:spLocks noChangeShapeType="1"/>
                </p:cNvSpPr>
                <p:nvPr/>
              </p:nvSpPr>
              <p:spPr bwMode="auto">
                <a:xfrm rot="20022221" flipH="1">
                  <a:off x="1187" y="992"/>
                  <a:ext cx="96" cy="9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99" name="Line 53"/>
                <p:cNvSpPr>
                  <a:spLocks noChangeShapeType="1"/>
                </p:cNvSpPr>
                <p:nvPr/>
              </p:nvSpPr>
              <p:spPr bwMode="auto">
                <a:xfrm rot="20523285" flipH="1">
                  <a:off x="1475" y="266"/>
                  <a:ext cx="60" cy="84"/>
                </a:xfrm>
                <a:prstGeom prst="line">
                  <a:avLst/>
                </a:prstGeom>
                <a:noFill/>
                <a:ln w="57150">
                  <a:pattFill prst="pct60">
                    <a:fgClr>
                      <a:srgbClr val="969696"/>
                    </a:fgClr>
                    <a:bgClr>
                      <a:srgbClr val="4D4D4D"/>
                    </a:bgClr>
                  </a:patt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1792" name="Oval 54"/>
            <p:cNvSpPr>
              <a:spLocks noChangeArrowheads="1"/>
            </p:cNvSpPr>
            <p:nvPr/>
          </p:nvSpPr>
          <p:spPr bwMode="auto">
            <a:xfrm flipH="1">
              <a:off x="1440" y="1920"/>
              <a:ext cx="48" cy="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1800"/>
            </a:p>
          </p:txBody>
        </p:sp>
      </p:grpSp>
      <p:sp>
        <p:nvSpPr>
          <p:cNvPr id="103479" name="Line 55"/>
          <p:cNvSpPr>
            <a:spLocks noChangeShapeType="1"/>
          </p:cNvSpPr>
          <p:nvPr/>
        </p:nvSpPr>
        <p:spPr bwMode="auto">
          <a:xfrm flipH="1">
            <a:off x="5416550" y="17526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80" name="Text Box 56"/>
          <p:cNvSpPr txBox="1">
            <a:spLocks noChangeArrowheads="1"/>
          </p:cNvSpPr>
          <p:nvPr/>
        </p:nvSpPr>
        <p:spPr bwMode="auto">
          <a:xfrm>
            <a:off x="6248400" y="144780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03481" name="Text Box 57"/>
          <p:cNvSpPr txBox="1">
            <a:spLocks noChangeArrowheads="1"/>
          </p:cNvSpPr>
          <p:nvPr/>
        </p:nvSpPr>
        <p:spPr bwMode="auto">
          <a:xfrm>
            <a:off x="5257800" y="266700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3482" name="Line 58"/>
          <p:cNvSpPr>
            <a:spLocks noChangeShapeType="1"/>
          </p:cNvSpPr>
          <p:nvPr/>
        </p:nvSpPr>
        <p:spPr bwMode="auto">
          <a:xfrm>
            <a:off x="5486400" y="1676400"/>
            <a:ext cx="103188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" name="Group 59"/>
          <p:cNvGrpSpPr>
            <a:grpSpLocks/>
          </p:cNvGrpSpPr>
          <p:nvPr/>
        </p:nvGrpSpPr>
        <p:grpSpPr bwMode="auto">
          <a:xfrm>
            <a:off x="4114800" y="1752600"/>
            <a:ext cx="2209800" cy="914400"/>
            <a:chOff x="1632" y="1104"/>
            <a:chExt cx="1392" cy="576"/>
          </a:xfrm>
        </p:grpSpPr>
        <p:sp>
          <p:nvSpPr>
            <p:cNvPr id="21557" name="Line 60"/>
            <p:cNvSpPr>
              <a:spLocks noChangeShapeType="1"/>
            </p:cNvSpPr>
            <p:nvPr/>
          </p:nvSpPr>
          <p:spPr bwMode="auto">
            <a:xfrm flipH="1">
              <a:off x="1632" y="1104"/>
              <a:ext cx="576" cy="576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  <p:sp>
          <p:nvSpPr>
            <p:cNvPr id="21558" name="Line 61"/>
            <p:cNvSpPr>
              <a:spLocks noChangeShapeType="1"/>
            </p:cNvSpPr>
            <p:nvPr/>
          </p:nvSpPr>
          <p:spPr bwMode="auto">
            <a:xfrm>
              <a:off x="1632" y="1680"/>
              <a:ext cx="816" cy="0"/>
            </a:xfrm>
            <a:prstGeom prst="line">
              <a:avLst/>
            </a:prstGeom>
            <a:ln>
              <a:solidFill>
                <a:srgbClr val="FF3300"/>
              </a:solidFill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  <p:sp>
          <p:nvSpPr>
            <p:cNvPr id="21559" name="Line 62"/>
            <p:cNvSpPr>
              <a:spLocks noChangeShapeType="1"/>
            </p:cNvSpPr>
            <p:nvPr/>
          </p:nvSpPr>
          <p:spPr bwMode="auto">
            <a:xfrm flipV="1">
              <a:off x="2448" y="1104"/>
              <a:ext cx="576" cy="576"/>
            </a:xfrm>
            <a:prstGeom prst="line">
              <a:avLst/>
            </a:prstGeom>
            <a:ln>
              <a:solidFill>
                <a:srgbClr val="FF3300"/>
              </a:solidFill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  <p:sp>
          <p:nvSpPr>
            <p:cNvPr id="21560" name="Line 63"/>
            <p:cNvSpPr>
              <a:spLocks noChangeShapeType="1"/>
            </p:cNvSpPr>
            <p:nvPr/>
          </p:nvSpPr>
          <p:spPr bwMode="auto">
            <a:xfrm flipH="1">
              <a:off x="2208" y="1104"/>
              <a:ext cx="816" cy="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</p:grpSp>
      <p:sp>
        <p:nvSpPr>
          <p:cNvPr id="103488" name="Line 64"/>
          <p:cNvSpPr>
            <a:spLocks noChangeShapeType="1"/>
          </p:cNvSpPr>
          <p:nvPr/>
        </p:nvSpPr>
        <p:spPr bwMode="auto">
          <a:xfrm flipV="1">
            <a:off x="4114800" y="1752600"/>
            <a:ext cx="365760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89" name="Line 65"/>
          <p:cNvSpPr>
            <a:spLocks noChangeShapeType="1"/>
          </p:cNvSpPr>
          <p:nvPr/>
        </p:nvSpPr>
        <p:spPr bwMode="auto">
          <a:xfrm>
            <a:off x="5029200" y="1752600"/>
            <a:ext cx="1828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90" name="Text Box 66"/>
          <p:cNvSpPr txBox="1">
            <a:spLocks noChangeArrowheads="1"/>
          </p:cNvSpPr>
          <p:nvPr/>
        </p:nvSpPr>
        <p:spPr bwMode="auto">
          <a:xfrm>
            <a:off x="2639641" y="358140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03491" name="Text Box 67"/>
          <p:cNvSpPr txBox="1">
            <a:spLocks noChangeArrowheads="1"/>
          </p:cNvSpPr>
          <p:nvPr/>
        </p:nvSpPr>
        <p:spPr bwMode="auto">
          <a:xfrm>
            <a:off x="1770953" y="4794075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>
                <a:solidFill>
                  <a:srgbClr val="FF0000"/>
                </a:solidFill>
              </a:rPr>
              <a:t>D</a:t>
            </a:r>
          </a:p>
        </p:txBody>
      </p:sp>
      <p:grpSp>
        <p:nvGrpSpPr>
          <p:cNvPr id="18" name="Group 68"/>
          <p:cNvGrpSpPr>
            <a:grpSpLocks/>
          </p:cNvGrpSpPr>
          <p:nvPr/>
        </p:nvGrpSpPr>
        <p:grpSpPr bwMode="auto">
          <a:xfrm>
            <a:off x="4114800" y="1219200"/>
            <a:ext cx="3657600" cy="1981200"/>
            <a:chOff x="1632" y="768"/>
            <a:chExt cx="2304" cy="1248"/>
          </a:xfrm>
        </p:grpSpPr>
        <p:sp>
          <p:nvSpPr>
            <p:cNvPr id="21553" name="Line 69"/>
            <p:cNvSpPr>
              <a:spLocks noChangeShapeType="1"/>
            </p:cNvSpPr>
            <p:nvPr/>
          </p:nvSpPr>
          <p:spPr bwMode="auto">
            <a:xfrm flipV="1">
              <a:off x="1632" y="768"/>
              <a:ext cx="960" cy="91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  <p:sp>
          <p:nvSpPr>
            <p:cNvPr id="21554" name="Line 70"/>
            <p:cNvSpPr>
              <a:spLocks noChangeShapeType="1"/>
            </p:cNvSpPr>
            <p:nvPr/>
          </p:nvSpPr>
          <p:spPr bwMode="auto">
            <a:xfrm>
              <a:off x="2592" y="768"/>
              <a:ext cx="1344" cy="336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  <p:sp>
          <p:nvSpPr>
            <p:cNvPr id="21555" name="Line 71"/>
            <p:cNvSpPr>
              <a:spLocks noChangeShapeType="1"/>
            </p:cNvSpPr>
            <p:nvPr/>
          </p:nvSpPr>
          <p:spPr bwMode="auto">
            <a:xfrm flipH="1">
              <a:off x="2976" y="1104"/>
              <a:ext cx="960" cy="91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  <p:sp>
          <p:nvSpPr>
            <p:cNvPr id="21556" name="Line 72"/>
            <p:cNvSpPr>
              <a:spLocks noChangeShapeType="1"/>
            </p:cNvSpPr>
            <p:nvPr/>
          </p:nvSpPr>
          <p:spPr bwMode="auto">
            <a:xfrm flipH="1" flipV="1">
              <a:off x="1632" y="1680"/>
              <a:ext cx="1344" cy="336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pPr eaLnBrk="1" hangingPunct="1">
                <a:defRPr/>
              </a:pPr>
              <a:endParaRPr lang="vi-VN"/>
            </a:p>
          </p:txBody>
        </p:sp>
      </p:grpSp>
      <p:sp>
        <p:nvSpPr>
          <p:cNvPr id="103497" name="Text Box 73"/>
          <p:cNvSpPr txBox="1">
            <a:spLocks noChangeArrowheads="1"/>
          </p:cNvSpPr>
          <p:nvPr/>
        </p:nvSpPr>
        <p:spPr bwMode="auto">
          <a:xfrm>
            <a:off x="4554582" y="420624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>
                <a:solidFill>
                  <a:srgbClr val="0066FF"/>
                </a:solidFill>
              </a:rPr>
              <a:t>A</a:t>
            </a:r>
          </a:p>
        </p:txBody>
      </p:sp>
      <p:sp>
        <p:nvSpPr>
          <p:cNvPr id="103498" name="Text Box 74"/>
          <p:cNvSpPr txBox="1">
            <a:spLocks noChangeArrowheads="1"/>
          </p:cNvSpPr>
          <p:nvPr/>
        </p:nvSpPr>
        <p:spPr bwMode="auto">
          <a:xfrm>
            <a:off x="5209893" y="6383385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>
                <a:solidFill>
                  <a:srgbClr val="0066FF"/>
                </a:solidFill>
              </a:rPr>
              <a:t>C</a:t>
            </a:r>
          </a:p>
        </p:txBody>
      </p:sp>
      <p:sp>
        <p:nvSpPr>
          <p:cNvPr id="103499" name="Text Box 75"/>
          <p:cNvSpPr txBox="1">
            <a:spLocks noChangeArrowheads="1"/>
          </p:cNvSpPr>
          <p:nvPr/>
        </p:nvSpPr>
        <p:spPr bwMode="auto">
          <a:xfrm>
            <a:off x="3085002" y="5898974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>
                <a:solidFill>
                  <a:srgbClr val="0066FF"/>
                </a:solidFill>
              </a:rPr>
              <a:t>D</a:t>
            </a:r>
          </a:p>
        </p:txBody>
      </p:sp>
      <p:sp>
        <p:nvSpPr>
          <p:cNvPr id="103500" name="Text Box 76"/>
          <p:cNvSpPr txBox="1">
            <a:spLocks noChangeArrowheads="1"/>
          </p:cNvSpPr>
          <p:nvPr/>
        </p:nvSpPr>
        <p:spPr bwMode="auto">
          <a:xfrm>
            <a:off x="6763284" y="4838703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>
                <a:solidFill>
                  <a:srgbClr val="0066FF"/>
                </a:solidFill>
              </a:rPr>
              <a:t>B</a:t>
            </a:r>
          </a:p>
        </p:txBody>
      </p:sp>
      <p:sp>
        <p:nvSpPr>
          <p:cNvPr id="103501" name="Line 77"/>
          <p:cNvSpPr>
            <a:spLocks noChangeShapeType="1"/>
          </p:cNvSpPr>
          <p:nvPr/>
        </p:nvSpPr>
        <p:spPr bwMode="auto">
          <a:xfrm flipV="1">
            <a:off x="4119563" y="1747841"/>
            <a:ext cx="1676400" cy="922337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eaLnBrk="1" hangingPunct="1">
              <a:defRPr/>
            </a:pPr>
            <a:endParaRPr lang="vi-VN"/>
          </a:p>
        </p:txBody>
      </p:sp>
      <p:sp>
        <p:nvSpPr>
          <p:cNvPr id="103502" name="Freeform 78"/>
          <p:cNvSpPr>
            <a:spLocks/>
          </p:cNvSpPr>
          <p:nvPr/>
        </p:nvSpPr>
        <p:spPr bwMode="auto">
          <a:xfrm>
            <a:off x="4536262" y="2415407"/>
            <a:ext cx="93663" cy="130175"/>
          </a:xfrm>
          <a:custGeom>
            <a:avLst/>
            <a:gdLst>
              <a:gd name="T0" fmla="*/ 0 w 59"/>
              <a:gd name="T1" fmla="*/ 0 h 82"/>
              <a:gd name="T2" fmla="*/ 2147483646 w 59"/>
              <a:gd name="T3" fmla="*/ 2147483646 h 82"/>
              <a:gd name="T4" fmla="*/ 0 60000 65536"/>
              <a:gd name="T5" fmla="*/ 0 60000 65536"/>
              <a:gd name="T6" fmla="*/ 0 w 59"/>
              <a:gd name="T7" fmla="*/ 0 h 82"/>
              <a:gd name="T8" fmla="*/ 59 w 59"/>
              <a:gd name="T9" fmla="*/ 82 h 8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" h="82">
                <a:moveTo>
                  <a:pt x="0" y="0"/>
                </a:moveTo>
                <a:cubicBezTo>
                  <a:pt x="59" y="14"/>
                  <a:pt x="46" y="23"/>
                  <a:pt x="46" y="8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03" name="Freeform 79"/>
          <p:cNvSpPr>
            <a:spLocks/>
          </p:cNvSpPr>
          <p:nvPr/>
        </p:nvSpPr>
        <p:spPr bwMode="auto">
          <a:xfrm rot="2898655">
            <a:off x="4657728" y="2544766"/>
            <a:ext cx="144463" cy="109537"/>
          </a:xfrm>
          <a:custGeom>
            <a:avLst/>
            <a:gdLst>
              <a:gd name="T0" fmla="*/ 0 w 59"/>
              <a:gd name="T1" fmla="*/ 0 h 82"/>
              <a:gd name="T2" fmla="*/ 2147483646 w 59"/>
              <a:gd name="T3" fmla="*/ 2147483646 h 82"/>
              <a:gd name="T4" fmla="*/ 0 60000 65536"/>
              <a:gd name="T5" fmla="*/ 0 60000 65536"/>
              <a:gd name="T6" fmla="*/ 0 w 59"/>
              <a:gd name="T7" fmla="*/ 0 h 82"/>
              <a:gd name="T8" fmla="*/ 59 w 59"/>
              <a:gd name="T9" fmla="*/ 82 h 8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" h="82">
                <a:moveTo>
                  <a:pt x="0" y="0"/>
                </a:moveTo>
                <a:cubicBezTo>
                  <a:pt x="59" y="14"/>
                  <a:pt x="46" y="23"/>
                  <a:pt x="46" y="8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04" name="Line 80"/>
          <p:cNvSpPr>
            <a:spLocks noChangeShapeType="1"/>
          </p:cNvSpPr>
          <p:nvPr/>
        </p:nvSpPr>
        <p:spPr bwMode="auto">
          <a:xfrm flipV="1">
            <a:off x="6067425" y="1752600"/>
            <a:ext cx="1676400" cy="922338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05" name="Line 81"/>
          <p:cNvSpPr>
            <a:spLocks noChangeShapeType="1"/>
          </p:cNvSpPr>
          <p:nvPr/>
        </p:nvSpPr>
        <p:spPr bwMode="auto">
          <a:xfrm rot="1746192" flipV="1">
            <a:off x="4241800" y="2168528"/>
            <a:ext cx="1741488" cy="974725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06" name="Line 82"/>
          <p:cNvSpPr>
            <a:spLocks noChangeShapeType="1"/>
          </p:cNvSpPr>
          <p:nvPr/>
        </p:nvSpPr>
        <p:spPr bwMode="auto">
          <a:xfrm flipV="1">
            <a:off x="4102100" y="1752600"/>
            <a:ext cx="365760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507" name="Line 83"/>
          <p:cNvSpPr>
            <a:spLocks noChangeShapeType="1"/>
          </p:cNvSpPr>
          <p:nvPr/>
        </p:nvSpPr>
        <p:spPr bwMode="auto">
          <a:xfrm rot="1746192" flipV="1">
            <a:off x="5919788" y="1295400"/>
            <a:ext cx="1676400" cy="922338"/>
          </a:xfrm>
          <a:prstGeom prst="line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eaLnBrk="1" hangingPunct="1">
              <a:defRPr/>
            </a:pPr>
            <a:endParaRPr lang="vi-VN"/>
          </a:p>
        </p:txBody>
      </p:sp>
      <p:sp>
        <p:nvSpPr>
          <p:cNvPr id="103508" name="Text Box 84"/>
          <p:cNvSpPr txBox="1">
            <a:spLocks noChangeArrowheads="1"/>
          </p:cNvSpPr>
          <p:nvPr/>
        </p:nvSpPr>
        <p:spPr bwMode="auto">
          <a:xfrm>
            <a:off x="8277501" y="3455675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</a:rPr>
              <a:t>A</a:t>
            </a:r>
          </a:p>
        </p:txBody>
      </p:sp>
      <p:sp>
        <p:nvSpPr>
          <p:cNvPr id="103509" name="Text Box 85"/>
          <p:cNvSpPr txBox="1">
            <a:spLocks noChangeArrowheads="1"/>
          </p:cNvSpPr>
          <p:nvPr/>
        </p:nvSpPr>
        <p:spPr bwMode="auto">
          <a:xfrm>
            <a:off x="8453307" y="4610100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103510" name="Text Box 86"/>
          <p:cNvSpPr txBox="1">
            <a:spLocks noChangeArrowheads="1"/>
          </p:cNvSpPr>
          <p:nvPr/>
        </p:nvSpPr>
        <p:spPr bwMode="auto">
          <a:xfrm>
            <a:off x="6520550" y="4271562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</a:rPr>
              <a:t>D</a:t>
            </a:r>
          </a:p>
        </p:txBody>
      </p:sp>
      <p:sp>
        <p:nvSpPr>
          <p:cNvPr id="103511" name="Text Box 87"/>
          <p:cNvSpPr txBox="1">
            <a:spLocks noChangeArrowheads="1"/>
          </p:cNvSpPr>
          <p:nvPr/>
        </p:nvSpPr>
        <p:spPr bwMode="auto">
          <a:xfrm>
            <a:off x="10337087" y="3581400"/>
            <a:ext cx="38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rgbClr val="00B050"/>
                </a:solidFill>
              </a:rPr>
              <a:t>B</a:t>
            </a:r>
          </a:p>
        </p:txBody>
      </p:sp>
      <p:sp>
        <p:nvSpPr>
          <p:cNvPr id="101" name="Rectangle 100"/>
          <p:cNvSpPr/>
          <p:nvPr/>
        </p:nvSpPr>
        <p:spPr>
          <a:xfrm rot="20855712">
            <a:off x="5907041" y="1976181"/>
            <a:ext cx="178781" cy="21010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vi-VN">
              <a:solidFill>
                <a:schemeClr val="bg1"/>
              </a:solidFill>
            </a:endParaRPr>
          </a:p>
        </p:txBody>
      </p:sp>
      <p:sp>
        <p:nvSpPr>
          <p:cNvPr id="89" name="Rectangle 3"/>
          <p:cNvSpPr>
            <a:spLocks noChangeArrowheads="1"/>
          </p:cNvSpPr>
          <p:nvPr/>
        </p:nvSpPr>
        <p:spPr bwMode="auto">
          <a:xfrm>
            <a:off x="47353" y="1905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6435156"/>
      </p:ext>
    </p:extLst>
  </p:cSld>
  <p:clrMapOvr>
    <a:masterClrMapping/>
  </p:clrMapOvr>
  <p:transition spd="slow" advTm="6141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53814E-6 L -0.19583 0.3495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1747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3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3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65511E-6 L -0.18212 0.3243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5" y="1620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68793E-6 L -0.17917 0.32177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58" y="1608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348E-6 L -0.1875 0.31739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03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1585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75682E-6 L -0.17917 0.3284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03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58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103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0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20000">
                                      <p:cBhvr>
                                        <p:cTn id="88" dur="2000" fill="hold"/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9017E-7 L -0.08333 0.47723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2386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9017E-7 L -0.08333 0.47723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03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2386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9017E-7 L -0.08333 0.47723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03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2386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695 L -0.08112 0.48704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0" y="2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5" dur="500"/>
                                        <p:tgtEl>
                                          <p:spTgt spid="10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0" dur="500"/>
                                        <p:tgtEl>
                                          <p:spTgt spid="10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4" dur="500"/>
                                        <p:tgtEl>
                                          <p:spTgt spid="10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8" dur="1000"/>
                                        <p:tgtEl>
                                          <p:spTgt spid="10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3" dur="500"/>
                                        <p:tgtEl>
                                          <p:spTgt spid="10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8" dur="500"/>
                                        <p:tgtEl>
                                          <p:spTgt spid="10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2" dur="500"/>
                                        <p:tgtEl>
                                          <p:spTgt spid="10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4335E-6 L 0.21597 0.2881 " pathEditMode="fixed" rAng="0" ptsTypes="AA">
                                      <p:cBhvr>
                                        <p:cTn id="156" dur="2000" fill="hold"/>
                                        <p:tgtEl>
                                          <p:spTgt spid="103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1440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9.24855E-7 L 0.21978 0.28809 " pathEditMode="fixed" rAng="0" ptsTypes="AA">
                                      <p:cBhvr>
                                        <p:cTn id="158" dur="2000" fill="hold"/>
                                        <p:tgtEl>
                                          <p:spTgt spid="103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14405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208 L 0.21598 0.29017 " pathEditMode="fixed" rAng="0" ptsTypes="AA">
                                      <p:cBhvr>
                                        <p:cTn id="160" dur="2000" fill="hold"/>
                                        <p:tgtEl>
                                          <p:spTgt spid="103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94" y="1440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50289E-6 L 0.21615 0.28878 " pathEditMode="fixed" rAng="0" ptsTypes="AA">
                                      <p:cBhvr>
                                        <p:cTn id="162" dur="2000" fill="hold"/>
                                        <p:tgtEl>
                                          <p:spTgt spid="103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14428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526E-6 L 0.21909 0.29226 " pathEditMode="fixed" rAng="0" ptsTypes="AA">
                                      <p:cBhvr>
                                        <p:cTn id="164" dur="2000" fill="hold"/>
                                        <p:tgtEl>
                                          <p:spTgt spid="103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5" y="1461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89017E-6 L 0.21615 0.2874 " pathEditMode="fixed" rAng="0" ptsTypes="AA">
                                      <p:cBhvr>
                                        <p:cTn id="166" dur="2000" fill="hold"/>
                                        <p:tgtEl>
                                          <p:spTgt spid="103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14358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89017E-7 L 0.21806 0.28855 " pathEditMode="fixed" rAng="0" ptsTypes="AA">
                                      <p:cBhvr>
                                        <p:cTn id="168" dur="2000" fill="hold"/>
                                        <p:tgtEl>
                                          <p:spTgt spid="103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3" y="144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0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80" grpId="0"/>
      <p:bldP spid="103480" grpId="1"/>
      <p:bldP spid="103481" grpId="0"/>
      <p:bldP spid="103481" grpId="1"/>
      <p:bldP spid="103490" grpId="0"/>
      <p:bldP spid="103491" grpId="0"/>
      <p:bldP spid="103497" grpId="0"/>
      <p:bldP spid="103498" grpId="0"/>
      <p:bldP spid="103499" grpId="0"/>
      <p:bldP spid="103500" grpId="0"/>
      <p:bldP spid="103508" grpId="0"/>
      <p:bldP spid="103509" grpId="0"/>
      <p:bldP spid="103510" grpId="0"/>
      <p:bldP spid="103511" grpId="0"/>
      <p:bldP spid="101" grpId="0" animBg="1"/>
      <p:bldP spid="10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13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5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8445922"/>
      </p:ext>
    </p:extLst>
  </p:cSld>
  <p:clrMapOvr>
    <a:masterClrMapping/>
  </p:clrMapOvr>
  <p:transition spd="slow" advTm="5003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3" y="1030288"/>
            <a:ext cx="2500313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3" y="533400"/>
            <a:ext cx="35036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image0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91" y="2401888"/>
            <a:ext cx="2719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image00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1190625"/>
            <a:ext cx="4240212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image0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3" y="1824041"/>
            <a:ext cx="44354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image0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2460628"/>
            <a:ext cx="46799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image00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3" y="2603503"/>
            <a:ext cx="23145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image0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38" y="3908428"/>
            <a:ext cx="4191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image0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38" y="4437063"/>
            <a:ext cx="4418012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 descr="image0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03" y="4511678"/>
            <a:ext cx="4418013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 descr="image0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4491038"/>
            <a:ext cx="4681538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image0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3" y="2363788"/>
            <a:ext cx="121761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1590700" y="362003"/>
            <a:ext cx="2130909" cy="2031142"/>
            <a:chOff x="3443" y="1652"/>
            <a:chExt cx="2294" cy="1730"/>
          </a:xfrm>
        </p:grpSpPr>
        <p:sp>
          <p:nvSpPr>
            <p:cNvPr id="15" name="Line 64"/>
            <p:cNvSpPr>
              <a:spLocks noChangeShapeType="1"/>
            </p:cNvSpPr>
            <p:nvPr/>
          </p:nvSpPr>
          <p:spPr bwMode="auto">
            <a:xfrm>
              <a:off x="4597" y="1928"/>
              <a:ext cx="2" cy="113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65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66"/>
            <p:cNvSpPr>
              <a:spLocks noChangeShapeType="1"/>
            </p:cNvSpPr>
            <p:nvPr/>
          </p:nvSpPr>
          <p:spPr bwMode="auto">
            <a:xfrm>
              <a:off x="4025" y="2493"/>
              <a:ext cx="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67"/>
            <p:cNvSpPr>
              <a:spLocks noChangeShapeType="1"/>
            </p:cNvSpPr>
            <p:nvPr/>
          </p:nvSpPr>
          <p:spPr bwMode="auto">
            <a:xfrm>
              <a:off x="4083" y="2493"/>
              <a:ext cx="5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68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69"/>
            <p:cNvSpPr>
              <a:spLocks noChangeShapeType="1"/>
            </p:cNvSpPr>
            <p:nvPr/>
          </p:nvSpPr>
          <p:spPr bwMode="auto">
            <a:xfrm flipH="1">
              <a:off x="3662" y="1928"/>
              <a:ext cx="935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70"/>
            <p:cNvSpPr>
              <a:spLocks noChangeShapeType="1"/>
            </p:cNvSpPr>
            <p:nvPr/>
          </p:nvSpPr>
          <p:spPr bwMode="auto">
            <a:xfrm>
              <a:off x="4597" y="1928"/>
              <a:ext cx="973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71"/>
            <p:cNvSpPr>
              <a:spLocks noChangeShapeType="1"/>
            </p:cNvSpPr>
            <p:nvPr/>
          </p:nvSpPr>
          <p:spPr bwMode="auto">
            <a:xfrm>
              <a:off x="3662" y="2493"/>
              <a:ext cx="935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72"/>
            <p:cNvSpPr>
              <a:spLocks noChangeShapeType="1"/>
            </p:cNvSpPr>
            <p:nvPr/>
          </p:nvSpPr>
          <p:spPr bwMode="auto">
            <a:xfrm flipH="1">
              <a:off x="4597" y="2493"/>
              <a:ext cx="973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73"/>
            <p:cNvSpPr>
              <a:spLocks noChangeShapeType="1"/>
            </p:cNvSpPr>
            <p:nvPr/>
          </p:nvSpPr>
          <p:spPr bwMode="auto">
            <a:xfrm flipH="1">
              <a:off x="4884" y="2493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443" y="2373"/>
              <a:ext cx="219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6" name="Text Box 75"/>
            <p:cNvSpPr txBox="1">
              <a:spLocks noChangeArrowheads="1"/>
            </p:cNvSpPr>
            <p:nvPr/>
          </p:nvSpPr>
          <p:spPr bwMode="auto">
            <a:xfrm>
              <a:off x="4469" y="1652"/>
              <a:ext cx="245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7" name="Text Box 76"/>
            <p:cNvSpPr txBox="1">
              <a:spLocks noChangeArrowheads="1"/>
            </p:cNvSpPr>
            <p:nvPr/>
          </p:nvSpPr>
          <p:spPr bwMode="auto">
            <a:xfrm>
              <a:off x="4479" y="3041"/>
              <a:ext cx="248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8" name="Text Box 77"/>
            <p:cNvSpPr txBox="1">
              <a:spLocks noChangeArrowheads="1"/>
            </p:cNvSpPr>
            <p:nvPr/>
          </p:nvSpPr>
          <p:spPr bwMode="auto">
            <a:xfrm>
              <a:off x="5548" y="2343"/>
              <a:ext cx="189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29" name="Line 79"/>
            <p:cNvSpPr>
              <a:spLocks noChangeShapeType="1"/>
            </p:cNvSpPr>
            <p:nvPr/>
          </p:nvSpPr>
          <p:spPr bwMode="auto">
            <a:xfrm rot="20786999" flipH="1">
              <a:off x="4083" y="2750"/>
              <a:ext cx="112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80"/>
            <p:cNvSpPr>
              <a:spLocks noChangeShapeType="1"/>
            </p:cNvSpPr>
            <p:nvPr/>
          </p:nvSpPr>
          <p:spPr bwMode="auto">
            <a:xfrm rot="-2020161">
              <a:off x="4195" y="2115"/>
              <a:ext cx="1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81"/>
            <p:cNvSpPr>
              <a:spLocks noChangeShapeType="1"/>
            </p:cNvSpPr>
            <p:nvPr/>
          </p:nvSpPr>
          <p:spPr bwMode="auto">
            <a:xfrm flipH="1">
              <a:off x="5032" y="2155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82"/>
            <p:cNvSpPr>
              <a:spLocks noChangeShapeType="1"/>
            </p:cNvSpPr>
            <p:nvPr/>
          </p:nvSpPr>
          <p:spPr bwMode="auto">
            <a:xfrm>
              <a:off x="5008" y="2750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6470317"/>
      </p:ext>
    </p:extLst>
  </p:cSld>
  <p:clrMapOvr>
    <a:masterClrMapping/>
  </p:clrMapOvr>
  <p:transition spd="slow" advTm="32882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491413" y="1111254"/>
            <a:ext cx="3409950" cy="2278063"/>
            <a:chOff x="3651" y="1950"/>
            <a:chExt cx="2148" cy="1435"/>
          </a:xfrm>
        </p:grpSpPr>
        <p:sp>
          <p:nvSpPr>
            <p:cNvPr id="25617" name="Line 3"/>
            <p:cNvSpPr>
              <a:spLocks noChangeShapeType="1"/>
            </p:cNvSpPr>
            <p:nvPr/>
          </p:nvSpPr>
          <p:spPr bwMode="auto">
            <a:xfrm flipH="1">
              <a:off x="4589" y="2693"/>
              <a:ext cx="678" cy="4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8" name="Line 4"/>
            <p:cNvSpPr>
              <a:spLocks noChangeShapeType="1"/>
            </p:cNvSpPr>
            <p:nvPr/>
          </p:nvSpPr>
          <p:spPr bwMode="auto">
            <a:xfrm>
              <a:off x="3937" y="2693"/>
              <a:ext cx="652" cy="4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9" name="Line 5"/>
            <p:cNvSpPr>
              <a:spLocks noChangeShapeType="1"/>
            </p:cNvSpPr>
            <p:nvPr/>
          </p:nvSpPr>
          <p:spPr bwMode="auto">
            <a:xfrm>
              <a:off x="4589" y="2250"/>
              <a:ext cx="678" cy="4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0" name="Line 6"/>
            <p:cNvSpPr>
              <a:spLocks noChangeShapeType="1"/>
            </p:cNvSpPr>
            <p:nvPr/>
          </p:nvSpPr>
          <p:spPr bwMode="auto">
            <a:xfrm flipH="1">
              <a:off x="3937" y="2250"/>
              <a:ext cx="652" cy="4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1" name="Line 7"/>
            <p:cNvSpPr>
              <a:spLocks noChangeShapeType="1"/>
            </p:cNvSpPr>
            <p:nvPr/>
          </p:nvSpPr>
          <p:spPr bwMode="auto">
            <a:xfrm>
              <a:off x="4536" y="2907"/>
              <a:ext cx="100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2" name="Line 8"/>
            <p:cNvSpPr>
              <a:spLocks noChangeShapeType="1"/>
            </p:cNvSpPr>
            <p:nvPr/>
          </p:nvSpPr>
          <p:spPr bwMode="auto">
            <a:xfrm>
              <a:off x="4542" y="2479"/>
              <a:ext cx="100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3" name="Line 9"/>
            <p:cNvSpPr>
              <a:spLocks noChangeShapeType="1"/>
            </p:cNvSpPr>
            <p:nvPr/>
          </p:nvSpPr>
          <p:spPr bwMode="auto">
            <a:xfrm flipH="1">
              <a:off x="4296" y="2646"/>
              <a:ext cx="73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4" name="Line 10"/>
            <p:cNvSpPr>
              <a:spLocks noChangeShapeType="1"/>
            </p:cNvSpPr>
            <p:nvPr/>
          </p:nvSpPr>
          <p:spPr bwMode="auto">
            <a:xfrm flipH="1">
              <a:off x="4349" y="2638"/>
              <a:ext cx="74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5" name="Line 11"/>
            <p:cNvSpPr>
              <a:spLocks noChangeShapeType="1"/>
            </p:cNvSpPr>
            <p:nvPr/>
          </p:nvSpPr>
          <p:spPr bwMode="auto">
            <a:xfrm flipH="1">
              <a:off x="4842" y="2661"/>
              <a:ext cx="73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6" name="Line 12"/>
            <p:cNvSpPr>
              <a:spLocks noChangeShapeType="1"/>
            </p:cNvSpPr>
            <p:nvPr/>
          </p:nvSpPr>
          <p:spPr bwMode="auto">
            <a:xfrm flipH="1">
              <a:off x="4795" y="2650"/>
              <a:ext cx="74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7" name="Line 13"/>
            <p:cNvSpPr>
              <a:spLocks noChangeShapeType="1"/>
            </p:cNvSpPr>
            <p:nvPr/>
          </p:nvSpPr>
          <p:spPr bwMode="auto">
            <a:xfrm flipH="1">
              <a:off x="4789" y="2693"/>
              <a:ext cx="86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8" name="Line 14"/>
            <p:cNvSpPr>
              <a:spLocks noChangeShapeType="1"/>
            </p:cNvSpPr>
            <p:nvPr/>
          </p:nvSpPr>
          <p:spPr bwMode="auto">
            <a:xfrm>
              <a:off x="4656" y="2638"/>
              <a:ext cx="1" cy="5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9" name="Line 15"/>
            <p:cNvSpPr>
              <a:spLocks noChangeShapeType="1"/>
            </p:cNvSpPr>
            <p:nvPr/>
          </p:nvSpPr>
          <p:spPr bwMode="auto">
            <a:xfrm>
              <a:off x="4589" y="2638"/>
              <a:ext cx="67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0" name="Line 16"/>
            <p:cNvSpPr>
              <a:spLocks noChangeShapeType="1"/>
            </p:cNvSpPr>
            <p:nvPr/>
          </p:nvSpPr>
          <p:spPr bwMode="auto">
            <a:xfrm>
              <a:off x="3937" y="2693"/>
              <a:ext cx="1330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1" name="Line 17"/>
            <p:cNvSpPr>
              <a:spLocks noChangeShapeType="1"/>
            </p:cNvSpPr>
            <p:nvPr/>
          </p:nvSpPr>
          <p:spPr bwMode="auto">
            <a:xfrm>
              <a:off x="4229" y="2693"/>
              <a:ext cx="373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2" name="Line 18"/>
            <p:cNvSpPr>
              <a:spLocks noChangeShapeType="1"/>
            </p:cNvSpPr>
            <p:nvPr/>
          </p:nvSpPr>
          <p:spPr bwMode="auto">
            <a:xfrm>
              <a:off x="4189" y="2693"/>
              <a:ext cx="40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3" name="Line 19"/>
            <p:cNvSpPr>
              <a:spLocks noChangeShapeType="1"/>
            </p:cNvSpPr>
            <p:nvPr/>
          </p:nvSpPr>
          <p:spPr bwMode="auto">
            <a:xfrm>
              <a:off x="4589" y="2250"/>
              <a:ext cx="1" cy="88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4" name="Text Box 20"/>
            <p:cNvSpPr txBox="1">
              <a:spLocks noChangeArrowheads="1"/>
            </p:cNvSpPr>
            <p:nvPr/>
          </p:nvSpPr>
          <p:spPr bwMode="auto">
            <a:xfrm>
              <a:off x="4481" y="1950"/>
              <a:ext cx="55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5635" name="Text Box 21"/>
            <p:cNvSpPr txBox="1">
              <a:spLocks noChangeArrowheads="1"/>
            </p:cNvSpPr>
            <p:nvPr/>
          </p:nvSpPr>
          <p:spPr bwMode="auto">
            <a:xfrm>
              <a:off x="3651" y="2537"/>
              <a:ext cx="5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5636" name="Text Box 22"/>
            <p:cNvSpPr txBox="1">
              <a:spLocks noChangeArrowheads="1"/>
            </p:cNvSpPr>
            <p:nvPr/>
          </p:nvSpPr>
          <p:spPr bwMode="auto">
            <a:xfrm>
              <a:off x="5244" y="2506"/>
              <a:ext cx="5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25637" name="Text Box 23"/>
            <p:cNvSpPr txBox="1">
              <a:spLocks noChangeArrowheads="1"/>
            </p:cNvSpPr>
            <p:nvPr/>
          </p:nvSpPr>
          <p:spPr bwMode="auto">
            <a:xfrm>
              <a:off x="4481" y="3133"/>
              <a:ext cx="55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5638" name="Text Box 24"/>
            <p:cNvSpPr txBox="1">
              <a:spLocks noChangeArrowheads="1"/>
            </p:cNvSpPr>
            <p:nvPr/>
          </p:nvSpPr>
          <p:spPr bwMode="auto">
            <a:xfrm>
              <a:off x="4567" y="2695"/>
              <a:ext cx="20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600">
                  <a:solidFill>
                    <a:srgbClr val="FF0000"/>
                  </a:solidFill>
                  <a:cs typeface="Arial" panose="020B0604020202020204" pitchFamily="34" charset="0"/>
                </a:rPr>
                <a:t>O</a:t>
              </a:r>
            </a:p>
          </p:txBody>
        </p:sp>
      </p:grpSp>
      <p:sp>
        <p:nvSpPr>
          <p:cNvPr id="149529" name="Text Box 25"/>
          <p:cNvSpPr txBox="1">
            <a:spLocks noChangeArrowheads="1"/>
          </p:cNvSpPr>
          <p:nvPr/>
        </p:nvSpPr>
        <p:spPr bwMode="auto">
          <a:xfrm>
            <a:off x="2895600" y="1219200"/>
            <a:ext cx="5348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dirty="0" err="1">
                <a:cs typeface="Arial" panose="020B0604020202020204" pitchFamily="34" charset="0"/>
              </a:rPr>
              <a:t>Hình</a:t>
            </a:r>
            <a:r>
              <a:rPr lang="en-US" altLang="en-US" sz="2400" dirty="0"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cs typeface="Arial" panose="020B0604020202020204" pitchFamily="34" charset="0"/>
              </a:rPr>
              <a:t>bình</a:t>
            </a:r>
            <a:r>
              <a:rPr lang="en-US" altLang="en-US" sz="2400" dirty="0"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cs typeface="Arial" panose="020B0604020202020204" pitchFamily="34" charset="0"/>
              </a:rPr>
              <a:t>hành</a:t>
            </a:r>
            <a:r>
              <a:rPr lang="en-US" altLang="en-US" sz="2400" dirty="0">
                <a:cs typeface="Arial" panose="020B0604020202020204" pitchFamily="34" charset="0"/>
              </a:rPr>
              <a:t> ABCD ; AC </a:t>
            </a:r>
            <a:r>
              <a:rPr lang="en-US" altLang="en-US" sz="2400" dirty="0">
                <a:cs typeface="Arial" panose="020B0604020202020204" pitchFamily="34" charset="0"/>
                <a:sym typeface="Symbol" panose="05050102010706020507" pitchFamily="18" charset="2"/>
              </a:rPr>
              <a:t> BD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1524003" y="1191771"/>
            <a:ext cx="5865813" cy="1508125"/>
            <a:chOff x="0" y="334"/>
            <a:chExt cx="3695" cy="950"/>
          </a:xfrm>
        </p:grpSpPr>
        <p:sp>
          <p:nvSpPr>
            <p:cNvPr id="25613" name="Line 27"/>
            <p:cNvSpPr>
              <a:spLocks noChangeShapeType="1"/>
            </p:cNvSpPr>
            <p:nvPr/>
          </p:nvSpPr>
          <p:spPr bwMode="auto">
            <a:xfrm>
              <a:off x="703" y="361"/>
              <a:ext cx="0" cy="923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4" name="Line 28"/>
            <p:cNvSpPr>
              <a:spLocks noChangeShapeType="1"/>
            </p:cNvSpPr>
            <p:nvPr/>
          </p:nvSpPr>
          <p:spPr bwMode="auto">
            <a:xfrm>
              <a:off x="0" y="717"/>
              <a:ext cx="3695" cy="0"/>
            </a:xfrm>
            <a:prstGeom prst="line">
              <a:avLst/>
            </a:prstGeom>
            <a:noFill/>
            <a:ln w="28575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5" name="Text Box 29"/>
            <p:cNvSpPr txBox="1">
              <a:spLocks noChangeArrowheads="1"/>
            </p:cNvSpPr>
            <p:nvPr/>
          </p:nvSpPr>
          <p:spPr bwMode="auto">
            <a:xfrm>
              <a:off x="132" y="334"/>
              <a:ext cx="499" cy="23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800">
                  <a:solidFill>
                    <a:srgbClr val="0000FF"/>
                  </a:solidFill>
                  <a:cs typeface="Arial" panose="020B0604020202020204" pitchFamily="34" charset="0"/>
                </a:rPr>
                <a:t>GT</a:t>
              </a:r>
            </a:p>
          </p:txBody>
        </p:sp>
        <p:sp>
          <p:nvSpPr>
            <p:cNvPr id="25616" name="Text Box 30"/>
            <p:cNvSpPr txBox="1">
              <a:spLocks noChangeArrowheads="1"/>
            </p:cNvSpPr>
            <p:nvPr/>
          </p:nvSpPr>
          <p:spPr bwMode="auto">
            <a:xfrm>
              <a:off x="158" y="996"/>
              <a:ext cx="499" cy="23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800" dirty="0">
                  <a:solidFill>
                    <a:srgbClr val="0000CC"/>
                  </a:solidFill>
                  <a:cs typeface="Arial" panose="020B0604020202020204" pitchFamily="34" charset="0"/>
                </a:rPr>
                <a:t>KL</a:t>
              </a:r>
            </a:p>
          </p:txBody>
        </p:sp>
      </p:grpSp>
      <p:sp>
        <p:nvSpPr>
          <p:cNvPr id="149535" name="Text Box 31"/>
          <p:cNvSpPr txBox="1">
            <a:spLocks noChangeArrowheads="1"/>
          </p:cNvSpPr>
          <p:nvPr/>
        </p:nvSpPr>
        <p:spPr bwMode="auto">
          <a:xfrm>
            <a:off x="2825750" y="1964436"/>
            <a:ext cx="3568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dirty="0">
                <a:cs typeface="Arial" panose="020B0604020202020204" pitchFamily="34" charset="0"/>
              </a:rPr>
              <a:t>ABCD </a:t>
            </a:r>
            <a:r>
              <a:rPr lang="en-US" altLang="en-US" sz="2400" dirty="0" err="1">
                <a:cs typeface="Arial" panose="020B0604020202020204" pitchFamily="34" charset="0"/>
              </a:rPr>
              <a:t>là</a:t>
            </a:r>
            <a:r>
              <a:rPr lang="en-US" altLang="en-US" sz="2400" dirty="0"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cs typeface="Arial" panose="020B0604020202020204" pitchFamily="34" charset="0"/>
              </a:rPr>
              <a:t>hình</a:t>
            </a:r>
            <a:r>
              <a:rPr lang="en-US" altLang="en-US" sz="2400" dirty="0"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cs typeface="Arial" panose="020B0604020202020204" pitchFamily="34" charset="0"/>
              </a:rPr>
              <a:t>thoi</a:t>
            </a:r>
            <a:endParaRPr lang="en-US" altLang="en-US" sz="2400" dirty="0">
              <a:cs typeface="Arial" panose="020B0604020202020204" pitchFamily="34" charset="0"/>
            </a:endParaRPr>
          </a:p>
        </p:txBody>
      </p:sp>
      <p:sp>
        <p:nvSpPr>
          <p:cNvPr id="149538" name="Text Box 34"/>
          <p:cNvSpPr txBox="1">
            <a:spLocks noChangeArrowheads="1"/>
          </p:cNvSpPr>
          <p:nvPr/>
        </p:nvSpPr>
        <p:spPr bwMode="auto">
          <a:xfrm>
            <a:off x="2493966" y="2690813"/>
            <a:ext cx="666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i="1" u="sng" dirty="0" err="1">
                <a:solidFill>
                  <a:srgbClr val="FF0000"/>
                </a:solidFill>
                <a:cs typeface="Arial" panose="020B0604020202020204" pitchFamily="34" charset="0"/>
              </a:rPr>
              <a:t>Chứng</a:t>
            </a:r>
            <a:r>
              <a:rPr lang="en-US" altLang="en-US" sz="2400" i="1" u="sng" dirty="0">
                <a:solidFill>
                  <a:srgbClr val="FF0000"/>
                </a:solidFill>
                <a:cs typeface="Arial" panose="020B0604020202020204" pitchFamily="34" charset="0"/>
              </a:rPr>
              <a:t> minh</a:t>
            </a:r>
            <a:r>
              <a:rPr lang="en-US" altLang="en-US" sz="2400" i="1" dirty="0">
                <a:solidFill>
                  <a:srgbClr val="FF0000"/>
                </a:solidFill>
                <a:cs typeface="Arial" panose="020B0604020202020204" pitchFamily="34" charset="0"/>
              </a:rPr>
              <a:t> :</a:t>
            </a:r>
            <a:endParaRPr lang="en-US" altLang="en-US" sz="24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49539" name="Text Box 35"/>
          <p:cNvSpPr txBox="1">
            <a:spLocks noChangeArrowheads="1"/>
          </p:cNvSpPr>
          <p:nvPr/>
        </p:nvSpPr>
        <p:spPr bwMode="auto">
          <a:xfrm>
            <a:off x="1370013" y="188915"/>
            <a:ext cx="10535475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30000"/>
              </a:spcBef>
            </a:pPr>
            <a:r>
              <a:rPr lang="en-US" altLang="en-US" dirty="0">
                <a:solidFill>
                  <a:srgbClr val="FF0000"/>
                </a:solidFill>
                <a:cs typeface="Arial" panose="020B0604020202020204" pitchFamily="34" charset="0"/>
              </a:rPr>
              <a:t>Dấu  hiệu nhận biết thứ ba</a:t>
            </a:r>
          </a:p>
          <a:p>
            <a:pPr algn="ctr" eaLnBrk="1" hangingPunct="1">
              <a:spcBef>
                <a:spcPct val="30000"/>
              </a:spcBef>
            </a:pPr>
            <a:r>
              <a:rPr lang="en-US" altLang="en-US" sz="2400" i="1" dirty="0">
                <a:solidFill>
                  <a:srgbClr val="FF0000"/>
                </a:solidFill>
                <a:cs typeface="Arial" panose="020B0604020202020204" pitchFamily="34" charset="0"/>
              </a:rPr>
              <a:t>Hình bình hành có hai đường chéo vuông góc với nhau là hình thoi.</a:t>
            </a: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6000752" y="2640902"/>
            <a:ext cx="2201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endParaRPr lang="en-US" altLang="en-US" sz="2000" dirty="0">
              <a:solidFill>
                <a:srgbClr val="1036B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54"/>
          <p:cNvSpPr>
            <a:spLocks noChangeArrowheads="1"/>
          </p:cNvSpPr>
          <p:nvPr/>
        </p:nvSpPr>
        <p:spPr bwMode="auto">
          <a:xfrm>
            <a:off x="3005902" y="3472688"/>
            <a:ext cx="4153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000" b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en-US" sz="2000" b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gt</a:t>
            </a:r>
            <a:r>
              <a:rPr lang="en-US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0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altLang="en-US" sz="20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55"/>
          <p:cNvSpPr>
            <a:spLocks noChangeArrowheads="1"/>
          </p:cNvSpPr>
          <p:nvPr/>
        </p:nvSpPr>
        <p:spPr bwMode="auto">
          <a:xfrm>
            <a:off x="6720271" y="3422525"/>
            <a:ext cx="1093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AB=BC</a:t>
            </a:r>
            <a:r>
              <a:rPr lang="en-US" altLang="en-US" sz="2400" dirty="0">
                <a:solidFill>
                  <a:schemeClr val="hlink"/>
                </a:solidFill>
                <a:latin typeface="VNI-Times" pitchFamily="2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5" name="Rectangle 58"/>
          <p:cNvSpPr>
            <a:spLocks noChangeArrowheads="1"/>
          </p:cNvSpPr>
          <p:nvPr/>
        </p:nvSpPr>
        <p:spPr bwMode="auto">
          <a:xfrm>
            <a:off x="6741986" y="4218813"/>
            <a:ext cx="1338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en-US" altLang="en-US" sz="2000" b="1" i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∆ABC cân</a:t>
            </a:r>
          </a:p>
        </p:txBody>
      </p:sp>
      <p:sp>
        <p:nvSpPr>
          <p:cNvPr id="46" name="Rectangle 69"/>
          <p:cNvSpPr>
            <a:spLocks noChangeArrowheads="1"/>
          </p:cNvSpPr>
          <p:nvPr/>
        </p:nvSpPr>
        <p:spPr bwMode="auto">
          <a:xfrm>
            <a:off x="5372100" y="4883976"/>
            <a:ext cx="2185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 </a:t>
            </a:r>
            <a:r>
              <a:rPr lang="en-US" altLang="en-US" sz="2000" b="1" i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altLang="en-US" sz="2400" i="1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</p:txBody>
      </p:sp>
      <p:sp>
        <p:nvSpPr>
          <p:cNvPr id="47" name="Rectangle 70"/>
          <p:cNvSpPr>
            <a:spLocks noChangeArrowheads="1"/>
          </p:cNvSpPr>
          <p:nvPr/>
        </p:nvSpPr>
        <p:spPr bwMode="auto">
          <a:xfrm>
            <a:off x="7534150" y="4904615"/>
            <a:ext cx="2079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 </a:t>
            </a:r>
            <a:r>
              <a:rPr lang="en-US" altLang="en-US" sz="2000" b="1" i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i="1" dirty="0">
                <a:solidFill>
                  <a:srgbClr val="1036B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8" name="Rectangle 65"/>
          <p:cNvSpPr>
            <a:spLocks noChangeArrowheads="1"/>
          </p:cNvSpPr>
          <p:nvPr/>
        </p:nvSpPr>
        <p:spPr bwMode="auto">
          <a:xfrm>
            <a:off x="4108325" y="5708904"/>
            <a:ext cx="12049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r>
              <a:rPr lang="en-US" altLang="en-US" sz="2000" b="1" i="1" dirty="0">
                <a:solidFill>
                  <a:srgbClr val="1036B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AO=OC</a:t>
            </a:r>
          </a:p>
        </p:txBody>
      </p:sp>
      <p:graphicFrame>
        <p:nvGraphicFramePr>
          <p:cNvPr id="4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132310"/>
              </p:ext>
            </p:extLst>
          </p:nvPr>
        </p:nvGraphicFramePr>
        <p:xfrm>
          <a:off x="7658165" y="5684586"/>
          <a:ext cx="1269066" cy="288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1" name="Equation" r:id="rId5" imgW="647419" imgH="177723" progId="Equation.DSMT4">
                  <p:embed/>
                </p:oleObj>
              </mc:Choice>
              <mc:Fallback>
                <p:oleObj name="Equation" r:id="rId5" imgW="647419" imgH="177723" progId="Equation.DSMT4">
                  <p:embed/>
                  <p:pic>
                    <p:nvPicPr>
                      <p:cNvPr id="389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8165" y="5684586"/>
                        <a:ext cx="1269066" cy="288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 Box 79"/>
          <p:cNvSpPr txBox="1">
            <a:spLocks noChangeArrowheads="1"/>
          </p:cNvSpPr>
          <p:nvPr/>
        </p:nvSpPr>
        <p:spPr bwMode="auto">
          <a:xfrm>
            <a:off x="6528181" y="3020886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</a:t>
            </a:r>
          </a:p>
        </p:txBody>
      </p:sp>
      <p:sp>
        <p:nvSpPr>
          <p:cNvPr id="53" name="Text Box 79"/>
          <p:cNvSpPr txBox="1">
            <a:spLocks noChangeArrowheads="1"/>
          </p:cNvSpPr>
          <p:nvPr/>
        </p:nvSpPr>
        <p:spPr bwMode="auto">
          <a:xfrm>
            <a:off x="6689598" y="3885440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</a:t>
            </a:r>
          </a:p>
        </p:txBody>
      </p:sp>
      <p:sp>
        <p:nvSpPr>
          <p:cNvPr id="54" name="Text Box 79"/>
          <p:cNvSpPr txBox="1">
            <a:spLocks noChangeArrowheads="1"/>
          </p:cNvSpPr>
          <p:nvPr/>
        </p:nvSpPr>
        <p:spPr bwMode="auto">
          <a:xfrm>
            <a:off x="5743575" y="5261801"/>
            <a:ext cx="838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84064" y="5687568"/>
            <a:ext cx="2538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(T/c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hbh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3667" y="5614210"/>
            <a:ext cx="1274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1" name="Text Box 79"/>
          <p:cNvSpPr txBox="1">
            <a:spLocks noChangeArrowheads="1"/>
          </p:cNvSpPr>
          <p:nvPr/>
        </p:nvSpPr>
        <p:spPr bwMode="auto">
          <a:xfrm>
            <a:off x="6741414" y="4595624"/>
            <a:ext cx="83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</a:t>
            </a:r>
          </a:p>
        </p:txBody>
      </p:sp>
      <p:sp>
        <p:nvSpPr>
          <p:cNvPr id="4" name="Rectangle 3"/>
          <p:cNvSpPr/>
          <p:nvPr/>
        </p:nvSpPr>
        <p:spPr>
          <a:xfrm>
            <a:off x="8095126" y="5320022"/>
            <a:ext cx="5043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</a:t>
            </a:r>
          </a:p>
        </p:txBody>
      </p:sp>
      <p:sp>
        <p:nvSpPr>
          <p:cNvPr id="52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06671756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29" grpId="0"/>
      <p:bldP spid="149535" grpId="0"/>
      <p:bldP spid="149538" grpId="0"/>
      <p:bldP spid="149539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0" grpId="0"/>
      <p:bldP spid="53" grpId="0"/>
      <p:bldP spid="54" grpId="0"/>
      <p:bldP spid="7" grpId="0"/>
      <p:bldP spid="8" grpId="0"/>
      <p:bldP spid="51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5829" y="4005930"/>
            <a:ext cx="120777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-</a:t>
            </a:r>
            <a:r>
              <a:rPr lang="en-US" sz="2400" dirty="0" smtClean="0"/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nộp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click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i="1" dirty="0"/>
          </a:p>
          <a:p>
            <a:pPr>
              <a:lnSpc>
                <a:spcPct val="150000"/>
              </a:lnSpc>
            </a:pPr>
            <a:endParaRPr lang="en-US" i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528" y="691782"/>
            <a:ext cx="8286750" cy="33751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31177" y="168562"/>
            <a:ext cx="5625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4503" y="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4569118"/>
      </p:ext>
    </p:extLst>
  </p:cSld>
  <p:clrMapOvr>
    <a:masterClrMapping/>
  </p:clrMapOvr>
  <p:transition spd="slow" advTm="44014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47570" y="1227909"/>
            <a:ext cx="58086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củng</a:t>
            </a:r>
            <a:r>
              <a:rPr lang="en-US" dirty="0" smtClean="0"/>
              <a:t> </a:t>
            </a:r>
            <a:r>
              <a:rPr lang="en-US" dirty="0" err="1" smtClean="0"/>
              <a:t>cố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4503" y="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128213"/>
      </p:ext>
    </p:extLst>
  </p:cSld>
  <p:clrMapOvr>
    <a:masterClrMapping/>
  </p:clrMapOvr>
  <p:transition spd="slow" advTm="5003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0401" y="73402"/>
            <a:ext cx="11213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77 b (SGK-106).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trục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thoi</a:t>
            </a:r>
            <a:r>
              <a:rPr lang="en-US" sz="3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5089210" y="1627632"/>
            <a:ext cx="4129087" cy="3214688"/>
          </a:xfrm>
          <a:prstGeom prst="cloudCallout">
            <a:avLst>
              <a:gd name="adj1" fmla="val 78213"/>
              <a:gd name="adj2" fmla="val 48458"/>
            </a:avLst>
          </a:prstGeom>
          <a:noFill/>
          <a:ln w="9525">
            <a:solidFill>
              <a:srgbClr val="0000A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 sz="28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Picture 9" descr="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9145" y="4826445"/>
            <a:ext cx="13652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471160" y="2052934"/>
            <a:ext cx="36454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A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 A′ gọi là đối xứng nhau qua đường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 d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 d là đường trung trực của AA′.</a:t>
            </a:r>
            <a:b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9354122" y="437752"/>
            <a:ext cx="3409950" cy="2173288"/>
            <a:chOff x="3651" y="2016"/>
            <a:chExt cx="2148" cy="1369"/>
          </a:xfrm>
        </p:grpSpPr>
        <p:sp>
          <p:nvSpPr>
            <p:cNvPr id="8" name="Line 3"/>
            <p:cNvSpPr>
              <a:spLocks noChangeShapeType="1"/>
            </p:cNvSpPr>
            <p:nvPr/>
          </p:nvSpPr>
          <p:spPr bwMode="auto">
            <a:xfrm flipH="1">
              <a:off x="4589" y="2693"/>
              <a:ext cx="678" cy="4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3937" y="2693"/>
              <a:ext cx="652" cy="44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4589" y="2250"/>
              <a:ext cx="678" cy="4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 flipH="1">
              <a:off x="3937" y="2250"/>
              <a:ext cx="652" cy="443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4536" y="2907"/>
              <a:ext cx="100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4542" y="2479"/>
              <a:ext cx="100" cy="2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 flipH="1">
              <a:off x="4296" y="2646"/>
              <a:ext cx="73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H="1">
              <a:off x="4349" y="2638"/>
              <a:ext cx="74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 flipH="1">
              <a:off x="4842" y="2661"/>
              <a:ext cx="73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 flipH="1">
              <a:off x="4795" y="2650"/>
              <a:ext cx="74" cy="87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 flipH="1">
              <a:off x="4789" y="2693"/>
              <a:ext cx="86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4656" y="2638"/>
              <a:ext cx="1" cy="5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15"/>
            <p:cNvSpPr>
              <a:spLocks noChangeShapeType="1"/>
            </p:cNvSpPr>
            <p:nvPr/>
          </p:nvSpPr>
          <p:spPr bwMode="auto">
            <a:xfrm>
              <a:off x="4589" y="2638"/>
              <a:ext cx="67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16"/>
            <p:cNvSpPr>
              <a:spLocks noChangeShapeType="1"/>
            </p:cNvSpPr>
            <p:nvPr/>
          </p:nvSpPr>
          <p:spPr bwMode="auto">
            <a:xfrm>
              <a:off x="3937" y="2693"/>
              <a:ext cx="1330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17"/>
            <p:cNvSpPr>
              <a:spLocks noChangeShapeType="1"/>
            </p:cNvSpPr>
            <p:nvPr/>
          </p:nvSpPr>
          <p:spPr bwMode="auto">
            <a:xfrm>
              <a:off x="4229" y="2693"/>
              <a:ext cx="373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4189" y="2693"/>
              <a:ext cx="40" cy="1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>
              <a:off x="4589" y="2250"/>
              <a:ext cx="1" cy="885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20"/>
            <p:cNvSpPr txBox="1">
              <a:spLocks noChangeArrowheads="1"/>
            </p:cNvSpPr>
            <p:nvPr/>
          </p:nvSpPr>
          <p:spPr bwMode="auto">
            <a:xfrm>
              <a:off x="4481" y="2016"/>
              <a:ext cx="55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dirty="0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6" name="Text Box 21"/>
            <p:cNvSpPr txBox="1">
              <a:spLocks noChangeArrowheads="1"/>
            </p:cNvSpPr>
            <p:nvPr/>
          </p:nvSpPr>
          <p:spPr bwMode="auto">
            <a:xfrm>
              <a:off x="3651" y="2537"/>
              <a:ext cx="5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7" name="Text Box 22"/>
            <p:cNvSpPr txBox="1">
              <a:spLocks noChangeArrowheads="1"/>
            </p:cNvSpPr>
            <p:nvPr/>
          </p:nvSpPr>
          <p:spPr bwMode="auto">
            <a:xfrm>
              <a:off x="5244" y="2506"/>
              <a:ext cx="5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4481" y="3133"/>
              <a:ext cx="55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9" name="Text Box 24"/>
            <p:cNvSpPr txBox="1">
              <a:spLocks noChangeArrowheads="1"/>
            </p:cNvSpPr>
            <p:nvPr/>
          </p:nvSpPr>
          <p:spPr bwMode="auto">
            <a:xfrm>
              <a:off x="4567" y="2695"/>
              <a:ext cx="20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600">
                  <a:solidFill>
                    <a:srgbClr val="FF0000"/>
                  </a:solidFill>
                  <a:cs typeface="Arial" panose="020B0604020202020204" pitchFamily="34" charset="0"/>
                </a:rPr>
                <a:t>O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924551" y="2237785"/>
            <a:ext cx="28620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qua d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755926" y="1941204"/>
            <a:ext cx="31184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thẳng d được gọi là trục đối xứng của hình H nếu ta lấy một điểm bất kì thuộc H, điểm đối xứng với điểm vừa lấy qua d cũng thuộc H.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75928" y="1905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6498666"/>
      </p:ext>
    </p:extLst>
  </p:cSld>
  <p:clrMapOvr>
    <a:masterClrMapping/>
  </p:clrMapOvr>
  <p:transition spd="slow" advTm="93402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/>
      <p:bldP spid="6" grpId="2"/>
      <p:bldP spid="30" grpId="0"/>
      <p:bldP spid="30" grpId="1"/>
      <p:bldP spid="31" grpId="0"/>
      <p:bldP spid="3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6878" y="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508331"/>
      </p:ext>
    </p:extLst>
  </p:cSld>
  <p:clrMapOvr>
    <a:masterClrMapping/>
  </p:clrMapOvr>
  <p:transition spd="slow" advTm="5003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3" y="1030288"/>
            <a:ext cx="2500313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653" y="533400"/>
            <a:ext cx="350361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image0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91" y="2401888"/>
            <a:ext cx="2719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image00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1190625"/>
            <a:ext cx="4240212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image00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3" y="1824041"/>
            <a:ext cx="44354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image0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3" y="2461420"/>
            <a:ext cx="467995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image00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3" y="2603503"/>
            <a:ext cx="23145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image0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38" y="3908428"/>
            <a:ext cx="4191000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image0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38" y="4437063"/>
            <a:ext cx="4418012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 descr="image0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114" y="4515263"/>
            <a:ext cx="4418013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 descr="image0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581" y="4463606"/>
            <a:ext cx="4681538" cy="211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 descr="image0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3" y="2363788"/>
            <a:ext cx="121761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63"/>
          <p:cNvGrpSpPr>
            <a:grpSpLocks/>
          </p:cNvGrpSpPr>
          <p:nvPr/>
        </p:nvGrpSpPr>
        <p:grpSpPr bwMode="auto">
          <a:xfrm>
            <a:off x="1590700" y="362003"/>
            <a:ext cx="2130909" cy="2031142"/>
            <a:chOff x="3443" y="1652"/>
            <a:chExt cx="2294" cy="1730"/>
          </a:xfrm>
        </p:grpSpPr>
        <p:sp>
          <p:nvSpPr>
            <p:cNvPr id="15" name="Line 64"/>
            <p:cNvSpPr>
              <a:spLocks noChangeShapeType="1"/>
            </p:cNvSpPr>
            <p:nvPr/>
          </p:nvSpPr>
          <p:spPr bwMode="auto">
            <a:xfrm>
              <a:off x="4597" y="1928"/>
              <a:ext cx="2" cy="113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65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66"/>
            <p:cNvSpPr>
              <a:spLocks noChangeShapeType="1"/>
            </p:cNvSpPr>
            <p:nvPr/>
          </p:nvSpPr>
          <p:spPr bwMode="auto">
            <a:xfrm>
              <a:off x="4025" y="2493"/>
              <a:ext cx="5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67"/>
            <p:cNvSpPr>
              <a:spLocks noChangeShapeType="1"/>
            </p:cNvSpPr>
            <p:nvPr/>
          </p:nvSpPr>
          <p:spPr bwMode="auto">
            <a:xfrm>
              <a:off x="4083" y="2493"/>
              <a:ext cx="5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68"/>
            <p:cNvSpPr>
              <a:spLocks noChangeShapeType="1"/>
            </p:cNvSpPr>
            <p:nvPr/>
          </p:nvSpPr>
          <p:spPr bwMode="auto">
            <a:xfrm>
              <a:off x="3662" y="2493"/>
              <a:ext cx="1908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69"/>
            <p:cNvSpPr>
              <a:spLocks noChangeShapeType="1"/>
            </p:cNvSpPr>
            <p:nvPr/>
          </p:nvSpPr>
          <p:spPr bwMode="auto">
            <a:xfrm flipH="1">
              <a:off x="3662" y="1928"/>
              <a:ext cx="935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70"/>
            <p:cNvSpPr>
              <a:spLocks noChangeShapeType="1"/>
            </p:cNvSpPr>
            <p:nvPr/>
          </p:nvSpPr>
          <p:spPr bwMode="auto">
            <a:xfrm>
              <a:off x="4597" y="1928"/>
              <a:ext cx="973" cy="56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71"/>
            <p:cNvSpPr>
              <a:spLocks noChangeShapeType="1"/>
            </p:cNvSpPr>
            <p:nvPr/>
          </p:nvSpPr>
          <p:spPr bwMode="auto">
            <a:xfrm>
              <a:off x="3662" y="2493"/>
              <a:ext cx="935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72"/>
            <p:cNvSpPr>
              <a:spLocks noChangeShapeType="1"/>
            </p:cNvSpPr>
            <p:nvPr/>
          </p:nvSpPr>
          <p:spPr bwMode="auto">
            <a:xfrm flipH="1">
              <a:off x="4597" y="2493"/>
              <a:ext cx="973" cy="56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73"/>
            <p:cNvSpPr>
              <a:spLocks noChangeShapeType="1"/>
            </p:cNvSpPr>
            <p:nvPr/>
          </p:nvSpPr>
          <p:spPr bwMode="auto">
            <a:xfrm flipH="1">
              <a:off x="4884" y="2493"/>
              <a:ext cx="1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>
              <a:off x="3443" y="2373"/>
              <a:ext cx="219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26" name="Text Box 75"/>
            <p:cNvSpPr txBox="1">
              <a:spLocks noChangeArrowheads="1"/>
            </p:cNvSpPr>
            <p:nvPr/>
          </p:nvSpPr>
          <p:spPr bwMode="auto">
            <a:xfrm>
              <a:off x="4469" y="1652"/>
              <a:ext cx="245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27" name="Text Box 76"/>
            <p:cNvSpPr txBox="1">
              <a:spLocks noChangeArrowheads="1"/>
            </p:cNvSpPr>
            <p:nvPr/>
          </p:nvSpPr>
          <p:spPr bwMode="auto">
            <a:xfrm>
              <a:off x="4479" y="3041"/>
              <a:ext cx="248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28" name="Text Box 77"/>
            <p:cNvSpPr txBox="1">
              <a:spLocks noChangeArrowheads="1"/>
            </p:cNvSpPr>
            <p:nvPr/>
          </p:nvSpPr>
          <p:spPr bwMode="auto">
            <a:xfrm>
              <a:off x="5548" y="2343"/>
              <a:ext cx="189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en-US" sz="2000" b="1">
                  <a:solidFill>
                    <a:srgbClr val="FF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29" name="Line 79"/>
            <p:cNvSpPr>
              <a:spLocks noChangeShapeType="1"/>
            </p:cNvSpPr>
            <p:nvPr/>
          </p:nvSpPr>
          <p:spPr bwMode="auto">
            <a:xfrm rot="20786999" flipH="1">
              <a:off x="4083" y="2750"/>
              <a:ext cx="112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80"/>
            <p:cNvSpPr>
              <a:spLocks noChangeShapeType="1"/>
            </p:cNvSpPr>
            <p:nvPr/>
          </p:nvSpPr>
          <p:spPr bwMode="auto">
            <a:xfrm rot="-2020161">
              <a:off x="4195" y="2115"/>
              <a:ext cx="1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81"/>
            <p:cNvSpPr>
              <a:spLocks noChangeShapeType="1"/>
            </p:cNvSpPr>
            <p:nvPr/>
          </p:nvSpPr>
          <p:spPr bwMode="auto">
            <a:xfrm flipH="1">
              <a:off x="5032" y="2155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82"/>
            <p:cNvSpPr>
              <a:spLocks noChangeShapeType="1"/>
            </p:cNvSpPr>
            <p:nvPr/>
          </p:nvSpPr>
          <p:spPr bwMode="auto">
            <a:xfrm>
              <a:off x="5008" y="2750"/>
              <a:ext cx="68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865883" y="2641601"/>
            <a:ext cx="5767245" cy="1371600"/>
            <a:chOff x="7252009" y="2679192"/>
            <a:chExt cx="5767245" cy="1371600"/>
          </a:xfrm>
        </p:grpSpPr>
        <p:sp>
          <p:nvSpPr>
            <p:cNvPr id="2" name="TextBox 1"/>
            <p:cNvSpPr txBox="1"/>
            <p:nvPr/>
          </p:nvSpPr>
          <p:spPr>
            <a:xfrm rot="984968">
              <a:off x="7504425" y="3587039"/>
              <a:ext cx="5514829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Hai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chéo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trục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xứng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13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3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thoi</a:t>
              </a:r>
              <a:endPara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7252009" y="2679192"/>
              <a:ext cx="3956693" cy="1371600"/>
            </a:xfrm>
            <a:custGeom>
              <a:avLst/>
              <a:gdLst>
                <a:gd name="connsiteX0" fmla="*/ 54046 w 3739078"/>
                <a:gd name="connsiteY0" fmla="*/ 0 h 1527048"/>
                <a:gd name="connsiteX1" fmla="*/ 154630 w 3739078"/>
                <a:gd name="connsiteY1" fmla="*/ 283464 h 1527048"/>
                <a:gd name="connsiteX2" fmla="*/ 1361638 w 3739078"/>
                <a:gd name="connsiteY2" fmla="*/ 841248 h 1527048"/>
                <a:gd name="connsiteX3" fmla="*/ 1361638 w 3739078"/>
                <a:gd name="connsiteY3" fmla="*/ 841248 h 1527048"/>
                <a:gd name="connsiteX4" fmla="*/ 3739078 w 3739078"/>
                <a:gd name="connsiteY4" fmla="*/ 1527048 h 152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9078" h="1527048">
                  <a:moveTo>
                    <a:pt x="54046" y="0"/>
                  </a:moveTo>
                  <a:cubicBezTo>
                    <a:pt x="-4628" y="71628"/>
                    <a:pt x="-63302" y="143256"/>
                    <a:pt x="154630" y="283464"/>
                  </a:cubicBezTo>
                  <a:cubicBezTo>
                    <a:pt x="372562" y="423672"/>
                    <a:pt x="1361638" y="841248"/>
                    <a:pt x="1361638" y="841248"/>
                  </a:cubicBezTo>
                  <a:lnTo>
                    <a:pt x="1361638" y="841248"/>
                  </a:lnTo>
                  <a:lnTo>
                    <a:pt x="3739078" y="1527048"/>
                  </a:lnTo>
                </a:path>
              </a:pathLst>
            </a:cu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762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28303" y="1905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64891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" fill="hold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" fill="hold">
                                          <p:stCondLst>
                                            <p:cond delay="595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" fill="hold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" fill="hold">
                                          <p:stCondLst>
                                            <p:cond delay="59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" fill="hold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" fill="hold">
                                          <p:stCondLst>
                                            <p:cond delay="595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" fill="hold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" fill="hold">
                                          <p:stCondLst>
                                            <p:cond delay="595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" fill="hold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" fill="hold">
                                          <p:stCondLst>
                                            <p:cond delay="595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" fill="hold">
                                          <p:stCondLst>
                                            <p:cond delay="1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" fill="hold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" fill="hold">
                                          <p:stCondLst>
                                            <p:cond delay="59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20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50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20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50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 tmFilter="0, 0; .2, .5; .8, .5; 1, 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500" autoRev="1" fill="hold"/>
                                        <p:tgtEl>
                                          <p:spTgt spid="20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SP SketchPad mô phỏng vẽ hình thoi bằng thước 2 lề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502" y="-1"/>
            <a:ext cx="12087497" cy="6820309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6878" y="3810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4" name="TextBox 3"/>
          <p:cNvSpPr txBox="1"/>
          <p:nvPr/>
        </p:nvSpPr>
        <p:spPr>
          <a:xfrm>
            <a:off x="9683181" y="5446764"/>
            <a:ext cx="4061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1033035"/>
      </p:ext>
    </p:extLst>
  </p:cSld>
  <p:clrMapOvr>
    <a:masterClrMapping/>
  </p:clrMapOvr>
  <p:transition spd="slow" advTm="92146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[GSP 5.0] Vẽ tia phân giác của một góc (Thước hai lề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38100" y="28575"/>
            <a:ext cx="12192000" cy="6858000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640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sp>
        <p:nvSpPr>
          <p:cNvPr id="5" name="TextBox 4"/>
          <p:cNvSpPr txBox="1"/>
          <p:nvPr/>
        </p:nvSpPr>
        <p:spPr>
          <a:xfrm>
            <a:off x="9630929" y="6204410"/>
            <a:ext cx="4061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454100"/>
      </p:ext>
    </p:extLst>
  </p:cSld>
  <p:clrMapOvr>
    <a:masterClrMapping/>
  </p:clrMapOvr>
  <p:transition spd="slow" advTm="4507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home.marry.vn/sites/default/files/styles/main_image_550/public/fancy/10-cong-trinh-kien-truc-noi-tieng-nhat-the-gioi_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02" y="289241"/>
            <a:ext cx="60960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8419633" y="128016"/>
            <a:ext cx="3909527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Tòa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St. Mary Axe </a:t>
            </a:r>
            <a:r>
              <a:rPr lang="en-US" altLang="en-US" sz="1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altLang="en-US" sz="1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London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vi-VN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tráng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http://review.siu.edu.vn/my-thuat-kien-truc/30-st-mary-axe-toa-nha-hinh-qua-dua-chuot/333/4664</a:t>
            </a:r>
            <a:endParaRPr lang="en-US" altLang="en-US" sz="1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dac.vn/mfiles/data/2012/08/1E82144D/top1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35" y="389765"/>
            <a:ext cx="7940993" cy="506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 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65" y="930907"/>
            <a:ext cx="81534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456209" y="3128275"/>
            <a:ext cx="39197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vi-VN" altLang="en-US" sz="1400" b="1" dirty="0">
                <a:solidFill>
                  <a:srgbClr val="0000FF"/>
                </a:solidFill>
                <a:latin typeface="+mj-lt"/>
              </a:rPr>
              <a:t>Thánh đường Cardboard</a:t>
            </a:r>
            <a:r>
              <a:rPr lang="en-US" altLang="en-US" sz="1400" b="1" dirty="0">
                <a:solidFill>
                  <a:srgbClr val="0000FF"/>
                </a:solidFill>
                <a:latin typeface="+mj-lt"/>
              </a:rPr>
              <a:t> ở </a:t>
            </a:r>
            <a:r>
              <a:rPr lang="en-US" altLang="en-US" sz="1400" b="1" dirty="0" err="1">
                <a:solidFill>
                  <a:srgbClr val="0000FF"/>
                </a:solidFill>
                <a:latin typeface="+mj-lt"/>
              </a:rPr>
              <a:t>Newzealand</a:t>
            </a:r>
            <a:r>
              <a:rPr lang="en-US" altLang="en-US" sz="14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1400" b="1" dirty="0">
                <a:solidFill>
                  <a:srgbClr val="0000FF"/>
                </a:solidFill>
                <a:latin typeface="+mj-lt"/>
                <a:hlinkClick r:id="rId8"/>
              </a:rPr>
              <a:t>https://tuoitre.vn/new-zealand-khanh-thanh-nha-tho-cactong-chua-700-nguoi-563988.htm</a:t>
            </a:r>
            <a:r>
              <a:rPr lang="en-US" altLang="en-US" sz="1400" b="1" dirty="0">
                <a:solidFill>
                  <a:srgbClr val="0000FF"/>
                </a:solidFill>
                <a:latin typeface="+mj-lt"/>
              </a:rPr>
              <a:t> </a:t>
            </a:r>
            <a:endParaRPr lang="en-US" altLang="en-US" sz="14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8410489" y="1966201"/>
            <a:ext cx="360472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14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 tâm báo chí quốc tế Phượng Hoàng </a:t>
            </a:r>
            <a:endParaRPr lang="en-US" altLang="en-US" sz="1400" b="1" dirty="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vi-VN" altLang="en-US" sz="14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Bắc Kinh (Trung Quốc)</a:t>
            </a:r>
            <a:r>
              <a:rPr lang="en-US" altLang="en-US" sz="14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b="1" dirty="0">
                <a:solidFill>
                  <a:srgbClr val="D6009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http://bmktcn.com/index.php?option=com_content&amp;task=view&amp;id=5390&amp;Itemid=184</a:t>
            </a:r>
            <a:endParaRPr lang="en-US" altLang="en-US" sz="1400" dirty="0">
              <a:solidFill>
                <a:srgbClr val="D6009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50" descr="ve%20la%20ban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">
            <a:off x="358279" y="1639943"/>
            <a:ext cx="3176166" cy="317616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ompas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">
            <a:off x="3577694" y="1627022"/>
            <a:ext cx="4177284" cy="319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518767" y="4215945"/>
            <a:ext cx="3600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CC"/>
                </a:solidFill>
                <a:hlinkClick r:id="rId12"/>
              </a:rPr>
              <a:t>https://mpc247.com/vat-li-kham-pha/1042/cau-tao-nguyen-tac-hoat-dong-cua-la-ban-kim-chi-nam.html</a:t>
            </a:r>
            <a:endParaRPr lang="en-US" dirty="0">
              <a:solidFill>
                <a:srgbClr val="0000CC"/>
              </a:solidFill>
            </a:endParaRPr>
          </a:p>
        </p:txBody>
      </p:sp>
      <p:pic>
        <p:nvPicPr>
          <p:cNvPr id="11268" name="Picture 4" descr="Hình ảnh Hình Thoi PNG, Vector, PSD, và biểu tượng để tải về miễn phí |  pngtre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211" y="1671007"/>
            <a:ext cx="3455618" cy="345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1277956"/>
      </p:ext>
    </p:extLst>
  </p:cSld>
  <p:clrMapOvr>
    <a:masterClrMapping/>
  </p:clrMapOvr>
  <p:transition spd="slow" advTm="132852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3" grpId="0"/>
      <p:bldP spid="10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2286003" y="1995488"/>
            <a:ext cx="8283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-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Nắm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chắc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định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nghĩa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tính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chất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dấu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hiệu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nhận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biết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hình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thoi</a:t>
            </a:r>
            <a:endParaRPr lang="en-US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2273300" y="2438400"/>
            <a:ext cx="8001000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Char char="-"/>
            </a:pP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Làm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bài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: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75; 76; 77 (SGK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106)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138; 139; 140 </a:t>
            </a:r>
            <a:r>
              <a:rPr lang="en-US" alt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74 SBT</a:t>
            </a:r>
          </a:p>
        </p:txBody>
      </p:sp>
      <p:sp>
        <p:nvSpPr>
          <p:cNvPr id="35844" name="WordArt 5"/>
          <p:cNvSpPr>
            <a:spLocks noChangeArrowheads="1" noChangeShapeType="1" noTextEdit="1"/>
          </p:cNvSpPr>
          <p:nvPr/>
        </p:nvSpPr>
        <p:spPr bwMode="auto">
          <a:xfrm>
            <a:off x="2958592" y="758955"/>
            <a:ext cx="4724400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</a:t>
            </a:r>
            <a:r>
              <a:rPr 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 LUYỆN</a:t>
            </a:r>
            <a:endParaRPr 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hlinkClick r:id="rId4" action="ppaction://hlinkfile"/>
          </p:cNvPr>
          <p:cNvSpPr txBox="1"/>
          <p:nvPr/>
        </p:nvSpPr>
        <p:spPr>
          <a:xfrm>
            <a:off x="2865120" y="3798486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3" y="4397167"/>
            <a:ext cx="5001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thcs.bd.ntdoan@dongtrieu.edu.vn</a:t>
            </a:r>
            <a:endParaRPr 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5928" y="1905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4973070" y="4429126"/>
            <a:ext cx="6419030" cy="2165545"/>
            <a:chOff x="1486" y="2208"/>
            <a:chExt cx="3122" cy="2112"/>
          </a:xfrm>
        </p:grpSpPr>
        <p:grpSp>
          <p:nvGrpSpPr>
            <p:cNvPr id="9" name="Group 7"/>
            <p:cNvGrpSpPr>
              <a:grpSpLocks/>
            </p:cNvGrpSpPr>
            <p:nvPr/>
          </p:nvGrpSpPr>
          <p:grpSpPr bwMode="auto">
            <a:xfrm>
              <a:off x="4080" y="2208"/>
              <a:ext cx="528" cy="672"/>
              <a:chOff x="684" y="1316"/>
              <a:chExt cx="4312" cy="2641"/>
            </a:xfrm>
          </p:grpSpPr>
          <p:grpSp>
            <p:nvGrpSpPr>
              <p:cNvPr id="11" name="Group 8"/>
              <p:cNvGrpSpPr>
                <a:grpSpLocks/>
              </p:cNvGrpSpPr>
              <p:nvPr/>
            </p:nvGrpSpPr>
            <p:grpSpPr bwMode="auto">
              <a:xfrm>
                <a:off x="684" y="1316"/>
                <a:ext cx="4312" cy="2641"/>
                <a:chOff x="684" y="1316"/>
                <a:chExt cx="4312" cy="2641"/>
              </a:xfrm>
            </p:grpSpPr>
            <p:sp>
              <p:nvSpPr>
                <p:cNvPr id="29" name="Freeform 9"/>
                <p:cNvSpPr>
                  <a:spLocks/>
                </p:cNvSpPr>
                <p:nvPr/>
              </p:nvSpPr>
              <p:spPr bwMode="auto">
                <a:xfrm>
                  <a:off x="2873" y="1316"/>
                  <a:ext cx="2123" cy="2641"/>
                </a:xfrm>
                <a:custGeom>
                  <a:avLst/>
                  <a:gdLst>
                    <a:gd name="T0" fmla="*/ 0 w 2123"/>
                    <a:gd name="T1" fmla="*/ 0 h 2641"/>
                    <a:gd name="T2" fmla="*/ 2123 w 2123"/>
                    <a:gd name="T3" fmla="*/ 2300 h 2641"/>
                    <a:gd name="T4" fmla="*/ 66 w 2123"/>
                    <a:gd name="T5" fmla="*/ 2641 h 2641"/>
                    <a:gd name="T6" fmla="*/ 0 w 2123"/>
                    <a:gd name="T7" fmla="*/ 0 h 26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23"/>
                    <a:gd name="T13" fmla="*/ 0 h 2641"/>
                    <a:gd name="T14" fmla="*/ 2123 w 2123"/>
                    <a:gd name="T15" fmla="*/ 2641 h 26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23" h="2641">
                      <a:moveTo>
                        <a:pt x="0" y="0"/>
                      </a:moveTo>
                      <a:lnTo>
                        <a:pt x="2123" y="2300"/>
                      </a:lnTo>
                      <a:lnTo>
                        <a:pt x="66" y="26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25400">
                  <a:solidFill>
                    <a:srgbClr val="FFC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" name="Freeform 10"/>
                <p:cNvSpPr>
                  <a:spLocks/>
                </p:cNvSpPr>
                <p:nvPr/>
              </p:nvSpPr>
              <p:spPr bwMode="auto">
                <a:xfrm>
                  <a:off x="684" y="1316"/>
                  <a:ext cx="2255" cy="2641"/>
                </a:xfrm>
                <a:custGeom>
                  <a:avLst/>
                  <a:gdLst>
                    <a:gd name="T0" fmla="*/ 2189 w 2255"/>
                    <a:gd name="T1" fmla="*/ 0 h 2641"/>
                    <a:gd name="T2" fmla="*/ 2255 w 2255"/>
                    <a:gd name="T3" fmla="*/ 2641 h 2641"/>
                    <a:gd name="T4" fmla="*/ 0 w 2255"/>
                    <a:gd name="T5" fmla="*/ 2300 h 2641"/>
                    <a:gd name="T6" fmla="*/ 2189 w 2255"/>
                    <a:gd name="T7" fmla="*/ 0 h 26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55"/>
                    <a:gd name="T13" fmla="*/ 0 h 2641"/>
                    <a:gd name="T14" fmla="*/ 2255 w 2255"/>
                    <a:gd name="T15" fmla="*/ 2641 h 26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55" h="2641">
                      <a:moveTo>
                        <a:pt x="2189" y="0"/>
                      </a:moveTo>
                      <a:lnTo>
                        <a:pt x="2255" y="2641"/>
                      </a:lnTo>
                      <a:lnTo>
                        <a:pt x="0" y="2300"/>
                      </a:lnTo>
                      <a:lnTo>
                        <a:pt x="2189" y="0"/>
                      </a:lnTo>
                      <a:close/>
                    </a:path>
                  </a:pathLst>
                </a:custGeom>
                <a:solidFill>
                  <a:srgbClr val="FFA040"/>
                </a:solidFill>
                <a:ln w="25400">
                  <a:solidFill>
                    <a:srgbClr val="C06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" name="Group 11"/>
              <p:cNvGrpSpPr>
                <a:grpSpLocks/>
              </p:cNvGrpSpPr>
              <p:nvPr/>
            </p:nvGrpSpPr>
            <p:grpSpPr bwMode="auto">
              <a:xfrm>
                <a:off x="1598" y="2829"/>
                <a:ext cx="2891" cy="797"/>
                <a:chOff x="1598" y="2829"/>
                <a:chExt cx="2891" cy="797"/>
              </a:xfrm>
            </p:grpSpPr>
            <p:grpSp>
              <p:nvGrpSpPr>
                <p:cNvPr id="13" name="Group 12"/>
                <p:cNvGrpSpPr>
                  <a:grpSpLocks/>
                </p:cNvGrpSpPr>
                <p:nvPr/>
              </p:nvGrpSpPr>
              <p:grpSpPr bwMode="auto">
                <a:xfrm>
                  <a:off x="1598" y="3446"/>
                  <a:ext cx="1326" cy="180"/>
                  <a:chOff x="1598" y="3446"/>
                  <a:chExt cx="1326" cy="180"/>
                </a:xfrm>
              </p:grpSpPr>
              <p:sp>
                <p:nvSpPr>
                  <p:cNvPr id="20" name="Line 1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598" y="3446"/>
                    <a:ext cx="1326" cy="17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1" name="Line 1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335" y="3486"/>
                    <a:ext cx="589" cy="75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2" name="Line 1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612" y="3476"/>
                    <a:ext cx="308" cy="42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3" name="Line 1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733" y="3498"/>
                    <a:ext cx="4" cy="4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4" name="Line 1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789" y="3518"/>
                    <a:ext cx="2" cy="33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5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830" y="3558"/>
                    <a:ext cx="1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2624" y="3531"/>
                    <a:ext cx="1" cy="42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7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2550" y="3531"/>
                    <a:ext cx="1" cy="85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8" name="Line 2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008" y="3541"/>
                    <a:ext cx="540" cy="65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" name="Group 22"/>
                <p:cNvGrpSpPr>
                  <a:grpSpLocks/>
                </p:cNvGrpSpPr>
                <p:nvPr/>
              </p:nvGrpSpPr>
              <p:grpSpPr bwMode="auto">
                <a:xfrm>
                  <a:off x="2914" y="2829"/>
                  <a:ext cx="1575" cy="384"/>
                  <a:chOff x="2914" y="2829"/>
                  <a:chExt cx="1575" cy="384"/>
                </a:xfrm>
              </p:grpSpPr>
              <p:grpSp>
                <p:nvGrpSpPr>
                  <p:cNvPr id="15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2914" y="2829"/>
                    <a:ext cx="829" cy="106"/>
                    <a:chOff x="2914" y="2829"/>
                    <a:chExt cx="829" cy="106"/>
                  </a:xfrm>
                </p:grpSpPr>
                <p:sp>
                  <p:nvSpPr>
                    <p:cNvPr id="18" name="Line 2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14" y="2839"/>
                      <a:ext cx="829" cy="9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" name="Line 2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26" y="2829"/>
                      <a:ext cx="472" cy="5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" name="Line 2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00" y="3000"/>
                    <a:ext cx="533" cy="72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" name="Line 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70" y="3062"/>
                    <a:ext cx="1019" cy="151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pic>
          <p:nvPicPr>
            <p:cNvPr id="10" name="Picture 28" descr="MATH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6" y="2976"/>
              <a:ext cx="2592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85257583"/>
      </p:ext>
    </p:extLst>
  </p:cSld>
  <p:clrMapOvr>
    <a:masterClrMapping/>
  </p:clrMapOvr>
  <p:transition spd="slow" advTm="51382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2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k3a (online-video-cutter.com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>
                  <p14:fade in="1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314936" y="90741"/>
            <a:ext cx="10525125" cy="66815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0" y="4086225"/>
            <a:ext cx="647700" cy="27717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59803" y="6249055"/>
            <a:ext cx="4061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</a:t>
            </a:r>
            <a:endParaRPr 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384619"/>
      </p:ext>
    </p:extLst>
  </p:cSld>
  <p:clrMapOvr>
    <a:masterClrMapping/>
  </p:clrMapOvr>
  <p:transition spd="slow" advTm="79007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oa-d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609" y="88279"/>
            <a:ext cx="27813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-1"/>
            <a:ext cx="12192000" cy="6811349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grpSp>
        <p:nvGrpSpPr>
          <p:cNvPr id="40964" name="Group 6"/>
          <p:cNvGrpSpPr>
            <a:grpSpLocks/>
          </p:cNvGrpSpPr>
          <p:nvPr/>
        </p:nvGrpSpPr>
        <p:grpSpPr bwMode="auto">
          <a:xfrm>
            <a:off x="5892316" y="4683126"/>
            <a:ext cx="4875212" cy="2174875"/>
            <a:chOff x="1486" y="2208"/>
            <a:chExt cx="3122" cy="2112"/>
          </a:xfrm>
        </p:grpSpPr>
        <p:grpSp>
          <p:nvGrpSpPr>
            <p:cNvPr id="40978" name="Group 7"/>
            <p:cNvGrpSpPr>
              <a:grpSpLocks/>
            </p:cNvGrpSpPr>
            <p:nvPr/>
          </p:nvGrpSpPr>
          <p:grpSpPr bwMode="auto">
            <a:xfrm>
              <a:off x="4080" y="2208"/>
              <a:ext cx="528" cy="672"/>
              <a:chOff x="684" y="1316"/>
              <a:chExt cx="4312" cy="2641"/>
            </a:xfrm>
          </p:grpSpPr>
          <p:grpSp>
            <p:nvGrpSpPr>
              <p:cNvPr id="40980" name="Group 8"/>
              <p:cNvGrpSpPr>
                <a:grpSpLocks/>
              </p:cNvGrpSpPr>
              <p:nvPr/>
            </p:nvGrpSpPr>
            <p:grpSpPr bwMode="auto">
              <a:xfrm>
                <a:off x="684" y="1316"/>
                <a:ext cx="4312" cy="2641"/>
                <a:chOff x="684" y="1316"/>
                <a:chExt cx="4312" cy="2641"/>
              </a:xfrm>
            </p:grpSpPr>
            <p:sp>
              <p:nvSpPr>
                <p:cNvPr id="40998" name="Freeform 9"/>
                <p:cNvSpPr>
                  <a:spLocks/>
                </p:cNvSpPr>
                <p:nvPr/>
              </p:nvSpPr>
              <p:spPr bwMode="auto">
                <a:xfrm>
                  <a:off x="2873" y="1316"/>
                  <a:ext cx="2123" cy="2641"/>
                </a:xfrm>
                <a:custGeom>
                  <a:avLst/>
                  <a:gdLst>
                    <a:gd name="T0" fmla="*/ 0 w 2123"/>
                    <a:gd name="T1" fmla="*/ 0 h 2641"/>
                    <a:gd name="T2" fmla="*/ 2123 w 2123"/>
                    <a:gd name="T3" fmla="*/ 2300 h 2641"/>
                    <a:gd name="T4" fmla="*/ 66 w 2123"/>
                    <a:gd name="T5" fmla="*/ 2641 h 2641"/>
                    <a:gd name="T6" fmla="*/ 0 w 2123"/>
                    <a:gd name="T7" fmla="*/ 0 h 26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23"/>
                    <a:gd name="T13" fmla="*/ 0 h 2641"/>
                    <a:gd name="T14" fmla="*/ 2123 w 2123"/>
                    <a:gd name="T15" fmla="*/ 2641 h 26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23" h="2641">
                      <a:moveTo>
                        <a:pt x="0" y="0"/>
                      </a:moveTo>
                      <a:lnTo>
                        <a:pt x="2123" y="2300"/>
                      </a:lnTo>
                      <a:lnTo>
                        <a:pt x="66" y="26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25400">
                  <a:solidFill>
                    <a:srgbClr val="FFC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999" name="Freeform 10"/>
                <p:cNvSpPr>
                  <a:spLocks/>
                </p:cNvSpPr>
                <p:nvPr/>
              </p:nvSpPr>
              <p:spPr bwMode="auto">
                <a:xfrm>
                  <a:off x="684" y="1316"/>
                  <a:ext cx="2255" cy="2641"/>
                </a:xfrm>
                <a:custGeom>
                  <a:avLst/>
                  <a:gdLst>
                    <a:gd name="T0" fmla="*/ 2189 w 2255"/>
                    <a:gd name="T1" fmla="*/ 0 h 2641"/>
                    <a:gd name="T2" fmla="*/ 2255 w 2255"/>
                    <a:gd name="T3" fmla="*/ 2641 h 2641"/>
                    <a:gd name="T4" fmla="*/ 0 w 2255"/>
                    <a:gd name="T5" fmla="*/ 2300 h 2641"/>
                    <a:gd name="T6" fmla="*/ 2189 w 2255"/>
                    <a:gd name="T7" fmla="*/ 0 h 264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55"/>
                    <a:gd name="T13" fmla="*/ 0 h 2641"/>
                    <a:gd name="T14" fmla="*/ 2255 w 2255"/>
                    <a:gd name="T15" fmla="*/ 2641 h 264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55" h="2641">
                      <a:moveTo>
                        <a:pt x="2189" y="0"/>
                      </a:moveTo>
                      <a:lnTo>
                        <a:pt x="2255" y="2641"/>
                      </a:lnTo>
                      <a:lnTo>
                        <a:pt x="0" y="2300"/>
                      </a:lnTo>
                      <a:lnTo>
                        <a:pt x="2189" y="0"/>
                      </a:lnTo>
                      <a:close/>
                    </a:path>
                  </a:pathLst>
                </a:custGeom>
                <a:solidFill>
                  <a:srgbClr val="FFA040"/>
                </a:solidFill>
                <a:ln w="25400">
                  <a:solidFill>
                    <a:srgbClr val="C06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0981" name="Group 11"/>
              <p:cNvGrpSpPr>
                <a:grpSpLocks/>
              </p:cNvGrpSpPr>
              <p:nvPr/>
            </p:nvGrpSpPr>
            <p:grpSpPr bwMode="auto">
              <a:xfrm>
                <a:off x="1598" y="2829"/>
                <a:ext cx="2891" cy="797"/>
                <a:chOff x="1598" y="2829"/>
                <a:chExt cx="2891" cy="797"/>
              </a:xfrm>
            </p:grpSpPr>
            <p:grpSp>
              <p:nvGrpSpPr>
                <p:cNvPr id="40982" name="Group 12"/>
                <p:cNvGrpSpPr>
                  <a:grpSpLocks/>
                </p:cNvGrpSpPr>
                <p:nvPr/>
              </p:nvGrpSpPr>
              <p:grpSpPr bwMode="auto">
                <a:xfrm>
                  <a:off x="1598" y="3446"/>
                  <a:ext cx="1326" cy="180"/>
                  <a:chOff x="1598" y="3446"/>
                  <a:chExt cx="1326" cy="180"/>
                </a:xfrm>
              </p:grpSpPr>
              <p:sp>
                <p:nvSpPr>
                  <p:cNvPr id="40989" name="Line 1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598" y="3446"/>
                    <a:ext cx="1326" cy="17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0" name="Line 1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335" y="3486"/>
                    <a:ext cx="589" cy="75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1" name="Line 1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612" y="3476"/>
                    <a:ext cx="308" cy="42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2" name="Line 1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733" y="3498"/>
                    <a:ext cx="4" cy="4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3" name="Line 1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789" y="3518"/>
                    <a:ext cx="2" cy="33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4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830" y="3558"/>
                    <a:ext cx="1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5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2624" y="3531"/>
                    <a:ext cx="1" cy="42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6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2550" y="3531"/>
                    <a:ext cx="1" cy="85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97" name="Line 2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008" y="3541"/>
                    <a:ext cx="540" cy="65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983" name="Group 22"/>
                <p:cNvGrpSpPr>
                  <a:grpSpLocks/>
                </p:cNvGrpSpPr>
                <p:nvPr/>
              </p:nvGrpSpPr>
              <p:grpSpPr bwMode="auto">
                <a:xfrm>
                  <a:off x="2914" y="2829"/>
                  <a:ext cx="1575" cy="384"/>
                  <a:chOff x="2914" y="2829"/>
                  <a:chExt cx="1575" cy="384"/>
                </a:xfrm>
              </p:grpSpPr>
              <p:grpSp>
                <p:nvGrpSpPr>
                  <p:cNvPr id="40984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2914" y="2829"/>
                    <a:ext cx="829" cy="106"/>
                    <a:chOff x="2914" y="2829"/>
                    <a:chExt cx="829" cy="106"/>
                  </a:xfrm>
                </p:grpSpPr>
                <p:sp>
                  <p:nvSpPr>
                    <p:cNvPr id="40987" name="Line 2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14" y="2839"/>
                      <a:ext cx="829" cy="9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988" name="Line 2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26" y="2829"/>
                      <a:ext cx="472" cy="53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40985" name="Line 2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00" y="3000"/>
                    <a:ext cx="533" cy="72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0986" name="Line 2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70" y="3062"/>
                    <a:ext cx="1019" cy="151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pic>
          <p:nvPicPr>
            <p:cNvPr id="40979" name="Picture 28" descr="MATH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6" y="2976"/>
              <a:ext cx="2592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65" name="Picture 32" descr="hoa-d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1" y="6400800"/>
            <a:ext cx="28384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33" descr="hoa-da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1" y="3848100"/>
            <a:ext cx="3429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34" descr="hoa-da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7286" y="3892421"/>
            <a:ext cx="3429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35" descr="hoa-da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2686" y="6400800"/>
            <a:ext cx="28384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38" descr="hoa-da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8347" y="93204"/>
            <a:ext cx="3429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Picture 39" descr="hoa-hong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52040">
            <a:off x="11425336" y="6057900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Picture 40" descr="hoa-hong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4547">
            <a:off x="54876" y="6067425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5" name="Picture 42" descr="hoa-hong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94380">
            <a:off x="11473547" y="-78246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3145" y="453889"/>
            <a:ext cx="765016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Math type,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iminmap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8.1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camtasi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AutoNum type="arabicPeriod"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" name="Picture 36" descr="hoa-day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7" y="541693"/>
            <a:ext cx="3429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7" descr="hoa-day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7" y="46200"/>
            <a:ext cx="27622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 descr="hoa-hong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30724">
            <a:off x="13997" y="272142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1690957"/>
      </p:ext>
    </p:extLst>
  </p:cSld>
  <p:clrMapOvr>
    <a:masterClrMapping/>
  </p:clrMapOvr>
  <p:transition advTm="22153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7374" y="857854"/>
            <a:ext cx="117304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11. Hình thoi </a:t>
            </a:r>
          </a:p>
          <a:p>
            <a:pPr algn="just"/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  <a:r>
              <a:rPr lang="nl-NL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Kiến thức: </a:t>
            </a:r>
            <a:r>
              <a:rPr lang="nl-NL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 hiện ra định nghĩa hình thoi, các tính chất của hình thoi, các dấu hiệu nhận biết một tứ giác là hình thoi.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Kỹ năng:</a:t>
            </a:r>
            <a:r>
              <a:rPr lang="nl-NL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HS b</a:t>
            </a:r>
            <a:r>
              <a:rPr lang="nl-NL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iết vẽ một hình thoi, cách chứng minh một tứ giác là hình thoi.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Thái độ:</a:t>
            </a:r>
            <a:r>
              <a:rPr lang="nl-NL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HS tự giác, tích cực, chủ động trong  học tập.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Định hướng năng lực: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Năng lực chung:</a:t>
            </a:r>
            <a:r>
              <a:rPr lang="nl-NL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tự học, giải quyết vấn đề, tư duy, tự quản lý, giao tiếp, hợp tác.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nl-NL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Năng lực chuyên biệt:</a:t>
            </a:r>
            <a:r>
              <a:rPr lang="nl-NL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nl-NL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iết vẽ một hình thoi, biết chứng minh một tứ giác là hình thoi.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7828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5257317"/>
      </p:ext>
    </p:extLst>
  </p:cSld>
  <p:clrMapOvr>
    <a:masterClrMapping/>
  </p:clrMapOvr>
  <p:transition spd="slow" advTm="47620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7225" y="247153"/>
            <a:ext cx="76962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 CẢM ƠN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636713" y="1052383"/>
            <a:ext cx="8839200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en-US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PGD &amp; ĐT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THCS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Bình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762482" y="4172050"/>
            <a:ext cx="784642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" pitchFamily="2" charset="2"/>
              <a:buChar char="Ø"/>
              <a:defRPr/>
            </a:pP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Thùy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Doan,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Lan</a:t>
            </a:r>
            <a:endParaRPr lang="en-US" alt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" pitchFamily="2" charset="2"/>
              <a:buChar char="Ø"/>
              <a:defRPr/>
            </a:pP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Email: 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thcs.bd.ntdoan@dongtrieu.edu.vn</a:t>
            </a:r>
            <a:endParaRPr lang="en-US" alt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" pitchFamily="2" charset="2"/>
              <a:buChar char="Ø"/>
              <a:defRPr/>
            </a:pP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0979095869</a:t>
            </a:r>
            <a:endParaRPr lang="en-US" alt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" pitchFamily="2" charset="2"/>
              <a:buChar char="Ø"/>
              <a:defRPr/>
            </a:pP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Bình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endParaRPr lang="en-US" alt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" pitchFamily="2" charset="2"/>
              <a:buChar char="Ø"/>
              <a:defRPr/>
            </a:pP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Bình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Quảng</a:t>
            </a:r>
            <a:r>
              <a:rPr lang="en-US" altLang="en-US" sz="2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Ninh</a:t>
            </a:r>
            <a:endParaRPr lang="en-US" altLang="en-US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oa-da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606" y="44962"/>
            <a:ext cx="3589264" cy="32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52398" y="27992"/>
            <a:ext cx="12039601" cy="6828580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  <p:pic>
        <p:nvPicPr>
          <p:cNvPr id="31" name="Picture 32" descr="hoa-d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62" y="6456784"/>
            <a:ext cx="3737293" cy="34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3" descr="hoa-da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62" y="3904084"/>
            <a:ext cx="451485" cy="28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4" descr="hoa-da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5990" y="3761793"/>
            <a:ext cx="451485" cy="28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5" descr="hoa-da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897" y="6466117"/>
            <a:ext cx="3737293" cy="34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6" descr="hoa-da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50" y="159128"/>
            <a:ext cx="451485" cy="28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7" descr="hoa-da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00" y="111504"/>
            <a:ext cx="3636963" cy="33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8" descr="hoa-day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8190" y="466529"/>
            <a:ext cx="442510" cy="277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9" descr="hoa-hon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52040">
            <a:off x="11384380" y="6051956"/>
            <a:ext cx="682859" cy="90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0" descr="hoa-hon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74547">
            <a:off x="275902" y="5940948"/>
            <a:ext cx="682858" cy="90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1" descr="hoa-hon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30724">
            <a:off x="121798" y="280440"/>
            <a:ext cx="902970" cy="68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2" descr="hoa-hon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94380">
            <a:off x="11478222" y="45368"/>
            <a:ext cx="682858" cy="90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606257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92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223396319"/>
      </p:ext>
    </p:extLst>
  </p:cSld>
  <p:clrMapOvr>
    <a:masterClrMapping/>
  </p:clrMapOvr>
  <p:transition spd="slow" advTm="45611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5631509" y="-2414"/>
            <a:ext cx="7498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FF0000"/>
                </a:solidFill>
                <a:cs typeface="Times New Roman" panose="02020603050405020304" pitchFamily="18" charset="0"/>
              </a:rPr>
              <a:t>Chuẩn bị đồ dùng học tập</a:t>
            </a: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238" y="5096691"/>
            <a:ext cx="4032250" cy="579936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170" name="Picture 2" descr="Compa học sinh Deli 8615 | Dụng cụ học tập chất lượng - giá rẻ – BẢO QUYÊN  SHO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492" y="1935559"/>
            <a:ext cx="2782570" cy="278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Thước êke với giá tốt nhất, khuyến mãi mỗi ngà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Thước êke với giá tốt nhất, khuyến mãi mỗi ngà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8" descr="Thước êke với giá tốt nhất, khuyến mãi mỗi ngà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Êke học sinh 20cm (1501, 1411) Siêu thị Đức Thành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80" name="Picture 12" descr="Văn phòng phẩm – Thước đo độ nhỏ WINQ số 6 | Công ty TNHH mực in H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341" y="1213925"/>
            <a:ext cx="3197225" cy="264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0"/>
          <p:cNvSpPr/>
          <p:nvPr/>
        </p:nvSpPr>
        <p:spPr>
          <a:xfrm>
            <a:off x="860650" y="2427664"/>
            <a:ext cx="3490912" cy="524689"/>
          </a:xfrm>
          <a:custGeom>
            <a:avLst/>
            <a:gdLst>
              <a:gd name="connsiteX0" fmla="*/ 0 w 3549650"/>
              <a:gd name="connsiteY0" fmla="*/ 129417 h 776485"/>
              <a:gd name="connsiteX1" fmla="*/ 129417 w 3549650"/>
              <a:gd name="connsiteY1" fmla="*/ 0 h 776485"/>
              <a:gd name="connsiteX2" fmla="*/ 3420233 w 3549650"/>
              <a:gd name="connsiteY2" fmla="*/ 0 h 776485"/>
              <a:gd name="connsiteX3" fmla="*/ 3549650 w 3549650"/>
              <a:gd name="connsiteY3" fmla="*/ 129417 h 776485"/>
              <a:gd name="connsiteX4" fmla="*/ 3549650 w 3549650"/>
              <a:gd name="connsiteY4" fmla="*/ 647068 h 776485"/>
              <a:gd name="connsiteX5" fmla="*/ 3420233 w 3549650"/>
              <a:gd name="connsiteY5" fmla="*/ 776485 h 776485"/>
              <a:gd name="connsiteX6" fmla="*/ 129417 w 3549650"/>
              <a:gd name="connsiteY6" fmla="*/ 776485 h 776485"/>
              <a:gd name="connsiteX7" fmla="*/ 0 w 3549650"/>
              <a:gd name="connsiteY7" fmla="*/ 647068 h 776485"/>
              <a:gd name="connsiteX8" fmla="*/ 0 w 3549650"/>
              <a:gd name="connsiteY8" fmla="*/ 129417 h 77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9650" h="776485">
                <a:moveTo>
                  <a:pt x="0" y="129417"/>
                </a:moveTo>
                <a:cubicBezTo>
                  <a:pt x="0" y="57942"/>
                  <a:pt x="57942" y="0"/>
                  <a:pt x="129417" y="0"/>
                </a:cubicBezTo>
                <a:lnTo>
                  <a:pt x="3420233" y="0"/>
                </a:lnTo>
                <a:cubicBezTo>
                  <a:pt x="3491708" y="0"/>
                  <a:pt x="3549650" y="57942"/>
                  <a:pt x="3549650" y="129417"/>
                </a:cubicBezTo>
                <a:lnTo>
                  <a:pt x="3549650" y="647068"/>
                </a:lnTo>
                <a:cubicBezTo>
                  <a:pt x="3549650" y="718543"/>
                  <a:pt x="3491708" y="776485"/>
                  <a:pt x="3420233" y="776485"/>
                </a:cubicBezTo>
                <a:lnTo>
                  <a:pt x="129417" y="776485"/>
                </a:lnTo>
                <a:cubicBezTo>
                  <a:pt x="57942" y="776485"/>
                  <a:pt x="0" y="718543"/>
                  <a:pt x="0" y="647068"/>
                </a:cubicBezTo>
                <a:lnTo>
                  <a:pt x="0" y="129417"/>
                </a:lnTo>
                <a:close/>
              </a:path>
            </a:pathLst>
          </a:custGeom>
          <a:solidFill>
            <a:srgbClr val="0000FF">
              <a:alpha val="89804"/>
            </a:srgbClr>
          </a:solidFill>
        </p:spPr>
        <p:style>
          <a:lnRef idx="2">
            <a:schemeClr val="accent3">
              <a:alpha val="9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105" tIns="114105" rIns="114105" bIns="114105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860650" y="3329860"/>
            <a:ext cx="3490912" cy="524689"/>
          </a:xfrm>
          <a:custGeom>
            <a:avLst/>
            <a:gdLst>
              <a:gd name="connsiteX0" fmla="*/ 0 w 3549650"/>
              <a:gd name="connsiteY0" fmla="*/ 129417 h 776485"/>
              <a:gd name="connsiteX1" fmla="*/ 129417 w 3549650"/>
              <a:gd name="connsiteY1" fmla="*/ 0 h 776485"/>
              <a:gd name="connsiteX2" fmla="*/ 3420233 w 3549650"/>
              <a:gd name="connsiteY2" fmla="*/ 0 h 776485"/>
              <a:gd name="connsiteX3" fmla="*/ 3549650 w 3549650"/>
              <a:gd name="connsiteY3" fmla="*/ 129417 h 776485"/>
              <a:gd name="connsiteX4" fmla="*/ 3549650 w 3549650"/>
              <a:gd name="connsiteY4" fmla="*/ 647068 h 776485"/>
              <a:gd name="connsiteX5" fmla="*/ 3420233 w 3549650"/>
              <a:gd name="connsiteY5" fmla="*/ 776485 h 776485"/>
              <a:gd name="connsiteX6" fmla="*/ 129417 w 3549650"/>
              <a:gd name="connsiteY6" fmla="*/ 776485 h 776485"/>
              <a:gd name="connsiteX7" fmla="*/ 0 w 3549650"/>
              <a:gd name="connsiteY7" fmla="*/ 647068 h 776485"/>
              <a:gd name="connsiteX8" fmla="*/ 0 w 3549650"/>
              <a:gd name="connsiteY8" fmla="*/ 129417 h 77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9650" h="776485">
                <a:moveTo>
                  <a:pt x="0" y="129417"/>
                </a:moveTo>
                <a:cubicBezTo>
                  <a:pt x="0" y="57942"/>
                  <a:pt x="57942" y="0"/>
                  <a:pt x="129417" y="0"/>
                </a:cubicBezTo>
                <a:lnTo>
                  <a:pt x="3420233" y="0"/>
                </a:lnTo>
                <a:cubicBezTo>
                  <a:pt x="3491708" y="0"/>
                  <a:pt x="3549650" y="57942"/>
                  <a:pt x="3549650" y="129417"/>
                </a:cubicBezTo>
                <a:lnTo>
                  <a:pt x="3549650" y="647068"/>
                </a:lnTo>
                <a:cubicBezTo>
                  <a:pt x="3549650" y="718543"/>
                  <a:pt x="3491708" y="776485"/>
                  <a:pt x="3420233" y="776485"/>
                </a:cubicBezTo>
                <a:lnTo>
                  <a:pt x="129417" y="776485"/>
                </a:lnTo>
                <a:cubicBezTo>
                  <a:pt x="57942" y="776485"/>
                  <a:pt x="0" y="718543"/>
                  <a:pt x="0" y="647068"/>
                </a:cubicBezTo>
                <a:lnTo>
                  <a:pt x="0" y="129417"/>
                </a:lnTo>
                <a:close/>
              </a:path>
            </a:pathLst>
          </a:custGeom>
          <a:solidFill>
            <a:srgbClr val="FF0000">
              <a:alpha val="90000"/>
            </a:srgbClr>
          </a:solidFill>
        </p:spPr>
        <p:style>
          <a:lnRef idx="2">
            <a:schemeClr val="accent3">
              <a:alpha val="90000"/>
              <a:hueOff val="0"/>
              <a:satOff val="0"/>
              <a:lumOff val="0"/>
              <a:alphaOff val="-1000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105" tIns="114105" rIns="114105" bIns="114105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898489" y="4227315"/>
            <a:ext cx="3490912" cy="524689"/>
          </a:xfrm>
          <a:custGeom>
            <a:avLst/>
            <a:gdLst>
              <a:gd name="connsiteX0" fmla="*/ 0 w 3549650"/>
              <a:gd name="connsiteY0" fmla="*/ 129417 h 776485"/>
              <a:gd name="connsiteX1" fmla="*/ 129417 w 3549650"/>
              <a:gd name="connsiteY1" fmla="*/ 0 h 776485"/>
              <a:gd name="connsiteX2" fmla="*/ 3420233 w 3549650"/>
              <a:gd name="connsiteY2" fmla="*/ 0 h 776485"/>
              <a:gd name="connsiteX3" fmla="*/ 3549650 w 3549650"/>
              <a:gd name="connsiteY3" fmla="*/ 129417 h 776485"/>
              <a:gd name="connsiteX4" fmla="*/ 3549650 w 3549650"/>
              <a:gd name="connsiteY4" fmla="*/ 647068 h 776485"/>
              <a:gd name="connsiteX5" fmla="*/ 3420233 w 3549650"/>
              <a:gd name="connsiteY5" fmla="*/ 776485 h 776485"/>
              <a:gd name="connsiteX6" fmla="*/ 129417 w 3549650"/>
              <a:gd name="connsiteY6" fmla="*/ 776485 h 776485"/>
              <a:gd name="connsiteX7" fmla="*/ 0 w 3549650"/>
              <a:gd name="connsiteY7" fmla="*/ 647068 h 776485"/>
              <a:gd name="connsiteX8" fmla="*/ 0 w 3549650"/>
              <a:gd name="connsiteY8" fmla="*/ 129417 h 77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9650" h="776485">
                <a:moveTo>
                  <a:pt x="0" y="129417"/>
                </a:moveTo>
                <a:cubicBezTo>
                  <a:pt x="0" y="57942"/>
                  <a:pt x="57942" y="0"/>
                  <a:pt x="129417" y="0"/>
                </a:cubicBezTo>
                <a:lnTo>
                  <a:pt x="3420233" y="0"/>
                </a:lnTo>
                <a:cubicBezTo>
                  <a:pt x="3491708" y="0"/>
                  <a:pt x="3549650" y="57942"/>
                  <a:pt x="3549650" y="129417"/>
                </a:cubicBezTo>
                <a:lnTo>
                  <a:pt x="3549650" y="647068"/>
                </a:lnTo>
                <a:cubicBezTo>
                  <a:pt x="3549650" y="718543"/>
                  <a:pt x="3491708" y="776485"/>
                  <a:pt x="3420233" y="776485"/>
                </a:cubicBezTo>
                <a:lnTo>
                  <a:pt x="129417" y="776485"/>
                </a:lnTo>
                <a:cubicBezTo>
                  <a:pt x="57942" y="776485"/>
                  <a:pt x="0" y="718543"/>
                  <a:pt x="0" y="647068"/>
                </a:cubicBezTo>
                <a:lnTo>
                  <a:pt x="0" y="129417"/>
                </a:lnTo>
                <a:close/>
              </a:path>
            </a:pathLst>
          </a:custGeom>
          <a:solidFill>
            <a:srgbClr val="29BB37">
              <a:alpha val="90000"/>
            </a:srgbClr>
          </a:solidFill>
        </p:spPr>
        <p:style>
          <a:lnRef idx="2">
            <a:schemeClr val="accent3">
              <a:alpha val="90000"/>
              <a:hueOff val="0"/>
              <a:satOff val="0"/>
              <a:lumOff val="0"/>
              <a:alphaOff val="-2000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105" tIns="114105" rIns="114105" bIns="114105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959188" y="5168160"/>
            <a:ext cx="3490912" cy="524689"/>
          </a:xfrm>
          <a:custGeom>
            <a:avLst/>
            <a:gdLst>
              <a:gd name="connsiteX0" fmla="*/ 0 w 3549650"/>
              <a:gd name="connsiteY0" fmla="*/ 129417 h 776485"/>
              <a:gd name="connsiteX1" fmla="*/ 129417 w 3549650"/>
              <a:gd name="connsiteY1" fmla="*/ 0 h 776485"/>
              <a:gd name="connsiteX2" fmla="*/ 3420233 w 3549650"/>
              <a:gd name="connsiteY2" fmla="*/ 0 h 776485"/>
              <a:gd name="connsiteX3" fmla="*/ 3549650 w 3549650"/>
              <a:gd name="connsiteY3" fmla="*/ 129417 h 776485"/>
              <a:gd name="connsiteX4" fmla="*/ 3549650 w 3549650"/>
              <a:gd name="connsiteY4" fmla="*/ 647068 h 776485"/>
              <a:gd name="connsiteX5" fmla="*/ 3420233 w 3549650"/>
              <a:gd name="connsiteY5" fmla="*/ 776485 h 776485"/>
              <a:gd name="connsiteX6" fmla="*/ 129417 w 3549650"/>
              <a:gd name="connsiteY6" fmla="*/ 776485 h 776485"/>
              <a:gd name="connsiteX7" fmla="*/ 0 w 3549650"/>
              <a:gd name="connsiteY7" fmla="*/ 647068 h 776485"/>
              <a:gd name="connsiteX8" fmla="*/ 0 w 3549650"/>
              <a:gd name="connsiteY8" fmla="*/ 129417 h 77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9650" h="776485">
                <a:moveTo>
                  <a:pt x="0" y="129417"/>
                </a:moveTo>
                <a:cubicBezTo>
                  <a:pt x="0" y="57942"/>
                  <a:pt x="57942" y="0"/>
                  <a:pt x="129417" y="0"/>
                </a:cubicBezTo>
                <a:lnTo>
                  <a:pt x="3420233" y="0"/>
                </a:lnTo>
                <a:cubicBezTo>
                  <a:pt x="3491708" y="0"/>
                  <a:pt x="3549650" y="57942"/>
                  <a:pt x="3549650" y="129417"/>
                </a:cubicBezTo>
                <a:lnTo>
                  <a:pt x="3549650" y="647068"/>
                </a:lnTo>
                <a:cubicBezTo>
                  <a:pt x="3549650" y="718543"/>
                  <a:pt x="3491708" y="776485"/>
                  <a:pt x="3420233" y="776485"/>
                </a:cubicBezTo>
                <a:lnTo>
                  <a:pt x="129417" y="776485"/>
                </a:lnTo>
                <a:cubicBezTo>
                  <a:pt x="57942" y="776485"/>
                  <a:pt x="0" y="718543"/>
                  <a:pt x="0" y="647068"/>
                </a:cubicBezTo>
                <a:lnTo>
                  <a:pt x="0" y="129417"/>
                </a:lnTo>
                <a:close/>
              </a:path>
            </a:pathLst>
          </a:custGeom>
          <a:solidFill>
            <a:srgbClr val="9900CC">
              <a:alpha val="90000"/>
            </a:srgbClr>
          </a:solidFill>
        </p:spPr>
        <p:style>
          <a:lnRef idx="2">
            <a:schemeClr val="accent3">
              <a:alpha val="90000"/>
              <a:hueOff val="0"/>
              <a:satOff val="0"/>
              <a:lumOff val="0"/>
              <a:alphaOff val="-3000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105" tIns="114105" rIns="114105" bIns="114105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976581" y="6154794"/>
            <a:ext cx="3490912" cy="524689"/>
          </a:xfrm>
          <a:custGeom>
            <a:avLst/>
            <a:gdLst>
              <a:gd name="connsiteX0" fmla="*/ 0 w 3549650"/>
              <a:gd name="connsiteY0" fmla="*/ 129417 h 776485"/>
              <a:gd name="connsiteX1" fmla="*/ 129417 w 3549650"/>
              <a:gd name="connsiteY1" fmla="*/ 0 h 776485"/>
              <a:gd name="connsiteX2" fmla="*/ 3420233 w 3549650"/>
              <a:gd name="connsiteY2" fmla="*/ 0 h 776485"/>
              <a:gd name="connsiteX3" fmla="*/ 3549650 w 3549650"/>
              <a:gd name="connsiteY3" fmla="*/ 129417 h 776485"/>
              <a:gd name="connsiteX4" fmla="*/ 3549650 w 3549650"/>
              <a:gd name="connsiteY4" fmla="*/ 647068 h 776485"/>
              <a:gd name="connsiteX5" fmla="*/ 3420233 w 3549650"/>
              <a:gd name="connsiteY5" fmla="*/ 776485 h 776485"/>
              <a:gd name="connsiteX6" fmla="*/ 129417 w 3549650"/>
              <a:gd name="connsiteY6" fmla="*/ 776485 h 776485"/>
              <a:gd name="connsiteX7" fmla="*/ 0 w 3549650"/>
              <a:gd name="connsiteY7" fmla="*/ 647068 h 776485"/>
              <a:gd name="connsiteX8" fmla="*/ 0 w 3549650"/>
              <a:gd name="connsiteY8" fmla="*/ 129417 h 77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9650" h="776485">
                <a:moveTo>
                  <a:pt x="0" y="129417"/>
                </a:moveTo>
                <a:cubicBezTo>
                  <a:pt x="0" y="57942"/>
                  <a:pt x="57942" y="0"/>
                  <a:pt x="129417" y="0"/>
                </a:cubicBezTo>
                <a:lnTo>
                  <a:pt x="3420233" y="0"/>
                </a:lnTo>
                <a:cubicBezTo>
                  <a:pt x="3491708" y="0"/>
                  <a:pt x="3549650" y="57942"/>
                  <a:pt x="3549650" y="129417"/>
                </a:cubicBezTo>
                <a:lnTo>
                  <a:pt x="3549650" y="647068"/>
                </a:lnTo>
                <a:cubicBezTo>
                  <a:pt x="3549650" y="718543"/>
                  <a:pt x="3491708" y="776485"/>
                  <a:pt x="3420233" y="776485"/>
                </a:cubicBezTo>
                <a:lnTo>
                  <a:pt x="129417" y="776485"/>
                </a:lnTo>
                <a:cubicBezTo>
                  <a:pt x="57942" y="776485"/>
                  <a:pt x="0" y="718543"/>
                  <a:pt x="0" y="647068"/>
                </a:cubicBezTo>
                <a:lnTo>
                  <a:pt x="0" y="129417"/>
                </a:lnTo>
                <a:close/>
              </a:path>
            </a:pathLst>
          </a:custGeom>
          <a:solidFill>
            <a:srgbClr val="0000FF">
              <a:alpha val="90000"/>
            </a:srgbClr>
          </a:solidFill>
        </p:spPr>
        <p:style>
          <a:lnRef idx="2">
            <a:schemeClr val="accent3">
              <a:alpha val="90000"/>
              <a:hueOff val="0"/>
              <a:satOff val="0"/>
              <a:lumOff val="0"/>
              <a:alphaOff val="-4000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105" tIns="114105" rIns="114105" bIns="114105" numCol="1" spcCol="1270" anchor="ctr" anchorCtr="0">
            <a:noAutofit/>
          </a:bodyPr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tòi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endParaRPr lang="en-US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1727559" y="1382674"/>
            <a:ext cx="1760389" cy="524689"/>
          </a:xfrm>
          <a:custGeom>
            <a:avLst/>
            <a:gdLst>
              <a:gd name="connsiteX0" fmla="*/ 0 w 3549650"/>
              <a:gd name="connsiteY0" fmla="*/ 129417 h 776485"/>
              <a:gd name="connsiteX1" fmla="*/ 129417 w 3549650"/>
              <a:gd name="connsiteY1" fmla="*/ 0 h 776485"/>
              <a:gd name="connsiteX2" fmla="*/ 3420233 w 3549650"/>
              <a:gd name="connsiteY2" fmla="*/ 0 h 776485"/>
              <a:gd name="connsiteX3" fmla="*/ 3549650 w 3549650"/>
              <a:gd name="connsiteY3" fmla="*/ 129417 h 776485"/>
              <a:gd name="connsiteX4" fmla="*/ 3549650 w 3549650"/>
              <a:gd name="connsiteY4" fmla="*/ 647068 h 776485"/>
              <a:gd name="connsiteX5" fmla="*/ 3420233 w 3549650"/>
              <a:gd name="connsiteY5" fmla="*/ 776485 h 776485"/>
              <a:gd name="connsiteX6" fmla="*/ 129417 w 3549650"/>
              <a:gd name="connsiteY6" fmla="*/ 776485 h 776485"/>
              <a:gd name="connsiteX7" fmla="*/ 0 w 3549650"/>
              <a:gd name="connsiteY7" fmla="*/ 647068 h 776485"/>
              <a:gd name="connsiteX8" fmla="*/ 0 w 3549650"/>
              <a:gd name="connsiteY8" fmla="*/ 129417 h 77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9650" h="776485">
                <a:moveTo>
                  <a:pt x="0" y="129417"/>
                </a:moveTo>
                <a:cubicBezTo>
                  <a:pt x="0" y="57942"/>
                  <a:pt x="57942" y="0"/>
                  <a:pt x="129417" y="0"/>
                </a:cubicBezTo>
                <a:lnTo>
                  <a:pt x="3420233" y="0"/>
                </a:lnTo>
                <a:cubicBezTo>
                  <a:pt x="3491708" y="0"/>
                  <a:pt x="3549650" y="57942"/>
                  <a:pt x="3549650" y="129417"/>
                </a:cubicBezTo>
                <a:lnTo>
                  <a:pt x="3549650" y="647068"/>
                </a:lnTo>
                <a:cubicBezTo>
                  <a:pt x="3549650" y="718543"/>
                  <a:pt x="3491708" y="776485"/>
                  <a:pt x="3420233" y="776485"/>
                </a:cubicBezTo>
                <a:lnTo>
                  <a:pt x="129417" y="776485"/>
                </a:lnTo>
                <a:cubicBezTo>
                  <a:pt x="57942" y="776485"/>
                  <a:pt x="0" y="718543"/>
                  <a:pt x="0" y="647068"/>
                </a:cubicBezTo>
                <a:lnTo>
                  <a:pt x="0" y="129417"/>
                </a:lnTo>
                <a:close/>
              </a:path>
            </a:pathLst>
          </a:custGeom>
          <a:solidFill>
            <a:srgbClr val="FFC000">
              <a:alpha val="89804"/>
            </a:srgbClr>
          </a:solidFill>
        </p:spPr>
        <p:style>
          <a:lnRef idx="2">
            <a:schemeClr val="accent3">
              <a:alpha val="9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105" tIns="114105" rIns="114105" bIns="114105" numCol="1" spcCol="1270" anchor="ctr" anchorCtr="0">
            <a:no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 TRÚC BÀI HỌC</a:t>
            </a:r>
          </a:p>
        </p:txBody>
      </p:sp>
      <p:pic>
        <p:nvPicPr>
          <p:cNvPr id="23" name="Picture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403" y="899368"/>
            <a:ext cx="2274932" cy="2725782"/>
          </a:xfrm>
          <a:prstGeom prst="rect">
            <a:avLst/>
          </a:prstGeom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47353" y="28575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1197870"/>
      </p:ext>
    </p:extLst>
  </p:cSld>
  <p:clrMapOvr>
    <a:masterClrMapping/>
  </p:clrMapOvr>
  <p:transition spd="slow" advTm="71826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PRING_SCENARIO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SPRING_SCENARIO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5" name="ISPRING_SCENARIO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Hoạt cảnh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6" name="ISPRING_SCENARIO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28424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SCENARIO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Nhấp vào nút mô phỏng   để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c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hỉnh sửa các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7353" y="3810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655404"/>
      </p:ext>
    </p:extLst>
  </p:cSld>
  <p:clrMapOvr>
    <a:masterClrMapping/>
  </p:clrMapOvr>
  <p:transition spd="slow" advTm="5003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09999"/>
            <a:ext cx="121920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3584"/>
            <a:ext cx="7213600" cy="26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00012" y="343615"/>
            <a:ext cx="4224233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 DƯƠNG</a:t>
            </a:r>
          </a:p>
        </p:txBody>
      </p:sp>
      <p:pic>
        <p:nvPicPr>
          <p:cNvPr id="7" name="Picture 11" descr="C:\Users\ADMIN\Desktop\Tai nguyen thiet ke tro choi\Angry birds epic birds\1505573783630 (2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2" y="6000449"/>
            <a:ext cx="1426197" cy="7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7353" y="3810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0403666"/>
      </p:ext>
    </p:extLst>
  </p:cSld>
  <p:clrMapOvr>
    <a:masterClrMapping/>
  </p:clrMapOvr>
  <p:transition spd="slow" advTm="13693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3380806"/>
      </p:ext>
    </p:extLst>
  </p:cSld>
  <p:clrMapOvr>
    <a:masterClrMapping/>
  </p:clrMapOvr>
  <p:transition spd="slow" advTm="61000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29" y="745223"/>
            <a:ext cx="2883432" cy="1501151"/>
          </a:xfrm>
          <a:prstGeom prst="rect">
            <a:avLst/>
          </a:prstGeom>
        </p:spPr>
      </p:pic>
      <p:pic>
        <p:nvPicPr>
          <p:cNvPr id="5" name="Picture 2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476" y="1061857"/>
            <a:ext cx="2500313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 descr="imag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880" y="2670256"/>
            <a:ext cx="2377529" cy="126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image00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509" y="3690824"/>
            <a:ext cx="23145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image00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19" y="2579911"/>
            <a:ext cx="27193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7353" y="38100"/>
            <a:ext cx="12087497" cy="6792686"/>
          </a:xfrm>
          <a:prstGeom prst="rect">
            <a:avLst/>
          </a:prstGeom>
          <a:noFill/>
          <a:ln w="76200">
            <a:pattFill prst="pct5">
              <a:fgClr>
                <a:srgbClr val="FFFF00"/>
              </a:fgClr>
              <a:bgClr>
                <a:srgbClr val="FF3300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vi-VN" altLang="vi-VN" sz="1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163137"/>
      </p:ext>
    </p:extLst>
  </p:cSld>
  <p:clrMapOvr>
    <a:masterClrMapping/>
  </p:clrMapOvr>
  <p:transition spd="slow" advTm="3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ISPRING_UUID" val="{D1C910E9-11E8-461C-ADD1-7BE4FD844C4F}"/>
  <p:tag name="ISPRING_RESOURCE_FOLDER" val="E:\Giao an\Bài E-hình thoi\Hình thoi (mlt)"/>
  <p:tag name="ISPRING_PRESENTATION_PATH" val="E:\Giao an\Bài E-hình thoi\Hình thoi (mlt).pptx"/>
  <p:tag name="ISPRING_SCREEN_RECS_UPDATED" val="E:\Giao an\Bài E-hình thoi\Hình thoi (mlt)"/>
  <p:tag name="ISPRING_CURRENT_PLAYER_ID" val="universal"/>
  <p:tag name="FLASHSPRING_ZOOM_TAG" val="50"/>
  <p:tag name="FLASHSPRING_PRESENTATION_REFERENCES" val="F&#10;Bài tập tự luyện (1).docx&#10;E:\Giao an\Bài E-hình thoi\Hình thoi (mlt)\attachment\att1\Bài tập tự luyện (1).docx&#10;_blank&#10;|&#10;W&#10;Tòa nhà &quot;quả dưa chuột&quot;&#10;http://review.siu.edu.vn/my-thuat-kien-truc/30-st-mary-axe-toa-nha-hinh-qua-dua-chuot/333/4664&#10;_blank&#10;|&#10;W&#10;Trung tâm báo chí Phượng Hoàng-Bắc Kinh&#10;http://bmktcn.com/index.php?option=com_content&amp;task=view&amp;id=5390&amp;Itemid=184&#10;_blank&#10;|&#10;W&#10;Thánh đường Cardboard ở Newzealand &#10;https://tuoitre.vn/new-zealand-khanh-thanh-nha-tho-cactong-chua-700-nguoi-563988.htm &#10;_blank&#10;|&#10;W&#10;Kim nam châm và la bàn&#10;https://mpc247.com/vat-li-kham-pha/1042/cau-tao-nguyen-tac-hoat-dong-cua-la-ban-kim-chi-nam.html&#10;_blank&#10;|&#10;"/>
  <p:tag name="ISPRING_LMS_API_VERSION" val="SCORM 2004 (2nd edition)"/>
  <p:tag name="ISPRING_ULTRA_SCORM_COURSE_ID" val="D9A8CCD5-AE49-4272-9182-FC0D7E977DA8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PRESENTATION_TITLE" val="Hình thoi"/>
  <p:tag name="ISPRING_PRESENTER_PHOTO_0" val="png|iVBORw0KGgoAAAANSUhEUgAAAREAAAFACAYAAACbRkjcAAAAAXNSR0IArs4c6QAAAARnQU1BAACx&#10;jwv8YQUAAAAJcEhZcwAAEnQAABJ0Ad5mH3gAAP+lSURBVHheVL33f17Vlf0vS3qqenEHjHuTbEuy&#10;bMuSbdmWq9w7buCCTTG9Q2gBUkhID4T0BBIIhNB7770mmZLMZDKTMvP9K/Z3vdd5rpPPD+d1n+fe&#10;0+/Z66y9zz7nVpXe/s/Iv/qvUfvq76P8xr9H/Zt/iJa3/iOadb/h7f/wveIb/xaN76T/DW//Mdre&#10;/3OM/OB//L/urT9G07t/ivLriqP/zfpd/8YfovQqef1Rv/8Y5df+GHWv/0eUXvs351fW8/Kb/xlF&#10;hYJ+FxWPK6GsOPWv/Wu0vP0n1eFPUXr9XxX3D9GqMuuUtvDK75XPv7qe5df+PRqUR+Nbf4rGN/4j&#10;6t/6zxTe/I9oUn1b3/tvP6tXHNpZfFPxVd96xS299odoUJ0a1daS2ld469+j7j218d3/jOZ3/hR1&#10;yp97pff1/D2Fd/4Y+Tf+Vf3wX87Teau9JbW78KrqrHLLtFWhTr9Lyrfu3f9KZb/yb5FXu2pe/5eo&#10;ee33kVc9aujzV/5F6dUf6lPuV7/226h+/Xfqh39THmqP2lFWfRve+1M0ffBnl1GkX3WtUx1pU73K&#10;aFAo63+RttBOXQv0qUJO+XNNz7iq39QWh3epo8p4X+/hnT8o7r+q3n+Ipvf+y/3NO+c5/VJQO2rV&#10;3+RHWaStV72aNQ6aP/xL1Old0d7yByrfaVRfhYb3/9tXl6X46d7/6Po/UVT+edWj+K7qojq4/xln&#10;qivvnD4vvv0HxU3PqEvj+/+ldvyH2kGdaEMal80f/Lfy/S+/s1r1M3Hreab8WirtaVHZLYrXrL50&#10;PpVyHTRum/S8We/XcT76H9/Pv63+e/vfXI/yO2qD6kS6ho/+HE3Ko4V8Fdo+lDwofaPyrlM8+rFO&#10;/U0deL+kd/s+0PtSnJYP/xot76iPNHZaVP+RH1K3Pymv/4p25UdoVjruNWoMFDXO6NcSY0r9OPKj&#10;v8Yo9fvoD/5iebRcKT5lNH+sd/KRxqfaVGLMq75Nut+qMtr1rEHt4t02q18Yw7TDfVXpy6Z3FU/t&#10;od/aFCgHeUIm6vScfvaYpL0aC1UMrjoGqwoDCIgIEFBxKmZh0qBGWLJnVNqZ6rkrA3DoWb3S1GmQ&#10;AR4AB8JalrCWXlXhr+seAmdQ0ItA4DTgy6oUAlcAIAQOBiOBSaOet6jDmug0BF/5N1FXOktxyqoT&#10;g63pLTWoUk6ZMpSupMFOnAaV0+ByBVTK0wKi+ja9/V+uT9ObtFN56n69XhYvp0HxxmiQt6hNvHiE&#10;q1gZOAg0g4z0RQFA/uXfqR0CWQSrAiCEosrLA4jq4AbApSL4gFhOYFHQ1QKg9nvAUY4Hq4KEgHiU&#10;5X5iMGrwGEwQVABSL7lJwgtgACbuxwqI5CugQfkGEN2z0CsYCFUGofZNgZhAkXYZQN4S0BEAMPVR&#10;g9qPEBSpj+qH0JInZaT8KBMQ0wBW+SU9b5DwNWqgAgpFC1ICb4Cj/n31hQQIoKlTHwIiZYRIA7Ku&#10;AiCUQ18w8AmkqVPwfd6R8izr2qCBTdkltbNFwt4ioWzVoCcgDLSJtABFo/7zzj0BVu7R566L3rcB&#10;jP5VPMCD99Ui4ENIirx756U89Zt43DcYKJ8WBF+ywPjkCpjS/ka3kzwVX8F1++gvqUzlxThrBNDe&#10;FVjpfbYjqBLuFj1vZsyrviNVl3Ef/y3GfPwXTVjqL92jL+o/FChrrLZ+8pdoVpnIAGPYMqJ8aTcA&#10;0kw8tdmyqz6jH8i/Tc9GKk+DBHWnL/SsjqD3DbAwvpqVl8EZeee96jd5AOiMI/qZOlHfKs+Y6rgm&#10;DQwqD/qQEGEFOJi5/4FQqqACcRBoMwI9Z+bieVH/i69qFpCAAiBcCy9rUL6mDtXvooQbVsOMWGCA&#10;W7AZbPwX0io9+QAYsJZGhEbpEjAJwFxpdZTiwx7aJOxtehHEgZGQf/4VCYbS1hmM/miGUhITqJNg&#10;k45GNzN4dR8wgHXQ2SdnOtVn/Md/j9FC+ka9kAICDkuh05Q+K4vBBqhyz+xD92ApFnQ9y2Z/wAOQ&#10;4xkCUJDgAhKwL4SRAU0ZNW/8S2I+CC7goTxLGmAIde419anqSN6wk2axIISX/Jn9CAYJhBlgQVAV&#10;eF6kbRZ6tUX55wQeBgv9NpAolNRuBh+MywKrQWIw0++iAIcrAFILk8zy4h0h1Ppdx/sXqDUihBqo&#10;sDeDiOoL+LhuyjOxoJS+Tu+tpP6nvWWV6/IpV+XR14w57pUZtAgkZSk9792zv8ri2s570rho1KBv&#10;k6ACEggvdaZvuQ/ItEhwGiVYCDjlWJgljHUKlE+ZI/XeYZjMsAhk4R2NJwVApAzYMP4EFMz0MDmE&#10;eOynf/eY9KxeaT9AYtal+sMGeG62TjsUAGnGRav6wEwCeVIdmgEm5QlojBKQjfvobzH2479aiLnP&#10;GIUxOV/FTeXqNzJDW1UuQNkAyOk+8XmPMJRWgy0sS3l/8lf121/chzyjb11vpaWe2SRCv4IJBhCF&#10;9Cy9C5dPv6peZiIMTjqBRrhCGiCAB2zEv3WPF0EmCFmrBgHqDiADKFCRegX+lyXwDVYhNIg0Axcl&#10;wACI2YGAiXhU0DM29xQP6gr4wC4AKMqGWTSIKeRf0n0N3haVSYOoD4MpL8qKOlN6RUHlAAwIuAFE&#10;5TQpjxa9KECk7DiwF+qm9lUArpkZXQOZ9jOb8nIIzRpQAFa9BopfPJ3MwFY/1KneGYgYVKiP7hks&#10;HJSHAkKWV3k8M1NSeVBSMyTlQ5vJq45+VLqcwMUvSP+L7hOVyYytcssSiHQFuBITSeCr3xrUgAh5&#10;8C4TO1GbmE0V+G8h1tWApH5DmLMZhXKTgCewQGhPsgK13UHvLK/6FmhnBbCKjA31lSk/cfTeACz6&#10;C+EsaxADIEUxRcDE9xngVmUE/BKgsupJG1A5EHarC4rn/9Qb0NF/6lOvQY7gIuwMdgTYgiBgoA89&#10;qFUHhIn45OExrbEGXW/SDFz/YRJwBMYqDOAFA1V+qIuASLPq1QgbAAhom0Ak6xPKRs1xepWDCuUy&#10;KJcxTZ0r7TSQq03UA3lhQjSIqi+ZEBo17lBnxkitATRQN3jHjAFUr5GAFfHUzxlrQMUlNCgOsois&#10;tKNO0icKZiLKh7pb5UCekVndM2tSH7QqNPEedB+24r5VOn5TBkzbJgI9t8pCOZWynJfy5D1QDml4&#10;T1XMaEmHTwPVgKEEJBylF95KZ+iZUY/MeDkMXl60gqk3HaM4MAlYA8JU0syPkFjN0CyGkJmKMviY&#10;hSVUCHJiKDCY3+u3mAj1cDqCZhQxC0DBoKa6FRUHdaBoASU/vTDlATA0SsCsnghImvS7WWXWCTzq&#10;ADIBTaNACXCrU1ziE6waQZ/VMbZ9aOCg9/JSPLA1KCxQqheAQLtsg9HAML1WPRDsenU8alNSq9QX&#10;MBHFp37N1FGAZ8ABRFTvZtpDXRQYfGnG0HME0e+DelDGPwYXAscz+pLfefpJgxO7SFF527YEi1Ga&#10;DEBgD9yD9eXpOwXeGe2hDxnYBgoEVAPDAvJP/6H5sAOYC/kiHK4H9VF/5d5ltlZbDSxqjwYodhGE&#10;nnJz9AXxlQ95Mpvndb8MgGMXkLBgT2DMMcFQN/qde9BrD3KE0mxAZYoRUEajBjyBepB/ZhvyTKyy&#10;DTKVfBFy4lEnBMYqkJgJcZ2vntG/gHOD+qxBbTF4Zc8Jqgcg0oQwK65VIwEPk0Gj8qfsOskHcU6y&#10;HKWB1WA/tE1P6agXajoAAotuf19gQVoAQ/m4Hgi1hDV77zAR0rfqOrLSpiTwmBbExvWuASKE3kCt&#10;K6CIkNMHgG0zfSIgqVe7GGfEMQjoHoEyiTtKzKjRrFr9oPJ5F1l5BndAhDwUDCSqe5UHrR6ii5ra&#10;qFOg900K7eoArnmxBBjASCqrQQvQWMgoSI1M6TQgUWU0WB00UDBk2UhmQUOoNBD5LQGqQ7De0MsB&#10;TLinWRL1CMNpMpaqE/Xc4KAXi8A1IHAKNsAqUI96Bq6EqfCyAEh5tb6tTiGNQpN+W5VQqEO4KwKO&#10;wJMvtgvqQqcixNgGoOIeBOo8C4oGvu0Gah8qWMltox7pHv1FfckPRgQ7Kgq4ChJewBI1ChsP5Sem&#10;JjULIFVeZcWziqc8bBeBKUh1cfvUNgOF4vMsDSgGaRqoCHRB/c5z+pb+T3ERaAXVmbobcBVQGRkA&#10;DEoAhCvl+Xml/ZnQkI7ByEDhGXm5bxAugkAMJoIa5v7SIINtMCEZvBhk5KG6YrdgwDJQT6pIjAnN&#10;eNh1bEdQ+ibGk+LDlmhvsisk4c2AwQAn4CqqjY0a8ISixoaZluqErQTGQToEADWbMTpSQoRdgpkZ&#10;VjJK/8d99r8WmmziTMyF8Qrw633qPiBAsI1F/03v1RaDgQTQQqvnLRLkJoVGtZ16WygVDFKqm5mN&#10;02l8SrhHSQUb/cHfpDKjPikdzwUQAGdm0LbhW++i6ZNk62ECRf5QcQAlA6/itgMwKqNN/YmtkonN&#10;E56uvG9AAPCgPrbT6D020ZfcV1rAtAkwob/Uly3ImeSJOgC+lAEbyQL9atKgK2VRfhUGLFtnVek0&#10;wNIsxayJCsGAB0RgHuhprNwgCInGVwCBgauXz33bCBjMsBLyYODqCttgJmSQo3N5RpIgmYKTBw0n&#10;XwEBKkb9G6qwmAP/rSZISAEBBBh7QfHVZD+hDqhKgEiThJlZn9BEYKAqLSACcFi9QnhhCFBslc3V&#10;HaPBWVcJ+TcFZtgC1Cdp9mS2qxhL1dHUgdWW2jcEmnoGgLD6lAAPtqL0AgNANf/K79Lg00DJiW3R&#10;l1BS+sN1pw/on4qw00c5AEjxAZGc4luoNbNhJEV4PbCp51sYqgU8L//OfUxd0N0R4rSqoLbqPy+d&#10;vDHOeoDpv4WnMiAAi4LyOgkYAKoCRk8Dico3iKh8t1/jIgm43gVpVTasAwBJthjyVd9qoFIGKkfG&#10;Juhf2w4QuEqAWiPEMFXi/XPIDJTZf4DEtF151ClkIFK2ICagIB76+knKj3CqDgYf1QeGPVpxWXXI&#10;GCd1tBArPjN++6d/M9OwsKjeGDJHYZ9AoFUGxkvKATRalRdAgrEUdmTVQM9pv8EVcKJeagcMlsmV&#10;yQ4AaVL7eRcINIwDwaWuBkNARL+pzygFDP6AyCjqoP7iPsBhw6xUxGa9A8CmXcAAuPkdV/qjTmBP&#10;OwAQ7jMOqB/5+z0pHW1vU32bNY75nTEQsxA9d91UJqDPuHFfqg+rrHcqAnQKpHSgcDWWmR9dzhnQ&#10;UO4hgBZKDT4JgV++Bm/hzQQgmd0CYcnDKpSWUKdBDFhkeiHBxjk6WYG8SAcaMrOzlHlS7QBIdDWg&#10;KC5C7Jleg9qzMLYRWIBCvYAGMAFwqDuqkdmI7pEvabOQe+n3vlIXr5pIkBA6QMQqjPrCglUJGBIR&#10;EtcXAcdISntgGl4uToCJYPOSrDoAjJX+qHnlt1EjIIGR0Td+zszLDF0BEQyvgCsgAtBmTAHgyKv/&#10;ciqroDojENxHwCiLfBA47hkAXWf1Iff0DHCirrCHLI2pOO9Ug4zVB4CDNjvonRESQ1F/SvgLKh+B&#10;pQ+4AjLMuqwCERo02GBKpGOg0q/85h5AVPeB7pnpqf8E8OSBPcdCK3bgmZMZ3LN5xjz0zhSf3xkz&#10;sK1BgltWea4HhmYE1eFPSQg10BmLzltCh2DXKQ/uj/nkb1bTrZIrvm0CAoyMCRh4JIgtgJKeUSfi&#10;MaEyPm1jIc+PBQKUJdXES/5qE3kx6wNKaRWJ/hKgoV6QjjZr7KBWY/NiQgX8W5QfwooMsYKSgVRS&#10;SaTG6Fm76owm0Ko0bcoLRkWdzUxUB9wiAJc2xYe9eNUKG47qxDho/lj3BYZmInonrg99rXdF2fxH&#10;PbGapfTuG56pHSnQN8l24v5Q4F6VkV4vGhpZRHgEBgYW0XDTfwUEgca58RZoqI8KUDwE3wOSWVDC&#10;waoIQsPvzAZCw0ifqLqeK64HvtMmNmDqL4ExnUTYVU7GHswy6HDdA1ywSxReUV0rbMdAQVzVlfjY&#10;LFApnJ76Ay4Aie7/w/ipAa0XyZV6Vb/0mesGlcbIaKDTwM+pPzIaDuhhd6gTU2JGxk4AeFKPzAYE&#10;s7DtwYCg/GhvBTSy+4AP/V1Lf/Bf11ov/arvETzA0QNSs/o/C7fKhI3Y7qErdbJw6R3iw2LgUlx8&#10;Tgxwem7WorT4TvAMAKFdAJZ9fCzICGaa8alPBiK0t/b137tPeOaVHg0yWISFQ4PIgq73Cyg0InQS&#10;fgDHgKAAa/EqDaAHK/pAZQEKNq4mIWIwMqg9LihbAcGl7ifZh66eUd0e4iUwwuei+WNYg0BF98hn&#10;jFQVZvVs9mTVxjYM5YlQerVD95sQEgITJPEQPO4rD8/A/FYbGpQOJjlaTKAd9qT4bjvgovJhIK16&#10;Vq8+yIywMBTsPQAbbMu2EOWFOoNdhXsAHxM2AeYB0DCZUxfKpT3YMtp0H1VmFGChejTrfovKJy/a&#10;YrvIe2JKH4qliC2hvmEnQW0CSDJ7COyoBeBT3qzMkNZGarFcQMNtpq6Anurg/nba1F/ZyqZto/Qh&#10;AKX3V2Vh8SCRcEBPNdBA8lYVxBKpZ30NTq/dG0zSjI6aYDuGBITZ04NWQgJae3kYAddvnmfqDbSb&#10;wYvQIFCAl5c6FTI1KFs9seqiwBIx6oqNibr6vsAE9lGvvAEd7A7FyioNgecGHMBG8cw21BbSZs8N&#10;kLpnMFEeCHwCNd13vRIIMHsjPAgBwOH6AiCKmxNzsaGPNPpvZoQQKK3VEgRX7QZAaLvDSQYiYZeq&#10;kwGrmQJ9THskeDaYaqAgUAg/7wDwsPqn5xkT4UWjOxMvKxNAMegpHSAICzBA6H+e/3pmO4vaZVVL&#10;7xoWlj23mqJnOb0P0lEGAsiMD5Ax+FGrnA95K48MXFgyRdWy4Ckk9Udp9SzZVtRG5Uk+DpV8bPdQ&#10;e1Nb9V41eBPr+EegHtz3M5VjPw6lxWhrvb6SB6wCJmGnMg14ZmOvzihdi2ZihAVQgOrbYKw8uDf6&#10;07/HGIVRYioIPWDiZUzS6MqMz8xLv/HesQehZgIULdg2/qn9NiSrfTC0RoRS7wzQok+sYpCPgtlb&#10;pX1ulwAiAzFsDrbrqDwAZKzAkjBSQIDTGHUCKK0iCUhYXWpXW81E3HYm6D9U4qIe/7uZB/INWMD+&#10;WsVO8GVh/AIq7QK+er8zxhnjS2xOfYfB2Wk+UL+qHS5X7QBgBCKqPC8PgVGBDGTrW2ogy7igrgee&#10;KsCMi6Cg1mDMQeevlSB4RtUATkYpDQrF4xnXvAJsARCxwDP4ERZePp0stQQQScZVla17qCUIewYm&#10;adlYdRGDwBBbflX5iYnUAzoIr8CCuLaF2J6SGAZ2C0AEsMiLmeBDwpKzl52Vv1d2KEP5m4EpL4Qb&#10;FYk68xtP3kzwLMQVo6edufTcfiSoM4ALQcIOOwMUrUYofe6l3yYAVZ/Y7qN0OKrViP1Qxj+DiFVL&#10;9a2BRO8BIeZlGjQAED3HgGknLQ08BAlB5jd5jFCeAEliDn8wK0Eo/W51paxk9JRQegDq6ncslsRz&#10;BQQEIcgpLszEg1z5wYxgIAkAEJRURsZQ6jXw7Zz3rvpDwpRUG9KorhZaQDHVwyqzntPnlGkdXuOQ&#10;tqTnGqgSDGZ8G7o1+BEywAxAaFRwWZSvNNz3zIggEl9lGWARRA1025QUn+cIJup6BsBWZ1SehUiC&#10;xazMDOs+0jMECbbGe0UeEiAp7QfqF4MIzEEgIkFv/EjAqfjOV2WVSKP2t0j4qAfxy4Cd1TW1Q8JO&#10;/l4ZVKDtvBPqAYNixkftYlWGhY6Ryof6mSlQN/oRoNF4sFez8oAFjRTwtX+ieHqOegQLog0wkjb1&#10;EyCFqmegVX0A24yFASI2bDNBaOyzakYb7IQGG6nEpY/oj6qchUwDsTJYEIKiQKFRjcehzMY/3QOZ&#10;ECyAIGMAFhSlY/AiLOVXJdgSXAsLwiGBYdDSQP4bXAAQZm4FLPdegqR8PSupXPw88HBNqyhqBLMh&#10;QAMYCUAAF9SpxtcBDXWY0gIkAIx9PsSS7C4u4KgVaAAiqBpWgQAn/S9UgMQqkK6FV1RfdRRthDkU&#10;LOx6mcwUelEGEL1cz/IKCAACTd0x7CHwttWYuSkubQEsaKPaTdvpMwZhBpa2iagcEJ2+z8rHFpJA&#10;RG1AoCyk6g8JbFqZYSUkrY7YaPoe18QyEBiEEOEH/DwxqB7uc90HCMgXYbaA6DcD1MwJwWUwV8pE&#10;wBgPgAjpCaSFOZC/gUXhZN0YO6ofAELA9gHQpJUY8iKk+pEn/YqAQN9Jb+Gv5ElfIBiodPib1H2o&#10;UKkbzzMgge3g+wGzoR68F9rlFSrGGH2oZxZ4pUeAEbTMLkF/UC5MZdwnYiFSBXBtsHBpRm6WsFKW&#10;A7MuAiQgaEIlUGj4WCyCflKaZpzeBCJmSwgl5Siw4tOsGdwGZOULsJCGeFaFCIAc+WRtV594RUmC&#10;zm/UrLG//b8k5BpnsCGYFAwSYYfN0J8EaxV6lwDHqE//KtYhcFUftQtUWqm3ygGERsK2VB9AzuqU&#10;8jH7UkirRahoLJPTdoAFmUImpUrpOaoSYIcvS5XpOTOpBgfswDqxBh6GJyrNfV5MEy9TBSaVAwBR&#10;GhqsZ1Ad/9Z9PPAMPvpvFYh4DD4JTs3LmpFRZSRAgAbCC0OgDgASKxu4qp9UN2AIim/Bc9k8V3ks&#10;/eo5+iFsJOWncsQqErNIoIHx0+wAUFFAvQFEWFblObaSIuqSymGGZPDZrkAdJeB0MG1HWBFS7BYY&#10;RxEkWJRtE+pIG0GVvwEKQIW5IHgW4uTKDwiWyFNX25F0BWz5/c9Aja0j8+lIqhRBAMSL1OBBIBFM&#10;jJywB1vdlY76embSgEGFwcYD2zH7U8hUGgO42gnAcT8DMS9jSlgph3hmOP8U3+9Tv60yKX8E2gKq&#10;+AgizMVLvRIEZtQkEMpL9QX0zHAqIOB2ASSqN7MZQtCocUNcgtUDDVIYV15xPUtXwCebcVELPLNX&#10;6stz2Ax9SCAe784MijqKISDAjOMxUglGffhXz+YIzUjlc+pn/xunfvq/MdrCywz9F9VJQGHBpP0C&#10;CrMNwEvpJKQE8sd2BDNkmdaywm/lnWwMAAnqBiwhAYwFnrpRV+VtMNA9Au/Sk7Xei38r2K6h9NS1&#10;SSplZl/BduKr+glDKqwCkABAxnwmkFAZ2FPGfPo3qyQYa3mGYxt9iFqVAa/7yIF+g7Wovcp/FAZm&#10;9Y9Zh94j9hfKAxgZQ6h4VRgJGewWbtN2vWwN6uJLv7PTFgM8J5WFjXeAC4Of2YtGMqAMOsqMDPHy&#10;9L4XhEwvNQmi8lJgVkTAQC/yRh1qpWwxAViEqaLyxMcks1s02u6SBA5A4b4D9g+lsxFX9bOQVoAD&#10;T0A7lCnY1RxbSMX2YUai/GxQBfgEOC5b5dqmozp7ZtUV9LV68HLF4OpnzHAqD8GsCIeXGBVQjeyV&#10;qPqYgantMBJABAaW1TMDjuw/4Em/5mFh6sPMTuQyVRfKzYSPmR0mYvVA/WgnsHcETvSxAJmBCaNA&#10;yFEj8bmhHKzuCK7fr/6b7ek5/c37QJgt9BkT4X0BFBIQqx0aUB50mnH5jY2AZ4Ars3RmlDXIwZag&#10;+IpPPTGqZiCSgY4pvPIFxCw8EgqzFSYFBTxQWa4lP/uikD9Aov5HGNvFGFoZ3BX1Ja2apXwsoAp+&#10;LsEyICoPwNUeq9RfZSQnLwQhGS/ZT8JWh2RLIA9ACoOs+htBF0C0CHwAPIOB0tB2A4Dygy1g1ExO&#10;YRJyPSfwH3mBxQAsadVEzER50AcIKr4WqFL8ZvmU/jIYCfgASbtF6F0ZnNQvLSw1o5JkaSXY4wSA&#10;2HO8yU7PqAPgSGAVx/XRb6/8wJwoT8GqIWxDgTbRtrSUn/qFlSH61W1WvUZ9pD5gjHpyk8zrWVXD&#10;23qBGrQ4KvGimYEADmZO2AiDnBmNeww6BMAgAhgwu2hwJhBB6GEKUB6BgH4zcHnGoHQcvWznobJg&#10;K21CtMyLFL+PtNojoYdVGEQklFY9BCK6hws8KzX1UmXsPCZgoX4EWAq7abGXmK1gQ9EAtpOXgAc7&#10;iTfGKZ43kuk3XrGNqEae/dV+hEdtYuACGDAP9prQWabj6nzawsAzszETSYOfMlsEYAZJwEPtKQME&#10;aqvBwv2SQgI97qnu5KH4Sf2gr/RfZRtAeB+Vl2Uw0UtMtgVmQPWbhLUkdYZJgPwYhBgvvaJDn+s+&#10;744yARru2WbDu2KQKD7B/iJWjQCq9C55vxmA2b9BAzib5QECmBtp0OezOlrVAig0+PDbyOqbwDYB&#10;IUINa8ERDfBm9rTqgioqwUXFtf+QrjZOwmrUzlSmQISBT/wK8KV+AUSSgFkFUV0BGICEeB7X9Ivy&#10;Yrbl/THBtH0gSq68yLtJAENdYAYIGwCUVEvVUXm1ffJX9zttQdhsF1E60qAejJZ6ME4qUavqjODB&#10;APDhGCXgMUDotwGQvPTf7VAf8JvNdpn64vchtpFWvP5o9Yl7aXkVewZevoCBgEH3G1W/MSp3rO7j&#10;+0I9cJlHRvH1wJYykjIFSFZvACKewbbcT6qHAIT3yPsEtLBxwa4ALRthqatBBP+RZI+h74kL4FYx&#10;O7N5zDNopbPdcVSQl8PAR0h1NYLx8hWXzk4DXYNJvynA1Nkz3b9adflnCmwhVf78ZkDbTiBBRNhx&#10;AIP90DiYB8ABWGRggtMZQpp7UbO1QIKduyw1W0ApjwAo6F4GPpl9hCUp/uMn4uVejKyaib3bVYyG&#10;fKiz7SCqPzMAwkY9aSMUGZbCYIVOUpYpODMsAq/flIVDW4OBLakwAGK2UsU9rtl/2Ah9RFvdZwCL&#10;ysKfAFaTVmjSzEsfwyDou5N0n8Gs51Y5BCIIBoOFF8r7s4FO6WgLoAaQAGywCe7R/wALZTOQARGv&#10;NihPu1/TJgXi2mNUAwjB9PtUAAhgHwhRJtykNRPRYLTBk/oDtup/BDyBh+rldqQJBoPdP0CEuiUg&#10;8bEC9C9tVDm2Zyig/zN7wohsiGUQ616LBArVw7M0M6vqSqC9Bi6C1D7qZfYgoWLFpFUqS6tmdfJC&#10;kDL1hDxRW5iByYNZn3dPOzAe2z/kYz3XM54z6zPb43jVqrq1KD+ElX0tgISD3k8mPxn78+qPAs5j&#10;ABDLsvhhoDbV8541FgAj7+YVSMBmYOf4qgA6MB8AbKzStisN6j31AEj8/vR+DUCqC0wEFjJSgTQA&#10;UPIjUTvUZm/aUxzbnvTeWEBwf9OPygvVCOBhrLsd+s17a1E/VuFvYeHSQK95XTPv29BoCaISenDz&#10;shkgqpARVAkZgAiYZ8jKYM0AI10llICGQraEmQXy9lXl2bilytonBeFUGQhY/iWBjkCEACjAImAT&#10;LOP6v4Kd3hA26qJAHIMHgMFv7CaOp0GIcCu9V33c1j9o5gfM6GQNHJVtes/L1QtC7aJeTbRbgUFv&#10;mqyB7Rejl+XORECoA0AMA0J1EjihSsACAFvaQ/5+qZVy/hlIAGoA2MCq/Nl8x7EI/Ec4EQKzI57r&#10;5WEPcVCa3DtSXQgCOd4J9bcaqfhmBgwMBFGqTs0Ln/pdoqagZsIY3eeUTXyBCCoD7493zHYHq23K&#10;wyxS/zO1NANVgORk/RRgR/8MIgAe6gzCxxI1YEh8BiflJCaShJXZFwABSAikNRBRRoWJkM6TF/Uh&#10;H8ATFQK1Q2lMuzUWMxCBghMPWw0AZrqu+wY05Y+x0yqR4mWAaKMn6phABVYDm2FGNvOhXgqZHcYG&#10;VMqqCBgrKpkaA+NI4ylNyAYh5WEbIvXSb/JnvNlTVOnb1P7RH/+vZnqAMgEmY5BFDgy+gBJObayO&#10;2gCs9GYe6gOYTrK9oJqJreg/IIXR2EZVgUWz6jvu07/FeKk+qEEsFY8Ww4IJNaufMmBmv4/3Aqnv&#10;Acm0IpOACzUQUAOIYHHegJfsDxIANTgbDAy2bHA76BmCSqdYHWEQwx4UDwSjExkUdAy6FFZxEB1g&#10;yoyUtQqeffSM2dyDnriKg5G0JKFGuJIxVQwD46eCbR2Vq5dRzVQAPoGQGkBA4FFx2DvTJNAgv7LY&#10;jK8KhRd/bxuK97R4VeRfI6cA2hooVS5C7rbpv+uhgPMbS7/4XcDEKId7tu5L2OlAVmRsqFU5djZD&#10;+NUm2gXIZcBBvjAC8iaw5Mt98gKYEM5kC4G50bdpxkdYM0MtLCWpUGq3aGb5Q7GMd5Nw0i/eFKh3&#10;YSalewg7PjwIK0yL9+CjCFSW21sJBgeDAO9OIKmB2CbBJJ0nCgCDd6t4FgC98yx/qxx6TgDkzILE&#10;jkoICwNR+XvicHt0TwMWO4vHjp4x0LEvwWIyAOE/YEoebIhEPQIQaJtZIL8BB9UJ4TEzUTov26oc&#10;qDfPrJopnicApUUgEHrsHKy8MVaph4EHgPK41W/1bXJeUxnUQfVnfAM8MBHbQyRA2GYAjqwvUUfY&#10;LdvuVRGpO6oL9YVtoR5RDzMePfNvlUGdbdsAhDSrt0tdYHbH74T6GqjUBkDBKg/ApvSAR4P6HHUG&#10;BuplbMXL1Ctc8b30q7riqTrqt2IznwoEdA8QGIf9RP2A4XT87/5PfZYAhPi8dwIqK+XbjqMyYFqj&#10;pALCRDDgui16P1XWq5SATrZXozoeEGAGo+KgG2vFFnwGAlcESI0HPJKjS4UmUzAv34MmrXdn9A3h&#10;wBDIjEQeplOklWAQGiUcmQBnQmemof8IgO0MCqTlv1+QZjn7gLwsVURCDPPA5Z1lMICnpP8IN4wG&#10;AEG4C9gelD6pQnpWyQtKVycGUhbomT2ofAOe6osfDALEYPnnZVsDBkImUCVgrGVFh3qyYsSVNtAe&#10;QIV7pDv5XGABg+Jercq2MRMmo98WXrEDO4Gp38zwPJj1slF79NIRVuv6AL/ygAozwLK4tunonVro&#10;VA8M5EWWqBU/myE9eQgMWOlJMzRpVTZgRRv128uSPFOeCBCAkVaMELhklEMVMHugzu8qHcxG8Wwb&#10;o0/oHwkuzIRVLXuqSvBtW9J7yFiIDdb0J31JmSoDio2A8z4AncyHwmCggP+K7SGezSUYGuy0jXHM&#10;cxs9JXRtEhjbGMxcEtAYmCzQSTVh1zR9bI9hpc0YCc+wi2WGSJaBx372v3ZQy1R/96fzqwCdfgNU&#10;ifGgNumeWI6XdXWvQe+RNNQXdQW3dhw82wQgbM6zvcYGYYFg5R26rh+hYsEekuxhpDXwqizYI8uv&#10;I6XiNErFSSoYhmYBD0FtOUX1xm5iQ7nqSJ+gOqaJIIES9QJAE+MTu1F97bGrfsZ/BBbYJobTLmCq&#10;cmS9ZDwpa179nQeK1RdeGJ2iawHjIrObhAuhY/b0jkdVGsMgIEFnMTiSV6UGiQpH6KDNxLOu78En&#10;EOE5wvTy78UeNPgRDMXLZnCzE/33jP3Sb6P25d/qmYTMwg9DIE8NcrGTzJEMEEF1wQ4CyHnJlboI&#10;TLIlXfKz8Cv/xEAqgRmWdkuYGvScAQHLQMAQIgAR/Z30pLMKo9/YkTxDKb79NpQm7fQVc+A5bdHV&#10;S9D6TeCeV05oi8pGPYNhsacGNpL1A2UCDoBInQQSIfbMivDphZqWa6ZAUG1b4MWzakOd6B/FgwWi&#10;msEsAa6al6TSqAzaaoYpYaUtCJtX5Srvh3rYPoQw045KH3DfBlvKlGA3IBASKKsBet/M3PzGdwV7&#10;TWZfyc5MYbUmjQ+9H40hhIg+s6Fb963G6D+/EWIzEbXdMz8Crf8GEQkAIJJWEgBxBjWGSgm3xiwz&#10;rIVLZbdp0DMzmy0ggAaLfxhg+c8VQbIfRUXAmz74i0EDofeMaxBRHhJgA6fqxD0AigCwwUSYjNjM&#10;Ciswk1Qf+LgNtY0+pD2wBpzT2HPDO2NVE5UiubVLzZDK0KYJwaxe/Ux/mvHTl7SD8ulnJmSNFe6z&#10;kc/qpNK0od6oTmZ4lO13o3KVhj04bEA0AwZ8KvXkihpMvUdJ5eHgIvqEcYc6N1JpRiovlsdR11i5&#10;QUXid1Xy0kyDG2TmRQEgCAGIg3MVM6TpoYWN7b9CdDWeAUk67iGweJ/mJax5hFYv1iwGgWDW1UAh&#10;n7S6gfBqULLqI7XCDmMMWgRAeXC2SLIlaBZUvgihhVeBdF7FUbAwAxYq07YdVJgK+0D9sUu7flsd&#10;0jXzGi3gXKa6c7Ys6I7Q1gpA61Q/8k3+HGoz7aIcdSQzD3ETgGlgkA6Boi2qox3mqCssQvcNuvpt&#10;4JAAnwQPleuBr+ek4wCjLC97BipvysjyAARQqXgXvKfk0i7Bpy566fQlg8gUUwBK/9neobIAYMDK&#10;7vaA8YufOtDP3kimQFrAyZsOKYP2UA8JIw5N2fktBhjeN+NCgxFhyL8tsDFTSDMl562akQpADDQa&#10;MzDO5DiGwGs8AB6agDLG4clFwT43uvKfZ96fo8FLOQATAxrmS19ZYC0keg+AGXXVIM82zFH/DMB4&#10;b9QBcCYtS7W2RUiYEEzYCSsvNsgKFDDStnz0NwHK35W3xrjUMyg9dQDUETbYAW2GtTMGT6oansER&#10;aARUbSFQZwuyAFPjKAFQYl30F32MDNo+pHpi80ClgY2gDsKEqAP5AaBcDdrvq2/VJ2b0pFNeti1J&#10;qF1XxoD6txG1iPYi9AJJXOLZd0PfmDVRZ7WTfoC9Ird2ZqM+qie2HPIfpXujBXAcosRyOEwoU6d8&#10;FIBnTTpINwggHKzDrESVhol40GsQsdmNY91wMiEDCxEDmoGgAcwO18Z3RI8YqKooL87CywytuAhT&#10;dtgyAxwB42BnV5plWeWPfwrnbTQICE4aOpWWvBAyG5tUN++zgXWIgbCLFqA4uVsXYAJgcGargAIA&#10;ZAYh8EjCnYye1Ac/jcwWZA9ZC4zqylVtRyCs0vHCEX4EzS9B9VM6bCxmO6qjZwjFo420j//MQqiL&#10;qBe8YDMOgRt2lAyUDJC6D6C6nyogxJV6GNB1Je8agAHmyH+ls8okEOUQpia1vU5AifcwaiLPAXPA&#10;ufqZDyL37MfqZ6VRvhw1wA7mdPbrv/k/7bZerP5jHJgBMasqj1r1lXcJw4I0kBEmwId62Ual/kg0&#10;GMBgIhGLYIasAAYqDTM9QAED4YAiwIOZGnCx4HCVMGF/AEQQ3OQEpXiMScaB8oRBIDC2ESlPAMDC&#10;q7oyy2I0tVes+gvbCeecmsUpb6/8MOaVJ0KEGuglTcWBhdhHRGm9YoVxV2Blhz39z9QomA0Akja7&#10;idoLLNhdayOmhT/1Q73khbwQ5HREgMCRsas+sEpH36qPcVHHrYJlVM5f9UoNbADg0PugrJPAKSDz&#10;MjblW/35X8kFwK88VabrTf6qG8AJmwJExvzub8G+IsfTc94PTIpn9AXvCRDxZMYY13P8asaoT8YL&#10;QLiORi1UXOoLIFVhyMxmI2YcBAbASEuxAAT/maGF4gwG71tJJ4fZPsAAUnxmYlQL1t9Z8WDAEcx0&#10;+A040DDiMlAVkkCmwPInak2TBhXMBJd2VAsLu9IgtAiXGYviW7WAbaC+vK2ZQQyk+LLq/AogofIk&#10;VKb2CCBMSAJk4PLvBF5cES7bJyQEgBwdm0CI+kvI9AzBwm6QnYhPB1sl4IXqNx2fjKsJBMgb3xN7&#10;7gpcDFLKi/QsfRuglT+nwBHPs7XahfOcDyuinmZjyZZioFZZ6d2ofxBWytV7QRVLAEHbFaQi5p/7&#10;NAoviIW89LvI68rqjAFNoNMgsKx56v0ovviZGZf32mATqTDOWgBfcakfBmjelScTBg3jRGXxvhEO&#10;CzaTjMYIIMLsDxNIAz09o5526NN4YUBnAIIQWf2l7xQAF7xEoeVmKhq4HtSACGxHvwEGu2AzFpU/&#10;6gRAZXYDRdfEZkOv0lgFYlZW3T1+qK/+49eTHOAkuIqH3QXgY+URhmM1AMFWPALMARsE7ANQALRG&#10;iu6jUrEiAwNh3I4WzUcdwc7HKgh+J8SljwC4BF5JnUp9hLCj/igOfQv4aBz8w7gqFYk2KS79mAm9&#10;N3gqGEjoC2RH5bd/iD9K8h3xsqzakzxuAW2AGTDTmJR6ZtDUsza8dtVWgIRyqAf9Zf8StQuV2J63&#10;CpwzgjrjNtIO1YHlYpzZqiyY6lCWYpM1XwNTg9YZABoMDg0S4tBpuJzbeUsDwIJXAR+7iCM0sAcG&#10;hgaiVyAQAga5hMODS5WEeltoJJAZIDDImTmz/TB1/Oe54jEIACLAjvjEZaWjIOHgdDR7pqK2CNzK&#10;LOWqDsTJAKf6+U8cn3tGWOWLYGeAYsFQW9ie7813Sp+tpJAHTAAjJeqIBUzxfYwjwqX8Ac/MgJux&#10;gla9WA5wahCguTzdswer+pmVqKTKqU1Ki3A6T/URIEo/GFCUN/2eVh8krMqH2ZwZhz40wFMe70Fp&#10;EFTS1opp5AQkZQEKoGLVTPEMnrT7RQHZ85+6PKuWeofkxYDOVEZsRaTxOTAwEbUVoyUDioHHDGW7&#10;CRODBifvCLBhsJohILD6D1ujvqhtFiSlzQKClNlHEDAH2qU2sjqD2nZSEJWPfUT02zaMTEhUjsFM&#10;gfHFDIyLO/epG20zACkfAIby8MfJDlUmrdmE/p/cT6I+z1ZmWNkARKy2ASIIoRgAYOCxrH5gXCIr&#10;5IMKUMLoXIlLXRHopKbp/ShPrtiDUL/S8umfrHZhvAREYCEsGsAIuE9ZCD75o7KkA6T0XrA76X3x&#10;jIkb/xKA0DuYJdzedkCgX+hLQF1xzYR1v/UDloLFeFQGvi7WBlQXAv0BezPoUT/Vc6TKYKwSsDu1&#10;qv/a9bwqG8AgDrQKQUJwQCM/YyAJdQjuMCqlWR99nhmSTmHw2AgkgQAs8BxF6BG4TGVBOK3OaLBl&#10;hklvqtOV8hA8BrcPgWZgCSBgIsz0BpFKXtSVQHwAhk60ZyoGSoKEmeXhLF/iYg/gP0JpdaWSnkAd&#10;nDeCKEGCmdlHRbM6IIWNBDZlACAvhF9XBlDGqvKKx6wNA6I+AADCilrWoHw4UxUBdx0UzLYUrwH2&#10;wkHUlENclQ34uA90tfcvfYOAUndmIgFc7vnPVGcBIP2i+mFsJh6OSKgvlFsSC8k9IzB59pPIqV9h&#10;Nlm7aUOe57qfgWL+5c+Ut/pN4aRNSPWGcdkHASFRANQYB4Co+422kp7+oZ7M7BZYDVz6TulRUTIA&#10;yU6z44hFBMuerbRLAmdBVTrnr7IABKsmGmOAkcGjQu8BBO+dYfwRh5lZIGS2IBZggNB/VIfEYBL4&#10;kAYQICTbBHtNKv4Wn2hmlvBgoEyfXdBz5Yf9AbUNYEx7Z2AnqAhJwA0M1E/POEwJdoS6Yfaj8rPV&#10;IOIa6BiXaju2EpzeaG9mWG1FJeHoBCYgxQUQ7OsBOMCU1I/IIgwNBkj93LZKn7G6ZMGn3fqf3kXq&#10;I/rWS9l6hxihOT4A711IAs6KbYpvnxWB10gATO89A1rkhv+AJWMNNoJHLt/GqYKiMGANGEJtBqUF&#10;U4OVk5JYtrRVuTKQmT1At5wGDccAZAPZbsoSFK+KMIvRURKYzChKpwBQySagNBp46OVmBnputqLB&#10;a+HXf+v1pIchiQmQl20rHuD/AB/PrtwTA/EWfwSIoPy8skBc/TZj0JVAWgLpMpBD3UA1oC/sxYp6&#10;JGCwwGk2B0RsK1K8DAy9L0Zx2MGc8lH+ypfdyCylAhiNAoom5dUslQvbT0F5oeKYBbysOAIZPmDE&#10;f9swFAeQ4b8NpCrL7FB5+aNgSk88XmR2YBLgjecvhlUDJ3GVvgkwffH3YiYCkoqR1W1VfWlXrVSa&#10;PCtfeke1z30cdbqWARuAT/0E0KH7po2ReofKl36j/2te/FT9q/eFbYSxoXI9obwnNQV2CruREHhG&#10;1oDM/CvS/iMmlGRQhUHgW8LZHAlEkpEYVoTdhW0HtB8mwmBGQBAIC5DueYLTf4QK0DCwqEzK4gp4&#10;WaBUF69wUB/apLwyQcNzM1thYVZmrCLY7ENpVJ2oH2XCzhn/BhQFQAamkNln7Fui/A1qAkUEOKlm&#10;aWbHwxRAttHX4CEwe4fZPQlvChJm1Drd411SN3w4WKTwc/pAwcxK9bKdRn3qiVlXAAx1J5kiJMfq&#10;B8dVO7jSf9QXEKEOADXmivGf/jXGqA+wN1JXXOg9aSg9ecCYAA23V/1gY6v6C3ZaBU3xtn86yQVp&#10;MKqTcUpBJ2vQ4D8pMAiSXjwggm995rxkAdRAdpDApKVTDTYNREAkp1kvE1RABAMjz6y6wFAqA5N7&#10;DNJM0BEUp5FQAjTkARgQzCIUD5XEce2ZmgY5weUpcGVmBTDyEhziZ+kQLMr0fwXKQlBhMz7kSMKK&#10;ypY5e9kHRFfbABBg4iM8EhiDloA3GUp5qelek+41K7+WN/XiNHioO/XIvSA28cJvDSKlF7FdfGZG&#10;Qqh97pOokUpi47LS0JcAAGpZToLvFSzdQ/20cRCWQ4DZ6BmAh02nAVACXJU/6dx+BdLnARW9F4OF&#10;8sI/BvuRAVBl+X3Qf9hmnEbvWpNG1od2ukPoGbhqk+0mGuhpxpPawISkkIQXYVXQcwZ4UnuYLTWQ&#10;NagROA9yzd6kpc2wLs7GsGFVeWRMwrp9BYz8YSgGOeXqPzMr3qvZqhoCBZPlOQDimViCZLuKgQS6&#10;DkNKzxAwU/iK0HuHLHXK0mrss4BgtUZ5sKrTrkB6+5IoJOFOgIfwASy0G1WEZVOvbKienEQ2+v2/&#10;xugPObeVspJwsynQqokCqoZd7hFm2qu2GOh0D4DCXpNWblBNknBTF4Op+hxA9DdyVHdsP7wPVFPY&#10;Cn3l1TTlg51kjEBk7Kd/033VgbS8G4Om+kX/Mz8RgMPqDgCi9gImVaC89WKFk9RQFbbuI7Bo5vR0&#10;JQJEEM5GqJYoF3ojaWEkUHl7cGLkfF2VlWAQl8GPgGarIbAZG2EZuErfpoHCzIvdBSAhPh2F3cCA&#10;pf8IKiBCegY3rMJ5VsCD4A1/ElZ735KXnptBGDwEJpWBT3rSZiAEpSc9AkoZXkrV8wQiKgOBVN58&#10;Kc79RDrKVp2KulcSGGIQTiqSBFhpUIVYtaJPKR+VpVFMowU3fJVVK+Gl7rZVSLhhI3XqL8CjTnXl&#10;ilpHSP/VfgFAVncDnn6PeOW3Uf2q2qh60f9mQ2on7QEMKZv0rNKUYTwAh/KEldDnBMClwWVgN0kg&#10;AWgArj6BTXlwDwCh7q634hto1VfeUo6wMMg1dpIwZrM8xlPFA2T1nu1pm40zz/Qa9BqosJWMOXDQ&#10;EIKHQAE83h38HkwDBlERDAQIEBF4tklARn/2NwMOVL4dgZRgpJlWY1f1wGAI1SdfbAjYN1rw9ZCw&#10;+FQxxTNIfJCAgXIoH9dxnxBWqRMqBU5crTiNKR7qOyoPO5ozhuST6/WbQ57H4gWq3zagKh8LvfLG&#10;hwS/FfxA0iFD2CSoU1oeN0OQfAGwsCrORMX1HjAEQFiKpW8SEKseBkrJq+65vQoGYQWrhACH4mTA&#10;BxiSnhUo1EzaAZvjzBHqjFEY+bAKS18LB/BjGau+BURgHtSF/gW4AJwqZlpWDTAckpmt9BqEMASW&#10;WP2ZSqiSBhEI5JUL1BYBDAMD/ZZ7JYyKCv7WiwTHgg4Q6IrAIpw0DiChEszgXspFUDVYqTiU2SqK&#10;BysD+Pdp5US/ARTAgGfYMTJ2Qf4GE6sfykvPM2CwCkL5+p0xFwJl2Y+iIpwuR21mkGMw5hvArChg&#10;E8iMqtgUXKaEkit1pU2ACCtEdtMXiOA9a2Ok8idvDKulFySIL6ocgRb5OJ3yRmXzCd1KSz9gTLY9&#10;AyAhLmwBwX/+06gVU6FvbF9RKL5V2esEs5NKgnqR6pOWZQmoTQYr1LyXVHfyfP4zgxf1KlIv3Su9&#10;pHvq27Lbpz5WGvqdk+oBEYLBVX1hm44GFbMUfgL4RDDQeLdmCQSEQYM5E2YEAybilRDF94qA6XTF&#10;yMfEpfvZrIowEA8VhzQ23ANAFcFhBva+Dg1gZkNUFp9z6lUN2ITARgKIkTPze0Hdyb+pfhX4sZzL&#10;4Ld3quoKCHjjGcKm8sx61XdMBvb5UMAWw4oFqgZA0aQ6UNdMOO1PAQty25M9gT4C4DLHNa8GCfwa&#10;iaP7qAg2/qpM2p4Mr/RbhSEpjUFW+fDbZdBW9akFmXqTXvX2JKd8EH77cSkf7JC8C+oLIFBPANjt&#10;RZalZWD0BtwAWNL4iA5dYTHEow+xl/hTFSobwKJO5GkmomuV6bUGNrYHG2yEXCxD+uhBPEABBcVB&#10;KPARKb2MIDKIOdkLliDhZEVE9B8/Be9mxW9Dgw3BB0gQ0kzYWUnwS9VvjjVE/0dweIYdIBv4zM6Z&#10;8P8/YEE9FB8Q4B4vuyChy5Z3vZSoTrcahcACVgg8aSn/ZDrAQ22WQGKYZObNljcxGnKfAOvwfQul&#10;QAFbg/Kk3szaAAarUThuAWQcqkTdEEDqYOPp81KbEOJKPwAEZh5qI8KM8dXAqGfuM5VDPQDak21X&#10;PJgFIACjAIyZZVhVgX25X1S3er+LSv8ARlKZYDNOCwsScBQBEu4LTOqd56dRkApVVjsLAlav3nBV&#10;fQHuAnYTASmMxOBJvyh/QKQOeqz36fqo3/yZTgX7GGiwIaywDgTAs7EGHcJvQdHMxqwIMDC4rc4o&#10;DaDkWVOCjc7P2ESNRJjslYnQKRj0dc8u8gpsXEMgHFQOeeBDgmCb1UhQ6FP8OizgCJXKTA5diqP/&#10;HGRMndNyNcKbhNQzuNKwqoJwEQ+1CuFn5QOW4KMHlIZ2YgBF4HEe40oaG0HN7jFSsxybHOas4il/&#10;npMXJoPMIS455GlMKx9WU9xGtQewgHUh7PQt9QVYbKsQmPHBb9RnvweVTTmo5fQp9QasOFyaw51h&#10;XAAS8fn0xDiWft2vySZj5kR8mKPqydYG+hagJl6VLayqPMICSmITwV2aAdOqDmNQQ80RFtN/Vj8A&#10;EQmrvyKv+9AdDhjis5WwEFZnEFDP+BIAhCmh+78YoHxoj+4VNWunHbfqKAED6+0IA0uUAAXCxgxI&#10;HvhsMAMjGAimP6vJ4IDOS2ATzYYVENIgh2G5XfrtmVRtQSgIBhILL2CHNyuzuQRHdbTqhXqiQD7+&#10;jzCrDJgWS7eNMAblnwmXV1NUPqyClRHqadZCkMDWYZsgb+WHsJshvKS0MBcF4pE/QIOwY7MAtOh/&#10;1D1/FhRBAaBZPTJ7+CzqdG1Q2noBQuOLEuwX1dfPfRpNAq1mlVlPGbqHvwjLuqzWNKq8Bt2vF6A0&#10;qQ8KT38ctU9+EHUCj3rqq/iADTaVOuoMiEp9ok5un+qJ+gPYmqHRlxUQQe9mCdK2EAa26o2h0kKp&#10;gQcLgAZ7VUDvMNlLENYEHAzcTKhgEcywTDoGF8Vj6dX2FsBT/4nP0je2CnT8xIYqIKSrDxGq/EYt&#10;AQiwbVjNEXg0fvzfUa7YZLIVFWZ623poBwZbpSdPO8IpUF9AgToCQDApH+6stlFWOvkM+4yEDyBR&#10;Hag7bQBUxmpWH/3h/0rg8cVQfD0DuAA/tpO0IsQIrPqM9noZVgKfPHIBDMA7MTEzLl1PMh/dB1wA&#10;GbfDqhHGZfoW1kfbxSLEVkaqHMCG+JzJygrVuI//Hqco2B/E4CKwV/zM2E0/+tApwJd+0futspeh&#10;GmeDIcZCdRyChDD7eHxemu4TmQFjV+m3/6wXl1ZbABjbBDSwLPTMUhISZg8bXSUU2CfQhREgO2/p&#10;mWdYAVK9BiW7bfmfNuGpHhrMnqUllK48dWDgUobyzhiLZ2gGma7pN4IqoVA50HkvuzLA9d/pdc3U&#10;HWwo3phXOU0eW4XVKrUT+0z6JEXK1+lJS7/QZuXFDI6QYddpFbDAKKx6PPNxVD/1gVUGVmIoLwGG&#10;2kte1Ev/DTICGwJAgmG18MKnuuIolkJJdfJeHvVJCzYA/W4Q0JWf+zhqnng7Rjz8alQ/9GrkH3sr&#10;co+8FcVH3oncb95QeC3K+t+iurRJjWpSKIsN1VMP/Eee+0yAo3vPfhr1z6ndApDck+9FUfFLqked&#10;4gFsRbXHQWCFc1oREFEbAEneRQJm1EO9Q40BAuoxqhYgkgyCCUhghKwCMGFBgTFSs9RpdUNxM0GH&#10;edgGohkQUELNRPi9qsDMr7Hg2VrxmFG9UqJ72clygJOBCIOshBtBZIMeeWYGXFPxjzlkSPnpvz+d&#10;WhEMwIIxR0iHC0mAEVQJk306JBOABeqMQUp1oK7kCahQH/Jhjw2qQPKrUR15pjoDoszsVmVg4eoD&#10;1AI28rEpDl+stvcFLpIzDOf0C/4rmaEXj1qDZ4UNuF3qP+w4BFbJDLq6j6t9o4CKjXiACPcBcDbR&#10;sWiCjQeA4Fm2jMwKEB/KAug4UAnGlZbCVSYyrHYU1V/0JX1AflXsdIU5+EWrEFQAZhZ0fVN03WNf&#10;CWCAIFn3leDwHVjUGdaYDSIIJsxDIMLMwElpMBUAI5vdYSB2kVc8yiM/03oJo2c08mNgIsDM0Kqb&#10;OxpmoXvMhFYnVDYglw52VpoKkJj5uGwJACsXKjdjHfbmZLYnf9UxWxLmSh6Z+pHaAIgAAICG2qWA&#10;PcJtUD2xGWDPQJiSm7lenO5ZDQAAJHAwF+eh+G6TgIq6U5ZncsXPoUaQRvG9xIobO0zp6Y8i/9SH&#10;Ufv4e5F74oOoefStqH3o5ah5QOH+lwQSr0fu4Tej4an3ovW5D6Mo4Ki9/+Wove+lKPzqFYWXo/rn&#10;z0XVT56O4gOvR8Oj70X94x9E+ekPxVLEXAQo5Wc+iaIYSJ2AJPf4uwKid6KoMouqU/75T1wfg58C&#10;htd6vcsG9WmDAMO7nekrtTF9U1jtV19h5/EysOKwJGnXaAkak4DfIe/kdeWnMZMxl4x5eNArMNBh&#10;CwgeM5/Vn480k0pY7TcCiGBbwIYgIUJwMUS2vos9hElP8QxM5IlACURgEKoPoGHvV/1mhgW8AJGC&#10;4vk8Ff0GtBjjnAfCeRveLauyAQ4baMXOAS1YBUwGQQYs0iqTgIEZGoZDAIgkyBhPOVwIoyWerjAH&#10;ysCOY18OhaT2KX/aIiCBnWR7kzheABAB2HCFB1Ct+ik/n/0h8IRNAE6AlQEW0JCcsgiCOmm1Ue03&#10;u6iUZdBRXPqSusPkzHjUjz5LVfFpH3XIbCn+ULveKf0I8JwEEQIC7RkYgWQg6D/6DrQJhoItA93f&#10;S7hcVUHvttQLM43ihfOCNag4OQwGYGajfACRJNz6rXxMf3Ufmk45CCX3GGhWSwhiCplxM7EAARIz&#10;t9gDDMB2BaVBtcoEnWDGpHJs49H/pB6wlKl4FVBAdcqJspuJCEj+4RZeATsDiMCC/9xXfglAEjCg&#10;1sGE8hUjJWwKRmGh47lUI8DLK0T6Txv93V3SAWQKhcoSb1lqRVHAA3i0qG4Nup9/9N2okvBXP/hm&#10;1P7m7aj5tUDjgZci/+Br0SRQaZNKMkrx2sV4Wh9/Jxr0PP+TZ6LhFy/FmMfej1EPvxMtv34j8gKS&#10;6p88FbmfPRe1P302cr8SAD30WtQJnJpgJE98FDkBTM3DKkPMpU4AAvMYIbDB4xVGUsBh7cn3HfK6&#10;X/u0QO1pgduz+s0+HIFYToDj/TjqyyaYovqmwW2GdQn4ARqNI3wQ8HPIli0ZIwg8jMFGSj33uFG6&#10;FF+gAtBooCPkfOuH7e4YXDPBt5oiQeFoSn8FjtlXeTM7m35rnHojmn4bSBB0WIeFTGMfoZNA+J6E&#10;1R6uKof6MYFiN4FBMBNjk0lL0wI2hFEAA/BhlwBgABoMmGYJsBTlw7GFp/jkMdVRZQMGtM0mAtJo&#10;9seEQD80Ki8maIAB1mWg+DDN+KM5duBjVKAMRFR/yhBAsorKV/3G//b/gi3/qEVWEdUGbCiAkkFZ&#10;+dB+jMnpOYCq/lM7mlSPpg/+KvmR+vI2/iIqw3VUXSssLdmZxBBt8E5ABZOqYvOad7sygOkkMlbj&#10;sdBy+pFpzDvKDHsJ6gY6uRgKfiJsPEPASEvHGET0GxYCrTUoaDAhSN4er9kHZoIhF6GEOaAaeLbT&#10;4GMGQ+i5h9CzZGzWoDJQkdLqi5gHKpDBg5lPM5fqYXuJ0tnjVGXUiIKbnZBOgl5+SeVIYBFy8sb4&#10;yGFF6fAi1VkCjuADEl7iVKDuBiKAJAsa4LYNqSyrNLAZ1R91BDA0aInV1Ch9xt4c9yTQqBwJa63Y&#10;RlEsABUiJzAoSDhhA9UAwsNvRVnCXX5MKsbj70fdkx9GuxjE6Gc/ixYBTN0Dr0Tdvc9H/vuPRvF7&#10;j0bzD5+KpjsfidLXH4jc1+6L3Dfuj9KdD0XTj56Muh88Ebm7Ho7iDx6P3E+ejPr7X4jyfS9EUcyl&#10;RWXk7ntFAPWq1aDGFz6RevNx1ApUygKrZjGVBpVfeOj1KD0k5vPE+1GW2lMvAGkX22tWH5eeF7t5&#10;8RPbUwBUjLZ1AkfUHvxPzMoAowrjAkgQJttJ9NzCpHsItScijSPemx3uNEDxh/EBSExIGi8cfIRw&#10;mTXAaDQ2WeVp4du2GvikZ5Zn7Hlyk1Amx65kfCQdAsCsmpZ5JagSkkzAEIxMwBAa7iFosBaOeWDy&#10;RKjNQhByxbMqIUBw/ZUms+lgiMSZc7SuowQwACgMDSaDMRpHTttEuKe6AEIGOkBKQIHfVgtu92Yx&#10;CSBhHUmYJRsKpMeREbsk6o7bpHogx7TN9hKlgwXBqCz4as9J4FYelE2Z/2AiyZfFrvBKYxaiuJZv&#10;9WH2mVb6hHIEIqgtqnSlYVY39OL4T8dQIe4ZmfViEDScqmAbXp4SOGCF58WZwcBSFGyTAGAABgRJ&#10;V6iqd4tKyLlvfwOBAgKGuzV5JbtHEmzvgdF9g5F+AyKZCoJXaTpTFXBLrARhBUgKzPQq367blQHZ&#10;qLjYLky9FaeI8VCgwrGGJeVJu+yfQjrqruC81SazEQXK4DdLwwYGjmtUnTACJ9qvNC6flR4JleMn&#10;2wdLrAgSDAQAyUlAS1IpUCvyUieqJag5gUdJLKLuMakeEvCSWEiDAGT0C7+LcYrXKjWl+Z5nou57&#10;v4ni1++Nwpd+EqVbfxjlG++Ophu/F0033BW5K78W+au/HqUb7oyWL/8sRn7jV9H49V9G2/cejtYf&#10;PR6NP3wkxjz4UrRJ7SmLnRR++owYy7NiM6/FOLGJdtWh9f5XYpTqM0pg1fbLF6L1l8/r3kvR+uCr&#10;0fbo29EqMGl5+n0B20cxRv02Su1sUx+YiSg0qi9YNjbI8v50ZSkblQiHNhynrD7rvTFueH/0VcY+&#10;GH8sVWM3sOclz5mwdN97WjToEQSE1Z6rEkY7aUlgMxBB4MxK9M7Tt3KTsdHu9UrrA5JUBwsCs6xA&#10;IQMzgpdVFT952yJ8sBTYSxI6n5eCAFaEC1XDgmtBBXQ03sQA+HYuhngOA2KpFPoP2LASwoeoOD0d&#10;dQj/FVZ3XL7KQ93yErPy5Dd1N/gAGgDSJ+m8D1QTgscagCxwMKsBUMhL5XAGyBjiq16+pzryPH3v&#10;F5BQX8EO9RubyBgMv6qbz2WBXek5dhRYlAFK6el/+7GoTVW4qaeT0cUkKi/XAiQBBzgw8NguoRdo&#10;IycvCaCQUNuuoRmJF88LtyDrHm7vOQlUDbO6njMjAzAwETMUmIOQDKNhw+sqV+zGjAWA0oBr1MBj&#10;lzAswzM/Mzo2DAFL7mUJI96kAArCrmcZYwAsvPJh8NDgon56Zl1d6XHlZ1ATB32e5U8MnoBIBhIZ&#10;iLgtyoelUpdj9pR+s+fEhlKWlVnpQIDoD11xYacNxMtAhdWREkuz2Bo0ixcEIvXPSQ16RirDUx9J&#10;fXnHoYH7YgDF37wV9Y+8G6MEIGPEBMaKBbRJLSnc/rNo/MpPo+32n0TDDd+KwmVfjIZLvxjlc26M&#10;+rOvj9bzb4n6ozdE4eDVUXvwqijqd8OFX4r6K74WDdd9J5q++KMofUnhjp/HxPtfjZYfPBk1X7s/&#10;6u9+LFp+/GS0/+CxyN/2o6i7TcB08/ei5oo7ovay26MgUCpc+63IX//dqBMwNX7zwWi++2ExnUej&#10;7b4Xo+3hN2OUAGi83uMYjZcWveMm9V89/fP8b/X/jxqY+C4wzhLoM6kwaTHIPYHpnieDynvA8A3j&#10;xVjLUrJtLMzaumdDbGV2RN3BDufzdTUZkof3+0joWbEwmLzLKknFpR0QEQiwb8XGXVYsLPTKE4FF&#10;MCU0zMx2cde4Tk5pyltpUGeSoVYyoGCWonxcltI6H93jOWDhz0gofovaCLMfjVcoIKKxOfpDhPt/&#10;0wStshFkhBthtkeo4vPbS+MVwTVIqD+wwWCTSL4aiqf62UmN/lR+ZiX0nQJ1GIvLvephVUj9Rl5m&#10;NLwTXf2dXtWfMgE8lnSxiTo/PccIi7cqhmEbkgW6Iz/7u9W3qjqQWp0PYnvpUoIIg0BN4eV605c6&#10;ye7SerkILCCCJdwrMAIJb1KrPCMddg/bQ974h2EVxxevlEjYaRwCTiVb3xG6iSXYXRuwUEAgWUpt&#10;euNPXsnw0qsYC4Jeq1m9VrSZ/SzZyoDtFDAJgn57lUj5YevAvTwPzZbQ8x/BtrArlDHe6j4AQ90B&#10;D1SVpMoIaDT4bZPhvvJmr4n7oQIOUHVYBjYXDKvcd56AlPLDpb1B+ecFDPknFQQSBQlbCRbypNSZ&#10;x3VP6klRaksdKyQCj+r7Xoq6h96IkQKRlp8/E8Vv/CJqP39X1H3+zhj5he9H+7ViGQKMEXsujhG7&#10;zo/cznMjt/FIjFh1IPLrj0Rx49lR3HQ0csOHombdmVGz8VhUbz8/avcq/qHLI3fh56Ph+m9HoxhM&#10;8xd/EgUBQ/G6b0XtFV+NERfeGrXn3RTVh6+K6gOKu/eyGLHz/KjZc1Hk9l0e1YSzro1agVP10esi&#10;d/FtUbzhOwKWn0bdtx8wc2l/5PUY/fwHcaqEcyxsgiVmGJeAt0nC3abB24KgARR6d40axMmlG2aZ&#10;xpCv6kOfkEdc5cXWDByhWhAUpUn3NYY0RrEJACKZT1M2HmEI3h4vEGni0yjcR/AllGlTnCY+5UPA&#10;/pGpMeRtVsKkKcEzM1EZAAiU38unvqfy9dsqg64Im+03CpnBlbNqcSyzTULjnnhpdYb/tF1lqp22&#10;4Sg9bXNc1d1qkoTWmwVhSuo7AIUy8gJjAIW6sa0/HRSW9gD5eALqrfZ6WVq/vbpEXhXwcV1Vf+w9&#10;Sc1RucqLs0NggT5XVYBC+8049BuViboZ2FRPgAc2VoX3qV/AGxUQkdDYNVkFZOyEjwIzQ1j49ZK8&#10;zq7MsH94NlEn8NIIDAw2ZQEgNoopLewEHTizl9BpqC4su+I/wRIvKgjpAQ0E03YPqRr23IRt6BnB&#10;rED/s/IAkUzIURdI6yVg5cdvVBYDiJdzEXYxDZXhlRqASM8xBAI+2Eu4n9c9vnGTNvRJdVM+AIv3&#10;m6gMVDCMtIUXWZIVsFTKxWsXZmJDsZ5jI6gVk6h++O2okyDhv1ErVaAWe8dTH0dBz/IPvxt5gUdB&#10;bKP4wBvR8ODr0SRVI//d30T+Cz+Oti//OFqv/0YUT9wUtYevjKodJ2LEsIBh/VFdz4wRq/dEfuiM&#10;KK3cH2UBSe2KXZFbtSvyq3dF9fJtUb1iT9Ss0f31+6N248Go3nI4mo59Llov+pLyuyaKh6+LagBp&#10;90VRu/+SKJxxYeS3nRfFredGaevxqN1wOGqGDyvtsajZdE7U6FlOdajZov87z4uaA5cKWK6KEefc&#10;EGWBU/s374mmO++PUb95JSbo/Z8OZVcforphtG3RePMOUdgvbFOTC7MdqwqwVMaMl30ZLxUBt1Ap&#10;HgZxq94axIwpD3YNcrxUPYYFMIxbXBawfyDo9tPAk1UCZhsM+SEQqhfnfJhdKD8LsOIzU2czNP+z&#10;mRpmwypP2tei+isPhBzh9GoSQi9hY5YHqMyUJPAIsQ2/SpNsPoqrurHygYDa81RpOIIAIfeScEXO&#10;6BeAjDpZcBUP4UX4829JHgArlZX8SGB6qV4cIG2PV8rSlf07MB3S2oeEMmir6o6Rm3NSMaCiBlnr&#10;0CTuPoatqB0wJNLAUnxWrUAK0PNqmq5VGIv4EhxoCd2CZiGURnQaAwiIVSD0MBCrLcyyes6L9M5e&#10;Xo4CHUk6DsvxaWgGEVVKAXsGLIIDfgATb/bSPXt5qnyEFJuE2YjiYDhFLeB+BhrZLEXZLt/lVsBL&#10;v80uJLxcrUYAFBL4ZDxN+ZE3Ao7QswKBSzoOVCfP3jA48FtxYRFSeWpZ9oTlKA2A4e31YhSJiWQA&#10;AjtRfVQe8Wue/9hOc7APllLLCjkxDhhJ4/O/i6Znle9D70TuwTej8Os3ovjga9H8q9ej8afPROlb&#10;D0RBTKHxc9+Jlstvj5LAY8Q2CbQEuyhBLq49GoU1h2LEyt2RW7kjSkO7o27l3igLMAqD2yM3uEVh&#10;c+SWb4n88p1R0P3qpVuienBT1Cj+iNX7orBZ+Q0fFcAcjpzyK248HvmN+r/6oPI8IEA6GPXrxWaG&#10;9gqIzojaVWdF7epDAqPDinckajcdity2I1E+Q4AiMKnee5EYzNVRuODmaLzujmgRmLT97GkBIszk&#10;X2KsJqkyDm/qO29K1Dv35AHw8k41IK3uVkAkHVoklqmxlBzEUKEVT+n4jbMhZ2/gYcluc75NhIHV&#10;myMVsEngx4RBnxl61AfJbTvN7omZAArYPaDnnqUVLLCVkIEJVwTOZ7MqcA8hIz6CiQy4Topj8EH9&#10;0HNAzIClchG8BAYJTCyULPcKYDIWA7DgbTqO1RxkEWGnXvoNOBCPAEtBgM2WVAZLxT5jVXXgnuul&#10;stI5Lagv/FY91a+2yeg3AAUj4hObMBG73cNsdB/VD3aT1KcEpgC5WY4Ayi7xuue+UajiXFSWakFU&#10;OoEXasGtCLtRXS+lJGaBypEdVsOs4UOM9KKJR7q0MpKWV3FQg40Qz3RNL5845MtzAMEepgwK9t4w&#10;cysg/MnBSoMMVaICWATSGCz0mwGVWEnKy0CitGYKusKoAAWfvSEQscco4OFy0zNmxnoJP16aibUI&#10;JMxoEoiwmoMhlDxhRPh1wC4MIqyqPP+J79vjVHFLL/6LN7hVCzxqBSL55zT76j8gUkClefw9XaW+&#10;iIEUxUByv3w96u4T+3jg9Sjd82zUfvNXUfjij6OMenFMKoPUiKrNEuxNZ0VBoSTmASDkloplLBUY&#10;CBhyy7ZEzeJNUVyyNUpLBBqL1kdu0dqo7VsTtYvXRWFgc9QpbqF/U1T3r4vqgY1RI6CpFmOpXrYr&#10;RizeGTVLxFaU54gluq9Qu0T3Fm+LwvLdirMzapW+ZoniK16Vno1Ytj0BmJhNcceRyG8/Owq7TkT+&#10;DAGJmEzV/gtV/2uj5brvxNjvPhIj73slRgtMx2t8NGOHEnjb5mXj+B/sm4Ra7HGkgOrrrzJqDHGm&#10;LDY02C7qL6swsBJUG4x/Yxjw+t3yjoDh3f92fMaltwQwgZFOgtr+AV9/U1oNfkCkRWo0KxHZwUao&#10;H7YVIJgSDDthSaBsNJVwc9+b6WAUCC4gUbkPKJiZSHDNFv7pOTuFidPEio7+Z8JndYDlWrUps33A&#10;UgA6PizOhGyNAPVPTMBAo3v4nRCfOpCH2Y3AkGVhQMRsQvdZxuUENwAk2XUUh/pVAIwA6xn1iYAM&#10;wGQZV3nCsnwQtoJd6mmL0gAipKGdxANw6BcMrlUYK3lpCLfPmFDg5HFv4NIL9f4IltJgDgiugtUR&#10;CTIvmU1gnCvCy7enquIRcCwiDnFhJ9BNhJ98cULjHjt/2fXbrGd2mZfwI9x1Zg4qG2GX0Hv1R/kA&#10;YgYMBbMJ6qj62FcERgXTUPrMZpGYA0u6YjsKBhGlgZF4SRbAQd3hNyACgOiaZ3/JSzAY1VMAUVbw&#10;cYMCJPabZJvYcCzL4VnK72fFVp5LHqs5gUcOEMH+AYg89ZHUl4+i7smPovDYu1F45B2pLlJffvZi&#10;tN3zUrT98OkofuWeKF5/Z9RddnvkD0k9EFOoGpIKsmavGMDuqB3cFiMGAIJNUdu/2cBRO7Ahcv3D&#10;kesbjtoF6yK/cHXUzl8Rtb0rdU+/FWp6V0WuV8/mC1gWC2CWiI0IeACgaoFOTd/WGNG3WWFTVC3a&#10;GFULh6NqwXDU9G8RmOiZyqnWs1y/QGrpzsgNbFW5m6N22Y6oFQOqXiXAWXNG1Kw7KHZyNGp3nBu1&#10;e6Tm7DovRuy4IPJHro92AeP4nz0V437zakxV/5+m8Ybbvc8t0ThgfBVe03vIJhfGDOqMgCC5FyRq&#10;z1LlKIEGRj8mExwiUY3wGkbNARTsiq3ADGrjowDDxwpofHmfjcYzgg2oYC+BjWAjwffBqy1KR1kI&#10;DOwCwUWIAAKoO2ntOSshsm1CMgDTRrBtdFS6zL4BI8BXg02GCB7LpXbXR00QqMBKYPe2M8AeFCdj&#10;G2b0yj8dKwB4SU2CWal/rN6pXtQTIGCVB3WNw4Sot43RisOZLT6CUoH+wPvUK1P6nYGCj3JUXVul&#10;0tAmQAMWxDPimAFV/vuengNUxOWTnhhbqxBuArYIDIcYQn14rwSKF2X24FlCncULx9go4WcFBvsG&#10;2+QBDwxhvKjkQyIQUMe6c4SGfPoStQUjJbMOe1rMLmAiorRmCQgxzEBAkd3DJuIDe3gJqgvggcHS&#10;G/Z0374lvp+YCcBhWwiCXmEkfNqSFSB/4lLPMJ5arVEcPE4BBASfMzz+oZooH4WCwMQb0qibAoZS&#10;nMOg5Ph6WJ1RYCcs55rmn9NvpcF13J6feH0q33oMi09+GGUxkNqH3ozcA69Fo9hHyz0vRvv3Ho3C&#10;td+J2nNui9yBayWEJ2LEeqkOqw5EYWifVJIdEnapJrAMCX+tQKRm4fqo7l4TNd0AxgqBxOqo7hmK&#10;6q7ByPUs139dFy5XPD1fMKR4K6O2Z1Xk+9ZGTuwkJ/CpFmOpXbwxagUcOQFGYdk23RewLNwQI3qH&#10;oxrwEFgBGFUCoWrdKwhM8gKYWsUByPIrpCqt2hUlgUjdhjMjP3wwqsWW8tvOjro9F0R594VRs11g&#10;svPCKJ24JU757v0x8YGXDCRj9P6K6hc7FqK2CETMgBUwOrI8yuY+BAk3eiY0VtVa30rLkDbgI1AS&#10;Jk5ZZ2GAmdwCLmpOOmZmmDQ2CY9Z5YfRE3WJ2ZsNaCyZGnQq1B2g8acnVL6pP3kDABJ6Cw8Ap3ts&#10;7LPbvdLBeDImz5jPNrKyTOxT3FQvqwkSYhYd7GMhIaQsVDULtUDE6o7S034DjPL3cir1Uh1pE3vV&#10;AJAsoGLgwm4GI6EmbfoOsMBTwOrzT9R+l0Ve+Jbo6jaRHoDg/4f/5fZhu2lX2a4DeZG/gAIAsQ1I&#10;9bTao/pwEhyfAK1CJ0WlKEtobcBURrAIfCF4qYBI9p0UDKHe76L4ID8vhm++FMQcrNsi+FJNvGoj&#10;oIA9YKjx8qwD98USNCAIOdQFpUXFoGwGCSBiIVa+9XxwWyzD2+ZBUwac7wu0AASls1pDHgpWQQQO&#10;BgsYDWUpPsym7mWlQ3UhD8oARGAQqCsOaquAE0MsNhTyMitRH+R9X6CqZ6gyNbikwzC4p3aaqdi+&#10;IhB6VnlhNBV4sDs2LwZSwuUcJzGFggCkeO8L0S4Aaf3Wr6Pxhu9F4dhNkd95SRS3nIjihiMSzDME&#10;ILuiuHKngEPqhQS5sFRCK+HP962XyiIgmC+W0b08qrqWJPCYvzIKsI75Ao/eJTFifr8AZlkUBSIF&#10;gU1JQJOfL0DpWRE1ijsCYFkglUeqT1HgVL9qh8Iug0leDCS3dFvUUC7qUr9AA+DqGoqqzuUxomuV&#10;QEUg1C8AgpUI4Jo3nRmt245GYf3eKGzYH/lNB6Nu+7Fo3H1BlASM1VvPi9yZV8X4r/w0pj36ekxQ&#10;v47VmChLJcRbtxHB1mSBygirZPJhRkUYYSPeE+L3/+9eIkUIbERVHKvLTEoIOAZCn0ECiOi57hlg&#10;FJhFUQFQtQESjKtWMZjpdbW9RKCCzwlAwmwOIMAgmK29UAArR0aUt48RQPAFMKSFQeBI14h9ARCr&#10;sBcLserpk9KUhnohZz5XRWlgICftKAi7yiVfH4at/BLIYbDVM11tvFUe5E++1BmWZtakkFZf/izg&#10;gDkAEgJLlQVgAQCkg8GgGo0WQPj0dpWNi79PL6vkZ3al/xhTuQIk6Zs2sK4/+6Bmlu6rsi/tW8Al&#10;lHbuYXZnRpeQIOCAAntLrDows2PHeEMNUkB4a6D65GHhz8BCgFShpyyX8ryWfSUInfLH9wNDK9/F&#10;hcVga6FhDKAaZnPl6++oMPurLl5xsaojJqJgdlABpLSvBq9I3UOQ9QwmAigABsUXsXsIoBQP4PDS&#10;q8AFVgGAGHgMHoAP7Vb9MaoqH/uEoNLoGW7usBbKIH+Yi1UaWIxAhI1tpWcEJvZElUqDLUQMpOWp&#10;T6PxUbGQ+16O3M+ejfafPh1tX/lZ1Jx/S1TvvyJyOy+I3IZjkVt3OPJr9kVRAl1cuSXqVokdLJHK&#10;gm0DBrFodRQWrI6i1RYBQddSMZIlApNlkesejLxYSI1ApQYAmd8XtXMXxYjZC2PEzIVRPbtfADBg&#10;4KntEeAsWBXFxWudb2GJWMayDSpvq8KOqJOaUr9qd5RW7IjCCjGgwY2RV7yaLoFW57IY0blC15UC&#10;lVXKDxa0NsoCndbh/VFavS3qhndF/ca9UVq/L/JrD0Zh07FoYPVn8zkxYtcFMfYLP4gpv3w5JqmP&#10;TpFAN2tMtGiS4HxZbyeAkTJpaLB7y4VABBZh6s8qDGCBEGuswo4BD8AEAUXoUDOYsRPdl1Bw5KDU&#10;IAyJCBo+FQg2Ng4M/6xwIHj2p2A2r0yQMInsOSoR4xYbC4JMGa6bnsMg8MvIdpXbr0X37GuiuLZJ&#10;6AoYEc8b+QADqzICJ+XBc4CIdtHuf4BHUsHw1E2rSeSZgAiWVcYmKRkjP2wy9uEA8FR34vq4BcrX&#10;f+TL6priAhAcMgSD4YNWzcpr1Kd/jfG/+//SebMCB4yosBFv2FN8syT1J+WyJ2qsmMg4xaliDwk7&#10;WQsSEr5lUiOwQDgRMpy+eEn4dnDFJpHPgEJX+24gjKglqCsSfKsgAgY2atkVXWnSgT2kSTYJMw8N&#10;HBvQlDZjIwYcDSL/V/7MOmmJVjN+BdQMHgKTkwxB+cGYOJQHt2oLtgahjx/Ub4TfqzM4qME8EHhY&#10;h37jI5LuoXoI4BQfwMg/r3zVL2YYVkvYUyJAonyl9X4XA8ynUf3Mh1HzzEd2+2YZF/tHEX8QsZES&#10;Ae/T37wThftejfr7X4n2nz8ddTd9J2rOuiJqd14U5V0XioGcE7VrD0Vu9ZlSDfZFWSwkt3SDGIKY&#10;x+I1UexfG3X9a8QkBqNm7kBUdyyOEfPEQAwgSwQeS6M4f1mUesQ8ugYiN29R1HTOj+qZ3VEzszdq&#10;Zi0QmCyS0C+VqjMUeTGW0qI1UV4sNrFwndiI8h5YFyWVV6DcpZuiccW2aBgSKwFchjZHWUADiIzo&#10;EMuZvTSqZinASgQo+R6l7xWjwT6jfKqXrlc7dkWDQKW8VsAyfCiKm86O/JZjkd96rkDzkhh95bfi&#10;NKlyE5/5ICYKPFrU10163/Wvaky8ovEjJmIQkSqDdyinm3t1QYOYsZh8lNKkx+Am2INaAg/gpBUT&#10;AQagIcAABJhtEQDbRkzzlcaCkVZIrPfrHiwb0EHAYSBezpTA42ldRJUWkKQjClSOhBlWYWMs+alc&#10;jhjEPoKw8txetpQLGOmel4RVLnVKbEegofvcw7bofBUXECEAIuyzYTduOjM21dlnoEqGknCrbQJN&#10;6gY7QV1LznrKv9KXthdJ+AmoaemzF7SdT0QAsImh0BcALgF1BvUR+xP3+c/pbAAl3/MdBxOBWfhU&#10;MAkaBlLvbZEw1UowEBwLvILZiUClpHj2MmVFRWmLTq8G6+UjqC2chGZAkb4qNLfbMx0vcEF9yVZ+&#10;MKIBLgAYgAGAACxmMSoDJoDww0RQTbzaIkDIQAS/jgxECHzZDeAwAyGe4iRmIaAjLwylgALg4qB4&#10;Cqgo2DhQUxJQiJ0IRFhp4VwNgwsGVd0HcPhttgP4vCRmkq3CYPcQaOQfey9yj71rMEGNwXW99KtX&#10;o1FqTPvPn4vGW++OEQcvify2c6O85fwobTonCmsPR3HNmVEc2hvF5TskzFs1s28US4BxDEYtYDFn&#10;sdiEGMWMBVHbIZCYq//diyPXs0SqytIodS2OfMfCyM+eHzUz5kXN9HlRPXVOjJjSGbnZvVFUHrUC&#10;mTw2lPmElQpDkROzycFs+sRM+tdJVZKqoufFvrXRtHJrNKxWWLUlSgIRAKh6jtgObETXqs5BgYrY&#10;UOdS/YcNrYiC0uWXbfaqUX75tiivPiOaNp8dLbvU1m1nR2HL8SjvuFDq26WRP3pT1N/2ozj9sXfi&#10;NE089QZuCf/rGuw2luv9S0ALb2s84BehmR9QQEiy5WBmVuxvqN3cZ4a2URMmwDMNfvtpSAA46tCC&#10;LWFBSLFtIExWYxSsSiCABpG/WsANPACBxr8/ySG1CFABOFBtEE7K4wr7cfkVdYY49qMS8AFWqFg4&#10;jnnplrx1H0MszCIDBgMA+SHsEnqfKv+x6l1hIQAS7YJJWMhhEmIDrr/SZuodS7T4jQDGPp6SNqhe&#10;totQZ5WPzQfHvGb1BUu9fNwbwKCPMxuPDau6GrQq9Wa1qEF5sTt5rICoCjsGQMLKBSqGv98q4WTm&#10;BwAs3BZwqQSgvsCjSWoMKyrYRnxcogACYOHAHA4kThvc0tZwfDASkKCmaFZX3mlFRULN/QqrseOZ&#10;XhTl2cahe8m/A/vE730lT0CCKyBiQNI1gchnyb6h53ZYUyAdKk6uAgo2iiqO4wkM6gRI2ElYcQFE&#10;AAyrNWzWU/zC88knJGMupHG8Stw8viDPfaD/AtynPozCY+9Xdt6+GUUJRvOTH8Q4xR2v/+PveT7K&#10;N9wVVQcujZodmpE3H4vixmOapY9IfRHtX7YjavqlNvSvlwCviUKvhFLAAKMYMbMrqqZ1R9XU7qid&#10;0RuFzkWRm7MoasU4yr0DUZon1UWgMWJyZ1RPnh0jJs1UmBW1ApHaaXMVvzfqBDSF+QNR7EXtSapP&#10;oUcsgtUcqUMjpAbldN+/xXYKC4eiMLAm6lZuiHqF4hKpPVKnigvEYBYNq47DArg1YiKDYiViR7MF&#10;dLAUwGSx4g8KQPBRGZRKtPKMKK4/GPXbj0Zh6+EobD8nilJrqsTAqvZdEqXrvhmnP/pWjNc7rhfg&#10;NzGWNBHBAv3xMQFI2iMjgZSAZJs5YQMs6Xp8Mt4kQAxyGygVWAlJhtIkAHzmwL5Nyodvw+CLwjME&#10;BACB4WB7wa7H8qu9VSWwsBDUG/bgZLYSTj3zJ0aUlx26JPheQn0f9ePfg49XoVok6p/AgmeURTCI&#10;qGxYCaAGGHoVSFcABQAB6FjFYZctTAQQgWGQ3vaKioDbAKx8CFnegAirVdQXlYb8ASb7u+g3/ZHy&#10;+LMPJOIQaX7DSuyq7/QJPJwf6ehfylEcWBU7k0frflXtC5pRJbAIMCBBRbyEKgFDnbFPhYQeYQUM&#10;0mqHmIZVDRy7hLaVwB4YwIUPMiHAjm+gAAx4LhDSSyJ4X4qZRsWIqfh5AQzAUP0cMzw2B9hIYiKJ&#10;VQAi2Dt+p+efxQh2nAIeSscZpLaJqN7VbE2HkVRAxEu2L1SYBMADkMAwFLJjAtM3Wir2DoEOKg2r&#10;M9hBWInhPuDBKWDYPFi+rZUqkxMdzz8p9vGIwIMduDiOsQtXwNH6yFsx9sHXYvS3H4zSJV+Jqj2X&#10;RPWu86JGM3LthiNRWquwQgCCcXKRZnAFhDfX3S+Q6I3aWd0xQiAwYupcgcQCMQ2BxayFUStmUZ63&#10;WKEvinOlrkzriOqJ06Nm8gyByIyomTpL15mRnzE3Ssqnvmdx1M9XnoqbF/DUCaDqe5dL9VkmkAKo&#10;+iKna35uf9SK8dSK5dT1sUy8PHL9K6K8bE3UCHxqzFCwzwxH/aDY0sAmqThDYiMCngxI5g6KIYnp&#10;LFwbJYFiqX9z1LGKM7QzaoZ2RN2WMw0m+c2Ho3bT4ajeerb65YJovOHbMUP9OIGJR++Z/Uh2AMSG&#10;hrCKhUChPT5hAaL8nv11BURgzJnDFwsDGBABHpZXLUioTBIehAJhZcb2jKvfpLEwM1srQP8RQFZ3&#10;OHoAHwuzAI3tspg2aoKPToTNqA6EzNaAYRf1y16wyhsVp83HGkr4dY/yEXpsDO34iaACIeDKgzr4&#10;N3WotM0GWOeN0TYdVoSaZlCs1BuVKzEv6pfUG7xYk3etyvnk7wYj6gdwwCBYgWFJmP/Uy8cUCKwA&#10;Eh9OpPsZEzGYKE/75ugZZXLGyWg9Gys2VJXTjMusj2Ey+7QDszzC6N2umuVZ7kX9SBvX9EKltsAs&#10;OOgnGT4FMszWEvpGgQXeiAAGqykIPqADQ+F4Px+BqPspHXklIAGkaqUeJHsGIAHjAGAEJBpM1Mdu&#10;5yqjQF1hHPrvvFBpdA8DKvFqsWPAWEir+EXAxUCS7BleRQEsBFbJv0NsQ2DBhjHi5/EmZZVFdQBA&#10;ABLUnjrlg+G0iNry9EdR88T7kXv0nWD3bf7hN6L88NvR9Ph73vtSvu+laLn3uWi64xeRO/fWqN52&#10;kaj8uVG7+aj3uuTXHIrCiv32vahbslmzPHaFFVZTRgg8qmd0VQBkjn53R0kCXi+VpCCBL3f1R53A&#10;ID9TzwQaIyZOEYBMjeJ0sY9pM8RWZkWxc24U53RJvemK3CzUG7GUWQKVLoFIT3/kOxdEzaxegcdC&#10;AdFigU2/GI2YisCpJFZSt2ilAGBlFBeviPqlYiB9YiaLhiIvFasgtlReuknAt9qAYVvJHKk1HQMC&#10;qcEoS02q7RLoCKSKvVKTBDz5JRsiP7gpSgITbCWNG8+K/PoDURSg5rYISHacG/ViJJMeeytO0dhp&#10;0DvFs9Xq6esaV6gCmp0RQgTM6kyFjZiJaKKDZRhkdB+7QhaH+80CA3+cSQKR6f0+kFiqDoLCyg3B&#10;hlpAQvftbQ0bMCBgAEXgYR2oFwIi2ILi2P2hAiY2ggpgLPgqk0nY33XSf9Qx8kcg+a7LqPf+x0eQ&#10;+nMWyiepMgI81Ycy+SQFoGIgMcBgR1FeqicART78t50H8FEAQLBvYCtB/QJAOUAaVsMSMe32RjpA&#10;TXFZyqZf+ZQFmwP99Tw9M8jquVkI9h3KUN0xxNIWDLls1ONbNVUNr6kSEnJOKc/AIpvdUTuS/UIg&#10;g72Cl2XAESsQuyAO96xmaHb36gfCLEH2BitUFMVD3WmsLNfCTBKrAGAEUlxhNYpLWWysK1WABcAC&#10;RDCQppPCFEijZxhpOT4QNkF5qB/YZKyySOhZMYF5JMOpflMv3Sc+7teJWSje07CR3/mw5HqpMUWA&#10;w8CS4taynFtZkfEKjECk/LTUGQDk8Xej+Oi7Zh+FX0uFeVAs5P7XovyLF2PkPS9E8+33RM05N0fN&#10;7oujuPW8KGxgY5yEhxWLoQORG9wlodwYZc3sud6VUiUQRDGLGfOjegoA0inW0S1Bl7DrPoJfJ4Ev&#10;S/Crp8yMqtMnRfXpkyM3ZXrUTpkWNQKTEQKT3OzZCh1iLh1R6uxSfrPFZDoFJmI0s+cpvx497xGr&#10;6RHQLHIozFkYeV0BlZLqUV6wIkp9YiGLsJ8IDBauiAapNHVL1oqFbLSqM2LhcgHNuigtXufVIoCj&#10;dt4Sh8J8sRipR6walRYKIKUGFZcMR93yLV5SLgpMisP71C9nRWnbkchtPRpVApT8xbfFhAdeiUnM&#10;dpqoMH4zSfg8G8/MAIMmF10zdSLd47/GlwQSxgKQcEXgDBoa+DARhAjhSQZXXQUMGfAgJAi5nwk0&#10;sHFg/2Am9qyvvPyJTQQSu4euMA7SeLVEz+0cxsqKfqMKWW1QQPBQr6gvq0zZd53Yy0IcVpbsy6F0&#10;eJmSL3tg+ECWGY6ew4wMcKo/IIOwe0cw6XQFSFj9Yds/kzhA4vNKJPj4pmBQ9Wlk9AF1UjmoLTae&#10;6h72FewsWXtTHAWxE5Z16cuT/afAR/3b1U9VAAgrKzkJb7XAAwMSdgkABdUi28aPgFvIsRdIuDmw&#10;GcG2GiTA8M5bqTEYVPExYZUFnwwzCQm9BRyAUMjYSxZsSFVelJstIzuNrgAEXqGwkJPg43QCHQEX&#10;Z3Pgs1HLsmpFZfH/yipMZgjN7BnVT35gMIGNFJSmINaBV2orS3r/BDQ2tgo8Rii+98DoPyykQSHb&#10;eVsW68g/+HpU//zFqL33lai777UYJSBp/dETUbjxrqg6dK130DZI/y9qth2x6oyoXilqv3J31K3a&#10;EwUxEKsHApDqOX1SB3q8olI9VYI/BfaA0HcrJIGvm7swGucsiNzk2VE1YXKMEIjkJk+L/OTpkZs0&#10;zb8LU/V7htjIzJkCjpnKY2YUZndGuWNe5GeJjUydGdXTZovFzNO9XoHMAoHIgqgVsBS7xXKk9pTm&#10;DyhINemSmtM1YHaUlwpUt3jIQNK8AtuNGMgisY4BgcrAeqthxQUrIy8Aqu1aHNViNKwm5QUurAax&#10;ND1C6lB56XA0rNwaNcs2Rm6tWNj2s9Q3AtXth6Nm4+EYsel4FC+6PaY9/n6cDrPQeGE3au4VTST2&#10;gsbAqjEnAU5OXYCIGAvP9Nv+GRLW+rf/XTMwlB/WkYSYzaQIAcu+nk0lAPZmJZ0CVwQZUPHX4ZQv&#10;J9fDEAwiEhyOW8yWkW1zIR8Jml0jyEeCymlpXDkgyDthBUSAFKDDUQSuv/LGYxb3coSYPAiAA3te&#10;2IDI7I+akmwtPMd4mlQxVnkyQXd9AQvVjzLx3+Cc1NF2PlN6qTSACI5mPrOENqiudpcnoCEACizr&#10;KpAn7IxA+QZE2qLy6D9AC+AbWznQuQqfD4SVWR7gwP6BTcR2EYBDIIKrulkIgHISQPQyiSPmYiMs&#10;jEPCmH1DBZUos3vwmQk7ezHbKw2GV8o009Bz7DI1AgS2/GPbyCHgL/7eS7zsfcEBCWCy85fi8oz7&#10;Fm7sFbpv71LsGMQXCGRu6gBHZhQlADoAiEHkOQHTC2JLMCv9B0Bs9zCIJOAwYxGI1T79oVjIx1H3&#10;xEdRLaAoPfZu1D3ydpQeeD3y974cTQ+8EeN//XaM+eETkbv89qhhq/z+S6Ow7XjUbTkUuXV7Y8Ty&#10;7VG7YrsoPSswm6KweK3o/nIJ8CKpFoAFNhCpKFPnRn6aGIgAJd85X4yiN8piCvViJMVpHTHiNKkv&#10;Yh35KVN1FZhMmOhrUapMYSqqjdjJtOmRF4AUZ3VEU9f8aOjsjuJMMRKBSG7qLOU/O+o7BEzKO6ey&#10;c/pd39MXdfP7pM7ARvqiwIqPwKBGAJfvlqqzYFk0DKyK5uXrI98ndoK9ZPHKaBQraZC6U+4VgHRI&#10;TRLokTYnRpIXE8n1rDBTKUpFKiyUmiTQaVi1LUprtkdh/a6o23xAqp5UGwFJYZMYyRYB7zXfiunY&#10;SDRWmjSWcq/o3WsceoUQgZAQ+9wOBFQCgVqDILNXy58wZeYlHsLLRCdAYmkS1oBxluClXwkReZCX&#10;QQAAEDCgOjh/BYTIxwsYKJLKglBi1IUBoVp4yZe6iKFw8heMhP+wEb7UR9moE16yVTmsLPl8VAm/&#10;VRLla4BT8JGOqP3Ep24KmX3Fu5j124JeYQ1J7QDkBGCqF0u1o3QfnxfYAl//py0AgUGJ9IArznYG&#10;kv80eMBCDBzKm3wJth8pLn1EGuLhkMYBSxx2xBaEqmwXrVdFAA0FH1osXZS9K6gZmXqTlk2TesJJ&#10;7CzBcR91AwaCN+k/gwiAAVAUrGoIPHSfZz7vFDCqBOwZlMeqEMuzPgRY5eCrkYGCN79VysfgWgNT&#10;YAMctg+lAcCwYRDfxw9W1BnUmwxAHFBJdL8owMk9LYB4BjWF/ypHIMFzAr8BEUL1U1JdpNaUn5Bq&#10;8+CbkZPqkn/ozai+94XI3ft8FH/xQjTp2v69hyN/9Tei6swrIr//oijsOT8Km8+K2jV7wtvzV7JS&#10;sS0KmoVrF+KotUSCJgEVG8gJQGpmdQk4pGpM743CLAEGKozu14kpNIiF1E6eFVWnTIoaVJhJAgsx&#10;kSoAZNJkgcdUhWlRO2mSQ37KlCjPmBX1s+dEnUJh2iwFgYyBZoYAR89mzYs6MZLC9HlRFBNp7F0U&#10;DfMXqTyBztxeMR+xFAFXWYykvqc/6noHomVAoNE/KEDpi6aly6N16coYObAiRoqVNHcvjvo5qrvq&#10;XFZ9MfzmxWJYEaqZ1y8VZ2nUL1BaGImApHHNtiivFZiIkeSHd0du896o3SQ1b8vxGLHrwihffUdM&#10;ffitOFWqdIMmK+xgMGOEl9WVk3YPjVPv3WK8AhpiCJn647NKJLD8Jj6MAzDwmTkar57xBRJ2l5eg&#10;ACSwEQypsAyEj2syvP6HhD/tl8F9HsMtwoXNBdbCsYsGD4GGz27lChBUhJud7QY9xcH4asYhZkGd&#10;yT8J6P8YKLKzTqiXXeINFDh+KY4E3eAhYU8qTtrr402DEnTYDzYgdjjzxQYfdqR8UPUAKgDUzmkC&#10;HmwtAEXyGamwDF0BEy+Zq69gR/QbYEcdx1Ti+qQ2QOTkUYMSboDEL4mDhvXC7IuhYDYiAbc78pvq&#10;0Mpyrp8DLgiyBDzzBOW7MCdd2HXPKoiEGYFOdhLUmbSyg3HVHqJZHnrmw4XwGdB9dtgaCGAoMJLK&#10;qk22EkM+DoqDXwfAgSEVm0bGQLBpZP4embrieAKS4nMqR2pQdv//DTCZj6P2yfe9lb/4yHsx4hev&#10;RP7+1+19OuLnz0b1z56O0s+fiZE/fSIabv5OVJ11RYzYc0EUdp4bhY1nRQ27ZZduj+KK3dG4dp89&#10;Qtlha0exuYuipJm+2MGKi1QWCV9pzqIod/YrLJIwdkVx9rxomNMTZYyoE6ZE9WmTojhpatROOD1G&#10;jDslak6dEAUBBqF2cgKPvJhIecY0AcRMqzeEklhJaboAZMq0KE+fFXUzZivO7CgBJgKShnnzo7G7&#10;N5rm9UaLgKNNzKVZob6zK5p7FkabGMqovqUxZslyAU1vNCzoiZFLFse4pUvjlIGlMU6gMqZrQYye&#10;vyBaxXwa584XAxIgqX0F2jhXgCKW0jRfalH3MrGbgWhYvtFAUli5OQprd0Rxo0BkeJ9A5GgU95yI&#10;qt3nR+M1d0Tns+/HKYw1vQNPaLghsJ9L49XL+Xr/6P8WZttLNNFVgIRNa/afkDDbhuKrwMbPJaSo&#10;ARIof2VfwGRgkNAj4AYAQMQgk7b5wxD82QTF5zmzOyDAMwvbP4GHr4AS95QvbASAslpDvopflhBy&#10;VjH/MXby/aY23O7FkgxexFP9EWDUGX/HF+Mm9ea5wIFyEXx8O/CQBTCsxgEqlOeyErOxERlA0n0+&#10;5YlNxGqT7gEQ2TI5KpbzVB72hFV+2ETsFq97HFAEc8G7tQo/j2RY/Z0/GJ12uiZVBpUmc3eHpWDn&#10;SOqJfiueVQzNEmnVRuCg+1ZryANWwQvWPds3BBacc4rAZ/4cyTYCyCi+hNqCjWqCwVS/+UhTpiYR&#10;H/ZRjVeoQCQP60AFIb6eJdaBWqL/AE4FKP4fFqKA3QMmwklbgIc/7CTWgq0E9mFGghoDiOh/7ZMf&#10;RknXuic/joYnP4nGx8VIHnwrau55MYr3vRRtD7wao37ydDTe8v2olQpTe8aFkdt1fuQ3nR21y/dE&#10;bf+2qF28Ncor90Tdyp1SYzZHTpQeB7ISqyxzJGCzF0RBbCQ/G+axwIbTkpgIS7R1EuK6mZ1RO1Gq&#10;ywQxDl0LE8VGTjslak87LRqmCSzEQHLcmzjRIFInAGmcPdNgkhNrqQM0BBYlMZA6qTMNMzuiLGAp&#10;Tp4WLbPmROvcnmieK9CY1x0tHXNjnFjJKXO6Y5QYzOju7hi7cEGM7+tzGNO3KEYunB+nLF0Upy5Z&#10;EKcv7o1py5bElIULY6qeje+ZGyPndsRIAUmb2EiL2EhptgBFLKWpRyqR2lbXNRCFOUtsiG1bsyOa&#10;1gpkBSQN63ZHw8YzpdIcjhxG1u3J2Dr6lrtirt5pO++bcaFxyQFSjE/YSbXeTzYB+cuNmvV9nqiE&#10;xupMhZ3YGUwCk8AAgcYeIkGXEGcu7Aicz97QM37bOUtXQIHn3C/AKiqu+AQcNMkXgTdIKR7xOTiI&#10;HevJV0Qggc+H8kb1wTiMYDp/gYrVCwknZ6S0v8dpbMkHBNtDMmSieqlOAjH7y+g37QB8DCIVdpIM&#10;s7qnKwAA04DR+AuAqisAYRaj+975LvC1fUVxMyaSqVeZWoMqyLL6SXDRfYON4vG/igOJrJqIDoLy&#10;BYRe6kba7SrhFUiA+BhZee4NaoCDXl6aBSpAYCYg5qD03vAmFmKbh4AAxtGAOzPu9QaJJPgAQNok&#10;pxlF/wEX+3ZgRGUVxnYOlQkY6BnxARCDiG0Vqq/iGqwUh/iACKzD+1kUh/T+j/qjwMe1qaOZxrMq&#10;T2CEvYNNdQYRwAcjrcDKX4Zj5+1j7/oE9sLD70aZIJWm+MuXo1Eg0vrDJ6J8w3ei9qyrxD7Ol15/&#10;XEJwdoxYsTedzcEO2aWi7FJlcCH3Fn0cvSRA5S7R+zl9AooFNnCW5kjANGsTsIE0ztN/lmdPF8sQ&#10;GMBAilJhCqcLLCadLiCYHI0zZkR5ynSBxUSxFLESqTV106eKYYiVSK0pT5mpOHOjfqqYx5QZ0TSj&#10;Q0EMRAAD+IzslNALPJp1bZ/XFaM6Zseps2bFDP2fLBCZOr87Ji3qjYl9C+N0gcmEhfzujVnLF8ec&#10;5YuiZ0VfLFzZHz0DvdG3YiA6+rtiYu/MmLSwO07r6Y3xUonGShVqFUtp7RXDEvsqe7l6MHIdCUhG&#10;ip21S52pW70tGjbsj4bNh6K87ajC4Shxnsr2EzHqth/HxKc+ihbGDnYwJikJIoMbtRqjflq610Sh&#10;8Qqd5zhGmAj0HZsG9hK7nSuYISBgxOE3TEL3EUiDgIQVJmHhg0noHnYQ7sNWCFZfeGYhTcJq8ACQ&#10;dLX7ugK7ZPHDyPxErBohlBVBRyBRUTKPUQPIe+xX+Yv9SYiDvwfLv+yhoSwHlYeAI9xeWdLv7JxW&#10;2oN6w1fzUMMAMZZxrQpxvxJsZ1F620OU/8n7ugeYZMwlKydTd7xxsAIkVbAEloPYTg3jyL7tYtsD&#10;AYbB6oyQH9RHkL09XwEGwd4bVAwMm8l4msADA2w6kwM7iDqTVR3FB5gSqxF4GGgEFsqTzXm5lz5z&#10;Hdj27012AIgGhm0hCpTL/YzN+CwP3TeIMIAU3wZTXb29X4HfzqeSV1J7AJpPBB4wDoypadetrwSB&#10;Bx+NynP+xxMfRvHx96L0yDuRFwPJ3/dalO9/NRrERErffihGXP71qDp4VZT3XRoN28+L0vDhyA/t&#10;jxFLd0btoCj6ih1RWr7d2+9rFrNrdpVYyPIozhvUjLxUTERC1ZHsHyUJWH1XnwWtobtP6oDYyZRZ&#10;XnmBNRQmTIw6AUqDGEWTwKN+uu5PEts4TaAC45g2PeoFAMWpUxQminkITMQ86qcKOKQOlafNtBrT&#10;KCbSOHNWtHV0xui5XQaSts6OGDOnM06ZPSOmzpoeC3q6ok/MYt6iBTG1tytO754bU3rnx9xlAwKO&#10;/li0aiCWrl0ay9YMxNrh5bF8cGGsWb0sVun+oqXdMX/J/OhavCCmS0Wa2Cu1Z8HiaFNoWjAQ5e6B&#10;qBeQlntWxgipNYXeFTF2455oHt4ZzZv2R/2GA9EgAKnbwkFMh6K4+Zyo2nNpjPrmA3GaQL6J961x&#10;40OMEGZAQ6oJjJjxUy+wyM7fZUUGIU2MBBsJNgRNmgiAhC0JXDKAZt8OZiYHSAwU72gcV1iHVzgA&#10;AMX3zmKBSGaIzdQX7tW+ofHKM8rRffJvVMgculyG6muhVFpYElc7folxZCCSToPncKBkgMV+gqu+&#10;AUvghpE0sQcJfGWp2gyF59TpLV1toFU5gANGVYBMcUhnt3mVSfByrf9zPmsFaBQftSidA8sHvZLx&#10;lXJgRbQDkKlC4PEwhRrils4KSTWCCJC8ltQcVmZ4UWYieoHpi28Vu4Ti+fu8AI4YgoFE/+0Uho2i&#10;Akj+vqvSAkZZ4D/gAAhQjv1UBC7YUlCJbENRgPUQN2MsGWs5yVx4rt/ZgUEEfD1YvYFlwFKcD0Cj&#10;ACPBYJp7RmxEQAIDyT3zkQ8QYut+7vEPvIEuz0HKj70f5Sf49srbUfjVm1H3wJtRvvf5aPnRE1F/&#10;y4+i+qzro7Dnsmjce1GUNwpABs+IXL8YyNKtkV++I8pDO6O8Qno/e0oWCEB6VkRursCja5lmY9QZ&#10;qS4ss2rGLuNNiis7YKKQE2uogX1gCMWZbMKEaBLraJsuIJg+XUxjslSa0yM/QYxDcRpnJTWlMGVy&#10;lKZjbOW+mMi0Dqsx5ekzo6lzjphHV4whdM6LMQKS8XPnKnTGqbOnxwyFJQKN1Uv6YmhQgNE3P2b0&#10;zokp3R0xV6rLgqULYulQX6zbsDw2blwew2v7Y8em5bFDQLJ701DsXLc8tq5eElt5tn5Z9EntmTpf&#10;jKR3UbQvFDASFg96s2D9otVRWgSQqM2Lh6J5zdZoWrcr2jYfjLrhfVEv1aa0jl3AR6J26zlROH5T&#10;TLj3xWjV++Ibw56EBByMzWwmtmohAGGFAhBhAmS2tA4vQWEDH7MqcW0UJR7CL2bAfVgCszh2D87K&#10;yb2hccxRnwCC7nsPjIX0PwQqgExSX5JqgaoDS2GlJjERQIQPiXMmildyvELy32kWV16NSgdLaFAc&#10;wCCd5/FXTeoSZIGANwRKWHFwY2u/Db6KD/g1ST0CSLDrsD8IsHTbVDdWgdipnD4IDnMRCL2f6o16&#10;BYgAUNg0AAb3kfJm4yF2F7YI+MAi1c95v5NWagAgyslUHvrTTMRfrmd2l2qATQQWQcAnhOVXBN6f&#10;S8A+IibQ/KYqo3h4jpq1KC4qTEnxcSoDVOwUBnBU1A/vXVEaPpwNUAAa3nWbgYLK5h6/MaACENhC&#10;zBzMjgQyNqxK8AGNSjpYTMYu7DAGqGi2qpU6UiNAsJoicMiWfAlmKKg4MA6BSMZC+JAU6gsgUnwi&#10;baDLP/Ju5H7zZtT+6tUoPvh61P/ixWgSgDR/7edRc95NUbPjwihuOz9ym49Ezcq9PimseuHGyAtE&#10;igKP0sptUVy6QUKyNsoCEZy46ucvjYaegagTUKDK4P/B8mrjfDxRF0aTruXOnqieIqYxA+GXyjJZ&#10;DGTyxBgpptEmNlGPAXXi6VHQ/ToxjOZZc6Jp1uwo6n5pxpRonjcrGjvETEg/ebpZSsOsmdE2Z16M&#10;FYCMmzM3Tp0zJ04X+5jYOTsmKW73/DkCj4WxebAvNkldWSs1ZW7v7JjZ2xGzFHr6umLxQFesX9sX&#10;O7YOxhnblsfBnUNx1o6hOLJrbZy/f3Mc2bY2jm5fG0d2r499O9cKaFZF78DCmNzbG6ctWhyjFi6O&#10;RrGR+vlLor53MBr6h6K0cFnkWPlZMRyNK7dE46pd0brhYNSvEyPZgB/JWZHbeCiqNh2LxuvvjLZ7&#10;X4iGR9+OZo1HVgCbBCC2y0mA8q9pQnrtd5pxpbbAAgAXgQ1x8LZECJJ6k5aFrc6ICWCj4J5PmZew&#10;s/pSK/CofVPjVwBDPMDCKzgSxIyJIKw+hEtChV3C4AFzUbDvCULIgT/6702ESkM+nEzPTN4uZsJX&#10;+WEq/E87jzGgatZ/V0xAAAEY2VvV7EBMwKAihkAbARQJeZuYy+gP/xqjP2YzHuqPwIjT25QPaep0&#10;r/SBwER1QZ2jH7xUC9NRfoCKvVdVNh8dp07NH4ixwHaUnqMnqR9pABwC/YgGU8V+FwOABDydbapG&#10;GlBQMVBhBBawAyUA1b0EC5XUy8Meko4SYMWF1RjRxdelOwIglXuAVGIpiicwAigAEUJmG8lUEqso&#10;AgmWZ7nCIAAIDGYAUA3MQs98KnslPiDiVRldmwSGTRownCxWIyZRK5AANGAa1U+LYcA0BB72/6jc&#10;x28Eq7+/f/vkh1HzKF+dE6A8JjbyyHuRe/jtGPGrlyOvgCt74a6Ho/4LP4rciZujaue5aTfupuNR&#10;PbQvRvTviFzftsgt3iTw2Bp1QxwpuDGKi9ZEsWco6heuiqa+FVZbih3zo8hqTEd3NEiFaZgv4WIZ&#10;VYykqXuhwKMjigKPxtmzo0GqS4NUlNbpU2Pk7JnRIhZSFqDkJ02I4jSBixhI4+wOAYZUnJkCiw6p&#10;O/OkxsyaGrnTT4/SJKXt6LDKMnruvBgv4JjcNS9mdHfFDDGQqbOnCUA6YtPqpbFveEXsWLE4tgz1&#10;x4rlYiFdU2P6gtnR2TcnFg10x/Ca/tgjADlzz8o45+C6uOzYtrj0yOa46MBwXHtsd1x6cEtcuG9D&#10;HN+zPg7tXBdn7twY69YMRm9/X8xa3B8TFvXHyN7+GDMwFE29S+xb0rBoWZQELDn1QdOggGTF1mhb&#10;ty9a1h+MhuED0bTtaOTXnRlV6w9H9YGrokn93/jjx6P1iXejXQLMpzt9nCaCLvZQ4JvGtpdoLGic&#10;wWr5Gh+/GfhWb/Tf6g0MQoKPMCIkuLB7OVaBzzLwPVzUGbMTAEnCg4s9jMfqjdQKLysrTw5k9pKr&#10;4iLgsBxAhd9mLu8mlYgdtXieUj4Cn83qXM2G9AyVhqMg2eeS2JIA5KO/CnQ4IIjT1qW2AFCAydv/&#10;JYAUqxCDYVkXuwpgxPIrKz0AA+coA4xs5uPQaNQ/2Bllos6M+fTvvnLKoYEE1Ucggt0GxsReHPba&#10;4FxmFUgg469kwkRgD96gpo4+KdyvajYXC/A6uoAhD6joPiiNMxpqByDD/pl8hW1kYJEBB2oMv7Mr&#10;cVGZrNIorZmHhB0XdQACUAAQzEp0n2sGJjxD7cmeeVUHdQobB3YWAR35YFS1SiOgMAMBcFQ//EcA&#10;lAxEeA6QZFd8QAoKuLLX/OadKD/+UTQIhACR2l+LhTzwSjQ8+Go03/NclG+/J/Inbo0RO094Gbe0&#10;9eworz0oNWaXAETsox8/EFZjtoiBDEf9kg3RIBZSv2Ao6nqWRqFzofeylDoUZs+R2tIt5oEfRp9V&#10;mYauhVGeje/GjGiRwGO7aNLv0VI7xs6bE60CicZpk6M8ReAwZaKAYlo0CFjK03WdOS2a9btJINIo&#10;YMiffkoUTj012md1Oj0ANHr2jDi1Y2bM7pkXnV2dMW3GpOgV29iwuj8OblwZR6SW7BGIDC/rjb6+&#10;DoPIrN5Z0b14TqxasTD2b1kZZ+9eFecfWB2XHh6Oq87eFFce2RCXn7k+PidAue7IprhK/68+e1tc&#10;fnhrXLh/S5y1fV1sWr9SatBgdAwsiYmLBmLcoqUxRmpNy8Kl0bJIjGThQOTVD4WFg9G8fHO0rRYb&#10;WbPHp601i4WUh8X01h+Jqo3nRu7wddF+x89jzK9fjpEvfuKJg4mQMy981CLjlzNbXxeAaLziTc2x&#10;FNhLmIGZeWEoAAqqRBP2BakGCAwActKmAOOAfZhRCAQEPBw0xKa+ar5wyH2AQlcEPTsJ3sbeCoAk&#10;o2taLuY/12RbUd7UAQDRb0IGJvb/kNDjSQo7gIXwAS2c00aKXcAyymon7AcbB677I8VERr33F2+S&#10;s5esyjQgYStSPl6aVtm0AzUGMMgYRbaca7uQAq74fEoCj9/MKW0kjmuqC8BBmkwdsscqAJJ9gQ57&#10;CH4h/GY5lysNAThqJfQFCTuCzLkdZgQCCEAos3sg3NgtEHrsJfy3Ixnu6I6TbBpmD4oDIFQ/85Hv&#10;pTQJJAAOVl9gHnxcOnMcs22EuAKNbOWG+xlQlJ4HRJSHgKFGzILn2bZ+b8SrqDTJWxWVJ6k1rMbw&#10;VbqcZraS2Ejzs58ZRMqPvB959sMIRBrvez7avv9I1F/3nSgcvMLb2et2HYv8hv2RW7YjCgPbokwY&#10;3C5A2RzFZRv1f9ju3vULVoppLIuamd2Rm9EloJgfDfPmRYNAorU7MY8yoas3ip0Cl5kd0TSnK1r1&#10;vFkqSnvHnDilpzfGiD00TJ0U9dg6Jp8uFWVSNHbOiLoZU6NJ4NIigGgQM2nS//qpE6IsEGmbOi1G&#10;K48xApBxUlnGzZwSM+d3xlypLp2dU6N33rTYurovzty8Io5vGYpzNi6P3SsWxLBYyAIxkBlzpkRn&#10;z4xYtKgzNouFHNu5Ki7aNyRwWB7XHt8QN53YHjedty1uPn973HJiR9x8zpa4kf/6fdM52+OGYzvj&#10;0jO3xkHlvX3Tyli+ZlnMHRyICb2LYryAY1z/8hglJtK0oC+K8xeKkSyL+v61MXrNLgHJzmhSqF/L&#10;mSSHo37TkciJjeAaX7rg5hj5vV9F80OvRJPeY4tZsCYrCToTYVmMpF5qSitUX8HbO5j5maUlBPxG&#10;GDCm2jENIZawZoBhL1X9T16umgAlkFZDJMBmJQCBhS7N1HY2EwAYOBTPzAOVR2Wwd8U2CYNTimOw&#10;qYCQjwnQcwuxhDatsKhsytNzVDO+aQPLQcgBOfxcACCrIbQRVvBhclln5YR6AST+RIXS47CGWsWS&#10;tk8qw0BqkKqoMbr6FHwBULvijlIdxvobM4AJKo+AxcxG+atcyhmp+5zrasNq9o0XDr9NJ24LEAQc&#10;GKh4IYBJWknRfViBmYPYBMKIKiGAYOctgOQVGMVJoADYAAoCAOwiupcBiG0qEvjMxpGBS3YfACFk&#10;ag2u6ZlhFADB5pE5kOFPwr4Z3NhLz6keAgX8RFyW0hWeV7l6DlshPsHOZQKbkurHcm7N41Jdnnzf&#10;X6erB0A4keyhd6Nw32tRJzWm8QePRN3Nd0f1mddGYcf5XoIsbj4QtZopR/RtjNyijVE3iA1ka9Qu&#10;G478wPoo962P0vxVUl+WRe2M7qiZ1pmcx+Z2RXnWrGgUUIxcsCSaxULqe/DwnC+QmSV1RIxjXo/t&#10;F+2dnTFGgHNK7/xoFUgAIE1iHGVYyMyp0TJvdjR3zozG6VPMUJp1LU06LeomnxptApkxM6YrzIzT&#10;xTom9syMSXOnRkfPLAHEnFg50BPDg/Pj4IZlcWLXurh459o4d9Ng7BlaGLs3SgURA+mYMy0GpMas&#10;FTM5uHmlWMeWuOzMVXHFWcvjtou3xecv3G4Aue2iXXHriW1x64U74/MX7PL9W8/bGredtyuuP747&#10;zt+7IY7sXhvbt4mRrF4SXcuWxtT+pXH6khVxysBgjOofiJa+Aas29X1D0SogHrtuT7QPC0CG9yRD&#10;66YzoyxWUjN8VlTvOidyl9warT98NFofeTvaNVFwMpo36ynwPWc8rvGOTnu60phmZvbsnIGIwMEg&#10;wcyuez58CyOrnmWGT4Q9qT2wDl0BDYEIYIAdhhnfoKA0sAyzDwkbxwgUFb8J4f6Yr///6eRHp6yi&#10;kF+FtST7BmCSAMUApjyb3ocp4PQl9chApvjsvxF7AihQJ7BLYARlpQT1yCsrCoAT+RjYBF6Nyoc8&#10;aQtlYLPxClUFbGAcdqUnveo0hiVhgUi9AKTxXVaLABLUnf9Ibu8VduINeLix2xAKA+EQGL0Eo7k6&#10;nUNhMiDh49bpfBCBiq+wD8UVcPCpSsCEZV3YRzr0OAHGP5jKP4AEoOA/KzH8hpGwRwXgSUwkqS1p&#10;j4ye6R7sAvbglR4AC3ZidiH2AWjwfduXsIkAGPqvZzkAxdv6E3OxfaTiWGYQMQv5OGqf0D2xEAyr&#10;DU/jVCYmc/+bUXf/6zbkcQJX7uybI7f9wihslI4+LAai2bJ6KZ9bEGgolJdvicKgAIUDfFjO7V4e&#10;hTkKM5dIPemRmoILeqdAYm60dnXFeAnR6IXLopG9KlJrclI7CgKR9u75McbMoztGdnbEqT1dMWbO&#10;7KiTCgPLaMAbVde2ro4Ys7DbBlRApXnqZDOV4sRTomnKqWIfU2P8rJlxWkdHTBKITBajmN49NeYp&#10;LFk0JzavXBj71i+Jc7atihMKF29fFceHl8QhgcoeAUav4i+YPyvWCGi2Ke4lBzbFDefsjOuPbYov&#10;XLAtvnLJzrj1AgHFBTviq5fvi69esdfhy/p9+6V74quX7IkvX3SGGMoZcfHBjXH2njVx1t51XrUZ&#10;WrsqegZXxOSBpTFxyWCMX7Isxi5bHq1ScZr6VglI1tp/ZNzGvdHG8u+GvdG86WA0bTkSxQ1nRm7T&#10;WT6HpP3LP4uJj76r9/VBtGqMtQg4yja4stQrQMjARAGWksZ0cllgiz6GS1ZyYCTYSrwBVXEsA8TF&#10;qKpnrIQALD5XRP8RZp98rue40HvFREKcHSaEOpTc2lFXEisgTlKBkj2Ec2RZpoZ9sMkuYyc2yKoM&#10;VAwOC4IVWI2QAJOPP22hAHuwbYN2qC6wA5hFtnQLGAAY2EIAneaPMcomMDrpa1JhKZnvB3m0qy4c&#10;J9D2kVjMBwIZ3NxRaQQiHGHAJzoAD1zq26RKVfkQoTfVOAFDcnEXIOiaAYdZiBoKSnt3rkDAQKIO&#10;blIDOFwXlpLuq/GilQg/IABYJPVGLwQmInCxOlERfq4Yvbz6AsOwnSStwJAWYxkAk3te4MEBRBJ8&#10;7BoASFJnEhPJnMnKmo1KYh0s3RIXIMGHhe/B+JswAqHqJ943iPjL/AIOAKTwlAAD4yo+IagzSl/3&#10;67cif88LUffTZ6J4+09jxNnXR+2OC6K0+Zg/j5BbtT1qVmyKEWIctf1iHEs2RolVGI415MNRnGeK&#10;D8SsgaibuTgaZvZEfcUAOlLgMHlweUxevjLaulnOZUt+VxQ7OgUuPTGquyetoIiBTOjtickLe21U&#10;bRJItMyebtWlfW5ntAsYmufOjMJUqTYCEVZv6iedruuEaJ96mgBkUkyaMyumzMW2MStmdk+LOd2T&#10;Y7C/I7aJbRzasDSOiXlcsH2lWMjKuHDrYBzbMBDHtg/FjvVLo7tzcgz1d8d2xT2woT8+f/4esYud&#10;cePZG+KLApGvGSh2xdcv3xvfuvrM+LYC129de2Z846r98VU9/8olZwhYDsZNF+6JEwfXxXlnbYiz&#10;dq+LHRvXxODKFTFz8eKYvnRJTFrSHxOWDsbovmXRumhltCxaEy3q23Frd8TI4V3ROrw72jfui7bN&#10;h6K0kc+C7o3iznOj7sIvxLgfPREtj74dDRoHzRqX9a/9XuNVag1gILUGYLAhFYGVACF4LA40S4j5&#10;bg0HFbOLFUFC1SE+gILBlF289vmQUNv9XYKDgOOPkQk+qgzPOH0MO0oGFnwuguMJWzWLY4ux6qL8&#10;CbAgllFZ1mXJF3tMsomoLMmajb7Kl88/sJkOEIFpeMcvRk/YAvWuAIc/MQFL4L8CAs8z738B2AAe&#10;MRh//U/32WNjZiIVhyMYOWLR4KN8WLEhz+aPVL+P8diVGvMhKz0q3x61f7ZagxF3rO57F2+2AQ8E&#10;pvL8BkTyqCwKoDceq4AILCOze2DUzM4HyXbXJmaTQCVjItnpYgYWgQVLtxmQWK0ANJR3YiFSUyp2&#10;kVoNCnumVjbaJfsHATBSfZ7TfaUnH0ACJkIov6D6CFS8tIutRODCln/OBoFt+CxPnMz0m/NBAA+A&#10;hMOGSgKZut+8GcV7n4/yj5+Owtd+EVUX3xrVe1nKPRaF4QNRko5eu2RD1AAgAo68AKQ4sCFKApP6&#10;geEo9Q5FYd6AXdjzU7ujOGVuNEyfE81SYcZ0zdXsuzhmr1kVE5YslTrSKxCZLwCZG2WpMWMX9kl1&#10;WRDj5s6NUwUipwtExs3piBZWZ6ZNjVaxkOZZ02O08mntnBWlaROjLBBpFTNpnjIpGgUiLQKRU2dP&#10;ianzZgo8OmLmXDxQp0fn3MmxpG9m7F7fF0c3LomLdgzFZXuG4rqzhuO6w8P6vSIu2T0U5+9ZG5sG&#10;F0T3zNNjbX9XHFTcCxXv88elrhzbErdLfbnzqgPx/c8dju+IdXz7in1x1+cOxY9uOifuvuFI3HXD&#10;4bjrxsPxzasPxpcv3h1fv+rMuOOas+JzSnfhWevj2L51cXC7yhheE73LBmLOkr6Yt2JpzFy2LCb2&#10;L4txC1dE2/yV0TRfzGTJ2mgf2hytq7dHi5hf6zCf99wf+TU7o2HH0SgdvipGfvHHMfaBV6L88JtR&#10;r8mmWSp5/atMhGKk+g2b4Gg/n6wn4MD4iK8Tof0dCZ0mwmaBC6wEQQFQMC4mVpE8NZntUYOSz4Rm&#10;9YrAGkRQMQQCRd1nTw3pABW7zr/5H9EuECFP4tuwS/7M5hJWBJd7CVhUL/0+uVJj0OEs0z/H2I/T&#10;CewARybspOPAIFSQbKctTMN1Iz9draJhg1GdAA0AiDyI73oKWPArAaDwGeE7MgQbW8VEmj9SPOVl&#10;hiPw4GiB0Z/9b6qDgIRgJuLDmkHqCgICGvYNEZjwm5eBmsPHp0qijAYJbA0AASwCwZbKAogk20cC&#10;FwAkqSXcE+VTOk6rAkScRmkBAQ6FRlWpkdpSI2BIthZYiZ4JQAiUk/mDWH1RADy8D4Y6PP8vUfOk&#10;WMUzGE5/7zNFMhApoN4IZHLP6J6Ag89a2q2dL/OzCqNrSSpMvVSb8pPvRf1Dr0bzL16IkT96Kso3&#10;3RXVh66KagFIrQAkJwAprmQlZn2MWLg6qjGecshOv1iIKHiJk7zmLZN60hf5mWIXU3E574j2mVJL&#10;urskKP0xd+1QTF8pCq9ZeOT8vmiex34ZAU3nPLOQcQqnSL2ZhG9FT3e0z5gRo2bOitGzZwkoJpuR&#10;tHbgfTolygKRlulT9BzbhxjK5EkxSirNxLnTY/aCzpi7sCvm9cyNeV0zYvHCmbF19cI4tmVZXLxj&#10;eVwpwLhm/+q46oDCmWvisjNWxpViCxftHY6NS3ti3uTxsW7x3DiyeUnceFzgccGu+PI52+LbF58R&#10;PxKA/Pj6w3HnlfviO1fujR/deHb8/NYT8dNbzo0f3Hws7r7pWNx5/ZH4pgDkO9ccjm9ccyhuvWS3&#10;V3TOO7AujuzZEFs3rI7+pYtj0fL+WLQag+uymLxAjGT+MvXDYLQvXBWjl22IUUNboh0QGdoZrev2&#10;R/uGg95nU95yMPK7z4v8sRtiwvcfi7GPvGMgadEE1K7x16Tx6r00uuK4BfVuV7C3tcY3jBkQaUeI&#10;Nf4BGP4TF4Gul9DDMmDcozXrcgAPJ5FheDRr0XME1Lt6xSBwiffuXWwQEjxYC0umrSyZKq1XNSSs&#10;uLJj7B0tNSH7FANgwP4YmIOXUyWkrBjZOU2Bg41s/1CwGqH/5OfVGRiR4qBGWa0SkCDHZimKj13H&#10;nqpmMICZ8lHZBp7MAU3lUhfqxIrLKOwdtokIdJQO+wdHC+CINkYg4p3Cyp9l36rkzFVhHf8EHBhX&#10;+To4jKQgHTMxEXxHFE/x/SEhxfMJSn5ZUnkERpwdgjGL+4mhJLUG1QTVBdZhNUZAwhItBlDUEdQP&#10;fDnYZOdjDgVIOKPVKL4PeIapVNQWACTZShJQ5AUIJYFIXgACAyEvf1wKVehZ7qFCqc4AkADEQKI0&#10;Zh78f/y9qPUhQx96Nabu/hej9cePR9vtP4/a4zdEze4LorBZs55ApMxX+DlblI9HLVoXhaWbom5w&#10;a9RxQhnHAnZyDur8KHX0RGk6nqKzBQKz4zSpH3OW9cWSzWujd+O6OH1gIE5ZPBCjF0jVmd0VdbOk&#10;ysydZ4YxvntunD5fasyihTG2szOapkzxEu2YzjkCktkxVsykTWykLMbRPG1yjBQ7GSWWMnbq1Dh1&#10;5owYP3NKTOiYHLO6Z8W8+XOid8E8AcisWDvYGYe3Lo1Lz1gV17MkKwC5QddrD66Nqw+ujqsFJNcc&#10;3hAX798Qm5d0x9D8jti7biDO2zkYt6G+XLYzvnnRjrj7SrGQa86MH15/Vtx1xd64++r9cY/A497b&#10;LtD1vPjpTcfjxzefEz+48Xh895ojUnPESgQiX5GKc905m+Pyw5viggNb4vDOTbFuaFkMDPbF4lVL&#10;FVbGnMVLY+r8JTGua4lY2tJoX7Q6RkltHLlqa4xeuytaVikIyBvW7Im6jQKTXedEfteF0Xztd2Kk&#10;VM+mB16N+gdei3Ga7EaKaTQzNgUaHEPhM0IlBCMFBOytYdyi2qDS2GCoewgngsGyKSsyPnhIAtmq&#10;/7ARbIEIJwLEzM8KTeYhilHUS7kSZGwiHJDsL/Xjxi6AsFBL+DIVxGqIgAC1Br8L3OLxEMVHg+VV&#10;jK1NEmK+V4NhFRAZKTDDLgGQUAdsHrjCs6fGGwffU110DzZykrEoHsHnp5ppqS56ltQylaffMB/S&#10;YOswG1EZp/z2/wQYfzdocHYIKhJfDYQRNSudT0JTXlUIM9v6ARG+w2u1RgCBj4g/CCXBB1Q4FJmD&#10;g7xXRoFDiTKns+x8kMyA6mdKw3OrISoD9gKgsJEONch2EOWTDJ4CKQAB9QTQgYmgnvBc/5NaQ1qp&#10;JNg7BAo12DJ0H2BgyZblXafJbCQVwMHpDGDh2MMcIMU+GFiIgr9Ox2+pOXwjpvVplfGLl6P04yei&#10;/o57onBCaszOE5HbejxqV+2P4tAegcbWqF2wNmp610Ru0XDUiYU0LN0cxW4xkNn9UZjZE/npnVE3&#10;U+rG7LnRPn2WBLojepYtihVbVsfQzuHoHl4dEwaWxCl9EpKuhdE4e160zeuOsQKOUxb0xASxh0l9&#10;82Piwt5olhrTPE1MQ+DRzHKtgGTc3DlSWyZadRklMBk7e6bYx+QYrf+nSq05ddaUmDZ3RnT1qNye&#10;zujv7Yg1/R1x1ubFcfEZK+LKfavi5qMb44az1sVNh4Ydbji0Lm44W4ByZEOcs2NlDPVMix1DC+Po&#10;1pVx+cE1ccdlu+LOa/cJPPbHz6Sy/FjM4wfXH4rvXr4nfnzdobjvSyfi/i9dGPd/8YK477bz4xe3&#10;nTAz+f4N58Sd18FKjsV3bzwat168y34kVxzGj2RPnLFpdaxa2R/LBCLLxdCWrloV8/oHY9qiwRjX&#10;uzxGLlwZbUtXR9vK4Ri9ZlucsnFftK/bKxA5I+qG90fz9qNRv+2cKB25Ppr1zsb/+rUY+eDr0fLo&#10;OzH6tT+mXeAaozaqCkjwDUFtATys2kgIAA/22MAIEHCMkhhfcaa09yr7cJQOlQhAsW1FQpet2FgV&#10;UTqE2JvvJMioN/UCEH+u4h2WTSWAldmbcmAECDtG1AxE0ioMwkx+yXjagMOXQKT9o/ShKYTWQb9h&#10;K5TP0nKTBJzAqgt1sWGVcvTMwCUwoW3jP/678+G0M/xO/MGuiqMZ8QAIAGPcJ3+PsQIQ6mvWIdYC&#10;82oXG0Ht4bQ42mQ/ETqZJTAcwZJnqhiEOpvVGgKHFgEUPkQZ9QQ1RmzDZ6yijkALScfLqgBJclRT&#10;PAWAxKzCNhMJcrZpjrTPAyIJSAwcMA4xD84CyWPbeFEgJZDwPUBE8TIjKX4f7MhlTwzsxixEAWAh&#10;LwOLygQ4Mq/UHAZUAEVqS/JSVcDJTPe51j3ybhR/9mw0f//RaP3ij6J636UGkPymozFi+S5/VrJm&#10;0frI88Gnheul0myMOrGShsVSZeYuj/IMMZBpcyI/ZWbUT5sdI6fPiTFTpkdnb0+sGF4Rw7uHY9Xu&#10;DTFnzfKYJP1/dO/iaO6YH+1zegQgC+LUBb1xet+CBCALuqNNDKNhysQYJebRLHBoF5CMFDOpl8rS&#10;IBBpkWrTKoCBibRLhRk7XWpM5/SY0jUr5i6YE4v65sWSvi7bNQ6sWxQndiyNy/esjJsPb7Rt43qB&#10;CEzkRoWbBCJfOLElrj067LhD3VPj+M7VcbaYC/aS7157MH7wuTPjJ587FD+/+Xjcc+t5YiKH4vvX&#10;nhm//Pw58evbL4pf33FxPPiVi+JXXxaQCEx+ofCTz58fP7jpvPjeTefEXVJx7pB6c8N52+OGc/fE&#10;NcfOiCPqj1XLF8byFYtjaPXyWLFqKBYsXRYdApIJApIxiwQkS1dFy/I10bpiY4xZtydGrt8XLWKF&#10;eLPWb9gfLVvPjvy286Lh8q/G5HueidN+83qUf/lCjNF4bNXY9kfUJPisPkLzsRdwYDje2RYSBFpg&#10;ATgAMgQzcaXl+ACABDXDdgEJDjM2DAIVgLwwZPIMIyogUnhXQIOqIGHHs5RDhryxTnEAHAMQV+UD&#10;EKFuwBJYEWFlBJBrEci5XqgaAhSE3CCCsCuv9PFu5U16lcumOVgCZQAG1A97BYZkfmdsBLUE4yif&#10;CuVoRttlFOzFqrKpE0yEow/ZfexjCgRwyXCsfAQalNEkwIPNoPZUASA+YBm7BWoMDIIOtO1DHYtX&#10;qhhKWq2R7memITVHaWpekED6fgIbjKqACAcRcR8ViHyxkwAiqDX2C4GNAA4GCwBB6QU8md9HCtg8&#10;sLEku4qNtP/EXPAN8ZZ+gQJMA8MpKzOZOzsqjhmI8sQXpISthKuAzAc16zlqDcZVs5GnP4jq+16K&#10;mu88FPW3/0wD8itR2ntJFDefHbVr9kft8p1RI5VlRDcflFodeQFIacnWKPcPR6lnKIqz+qIeRzKO&#10;HZw6S6xhloR6dkybMy9WrFkZW/dsii0Ht8b8dUvj9P4FMWp+bzR1dkf73N4YM29BjO3ujVPFPKYM&#10;LI6pixfGhO55UmOkqnTOivHzu6Jd1zFzxW5mzvQqDADTJvbRPHFCtEyaIHVmYkyaNzNmL5wbcxR6&#10;FnZE/6LOWK6wfbAnzts0EBds6ourz1gZXzi+NW4/b0fcIjZy65HNcZNA5JajG+LLJ7bHNQKTfSt7&#10;Ykt/p9Wa41sH4vPnbRPrEPsQaPz8pqNx7+ePxb23HI+f3ng4fnbjkXhIwPHwHZfEw9+4LB762iXx&#10;4Fcvjl/dfmHc9+UL46diIz8WkPzw8+fGnTecbQPr5y/cHdcf3xk3nLMvLju6x5v3Vq9cHBvWr4qh&#10;oRWxWCDSBRvpWxbjOQhp6cpoHxSQLFsXrUPbon3tnmgRmJRX74zcqh0CkcPRtPP8qNl3WYz6wg+i&#10;44m3o/3Xr0TjE+9FGyyZSVAqeQ3GVoBC4JFO2Pt3qygtEjJ8LXCsBEBsH1Q6f0daLASVxTM5AWFU&#10;XFZviGtXcFiBZ/c/W53gW8AYWAuKw85bNsj563IVEPEWEk3WmYs8hl8EPJvZR7//lxj1jvKFXUil&#10;AUgoF3WGONlvQAIVzQc+v8vmwopaoufEAdxsZOW30sFcAI10qBEghGerVCKBRYPUJq7UDbAaLSaC&#10;0xuG12alYfka9Yp72GCwpbhflL6KSiRDE7sfE+WzPUOCn4BEgCC2AY3LQKQsEOG3WQigowCIpOVd&#10;/RbwnGQvXnWR8JuN8B+jaGUJVkLNuSHZJy4BD8AEO01awhXoKE5mWAVEkrdqep6pMvY+fUrqy9Ni&#10;GAIOgwjAovv+LyZiG4jyLymwMuOl3Sd0n812gMmjb0fNT56K0tfvj/wVX4mavZd6Obewel/ULNsR&#10;pcGdUVi4MWp7OA9kpdjI+ijxkabelVHoWBwlsZCmmfOkesyOlmkzY+wMAGR+DIhx7Ni1JfYfPSPW&#10;7BmO8T2zpMLMjZY53QrzY9S83hjXvUD3xT76FsZkBdSYtunTbEQd2z03xs2fF+MFKiNnzhLzEHjo&#10;WTsrNWIkbQKUMdMmxYTZU2NG96zonN8ZC8Q+lg3Mi1WLO2P9otlx1pqFccWOwbh29/L4/KH18ZXz&#10;t8VXT2yNLx7fFF84uiVuFojcceHO+MoFO+KmszfFwaH5cWDlgrh834Y4d8tAfPWSM+JnYh8/lzpy&#10;783H4pcCkF/eek78QuH+L5wXj379snjsm1fEY98iXBmPKvxGgPLgHZfGvV+AjZwTP7n1/Lj7xmPx&#10;zWsPx5cu3Rs3Ht8et1xwIG6+6HAc37c5Nq0eiG3Dq2LbxnWxYsVg9A0ujznLlseExQMxtn9JjF22&#10;OsYv3xRjBCIjV2+PtnU7o3X97igNbfZZra27j0Vu17lRe+zaOO3uX8eUJ9+NJqk0rRpL7KmChbDk&#10;CxPxioX+G0RYcXn9X6MVplGxeyDw2EQwrtpPRCoHrAMBQygNBlwlQBZkhBTBlNAn34vkrVpQfIMI&#10;oCPhzoKFXHnYs1T/yd9qkcpATRn7gUBEV39E6iPc3tNqkFeVKnnAAFixIR7fr2HvjI9VpB2wFeVt&#10;ewvliEkAFiwDU2a20Q6VJh2+pPqhSqFS6Tlshb00rfiV6H6DDbypzV4JgiEJXBo+TO2oAiQADR9l&#10;qI7FGIpXKkJa56MLBQCAiDrTICJVJjtnBPCAcWQgAoCwEoLVm7xgMD5mkTwMJGnFBYNn8u2AeSRg&#10;8CqKBBxVhADAJPUFm4gAweoMz5U/Dm0ACaBQYTWcUnbSJgID8TOpTwKUmicFFLpnxzKzjsqKjECk&#10;LACp59wQ6dG133s46r/w46g9eo3P+SysOxg5Dlfu2yzQEIB0r4maeSuipntFlPuGo7hwTVTzScsp&#10;c6S+dEnNmBX1E6fE6Bmz4rTZndHT1x/rN6yPvft3xaHzz4rFm1bEqO6Z0dYlsBELaZUac0rPopi6&#10;hP0kvTGJszsWL4pTursEFuyX6YhxPXPFRObF2Dmd0T5jpkPbtOliHwIQhTFSZyZ0TIvJnVOjUyAy&#10;H09UqQdrl3bFhkWz4uCqRXHpzlXxub1r4vNnrY1bpa58+fzNcfuJzfGFszfGF49uitvFTL5+0a64&#10;7fjGuFGqzpnL58eJzSvjmoMb4qr9q+L718M+zpXacjzuv+3ceOCL58eDXzoRv5baQnhYzOOJb18V&#10;T915TTz53Wviie9eFQ9/6/J46BuXxq++cqGA5ETc+8WL4oc3nyuV5riNrLecwFFtb9x2yZG44uzd&#10;ccbG5bFp1UDs3LIu1q8dikVLB2LOwEBM7u+P0Qv6Ylz/ijhVTOQUAcm41Vti3NptMX79TgHKVn+z&#10;uHXboajbdU7U7r8wCld+Odp//FiMevzdaJCaChthjGPrwzAKiBAwrLZJ0NoFHK0CE1Zvsm8jNb8j&#10;gcR/CsCRkMMcsJOw2jFaAmYbgdIiqAgswsn+lrSUqhldQuuzP5ikFQfgaCSN7sEIMjsFQo+B1isr&#10;gBeCqvu2aWjGR6WAjViVUtlmQZSp53iNskGP1Z8xH/1drEgspZLONhilAejMdt5RGwA4sxpYzl+D&#10;TX6oW/iX2FmNMgSEp372fzH2s/8148iWgbHLYLdhlzBL3WkLAKrPX6KKVZPGNyt+IgIEf+ZBwsdJ&#10;6z5nRKDCZjkf+ALI6L4/AI4qUVnNsX9JBUTS9n/sJGIYPIOBCAxYAbItBPZQYR04hWHHwCiK4RNV&#10;A38R20f030BSAZ5kK0kBgEuqzf/LPDhgKAMO20ZsK4Gh6JmusJEaTirDOxXfEG+0+9TeqflfvBTl&#10;ux6Jus99y5vrymIh9cMHozAoEFkwLPaxLnJdqyInEOEbtnV966PQvTxqZs2P4vSuaJoqEDl9ZjRN&#10;mhLjZ86IOQt6Y92GDbFn7644cGRf7D5yRnSs6IvmOTOihX0znfOifmanWMjCOG3+/JgglYUjBicq&#10;XcvUqWIbM3Vvfkzt74vJApfRM2dHEwA1XeqNGMlIxRk5RQykY0ZMmTs9pnVMjQVSY5YN9MTaFQtj&#10;g0Bkx8DcOGfD0rhyz5q45dCGuOXwuvjSOZviqxeKiYh13H7OlvjCkY1xh1Sbr4mJ3CYWcs3e1bFv&#10;oCOuPrAhLt0t8BFz+bEE/56bxTpuPS9+/aUEHA9+6XxdTwhALopHv3ZpPPmdq+Pp710XT911rUAE&#10;NnJ5PPzNS8VGLo57FfcXUm9+DBtRXt8VKH354jOkJu2ML112KG48cSCObF8Tm4YWx5YNK2LH9g2x&#10;dMXS6Fk2GLMHB2NC35KY0L8yJg6uj9NXbIjThjbG6as3xamrN8e4VduiDZVm04Go33Ek8rvPjdKJ&#10;m2LkXQ9KpXk9CgpNGj8tApIGjV2fAwyoCCDwE2l96z9jjGd/1AgJHWxDagxjn8UF1B+WTQGCskCH&#10;LfyAQTqjVf8FAuxvQTXhcGWfxSqhs2cqgKB8PfPrPgZPAAAbCGACYAAKXmGhDIXM3R7hxyaSWAv7&#10;VKTqKB9WVrxh7+0/WA1jNYll59Ef/j1GC0gAATvUKQ9YBYBBHgACrIKlXqs6SsMzG2IBD7EOgGn0&#10;J2I4+ItIhQG88FjF0xWQYYl3HJ+JYGla9YGpee+Mz1hVwAfERiWBCuoNa+V2GwZEKuwBEPBeG6kt&#10;HI1omwdAoQDr4LnVDl3NbpRPOuYQZqO0Ah4AJDGNtHqC0GdqBmd65J4TAPC7AhgACXYUVm74n7EV&#10;g1CFcQAaBH5nAVAhAFClZwVeT6scTndntUazE4BSJwBrefp30fDQO1H86TNR/7X7RIdvjOrho9Ew&#10;fDga1x2I4pJtUTt/bVQLQEbMXR55qTL1i9dH3aK1MWImH9jmDNTuaJg8J5onzY6x0zuis6cnhlat&#10;iF17tsWBQ2fE0QuPxOpdGvwLBDYdndEkAGmco9AxN0ZzuLF+j++aE5MEIKM7BBaTJsfo2R0xQfmc&#10;3js/xs+dE6OkHo2ZOSfGz+gQ+5gW42ZOF9sReHTPjo6ejpg3b1YsXdQV65b3xeqB7ti8rDsOre2L&#10;S7ctjxv2rRHj2CDVZTi+dmJHfPeyffHti/fEN07sii8KOL56/o74uv5/7aK9ccWuVbFv6dy47dw9&#10;ccHWpXHruVvjHqks94qF/Oq28+Kh2y+KBwCQLwlQvnxePCGgeEbs4+k7r42nvqdwt9jInVfF498R&#10;kCg8LDXnV1+7OH751QvjHgHQj8Ro7rr+7Pja5QfjVpX/5csOxi0XHYwT+zfGjuElsWnD8ti9Z2us&#10;Wb86+oZWRM/Qypi9dDAmDyyLSVJpTl8BG1kXp60cjgkCkfGrtkbryi3RvP6MqN98ZhS2HonCmVfE&#10;6DvuiZH3vhjF+1+J+qc/8HLvqDclMBqT2AEBj2bARAFVBq9QHM5wW7ArOcKt+2njnViMZnBWQRok&#10;fLALTlTDHwMhxA2eGZv7sBb2z5AGYc/8ORDkLGQM5uR/gUhaVUksg3sZ08hYS4qbwAU5ZRXHnqnY&#10;OKT+oJ7gw4HwY3zFWGqWpN/kAQgAJGY5/Adc9AyXd0DSK0ACC05e80lrFQBpFCCiUnmvjMpB1Ror&#10;NjKuEvgKXlU9ACIWgSEJmwhMBBDJPv3AMpj3IZhZJAABSPwpS4EI6gwAwm8AB+YAkNiWArCIgTAD&#10;eDetGEQGDvblqAi+D0rGHf2J9/ybpVziZKzFIAIb0b1/qDsVFsLKi64wj38OHAUw4sn3BRZK9wT+&#10;IAlE7JnKXpyn0qll9Q+/H6V7X4jS3Y9E8aY7Y8TeSyO38WjUrT4Y9ct3RV4spLp7dYyYtzKq5w1G&#10;USDStHidroMxYkZP5PjkwrTZUT59erSeNi0mzuiMJcsGYteuLXH07H1x4RXnxcHzD8X8NYMxcs7s&#10;aJSaw3Jui4CjbW53jO3GqLogTp3fIyCZK3VoQoycMSMmL1wUp8/vtZ/ISHw/BDynzOkSgLCcC9uZ&#10;EpM6p8fs+bOjR+C0dPGCWLtscaxbtihWLZ4Xe1b1xUU7VsW1Z6yKW85cKxBZH18+vim+edEZcfcV&#10;Z8Z3LxGQXLI3vnLedrGQ3XHHRbsFIvvi7HWL4qyhnvjS+Xvjwq1L4huX7Y37b78g7vvCuQKQC+M3&#10;X7kofq3/D99xkX6fiKe/c0U8f/f18dxdn4tn7/5cPH33tfHk3VfHk9+7Jh6XWvNYRbX5leL/Qszl&#10;5188ET+65bz47nVnx1cv3R9fVrj9ysNx5dFtsV+AN7x+IHbs3BRbt2+M5eqzxSsHo2vpkpjRL5Vv&#10;YDAmrlgbpymME6CcsnJ9nLpGILJiczSKjTRsOBB1m86K8u4Lo/HKb8SYHz0Vzb96LZrEPEdr3I5+&#10;Q+CgMYzvSCNjG3YidYWNpv7APDt/30wu7wAIAs2qDIDAwcy2HwhEygIgAIIVFYQfgCliUAV0BCL4&#10;iuDIBSjgmcoSMqDkpV2FxEZ0X+kzIEG1MVjofvab2T5bes2AB5CwCoMNQ/kDCqzKcDq8P0IuVYy4&#10;rLYkgPuj2QcqC6DHztv0wW4BiO7BgoiD2mQnOv0nb/xTmj9WfSrOZviI4OI+joOPlJbPZ45VGfyu&#10;KkrA+QxEozoG24Y/4i32ACBkFmwAIQGKaJvis9rCpjsABJXmpF1E8QjJN0Szv8I/Vl/+LfltSOi5&#10;AgJcMxaRzv8QqEidgZ0AHhhYs2Vh51kBlQxEAAsDidJn4OH/J4PuPy3geUp5PqM0T34kVea9yD31&#10;rkGEg4cafvNu1N/zXBS/+YvIX/Il0eGLo7BFqgwnag1sjpwApLprKKrnSo3pWhGlnhVRnr80ambP&#10;9we3ix0CEU5RP21yjDptSszpmhfDG4biwJk74+zzDsa5l50bQzs223GstVMso2OWAGSOgESA0C2W&#10;0bsgThNgsLw7SiDDysuoWbMEIgvjlK4ug8ipynOCwhipMe1iKW0TTosxUybE5NlTo7NrVvQt7I7V&#10;g4tj/fIBAUhPrJNKc3jzyrhi73DceHA4vnBoOL4sxnHHBbviO5cdiLuvxr/jYHzz0r12Yf+Grl+/&#10;5Iy49di2OGNgtvfQ3HZ8Z1wjALr72kPxCzGR+75w3KswhEe+cUk8+s1L4uGvXSQGclW88P3rFW4Q&#10;mNwQz9x9XTzz/WsVPldRba62avPrr4uNCHxQa34iteh7NxyPr6sOXxKo3a7r587bHYd3ror1Qwti&#10;eHgwdp+xOTZuHIqh1cti4bL+mLm4P06XWnPqkpVxypKhGN2/PMYMronx67bGKKk0DYNbon7NnmjZ&#10;fCjqthyJ3JlXx+iv3x+n/ubNaH7k3WjTBNamsdmgwClnSWVJEyefn8hz9khFRWE5GBZuMJFAcrIZ&#10;m9iwcbABz3tUUAsUAAPsGYAM36RxXIGObSN65j05AgmrMqSrAAZXGzsl2JlaYwcyXU+CDVeVT3zY&#10;hR3NFIev2/mToqwcqUzisbzMUq/3CakOrJzY8c2AhnoFM0rfjQFEWFViKRkw4ePcdkRTfQAFlpph&#10;IqhXMBSutGGUWIiXiFWfkQIcMyX9ruIbvPWidyxnYWwCRBBevEsBDhtaK8HsQgDirf2oJrqHKgOA&#10;+EocBdsxAANsIwBOxRcEAKkGLHAv55kAIQMBA4x36yYVJVNXsiMBMK5maozBIgONCgCRD4HflOPn&#10;YjC1T+j340r79Gf+/MOIx9+O6sfeiMKTH0Qdn3+479Vo/MkT0fDVH8eIQ1f6pLIi3z1Zty9qFkhl&#10;mbNCALIycmIi+XnLBSCDkZ+zIKqmzPZHsvmqXHnKtGibPC1msJy7cmns2r0hzjq8M05cdk7sP+fM&#10;WLB2VYyXatIgcGjq7IgW2AUA0dUd43EwY5s/asz0qTFGzyf0dMVp3d0Gj9MUJs7vjnGzZ8bIyVNi&#10;5MRJMer00+K0GRNjdtfs6Fs0P1YLPIZV7joxkbUDvbFzqD/O27U2rj6wMW4+a2N8+ehW2z2+IaD4&#10;9pX743vX4q5+ZnxNKsyXpK5854oDYiJ74poDa+PA4Jy4WfG/cO6OuPXoZruz/0Is5MHbz49HvnZp&#10;PPL1S+OJb18ej3+L3xfHM3ddLQD5nEHkhR/cGM//8IZ47vvXxbO697SYyZN3JUPrI99CrblEIHJB&#10;/OwL58cPpNZ8+6rD8bVLVfYVB+OLul581pbYuX6pT087sH9r7Ny+NtatWxaLly+OzsWLBaz9cVr/&#10;YJw6sDzGLl4WYwdXi4lsjrFSaZpw+lu5O5qH90fTlkNR3H9JtN54V5zyixei5eF39K41YWg8NL6W&#10;TjlLe2EkZGIenBpfFAvxuSIIm8AD4QVEONMDdQWgwM5BaESVsCAlnxGeF5nRdd8nwStPhBdGwNf3&#10;HUdlIdgAB0u+/mSnZM6nmOke+bGk66/1I9i6ErJlWVZiTvn471YnUJHqACryUNmoQ5z3wYFFVm+U&#10;BsCwj0pFbcl8QHCpx3GNr/uP/+jvMYYzVvWcMP7Tv8dpv/0/gYvaLxCxYRcwUdtTGQIapaOu2E6S&#10;zeY/In0y4i01SgBiEIHqYfeQSgOTABAAh4yRpD0yAgqpLHyxzmvqCjASn9Gq+6zumJUALGIhGEnT&#10;8izngAAY/1BLMvZQEHjY2UxgAXgQz4ChAIB4hUa/ORMEgHB6/T7pTFYBEe/UZZeu038qwPggRjzy&#10;vhkJKzO1T70nAHk36hSvESbCwb93PRTFq26PEXs47pCv1e/zIcv4g1R1inWIgRR6VtkfpK5b/6XC&#10;VE2aHjVTpwefsmyQcLefPil6Fy6IPbs3x5lnbo/zzj8YF191IobP2BKzpN6M7ukWgHRGw2yBxazZ&#10;Yh3zYpRUmwk9821YbZ4hdUgBxjJRgDO2o1MA0hWnK5zSOSvacC479bQYJyYyTWymo2umypsTa1b0&#10;x+ZVg7FJADLc3xvbhwbMQi4/sCluPrY9Pn90U3zlnB3x7Yv3x7cu22/A+MF1R+MH1x4xA/nSeVvj&#10;27p3u9SZK/euibPX9MYtZ2+PmzC4XrDbTmW//OK58Zs7LhCIXKLrJfHUd68UiFxuMHnxh9fHiz9I&#10;TOTFH94UL+j/Cz+4Lp4TgDx113XxtNjI09+9Jh77zlXx629cFr/86gXxU4HSDz/PZr3jAjWBmdjR&#10;HVKxbjqxL04c3BxbBCL7z9gYB/dvjg3Dy2LZisUxd9GCmN03ENP6l8W0waGYonDaslUxYWhDTGCn&#10;74od0TiosGp3tEilKW4/J8oX3hqjv/cbu8LXKNQ9/WG0YcvAAxUVXWOdPWEcqZhYiMLb/55UGViI&#10;nnuC1MwOeAAQqCuoBQg6qgX2CIyhqDQ2jiK8Ejg8UckH4yd52UVez5NfSHqGA1o63ySdbcJysffy&#10;IPQCCuIgsKg1maCztwXwwqPV+2oEDKQb/SGftEx+JgCJfUfep35SXfxbwKQ87VgmFoEtYxxpBAze&#10;KQyICFBOxT9EdTWwocZ8ovgsM6uO9ncxuP0pRn2Kkxpq1B+lzuDXwcoK1AiElsriz13iMFYxkhIy&#10;NmKnMXw1xESwg5xcoVHgN6DDcuw/QESAU3Ecy1QRrhhZMZbyweyaylkifD7TQAIgAC5ZADiU5z8D&#10;S1F5WN3R88yoau9V/fe5I5U8ap4QS3kiMRGf5C4QyYmNND79cTQ/LFXm7sd9ZmeNWEjt9qNR2Cy9&#10;evXeaFgqEOlaGdUCEUJOLKQoVaY4Z3HUTpsTNQKRnBhISSDSPHlynDZrZqxasyIOnbUzzj/vQFx6&#10;+Tlx7KIjsUSqzXTR8ZEChrLUEb5A1zKzM0bPnBujxGKmSJU5pbsnmpWerf+cfzp65swYK7A5jV28&#10;8+bGGDGU5tNOjdFiIdNmz4o58zpifu/sGBoUaKwbjB1rlsW2wUWxddnCOLB+MM7dvjo+d3hb3CLw&#10;uOXYFrEQqTEXH7AKc+dVZ8X3rzkcP7z2aHzvmkPJoCow+aoCu3gPreqK685cb/C588qDce9t55qJ&#10;wDoeEQgAJE9h6xCAPHnnlWYeMJCXBCAv/vBGg8pLP+Le9fHc9z4XzwlInvnutWIil8dDYi8PfP2S&#10;uO+rFwtI8GQ9blb0rSsEcCrrthN74yKxJ05B279jbRw/sjM2b1weK1cvicWD/TFnUV/MWtQfs5cu&#10;jxkCkcnLhuLUZWti0podccrqPdG8bHu0De2JkVJFW3ecE/VHro2RX/lptP3i+aj/zRuRf/T1aH7l&#10;t9EiMABEGJ/YRPyZTQXOZfWRirpnFUNCYzYiwUc98TKsfnuFQ8KUviPzZ6sUAI1PIVOak+7wSuuV&#10;EoEOwIN6QTyrIAINAAJhtaFU/9nT0855qQIC7sMcbBNRvIwded8LaVQXysdHhKXpNgyr+k0+lAtA&#10;4XzWjL2E+2I8gE9aVeHkewEJthEBSutHfxYjYYOd1BVAiHtSY1o/VP4fK3/8RdR+AMRHDhgMBTQC&#10;GTCjCtd2PqWJi7o7FZuIACQzrAIcgEkKrL4AJrwAlnoltGIjaek32UIQdqs1lf+ZHSMt2aJiVEBA&#10;gY10dodX3jANjgGwR6niAyQjOPMUluHVobQsnNlLnKd+swM4+/h2CoAIbOdjr/jkpM7UcGr7U1J7&#10;fHrZO3YsKz78dtT/8uVo+vavo3z5V6Nq5/lRK326uH5/5JZsiTxOZR1LxDr6Y8Ss/qidOxilecsi&#10;P6s3aqXK8AX+nBhISaFlypSYtaA7tuwYjvPFQC675GhccfWJ2Hf0jOhc2hun6FnrPDbZdURp2sxo&#10;nz3XIMJO3dOkqrQIQFpRY3p741SOABBjmSg1ZlLPvDhVoNE2cWK0T5oUkzs6onNeZ3TNmxkDCzpj&#10;w8pFAhCpT6uXxt41Awr9cWzryrj0jOH4/PFdccu5O+O249vj6xfujTsvPyvuFnh8Xwzk7qsOGUh+&#10;cN3h+OoFO+OrF+4SG9gbxzb0xrmbFsXnj2313prvXLFPIHJO3P/lE1ZjHrUz2WVeeQFEnpIq85zA&#10;4nmxjpd/dGO8/OOb0vVHAhQBy3N38+z6eFZA8ti3rzCIPPiNBCT33n6h2Mjx+MENR+POq/eLDe2P&#10;r15y0Azq0Lah2LV+WZx3aEfs2bk2hqSerVy1PBYuWRrzxERmK0ySajNpYEWctmRVTFq5NSas2R2t&#10;g9uiSaF97f4YvePcqNt7QZSv+HK0/fDxaHvozSg/zHLvJ9GCG7uYNpMle2bYB8J+FX+v14xETIH/&#10;ugIoGCgBD5Z1ARIzCQBD93z+h2dpgYvipW+04GqejKmZMxrfbQFAErhgJMUoWln+RaXR/2xzoH1V&#10;lCYBSGIlGTMh+AAlqRFmCjAJpQVciE89UHNIN+qjv1md4XhGDK0GI6WlTRx1wD4YdgrXKy8AabSY&#10;BYwkgZ5AQuDS+rHSscQrNmKDq8p0H7z7R+WZjlCs8hKsQIHDmAEDH2pbWfpK6ktSTQARQCGdF6LO&#10;FNBkag4+JDyzKqN7pDHoACpSKTLVJTN4AgBWZbgPU1Fcx8OOUvETARBQe1jixU7iYxltY8FYi70k&#10;GWb5toyXhsVG8DnB/d3+J3qWubYT6gRYZUBKlLZe/wsPvuqNdo1f/GnUnHVNjBD9LWw6FIWhnVG7&#10;eNgOZTUCj+ppi6JqxiKDSHHOQOSmzo3q06eJiUyJWqkY9VOnxKnz5sSiVUvijIPb44orjsfllx+L&#10;Cy87O1ZuHoo5YggTFy+Kemwns/ju7awY2SF2ISA5vadXgMLnHqbFKIHDKWId48RAJs6dFzNF32f0&#10;9cZojj2cMF7Xyd4XM3P2tFjU0xEble/utcukvvz/hP3nX1Rbt+2PSs45qwgoSRSzGDHnnHPOOaMI&#10;CiKgBFHAHDHngDlhjpjWWs+OZ+9z9m+fHc7v3r+i3db6rFrPc17dF/0zq2bNmgXK+FZrffTRR18s&#10;mDAYiycNwbLJQ7B5zhjsmD8OZVQfletnoXrdLBzeupD2ZTnO0T6c2bX8T5icIEwOrJ2Omk2zUb9j&#10;IVaM7YktM4fy8WJUrJ2G4zsXmAq5SYhYNephwYNWhtZEEHl6YieVCBXHyQKqj91411Bi8ebsXkYJ&#10;Xp4uwkvaHCmSx0fz0XhEamSbS41swMUKlcOvwMndiwiShTiSvwyFy6ZiyeRhmDWOimrRZKxYMhXj&#10;xw7CCKq83MGD0DV3ELJzByO97wBkDhmB5NxhSBo0FsmjpiJu+FQEDxyPsOHTETlpiRWfhW4sRcKp&#10;+4i99QHxz34inF9WMRrcHKi2/J+DylbP8ttVYXkRQkCDUUlK91IQtQ51qlc5kAkPbadgLQk5+CwJ&#10;KojwaGtZBBXZHp5TlanWqkRQKei54CCAhLv23NW2EAKNlZoLIhz0siRKWGrAS8EoH6E8h6AkdWJT&#10;ywaUfzV4aK2LQGV5HF6rgjIpFVM6DKkoa0LEa8xO8X1SKgKTXavfQ9O4hILW7gio9nvxfCiPel15&#10;oDBeazM9/PfStLAlfPnztwh5/y9QclVrBFSRJ3hoildqxF3XoYHrViOqPFVexN0a0WQhIeNWH271&#10;4lYlblshFaGjBr4e6yjVoNmbP1UKrYy6mwkiVoWqpKzBhlaHEHEXknnSlmg1r/s9Uh2WXNV0LkM7&#10;20nBKAdiRWVUISo2s4V2VCaqUA2++QHBx+7Ab1M1PKdthO+UlfAZPRct+oyDZ4+RNiPjlTUAHu1y&#10;4JGRA/+uA+Cn6tSULHgnpzk78ycn28K4jgN7Y+y00VixZh7yC1ZjR/5KrFg7D31H9Efv0cOQQsui&#10;Xed8aWWCaVVisjshniBp1akL4joSKgSJakESCZFkWpi2PGb16WVKJCI1GdHpKVQnaUhun4JO2ekY&#10;ldsDc8cNtt6oc0fnYtHEwVg0IRerpw/F1vmjsXvZROxfPxPVG+cQEHNpYZbgLAFyfs8qnNm9DMdp&#10;ac4VraIaWY4jWxagZsNslKyajFXj+mAHIVRH6BzNW2TX36zcgMYDm/H48A48JEgeqrzdBZNnVCBN&#10;5wgL5UOoSN6e28sotaMg0kR7IzViEDm2Ew9pf1Q7cltqhLbocuV6nC1ZgbPFVEeFtFZb56OM4FNn&#10;tVmj+2HZrDHYuGo2ZkwZjhHacW9QLnIGDEJnRqYgMng4kqhGWvUfjtTRU5A0ZjpCB4xBpMrgJy+A&#10;/6SF8F64CXF1lxB/4xUSnnxH8IMvCHvzd1ahqr9V2RjtT6N9X9z71GgwGhg4UN2ACFXugq/ZkYPb&#10;Zi90PUNKRFPBTvB+1shIaoMDjeciPunowEYDW7Yj5tt/Wnd221uG521Vrq34/TebwjU7IwUkYPDz&#10;/lQhvFaDX69rEOuc7qmZG71XoAtoJuz4cwXq59X1VBK2PoZhRW8Cin4nhq6XNZHK0BRvHMN2/df7&#10;BA/CUttiGJR0DZVJKK8J42OV3sv+WKNmW5Gr6VpN1QoChIbsjCr63ADQqlupDltg90aJKSWo+MO6&#10;lMffhmBjAJFFcSVEBQOF8hq6p3asc9SEM4tjqkLWhIpE1zvQkXpxrjVVw2tkUbRbv0rcDUpqm6gc&#10;CENrZ7weCSiOndHiPIMI7Y2/XqOt8dbzxmZamSaE112nCtkFr3Er4D9Bm0/NoAoZD5+eo+GZTSWS&#10;kYsWKT3hQ0WihKp/+x7wapMO7zbaUDsFfknJthQ/Z2hfzJg7AdvzVxMia5C3fSVVyRTrkdExtz/C&#10;0zMRmuHM4oSqK3tWJlp37Ubl0QXRhFCrjh2QRHC0pqVJ6doZqd26IL17Vysoi8tMRetO7ZFKC9M+&#10;OxUDemVj5kiCYzwhMro/Fo3jYwJk4bje2DhnGHYuowqhiqjaPAcHVFC2bT6OFy7jQF2Bc3sUy/mt&#10;vwDH85caXHTcv3oats8dhpVje1t9yMn8FajfMh8XS1bjliBSs8UFEc3KOGtkpEZeUGm8clkX5UTe&#10;nS+lpRFInLBEq9QIQaLp3ofHdhhE7vI+t2iPrlVvxMXSVThHiKi1wOH8RajNX4ytC8Zj/tgBmDdh&#10;IDatnImFtGejtA/OkAGECP9N+/RFep9+yBg4BKmDqUYGjkDqyElIGTsFIf2GImTwOERNnoegifPh&#10;OXUZ4sqPoc2V5wi9+gKBdz9Qjf5wakU0yAQElwpRFagpEw5Q+9bXwKUqcdsSa2qkga7XpFpsWvef&#10;rceqvt1lVbSRlTapspyF3sN7xVBxRPC9dh8qDctjUJlEf6FF0HoX12dYuT3DKk35Xt1TMzqyU0rK&#10;2nStrhNAdBRE+Lqg4iRX/9OUht8XfrHzeoMQ76cKWoXK8W0BHSGi9+o+SrTK0kiJGEQIsMS//L9o&#10;/cf/sdxIqNoqMgRNS8DSvoTxGiWKtZpYrQVaBL+hNVFORElNbchDS6OuT87SfoYUCUNwUCmwu07E&#10;USQuaFA1CBpOURi/8flYoc5nf5sL0VEQcSdBNfXr/5KKg9cJIuoB4gaIQoBRV3eBQt3LtHViiN4n&#10;9WI2R2pESkfTwoQUQyAReGx1L22L14NvBpIA7XQnBcPnXjfeIujsI4TsPYkWUzbAa/giBIxbBK8B&#10;U+DTayx8uw2HV/tceLTNgVdqb/h27Ae/7D7wadcJXi3bwrt1EjxbtYZ/UiLScrpg1JSRWLZqLgp3&#10;b6QKWYu1GxZh4MgBaN+rJxI6dUaYduVPy0BIhgMQWZhWtCy2m11GGtp260oF0glttBtdp45ox0gR&#10;UBgZPbsjtWs2MjtnonfPLNqYnlg4diCWcJAtHNUPSwiQZZNzsXbGYOQvHovyddOwjxblwOa5BMgC&#10;HKY1OUEL40BkOS7sXUmbshAnaW9O71qJI9sWY+/yydg8fRBjMJXLfBzbuYxqZAGulq3B9fI1NrX7&#10;5Ei+gcQdWicjpfGaikOqQ/HuQtmfAHGH4KKZm2fHCq1m5MEx2ZoduH1oK25Q4VzZvw7nSpbjDAF3&#10;nCqpvoA/Dy3Y+jljMXtUH6ycNw7L5k/C+NEDaWkGIXfYYHTp3x+Z/foijUDJHDEKyYOGIXHQSLQZ&#10;MQ5xQ0cjfNh4BI6ehpDxc+EzYQGCNu5ByrmHiL/1FvEvf1leJEplDcoB8pvYIMLB59R0cLBLQfwN&#10;SMyWcMCop6iqNm11rUHEUSJObQYfM9Q2QNtuqqLU7slB7OQ5CCuGIGJbPHyhIiFAbFEdz2tQ27f/&#10;JyfJ6vQn4b0JI4HBScj+i8FFP6eSvoKHgGDqRj8flYGeK8chBeHulqaFgOoQL4io9F3KRmuAlGhV&#10;zxDNwAgimoWRClKCtSUVRwKBY4VuSrD+rmSrAx6nhN+BmbN2xlQFJZBsCf9RbWsIl5WR8pDSkLIw&#10;6cdwAKL467J+hR4bSEwd8LwAIrjwsSkGUxpSB3wsNWIDnTCQBeHrXjwn5eIGjkIAMeXiSrgGEVyB&#10;BIUBxFSM63qGo1AEKeVJeE7w0ToZqg4/1YM8+Z3xGzxoY3wuPkPYkdvwWVeGFuOWI2DUYsZ8eA+c&#10;TBUyAp4d+sEjjTamrfaJ6UWI9IGfistSMuEtiLRKphppgwiqiF5UG9PnT8HGLcupRNZic95qTJs3&#10;BZk9O1uSNLZzN4RmZiMwPQNh1mQ5HTEdtYlUliVkW2dnoy3VhzaUSiY82hIcyQRNMkGTQaWS2bUL&#10;0jpmoHPnDAzr3wUzh3NgTRiMlbQwqyn7l08awOiPzXNHoHjFJFRunIUqWoI6VaUWLMMxxilamXO0&#10;Jg0lK3GmaDmO8tv+YtlGnNm1CtVrZ6Ns5VRsmTkIJcsnoW77ItTzvcd5zU3ajRv71+BB7TZCoMBA&#10;8qh+ux2f06K8ppV51/BX+/KWj93PdXxHa2OzNoSIkqtSI4+Py9YU2Erf2we34krFejSUqaUiQUJr&#10;U7tjAaqogrYuGIdZI3Iwf/JgbFo1B7OnjcLIEQPQf1B/9BiYiyxCpF3fPkgfOhRtbbp3BJKGj0Py&#10;6ImIHzcF4eNmIGT0LPjRooas2InUU/eQdP8jYh59QfDDb7YpeLB6sRIAsjRhHGhOd7N/tYGvgS37&#10;4bYOGuyWr5Bt0Awmr3PDR2rG7AatjsHEpWikMGR/BA1raMTnOhdCgGk6VtOwNpvD1wQqmznRY9e1&#10;mlbWVLF+BqkatSpQ7kT1Gpa34XWyMJpG1oyO3h/Kn8eqTwkAVaeqLkR78sqCCAbKjcjm6HdS8yFN&#10;9WqmRr+LckPqLi/1FCFg6f48JxWimRpLQPM1JVelXlRKrxmaFiFv6YkIEVWdqpeqttJUb0o1GtKC&#10;PB8OXu3Y706cCiKyNLIzjr2hgnHlP/5UIxz0mrK1sIFNiyG7wUGvRXHKXzi1HXwPB7sbHLI+jiKh&#10;alDylKrC2V/GCfUGCeR1Tq8Q5z1uiDgzM7JO/FkU/ExBxEfbYtpqXcLoPu3MjfcIOvcYAbuPoMWs&#10;jbQxyxE5aTn8h8+2todaG+ORmYMWbbvAO627zcb4ECBeaR3gkZhCgDjhn9wOMe3bo/+oIZi7aDq2&#10;bF2JbdtXY8mqBbQ3A6zCtHWPHojO7mYNisI7ZCOicwfrjRpFSKjpsvIhmspNyMxAa55P4uup3Toj&#10;hefbUqWkZXVAu/R0dOiYjn49O1jX9ZUTBmHD5GHYMGUo1k8nRCb2w7ppA7Fr8QRUbZhtNRcCyIld&#10;K3CCADlOxXF2zxpChFHstCw8s3ctB+82nNixDIc2zkfB/NHYSogc2EQroy5keYtwZudi3K3aYCXu&#10;yoMIHKr30FFAUR5E1uX9+bK/goPxlpZGiuT9pX20N44yEUhkaWx9DRWMjg/VLuDgNtyskhpZjwu0&#10;NcqPHKZKqqGCyl88Hksm5mLO+H7YtnYWlsybgAljBmHgoH7o1q8XOvTrjYzcvkgdxH/r3IFIHjwc&#10;yUPHIWnkBCSMmYAogiRiFEEyZj4C+f+cdOAiEm++RNit1whp/IIQqhE1c1YCVGXptvCOEfzxn61Z&#10;kepD/hyoNoipGAgGWXytrVG1qgarzZS4gOGuclUoH6JzmgnRe6UWBBzlUZRbUZl6KG1OEMFgNSSu&#10;69yzOXq/ciw2U8TPc+cwNGVsDZQ4yGU3VIputSWEgQZ4KO+v6VmpFad0XupEOZF/N3Uia2QWiK8L&#10;HmadeL3yHQKCc9Tvq8V9Tp5ESV1LtPLnlApRCwDlV5R0lWVqYZv6MNzrYKxo7A1VhHIdmp1RkpTw&#10;kCJxEqZ8vUlrYxxl8rc5EcFEAPF59Qc8XxAatpjOgYgBRHkRUxg8LzDYLMofBhZHeTiwcXIfBIHU&#10;hipQH3/ntU5PEPUCkZ3Re61GxKVIPJ/84Ht/EioOWHQPQcRXEHnwAwFUI36N3xF04yPCj92F17Ii&#10;eE1YhbCpa+ifl8Nv8DR4UYV4ZeeiRbsu8EjpCJ+0Lgjs3Mv2zfVqlwmPVknwaZ2CgOR0BLXNQKuO&#10;nTBy8jisWLMAO3eupRJZRxUyjRanG+KoQuJVRNY+G+EEUKx2tFNv1E4dEEELE01wJHXvZnmQNlIf&#10;nbPRhpYmuVsXtKWtaUtAJVOptEtrh66dMjBucA4Vx1CsmzQEm6cQIlMHY+2UAdg4YwgKFo2zmZij&#10;eYtxdMcSKpCl1k3sdPFqnNwtcKyxNoUNJWtxvnw9zu/fRCWyCYe3LMSB9XOxhffYOX8Erc8igmYN&#10;ThAi5wqWOEv+K9eZfZGScOo+GJq6PV2E1w2EyIVyA8kHHpUTeXeRzwmQ95f3492lcoPKG14n2yNb&#10;o/sIQo/qdxBO23GPtkatFVWPcrF0NU4ULsWhbQtRtGIqlk8eiHnj+mHz0qlYu3gqZkwahhEjBqJn&#10;/xx0ye2FrAF9kT6wP1Job1KoRpKGjkVL2pmEkeMQSWsTOmQiYbIA3rSqLfccQbtbTQi/3oTIB80I&#10;J0TCP2kph75EaT84KDUA9c1vlaAavISJ1tU4qkIl8s5jAUTfzrIyAbQuNkvCASzLo9c1yJWgVQ2F&#10;rI4bRMqZyKLYtDHPaU8aH76uUnk9F5ys87xByKnLsKStPlPf/i642CwJ7xNP2yHrocWDVvjFAa1c&#10;jYrBLG/D30GwsD2CebTVyLrG7uGATRZF79FiO9kzheCglgJW/cprrHhNKsded6p3bcGhoMhrW2gh&#10;nRsitt8M/0GtgIyWxhbbmY3hP5TqQmhPnB3taCnMrhAKBI7aJDozN3zO0B4xHs85oAkUVaIqyamB&#10;LYiYBWEEyeoQBJYQdUFGAFHxmZ47Hcv4PkLER/1ACBCFeoL4UFV4PhYwHIDoHi34h6FKVb3PVA/v&#10;4auGQ7IyDH+qkKB73xBFJRK45xQ8pm6iClmF8KkEybj58Oo7Fh5dBtnKXI+22fBM6QDP1GxamR7w&#10;bU+otGkHz9Zt4NsmBYEESHDbdCqHzhg/cxLWb1qOXUWbsHL9YvQc3A+xapxMKxLTpavlQ8IIoOis&#10;joig2ginpYlWYrVzJ4tEAiOZxyQCROXuSXxfq4xMJBIebdNSkUX7M6A3bczoAWZfNk4Zgi1UIGsm&#10;5WL5uF7YNnc4StdMw6GtC3C8cDnhwYG4m2pjz1rag7U4SXgIJg1l63G5cjMa9vF4YBsulm9E9ZpZ&#10;tkZmA+9VunKydSC7Ur7ZgQgH8419a3D3wMb/GyKabSFAms7uwVsqjg+EhQDy6dJ+fLxIeEh9yMrw&#10;KMC8EUQYAo5yKC9POHUjah0gkNw9tIVKZA0BshJX9q3DKSqomq0LaWkWYPOckZg9nPCcNhwblkzB&#10;XFqasaMHo//gvuhKiHTo3xtZVCLpAwfbTnopQ8ag1eCRSBg+BnFjJiJs6ATEjl8Av7ELEL61DBk3&#10;XyDq5itEUIlEEiIx37TvDAcc7YlUiJSC7cDPQayBr0V5Aoe+lUNUP2KPnVkZVbmqXF5Hpy7j361O&#10;Q9dKmcjS2Gt8j6yQLIemUzUAtc+u2RpCw0+qn5+lpKXWxajmQ82RbGNtKgHlRlTz4S46UwhiUiuC&#10;hwGEP5O70bMKwTT9LFuiGR9BJ1T2R78Df1cDDT/DGkjTmuk+pjx+KZFLmPH97mSurfqVwuFn6OfQ&#10;OQFPv4OUjVYAK9HbQvbEkqVmZ/iYZFRiVZDQzv5Ok2WncEwQkRIRdKzxENWHu5ZEr2s612yJBrYs&#10;ifIkVBA2oAkfvaaQGrH8BQf7nxtJ8RopEVMtT3k97yH4ePN199J9N0Q0Xeun0Ofw/maP/uYalcJb&#10;V3eqEM/bn+B79ysC7jUj5N5XxGtn/63V8JqyDsGTViF04hJK3pnw7D0SHtn94ZHWFS2S2sMrOYt2&#10;phN8MmVraGXatIVny0QqkTYISklDRFomMnr1wLjp47Fh80oU7N6MRSvno2OfnojKzERc1+6I7tgV&#10;ISnpCG9HqLTPQhQhEpaRivgOWWhDAMVlZCDRNTMj+9O2Z3ckUpXEtU1BYttkZPDanp2zMHUEgTFl&#10;BFZOHEiIDGYMwqoJfbBReYzVkyn/51v+w2BRvgEnaVvcoaRqQ+l6XKnchsvVW3G2fC2uH9qBhr3r&#10;UL50kpW4b5s9HIdogaRSLpauxTHaiXN8300O6scc6EqKvtDg5/EZjy80G0MwCCCfrlbi0+VKfL5c&#10;QZBUOCBpcCyO4PKGoBFEXmkqmO97ZrkRQkRqhPboXu02XKXiuVi2kmpkLW3NWhzOX2qtAkrWTMeS&#10;8QOwbOpQ5K2cjbmThmPimMHIHdwLnQjWDn1z0EHbTPTpj6Q+g9B20ChLsMYOHIbWtDOxo6Yiesxs&#10;6wrvu2QTko5fQ8vbhIi2leDfTTgHuZRIKL8s7ahvWqoIq2LlQJe9N/XBQWONnKUIOIAFEVW2Gkhc&#10;EHFK2P96jbPmhIqGtsgUBgemZnMCeE2woMXnGsQqQnNbE62MjVbv0y98PyP4o1SNo3LclsggxntI&#10;GQgSyt8IUrIm9rqpCEKGg9zW0BBQskxSDJbHkA3hPdQ6IFrrbWh17F4qLLM8hwOcPyt0pTgIFpsZ&#10;IkQseC9dox6rulcLp+aD4KDa0G7/aoVonc1c9SDWI5XPle9Q13VBxwm+zlCLAJu9IWAsp8FBbB3Z&#10;CQObhaFq0f64AS8IGlkUlyIxuyJoaMDznKAh+2KJUUGER4OElAlD8JCVUT9Up8GQrA6Vy6PvvP6n&#10;va4ZGKsF0XPew/vuF3jd+YTgBz8RdLcZYQRK5JFb8FySDy9amOCpKxAycQEChk2CR/dB8KQK8WrX&#10;GS0S0+GZlAm/jC7wzewETyoJ76R28G7VBl7xLQmGVOv30bFfDqbMnoSNhMjWvHWYvWge0nN6Il71&#10;H117IjwzG0FJqYhsR/VBdSEFEk1l0TK7AxIIkriMdLQmRNqoPoQ2RopE5fOJaSm0MSnokJWGAT06&#10;Ydbwvlg9cTAVwyBsmzmMlqYf1k7tj51LxuDAtnk4WbIaZ8vW4czeNQaRs6XrcJrnTpesMTVygarj&#10;WvV2XD2QR5Bswc36nWZ3ypdPoaoZih3zx+AYFYBaGGq7BymRSwTQ7YqNeHq0wJKoyoFolW7TqRK8&#10;Vi2IlMblfQ5EGB8IkQ9XGFIkfPxRj2VpaG/eMqREXlKJPD9FGGm2xqZ9C3H/8HZc11TvvtW4TOVz&#10;QY2LaMG0ME+J4mUT+mPumL7YsXIOls4YhynjBmPosN7Iye2BDr17IK13b7TL6Yu2vQYiTSXwg0cj&#10;ut8gJIxSU+dpiBkzC+H8P/aauhit9x9D6p3XCL/xDmEPviOcX5pacBrBgaoajTDZGH4bW3NjDm7r&#10;5kdYhFBxyKLYTA4HpTYK15ob1ZbY9QYZPuYXsOS/JSA5+GR5bCkJ7yWLYtaE9zYgmDph8HopFykV&#10;Lb4TMJQv0SBXAySpI11jyVWpCt7H6k+kDHgv2SU9d6+NUYJUn63chayHEq3aAlODXxDRXjJWEm+F&#10;bmp09B+WXI35pfdL/cgS8efme/0IUAFDMzqCie5pfUpcKkRVsLJmthevu7Gy6kQcK6Pch9bN6Lw2&#10;6+YgJ0SkOKx7GSHiTUBoPxjZGJ23Og7CQEDQVKvlNTjoA59TwbjCqTQlGBhuRWKKgzDRUe81u6N7&#10;EApSE1IhATwXpp9FKoPPrbHQo1+2b67H/a92nfVNlcV5ROWi40OqkLufCZLPCGr8ThXyDdE3P8K/&#10;8ChaTNM2EFQgU5cgeOwc+A4cC8+uA9AisyeBQWgkZlKJdIAfVYhPOm0NoeEjJRLXEl6xCQht186K&#10;wwSR6QumYkveaqzdsAJDJo623fe1Fia+aw8EpWZStaQjMrU9YjKcGRmtjUnkewWQllQsrXkupbuW&#10;+ndEawKmdWpbpGWmEiDp6Nm1A8YOzMGCUf2wemwutk4bgh0zhlmfj4LFY1G2djqO7l6OKzXbqDDW&#10;4xStzDnC5Cy/zXVs4LkL+zbicsUW3K0rxK1D+aZGbtYXWp7kwPo52DpjKPatm8WBq0G8wfaNOUdb&#10;dJUgulO9+U8V0nSq2OLNWVqY8+VUGfvwjsD4RFh8vlqNj1erCJEqvKUaEUw+Eywfr1Tymn0ORC6U&#10;4sVZKhGDyG48JZieHN+FB7Q1tw9uwUWzNKsY/HyqpMM7l2DvyqlYxd91yqDOWD9vAtby33ryBEEk&#10;B30H5KAjlWB6rz5oT2ik9R6IjIHDkTFsLOLVKoDH2OGTbK+a2CmL4Ec1ErdtH7Jvv0EsIRJOdRqh&#10;SQKqDc3ShBMSqtjWHktBZmNoX5TA5EBSPYklM/VYcOFj33d/bwCRKnEPbNVNRegxB7dtEi4LxKMN&#10;eqoBu4ZhU7qW+3AgofvY4CcEbL9f2hnt3xtIuBl0BBAXNHQPg4nuI0XB8/p8q241aDiqyWpEeG8p&#10;hfg//r92vayKpn1lk9T+UbND2sNGAJMysgSzAMd7upO7sjJapezL3125GX2eQYShmhNZMis2szoR&#10;1V8QHiph19HrBe0AB7nlP6QcBAsLqpAmKRNC4fXfWbMgA4lyIrxeYd3KBB0ObF/VbTD8tMWlS4m4&#10;E6juWRpbvq8aDj1nWB9UUxxOOFs60PIIDgSG2iBqqtiPdsdHyVTXa978dvF56CgXLyoUX9WI3P4C&#10;/ztfEHG/GRFnH8Nz1V6b1vUdvwiBY+chaMhU+PYeAa9O/eFFiHjQxni0zoBvW+0d0xX+GVnwIUS8&#10;E5PhHd8Kfi3bUE1kWv6iQ7+emDxvMtZvXYW5i+egLUEQRsBEU6WEZ7aHX3I7BFDBhKdmII4KI0bF&#10;Y1Qj8Xx/AgGSlJ1ttSFpPbshPovqJi0JSRntkMXrcjp3wMh+3TCT37orJwzE5ilDUDhnFHZMH4L8&#10;uSNQumoqKtbPxvGiVbhMhXGxcgsuVWqVbB4u7N/I2GQhgNw6tBONR4pwqzYfVw9uw/W6nbahlKZ0&#10;9yybiFNUKw1lG3G9aisu7l2NMxzAN3iPxkPbCZFdeHVa07TFdnx7tpSWhaC4SEBclJ2pxqdrNfh4&#10;vQafrh/COz7/IKhcP4D3hMp7Wp03tDhN5/fiGSHyhAB5opkag8huPDxaiLv126mUNtmK4XMlK3GO&#10;ADtJa6bp5s2zh2Fi/w5YNHEINi+fgznTR2HEyN7oQyXStW9vZPbqi9ScXFrBfkjLHYr0IWPQZhBh&#10;TkUSO3Q8YoZPReyEuQjg/3Xkyp3odPUZEmlnwu58th0PbSU64RGmQa8vUf5Nh9CCCASaqVTSVGGr&#10;WHnUwJKiUD5EJfKyMwKFJTBdAHEnYp1dI//ZyWVo4LoGvQaoZmGcxC0/Q1bBVdSlfIS2mtDRyuz1&#10;ukDCz3VUiqNGBAXdy1EyBIog9IPKhnZFoRkYFasJRlqIZ1PQvCZUysL1c+h+qvNQvkWP9TOpBaLA&#10;YsHXlFS1hDBBaj+7fhder9yKVe7yc1rYYjrlRCzf8Xd/5jicKVvBgICQKtHrBgnCwFbk/oPVg3i/&#10;lBohzV2WRlZFxWNmWQSa53zPU4LmGe8lKCnnQWXhhoflQvhYXc2kLHwJAD8+FxjcO/WbjZFdYajh&#10;sjt3IuWiWR5tzG2VqWq4zOu9eC/PJ9/hL/jcIkRufELs3Y8IrDgLj7nb4DN2KYInLEKo9tXtN9b6&#10;hHhn9LLZGM82GQYRv3bZCKSV0UI776QU+LROhFdcAgJaJ5uVkaLolNsbU+ZPxaLVizBqyni0yupg&#10;1akh6RkIbJtqyVc1bo4iUJQHETzilHRNb4eWVB22W3+XrmjXjRBpn4pWHdohvVMmunTMwpCeXTCH&#10;NmbF2L5UIIOxkzameO5oFM4ajv0ESA3l/pGdy5zBf3AnbtQW4PoBQkK2pYaD0iKPz/MIjwLcI0Ru&#10;EB43CJIr1dsIocnI4wDds2IiztECXSRwbvH6huJlOJ4311TI0yMFaDq5B6/PlOIVj29Ol+LdWVqY&#10;S4TGZULiUhUVyEF8vFZLaDBu1uP99YN4d+2AxdsrPF6pwStC5wXtz3PaoCcE0ePTxXhKa/SISuQ+&#10;IXWPn3OdcLtSsYkqhNaMSqqBqkj2LG/BaEwb3BVzxgzAuqWzMHf6aIwY3hu9+3VFNyrB9F45tIJ9&#10;0KZ7PyT11X4+I5E4cBTiBoxCwtAJiBkyEdFjZyJ41Cz4TVmOpAMNSGv8jKjGbwjh36asuy3EIwys&#10;z4gGLAevciSWJ9FA5Le7ozg0KP+nLcRTe0St+lVYHoXvc2ZSCBEOVlkjrUrXxIQGqMKtWAwIgoie&#10;86gBGfCZ9+Hn6FtfeRMd1VZAtSGqlLV1NSpy4zmbObL30jIxBBFLthIeyt8oF6OfWeXsUiTaGsJW&#10;3/5QbkQ5DSVYnZ9Jny04CCQqNFMhnYreBD1ZM+VLnGTuvyNOgCFYIvl5WninPIyAZYlVJ1GqZkMc&#10;lEqguiyKe9GbgKCNorSmxtocurqzKwci2Oh1hSDjznkYlAwavKcKymxLB+U6nNW1Zl0ICzdMPDjw&#10;vR42m4pwwlEYsiqh/BkttyKIyNLwHk4OxbFAAbRKAfwcC17v/eQHPB5/o6WhMrn1GQE3PiKi4Sm8&#10;N++HB61MwMSlCCVEgkbMRlD/8fDtqDUy3eCV0hEeiakESSb80zoxOsAnORVeBIhnXBxaxMRaB7OW&#10;nbpYnYcgMn3xTCxdvwy5o4YTEB0Q1b4DggmeQMIjRAlYqpDYjh2oNLJoXTqgdcdMwiKTCoTPqU7a&#10;dKS9IXziaWHadEhFBiHSp1tnTOjfE4tH9cXmaYOwiwOpYuV0lC6dhKIF43A4bymOF67E+XJalapt&#10;uFlLq3J4F25QcVyr2WGguEHrcuPQDlyvybdoPLoHd48V4c7R3ThftsG20dxNS1S9eY6B5jrjHq8/&#10;X7QUZ/IXmAJ5TqXw8qRsTAlhUkIVUoZ352hVLh+kAlFQfVwjRK7WESKMm4fx4cYhvKUSeU0F0kR4&#10;vL1cg9cXq/GsoRyPzuzBQwLkEUHykBbp/tECV+zmz5qHS1Q/5/auIkRWUY2sNkVVsXkuFk/IxazR&#10;/bF41gTMmDwCgwd1R69+XdC1fw7a9+mHdlQhiS6IpFKBaJYmYeBotBqizvBTEEuIhNLWeIyYicjt&#10;+9D26nNEU6GqSbezKvwPguQf/gSHVIlqpWRNbGqXYBAsQqRWpDD4POALv3ilQggTUysc2NbcSGAh&#10;EKzOgoPN3a9VVsOmdnnd30JAM0GaFQlyDXxtlqVvfeUkVH2qxXvuSlkVmrmtixsgCg1wJ5mrIBQY&#10;SqwKEArlMVQYFtjM30GAU3KV1wpSmtLWNaZG+FxqRDbLrXTcTYjUaV6NkVTmbr8X36fcj5KxLZxN&#10;pZQo1dFRIwKIO2wfGKoO92I8AUShBKg6jhlEeN5tU6Qy3KEVtgYRDnLbE8alHtwbS/3f+RBZF1oV&#10;XUMQCBgCh55LkXjTnth5qhIpGnc+RfdTH1UtslNlqr+mf2WPCCJN7/reo41pbEZs/V14zs+H16QV&#10;CJq4BOGyM4Onwaf7cHhShbTQtG5ye3i0SaV9aU+AdIQPlYQXbYxny5bwiI0hSBJoV9qjZXZXRKS1&#10;Q0cO9CkLp2H6wpnI6N6dEOmEVl16IChFNiYZoW3bIYagaEnV0rpTJ0ZHtKFNUU1IYnYHtGEkESIt&#10;pVTSU5HSMR0dumRiUK8umDcqF2snD0T+vJEoXTkF+9bMRDnj4JalOFuylQNsG64dJCDqCyzHcefw&#10;bkYRbhMmtw4X8lhIuOzE7bpduFO7i3aGVuJMOe5ywKqobOu0gahaP9OK0m7xPlfKN+FOFZXIriW4&#10;wHh2lBA5oRW4xQQJVQjVyNuGfXh3oQqfrhxyAaQGn284APmguFGPd3z+lmrkLeHymkrkNWHzimrk&#10;6fkKPDxXhgdn9+Lh2RI8oD1qlArh59yqy+fPugNXKjdZVa0Kzxq0Oda+9Ti8a7lt6zl1aA5mjh+G&#10;aZOGYSgf9+jXGZ369UD7frQzvQgQgqRt/6GEyCjamZFIGDQKralEWo+chvjxsxE+eib8Rs9C2NoC&#10;ZFx6jMhrbxHw4Iep5hAVnX34R4TS1qj3qiVbOdDVwFngkEoQIJwiL8LCIEKrQYAoyepMAUvyEyyC&#10;DV+PEgBoJZT/EDAEDoUGvVkL12NbWcuBLdUgBaP3Ciwa4IKDBrQGsDq9C0jWwpSvue9lZel8rtB0&#10;qxKo6v2hhKpCcNGiOZW0h6kU/jeqGUJEkLKpbCkRQYg/h9bN2aZYUii8n1Os5lIi/DlUsSubo0bN&#10;+v1UiKaVvzY7o3AnThV/KhGqE8HDEqYauKS2eqW6u5WpFaKThKVtkbpwXfO3eQ+tqLXK0ydOfsOx&#10;IM5szJ8AoQIKYATx/UG0S0EvCC2Lv3cSpnyf3vunpdF9pGp4fx3VtcyXwPC68wU+978bQKRkAu7/&#10;QAC/cSIuNSF0Rz08xi6H96h5CBo3H1HjFyCg73h4ZfW3ylTvth2pRNrDOzmdViaLwcdJ7UyFeCUk&#10;wFMQiYlDOM9rg24pkfaU0yNmjEXu2CGIIwRadeyC1l26I4TwCEpKsmviaU0UKipr3bkjpbd6hRAo&#10;PJfWvZsVlsW2TUZCWgqye3ZC716dMKp/NywcPxCb5oxE0YrJKN84FxXblqAmfyVOl23H+apduHa4&#10;BDePleDeKQ5MwuHecT4+5qiN24x7x4tNdTTymvuHi3Gvfje//UssT7J70Vjsprqp37YAZ4pX4x5h&#10;c6V0PSGyFWcLl+BG+Xo8IYQEEIWUyNtz+/GGKuS9rMyVWryhnXlLOLy/Voc3fN506SCaLtfiOY8P&#10;GvbjEWFz93QZbvEz757eh8az+9F4rhw3jhfh+rHduHakEFf1uYwLNbQyVE+XeTyj8vzSNbRpVCPl&#10;a3CybB02zxuLKYN7YOGU0VQiIzGcNq9n3y7IyumEjN45aJfTG8k9+yK57wCkDByK2D4DEJM7FInD&#10;qESGT0YsVUj4qGkIpCLxX7AWyceuIepaE4L45RTIv91gqhBFOO2M1tREUgk4m1lxYDPUijDwI+0G&#10;B7BAYd3fCQ8NejU2dvIUHMS8VnZGSkBL6sOUz+C9VHhm26roMQe/BrwBhEd925td0r04uG1Wh6+5&#10;IWG5Cg5mxd/mQtxKxloE8LnyHNpgyqnx4DVSFhz0piIIEGcF7n8g6jeeJwDs3nxNNkfv1+cIUlpV&#10;rKljvc96qpji4Dl+jnvXPf1uCtW2SI20cC/td9sYA8c7Le13ciNO9/d/spyHIuQd/0E1UyK7Iguj&#10;cMFD4c6duGdZApr+gRAgWKgWRH03QHS0/IhA4gqtiwn+EyJUQM+pjqhkbCtM3Z/3Vcd4azakfAch&#10;4k+I+Nu6GEKG3yx+hIgf/zgUAXebEXnzM8Lrb6PFvK1oMXQ2PIZOQ/iEBfTJc+HddQh8MnrDO6UT&#10;I4sQyaAKSYcvFYlvcgZ8k9rCp1VreCfEG0S8YuMQnd4RcVmdEE2FkU6I9B0/FFn9uyOGyqRlFl9r&#10;3xHBySm0MkmIb98erVT3oURqVgYSO7dHYpcsWpkOvJYQ6dYdiZkZiG/XBu06p6NLjyzk9u6CUf26&#10;Y8G4Qdi8YCIKVs7EXqqPmqKNqNu7DcfKd+J4RSGuHC3H9RP7ced0BR6dq0LjqXI0EiT3T5Xi7gnC&#10;hBBpPL4HD3ju8fFSPDpagusHtqNWWzQsnYi6zfNwfMcSXCxdh/tUAlpsd4P26GzBMjTWbKeV0aK5&#10;3XhGNfLylLqWlePVWdqTC1QXFw/g+flKPL9Qyc/ex88qI7jKDGwNh3bhREUeTlAp1ZVsQMWOFdi/&#10;cyUO8fHhso04tGcNagiuA5rGLVyFWj4+pvxH9WY0VG2xkvyzmprWimP+TOcrNyNv8QSM798FC6eO&#10;xZxp4zB0SF/kELTZBElaTlckdWN0z0FKn1y07tsfMX36I7BbL4JkBOIHT0TCiBmIGjENYYRIwMzl&#10;iN5Tj5grLxCqvFnTb/wypF2nCtEmVzHv/xUxH7WRlWZQaDE+UXUQGEqAWiUqz6tmQupEq34l6zVe&#10;tCmWTccSBFITyomYNeL1Uh2WIHVBQINX3/IChfUqoXpRPkSL4HQPqY8/k7CCgQa7QKXXNNgZgsDf&#10;hq7TFKz2upHScOc6lOTVYkD9XAKJLbL7XWtqCA8CQElT/UyyLWrCrNyL9XklNGyGx/UzK8GqPIh7&#10;jc6fCoWf0cKpPpX6YLz52/J2JVYJB4JFKkPKQqrEUSKUd3yP1rMIGH8bZjMEBRv4GvAEAWEgS+NO&#10;rKrATIVkBgVe55SyU6FIXdCOqJVh4HOChCGISFkod6LZHbUA0AyOZmH81Sfk8S/4PKD6kAqhdVGJ&#10;e5Cda0aQisuuvEfwntNoMWMNPIfPZExH0Ng5CB48CT4dchGQnkPL0h6eSRmESBrBkQafRB5pa/wJ&#10;EdWFeMXGwis6Bn5xrRCV2hFRWguTnoHMQf3Rd+IoevJOhEhbxGdmIVwJ1TZtEEmoxHekauH5qHbJ&#10;aEWIpHRVTQgh0sVV6t6hI2IJm4TUJLTv1h7ZnTPQt2dnjOzbE9OHD8SiiSOwfMY4rKNl2rFuEYq3&#10;rcae7WtRU5qPkwf34NyhYjQc3I2rdSU2iG/TstwhOO6c5Lc/j/cJkEcnSvGEEHlQV4RL5ZtRT4ic&#10;yF+KI9sW2vF2zQ48oiq4VbXRIHKtdAMe0xK9on15Qrvx5CgVCe2MIPKSiuLZ6XI8PllmwLp1tAgX&#10;DuzAmf15OFORj8MlWwi7DYz1OMCo2r0eZTtWYueG+di+bi62r52F/PWzkbdmBjYum4T1Cydgy7LJ&#10;2LVhJiryF+NwMZWHKm0JGm0rcbqEamTfRhStmYUJA7thyqiBmD5pFIYM6YM+uT3RqU9XtO3WkXDm&#10;v2WPnkjrNwitCZDEwUMR1X8QogcMR9zA8VQj0xE5ZAqiaWm0N03klnKk3X6H6Kf8wnn2HUGv/0A4&#10;vyCj3v0PRBMike//xSBiiVXZC4WmOAkaK4nnYJaVsQ2kOGgl9R3IaMpXNkHNgpyciH3D8xqBxJQE&#10;j3qsQawwdcJrLVfB63QP7flkCU6pD57TIFYoH6NErAMRAsWlKPSaGyyqRFX9hvUM4efpM1TNalO7&#10;Ujn8HIMc3y8wCDayaIKIEqfRvL/K9wUJ5VFsMy5eo3tb3uSLFiIqCaufT7NOpkQECg5YTe2+I0D4&#10;DxWko6wKoSGIKOGqpfhKrLpnZ2RnNI2rxKvgYV3cpSaoNtz5CtuBzhbZOdO8KiJTMZpgYNO9eo3X&#10;qfBMIQvicb+ZANAsy+8GEdkbFZ1ZFSrf662cxwMlTX/A9xGvb2y25f56rHyI/yPaG0LF++4nJBAm&#10;LU8/g9fqvfCctBw+I2bBdyS98fCp8Na0bkYvKo4u8E7MtEZD6hPi3TqZFiaZEGmLAD0nRLzjYuEZ&#10;GQm/2JaIaNuegGiP8Ix0tKUS6TJ8AL8JpU4yEJuWgeDWSQhNJjQ6dmBkIbKtFEmakwvpQohQjbTu&#10;mIGk7PZoScBEJ7W0zu3p2gaTEBnYr6d1bZ80ZABmjBqKORNGYNHMCVi5cAa2rluM7RuWoXj7elQW&#10;bUVtKZVF8RYcKdmKc5X5aKACuHwwHzdkZ2gjGmlvBJHHR/YSEjtwetcqHN2+BFf3b8GpguU4z0H7&#10;qH4XHtbvxN0D26hAduBu9TY8JRxeny03iDw4vBPPlVglRJ6cpMo5vBs3aqmEDhXifE0B7QY/f88G&#10;1O7ZhOrCtdhXsArFeUsIjTkExnzs3rwEBRsWIW/dfOStn4u8tbOxafk0QmQq1i6ciOVzRmHJrOFY&#10;tWAsCvieim1LUbtzBU7vXW9FdCf3rkbNzuXWvW30gJ6YMHowhg3ti95Uf9lUbWk9s23JQGK3HkjV&#10;vjQDB6PlwEGI5OPI3GGIyh2NmMGTEU2IJIyZjSi1Bpi/Gannn6L1S34xPv2GkBe/EMG/+XD+fUe+&#10;5zc3YSJlYvZePVcJCys2EygID9kZUw8ukGi2xZk10dQvxxHPq14jXHkODlaDgAY0B6MgIlXyZ35E&#10;r3HAq1JUwBBUrDERB7FmUFQ3IkDYGhdTFbwH7xn2XYrGUSqmQniNPkfvt02pCA+pIIMM4aH2ALYu&#10;hu+1pCt/NlMhvJ8UkmBgEBEo+B5b2SulwvdaQyNep/J77fmrn0+/r0DS8rf/FkTUzd3pTOZLJaI1&#10;NMp1WC8RWhf3lG+w1AkHutdTTbEqR+JYF00By7oo/+HOdwgmmnHRYyVlpUg0M+NBleDFge5Le+ND&#10;taFZmwDrDeKyKsp58N4BfE3h94TKRXDge/WaVIrXQ6fdYTDfE0QIWW2Iq1+IIGKqRGXujZ+RSqUS&#10;W3EZHtPWw2vkPLQYOAXe/FYKHT0DAb1HwjOtB8GRReWRDs/EFMJDfUISGW2oQtoZRHxatiJI4uAV&#10;RYgosUq1orqPqPYEAaV099FDkNqnO+JpbyLbpREibag82lmD5UTtpUvYtOvWBaldOyOZNqZ1+1Qk&#10;pCUhJTMVSVQg6Vmp6Eh4ZGWnoldOZ4wamotxQwdgyoihmD1+FGZPHoV5M8di2YIpWLNkJjatnI8d&#10;G5dhJ2PP1tWoLNiAuuJNOL53K86Ub8OF6u24THtymyCQEnlMiNzjgD+3azWVxzJcKtuEm7zmXJG6&#10;lm3BcwLnEa8XSJ7TAj2o1T4ymokpp53ha4cL0XS2FM9Pl+L+0WLcri/E1YM7aT124HjZVhzctQYV&#10;25fTci1ByebF2LVpATatmo6NK6Zh26pZ2LF2HnauW0AVMg/b18/DDkbe2jk8Pwfb18zB1pUzsG7J&#10;ZCydN4YwGYUNiyahYBWVydZFOFK8EkdLVqKOP+vqWaMxZmBPTCRERo3IRW9avk691QGuK9r16EY1&#10;0g1tCY42A3IR3bcPgnv3QXi/wYgeOBqxhEjcsGmIpRKJHDsbXuMWIbbyLJKf/0Lo0x+0wj8NIkG0&#10;6drpIJxfqMF8rkI0Wz8jgBAQUhCChlSIJVo5KEO+coxw4DpqwZmBsfU3HKQh6uvBowGFg1AL46yI&#10;i4NUikMNg7T9pqCk5KrKzLX3r4rBZBU0yJXjsLyFK1/izpvIlpjCcAHEnWtR/1fb90YWRiARmPg4&#10;+Dt/DoGH74/9TXaGcJAq4XMpIZvFcVkUAUIKSlBz1sk4dSvKsWgPX9ktJWY1DSz7Y7MzmuJVpaqU&#10;iBKlmt8O1KwMrYs25Lakq/Ilsjwv/4GqQ/kOJw+iaV5ZHSkKhWAhxWFdyggRt4Vx5z4EEakSL97D&#10;h6rBm4rDzvE1WRp/la5r6T4tkCyNZl0sXyJrpJoTvs+P12tH/0ABRz+LVAnh4dtIRUJL43u3GeH3&#10;v6HVlVfw31AFrzFL4DdsJrwGTYXPsOkIHDYFATnD4JPRnfYlC76JmsZ1FIhnyzbwapUEf83S8LGj&#10;RAiR6Cj4xrVESHIqwrTPTPt0pPTuhs4jB6Il1UVsVqbtnys7o3yHFuclECBJmbQ9/KZM79wJbWlv&#10;ElLb8ByVR1Ya2me2Qw/am+6d09GNMbBPN4we0g9jh+Ri4tCBmDZ2iLUGnDmdamTOOCyfNwkbls5C&#10;AQGynQMzb/U8FG9eiv07VqGWNuJU2TY0VG7DpUPbceuIkqqOErldk4/LpZtwo3I7Gut243rFVlwq&#10;XW/gUN5D4NBMzKvTe6lCduGdZmEYLwmTJ3z9xdm9BhGnYK0AFyq24ChtR23RGhxkVOSvQHnecpRt&#10;W0bVMR/5VBR5q2djB6No40Ls3boURVsImM0LUbB5Pgo3zcdeqpVSXU+bk0doSJmsmDMaa+eOwfoF&#10;47CNdqdy+wLU7V7OWINtS6ZhkvbqHT0U40YNQT9CpGuvLujIyOjRg//e3dEmpy/a9B+I2P79ENyr&#10;N0GSi/D+VCODxiFiAGPwBESMmQXv8fMRlFeBpHsfEcm/2SD+fQW/4ZcpvyyD+LcfIqBYJes/mfpQ&#10;/YgVnhEk4Rw8pkY+8jV9sxMUWv9i+Q6GrIwSpbINgoxUjBskqkzV4BRoTPVzwGtwKrQ5ln8zQ7Di&#10;4FUoT6LnGrD6LIWT23DyJFppK6Vi07S8XufcZepWVcrPsuSoYPaTVufXvyPmj/9yeobIivA+AkSA&#10;1vgQIjYV7VJItvxfakgKiKH76lzL3/8/VqBm7QT4eaop+b8W4Kl/iFSIPxWGs2H2PzgNfggRdRHT&#10;snu1LPTi4HUW1PEcpaByI8pZaONsW5nLgW/QIEAEEb1m9kaqQzUd2sxKZfAEgLUzJBT0uh/foxoR&#10;b+U7qESCX/6TQUVJVCVdbYaG6sTvIeHTSMtCcNju/rxGO/z7Uen4K7F6uxlhtz4hsPoSWszdAZ/h&#10;8+E/ZBr8hk6DD0Hi228cvDr1g1e7TrQvVCGEhpdW6Can0NpouX8SAhPbwjchET6EiG9cPLxjY+HX&#10;siVC26YjMlMd29PRunsHpPKPWRCJ6yCbk8FIRwKtjBWVpaUgKUs79mfSrrRHSvt2VCAp6NStA3Jy&#10;OqF/r2yMHNDdNrKeOWEYFkwbg0XTx2P+5NGYPXYYZvDctIlDMJMgWTx7ApbNmYRVsydj3YLp2Lxc&#10;3/JzsXvTIg7epagpXINjezfhDK3KxZo83Dy8C41KrlI9aApXIHl4ZI9B5Nr+zbhVnUdwlODFCYKG&#10;MNG6GJW0S4W8P78f7wmR13z+QmA5WYwnStbS+lznvS5Ubsap8vU4Xr4BR8s2ombXWoJkFSp3rkEp&#10;YbJv50qCbQUqdqzE4b2bcfZAAc4eLMTZQwU4x7hQvxuXDhfb+WPlW3CQtqo0byHyV083eGxcOBab&#10;GLtXTcb+zXNQR7Wzd+NizBiZS8ASsiMGo3//HHTL6YIOPTojvVs3Kj9CpGcftO6Xi7jcXITk5CCs&#10;T39HjQwZR0szDlE8Ro2lpR0/F15L8pB46QVilfd73My/ze9U3H9nijtERWJ8rLGg6tVQhoCiHIn2&#10;ZNF2m87CO6kJFaQRGlIiBhHnnOUeOLhtZ0iXvZHdkXJwJ1SDCB81HrLFbrovw/a24bUCiJoI2fJ9&#10;Pv4zl6FWhQKUYMWB755uloJQ/w8N7iDez5k21nsdO6JqWF0naxOjWRqzQgQEn0upqKu7JXOV1KVd&#10;karRzypQCUZmoXheu+Dps3TfcEJISdgW7opV2RflP2x61w0R2QzNqLimcJ0GQXzMcDqIERz0lQKA&#10;U7ZOEFBBKNfxt1O9AoqsjfIe/i+cJKuuFUR8qEQ8BRHdW3kVWhU/QsHvsVTJX5wpXtkZvm7AeCRg&#10;8PEDXuuCiEIrdn3vadXuZwTe+454rd7NPwRPWhnvEXMIjykIohrxlxrJGYkWad3hkZhJ5UEbI4gk&#10;Jlq3Mq9WralAEhEgqMjKSIXExPAYg8A2iVQbmYjt0AGxhEKrbh35h9sZrbt2tF6r0VQetnams2Zk&#10;0pBIq9K+ezY6EDYZ2WlmWQYMysHI4X0xZlgfzCcc8lfOQcVOfquXbEVdaRKmJP8AAP/0SURBVB6O&#10;lOXjVOVuHN1fiEPl+ajcsw2l+euwZ9sqlGxdhT0bl2P3uiUoXLcIBWvm8dt8Kao4aOuL1uFk6Uac&#10;JUSuHtqJW4cLbLpXszNSEE+O78Wzk2V4SKjc4esPOJCbTpXjxfE9ZltenS7Bu/P78P6iiskq8eF8&#10;hdWFvCFQnp/aQ0VSRAgVEyRUMgd34LKqYesKcZFQOMHPPFq2BaerdhokrvAzrhNQlw4X4cbxUjy8&#10;UI0nl2vw5MpBPLvKUN3IpQN4epFxqRqP+Fm3CLyz1VtRU0B1snIKti8dj+I1U1C0ahIqtixE1faV&#10;WDJlJCYRJCMH90Nubm9069UVHXp2RXr37vw35/9Dz95IJERi+/RGYNeuCOzWA2FUIzGDRyGWAIke&#10;OgFho6bBd+xMeM5ai7YnH6AtQRH05CuCCJGIj/+McM1E8u9duw5IjUiZyNoowjQDQ0Viq9zfU63T&#10;0uibW5WsGoACieCi8wKGFIvlUqRgZB94VL7B8hcEjloC+BNMUhoaqDqv9opmb3T9DwcGGuhOclSz&#10;Os6siuU6BAzeR8Vp6tuq2RUDAOHiVKr+P4QAFQuhEaSSeikS3staIeo+fL/uoWSwWRlCSNO4ljSV&#10;yhCYpEZcP7Ou0ZobJZEt4cvP0LVUIgSHzc78vZHXyXPQvuicEqiCAZ9rHY3NvqjknSFVot4fnvSU&#10;piIEGSkLQsG2bFA1K8FhrylkVWwWRvkRvlcL6KQeCAtZGqtmJUScUncGX5PdkfowsBhAeE3jTwQ+&#10;+gOBqg1RvkQzNLrX3a/wvv0Fnjc+IYqAaXP5FQJWl8BnwjJ4DZ8Bn4FTEDx4Jnz6jYd3tyHwaNsV&#10;Hgm0LAkp8KWN8W7dGt4CSKtW8FX/1NaJ8ONjn/g4eMZE8RiLsJQU62YWnZlJNZJKiGSjJa1Ky04d&#10;EZnRDjGMZKqMlC4EjCxL5wx0p2/P6dMJfft1wdAhOZhLW7J4zlisnDcBuzYssG/qczXOwLtyZC8u&#10;1e/BjRMVuH2mBtdOVeL66SrcPFOFayf248qxMlyu34vLh0txproAtcUbUFeyHkdL1lEZbMLlA9tx&#10;mQNcBWiqEbl3ohgPaGkeHKPiOLOfqqKMqoLW5FSZzbS8PKm8xx68PKF2hvvw6Uo1Pl87gI+XqvDh&#10;YhXeEiBvGhT70HSylKqlDI9Ui0I43JFdOrUX98+U4y6Pd3m8d3Yf7p4rRyNh9IDvaTxbjod8/wuV&#10;vl8/hFfXDqLp6gG8YjTxM57z/k/PleJZg6IMTxrKcZ/3OlO+EXvXzcCetVNRvnmWqZHKLUuwdvY4&#10;zBw7GMNzc9CnTw90690VWT278N+7M/9P2qNljxwkUYXE9cpBYMdsBHbqiuDufRDZfzAicodTkYxH&#10;yIjJ8B9HSzNxKZKrLiFLa2cefELAw0+IfPv3COXfvb64VD+igjPreMZBGiJrw7DHHETKlQgQag5k&#10;C96kRmxAEyxSDhyYsj5hBIcDGX2T6zwVgsAj5cIBqW90TaPaehoOWi39FxiCvvNeymNQjYRz0Kuw&#10;S+/Xvdw5CyVt3bM+6m4W20wwUElo8Ot13U/WQ7bFybnIPjl2S7NOVhBHmOgalbOrKlY5Dr1Pq4KV&#10;XNUMjsGE1+mxZn8EFYV+D1XRthA0TF0QApbDEET4D2kQefVPtgDPpn/53JlNcSyJzbZIZbhhwXAX&#10;lTkdy1wWxa6XmuDrTwQMx754ChLKbejcw1/w0KrbB9+c6lRBRAqD99Jzlb8HEBYBhI3vfYKDdsZP&#10;+RQqD3Uv89OiO0LE7/ZX+N/4jOg7XxFefRkeM9bDc/gseNHKBA+dheAB0xHQZzx8Og+CR1I2POJS&#10;CIckKo428JbqIDS8W9K6EBj+fCyI+CbwOVWIT3wMgpLb8I/VURzhqSlIUMVpj26IU7Ohtm3QMqsd&#10;UrtnIq1rBnr064rxk0dgytQRmMFYNGciVi2Zii1r56BgyyJU7V5LgGzEGQ7883U7cZUD/vqJUlzT&#10;1OmJctw+uQ/XqR6uHS3CLU3ZcpDe4uC/zgF/kwNaj28TCrcJhZvHaFl4nYrNGmk7HpykRaENeXy6&#10;FI957WNeI4i8dMWrc5UGkdd8/OYcYXGuAh8vV+MLB7otprtMiHCQv7tANUKV8P58FUFSQVVSgRcE&#10;w+NTGvSEw4X9eEJoPNQ5AuEJr3/Ec/cJhQfnqHxctSTPef4lz784X46XF8vx5hI/9yJVzsX9eM3j&#10;iwZe21CCl3z92TmqJf68l6q2UIHMwr4tM3EwfyFq8pZgA+E7Zxwh0r8nulH9ZffohPY9uiC5U7aB&#10;PaFbT7Tu3Q8te/dGcIdshNPihHfvi5jcYYjsNwxhuSMRPGwiAkZNRwvt27thHzo+/Y5Y2pnI5z+Q&#10;QDhEvqEy5xdnCL9Qg6k4VICmzvDW/YwA0X41ERy0pjCoGKQuHJgQDnxdEFFhmgZ7pNQALYu7iEuz&#10;Gu4pXqtK5UC0Tmq6bzMhwG913Uf5FcuTcMA7+QrN9PybqRhVk9pjAsBUho48F6kiMaoIWRrlRjTA&#10;dZ1BgedMcRAkagcgBaG1OwKHSt2lbgQMdXrXHjaCiGaSFHpvwh/aWpPg0O/O51Iuupfuo6KzFs7W&#10;C4KIAwKnYxkVCEMAUSj5GtD0jwYQR21wEAsMgo5LoTh9QFTTIUg462EsTyKo8LymbG1FL193J1R9&#10;pUD42JNg8NSsihbgERjKgWjJv1SIVaQSIN73v8Pjrpou/3CSrboPH3s3fqWF+Qivm5/hR4CE3WlG&#10;/M0P8N9ZhxbjV8B3xDwEjJiLkCFz4NdrIny7j4Zv9kB4JmejRVwSPKJlWahC4lvaTIwXIeKj/AcV&#10;iG+8HtPKxEbDj+dVQKbVuNHpGVYLEpWebptux3ZIR3S7RP4xpyG7dzb6D+uNBYunIX/HamzPW458&#10;fouWFdKy7M+jPdmAGuUuDhbgYm2hQeK6qjgJkZsqFDtThntKYvLxfUJC3/YPztASnOVjguE2r7vD&#10;QXaPj+/z/GN+4z/iQH7M9z07t8/iCV+z4OvPqQ5eEhKvGqrQZDBgnK9G01nBQarjEEGhZftV+HJD&#10;EKEauV5tq3MFFltoJ1XSUGkl728IhVeMl1QbzwQKAuMpP18weU5QPCMInhAILwiL5+epePi8ide8&#10;OLMHL86VoOlCKV6rK/yFcrwjQNRC4M1lAWYv70vIECLP+btoYZ66sB3Im4MDO+YRIouwce5YLJg0&#10;HOOG9kPPHtnI7i6IdENSx45o3akzrWVvByJ9+iBM65u69EBUNyqRXoMQ1W84IvqPQNDgMfAbMhGe&#10;g6bDd95WtL/6EslU0xFPCJO3/0SIUGEoT0iAaA+kYKkTNXR22RnlR5QnUfWqVuha0yIOelMhfKx2&#10;iQEf/9HyJgYYQki9iNW3VQNRlkHf4rIgllhVnoJhO/JzADuDlyqD3/BBfCwFoZkTqQ4NblsA94Mg&#10;oS2xWR8eZTW0050lWwUUwkAgkqWSzVHjIQFH+RKb3REc3PcihCyvw89RRas26o7Ra785e+2GEpDa&#10;FU/nDGJUNZopkjWSLRKAWrjL2LXEX6sZNZ3rpylZhhcti9ohWktEQkPhq8V0DKfwixAhtZ3u606+&#10;Q9O33gYRDnZBiapEuQ1N2foKHlQdAofiT4jQfmg/GAHEVu9SifjyHpralWXxbGyGT+M3+N3/QSvz&#10;y6yM5UFUH9L4Bb53CRAt+SdEIgmaiFMP4LmqGJ5jlsJ78Gz4DZqBEFqZkP5T4N9jFLwy+sAjsT1a&#10;xCbRqrSGV4wKyuLhRWh4ER4+MVQiCXEIbEmwxETCOzoSAa0TEJKcRIAQGIygNomIaEc10iET0anJ&#10;iEtNRFa3LAwa3hdz50/Ert3rUVGeh7Kidagp34rTh4pwrraI8NiNhtrdtCTFuEHVIWDcIygUjRz0&#10;goZsyH0FFca9o4U2oB4QNA+PF5uqeMpB5oCixL65n57lQOZ9XhAgL5XD4IDW4+dKjFJBaAGcu9L0&#10;zeWDdnxNkHy6Wocv1+rxgXbj8/UaQuQgvt504ssNnpO1oSp5f5GQIUDeEzZSJsqTvKL9kIJ4TkDo&#10;c55rGljWhLB4eno3HxfzNYHD2VbiLeMVofNGnc74PrVQfO9q6PyGwGkSWAgVweXZ6WI0HinEnfqd&#10;aNi/FvW7l6Bmx2LkL52KFdNGYfKw/ujTMxsdu3RAds8eSOsiS9MVbbrloE1OPyTk9EJox06I7Nwd&#10;0YRIdO9BiO4/zGZq/PoOQcCQCQgcNRee01Yj5cgNpD7/hfCn3xDFL9AQ/l1raxJBRLOUAW/VGkCP&#10;+Zqt9hUUnGSryh9UoGktRGVxeBRIbNaGIYhIdSiHYHkEDmzLh7jUhlkXDlINdtkFqQy3qlHjIK2r&#10;cbq9q1aEsOAgltrQY3eC1Xbi43MBwjYTl43ivSxnwdCm44KXkrzWf1VJVn6e7mUbkhMEpioEJd5T&#10;TYukoKQwZF9s3xwDjluh8P38DCkl7dEbRWVDO6M8iKQb/2He8x+CENHMi6dmRQQKwsSgQkioRsRm&#10;V9SlzJKrhALDkwPamzAQKAJf8h/+pa4nAPiaP8GjMnZfwsOzUf0+HJtiEHGF98O/gYjgwMdSG6oD&#10;0ZoYKY4gwihAACIk1HRZlaraQ8bv/lf43vkM/9uM6x8Rcfk1gvaehueszfAesRBeuVPg3Z8Stt9E&#10;hPafhIBuI2wrCI+W6fCMTmRQhcS2ggfB4RkXS5jEwCsyEr4xMQYS7+gIeDH8WsUhKEngaGfwCE5s&#10;ibjMdkjv0RktU5OQRIj069sNs2eNxY68Zajctw1HDu7CUc1M1BXjGu3JjZPluHKkFOcPFeJy/W6z&#10;IQYQzXwwBI97R7W6tQiPCYynjIeHC3D/cD5jp9VsqJbjxYkSe+3pKT7mwHxB+LwgWF4RHq9oM5oI&#10;jiYO+CYO+FdUH6+pJN5d0mpaByKKt3z+WRC5fpgAqSU4DuHb7Tr8uFuPb3fq0HzrEF874HQsu1yJ&#10;z1r2f7EC75Qn0eec3UvVQEic3cNBzyOB9pw/z5MThfzZC/izCSR7+LPsJYTKLazLmcBxngAhhKwf&#10;K5+rYdErxhsC5I3UC3+nB8d243b9DtxinK/ciLoC/ptS0eUvm4V544cit2dHdOqciU5UImlqL5nN&#10;6NKT9rIPEnv1QiSVSFR2N4IkBzE5AxHaMxfBvQciiNYmeDAhMnIOPMYvRfSuw0hu/IjIZ98R/oZ/&#10;27Tgwfx7D1ahGZWI72v+3b2l2n71hzNDIztCgATyNc3m2I6NDKmNYNoeb537QNWiQc3Bao2MaAOs&#10;J4nyKYSHGyiOrflXBH7hcxcoBBHrGv9J+RM+532sPoSD1/IfDN1bABEAlGx18iuasVEbAc3AcKDz&#10;Gn/ex6aeOeiDvzpqQ2EQ4fWqQLWKVV6rvXZ1TwOTciV8Hv+X/0PQyA4JXoQJQSKwSNWEKcmr2RmG&#10;swBP8u2NprachXVSGlIdTmWqZmpIXKoMDw10qoAAqQ2qBKeZkPp3cEC7FIYpDr7XakdoZ/yf/IFA&#10;9RLRtCwVh5dmVR45EPHSNC3VhZ9mWyyx6nR0V/7DEqmyQjyqU5me++sz+B6rB1Ee5KFLidz5YvmQ&#10;sJufEHmsER7WyX0l/EbOh/eAKfDqMwH+vcchIGcUfDvmogWtjEdCO1oZAoR2xjc2AS2ioqhKog0i&#10;3nzsGxXNYzg8I0MNIr4J0QhObo2I1LYIS0lGSGIC4jKSkKlpXsKkc3YGxgzvhx1blqK2eidO1Bfj&#10;3PEyNChZerSUANmHW4yrR0toY3bh6uEig4jK1LVYrvFkieUzpD7uH9FMyG48qNuJxtrteKDO6IzH&#10;dfl4UpuPZwTL86O7CBNnVuXVGQaPbzkw3zQIJPs4ePdTbVCFKGg/3gggBMdbAuT91VqLz1QhFjcE&#10;jVp8v1OP74LI7Vp8I0S+Uo3I3ny8qh6qVC7qWkYb847K49UZJWiL8NzV5vDB0QID3qMjPB7ZSRBq&#10;BXEebtcyDm7Bndqt1gpRPVUf8vjyxC685c/9gdCw/qtq/Ex18toVz/na/WOFtsr3zpFdOFu2EVVb&#10;qEaWzcCSqSMwuE8ndO6UgY6EeGpnNbumnena3SpXW/fsiUhCJSyTaiQ7B7GCSPf+CMrJRSCViH+f&#10;kQgZOQvB09fAf/UetLzwBJHaj+bVL8bfI+I1B74g8ob2m+f83/BvUoCh6jCl/ko1JSrSlEJxFLxa&#10;B2jwB8j6fHbyJSqbsDU1HPia6rXO7xrsAgGPGsia/tWOeb6aMubgttkbQkevu69VDsKZzdHUMS0R&#10;B7AGu+yM3q8+JgYSvs/WuvAeUiUCiMrkZX+iflcZO4FD5WIzNASIlbYrpyIgEBrWJV7XEgwGKIaO&#10;2uhb/V9lf5QjsRYABIkqcrXvcIsAWhlZGtkSp5mQk/+QxbGpXFoaszIu6yELInuixKfWsCh5qn4e&#10;liCVLXmg8wQGB75VoOpaDn6VowsoUiyCiK73JViCHv2BECkVl5VRXYjBg8CyLmU2W8PP4XMt7dfU&#10;rmZjdK3ZmbuyM1QntDMxV98guPg4PKZtgP/4ZfCi7/XsOwHevcbDr+do+HcfDJ+sXvBMyrJ8iGc0&#10;7Up0LC1LNIESabMwXrHR8IkkRKhGfCLC4BkeAu+YcAS0ikYoIRJOSxOWxGjTEgnpbZCd0wm9enfH&#10;8MF9sHTeZFTu3YoTVB5njpTg/Il9uHRsH67xeJMAuXlSidESZwr0yB7c0kwH7cl9WhHNStwnSB7q&#10;SKjcrS/EXQLjbt023ONgvHdIZekcgNXbCJLtBMlOi1cCibqOMbSBlBRCE5XJK9qZNxeoGi7Qfiin&#10;QXi8u3KIUYsP1+rw6cZhqo+j+HLzCKPeICIl8p0q5MefEDnA6wiRa04z5o8X9+M97ZO6mzXJTh0n&#10;QGi1HvLnuF8ngOzGnZp8NJSswuk9y3G6ZCVO7VnFWGmPde5syXKcL1mGhl2Lcbl4OcG4nXZHlqfY&#10;2aOGv4Mg0sTf4xFB06hpav4b3akvwpHCNSjduAibF0/GkF5Z6NihLTp274xMV39a5UVaMuKysxGS&#10;3h7hgkiH7ojp3hfh3fohsGtf+PHo04OWZtA0RMzcAN8lBYg9eguxDz8htOkXQjkGIvmlGWblDvw7&#10;ZdixSflCrWJ3aqnUBU3KRCDRchDbw5pK3jaAo/qQojBo0LKEU1VIfQTwvOVCTCEQDnxN57QVp5XR&#10;87HN6ggChIcAohAgBIQAvk/PtZGUBrtsk9Wg8HXLi/B9go/NpjCs+RHP6/pwhtNHhPdmSPUIIu7l&#10;/MqH6J7ukIUydcT3KdnakgpEJe5qBaAksBoYxUid8HNaCBaCiHv1rWAie+OGiAAiG+Mpy/E3akNT&#10;sN4qDLPB/4cpDC+pCkJGdR5Kjtr0qwGB71F9hwsiAojUjD/PBSqkXni99QTRkYAygDBsG0yes20w&#10;pYTuf+f7pGi+U8k0W4WqX+MPhBAk0acewHfVHnhPpAoZsxBeA6fBu+8kQmQc/HqMgF+X/vBK7wqv&#10;Nhm0LolUGPHwMcURCa+oCAOJN4EiiPiERzDCCZNw+BEsAS3jENKmFcIJkNA2bRDC5wlprTBi3BAs&#10;mDcNc6aOQd76xThcswunCZBzR/fiwrFyQkSrbR2ICCBXOeiucrBdI0gUl+sKceHgDpzavxEny9bj&#10;zL5NOF2+Eaf2rrO1I2fK1uJCxUZcpqS/VbUZ96q34P6BzXhwcCueHsm3b/QmqoHXpzkINQClShiv&#10;OdiVu3hLG/LmUrVZGbcK+UD1IYh8uXUUX28dQ/PtI4xagqTOVMh3AkTRrLzIdfUPIURoZT5Q5byl&#10;AlGXs6e0G4+pEmSxHtQXoFH1IeWbcaxgOY7tWo5z+zbg7P5NOFuxBQ1VW3GhJg8XD6kIjmAkdG5U&#10;b8Z5be25ewmulq/gfbbgzRkXCLXZFeMZwfhApfcnSxlluFixA7UF61CwchZG9euEzPREtMtMQ7rs&#10;TOeOBEgHmzGLzWqPsLRMRKR1QFRmZ4R37IHQzr0Q2KUP/BXdh8CP1jZ82lr4ztuGkNITiL/7BhFN&#10;v1nLxDBa56CX/FvU2pq3Kjrj3+orrRP7e6p1x/Zrxka2RupEKQBnhTufv6OCUXNnfkObiiA0tKBO&#10;g1vPpSYMDKpyZSip6cvrrXiNQFAIImaH+B6r0WAoD6HGybIrmqK1MnhBoZn34rVSFgrLmxAM8b//&#10;lzMbZGrkf1kpfuBXQo7vtQpWAYYAkKKQEpGd0cyN8iO2apnX2853PP8nMAgQWRrlS+J/04I9Z9+b&#10;Fk5bQ/k/ybd/JHFdszGEiD9h4k6oqi7EmVGhPVESlQNfdR6eBIsSo54CCOEg66L1L84MinIb9JhU&#10;GsE8r2lZQcjvMWH1mNB6QDVyX1bFmakRbJQPUSWq5UKkRqR4qEbMzvDzlGDVSl01ZPZWgZkqVO/9&#10;QOTdr4ipvQ6vuVvhPX4JPEfMhM/Q6fzGmQ5fQsS/xzD4ZfeGZ0oWPFulwDO2FZVIAnyj4wiSKHhE&#10;yLpEGEy8wsPgy+d+ERHwE0SoUALi4giPRES2bWtqJLRVPFqmtMT4icOwaf0SbF69EGWFG3CyvgRn&#10;aF/O0LacP1aGK8fLCRCGpm+PEh4cfDeOFuFs5TbU71mLQ7vX4PDeDThcqtiMI+VbcbhsCw4WrcW+&#10;7Yuxb9t8VO5YYNOcR3cuwlVC5X7NFtyq0PaWW/GEtkEd2bUnjECiQWgbRQkmAgkH/1sqkVcXCBLC&#10;5P3VQwRIPQFyBF9vH2MQJLfr8fUO1QftjNSIVMi3mzX4qpkadW6/uM+aM7+jAnl1shgvjxcRILIt&#10;BbRc+bhdsQ1nClfgyPYlOLJbhW+rULVjKUo2zUPxhnko2jgXRZvmYs/WeThUtALnq/jz06pdp7K6&#10;zd/lUulynCiYhRv7V6HpRCGtWTGViGpbpHbUl7XMVg7fPFSE02U7sH/7Ckwe1gtdqERSCZHUTtrH&#10;mADp1J6RhYSOWQjX5unJaYhK74ygtE4IzOqKoK69ENC5D3w6D4BH91EIHLMU/rM2IXJ3HZIJkcjn&#10;PxFCOx1Mhe33lF9WL1QO//cIleogKNyd/rRoNei99qZ2KlkDDSROnZV6tGqrCZupkYVhKBciiLgB&#10;YsHHlhfR4KYK0VHTwmqCpPOyJdYsiGHdxTiQVeKu8nMrZVeOhWCRQnFsi6NCDDrqtcrr9NwKzngP&#10;qRDViQR+I3T42J7rs3mfIN2HysTyIgSHZmUUeq+KzWJ/UxGbA0IVxdlnKAnLawQVqxPRAjpJNU3r&#10;CiC+sjUEiH8TvZpZGr6uqVzCQyDxf+JKlhIkNqVLkLhtjoAQ8PSPP4vEpDCkOgwUUiNPCagnBMgj&#10;5UmoQAgSy4nwPrI7uocDE6kSwYX3Jkz0upSJb+N3aEtMf97b685neFOJBBFgUdfeImjXEXhMXg2f&#10;0QvgMWQqfAZPhV+u9tcdBf9u9MJZOfBsk2ZrZLwTlFQlSKJibPbFMyIULSJCCJIwePGxD0HiT6j4&#10;8pxvdDgC4xNoYdogNDGRaqQNIloloHXb1liwaDpKijajhACprdhpKuT0kb2EiJTIXioPp/ZDALlJ&#10;66E4UboelXmLUFe8Fif57XqmZjfqyrbZitd1y6ZjyexxmDFhMOZNG4rV88dg69IJKFo9DXuWT8Kh&#10;DTPRULAIN/atxt2qjXhAm/OY3+7a4vLFcQ3A3Xh5StWoezgQnWSrpnSVE1GC9e1lWZQ6NN8hRBhS&#10;IV8Jj2blQu4dNjvz7eZBfCdEmqlCvmg/mQvleK9cBe/5gkpKORnbeOqgYLYJDYUrcUztBQpXoXj9&#10;LKxZMBpLZo3AolkjMXl0H4wb2h0ThvfA9LF9MXdCX6ycMYBqYjLqqFhu8Oe/d0TtGdfh1M65uEyr&#10;o132Xrog8kxJZBXJnd6P+1R1DdW7cLQ8D/MmDUHHjEQkt0tG26yOSO7ShSokC/HZ7a0ZdkS7NIS3&#10;VU1PF4Smd0EArU1Ahy7wo73xye4P724j4D1oJrwmLEXIuiIkX3qM6MffCJFfCHmu3IhmHvm3+9J5&#10;HCglwjGiL1vtbOD/hs/fOirELI1sDGEjZSJbomI0NTzXqnhtx2L5ERdEdHSHKQWzMBzwUh9SKTz3&#10;J0g0kKUYXINXANHAN4CYNdFsC9/jAoa1AJDSoOKwQc+wvXupMKRC1BDa7AxtilkbntdiQfeiQakS&#10;JVxN1RAstjCPENNna0o6+Kvur/PK2Tgrk1sIDu5iMcHDr4n/SFp+T0gEvf4XAubvbJm/EqVelusg&#10;CKQ2VN7+jGpEA50hFSIABD4jJLQ6l+CxJKkrL+JWGw5QaH8aqSru8xoCRAvuzLpQVfhaXkWPf9iq&#10;XDVetkIz2hnVithUr5TIQ9mZz/CnGong+cDDt+G5eg88JyyH5/AZ8Bo8Eb4Dx8OvH6PHcAR0GQj/&#10;9j3gmdgOXq0SrTbEi0rEOyoWXlIghIeSqN4RYZYL8Q4LhS9B4h0WTHsTisCEOIQltkZwQgIiWrdG&#10;VOtWaJvZFqvWLsT+8h2oLM3DMU3jEhrnjpeigRC5RDVy5egeXKXyuMlv1Iu123GoYDEqty3A8b1b&#10;cPbALtSWbMGWVTMxY/wA27C7S8dk9O/bFaNGDUavnGz07p6G4b07YObwXljOa3ZwYJYvm4AT2xfg&#10;WtkagmQTlclWPOK9ZW+ea69bAUW9UTkIm86U0dpoalaW5q8Q+Uzr8oUKpPkOlcifEKn/K0RoZb5J&#10;iWgfGc2iaFBzcD+lFXlIW3Kfdup2xQbbWuLMrpWo2jQfq2cMx7SRORiW2xGTxucif+dazJg5Bv37&#10;ZGPM8N6YNKY/hvbLxNyJfbFo2iDMn9gHWxcOx6Edc3FbSdf6PJzdtYi/12o8P7kL2iTr6QnGaU0j&#10;EyLHaWkO7sapygKsXzwVPTq3RZuUVkjObG9TvPEdOtgapugMAaQdwggRWZqwjGyEtO+EoKxs24jM&#10;ryMVCf8mtAQidNpyBC7dgpSzd5H0/AetDK3xCyqSN/zbbPoJ/+ffaW1+EiRUKFIcUiK2VQrBouQq&#10;z6mGRAD5c1pY596rnoT2hEclV02VfFSl61+ViakIDkxZHwFEA1IAUv5EMzNuhWFw4FGhpKmmfQUN&#10;DWY91r11H3udEFFOQzZFn+GUp1O9aNATGrYwT0c+t3oT17URhIq7XYDyNlaGT1sksEgB2X2kggg0&#10;2SdTNzwn2JidkddTgtSKzpQHUcUpYeD/4h+pNlwzMU9pK6gwBA6DgHIihIdd64KI5Tp4veyO4KG9&#10;Y9RUyAGMCs2kTPifQ5j4NCpJ+huho/sJIgSIKY5fTh6EliaI1wYJIAIJP99P9SM8769k66PvaPGQ&#10;EHn0FVG3PyO44hI8Fm6H19hF8B42DT5DJsC770j49hyJ4JyRCOrcHz6p2VQibeGVoGldJVUZhIgH&#10;oeFFUPgQJN7hwfAOpfogQHwIEq9QPo8SRGIsmRpGBRLRuiXCW8ahXft2WL9lOQ7w2/FQZaFZmQun&#10;9uO8IHK42BaZCSJXqEIaOOj2581F6caZVCIbGXkoWr8I8ycPx6RR/TCBA2zBvEno168bhgwfhC07&#10;tmDM+FHo0q09cntlYxTPTx3UA9sXTsSO+aNROH8k6jfNws3yDbhTudHiYW0eHtXlESba9pLf5iep&#10;Rk5RQZytwOsGWZpKy498uHbIINJ8R8pDlqYen28fclmaQ6ZCBJDmq1X4SBXyrsHZrPv50ULCigCh&#10;Dbl/YAvuVm7CheLVqFg9HVvmjsTWZVOxfM5YTB8/yEr8Bw/rg8Ej+iN3YE8sWTQLWzYsxcjBXbFl&#10;7SybuSovWIl1s4dg4chs7Fw0Apcq1uPOwW24ULTMVNZTKit1hX96mopEzZBOV+AGLWJD7R6U56/G&#10;sAFdkZaehHaZGbaSt1XHjoRHClVIW0YqgpPaITiZtiY1CyHpHQiSjvBLz0Jwp94I6jGIXzBjETFt&#10;KfwWrkVs7Tm0fvQJYYRG4JMvCHrWjMAX32nFvyPktbruUf2++MUvVll95UgIER7dq37d62tsrQ2V&#10;hwCiRKt6toZ/cnIjf1oYPlf1p5NA1XlNA0uBOLM4us49SN0JVvfRDRQBRiCRmtHWt3qPIKW1N8qZ&#10;mB1pdpSJpnutNQFDyVIBREnZCB61gE677yn3Ya0IlKzl9QJG+G//QbAoH8Pr9ZmETTCvl5LRNK8U&#10;iypdzc7YnjFaqWtFZQ5IBAw/dRZ76ayTsS0tpQY4sAUKla+7y9xVhepYGSeRGvhcSoSvqWJVasLs&#10;imNv1FgoUCtxH/yCPyHins518h9UIQSEF9WFNV2WfbnfzOfNVCffCBnCRY8ZUiLeBIj/wy+IuPoG&#10;AYWalVkH/zEL4CclkjsenjnDKVuHIpDhr93t1Ii5VTK84lrBNyYB/gy/6BizL54RQQ5AqDy8Qvg4&#10;jCAhRHx4zicqDEGERlib1oRIS0QktkRobDQ698jGLlqZ+oN7cKRaMzL8pjy5HxeOluJ83R5CpASX&#10;6ujjKwmQ7fNQsnkWaotWo273emyaN8H6hs7kgNuZtwo7dqxhbMCcudNtdWrfwf3Rf9gAdO/fA5Mm&#10;jcbWNUswe8xAlGxagDOVW1C6dhp2zh6O+s1zbLvLexx0jQc2oZEW4/4hKpN6KZNCWhBChErEDRFt&#10;4aDtHT7ddCyNlIgUyWfCo5nxgzD5dv0Avmla9xJtzDkVimn2h4P5yE48OLidA1zJ3a24XrYOB9bN&#10;xK6F43Bgx3JcPLIPqwjCwYTe8EE5yOXP3n9AL/Tq0w3rNizH1s0rMHZYDnZuWYy3z67h9YPzuFST&#10;jx1zh2PegEysGdsT9Vvm4SrBeH3/ejw4vMP2p3msRO6ZfXhypgq3aGku8t/2WEU+ptPydemcjswO&#10;mcjs2hVtOnZATFoqotqqm1waQpLbEiI8prZHcFoWAtPbw6dde9raHgjoOgBeOcPgN2I6vGcuQ9S+&#10;o0h+qO01v/Fv6pMDkufNCH75HeFvqbBlbQiR4Hcu62JWxlEipkCkUhiOCuHrCkJFSdjIzwTGZ0p/&#10;Dkbb9Ful8JrG5WAVHAQPFZs5SoQQ4DmrWuXAFSgMBISG2R+pAp3jawKNwCLFYUDifYJoMaQmZEPc&#10;kJL9ETw0XWuFaXyuz1KCVLMt6sJmCkQA4XkpHH2e4KN1PPp5pDgEFm0MrsV8UjTxv/23dTlrIYXh&#10;zMg4uRGBxIEIgUJYeD6hMpAKscKyX1YnYnUfyo8QGLaM321leM6Kwlw2RrMqKmfX0n3LdQgqqiuh&#10;/fBq/OEs6edjTxWNUe2oe5lK322JP6GipKmXtsK898Wmc6VW9Fil7gEETwCVSdiDrwg9fh9eq8vh&#10;PW4FAobOtsV2nn3Gwqf3SPh1H075ym8dtUFMyqSVSYZPfCurSvUlQPy1QjcyHB6EhVeYAxIDR7gg&#10;wiPP+UaFILhlLMJbtUZoQktE0dZE094MHNIXpWXbcay2BKdr9+LCEf6BH9uHhvq9VB60L/xjP1u9&#10;E4f3cLAVLsOh4lUGgWVThmD6kB5YMWMUyndtxMXzh3GgpgSjxwxB124d0bV7J3Tp3hmde/Oblkpk&#10;6qzJKC3ajhnjBqFk6yK8vnccdynxD+cvw95l43Fs62w8pKV5SIA01jjxkNbAEq5SI2f2W5n7i3P7&#10;zc58sOQq7cwtzdAcpgqhvbl9kEpEuZCDpkC+XlEupBTvzhTjtfIsJ3db7uV+zXbCahse1+6gClmB&#10;8hWTaGUW4gLVwcMrJ5C/bjH6dGiHAV2yMLRPd+T27mG/V/He7Vi1Yi7Gj+htpf+fn1/Fx/vncL1q&#10;OypXTEaeNigfnI01I7vbvjrnS9aYKlHh2mNaMwciFbhzohSX64twtmYXls0ejT69stC5awekdcxC&#10;SsdsxKelITIpCREpKQhPaYdQ23w9g2qkPUJoZXxTO1CRdkZAp1x49RwKL1per3GzEVNQhQ73PyLm&#10;4VcEPviCUFqa4OffGM0I0SwNIRLyWpaGf+ev/2JKJOjd39t6GkFEszcOXFw9SQwiaimgcnkOfk0B&#10;q2bkI60LIaKpXw1OR3nIvji5EUeRKEfCgcx7GyRcQNFzgcStSnRO1kPXK29i+96Y2iBg+B7lUXS9&#10;zkl9CBxaFKij1IdmV1REJlsju2P77criEBZRmsr9ySA8nLyKcijKrTggkTJRPYm2A21hSSLLhfyd&#10;M8WrYjOzNE6+w5NKQXDRQjuVtwse1jCICkWl7mp3aG0AqCLc9RwCghsKmsFR7YgsjSpYVffh9VAb&#10;Vela5UM0dUxo6HrdR1ZFszM8r+bLvlQlgoZyI07zoWZ+U9DS8LEPgRJ1+yPCaGU8Z+fDf9RS+OdO&#10;pY2ZAK8+YxDQexRl6wj4dxgAv9Su8GmTCW8t+49Vp7Io2pdIKpEoeEdoRobWRRARNJRMJUR8wgL5&#10;PIDXBCM4IQpBsTEI5ntjElshJa0tJk8di6qKAhznADpXV4qLh6lEVJHK5+cPFeP8wSKc2r+DENmI&#10;6vyV2LJwAmaP6IWZVCCrpgxHFdXH1ZM1aLxxDsePVmEov70z0hLRqUM6shldczqh56CeWLVuCXZu&#10;W4WJw3qiunAFmp814Pm1Gpyv2Iz9q6egZP5w3ChbY3UjmrlprNns2Jpj2mVO+9+WOYvvVISmneuu&#10;HcSHG1QjBpEjjFram4NUJATJjQMECFXIxTJ8bNiDt2d2483pXS4lUoAHh6gOqHBU+Fa9eiLKlk/C&#10;yeJ1lqt4eOkITlcXYdLAHuibmYyxVCJLZk6kAlmOLZuWYOq4XMybOBCXanfh+flqXNm/GUc3zkLV&#10;knE4vH4Wjm2eR6BMwt6lE1C7aR4u71uPRikqguzZGSVX9+EB7eJ1+zcuxvolU9Cvd3t065GFjA7t&#10;0ZYQiU1OQWRionWXU6e5sLbpCGuXgQhamlCqEJ+UNPsyCaAy9esxFH4DxsF39HSErS1Eh+sv0JLK&#10;NoR/n5EcD2EGEqoRwiToxQ+EKC/CCHjJsUCwKLEaKUWhnMTbv66tkSIRRBx7QzXiarVha2gIEfcW&#10;mrIkUh7uRKxsjVNj4lgfveaGhdkXhuU5CCH1RRUgrC8JrxN0ZDHUqFkzLWoJoJW4lnuhohAYlCux&#10;cnwpFZ5T0Zj1gtWsjArR+DyUR/Vydd/PciFSOgYbzd7Q9vBnD/7G17Rep5lKRC0AbEtMLcBj2FqY&#10;l4SESuFf/zMtzR8ECQevK/lq++pSoai1ob/WyhAwVrVqEKG6IFSUUPV89B0ej2U5CIb7ek12SJAg&#10;IAgL21NXVocWybqZUVnYDniEh9e9ZngSHlYbwnOe9z47hWWCi1SLa2o3lPeOvPwK3ptr4DFhHXyH&#10;0cr0m0wFMg6ePUdQhQy1jal8M/vAv11neLdOpZVRQlV5kAiDh29UJNVHuIUSqgKIQOIdrgikIvEn&#10;RIKoWEIRSIiExMUjISUZ2V06Yu6cyTjgyoWcry/HZSmRI3tpZYpwoa4YDTWF1kJw/7alWD9nLOaN&#10;7ou1U0cgb+4E5M2ZiJLV83GqopDf4Kdw//pZbFg+GwN6dUSvLpno2Skd40YPxvIVc7B5/WLMGjcA&#10;0wd3xeGC5bh3rAg3a1XUtRqVKydix6Q+qF4+geog33bxF0gecvA9O6G9b/daHxGt2lUVa9PlKtsX&#10;xg2Rz4TIZ0Lk080afLl5AF+uVbmSqXvx/qwAUsAoxKuTHPhHC/GEIHl5ogj3DmzBvpXjUbNhFs6W&#10;rEf9zhU4WbYNl2jtStYvxOJxgzGhX1dMH9YHU0f2xezxuVg0MRe7lk/BpbINuLCb12+Zg3Nb5+BS&#10;wRLcLF+PezXbcI3Hht2rcJZxYe9a3Oa5JwLY2b2ESDkenqqkpdmPy0fLkL9pEXrntEcPlcB36YR2&#10;HToiOqkNopPbIDa1HZVIW0JEG4ipgXZ7g4k/weLRph1806hGulGh9h0Fv1FT4btwPVIb7iLxSTOC&#10;+EUVwi+8kGdUuk0/EPH6F0Jf/kCoGjoLEMqFMGRttBtCqHqQvPkHO1oDI8LDbW+UEwl7TygIIFIY&#10;sjIuO6PZDbfqkAqRwrDEqgDCMFvDb3/r6SF48FopAlMpfM0Ss6736zXLkfA+am6kx8p3/G2fVWcF&#10;L6+RYvnC+1P12NQyoRNKVaFNupXvUFGb5Vl4D1kaN0j02RHf1PtV+/NKjeg5IeJDFaIWiOpS5gaF&#10;KQ9CQp3KNPC9CBGzOrIotCXeSqI+l2rh9TxvC+0EGLeN4Xu0W78UiuVLZFuoPAQbqRXLfeix8iG8&#10;l6Zz1c3MciaEiepLNFujwjNN5Ro4CCQ1YNZjfx4VsfwZQ442osXyEvhN2QC/YfPh03cifHqMhken&#10;QfAhQDzTe8MjpRu8kzrCKyGZKkRWJg6eBIiKyvyjowkKPo5wCst8qEjM0kQwoqhKCJDAuBAExIYT&#10;JFEIo51pzT9E2Y0F86biYFUhTrsgcvWoen6U49KREkKkCGeq8lFftAaFq2aaCileNx9VW5ajLm81&#10;Dm5dif0cbJWbFuNYyTY0HCrBgaKNmD6iL/pkt0Xv7FQM7N4BI/t2xsSB3TBnaA52LZiA0xysp3Ys&#10;Rf2m2ajdMB1166ejfvVUnNw0xxKeT47sNDtzv04QUWl6uUHkxRlnUd7LCxV4fbna2TNGW1/eqMcH&#10;20u3kiqkGl9kY6RCzpXgPeHx7lQ+3pwqwGtC5BnvLUg9O1Zg9Sl3tWtd2Uac2LkcB2nTDtDW1OWt&#10;xMk9m3F+fwFqqbT2rJqDwuUzULJuNo7kL0VD8Wpc3L0clwsX43rRctwuWYXb+9YZ+B7U5hlIbuzf&#10;Yt3XrpRvwN2D22lndsO23zxVinsn9uEW49qJclTu3Ywxo/qhGy1fz5xuSO/YgUokEZGt4xHVuiVC&#10;1YmOyjMyKR0x7bIQ0Y4KJDUTPjz6tutES9MHAX1od4dPQsCCtUg5fgUpT2iPH/EL7DHVx7NvtDXf&#10;EN700yASqNkbwiNMgNBaGioRdUALM7Xh9BsROJQvsRkchiYtrBCNEJG6UAl85Jd/c3IjHJgGCrcq&#10;4GA2VaK8iAsKOgoCqkI1ULjOK6QO3I8VAotN/UqJMGwTcdomm9GRAiEgrHM9IaJ7Cj42jUvFoaSp&#10;87oDJr0uu6IFeVqoZ2t2+BlR3wURgoYA0kI/XdPCW/1Amv5idSJ/zY1wYHOA2hoagsH7KQe1QUSJ&#10;Vb6mHIgW5/G96lpmCoMhS+LOhRhEeE670wU+/otN2XqoQIyhQjSBRoDRtK+V1BMW1gpAdkggkc0R&#10;NGRd+B7BRKpEIFELxMAHP5DIzw6tuogWc/MQNHkdgtUGsfd4+HQdDq/sAfDO7AuP1Bx4JhMiiVmE&#10;SBJ8CBG/mHgCI4qqI8IKynylQsI0MyOAhPI1RhTtTJQDkoCYYIKE1woirVpRiaSga88uWLZkFuoO&#10;FOCMZmVoZa4c3Yerx6VIqEYo2Y+WbkLNzpXYu2G+AaSmcB1OlOXhPNVLQ/l2foNvwjk1FSpcibqC&#10;VajbtRZ7CRZVZBatXYBti6dhy7wJ2LN8Juo2L8XJrUtxavMinN22BBcKluJS0VJc27MKd/jN/qBi&#10;Cx7TajxxTcE+Plxg8HhCkDwSTE4TJISI1Mgbq2KtwntthUlF8lGrdalAvlwjRFx1IYLIu1M78eb4&#10;drw6no/XJwrx8lihgeQZj4JUY90OPKjbhXuE5fUyDnr+PheKN6JhD5VG6RZc2reFamIDQbMZ53av&#10;xvldK3Blz0rcKl2NO6Vr0LhvAx4RGo9rCQoqp8e636HtuHsgD3cYtysdGD4RwDTdy9/hAaF451SF&#10;rUWqr9iO2dNGILdfF/Tu3Z0WMBNJreIRGxmMhOhwRIaFICwsHHGt26AlFUlkSgYCUzvATwBJ64bg&#10;Ln0R0ncY/AeNQ/CcFWhZeRwp994igpYm8PFXBD5lPFF+hKqXEAl+TntDK6NqVl8Cxf/Vb4QIYfLq&#10;L1TtLnhYrsSZpdHzICoU5UWkWFQvIuuhHfaUI5Et0YB21r84syqyGm6A2GwL36NB685NuCEia6Et&#10;HVSQpudSLAYVDn7ZFykZWSepHt1PdSBSIzbNqxAk+B71W9XaHDV3loIRRKQ49Hmxv6nDmQMb+7kJ&#10;jqjv2mbCmfGJVFEar2vxJ0D4jyCIKNTNXfmOwKZ/NMviJFwVUhz8h+JrjhIRZLSK94epDCtdJ0i8&#10;lPcgJOw9BIavZmIEHhdgZF8CdS8lZlVKT4goAdui8avlQ6zknUerC+ExUGqEADFLc78Z/o3fEMzP&#10;iLnxFr7bD8Jr+gb4j1kK335T4NN9NLy7DoVP54HwyugNr3Y94N+2O3xbZdLKJFrfED9aEs3K+EaF&#10;8yhLQzvjrg+hnfFh+EWGEDLKjwQigGokiBAJjI2m326DhHZt0aNPd6xfswhHD+6yEveLlNdXjzkr&#10;da8eozI5RCtTvgmHCtagmt/OB3euxYnyHbQ4tDqHinDt0G7coN25dbAAVyq34iK/eS+Uc7ARPBc5&#10;OM6XEzb7+E3Px9erduBqGQcoYXO9aC3uEDy3OQjvaQajcpPF/f0bcb9qK57WF+JRPW3NUQ28fVbp&#10;qWbNGoDPtOZFladXKm33/vdUIJ9cPUTcELEK1fOl+HR2D96fLMSbYzvwivH6BNXIid0ESpEVnDXW&#10;bMWd6i24W7UddyrycL86n5+fj3uV262C9QYBcnP/Jou7/P3u7t9KxUHY8X1PCYuXdQV4daQQTbxf&#10;03Hel2B6Ibukn72+AI+P7MKjOq1c3mHJ1edqL6AWCGcrcO9MJW6frsTJ6p1YMH0ERg7thUH9elDB&#10;ZWFIdiaWjBmILbPHY92UMZgyIAedUwn+2CjEJlKVZGQhmFYmOL0nQrrkIrTXUAT2Gw3/iXMRll+G&#10;tndeIlYzMwRI0DMnlBMRRCJe/wXhHCdhb9W4/DeqDipvRlATQ8VoBIqf8iaEiHbPs94jyoUw1DZA&#10;C/RMGWix3ntHmagdgD/Vh7aZsCIyvs8NEbet0SAWJKRGzJq4oOEOe05VYOqCisb2iWFo603Li/C8&#10;FIhTJ0LQ6HWBiO+NIgj0uZreVUtG2SFLygpSBhv+LPx53B3OItTZjO8XrHQP2aUW1oBZQeml5KkD&#10;Esk1ErTJWb1rHdyfcbATJlIoBhHrIeIoEdsGkzDSjv3uhKrsjc5ZH1UtwHvq2B3lQjwJA8+H3+Bx&#10;r5lBWPB1m9qlepGtsW0gXDBRabv1TxVIeE0AzwUSLsF8PeLicysw85iwAr4j5yOw/xSrRPTsNhS+&#10;9Lvemb3pfXPgn9KV8EiFZ0wreMYnwCeBSiQ2Fr5UFn784/IhSFRs5hclixMCr5AA+AT5wdPfC17+&#10;nvAM8KRS8UdIfDQ9dxJSOrZHn4G9CJEFhAhVxdESWyNz4zi/ISm1baVu3W6cr9mJ4ypl370BJ0u3&#10;o6F6Ny7VFuF6/R7cpVq5T9vzgNc+OFKMe9pD99BO21hb+8Jc5aC7UZlHWa/BuBl3+K18i9bhHuN+&#10;OY/l6wwijRV8Tog8rN6KR5T+7u0fHh9Vq4ByZ1bjlJKSBMkZNQUqx5vLlbQzlYTIAXy4QRVytYog&#10;YVxVb9UyfDi3Bx/PECJaaUsl8ubEdtoZTRcrR7IHTSeK8ISf86BG073bcGsfgUJw3GU0EngPapSX&#10;4c8ihUFgPKulejmUT8Dl8728B9//9lgR3p0oxpuTRaZwXtIeNR0vxHM+fk5IaYWyci8vef0zfu5z&#10;KhFr73imAg/OVePu2Wqb/VozdzzGDeuFYQN6YlC3Dlgysj8adq8l0PjZNQX8zBIczV+JibndEEuL&#10;Gk6bE9a2PUJTuyO80wCEdh+MwF7D4T18CkI2FSHjThNaPW82BRLw9AtCaGccgPyilfnDsTPvBAyq&#10;boPIb1QhmrEhQJp4jhDRnjXqxRr6wVlPY7VYtDyqFRFEnJyIkyQVRPxU3fqFaoQDOIiAMRUhK+IC&#10;hrubvK7XALfBq8eCwE+txCVIeK3eZwv8pGb43DahUg6DR91HyVNZFhWo6d5OolSqgvfnedWI2HQw&#10;P8tW+Mri8GfSZ6tZkT47lFZMn637KQSXFtprQ4nVFoSENuhWf1VBwTaneqnEqWBBwEiN8CiLo8ZD&#10;1myIz22Dbb2m5KhUB0OqxJo663qqDFvd+9DJhUitCBge97/yPCWh4KLpZEusqhJVMzCEBe2MeoZ4&#10;uZb9+/N9UiNKqgbSGgXe+Yzoi88QuKEcnmOWwUv9U3uNpRIhQHoNoxrJhWd6D3rfbvBLyaYKaQuP&#10;aO2pGwefOAEkGl5SIrHqHRJpEPGVGgkLIlk9EBLih46ZyRjQtyv6MTI7pSOyZYx57dROHTB4xABs&#10;3byMENmNc1ruTxVy/Xglo5y2phiX6xmHi3CJiuNizS6cryrEhWrtP0v1UV+Ee3VFeHh4D54SJE8J&#10;EvUufaKGQ8f30opwkNbv4jc2v5EFhgPb8JAQebBvIx4SII8YjfuoRvatxV0e71dswiNamKe0ME/4&#10;7f70BO/Lez0TRBhqZPRMVZ/nSqFOY68u7mdUUI1UUYG4VukyPvP5l0v78UVKxHIiGvACSB5endzJ&#10;4PNTxYSJ1s9wcFPtPCAcblFtXC9bj5u0Vbf2beYA5s97gFCj6nhMuD07uI0QoS0hVJqO7cRbwYmw&#10;eEtovGa85LnnR/LxiudfESoCjUClDvRN+qwzBAiPLwjD52eq8ZBxl0rk6pEybF0yFZOG5mCSml/3&#10;7oQpORmoWjGBSicPTfzcd1Q0X89VUDXtwJzhOYin1YlqlYSI1M6I7NwPkd0HIVxqZNhUhKzdicRz&#10;dxD78AMCHn9CgBo4P21G8LNmWhpVsmqVL0FiNuUPAkKdz5QC4JevLI4K0vi6e6rXZmdoZ4JpZ5yt&#10;Nv/Z2RyOR6fBszM7o/4jtjm47ISSngzZmlBaBq2RMaujo1uVuEAigCgvoRAMrHpV76VSsGsJnwj1&#10;cf0qcBBCBIVZmm8uCPE+NgPjOmdg4P3/vLdel/rQNfpMweqbwCLAObUptqG3ZmK0XsZL1kOK4pVj&#10;axwL4yRa3clW1ZCoCE32Q1ZEO/YLCmZj+FyVrCprV0LWy3IpvFZJU0JEpe/Kl0ipmFoxZfHT8iPO&#10;zAzhoecqaZfS4P1UiGaqRCpFPVhpd1TmHsprIgiR8MN34LuoAJ5DF8Cr32R49RhBJTIYvjlD4Znd&#10;Fx5p3eGX2s321vWOT4J3nDaiopWhEvEXSKhA/AgQv+hIq1YVQHwCvZEQF4pxg3JQsGouDlJFlBas&#10;w/Dh/RBDJRJPiHTq3hkjRw9BUQEVRt1eNBwpx6Wj+wmQ/bhJJXLjRJn1R72hPWr5/PZxnjtcimtU&#10;J9rA+urBHbjGgXb3YD5twU5+m+/AvdoCSvfdlPKU8Tz/6EAeHqqoSzZl/wbcL1uH+6UEBgerHt8u&#10;XY2bhEhjNQHCwarp3Zf8Zn9xSmtOyvDyrKZ1Sy0v8vxMOZ+XG0ReNJQZRKRGZGsMIFQgii9XK/CV&#10;dubrBUGESuQ07cwJWplTO2yG5u2pInw4XYKP58pstbD26DVVQuWjPMw9/ry3lAyVvXLZrCc895wQ&#10;fKo8DQf2CyqO18cKCJFdeEcoveM9lbR9SZi84eO3hMVbbZ6llchazctzWtX7ihBsoqp6frbKis4e&#10;nq7CvVPV2Ld5KeaPzcX8cQOxYGQ/LBjUFRvGdMelwgV4XLEWt3YtwYO9q/Ht7F48rM3HuN4dER4e&#10;jrDULET3yEVUz0GIyBmCsKFTELpsK+KOXUbsow8IpgoJeOTkRkKff7cIfMIvsGc/bC1NkIFDipt/&#10;z1Lw9sXLv1kqFdWOWOczy4sIJP9ExfIP8HvDseYK9zSuLI4lOgkQrXfRYjxtjBWkTbFMGThHKQdT&#10;DxzIdi3DrItsiGBDcEiBaHFdzG//Zb0/1ERZ3dmtlyuvF0RU5q6jVvhabxCqE2tsJDVC0EgZmWrh&#10;e0zhSBHJ/tiU7v8m0FTMRtjonH4mPm6hmhA/rdbVwjuXjdGqXqtedcFD4V5jIyvjT1BoetbZld/J&#10;gyiBaitxlXjlY29X+byzatcpUNN1AoWgo7yJu9mQO5mqKV091hSveodo1a61BmCorYDsjF9jM8Kp&#10;SKJu8tti13G0GLsSPoPnwrvvZPhrtW7OCPgQJB7t+8AztSuVSGf4tkmDT3wbeKvc3SCSQIjEWD5E&#10;FsZb5e5SIVQf0ZEBmEyPXbJqHmrWzsXhvKXYu2kxunZIQXhEENqlJqNvvxxMnTQa+4u34WRtCS4c&#10;3YfLR/bjxjFChMDQ7MH146W4frQMd07ux316+If85rzPb9I7VAm3DlORECI3aV3uVG/HLdqA2/ym&#10;1DaW96q2Ul1sxF3C4p4GJON2GRXH3rW4V8LQ7v2lhIjNaGzmN/hOvDi226S/Bpq6nD0/5fQTaWrY&#10;x+f78JI2wA2R539ChEpETYYIDgHkM6OZQPnGc1+pRD5LiZzRIKdyOFOAd4SIBv1HQuRLg1b0OquF&#10;1RpAC/PMdvD3koXRokC1KnhQvRlParbhOdXUM9oa2Rn9vE0E3qt6Jyfy+vgugmo3VYijct7Qtrzj&#10;PT/wZ9WK5CZBhhbqNX+HV2f2EyIVeEY781iK5HQNTpVsw4aZY7B2ynBsmDocebNGomDWENSsnECI&#10;bMQLQuzytrl4SqD83fUa1GxehJTEeITwbyK6ey7Cuw9EBJVr5NCpCJ65Cq1qG9CaEImgjQlScpUR&#10;TDUSRiUSLIBQsQcRGiEEicrgA5oIDgIkUGmAV8ovEjAuFWIzNVQh7pyIFuRpczgpEVkbd6FZiJQG&#10;AaBpVy3BV28RP209wXMqArNydSUyOaj17W/TsgYPDWjaoY8ED4+2zJ+wECDU50OQUOm7pmoNMHzd&#10;erMSAFqUp2I0rfa11oxWzcprCRFb+Mf3W5Uqz+l6qZngj/w5PgsoDL5PANHP38JbC+leEiJUJD7K&#10;g7ylvOJjb9oY63LmUiKCiAUhYl3bNbgJlyDN0hAktr2lVIdCCoTv1yZXqmhVzkNKJFDJWNc0sFvB&#10;KO+hHqoK9QhRVarWymjNTCChonur16oApDU13rc/I+TuF4SdfQqvVaVoMWwh/IfOh//AmfDLoZ3p&#10;OhjenQbCI7UnfNK6WibeMz6ZFiYRfi1bw5cA8Y2Lo40RRCLhT5BobYxHeCACQn0xsHsm8uizC6YN&#10;x46xfbB1XF+snjgQ3dq3RkJCGHp0z8KwwX0wa9IoVJZsxylN7x7ZhysuiAggt07wSJjc5rGR8Gg8&#10;uQ8PTpZThu9jlFnjIe0Fc79OdqAAdw8QJITJ7cqtuK1kZPk63KLauEVw3CFMbpUz9q5DI23M/Yot&#10;VCnbaXU4II8W2AB+zfu90EDmQGsSPBiCiMDxUlO7/EzFcyqIF+epIi5W4rW6uRMk1v5QELlWhWaB&#10;5NI+szOCyIezhMhpAWQnYSIlIojsxWeqnHdUB28FGkLJeowoV3JSq3wJkyMFTm5Dm4Hz8Wtan9eW&#10;kC00WLwl8N7wnEKP350UOEos3lMxCCAKtxp5w3O2sRb//V4QJM8I5UdUIY9O1eBiRQGKl83ArgUT&#10;kT9nNAoWjMXeZRNQPHcwLu5YiA9Hi/CIlu/69jl4fUD9WPIwtFcnhPBLJSK7N0K79aedGYKIQZMR&#10;MnkpkqrPIKnxLaJefkcI1YcAEvDos5XCBzz6ynO/EPaKNobwkCIJefN3FlpToxA4BBD3dG8Ar1Xp&#10;ezBBos3htCDPKldpZ7SGRj1WgwgNN0Q00NXPQyBxBr4shlQC7YkAIVtBsNgWnrIghIJUhrNClwO9&#10;+V8JDloVwkZ9RaQmwpppQUyNuN7DsGpT2SApFIae677Kiaj+I5SQUKiCVffV9hbhX/meb7I5VERS&#10;MAINo4WPlvQTIlIh3pptUck7B7+3pmZfa90MrQkHssreNd1r076EhBKrAbxeENEiO1MhpkSUbFWB&#10;GpUDoRH4Qqt66Rv5PgFEQNBudnqv1ssIHlIfKpV37/If6Arb8f+RtpH4Dg9aGa/7tDN3vyLi1mdE&#10;1d+B99wdZmX8hsyDX//p8O0xCn5dBsGrQx94tOsC77bZ8GmTRRujUndnMyrtI+NHK6MeIqoNCVDX&#10;slgqkVB/tG4VgUVj+qOI32Y7CZCCUb2wbVQO1vDxsN5p6N4lBeMomaeMGYQlsycRInk4dVhKZD/9&#10;eQWuESa3T9B/H6/A3RNUHqcP4NHZGgKkAk9OV3AAV1MJVOKZvk1P7cMz2p7nJ7Rr/x484h/7w8Oa&#10;kSikNaCdOUSLUKPk5U5+uxfgKeMF7c7zI8X81ufgOsnQNzSVx+vT5fyWFjgqqT6qnL6qF6psOvel&#10;ur2bDeC3uJ5fqMArvvbq4gEqkQP4qIZDpkQEEcbl/Wi+WG5q5AstzWeqkY9UIR91PKvnPM8BrSng&#10;Dw20NhfKnV4jgon6l1CpGNgIBuU3dHzD52953hTGWc38lPJ+AlUZP2c/lc0+NF/Q51bY48/nyu34&#10;znUvQURbfBokCZEXtDOPT1ON8N/3JpXg4bwVOLJ1MapXTUfp8smo2zIH+5eNxuG1U/Cc6u4V/y3v&#10;Fy3B3Z2z8YTqaNXUEYiMTUB4++6I6DEA4T0HI6zvOASNnofEPYeRcucNwp7wb43wkBoJfUpV8kjq&#10;+AtCnqlmRMqaisTK4Z3ZGZvipWUROAQQd17Epnhfu/Zz4jXa+EpJVs3Q/NkhXg2JXABRA2YVgykP&#10;IpBIhUgpWNEYv/kFEcFA+8eYGtAgJwSs3J2DXf1arX2iCyQa5AKAWRC+roIzxZ+zOa5rLMlKOGjx&#10;XQhtkAASrJkcWR2Bi/fQ7nfRDNkdy9m4oOZAREGIWENmwkE70klNOLaGakJJV4LEk3ZCKkS73GkD&#10;qwC+po1+pCz+uoKXyobwsE2/CRBZH03vmv2RLXEpEUvIEhpWVCZgSG3wqNkYWRk1ZbY+qlQlWrHr&#10;VKt+h/+dr4i89gEhpQ3wmLQOPiMWG0QCcwmRbiPgm50Lz4xu8GzbAb4p2fBLbE/70ha+gkhCK7My&#10;ftoSghBRoVlQXCQCCRF/qpAeWUnYOm0YCib0RcHY3iiamIvCqYP4zTYJiyYNwKDeWc52l9PHYu3y&#10;Wagpy8eZ+r24SAVy9VglrUwV7p6sxt3jsi4H8ORcLZ6eO0QPfwAvz9dw8Nag6cIBNGlZPo/v+Pzt&#10;+QN401BN9UAAnKvA63O0Ghwob07v5yDk4CdomrRHjEBxSkElYXvG0LLwm1obS73VmhiC4+1FfcYB&#10;htPJ7KWAJTujdTPn3fu/CCLqLVKD95dqXBtWqfN7pZW7N1OZCCLfLu7DV4Li65lifDKQ7OaxhCpE&#10;cNmLTwYQqhJdx3t+Or8P76l+3vPnEih0VJiaEEAEDtqgz7zuK2H2hdd+4bGZ7/1GeHyjOvp+kRDj&#10;c+cc4SaQ8H0GKF77ikB8xd/lJZXIMwLkKQF9n4rv+M6VOLp1IU7nLydMFqB2/QxULhuDU5vn4FXt&#10;TnymhXxZtQH3dytPsg758ycgsWUiorN6Iq4PrUzOMEQRIoEjZiEmbx+Srr9A8MOPCHjwifCg6n32&#10;zVoE+N3/zL9LVbOqgtU1U8OQtQmmndEXoyyN4OEUnbkgQkujL2RZGoMHFYhC604sJ6K1Mxr0HLS2&#10;QI7PVZMhayOIaI2Luq1rsAskUh5SKeoRYnbH7IeSpLIuap8ocDg5Dg3yyB//wfvwfbqfS4n8Ncfy&#10;vxH3239ZIlX1H6F8HkQlYhWpv3gfwkbWR7CJoqLRz6z3/RUiLiXiw4GvBKtsjNoiWrJV9SCyOKZE&#10;OJCVPDJgqH7kHwgSgkI5DQ5+UxgEhQAS1PSPBg/rlqbrlFCVlXHlRBS2w5ggohyIEqoMJVa1eteD&#10;SsNpgUi7pFyJ3iNrQ8CoQXMgIRJ3/T0Cdx6G5/hV8B65AD5DZ1OJTIZv56HwzeoNj4zO8GibBZ+U&#10;LPi2ToN3bBv4EyL+ca14jIdfTAwCY2IJj1iqEFqamBCEECLDe7bHrtkjsGdyLspnDEHprOHYO380&#10;qtbPxvalU7CQnnvZrAlYtWg6tq1fhPr9BTh/uBwXj1KFECJ3KLHv8xvy/qkqPODjp2cP8tu/Fi8a&#10;DhEehziAaxgHqQLUeV0d1w/hPZ+/42MDiyveESpvz1JNnK20QfOacHlDGLyhNXnL42upDhtQfE44&#10;CCCvG9TBTPdl/AmRClMgAshLqo8X/NZ/ycH5igpE1368fJAAIUg0S3OFKkBxaT8H+l4qBKqEhr2O&#10;GjlbTOUgmBQbQD4rCJFPvO4zlYhUhOCgQf+J6kJK4xN/to/8GT9QVVgQIB/5+tfzBMSFSnzjsZlH&#10;Pf8isPAeAocFf36B5Ct/ry/8uT8TLh957p39rvzdzlXhOdXIs7MH8PDkfpwpWksVMo0QWYob+zZZ&#10;Sf3pzXNxZ+8afDzGn5lq5nnVejQWL8SjyvW0PJPQplUbxGT2QMs+IxCdMwIx/cYjmBAJWrcbra89&#10;RzStjOAR9JggefLZciKBKol/8s0sjRblqfAspImWRpWpmtnkWFFiVW0TbWZGuRHlQTgWVDYhK6MZ&#10;E3etiBWCaaaGasTWsHAQa6Wvdt3TYLXpVQ5W7fuimg+VzgcSMM5evYRIs9QLoWDXOjMmTr6CcPj1&#10;H6YgQr9o+8v/thyHKZFf6pCm+/KxWRNnBkYQEmhC+DyYsAjkY+3fq9kae53n3SuQBTJ3YlV1Iy28&#10;XRBxt0EUOBw7wwHOgW75ENWA0Ns5W0DwH4r/IM7m3IQHCaykktkWC6oX3seZ6ZHVIUQIkCBTJbyX&#10;6koIBqkRa4VIaAgYypdYLcgDEt+lTizpqtyJzhMwPne+IJQgCT3xEN4rS+Excim8h82F3+AZ8Oo5&#10;Bj4dB8E3s7f1UfVo2x7eyanwa92W8EhCUHwSFQgBYuBgUIUEREVQicjSBCMq0g8TBnRG4axhKJ02&#10;EPtmD0fZ7JHYu2AMITIL1fnLsHP9fGxZMw/rqEK2r1+MEyocOyIVUo0bJw7gHtXHA/1hU3k8OlOD&#10;Z1QiLy/U4/WlwxzU9RzUBy3eXa7He4s6KoF6DuA6vL18CB8u1xpQ3lG1KLS5lDabciBCdUIgvKdi&#10;+UAl8Z4QeKuBxdDA0uP3eu+lg6ZyHEVSRQWkjaZ45IDV5lLavlK9Vj8QYB+vECI3amxrCBWaqQWA&#10;rd5VTqShFM08NlNtfDlPBSJoECiCiHImXwQQhkDy5QJVBe+tkDL5zOefCYHP/NzPVENf+TM4UJDa&#10;qMEPxnf+zN8Iy++E3TcpkMuV+HGZ5y4y+LMrvvJ3+sJ7fOLP/onnP/F9H/g76vcUdF80HCBIqnB1&#10;fx6Ob1uMMzsW42LxalwrW49rxSvQWL4On07uwacTu/HywDo8KF2MB1UbsX76KCTEt0RMene07jUS&#10;sT1HIKoflYg6wK/dg/hLTxFJOxP89CtCNEtDVaKciB/tTcBjgoSACWniFxth4veEX3hPf5ilUYd4&#10;Ux5ueBAoGjuBds6Z5rXyd8JE7QIU7n1swgmOKCkDDlAVqkUwnO0hqDIECk3dEiBSJprKdfIeDMJA&#10;tRtakGdL9/m69vK1/AcHvfIYNsXL8wYFqhTBwhKrtCaWK5GakX3R5xAWYYSWciFWM6KfR1ZHwBBw&#10;9DrPOZ/FIz+3hV+TlMc/wrqWERy2Klc5ECU0lUhV3chrwYVBoFhtiBSL7IwkHEFhfo/nVJjmrmY1&#10;8EjeCRyaEn7Mo0uJ2BoZHq31oaZ/ZZFMcWhjKoKJUJHNkd3Rgj7N5KjgzOc2PemNz4iovwOvhYXw&#10;GLXUdrjzzZ0Cr+6j4NNhEDxTe8ArtTO8U9vDJ6mtQSQgIQWBca2pOGhjqEL8BBCGf1Q4ggmRYEIk&#10;PjYQc0f3RQmhsXfmEFTMHYXyOaOpRMZg/5rpqNq+FHu2LEX+xiXYsXEpCjevIET24JKpkBrcPllL&#10;FXIQD8/V4DFB8ZQKRABpunCEADmCNxcO49X5OrwhTD5ePcJvf8GjnsfD9ti6sCsuMS5ygFO5aMC8&#10;42ASSN4SHm8Y7/n88xUqGHVvv3oIb9XBneD44IYQz7/igGviAJTiEEBeKAfCAao1M2+uuBo223uo&#10;QgiO5pvO6t1m9RFR5eqlcgJBCqMU3y6VoZnx+YJAQogQLl8v8Bxfa9Z1F8sMIl81q3Opku/lkUD4&#10;ys+Simjmz9HMn+Erf/YvjG9UY98VDQKJgHLQwNJ8qZoQ0WMnfvDf4Bt/RqmQT6ZGDvLetfhE+AmA&#10;prQI2SbGnQMFuFy8HleKVqGhcBku7VmFW+VrcW/fOnw8WYRPp4rw8uBGPNq33KbE547og5gYbfmR&#10;g9Y9RiC+xzBEECYBQ6cjdHURWl54hrCHn6l+PxMiAokDFIFETbAC+NgaFr2UDf/OL8mfCOEYEURs&#10;+00eFdoU3JdwMWtjSdV/clkap/Rd8Aj7pFW9/9PgEc2B6gaJkqiyC4KIakQEDSVAbeZEiU2XMrAV&#10;wV+pOAgFDWrZHPVSlYLQzEwIlYjyIUqOCgwqOFO+I1wWhSFoOJuHK4EqkCic5wKPpnbdBW0qk1eZ&#10;u6yN7i+lpLxLC7+Xklr/6CgOKQdXnYizqI5Q4T+CGtPa6wzrCcKBLVBYxaopE2Wn/4lw4b0IEtWJ&#10;WBUr76Xch+yI9RvRY9WW8P1BfCx4+D/ktbYAz6lWddsYAUZTvrI8Sqx6qUbk3jdE3PqCyKor8Ji0&#10;Fr6jFiOAEPHuMwFeXYYRIgPgldYNXm07UIWkwZcQ8U8kSGhlVOquAjNfwsOPxwBFdKQpkcCoQMTR&#10;0swmRMqWTMT++WNxYPEkHFw6FfsWj8felVMIkeUoy1uN8oJNqCnbibLdm3GsugiXj1Xg+rGDuHOC&#10;EDlFiNDCPCZAnhEYTYTHqwtHCZCjHOg8XjzMQX6YsGBQiXzk409Xj9JSHHVgwvOfqE4+XqJCuViL&#10;zzx+5MDRN+975U/4zSuwaNOpD9o75nod3l2rxVs+NpgQQu+uHSIoagwgry5zkGmwESp6/IoAeX2V&#10;KscgQqWjVom0M1Ii2jrzq4CigrPL+9CsXMdFgaIU3y+X4Rvjq1SJIEKr840g+UaIfL3kJEW/u6xI&#10;M0HyjZ//jYD6ys/+SsXwlYrjKy3IZyqqrwSC1IfUyE+DhaBxAN/58/xQCB78XS34WjPh+I2/2zf+&#10;u3zlv4VA8pmwFAgtv8S4W1OAO/u34VFVHo8bcEPNrCs24SEfN9XtxMdTJWg6tAVPqtfgfPEyDO2e&#10;hrgE7Z3cB627DkXL7sMQ3nMoggZNQejyQrShEglX17wHHxHw6JMBJFTWxorPtDCvmV9wXwiRHwaS&#10;wOc/qUSUZKUi5xj6c6aGSsRUCQGixl9qnWgwUSL1wz9SfcjS/KvZFwFER/Ubka3RgJW1seIzDmbl&#10;O2RXgqRQZD10FHwEE14bRljonEJ1IlFaNEerofyG4KAkbIQA8FM73qkMXlbFBRJ7TOjwPiF8rnyI&#10;eoaof0gEAWIQcSkQ/VzaCFyfqebNMby+ReBrNWRm8BfWXhqSXgKGwuwIz9v8N1WFLcAjRLRhty3A&#10;kzphCBbKpQS+cvIpUjVSM14CBo8qRFO+xBKwVByaHraeIfdVmUoIESayNsqJqIOZgOJDW+Pd2Mz4&#10;Bk91N7tHWdn4HXF3fyC06BRaDFsE32Hz4Td0BjxzRsNbq3Y79IV3OiGS0h5ebQgPQsS3dRJ8Y1vS&#10;0tDKxMXwcRT8GQExPEZF8hhKJRKCKMaEgd1QSnBULpmE2pUzUbtqJsqXjMOelZNQvnUxyretREXh&#10;JlTv3YGKoq04UV2Mi7Qz14/X4M7Jg7h/sgYPTtfg6XlaF0Lj9eUTBMdxAuQEB+0xHl0AYXxUCCJX&#10;CJErR/6ML1QpXwiWr3rM1z9TrbhDgLHj30DEQMLnbwUQHXn+NQewQiDRIHvFwWlgYby+Kjt10LFC&#10;/Pb/yOfaLlN2pllHqogvBhAqDOVGLu4lLASSckeVmAohPPi6poO/2WyOE99olUyNEBQCyBeC4CuV&#10;QvPfxDcBg1CTdfnJn9GsjVQIf8ZffPwHofGLSuMHQ4rkJ63eDyq17/z9BBSB5CvPvedj5ZZe8ve4&#10;U7MTD6vz8f7EXtyv3oy7lRsIlC14uG8jntdsx4fjxXhVvw1P6zbhyI756JbeEnGJ7dC6U38kEiIJ&#10;XQcjqtcwhA2ZhtAlO5F8+TkiaGH8Gt8bRIK0loYAcRblfXMW5jHUYyTwxU+GGhb9BWGqTCUsrPis&#10;iePHNXYsNL4EFKqRQHVH+/BPVBG0HFQj6oLmlMM7IZuiLRqkSmwKmOpCRWIRHPxWs6EgLGQxLFfx&#10;/X/zPf/bCsNkgTTgo3/+J0EhFfJvlt/QSt3Y3//bAKN7KDkr2xLDc2ZXCAQBRRBRr5CQ74SQzlO5&#10;WFWsPofPBREVsWkbCdWhaKPyFqYcqCq0fsbX5JejOpQDkSXxpu/zeSGro8HvSnRKRShp6oKIQjDS&#10;fjVWvMbnuodmdfx5dG8xYdWpvI/W4njc/WK7+gfS5gQ//bs/60V0tFaJhIhtDXH/O/weav0M/SiB&#10;0vIO/Wj+EXgMXwi/YXPh1X8iPLoNg3fHAfBp3ws+GV3h3daBiE+bZPi2pI2Jb4XAeFWpxjgAiaOV&#10;oQrxo50JiA5FUGwo/EK80TWjFQoXTsShdbNRt24OqlZOxZ4ltDfrpqJixxJUF6zBASqQmpI8VBc7&#10;ELlyrBK3Th3CvVO1eHSmFo/PSoUQIrIxBg4C5PJJAuMEg8C4etxC8Phkz48aND4JKIyv145ZfLt2&#10;3AUUnrvOI+Oz4pq2vSSAFDeO2B4y7wmWtxxY7wiZt/yWdhK3zkzNSyoBS6TS+rw0NUKgcMBaDoUD&#10;+dM1F0RkZa7TVggmV2hHLmqatcTyIapgFUAsZHP4mmNpCJFLmmFRTkTqpcJyIZ8aqDgECw7874RB&#10;M2GiMCgQYKY4GHr8iyD5zp9Pz3/nz/4X/g6/89/hFyH7k49/MX4SIj/5e38jJA0kDEHE9hWm5blf&#10;vxuPD+Sj+ew+PKvdgcb9G/GYEHlavQXvDheiSWt4ajbi1aldKN8wA21bRyKKXzAJ2X0Q3zkXUZ36&#10;Ilql77njETB/C1qff4wYQiNEyoOWJoggEUxUL6KCs5Dn3xBCOxP4/DtBQohwjAQwgjQONG4IES0+&#10;FUTcYR3hBQwlXBluK2MWxyCi/WmoIjQbwkEvVSJFouIwKzpjCCJKnEpFqKzdQMLnSm5GcdALHlIn&#10;NutCiIT+UI9UgcFZlat9Y0Jca3MEIimNcKkMfqZbxdjOeYRP2I//JED+g5/tKB+pGEd9/JtVw8by&#10;Xgm//gutfv23ciKaieEA1y9v4HAaFDmzMr/g8fQHvPgP5M6T6B/Kch7KfRAQbmBIgUiNCCTKRGvB&#10;nocaK+u1pwTKA03VEkKyQLyPj+DAc+q1qr1nBBApEMuDPGY8pKUhNHzufIWPAYeykuql1c0v8F9X&#10;iRaDZlOFzIZP/wm2atczsy98MnvCv30366PplZRMiCRabYh/QksEJsQjIJ4QEUCkRlRoRogExii5&#10;GgH/iEAkRAZgIS1NzYZ51lmrYu00FC0fi91rqES2LcDB3etQW7wZh/ZuRUXBehyv3GU5kZsnanCX&#10;IYg8O1uHp+ecY9P5IxzYhMeVU1QPjCsnCI2T/NZnXDnOb9TjtA+KY476uM7HBIg7vlwnYAgLAcTi&#10;Bq9hfBE8XCBxICKbRJBcqicgXBDh4HrDgWaSnwO6id/+Ly4qN0KA8LV3PPfhykHeS3vuHnR1eOcA&#10;VxAq36kwpDY+EyICSTOtzTfanJ88/93sjmCix5oSFkic2ZUvllBVfoQw4ud8IxiapR5oUwQSKQwn&#10;BJCD+I1WRTD5yee/CyBUa79Thf1GgAokv3j8jf8OP/n7f79WZ/GNausjQ1buDX+HR0eKzMp80+zV&#10;0V2ExzY8q9qGFwfz8P5IIV/bgMe1W223vgVj+yA2NhxR7TIQm90L8V36I757LmL7DUNA/7EIXCiI&#10;PEQErUyQEqma6nUBRBH01N0WgLaGSkSNilR4ZjUjHAuy9rZW5g3Hg0I2hkfZGeVCBBO3InEnVXW0&#10;niIc/M7G2VQQOi+7o3yFTcs6EJHtkKVxqxA7fpU6EERoXwQmJUR1D+U3BBHZDikIwkawstkVKptg&#10;XmPd23VffoaUhqka3i9S9yMobNqXrxus+Fgg+WtJ/f+yWSPrbKbydtX2u/cZlRrx4T+IP9WFNuNR&#10;TkT/ODYzw2sFE+VFZGN8dR3fozzK3+6cp/YA2mrC8ih8n7M4j9ZGz6lGBIuAxwRKI23Lve9mZTQL&#10;owIz1Yn4ETI+d7/C6+Ynq1IVTIIImvhLr+G3bC9aDJgFn4HT4NtvPCEyGJ5ZfeGbRSWS3hkeSanw&#10;oArxTqKVadUafrFxCIyLtY7t/gSJlEhgtOyMAxGtzg1LiEJoqA8Gd09F6ZrZqNowBwc2zULpuiko&#10;WDURFdsXo27PBhwp3YIjZVtxoGgDTlbvxpXjlbh2nJL6RDUenT6IpwTJU6qRFw31lg8RRD4RIp+v&#10;nubxpMHky7XTHAinCY9TVByn+M0v1UEFcv0EvjMEk283+PjWSTTfIFAIDoubVCg3CRoeP12vdzUU&#10;qjcFoinjV4y/5kBkYXTOUSMvG6oIFG3u7eRElIiVLfp6k9/wtw7jxx1n+8yftzmob9JaXK8yu6KZ&#10;mI+anVEiVQCR8pBKoRL5wuN3XvOdCuQb4fGDkFJo6vYLbU0zlc53wuP7JQ7+i1QlsjMNBNR5qpAL&#10;tbQvh/Abz/8iZH7jNVIiv1GF/HHtqIUA8vMaIcJ/g18EyTcqru9UZt+1fzDjLa2cfsfHh3fj4f4t&#10;+KwivKO78aJ+J5rqduCdjrb4byueHS1Eycpp6JIaj9g2LRGblY2YzjmI7toHcVpD03cIggZMQNDi&#10;PLQ8/wAhd17D/957UyFKsAY+5pcXI8imeb/A9xHh8uwb/BhKrgbTvqivSIBsDMeP7VHD59qa1qkT&#10;capVNYjdxWjqAm+L8j7yuUBBkNjiO6oQrea1fAgViDPT8q8I/PRPNisiFaH8iIBiFaZUBzE//osD&#10;3JnWlWow22OqwpmKjf/1n2hF6xJP9WCKgteoX6p1c2/+nzb1G/P7f9mqXKcknnaFENGeM0qq2opg&#10;AsMsDUMJVRXFSb0YRLR6V/AQRFRNp6P/a9GS0kc1/7zG1gC84uuuxKt7TYAAoumr4LeUam/4S779&#10;H6TuPzh1JapmJTTULkC5EbMyekyoKMHq3fgdnneaob1nbLrXpUSUXNUmVWpApO7uWrnrJ+tDRRJ1&#10;4gE8Z26DZ/+Z8B4wGV69RsGr80BCpI9BxJcQadGmHVq0bgPvNknwa51otSFBLohIjZid0Qpe7Sfz&#10;J0RiEBzhj/TkKGyYOw7VmxaievNclG2cgfzl47EvbwEhstEAcnx/Hmr3bMKZA7sIkQpcO1GFOycP&#10;4ImpECdeUoW8vngMrwmS9xdpYVwg+XLtDIFwjrA4y8FwmoOCoCBEvl0jNG7w+U0CRjAhRH7cOkGY&#10;EByuEDzcIYXykSAxiBAGr/ntLgXSRMvykiqgiQPYgrblxbkqvGTosSyAezPvL7IIAtPtI7bz3c97&#10;9fh1tx6/CSTad0a2hpD4RGCox8hng4ZA4uRCZHlU2drcQGXC+HaerxEmAoq7gEwJ0h8ExM+LCqod&#10;zcicpwppIDAu1DEIkfOHGFQihMkftC5/UJUppEZ+EBoCieIH47vrqN//PX//d7RxT+t2437ZBrw6&#10;lI+Xh7VH8Xa8oPJoOrARL6o34+3JYhwvXI5+2Ulo2TISsWntENepKyK79GT0RmT3vgju2R/+A8Yj&#10;Ym0x2lx+goj77xHY+AHBUh+EiL/UCOHhLMZTpz3CRS0DqEb8lWx9+Quhb2lbXBCxxCrHhlSJtVB0&#10;TeuqRUAEQaIwOyOLo6lbgYJA0HoahXIbBhMXSGyKl++VytAMjZKh7nL3YNcMTTgHviAj9eDUjTi5&#10;E5W3CyIJvxESBIIlSQUQzfYIRnysvIdsjVMm7zQsiiZElEMRWFr9/v8ilvePIEwEG+VoVHcioFlT&#10;InU3U7hB4lgb/iO8+xdCxYGILcaTgqDyUPWdeiToH0jACORRFkZFNUGv/9nOWcc0m8VxZnWUVBU8&#10;dA9rTMTXbHMq2RkFFYjWzqhi1YPKw1ubdMvaPPqBQAIomNeGUZ1EHbkHz6mb4NFnGnwGTIRnz2Hw&#10;6jQAXoSIT0YP21vGI7EdPJVQpRrxaUklEhdnEPEnLGRnAgmSv1UiwXGRCImNRnB0KMLD/TCqXxeU&#10;blqEg4UrULplDnasGI+SLXNRX0KI7KUSoRo5RCVyRkv7CZGbp2lnqEKUDzGINPwVIkqsfrx4Al8u&#10;/xUiX6+dpQo5Q3Cc5oA4ZSD5TovzkxD5wfjGx99vnMKPmw5EvlN9fOfjZh6/8LlszUcCwOwMZf47&#10;DrzXUiOyMlQgmtJVdaqFFq2dqaQyIkQuHbBvbtmAT3yvYPTzzkkqEX7LCyICyD1aiFsc2Lc4sJUj&#10;uVxJiKhYbC8+Mn4QIL+uVhlEpEbcEBE4NEPznSrkh+pB+NwpLBNE6qlQqEZcU7qCyI9zLpBQifxG&#10;RfLrAp8zfuPvITXitjRuiEiJ/GR85+/7g+e/EoLvaW3e83d/VleEu3vW4knFJryszcOLwwxC5EX1&#10;BrzXfsF1BVgwKgeprSPRpl0yYtIyEd2hM0Lbd0ZEp162EC+050AEDJ6C8A2laHnpCaIFDSoR/8Z3&#10;VCGfbHpXEJESUWsA9RoJfPGNCkR/y/zyoyIJVD+Rl78bPJzZGW3B6agOKz577wAljECJoNJQwZns&#10;jOCgGhD1GImSclCSVSFQEDQqgY8y66B8CZWDzjFU72HK5AvtCEEicDhg4Xney1okumZSlKS1PXUZ&#10;2irC1IQLJrJF7nyKu7BMa2ni/vg/jsVhtPz9//AervN/939MOUkhCSQtBAypDcFDQLGEqvIcsidv&#10;/tmOUiqyJrZ2RjAhDKzIjLCwbQX5WIlXJy9CklKRKClr17qUh+pLLIfCx97KlQgkmuKlCgl8xKMB&#10;QwlVqo9Gp/Q9kOd8aGE8bn2Epzaouv0FYVVX4TV5I7z6TYN3n/Hw6U6IdOzv5EQyetr0rldSGnw0&#10;O9MmBT4JLeGt2pCYaNqaKAIlitZGEHFyIgHaIjMmEsF8LYSACY4IRnxkIGaNG4Q6wqKqYCl2rJqA&#10;PZtmo15KpGQz6giTg4TIaULkytH9uEkVcpcgeUwr8/xcvVmZpotH+a1/3OzMx8sn/1QinwmRL4TI&#10;16sECR9/IywEEAPH9VMGEh1/3FTw/A0B5CRVCV/nuWYqlM8EyQcOrPcWh/k5sjOqnWBcOmgVqo9P&#10;l+Hhyb22GfaLc5VmYzRjI4h84Df4ZwPHcfy4S3jdO87gt/1dWog7h/EbIfI7ofIXxo9rNVb3YWrk&#10;7B58PVeGn5dpXQgR2Z3vyosIIIwfOjbweYPz/LtN51LVXCREqDZUYCaI/LzAcw1OSIkYRBhSIoKI&#10;ACI785tLdRhAXI+lRGRpvhKCZun4+z+rK8bt3avwsGwdnh3YjKb6bXh5aDPeEChfzpajPm8Remcm&#10;ICUpAcnpmUho3wnRmZ0QyYjI6omoLrmI7DMCAcOmI2h9CeKvPEUIARJwl9H4HiHPtEUJoaEZGU3t&#10;PqUC4Tl/zdIoPyJ4UJH4PVcOkH+3HEMKqXDBxCBixWZS71QlBpL/YdtGSIlYnoIgUZGZFIO+8aMI&#10;BjVa1noalasrHxLFEBA04AUM9Tk1aBAgmsKVmrBaEdtGk9cKGLyfgKEerpoOdkro/9OSrGZT+JoD&#10;DW125bzHrmfE0f64oWJNn6Vu+BkhP9RjlQLD1u+4IKKQcjCbwl9WEPHhY1kazdgIItYJXtcKNLqO&#10;6kMQ0Xs1s+OeoZGl0WtWgMbr7F5UEratJh9bwyP+42qtjO2KRxWiRs5KsiqRalO6UiL3mh2gUJlo&#10;7xnlR6LufEV46Xl4jF0Dn77T4dVjLLy6DIZXh37wyOj15/SuBwHindSOEGlLJdIKPlQi2mPGOpkR&#10;IkHxqliNIEQcO+OoEQIkQbmSMPj4tECXzCTs3bkKB0vWESKTsXv9DBwr3YTjBIu2gBBEtJ3j1SP7&#10;cNOqVQkRVy5ECVWDyBVnZuaDCyJfqD5MidDKCCDNyo1cp/oQNAgPAeSXgpbmF8HxywUSQUTxTTkS&#10;KpLP145Rxh82BfKeVuYNwaG8h2ChMvfHp8rw4PgePDi2x4GIql45eM3KUIV8vEk7cJsQuUt43Odn&#10;PWDcP0kVcgI/aW0EkN/vUBHcriXcDhB4VTbt+/5UMT6e2IPmM2VUF/vx80oVfl5SHqSSoGAIJLI0&#10;VCbfefxx8QDPK+dBm0RI/Lig55rCVT6EyocA+Xn+rxD5g9bk9yu0M8qJXD+G35UXITR+pwJTXkRK&#10;5AeViJKrXwmQTzcIEkLkyaHduL5zGRr3rMazg1vw6vA2vKjZiPdHduLl0SKsmNAfWUlRaEsV0iY9&#10;C3FpHRDVLgsxmV0Q3bE3Qjv2RWCPoQgaOwdxu2vR8tYr+N99Bz+GLE0IwSE7409bE/zE2YtGm1oF&#10;SJFYglXTvD+pQvi33PSDf/u/Ex6CyG/WNjGCsPhTjfDLOpjjxpKvLouj3iOyN+4+JOEf1cyZA1aQ&#10;oApRwyILtVGUJaJaka3xI3hUSCZFoHU0UgWhhIXWuygnYnAQFFwAECRU1xH/gyBhxCqJ64KIoKFQ&#10;AtX9XtkaKRr1elVORBDS/W3NjlW/Ssn8L6dRs2Zk3ICwKV6G7IwgIivjTZ/nqwTrW0KFz3VOAPG3&#10;axxYKKQ81BnNEq4vCB/Cw7aTeELf6IKIVIy1W1RvECkNbWxFNeJvMzWqG9FsjRo06/VfzowOz4XQ&#10;zsTT4oQVnkSLYUvh03sqvLqNhWenQfDuQCWSkQOvdtnwTEpHi1bJ8GyZZFO8Pq1aw1sQsc2qoq1O&#10;RHZGEAkgMBwlEobA2AgEtYxFEG2Nb6APYqOCsGTuOFQUr0H+mqko2TSHANmEYyWbcJgAqSvehNNV&#10;tDOH9+EWlci9Myo0k52pd6zMpWN4e+WkTfG+paVRcvWvEHEAopAKEUR+3TzLOGNhMCFAHIgwbjkh&#10;iHylMvnCAfae38aS86pyfafpXAJEvUMeEh5qs6h4eFybYe/Dy4ZqUyiqJfnIgWcQuUubdJ+f8eAM&#10;fnt4Fn88PIPfBRKqkd9v004QIr8EERWgafqXINHiu4/Hi/GJ8fVcKb5fUjLVAcgvhVkZwsOVG5ES&#10;EUTMnhAcPwkRR3EQFlQnvyku8HOoTH4j5P4wFeLkRP7C31Mg0cyMIKIwiJgaqePPRIhQjWjaWxC5&#10;lrcYd4pW4HntFrw+nofnBzfiw8liXNyzDoOyU9AuMQZtUpPRikokJi0LUakdEJ3VFVGdeiO8Uy4C&#10;aYsDxs1DfNkJxN95C9+7bw0iQfc/Uil/4t/mB/4dqvDMsTJ+jKC/meZVTsTszCse1X/1Nb9seU6J&#10;VqkQ1YU4LRNpX5R3VLqAQFFdiFPBSgXvmrUxOyM7oulVwsIqVxk6pxzHnwNcqoNKRY2LbCGeCyRW&#10;R8LXdJ2pDYaVr/O5VE7C9/9AHI+aplUbRIMIr9G1jkVSwpafzfNKwAosscqN8Fr3ZwoiEb/+3doN&#10;WE7EgYaUB4FgSdW//xMi7vNKuIqcbrAEuxSH8iFma3i9VIf942hWx4rRZF/4j6kpZKoOzeoobM2N&#10;8iVPSOznf4+wF/SKfN1mZVwreJ32iFQohIkSsIGETMIt2pltdWgxYJ4BxKvLSHgRIl7t+8IrrQdV&#10;iKwMIdIy2Xa6C0huB//ENvCNj3cAompVV51IEFWJAOIfFcIIZgRRidDWKMnK8xHhARjYLxuFWxZi&#10;++qpKN08F0eL1xMg61FbuNZyIicrd9peM7dOHcRdQuT+uVo8Yjw5rxzFcbyllXlLiAgk7hkazcx8&#10;uXaK3+6EAuOHBUHCc4qf12kvCJXfbggohMltKpTbPH9bSuS4a4r3KO0MYcBv7g+Eg9bWqNfGU0Lj&#10;LuFxTf1ODxVYo+YXDbIyB6haavFeszm3+O195wi+UnV8f0CIPDqL3wmQPx6exl+oSP7SeBx/4etu&#10;JfLjJu3HLSfRqmncr2cEkiK8O15o1atuGyNwuBOrAosT1aY8lFSV2vjtUg3DgYjgIZA4MCFoeP7/&#10;H0R+udTIT4Lwm9kZByIPq/JxafN83Nq9DC+oQt6c3I4X9Vtov8pwYMMCdGmXiJSURCRnpqNVZntE&#10;CyLpHRGZ1QVhHXsiJLs/gnuPgv/ExWhZ04CEhwTE/U8IavyIEJW/Kx/CUKWqGjf7P/nMv98vCCUw&#10;tIYmpElNipyWAIE8Zx3g3/z/uHrr97jOpFtb3AxiZstMYaZJMhOeZMLkkOPYSczMzMxsyZYlSzLI&#10;LGZLtmTJEJgXzsvnfH/H+taq3e3MOT/Utbt3727bsvbda1XVU48sjY6/GSBCvdr9jqEKDUMzRrQz&#10;nnIgyleElEC1DawIlBtOJ6u1vxMi6fz2z7pLC0IVoettvxhCxW5oHp0ZILrpaTOoWGy2iCDCz9XC&#10;OgHHSrQCCsGgrTNz7vx/VqbN4jHz7v9nkND1WoOj9TQq71rnKyHxYFc+vtdyIQYrqpw7BJEg4qU/&#10;iw6S1Uj7JP6jFW7CwUU4RBvQBAipDY8sSydlGMMSrHy/T8lXwsOSrBGg6CjIPFhTc91JrqpUbNZH&#10;n6WZJdcJHmtEc5KrXsJES/4TaWekSpQn0ZxV/9X7KLo4iND0rYh5+iPEESCxE15G4kQqkdGEyDBn&#10;b5mE/DLEZBcgniDx0tJ48gttEFEiAaIZIlIinkxHiag640rxM5yp7t70IK1OMkJUJYGgG8NKMvDz&#10;9x9gycxPsGHeJBy2ocszsWuZIDIdh7YQIoc24vzxnTh/dLtB5HIEIm1VgshhQuQgb3RZkGNUDUfo&#10;4QkQhlTIEG2NYDEkgBhIaGEIkTtUKvekTKRIqEDunKdCIESUYBVEdOPcUHcqv9k7BQkNHjq0GpcI&#10;jsq1M1C1frbNatVcETWWdVOBWBKSEOk9vx/9VBwDVCG3CY67hMj9S4QIn/9CqPx66RB+vXgAv9Tv&#10;M4gIIFIkd+sIA5VsCYpbx9eg69BSi95ja+ycQitzHQVCVVK5lWCg8ji53am+UG2oG1XNZL/Q3kQB&#10;cr9yL8/ruJtHJVQZ1fseQOQewfH/QmSQ8FB1preWPwd+3tnVM3Bqzpe4suFndB9dZkOUOg5rrONq&#10;zP/0TYwozEZBSTEKRo5E9oiRVCGjkVI2HuFRDyM07nH4xj0N92OvwvPBFBQdPo/sa7TSVCKyNFIi&#10;fiqQoCacXdfvZJ+Vd02JmKVRiXfA7Izmr2qrTa/BRPkQlXh/cXIgBEi4l1YlChEtxON9I5jYHr20&#10;ILY2hpbF+kekThR8Txq/9a2q0vdvltx01q6oCiPFQYgIPHrO85qI5rmlio6qNrRDtDrKmwg4ymfo&#10;OgFBMFHfiO2BI7gon0KQ6XXBIl1gUX6GIbWiz9bCP1t/w5D10WsCW4xLZdvIDEiVlmRZEmVd1CDD&#10;x9EhKk6/iHIhAoh+ACrp/pEXkTqx0rAeR+yNva7RAE0EBsPXrBJYxPYoNEdVc1mVYJUyoc3xCjSN&#10;9+GlCtGcVetepfUJNf6GzOpueCavRvyznyDxsbcR/9AriB33HJXIU0ikEkkqGo+E3FJamQLLh3jU&#10;sUo7Y9PMNN1dIElP4THZtoVISqEKIUS0NYRg4skIECIhBKlE/EEfMjMD+PzDV7Fi7iRsXToZ5VsX&#10;4tiGeYTIj9i0cDL2rJtjA5rPHtuGc0e34XL5blw7SY9esRfNansnQNQr0n3ygKkQQaRHfSJSIQTF&#10;YK0DkTs1hEUk9FwAuX+WCuGsIEKonD1kEBkURCjn1bXaq9ZvKox2fts2UxlokFHVmpk4sWIaru1f&#10;hQ5aHK2nUTlXpWALfoNLgQxSccjK3L16Ar9dO4lfL5c7ALl8mBChEqnfT5DwRq7fayARRFStGaqm&#10;sqikwqgkSMrXoGP/YnQdWEqorMXAifUGD/WJRCEypL4RgsxJnlJlSIVYV6qgwc8/vQ+/VvHPYujx&#10;fYbyJ2Z/zlCBKAiS+/z339PPgP9+UyL891tilbZMq5lrV/2I2iXfoW3XAtyqWIOeY0vQV7Ec1/cu&#10;wZevPIHSwlzklQ1D/sgyZ6/e0lEIDRuPwMhHEBjzGLyESNLjf0H4m/korbyOEMHhIii8lxmXehC6&#10;RtVBiPiuOqMStQBPSVVt+K28iJcg8RtE7jnNZ4SHpp3Z5la8b7QYT81nwZ7fkaYkqbpGdb8xtAG4&#10;9uxV/sNmiJidcZRIiKoi2Mvnff9M0FBpSMnQ6qgkrFmsmohmORMelbewTa94ne27qxt9KGJRLG9C&#10;dULoWPMYn9s6GAJJE9bsswSbAcHG6Vq1yk7kMywPQrhEYSTQpBAeSs6mRSGigUQCgJYpR/tCDCpS&#10;J3xs+RL+MHROEDHoCB4GG8feRBWITwqEoYqMekq0Z68GE9lm34SIDW6hstFEND9fCxAOvgZCh/BQ&#10;3sTL19X5p43BZXGi23Im0/ZkVnbA/fUyJD7zCZIefduUSKzlQ55AQumjcBVPQELOMMRSiSTmF1uP&#10;SFJWjtkZlXmT0lJtewhLsGqLCEIkqkRka7yZ2iozBC8ViixNWkYQb7z6BJbNmYRNi7/Bsc1zcXLb&#10;Qhzgzbp58ffYTnuj/WbOHd9uELlIRXKFKuQao/HUPrSePmBJ1o4oRBg3GLI2t6hEHIhQccjGMO7V&#10;OQBxIMLHtDECyFDdATsO8pt4oJrfwpT8Ws16g3ah9dAqXN210LaUOLl8ms1q7ajY6rS2y8LU8Vre&#10;bH3Kg9Ttxe0LBzF4kaqmnnC6SPty5QQBcswA8tsVqpBLBwiQ/fjt0j7GftwnSIZMkeygvdpBe0F7&#10;c4aAqNJgodVo27MAPfuXYIAgMVtDgCjBelcJ13I+p1K6azkPguSk0wvyC9WGwPFbNf+sCER+rXIe&#10;36UyEURU3jWI8N98nwBV3KE6uUMlplCTXC+jk7apbu1PNry6/9hq/vnr0EMVMnB6DX8Wc/H2E2Mx&#10;fFgh8ocPQ9awIqQNK0Vy2UgkD5+A0OjHEBz/FHwTnkPC468hffoKDD/bhtDFHn6J9cEniFzoRujq&#10;TQQIEa3mDaka0zxIgDgJVlkcf9Mgkqk8UmhjBJIUfvGGtJm3qRHa9S7epJoKT8CE+UWtRKtZm4jq&#10;0DwRKRBrhedzlXNtMR5h4Sd4/Df+brbGgQtvZJ63CfG8+TURzRQHXxNcVM2xm58QsM26qSCkOqQk&#10;tMdutL3dulYFBb5XykU7/fsJESVwZYUEooCgwqPa7t38bBtBwM+yKg7hpBK0QBQT6OYHdyl7rH+o&#10;o0gca6JZkXzOx9EeEoU6UgUShZs/LHcXQaP3SH3w5rfmGrMxVBR8rlkiWnwXoCIJygoJPoSIYCGI&#10;+AURTT9rViLKgYt1xl6/S7g4JWIlYINX7yJ88AriP5zN//APkPjQmw5Exj6H2LLHkVDyMFyF42lj&#10;SiwfkkA1kpCdA1e22t6zod3/tTWEQSRVVsbZd9fJh/BoVoYASaPFCfupRmhreP6Jx0Zj1eIp2MZv&#10;uwPrZqBi6wKc3LEYhzcvoBIhVPatxjkqkbNHt6JeoxBpZ65RiTRRibQIIlQiUiM3TlOFyM4wetX6&#10;rt6QiPowK1Otb1qC5JxAQkWixGrtId64Aghvnsi38G0CRIvQbhAUnZqdum85LvFmqVr9E84Qbi1H&#10;NqCd3/6dVTucHAhvtD7GLUr/WzW70U+o3D63D0Pn+Znn+WdeUFAJ0ML8ThXyOyEiePx+eT/+foXn&#10;CZH7F6gcztFu1O3iTU0g1G7H/dptuF+9Bd0ESPM2dYuuMJDcPrGO4NhAaDiJ1qGoErEciJP3+JWA&#10;+H8hose/VdO2qD+EcY//VrM0/HcLIFIhsjN39fOoUwcvlVWdlhZsxOUd89Cxbwn/rHXoP74SPYcW&#10;ov/0euxf+C2eG1uMYWXFyBs5HNllJbQypQgPG4nQ8HGEyKMIjH8G7nHPI+6pN5G/dAdG1ffAX9uB&#10;pLp2BAgTX303/FdoZzRfRGtpdFRuROVd6xvhOQ1ybuHvJ6ERpgpJprqwifC0NSHeQ2F9OUcgEqLS&#10;SIlUa3TP6R5TSkEKJNqMplKvQSaqRAgLAw1f19J/dbKqy1U3uoGAANGAZVMjvNkNILzRbf2N5VwI&#10;Ed7wmv0hFaKIgkCWyNbmqNoicBAU+kyNUPT2O2VclXRtALRsDq2Nda4KJvwcUyIPmsR446u8K0Uh&#10;IKjvQ+fk2x4kXgkUdysVSrsg4uRBBATlOKQ8lO+wjlY+12eEaHlC7fwBNvM9BIVf63R4nbbptAlp&#10;BIgA42/hn8O/g58AkZVR67vyIZYTIUDUL5JyhXJxZx3i358F19MfI278awYRNZoljHoSiaUPI6lg&#10;HO1MGWEyDIl5zkxVd26+reBNSiFAUkOEhdbNaMo7H6cGDSJJVCLaMtND++JN55HnA1QtASqVgrxU&#10;zP95Eo7vXoYDG2bi0PpZOLV7CWMFDm1ZhIo9K1F7eBPqDm+mEtnxICciJdJImKjU28awRXgERQ9v&#10;lr6qw7Zm5jZj8AyVhqImAhFaGB2dOEyg8AaKSHk1XmlJvOKGRikeXoVGSvbzG2ejcsWPuLSN9kJT&#10;0ahQemqoVGp3o5dxk4/7z+yi+tlFeO3gkc9rdlHZ7OYNuYd2hZCo3+MoEMJDVuZ3gYTxKwHyO1/7&#10;ndf8RkXy67md+P3CLj7mUXmSivVo3j4bHbsX4tbRlVQDqzBwbA2GyjfiTgVBwr/PPULEKjKMXwmI&#10;36r/AIdsjGNrHIhEu1V/oY35te7Q/2VloiGY3KI16+G/oe2kxkiuxE0CrE+79h1azMfLqNTWY8lX&#10;b2FicRbKRgxHzogRyOIxbXgZwqUj4Kel8YyYiODEZ+F96GUk/OkDFK8/iOEXbiBY1wXv2S4EzvfA&#10;dbYdPlqa4LWb8FqSlQolAhSNCBBQAlQigaYhBPhlGyJE1ALvVWVGFodfxsnqCaFy0GZWaYRAKtWE&#10;8iTWxSqA8ItYORInb/KvDkSoSvzdVDSEiM5p5oiUilPgIHAIGFMLEYiou1Xh4Z8RIGSkQGzEgCCi&#10;BXUqGfOmlyKRxVFpVz0kKUP/jRAhEWY4ECI4CBIpEE8EIsqBaA2PAGI9Jv3/zb+PJsorL/J/ECNY&#10;6Ma2rlIpEIa+/XU++lzrY5yZIvdsmb+aygQevcfez6M+Q23tfr2HANFrUhWChGARaOYPiu/RfBFd&#10;r05W5UK8Sq4ylECVffEqTyKAEBoq9cZfpOfk83zCK2VHLRLenQHPs58gfsJriJvwJySM10zVx5BY&#10;/BABov12BZBiKhFNdy+AJ5cwSc9AgkEkbAvvPFQkbkIkiYpDCdXEsBfx2jIzVbkRbZsZQjAzDSlZ&#10;BEkgCW+/9gwqDqwlOJbh6OZ5KN++GBW7l6N870ramTWoPrQRZw5uxAVamiu0NKrQNJzca0pECdYO&#10;JVdPH0IXbxYtlrtJaGiV7m3K9SHeLEM1ujF0o+gbNxq6eQgR3UBn+e3LG+d2NVUIv821xF6jCDu1&#10;P+0eWhlCRLvQNe5dhY5jGpOo/WQ0I2Q7gcVjpfbY3YYe3nC9tBo3aTX6GP18bYjKYkgdqkqeEhi/&#10;0sb8Tpj8Uz2Vydm9+IXA+aVmG37jdb/RyvxKcAgkv9Le/HZmBwGwCV37FqJt1zz0HV5qIHEgssGB&#10;COMe/77Kh9yt1PX8MwQJA4cDk19lb6ROCBWDCEEjiFhilcrjXuTfLzVmPwfamV4bg7ADHac22ejF&#10;XiV7j2gD8sUYOr0BTQeWY9Kfn8Co/GwMHzkWucPHIHP4CKSVDUfysFEIlI6Fb9SjCD36AoJPvw73&#10;W18ia91+5Na2I3iO6kOKhBDxnOuEXxChpdG8Vb8GNzdpCryOAwjL3tjK3jsGEQHEZ6FqzR0HIvwi&#10;FhRsEJGAQXhInTh78jI0X4TA0OyRqJ2RdfHxnF9drlIofK4qj+VQeJ0Sr0rEChhh6ykhmKQ0dJTt&#10;4FF2RipEXa6WjOU561LV5zOsrKvmsQElX512elVnVPHRjnyuProNWSZaJCVercw7QPj0OyMALAb/&#10;h0pEgBAMVHqVgmDYoiHlNiI2RTe9VvLGNQzaLBCtibFBzRFYKCxR2ngPNrhZrzc7tkTT3zXAWZbF&#10;hgzxmiQ1r+lzCAclUAWLuPM34b4ySGA4TWdJhIf6RhL1uL4fwbM34Ft7HAnv/ATXMx8RIn9B7LgX&#10;kTDuWSQMJ0SKlA8ZCVfucCTKzkiB5BXCrSSrxiKmOV2rmiOSpI2qtPN/iOAgQBLDPsTpaPmRACGi&#10;JrQQQlnJ8AZdGD48F2uW/YRKAqNixxKUM07sXopT2nOXcKk8tAFnqETOH9lmE96vnNiBhordaD61&#10;lypkHyGynxARSPZRiWjx2F4qA3Vgqu9BEDlgjwUOx/eruSryzXuW1oPSfbBmD7R6tZ83482TW9FL&#10;BSCIaDPs85tm4xLB1sK/iyo17Xytt2YLFcdWQmcT+jXHlMpAm07pfRYn1xMsm6yZLFrGvXeBSoHx&#10;Gx8LGPeqttJ+bObNvRm/V2+lUtjKG17Hbfg73/Mbbc0vVZtx88gydOydh56DWo7vQGTwxHqCZBMh&#10;sok2Zgshsg13GPeohO5TUcm2/CKAGDyohPhv+5U/l19UmeHP5BeC9QFEzsnS8WdEeNyu4c9OvS5U&#10;UV2EWI8GTfPvqEY47dLXV7masNmBQ4sm49mxRSgrykdh2Sjklo1GeukwJJcMQ6h0NILDJiI05ikE&#10;tI3mM68h+Pk0FO+tRGZtK3znumhhqDoIEt+FbgQuUZ3weeg6VUcEJAElU6lGAlEl0nyHluY+Aor2&#10;X22+iEASIEQCvI90L+nmt2nwUiHKfzCSBYGIbREwTJUIEFqAFxleFO1oNfjQtkhhWOKVsBBEbO4p&#10;r1cXrGazqjFMuRPbYiICECkQ6wdR34eeEyL2nLbFJsxHek0EEysTW5L13y2PorU7mjiv3e4sv0LY&#10;aNKa7IyOMTaNieCQ1VDOIqpKrJcj0l0ap8li15yGMWdGKkHAsKQnX5e6iG75oHkgSepG5XlbJ0Nr&#10;knSFqkYNZYzoZHeNAhA4BIl4rdbl46R6Z6Gd64IzCtFCr5/tRdLJFriWHUDCm1OR8Pi7tDGvMl5C&#10;EiHiGv24s0lV3ij4CkYaROKz8+DJL4KXqsSVnk04OBPNonNEtPO/gYQAkRJJpCJxWX7EKfu60wII&#10;qAGNrwfCLvztvT/h2J4VqD64yhRJxR7CZD+P2of34Dqc0V4zR7Qr2zZcLd9JS7MTTSfp2W2uiFbz&#10;HqQKEUR2o483jSAieEShIYj843MHIPr23cvYzZtHS+BpQyqpLnhjdp8gMA6vsO0zL+/Q7nJL0EBl&#10;1Hl8PboIib6qjbil9S3H1+Hqxhk4Mv0DlM/9BA075jlbNmhie8U6A4k2rRqsJTDqtuHXGtqPyg24&#10;e5JK4uQ6DBxdivZtM3Bt1Xdo3fwzho6uwC98/TdC6jcqlHuq1BxZjt6Di9ErJXJkBfqPrnYgUrER&#10;g7I1J7dQhahaQ5BUEU78GQgisjW/GUQILyqe3wmRX/lz+JUA+ZX2zvpEatVBy5/NWUYdoctQfkeV&#10;Jq0BuqHJbARZ17GV6Dq+HINnN6GD/7ap7zyHscXZKC0rQf6IkcgdOcYgkko1Ei4bi2DZwwhRxfof&#10;/hPiH38ZqZNnY1TFRaTXtSKJIHFRfai8G2RoVKL6RcKEiEAiiIQ0Z5UAcRbkDcLHL9gglUhQ4KAS&#10;Cai0q3uKEeCXsm0poYgoCYWAkCGrwG99QUTwsA7WCDS8UicEi84bOHg+uobGLA+fKyGrYWLhnn9F&#10;BpWByrYaFuRAiJ9rN/p/OHaH79FzW3cjCEmpaKAzrYrtukeQWF6EykPqQzDRc7XcRyPM86Z+CA81&#10;mulxjJbo25aWDGeuKW9yWRaBgMck7fh/8RYStBu/XhMAdO1VZ/2LlWWlMAgH3fBSD2oYkz3RlDIt&#10;8Y+70I+4upuIZRgsLt62Ac1xZ/sQT1DE1fUivvYG4msYZ24gtqoLsac77RjDczFnuuCqaIZr4V7E&#10;/Xky3E84k90TJ9LLjn3KZqrGF45GXPZwuPLLkEj1EZ+Vx8fF8OWXwpWZ65R3DSDJlhORnRFEkqhG&#10;XASFyrzRUq8Srf7MZASzU02N+NN9GDEqF4tmT0LNkXWoPbwKlQeW4gRBcoJgOXlgHeGiprMtuCA1&#10;cmwHQbILLVQirRUa0qz1LZotsgeap6pQhUXrQKIqRMvclThV4vAubxgHILxxLG+xm0qEKqRKIwdp&#10;TWhXespV2nV20W/av5yxwrbgbOHf7QYhop3stES/k3/H49M/wpLXJ+LnZ4ux+m9PoG75d1QOS9Bz&#10;xNkSU6tzNQrx9ql1VA7rcLd8LYaOrUL37jmomvMednz4GDa/OQG7PnwK9Us/p9JYQsuxljf9RlqV&#10;tejj36NPpd4jq2hnVuDWsdW4TYg4LfDqIdmMIULkDi3VXSqRe9bevpd2aD8/w4HI71RafyccfuXz&#10;+4xfqDju1ezjv30P7p7bS8hRiTH6ec1NLb7jz1CDlm5QDd06s4X/5jVUJGvRf34Tdi34GM+PzcW4&#10;skIUl5WiYMwY5IwahZSSElqZEQiOGAv/yIfhG/8sPA+/jLgnXkXhrJUYW3UNKWda4K5tg/tiN3xq&#10;eVdyleEnTMJUHpZgtUqNRgI4iVapEu1HE+KXbCgCET+/RJPb/wlhfjGHaOOTGSkd/4TU7n+1HImt&#10;qVEXK29UTTrz3SAseCMr7yFgKAei8YmafqamM3tucOENzKOeCyLaSU/QUcUnuZe2o0/X0q7YdQSH&#10;gp9nydcISKJHJz/iqBHlPFTV+WN1Lj+Dj5P1GoFhU+h51PodByZOb0syr43RrnU2MChy8yuJqU5R&#10;gUGPE+p5s1/gzV5PVXC5n0BxwGB7wjBi+brsiCVBeXQJEASFIBFLBaGQPfFc4p9xnp8lYPD1eAIk&#10;geCIIzTiz/QgrrrbIpHQSOS5JEZidQ9i+Vp8Df8TT7YiYfY2JLz6HbxPvEt4vATPI68iafxTiC0Z&#10;i/iCUVQgZbQzJUjIzuexCJ7CYfAWlMJDoLgzMuHOTDWIKCeiRrMEwUMRcvIi/wgRzV4NZKUgmJOC&#10;cH4yMgrCeOaZMdixfg7OntiMKt4wp6hKKmRx9q9FlfpFCJFzR7bi7OEtuHR8BxqpRJqoSprLNddj&#10;l61f6aYd0YT3W0qS8qg2bmvl5nOVLgUQS3bW6QbaaxAZqo2sYTmtsYPO4J+u42vo+5egWQA5sAqN&#10;+2lt9mpHvQVo2bfU5opq0nnL9vmoWfA1dnzxKjZ8+Cy2ffkKDk57FzXLvsX1rXPRcWAZunnj3zym&#10;m38l+g4vR//BZbi5dyFaN07DuYUfovrHt3Dmh7dQNe0tnF/4Cbr3zCYklmLoBN9zeBF69i/ErUPL&#10;bb/bAS3S4+f08/Ftgk5KRP0id04LIltxlxbk3hlChBCQffmNsPiVz3+j0vqN/+5feLwvgOgaAdQW&#10;AxKwVB6qyPQTLLKDXad32txYbUred2YTegnAW2e3onrXDLz3YinGl2Vg7NjhKBo5EvmjqELKhiFY&#10;XABfaSkBMg7esY/A+/Dz8D/9hq3eHblmL0bVtiC5uhWhcw44vJonouoMH5uduUYrw6NBhIpEG1up&#10;SiMlEiY0BJEwIRKmnQlS3YcFjq5/QRojo+tfkXXj35DKx8kqOHT+k9karadRPiRahfljxa+UyT8b&#10;WGRdrD1eeRV1ukaUiUChPIjW2aRpFEAPz1GRqPcjur+NM8j53y0fEk2+CiLaSFxgUV4lXZ2nd/+3&#10;7T+j/hCVjZW0tX17eVSSVupHORYrG/Ma5V2sYU0dq5rEbjvXUTlE97y1/WCkNqgk4giPBA1Jlk25&#10;rA2kBm2T7ei1Gq6shXJaOCdwqNNUkEjg+1x8f6Igc7HfEqWCjBbXyb4IKO7z/Ug6S2XCkApJYLjr&#10;+hyQVN+Aq6bXIJNYdwOptd1wzduBpL9QiTz2DuLGPE+IvIKEMY/bRlVxeVQheYRITjFiM3INJBrS&#10;7KUS8QoqNuk91TbuVk5E5d2kcMDKuQkBtwOTCEQUPloZLyHizQkjXJzOX8IshDO9+PBvL+H00U2o&#10;paWoPrreVMjxPaud9vfDm1F7UEnW9ag/vhXXKrbjujZaYrSf3I4Oynnt96JGMS1l75caITwEkQHe&#10;VLpRBA+pjtuU98qFCCKDNTvQX03vf0qJ0Q3o1paS2gbh4HLbGa5Vu+UTJNcPrsCF7XNxetUUVFJt&#10;VC37DmcY5XM+x/HZn+Hsmmm4tm0umncvwuVNM3GOz6/zecvOuWjfPRedexegY9c8dGybja6ts9G9&#10;bSZ6ts9A56ZpaF03Ba3rp6Bt80/o2MFzu2eha9ds9Oyag5sHl2CANmZQJd7yNbhFkPSfoBohRG5X&#10;0BZVRhbqEYJ3qrdTYewyUNyPgoOQ/IXnFPf5+B5tyl2qjHt8bCMJzmkNjxbd0dJZqXqvM6iZcOqk&#10;HeuWkiJMWvjnTX7vSYwq8GLkyFyMGDcSxaNHRVrdCZFhRQiMHkEFMhGeiY8j8NTL8D37Jvx//QZj&#10;9lahpL4LKWe7kHqONqb+hoHEc74Twcu9BhE1nnmpSASQUINyIv2mQoKNgwTIXYNISvsvjN+oSAiR&#10;1t+RSvWR3kmQdPzdlIhfqQO+roazUA9hQDAEuqRKqEQYgoiv8zdopKIgYu3yhIF1uCpfIpDYe5yE&#10;q00/UydrLxUClYhm/Filh++RElGOxMrC/PMEkOiS/2hiVRARECznQSDIogRv8ToqDBsMHYFYltrg&#10;eb0mr2nhnpSQgKJzMVqOn3BpEHFUFyqnKrdhA4QIERcj4YozPFnKQ5USHZUg/cP+qI+DVkaQkSIh&#10;LLTuxeBBC6T9YuK0CpdwMYhEVEoCIZJ07hZcBIibkVDbS1j08XEfwdGDBEYSnwsuiWdv8BuiHUmE&#10;SOzLXyH+4dcRP+FFJD30AmJHPkQ7QyVSOIJKpBSJWYWIz8hBfGYOgcJfmqLhCKhak0I7k5JCgIQt&#10;JyIl4iZM3ISIK6JEFFGIeNPD8GWnwZUdhr+IEBlZgFBeMj12JpYtnIyzldsMIsqJHNtFS7N7DeoO&#10;bSZIVO4lRKhWrjIatHlU+WYDiLpIFTeqVGoVRPYSIlQhhIqSprd5EzkAcY7O4x2M7bxW2yZsMBvT&#10;fmQlWrW/LQGiPWrbjmo7ztVoOLQCjTx/afs8VK35ASepNs6snIrz62fg2s6FaD60Em1UKCoNN+xa&#10;hKtb5xAqc9C0czZhMgPXN09Hw8af0LLxZ3Rsnonu7bPRuX2W2ZruvfMMGh183rp1Blq3/Mzns2hl&#10;FmHg6HLcPr7a+jTU7KWuUe1ZM8Dnt09SiRAeQ1VqUNtiSuQuASlQ/EILI4jc5+N7PHef/95faN0M&#10;JLWEh0rIdTss8XuL77uphXdmZ2gPCeUWqpzOyo38WfLzz+3H7oXf4onhaRg1LB0jx5WilBApHTcO&#10;eaNHI2XYMPhKiuAnRLwTH4KLEPELIi+/i9DXs1By7CwyzrcjdLYb4TramEiTmWyMAKJQXsRHoKjM&#10;K5AENCqxaQjJLXeRTAUSar5DoAwh2Mznbb8RJrQxEZAECZUAnyvJ6ld1RSpEx051dhMsBEdIvR/K&#10;YxASSsRKoSjxKtUhYBg0BAMelaBVrsRH0GiT8AAVippFrcOcr2uWqmAiwNiudQSKEqJqYRdINBrA&#10;KfNqgZ2Awuc8L7uiHhMt/de5sHIiBI4pEZ63fXEED13L5wpHidCKRPMbideH7LFyHpYEJSS0ybY2&#10;01boXEBzQxrvm3pRnkSva6GcJUEJCQEk7pxsi2ODTJlQdVgeRK/rKFtDQAgUbsJEKsSe11KJUH0I&#10;IopYWpwE2hlveSMS5jp2JunRtwwiGgEQP/JRJA4fD1fpGCTkael/IeIysxGflQMPVUi4dCRSioch&#10;KU1lXrW7hwwiVuKlGkkQQKhEEkMePnZbYlWVGVkaTybVSG4afIWZSB9Twm+zfKTkpuCllx7B7h0L&#10;UXVsLU7sXYwjOxfh5J5VpkK0mXfd4Q24cHwTIbIRDRoKpJ6Oiq3Q9pYdhI9mm/bym/QmJXk/gXKb&#10;ABmskfJQOI8FjgF+a/fz5pON0X4uUiFdJ9ZaX4RA0kmAaFc8ba3ZfGQNWo6sResxqhSCopmW5Nre&#10;Jbi6S5O+llprfPPRVbxuJR8vx7VdCwmSBWjfvwydtDDN+zQNbA4aqT6aCImuXfPRQ0vTvY/HAwvR&#10;e2ixHW/wut4Di2h7FmPgxDIMVqyi4mCcXEulscE6WW9XaojzWtwqF0h4TkpEIDm9mSqEdsaCwKDS&#10;+kWWpVpgkUIhSKRK6hyYRCEiNXKb75ESucnQymVt0NXMf387lY86agXpL157EiMLUvDQhOEYNXEU&#10;SgiRwnFjkTVqNEKEiH8YrQyB4nuIVuaxZ+B55lX+Pv0NoZ+WIv9EPcK0M97aDgRpZwKqzETyIQGC&#10;Q6EOVp8UiWDCMAWiqoyB5D7ChImgEhRMCBVZGuVCktv+TmVCSFCNhKkUlBMJ8WYPUoFojY2UiL+b&#10;ofZ3gsFsivImBEtAiVWpEIFBIIlUdqJ5E18PgaLeEOU8GFq6YvvURBSIVWl4lGKxJjLLZzD4XoVA&#10;oTZ2ndOeMur9cErD/wGXFFI/rxnSUCNnnqqUh009M5AQNISKQURrWJIik9wFEAOKVAlDoIhGdFc6&#10;zzVVWwgPKgtt66DEq4sgUe7D8h1UHoKHLI1BhdBIuqCyrfO6cibKicQRDoKHh4BRXkSJ1CQ+dxEi&#10;rjO9Zmdiq5Qr6UKwuhOuhXuQ9PoUeJ9+H65H/ozEMc8hYeRjSCgbB1fJaCTllyGJIImjCklUdaag&#10;1JSIA5F0xCeHkRAOPoCIEqvxhEd8UHaGMOFjUyEaEcDXPZkp8OVlESI5SBtVioyRZUgrykPB8Fx8&#10;8smfcZw3ZhVvymM7F6Bi53LUUolcOLrZlMjZI+txmRC5RrXScFw79W+2b852SnDt96JtIbWr2wCB&#10;IlgMVG8zcBg8zmwzeMjCaH9cVVD6+I3bXa6yrqoyq9FBFdJOaLRH9udtZmglb6uUD69pIUiaDq+x&#10;hXnaC7f12Co0HVuJpiMEBqPxgMCy1Hbi7+HNaNWNoysYy9FxYImt1NXGT31HluHm0SW4eUSJ02VU&#10;HCsIjZUExDIMVK6m7diAwcr1BMQmDFVvZmyKbC+h/XwVG83GSIUM6vWabbhbS2gQmPcJCgHDgccf&#10;IcjYkRCxKWs83lbfS9V29BA4XVUaBSmIrKWVIaTq92I7VciEYZkYXpKNkWPLCJDhKJowGjljRiN5&#10;WBn8xSUIDB+O4JgJ8I9/FO5Hn0Hic68h9o3Pkb18D0pqWpB2oYsKhHGuA35NNaOVUV7EVIgUiDWd&#10;3bINvv1UKV6GQYMRbrlH1aGOVbW+EyZt92hdqE5afrV8iKxMkBBRPsSCMAjTvmi1r1RIoEcVGz6O&#10;QMKJf0KKcg+82VNVriU4VMZVYtVCCsXUiBPRpjNb9yIo8CY3K6OW9T5nXY1ZGUVkZolTpnVa4y1R&#10;2q+8x38h697/4fVO/4htGi7Lw+sy72gxnhrcaMX4OVIkMXEXNSSZVkVKQhYlErYkn7DQyMKobYlW&#10;YKLWRHkSVWOUM3FmoTogUTJW55Jkg5SE5bmkC1QihEesFAgBkkj7IhUiOyOIyMoIJEqoJlXxeNoB&#10;STwhksjz2sRb1Zl4QeTZj/hL8BriRz+LmNIJSKAKcUcgkpBbjLjsfKqSQniLKGELhyGQX0QVkmoQ&#10;+UOJhKlEgrQ4PiQkU4WE3U4QJKZC0lNsZIA/NwPBgiyqkGJkjxqJtBIeSwswelwxFsz+wmzNyf2r&#10;cHz7clQf2IC6I5uoSNYaRC5SJVwlRASSZt3cJzZYh6WawbpPEgwEiuDhwIJA4WODic3vEEjUEKah&#10;xxts9/3OY7QvhIX24+3k53Xwc9v4Z7QcXocWbfJNULUSXE2ChvImx9dbtBAUzQYRqhFGC4HRSvvR&#10;yZtQ9kibZnfwmk6e69Zu/4wbx9egl5/Ty+v7ji1F//FluHV8OZXFStypXEt1sZqKgxYmMgH+DlXG&#10;Hf5dBZGhaoKjagMBSYjw2F+1CYNnCBFFzVbcIUSGaqg8CAqzL5F2+ns8f99a6gWQXdCEtaga0c/j&#10;BmHUU73TBispH9JKKA+c34v6AyvwznNjUZZPu1majYJSgn5kKQrHU4UQIsHSUn6hFFKJlCEwajx8&#10;Yx+F/8mX4H71XSR98iMKd5xC/llaGVoYv+I8QUIFooRq1M4IImp/V2LVzXMWVCZSH7IyATWgESb+&#10;liGqDm34fZdqfRC+xrsI0dpYlYZhACFQwrQ2QQGk/RdaE4KHEFFOxBrJqDikSGRnwlp8d/NfTQkI&#10;JilUFoKJXUNoOL0ikepLJHTDCxSyMUq82sDnfh4FBH6OAebWfyJ76P9YC7vsjWNxqCx05Ot6rjU0&#10;0TklsjymUFQ+JkQEJVVrlCOJEUASLiv34VRbDBpSHYSI7UZHcDxQIzwXaKR/u04ro5Lv1dsEzSCD&#10;4OFzJU2dxKlUCNUFFUg0iaqp7TFnuhFDtWH5D4ag4aJ98RAkgohVZwgNQSSxijCp7otUafitcLwZ&#10;cfN3I17NZlIiD/8ZcaOfQVzZQ0gaNg5JxaMIkVIk5mkgUYENJXJTiQRLRiBcQoWS7igR5UQED0us&#10;Jqvl3U+wyMq4LBJpb2x1bxpVSDYBkp+DcKEgUoDMEWVILSmxNRi5xdl4+smR2L11Mc4c20qIUJXs&#10;U78I4+AanDmwGnUHV+ES1cI1AkWWprViM79BN9HHb0YPJX7v6YhVYfTyJrwpaBAoUiIDPPbRwkiF&#10;9PIbvZvWQEvbBRDtx9vFzxNI1FymnEgbz7fpzzhBaBAKbeVSPxv4mH82VYsgomghKNpOEEb8vB5a&#10;jT7+fXoFNkJDSkc799/gayr93qR16iNQbp5Ygf7yFYQI1QchMki7cqdqHdXFWh4FkQ2EiCadERaM&#10;oRoqj7rNVA8bLAbOECoEyJ3abbh3llaG9kSjBQQKKRGDCNWHEqymRvQaATLE4yChom0s+gmRPoY2&#10;7dJwJe0t3E1LdOnQGnzz12cxviQdI6lCiktyUEjIF40chsKxY5A+YgT8RYW0tgWECZXI6IkITHgK&#10;QaoQ1+sfw/v9QpQcOYesuhb4qUC8pkaoOAQPhk/jAFSh4WNBxEuYJPKcW0nWq85G36rOeK8PONHQ&#10;j3DrXavSeBuH4Gu+b8lULSoNdvyGFCkJgkSdrAGqFi3Sc/Na2RnlRASSaF7E08l7rYfX3fjd2fBK&#10;/SCExD8qEc1mjcJDakRAUdJU9kZ5Eu3Vq/KtekCkKqRGVF3R9DSboKbGNMt9SIkQKAYSKhI+V/u7&#10;1tXofSr/aoiRWt+VdJVKSaMq0bzWGI0mVCOYbV3JsMpLxLJY1YVgSZBt0XmqDg0OUvLUKjGXHLXh&#10;IkykOGRVHoBEtkUQ4eNYWhRZl1gFwSGIyKaYyiAw4iqdnhBTJ9V8/TQfV5P0yo8QILGn2+Eqb4Jr&#10;5RF4PllooxGTHvoz4mln4kc8iqQy9YkMR5w6ValA4nILkKBVvLklVCLDkTpiDLw5uQ8gkigFYtUY&#10;NZspoUo7k6zwwqOEq1RKKiGSk4NQYR5CRdlILs1FSmkRUouLkFJSiIzifGTnp+HVlx/DxuWzcHTb&#10;SlTuWYuaI+peJUQIkJoDK3GR1uKaNlWiQmgu38Rffgci3er1kE0hPASQHm2kTbmvxqk+njd40MJI&#10;gXQJIARAG5VBJz+np4KWqJyfwYiCpJ3HtuO0TIIGgdBCmLTyz2s9tpHB1wmFtnJaoIp1VEGEUsX6&#10;CESkdByI3aLN0n4xvTzfS5jcUlfryTU8OjmPW+WrMMCjqY/qdbhbs543P8FB5SH1cddUxjaqh+0E&#10;wFbe/JupPGhvdA3jTt0WByLnIiuCI7DQUUOhDR4M2R29LoDcjkQ/bV7fGWdSfdeZ3bYJV+XOxfju&#10;ry/i0bIcAiQHpSX5KCrOQ7EgMmIYCkaPRGppCfwFRYwSpI6aiPC4x+Gf+BxCL/wVSe9+g+CiLSg4&#10;dQXJ1U3wn+2AjyrER5ioKiOgeHmMQiRAaEiJJNXzy48Q0apeba+pCk3YFAiVSJPTwap+EV/zXQNI&#10;qI22hbZGHawpPf+CNN68ZmcIhiDD2/ELQeFUZ5xwKizqVvUJLn2qxPwdmnwWtTqCiOyIch0CSLSE&#10;q8eyKIKDVXWUE6GK0PQzz01+Jq9X56ma0gQRKRaNCLCRiFIghIgAos/zETg2TT4SquSoiqMGNLXD&#10;6xi+rZyI+kM039TsCY98rsdqRxdIBBYpFF3jlmohGAwOVBvqH5ECsQoMoSGbo13r7PUIRLRnTFwt&#10;wVCnnhCCQyqEqkO5kKSaXrMsCZb3IFD4moGjspsgoSIRcAiX+Cr+p55sgWf9SQS+WYGk5z5F3LiX&#10;DSJJo5+Ca/hExBcMp5XRRDOpEAaPiarOFI+kpJ0IXx4tTnKy5UQSwgHEh2hjGA5EIkqEj1X2TQor&#10;H5KBUEEBwvwWSy7JI0Bykcxf0DSBhL+kafyFzeH53IJU/O2dl2xz71N7qUIOb0AtVUEdrcY5qpAL&#10;R9bgCm/s61GQ8AZtP8Vvfn77d9Gm9AokhEfvGQXBUbXR4KEciI5dvOnbjkYBss7Wv3RVEERUHd1U&#10;NlIk7fyzNN2so3yr2RmBpFXnNVuVqqWDjzupStoJI3Wz3ji5gZ/DP1t7w/BmVDlZlaEhlVCrtxMi&#10;/PMJu1unBBltpalRiOtxm4pIYerjjCCygeEAZIh/93u82R2VIUA4MUSwDNY4MBkiRO6e28rYZpAR&#10;bASUuwTLUN02Xr+d5wghgsjeS5gIIM6IRv69+PdUPqSLf89GAm/2N2/jyVH5eHh0KUqHFSDfAJKP&#10;4rJC5NN+5hAkoWLaGFqZMBVpCiHi1/yQCc8j8Pz7SPzwR2TvOIncmhaErT+kG16pkQhEXHVtcNPm&#10;aBGeS+dpX5y5Ijf5e+5AxHbDi0AkrFyIxiWqakOAqMwbUGgNGRWJIOJv/ZUqhDalU0lWqgtZmi5V&#10;WggKJVh5znpHVL0hRKRCQn3OlpvR5KqSrVIrWj/j4WNTIoSDlIhufoWBJJLzkIUxa9Iv2FB9UFUo&#10;76EVvgKHdtTT4GXNEYmuq7EELK9z5rY6K331OUrEyhZ5+OdZezwjRje+5SwEE1kXAkPzTh9ARUpE&#10;KkSPeU5wUGhbh1jlNi46++Xquc7r86JKxIk+xNQSCrQzibUEh8q5fGzQUAKVIEng0Uq5AgvPJ1TS&#10;8jDi1bV6qh3x1Z3wVBAia08i7ceN8L36DeIn0M4QInEjNUtkPMFRgsTcQiTmFyE2N59RaGrET4ho&#10;srcrK8cgYqt5CQkHFlqA56gR5UIU8UEPzyXDn5VNiBQiWJCPQGEOgrQvgYIs2ptsWhoCZHgxisYM&#10;o2wuwEsvPYp9W5bj1P4NqD6kIUWbcPboBkJkPeqPrcNlRiNv/GZK8GbeoIJIB6NLsJASkQoRQKqj&#10;EHFUSA9v+PZjtCJHVqGVlqSL6qCb7+9SgpZKo43RoTwL1U4bFUfHiS2EBaFBBaJxAB1SKoKLxXrH&#10;sghE/BzlQpyd6niDamIZv+VVUtamU7qmN2JnbAvN00qcUmlQJd2xMq1UxwaqkI0EBxUG/+5DBMXd&#10;CBg0KsAgQjjoeIfnh2plcRyIDJ1VEBYCyDklTwkPxl07/qFmlA+RGtHWnn2MG7R4nYRcR+0eXCdM&#10;vvvoz3hsTAkmjBmOwpICZBVmEx75KBhOiIwoRRYh4i8shK+oGOGy0QiM4O/B6Efhe/RVuF/8EMlT&#10;V6Ds5DVk1bQhVMU4SxVSR1hQkXgYgogvklyNVmpsxghtjZSIRiYGGtX+TpAQHqGWO1QifK5qTet9&#10;BLWOhtAQRGRnNB7AT6j4VMmhqkhRVYUQUUJVEPHxsUZw/LHVJu1NL6/ha1a1UcmW6kI5EXWpKrmp&#10;cLpW1UBGkOixIMCwafK6RhaHABAYbK0NH9tEdyoOKREbiShoqDtVR53nUREcdCBiIxMjtsdyLIKV&#10;Po/HGKkFUxxKmlJ1WAVGiVaet6QpwSElYvkSJUxNhagHRJPYaXOoQmIJkjipDgLEdq2LguYswcH3&#10;WOjzLhBYKucSJGpzV8I0kRARQKIQUZeqLI6LdiZJCqWyg5ChT9VAojUVSJ62Aa6XJyGWdiZx/Au0&#10;M48jadh4JBUMQ5LsDCEiFRIfgUhS4TCkqEORYElQPiQ11Uq9LioSQSRanRFApEhkc7zpVCFULmH+&#10;AnpysuHNS+e3mfatSYE7MwWpBbnI4jde9rB8ZA7LwfhHRmDjqjk4fXATqg46ELnAm/ni8U2WXL3M&#10;GzgKkdZTvMEJiXYqEPU49PBxD2/QG1QifWrf5vkbVAC9hIxu9LZja9GiSowqEVq5q+DntRAuilae&#10;byGkBJGu44QILU0bIaN8SBtVSTsVUBujhZ+jxrROHnv4WhePXbRdXVRLyn8IHN388wSaTkKrh9f2&#10;HltNmKyxLTSjeY+7BN0dWRPC426dwEGw0LYMMe6eJSQEB6kKHodqqToEFaqTQYLkNmFzhxC5c4F2&#10;5xyDkLHVwwTJXQOKgCN46D2C0C6nR4RKpJc/m24CVxuTd53dj0sVO/DpWy9iwshijBlVhvyiAmQX&#10;8v+klOpwRBHyRw0nREaYCvGXDEN41DgERz8M34SnEH7+bST9+QvkLN2F0jPNCFY2wF3ZCB/VSLCO&#10;9uUcv7SoPjzn2uG/SCtD+2LVGT52XeiknVFO5AZ86mBVpaahn8pd3asaVORAJNgkoETtDNVEB20K&#10;IaHQ4jxFMlWEICI7o+FDvi49piqhXZHq0MQznXesDu1Dt4LQ4FHrZXSNkqvKjahT1dv1L3BrvABv&#10;clMgZmecHImOalWXJVEo/2FAMBVD2NCa2GpdgkKJV5WDbS0NAaLz0d3uzPIIMvxMHfUZMcpvBJt+&#10;dWxLpDdE8BAkdFRexHakE2CkSpQwPa+SrqNQ1DuiYyyhodeiZdxY2RcqEmuFJ5Q8DLda4m1RHWHD&#10;z0hQ/kMRgYgSrcqHSIW4DCQ9iKMakZ1JVhKWEPF/vw6uP3+NuEdfR7wgQiXiKnsIrqKRZl8S8iIh&#10;iOTR0hSUIpm/QL78QsQRIglpKYRIyCDiSg6YCokPuhDHiA8RJlQmvuxsWhd+e9HK+POz4CvI5DET&#10;nqxU+LPTkVaYi4yibGRQnaQUpaNwRA4Wzf0epw9tohJZj1qqkAu0EpepDC7zhr1K9dBEgDQRAI0V&#10;6wiTDWillWlXwpTHLt6g3aZGtliepNssCy2PYMGbuYVKo5Mg6IoApMvOr0YzQ4qkRZUYnaf66GS0&#10;0oo0EyQtBpINVCH8LHsvQcHPuclr+pSgPczPVblYfScHV6Dz0Er0EEy3+FkDvL5fSkQQoRqRnZEi&#10;GbTFek4oxyHlIJVhjwmUIcJlUBbHwCLQOGAZ5NESrKZGCBiqjkHZGALmjmAi+EiNECT3zu+kzdH5&#10;nbZHcD+h1E/o9J7ZZjmRnnOHUHt4I9555UmMJTBGUnEUFhUht6QImYI7VWL+GG0NMYIqkmq0dAR8&#10;I8bAN+ohZD7zF6T/+SMkvPkdstYcQuHZNvhPN8Jb1QR/TTsCVCL+c5onIltDiBAY0ZyIh49djCTC&#10;xHu5j3ZmwOyLlIgGE/mpSoLNzmgA73Wet/kihACViCxMdHVvSI1ljBTZElkatb3LzvDo2BXNDdHo&#10;RFodVW1oZ8JUFNH+EXWlmjJhCCTKbSTfUNXGUQa6wVX61badVtLlcyv9RuyIA5NoOL0jsiuyJ9ZI&#10;pl4RQsa28FQuRO3vUjK0P3r9H0Giz43RTe9Tn0gk9xHdC9eAIADwfBwfCxTR86Y4+DzuEo96jyAj&#10;ZcLPEjQEEcuHKG9yjnZFKkSvS6FELFCSWt6VE6m7Sb/J6y1XQlVCOxN3qhOJpykX65zEagIhElLb&#10;+6bTSJm9HcG//Yikp98hRF5E3PAnkFgygUpkhDNHJJfBYyLVSBLDlV8C/7CR8BYUIT5dM1ad1vfE&#10;oBbfOSElEhtIQmyIkeyDJzsTocICWpls+HLT4M5OhS+HaiQ7jTYnFcGcDKTkZyC9OAtpxRnILU7H&#10;9B8+t1GJSqxKiZynIrhoINmIK7yRpUQaeWM20EoYRKg02qk4lBcRRDppY3poF7qoTLq0NobXt1Mt&#10;WJcpj+pMNYDwM3RefSACjGyOgUaqhJBo0ecTQAJJBz+jm8DoLd9KZcHPPEg7c2A1Bqha7vDvd4fK&#10;5c4JKgP+PW27B/49hxj3+P67/LOG+Lm3+ecMUZ0MntQG3utso2/lOG4LIlQejv2gVZHKUN6jWmVd&#10;Qqd6HS3O+ohqIVAID4HH4CJ7QzBoz1/rSKV90SriBwBh2FaehMuAAEK4DBAofTWRfXPOH0L5zhV4&#10;5dnxGDuyEMNKaF8KqESoRtKK85A5vBTZo0bRdpYiVDQMIQLEM3Isgo88hYI3P0Twjc/hnTQfhftq&#10;kEXLEqhpgf9MC8JUIMnnexC80GMQSeJ5z7k2wqPDBhPJ1mgzK682+b7ibPDtrOLVF22f5UIEEjs2&#10;ECRqRlP7epsGdEWqMa13TY2EVWlRqIJCQCiharkRKg4twnNGlBI6sjJ9DjSii+zsMW9eRQoj9aaz&#10;dibtJm/wvn/jexx1ouSqqjNWoSFMZGWii+ccqDgwUGiymc0U4d/FNs8a+C9TNNoD2Bbp6dpID4lm&#10;iKi7Ve83iOjGF0S06E574QoOaiQTMLzXNAvknpNYld0ROAiCqErRQjy9JwoQhR4LInHntQGVY2vU&#10;4p5wjgpGDWa0OHpNJV8r7/J8Es8LIuobMVVCBaJwKXdS2R6BCP8Td5xFeN4u+N77EYlPvoOECX9C&#10;bNljiCsci0Q1muXT0hSU2XjEOM1W1WSzAkKE30Qq8cWmJiOeofGIUYhIkaisq8RqPCGSoKFEGQRG&#10;ThatSxiJaX4ek02FeNQKTzsTpBoJ56YbRDJLGfnJ+Oqzt3FizxpamnV/2JmKrbh0fKOpEYNIxQYq&#10;Et7glbI1hAhh0lGxHp28QTv4Td9NFaI8iSAi5aC2dnWfqjNVABFIomBpUgfqIXWgrrZrDCa0Nq2E&#10;SDtVSGc5P+soP/sArc6OlWhYuwANq+ehZc08tK+Zj54Ni9G7YSl6Ny3H4L61uHN4HW7tWoberQtx&#10;a8ci9O9YiL5t89G3dT7PL8bA/uXo55+nJf73aCvuUjXdVR6EULjHo/IiTpPZGovbp9dhkM9vV9EG&#10;CTC8TlUawSSqOmzjcFmdCESiSsTJkajdfTtu8/EtHm/V7qDd0yCi3eipP4KDmxbh+cdGYQwhUlSU&#10;h5y8PGTQZqYSIhmESNqI4UgpKUNq2WikjH0IntETkfHSn1H48TcIfjwVaYu3I+d4PULVTfBWt8BH&#10;iARr2+CraUPwfDeCNpSoE15t7H2h3ayM1tAoLyKQaN1MdAWvJVP1mDbGrEzzHSvxaniz9qRR41ly&#10;92+EhuyMSr0OVKzM2/FPSLnxz0jp1XwRp4QrkGj4kIvQUVUmWtIVLNR8JlXiVGf+zVrRdd7AQjWi&#10;Vby2CI/AsXwH1YgUjDpLnXyIs1ZGN7/1hEiZyLLQzkiJyMpk3vk/1pUqeGgtjcBjc0oY6ivRcCLb&#10;9IrXSunEKKcRXZEra2L2RUlUg8ldwuMPlWJl4Cgw6mlbZEt43hbmSZ0ILnyvwKGEqpSIwhbb1fO1&#10;CwRM1M7w6BI4IvCwhCsf/2PofNyZLgalZXUXPDvPwTV9MzzvTEXiE28hdvRziCt7HPFF45FYNApJ&#10;hQRJ4TAkEByxhEh8ViaVSAFCZSMRKComQFLM0iTR0iQRHu5wAG6Ve23tjHpEXNAiPLfKu5npNnc1&#10;KdUDd0aIYFGTmsYnhqhGUgwiaYXZBAktTVYIb7/2HA5vW245kbqjW1Bfvo2+fTsh4rS/N/KbvpEA&#10;EUSaT21Gy6lNaFOlRuqCxw4qkpaKtQQLYUEloCnuAoNUSBQgymloqX/D/mW4vm8pGg4sQ5OSroRI&#10;dB1NO61P60FCZtcSXN80F1dXzMKVBT/jyuxpuDpnGhrn/ISW2T+jfc50tM+dgfYFs9CxdA46l89E&#10;5+Kf0LnoR/Qum46+FTNwY/l0i75Vs3BjzWyCZy6hspjQWYn7hNx9gvAe1dQvtGL3aXPU8u5AZC1j&#10;HW2TciorbcSAlMptwkb9I1aZiUDEtqUwmGz/BxWi8zupdrZRgWynlaGlObsLfZohUrMX7WcPYfWc&#10;yXh8fClGjSqmlclDHpWIIJJWkovMkSXIHD2SIBmF5LIx8I+cCL92///L20j96GsEf1qM1O0nkFxx&#10;BT7aGF9lM4/NCBAinmoGbY2ftiZwXgnWVlMj6mA1S3PBsTSCiE1+pwLxXrvJI+OayrtDBpBU5T1a&#10;nX1pwirhthMq7VIhv1iDmSozKvNqno/yIslKovKcACIgSI2ovKtVvFojEz0veEQHPEttKKKqJDoK&#10;IGxqhaCQ/SFMZHesEkN4aGq8jlIspipkSzTZjKG+EAHDLBABkUKApKrlnSG1YlUfnlfIyjgL+FTi&#10;VZs74aA5IR61vRMKBhHCxcq6Vx2I6LzUiFVipCSUQK2/hVhBQvCIwMXyKLI8uoZhdobAUD5EA4fU&#10;N6LrEqg+NDMk2vb+h6X5Y1VvTFU3Yqo7EVtDCcnXggevwj1zK9zv/IDEx99EwtjnCZHHEFswFq7i&#10;MXAXj0QiQeIqKkVCTh7iMjN5zIGXvjhYXEI1kYWEtFRCJBluwkQQkSKJD7gtL6LEqsYjqqPVl5kG&#10;bybBkUaopBE4BIp1sqYGH8waCefS0hTlIDkrjCcfHoVdaxbYhLOzhMgF2oSLJ7bh4jEtxNtEcGxl&#10;aJNtQoRKQ/0ibVQnHbwZBY025UoIkVYqE2sUIxCcfAhBoo5Sg8hqNB5Yjiu7F1hc0yiAoyvN2mjq&#10;e9u+5WjcNg9X1s3AxWU/4sK871D/87e49tMUNE6fisYZU9E0cxraZv2ItunT0PrTD+iY8RM6Zv2E&#10;rnk/oWfOj+iZ/QN6505F/8KfcIvRu2Aabi7ikdFFwHQu4XUrZ6Jv4zwM7l6Ke/xzf+Hf7/6p9bhf&#10;46gTKZJbBEdf+Rpn/96Tjg0aIEgGamiHqEqkPP4RIkqk/gERqZEduE0rIyVym+cGzu+Gprt31exH&#10;w+k9+O7Dv2D8yAKMGz/ctscURNLycpDG/4/M4cXIGj0aGaPGIXn4RPhGP4Lwk39CymvvIfDFFCSv&#10;3IaUw3UIVFKFnG6BlxDxqE+ktpVfVoSIzp1pg7umFUlnmv6ACFWIWRpaGyepeuuBGhFQonbGQKJ1&#10;NAxtbGUt8G0aHcrnhEmoU3bmdx7/Dp8NP+e57t+d9nclSwUNBQGiCk2A0FDZV0lXdbTaXNYep8Sr&#10;Ta/Ufq5w1sP8O4Hy73w/rQhftzEB2teXN76Bxq7lNQyNOtT6F9mbaC+ImtFU4bHHsj5UKWo0E0RU&#10;Qpa6UZgVUi/KA4iozV0QaaJ9UXu7QURbWt7lDa+qjMq4TinXgspDx6h90fWCh5WKI+e0q3+0Y9Wq&#10;OXZeSVdChM8FEetYJTA8F3iekIhRxUZ2SfampsdpUKtj0Mp4aruRfLQB3jk7DSJxD7+GxLEvIGHk&#10;44gpHEMlMhqukpGILyy17SLi1VymbSKys2ll8uGnEvHk5SORViWRdsadHGKEzc4kBCLrZzTdLEXj&#10;ANSxqjU20Y5WlYJ5nopFzWj+zFRGGgI5tDT8pU0lUIryMrB4+jeoObLZkn5nj27GpRPbcYVxrXyL&#10;U52JQoTQEETaqU4EEuUy2sqpQsziEC5qSlOvh/IcjPYTUiOqrqy2vVSu7JiHa3sWUok4auT6nmW4&#10;QtVxefnPuDD/O5yfPQn1Mybh4o+TcGXqJDT++D1aZkxDMyHSNlMAmYrWH6egZer3aJ82BR2Mbr5+&#10;g6/3/Pw9bjD6Zk1B75wf0Eeg3GTo2DP3B3Qp5v2Azvl832K+vm42bm9biNt7lqD/yAoMnVyDISqR&#10;WwSi4KGVvFrRq16TfuVLCBEpkkElYy2hqsqNEq3b/gEgjhK5o7zIOYLkAoFyYRchQjtDFVKzfyPe&#10;fPYhjCrJwpgx6hERRAqRlptna5syyoqRoeX/w8ciPPIRBB96EakvvI3ktz5B8tT5SNt6FOHjF6k+&#10;CItq2pXTzXBXNdLK6DlBwvMe2hoXIaIyryfSO6KW+IBGBNDWBAgPTTdLbrmDFFuEd4e2Rk1mEYDw&#10;nEYmquHMdsgjKIId9wkOqRDaGakOVVioQjxUKH5ZHQJDAHEgwhv5xt/h0Xoaq9Q4j5VwdRMm2mVB&#10;K3gVKvda45neQ7ioUU2PFX+MA+DNT4jYKlyGNsJSHkWbV4UJA22ZqSqNVXUG/wt+gsP23JX9Yajc&#10;K3BIvSjxqqYz5UmUG4mxagzBoc7U+KtUC9edjlT3lTuk66+88R2gmMrgedkXXRu1NkqyGkD4WKCw&#10;xXZ8HIWH3mdHXieI2IgAPVauJNI3orkiypeoJCwFo6X/GgmQRBukCk/MmU54GIKIb/4eeP72E+If&#10;exPxo6hEhj+GuJJxtDRjkFQyihApQWKBEqv5SMjKhis3G15+S4W0CIsgSUhPs25UAcTDo4eqQxCJ&#10;C6jt3VmAJ2BEQ8+1vkbzRjwhPyESgo92yE+74yNMkvNpa3JSEaKa+fDNF1GxZzWqDqy1NTT1VCNX&#10;yrfi+sktTnWGAGmMJD5bBBPalBZ1lRIirYIIz3VRsbQLOFQgrUdpVfhN3l6xxoEIFYdmql7aNgdX&#10;ImMRL22ajYurZqJ+4Q84P+Mb1E35FHXffogL332MK1M+x7UpX6KFEOmg+minCmn/eSo6f/4B7QRI&#10;6+Rv0PHDd+iY8h26pk1G3/QfcOPH79A97WvcnPE9emcRJoRG//xpuMXomzMFPTzXNXsyOmZ+Qxh9&#10;STB9ifZ536Jn1Y+4sXkWenbMRtv2GejYtwC3jq/GIJVVf/lq3CJYbtesJzw2Unk4eREHFFQiKvda&#10;E1o0H+JA5O55vnZ+B4bqCZoLUiK70UOI7FszF8/Qyowdnmd2Rh2qWfyCyCgsRIYqNNpjZswYpI6a&#10;gPCYJ5D29F+Q8ucPkPrJ98hbsgX5B88ipfwqFQjBoSlmVCGuU9epPpqtQqPwEiJJZ1oMIta1eq4T&#10;wYtqhe+D/7I6V28gcK3PQBJsGGIM2mgAtcGnUHGkEBoBAsYAoklnPOdtGaLy0C4KfE4g2Opd2hut&#10;nbHFdyr5EhiChiowXoIlkXbIaTyjKpEi4WtuKhZt16LBRQrrZCUwbLFdN8HC6/XcLIxmjBAOAZVr&#10;ZWNkWdTFatbnP0ytqMlMG1SpsmMWiHDwa/q7VWf+l+38L8UhNZKu/hLLo1CdEDRatBcjq2JlWgIk&#10;UXNUqUzUN+LmeW1pGc2JCDYBDV8mSKJ5FMEiamGsYiOg8Lm6VqPwUCJWcFCeJFGL8qRoZHNoUWKr&#10;nXU0LtkZAkO5Ex2lQtSIFkfIxCi5yms91R1Iq2hF2tpTcH0wE7GPvYX4sX9C/PAnEV/6EOEx1vIi&#10;iYXD4CJIVJlJzM6BO1eRBx/B4tOOeFIiBEFCSCVeqRE+JgAEkWgrvIFE20hYN6vXOlkTgx5CxAcf&#10;r/drh7yMVEIkmRBJRWpuGoIE0BMTR2Dn+nk4vV9t72tx4eh6QmQTGiq3UIVswXUC5Fq5U+JVpaaR&#10;NkCL8poJkSZK/xZ+a3dQicjitFGBaKFcCyHSQohorUsnwdK4exEurJ+OM6un4uDMj7Djy9dw5Mt3&#10;cPb7T3Hh+89Q/92nqP/mE1z57jM0Tv4CzVO+QtvUr9H6wyTGV+j+6Tv0MHp/moxewuXGD9+i+4dv&#10;0PfzZAzMmIIuvqdz8ucYICwGCI1bjIG5UzBEJTJEoAxSnQwQIjcJrBs/foGun74gmD5H55yv0Dj3&#10;C1R89xp2fPIMKud+iA5aLm0odUsQOU01cobK5Mz6SIJVeREpj924S5Vx54KjRobUaEaI3DOA7KaV&#10;2Y4BKpGBs7ts863uukNYNeMrjB+WjdEj8jFiZBGKhxUisyAPWcVFSCdE0stKkT1uPNLHP4qUh55B&#10;8nOvI/jGJ0idPAdFmw+j5OR1pJ6klTnF0DjEqgZamEb4q1sMIMFaqg6GW4CpI1AIEVuYRyuj/Xnd&#10;PLrrO+G9zOdayasOVYIk0DhotibYrMYzgkWKpO0+knmTW1JVaqSTACE4tMWmKRGed1bvyqr8YhAJ&#10;60ammvDynJfAUC+I7I3yJMqNGGQY0XPOIKJ/tYSqrZchTEx9WH6E0CAUBJHobFSBxNQIr9PoANuY&#10;SueV9+CfLUWi/XbVxSpbo/Z2211P8NFnyfIQMOohUYNajJSFzUs1S0NVQmAox6GFeJozoqFFOto1&#10;fC1a+rUOV4aNReQxqkQUyo84loiQ0fU8Z2VdwSdiaeLVCh9RIopEKQ9aIG89P4cAUf9IXA1BomoO&#10;oZJQSV96rAlZO88hNHklEp79AAnjX0XCqGcJkUcJkQlUILQ0RSOQREsTn52LROVAtH0mFYkvvwhB&#10;wsWdlYlEQiBRfSJhQSRo4xHjBRGVfKMzRgiU6BBnQSbR74Y74IWP8Ammp8DLz9BueaGcFCRnJyOF&#10;9qcgLwVzf/4CVYfWUY2schbgqVuVAGmhwpASuc5vZkuwUo2ob8QiApEmgqKFikPrXDrURHZ0pa28&#10;bTmxyiDSfmQVrm2bh9qVU3Fk3udY/eFzmPvMCKx4bjyOv/cX1H/1Ma5+Twsz+UtcU3z9GZq//dyi&#10;hVDpnkqICCSMfkJkkMqjb+q36P3ha9ye/j2Gpk/BTb7/Jl+/M/N73Js7DXcIj/sExz0+H/rxa9z6&#10;7nP0TPoQvQRV75TPcOOnSeia/gXVzic4++1bOP7Vyzg25c8on/kerm36yXbHu3lsFfpPr8PNaloa&#10;QsRKvbQw1lAmiMjGnBc8nEY1ra/RPjh3Gbcv7MQtqpG+2h2EyD5cpz387PVnMCw/jGHDslBUmoMC&#10;KpHsIioRRbGWJBQTIhOQ/cgzyKAKSX31fYQ+mIzkGSuRu6MC2RVXEaoQRJrhqVI0IsCjn+FlBGs6&#10;EBBEzrTCY5tYCSC03mqHJ0RkZ3yXe+C/xiMhEmq8jbDlQQSSAQOIuleDKueqL4T2Q3mQFK2DITQC&#10;yn1EQnZGQ4ms4UyJ1J6/m1IQEKxPRD0kllyNwEO5EN74sjdSIHosUKRqT11VZgQNHgUIszS8Xgvq&#10;1FTm5WdbXwiBYXkNgkTqwyDC81IaNmZRgBn6b2ftDGGhxXbWaMbXFWqht/OEi3ImMRoupKFCljyV&#10;EiFMVG2JJwCcWSN8Xb0jDF0jhWE5EEFD10RUxz9CRGHKhEddZ9faY8fOCAyJDA0jikJE4annZ+tc&#10;Ta8DEkImTk1rNZ2IO9mGRNqZ8G5CZMZmJL46CTETXkUcIRJX+gQSix8lRMYiqWC4reY1iGRnIU69&#10;IZmZ1mwWLCJEcrIfJFZdWpCn9neto6GlSQzSvijZyufWQxIZnRjnS0ISIeLye+ANBuBPSbaZI770&#10;EIK0MkFVawiVcNiN9958Hsf3rcbpA1Qj+1ei/sgaUyGtp7ehqXIzgeJUaCw3YglWNaERNPy2bpGt&#10;OUbbolW2jDYNEDqyHG1UIx3H+Tn7l+HipjmoWTkNxxZ+hWNzvsDBye9h/8ev48RHb+H0x++i+tO/&#10;oVbx0Xs49QZv5peex+m//Ann33kd1z74K659+A4aPnoXnV8SAl9TSUz6BD3ffI7+77/CwOSvcPv7&#10;rzE45RvcJlgGGP1UMLenTELPZx/g4p9fRO3zT6L2hadw+a1X0fr1B2id9imt0ldomvkFLs/6BE0r&#10;v0XLlh/RuHUG2rXF5oHlhIjW3xAiVWupRDaYnblHhaGkqlkaszC0MxEro0az+7Qvd+u17ecu9BMq&#10;N2sY5w7iyLp5eGpMAYYVpKJ0WC4KSnKRU5KP9EInH5JWWIDU4lJkTXgY2U//CVmvvI/ga58gOGkW&#10;UpZuR9qeSqvKeCtojU/RzqjJjGrEf7oJHloadyXPn2mzcJ1uNhsTvtIH33nNF+mC55KzfiZ0XVtH&#10;9P4xb5Uw0XwRm7naMmht79oRT0okTFioOzWFN3FQK3MJlGRCIST7IpAwBI+wchymSpRE/d12zPMS&#10;LP4bsiv/N0RkW/Tc1AiViOaMCCQCh+yMbIoqMIKKJWGV7xA8CAZrW+dzC8JB20JoLYxVXKQ0dJ7X&#10;OTvj8TMJC02GD9HCWKu7VAutjKaiJfM1g4hVXQwcKtM6uQ/HwtyDdvNP4GPbMyaiLqJDmQ0cDMHC&#10;4CJlIrtDGyOIKPlqoGFEe0fizlNZaG0N4SBIWLt7XZ8lV23mKh+7a5xQ81lsbRdiqtoQU96KpBOt&#10;SDl6DeFFexD/568RM+4VQuR5JAyXGnmcVmY8ATIciRpMlJ2HhMwcxGdQeVCNuHNz4c3Ph5fe2ZWR&#10;RsVBgNCaaNl/PJVHLCEhcLht9qrfVIkUiWzOP0LEE/DT0oThS1VOxZkK701PRZiRwvc+NLEMm7TR&#10;9+GNqKEiOUeIXCsnKAiRxtNb0ECINJ5SktXJj5gSoTppOEHVQVBYklXVGDWYaeHdkRVUICv4eDUa&#10;tNvdhlmoW/sz6tbPwNmNs3F66RQc//FTnP7hM1yc/h0uTfsG16gurn7zJS589AHOvv0Wzr/1Ji69&#10;+SYu/PlV1L36Ii68/jKuECqNf3sHbR//DR2fvI92Hrs+pcKY9JlF36TP0f7pR+j56lPc/PYL9Hz+&#10;EVp4fcv776CbABr4+VvcWzoDfYunoWvpVLSt+AEt635E54656NJEtEPL0XNoJW4w+vgzUKVGe8IM&#10;1DgQUdeqA5A/8iBKrOqo3IggcucClQgtzy1anJu1O3HzwmEsnPIRynICKClMR0FxDnKlPgrzCZAC&#10;pBQVIaW4GKnDhyM88SGEn3kF6W99gZQvZiBlzjokbzqC8P5aBMuvwcPwCxiVjXBXXIOr/Ko9lq1R&#10;+7tfIKlth99yIT026cxPFaIRiVrJG7iqMYk9/HIkXB60wDszVwOyM613kNymxXd3ESIM1J2qUq+U&#10;SFCKRN2phIdsjVeKg+DQKACzKQSCv1P7YP8CN6Hj7ZYiEUCkSJxGMqkVJUt1TqollepDIWgIMDbR&#10;jCGg2MpewkGQkK3x9WnNjbPOxsP3uwkolXeja268VCYeAkTdqoKIdsHz8rEpkwh4VAqO9pA4idWI&#10;ytC2EOoTMYjYea2p0dQzjUgcfLA+RrCIQsRzxQGKzgsgUhwChl6LgkSWxnpH1HzGSFJyVaXeWqcf&#10;JJEqxEUFIqCo5Kt1M1qYZzNGCJL4mi7amy64T3ci9VQbUtYeQ8JfpyLmodeROP5lJI56DnEltDQF&#10;GpFIFaJ8iCIrD7GpGUhMz4SHEFEECwvhzcmynpFEraFJVX6EdoaAcJrPaGdoWywIDgEkgZHoI2T4&#10;3BMIwMv3elXhsVGKUiVUI2m0NQRLNu3ND99/iPKD61GtCWdH1+HSiQ2Ex1ZcJ0SuEyANlZvQWClL&#10;40CkkUqk4cRq2hpaGLMxVCHHV1N9rDaIaChzB61M076luEQ7o713L+5YgPPbF+Hc5nmoWzkdp+dM&#10;Rt2s73Fl9lQ0zpqG5um8sRkt33+H5q8moX3SV2j//HO0SoFQbfRN/obWhZZm6g/o/+4b3PqWKmTK&#10;txj84Vs73ps+DfdnTcf9uT9jaMYUDP70PQZ//p425wfcncdzS2ZgYMVM9Cybjo6VP6Ft/XR0UXn0&#10;HlqBPoKjlwC8QfDdoJrq47/nZsVag8jtug0EBe2MVWec/Ie1zgsetC53aV3uWOzCION23XabodpX&#10;swvXjm/C315+DLnpHuTnpyG3MAfZxYRIAdVHYRHCtDEpw8uQMX48vGMnwP/Mq8j8+Adkz1yHrHWH&#10;kbKnCoFD5+E/fhm+E1csXCcu8cvpIkFyxSyNR4qECkRVGg9DlkajAZI1gOiqM5xIeREv7YznSjdc&#10;BIzUiBrOrMyrzayaB0yNaK6IdsbzNg1amVc9IwFVaAgUgwiPAoibsFBzmVbwCiIBTYLvpNKgGlFO&#10;RLkRN99n1oVgEEgMHlQbSrpq4ljOHe1OR7XAm1zL/9XToeHM2nbTmsQG/9sSq44SoX2RveH7XYSX&#10;7Iyz27+T77CcSESNOGtn+JxQkZXJGPzfSL3937b2RqF+EsuJaDyiu1GqYyhiZ7QuRjFkU8/U1m4Q&#10;UZMYoSBoqNnMulcJnahCMbBIfTAEkGiFxpKqfK5Q85k1puncWWeymayMYGLrZyJrZ5IIEkFGcFEl&#10;J4kwcREi/uONSN5yCkmfzUPMM39DwkN/QcLo55GoTb2LxhAkxVadcRWUICk7HzHJ6YiPQMSXl4dA&#10;fgEClLxJtDpKsrq1loY2RkpE4EhkJPkZPj728pyXEPEmEiJJcNHaeGhnfCmEiIY8JxMi6imhNfLx&#10;cXJmCgJhDx5/bCR2bV6EqiMbUKNxAMfW4WrFJlyTEqlknKaVobWRnWkiYK7yhrtGYCgn0kTrojUx&#10;sjTtPNdKiLQcpqXhzdm8bwmu715oiuQq49LuJbi4aynqty7C+dWzcXbhjzg3ewouEyTN83lTL5yN&#10;7gWzcWPODNycRdUw42d0/zwV/Xw+NHc27syZg6FZswmJGbhHYPzC87/M5XHuTPy+eB5+Xzofvy2f&#10;j/tLZuMuP+/+oln2eGj5bNxm9C6fgc4VP6Jj7XTc2Km9eFdhgP+G24ThAKNPC/iOESIEo1YD3zq9&#10;GoOCyDmnBd6W/Uda4KPq456SrOd3Y4iPB9UfQtjYqITaXdi+aDImlmYgNzOA3Nx0ZOZn2TqmlNw8&#10;JPP/NUwVkkwVkvnQQ/COfwRJj7+M7M+nI3fhDqRtPIGUAzUIHjkL/5Hz8B6+AM+RenjUcFZ5jQBp&#10;QJDQ8FURHuobqWpBUmUTEmh3vHXtCNZ3OUOKtJJX/SKEiOsyVYjgQoCoKqP1M1IhwRZNORuwcm+y&#10;Vu42a+LZnUiPyC82FtG20SQw1Pfhbv8VHsLCKjO8qX3airZdSVVChSrBVuxav4hTurVVvj0aEUCQ&#10;EACK6BBlDSlSAjXalSr7Y9PPGIKGFtapZKuKTHSdjayKVIZAorEAtm8vQx2rqbQslhPheUEjMwIR&#10;Pdd71EsSI5sixSFIqEqTdHXQHmvSu6dBSVVnpojbHv+xdka9IzFUFXE2GtHJkwgo6g9JUN8H1Yat&#10;+JUCETDOO48NIqrQ8GgreaPdqlaF4fMzESXCow0pquN7eY1W+LqruuE/2cJvlLPwfL8SMS98iriH&#10;30Dc6BeQUPYkEkvGIy5/GBLyCZCCUtt7Jj4tG3FptDM5qtJQjRAkweIiszZJWRlUIsnWvRofVBXG&#10;KeUmSpUIIh6eE0R88RGYuAww3lAYbsLES9XiN4CE7HEwPYxAih/BUBKmfv8BzpRvQdXB1ag7tAYX&#10;j6/H5ZMbcVXJ1ZMb0BKBSAMBc40323VGA+1Mo6oxhEcn1YmGMreqmYxKRNPdmwiRpv1L0KiO1QNL&#10;cU09IgdX4fq+lbi2YykurqWNmv0tTv00CZfnUo0smI72BTPRt2QuhlYtwd01y3B72TzcJhyGli7E&#10;nUULcHfhAtxZMA+D82fi18Xz8SvP/758Cf6+eil+W70Iv69dhL+vW4T7K+fh7vI5duxfNgt9y6lC&#10;qIC6qUD6ds7HrYPLMMi/8+2T63GbCmuwYp0t3uvjv+kmwSKI3Kxchdu166k6Ii3wSrBGkqz3CY/7&#10;tC/3GNoT+I5yIgaRzbQz29F8YhO+eftZDMsOoZAAyc5JQ3puGsI5GUjOzkFKXiEhUopw2XDkPvEU&#10;Ml94FXGPvYz0L2aiYNUBpG2rIETOIHy4Dv7D55Cwp4YguQjfSdma6/CrxFvRiMBpWhmCxEs1knSy&#10;gV9oDfxdbGI0W6VGAEm+3o8wgaHJZp5rfbCZq3yusNIuQeKTraECUfdqsmwMLU2w4y7tC4Mg0Ybe&#10;pjQIC+1zrbKt2RUpDNoZLfu3He74XL0ges0JQkKwUZL05r8gmTe48iVaVyObYxPNIpUYLcKT5XEG&#10;F/F9esybX4pCCkJqRddrJolHORdBxCo2sjpKpP6HbV5lowD4PoOO3sM/x7bXtHxJBCKCQyxhEH/p&#10;llkbR4VQVZgCuUNQEAoEjNrcpSyiNiVW9kRDiaRmImoknhCJP++Axqo2UiV6j/IgggnholKvtcVH&#10;ekFsRABBYrkRKg8fQ4vv3Na96uRPDCIEi59qJLC/HknTNyL2tcmIf+oDxI+nGhnxHJJKH0F84SjE&#10;ydLkqcxLVZKRi9iUdKvQuAkQ9YwE+I0VpPT15efBnZ4OzV2NV0LVZosQIgRKopcA8XhMhST4EhDv&#10;UQgi6hchRGhr3FQwVvKNgCSgjcDTg3xfDB59bAT2bVtiPSM1B1bj/NG1uHjCGQtwTb0itDVqOGuy&#10;vAjtDG+268dWESorbYxhG5+ryUwDlluPytKsiEBkKZp4w6rJrOHACjQc4nsIkob9K3F1xxLUrpqB&#10;yrnfomr6JFyc/T2a5kxD21y1ss9D3wre7KsIjTUEyqqlGFjCx8sWEwxLMbhkHu6tWIRfVy/Db2tX&#10;4Pf1K3F/7RLcW7sQv25cjDur+V5amJtLZ+IGbUwn/5yeTXNwa/ciDNKy3KFduVOxgSAhRPhvHCJI&#10;Bvjvulm+BrfUcFa5Hv1VazConAgBMnjGgYgpErM0ip0PVIgmuGveSH/NZhuLeGDpNDwzsgBlBEi+&#10;lhxkhJGWnYrkLIIkM4swyUO4qASpo8eh+JXXUPDXTxD34jsIfjkb6cv3ILj5KHw7jiN+61Ek7T0N&#10;z8FzVCSXqUYuInjyKoKEiOfENUYDfBUERnkDEo9fRSIh46puhKe2xZSIY2eoRLQQjyrEL4ujZGoE&#10;JFbaFUT0/LoW5w1Zv4iVdwkQa39XclVbQjAC6lql4nByIkqSOnZGIDGlovO80VX2tXU1Oi/YmCpx&#10;wuaM8MZXnkTwkOrQUfBRR2u0HKw2dQHEFtYRBCr9yurIAgkQsi+aSeLmZ4X6nV4Qr/InA04fieyO&#10;gUd/DqFi53h8kBMRRBIu8+a/4qzOFUASCBBBRMrE2t4VyofoGLE4qujoNSvlmp1RLkQwcRrMFNoV&#10;z8Vz0ZW9pkI0FY3PVdY1e6O8CEN70PjO8j2q0CgvQjWisYpKsrqpUHzV9KCHr8K9eD+SPp2HpJcn&#10;IemRtxA//AW4yp6AS4ObC0cQImp9L0JiZj6ViCwNrUtevvWLCCSeAj1mUKHEhYKIUYVGCVUNKgoQ&#10;JF4CxCM7I4gwdGQIIu5QiNbGx6AqoYqJRoDWxqsu12Aikunbp3z1HqoOr7d5q+cOrUY91ciVctoX&#10;S6aqOrPZQNJ4woHItQhEmmhh1M6uYcrNkV4RKRIBpJFKpImqpPGg9phZhcbDVDAHV1KNECgEyfVd&#10;y1G/fjbqlkzD+fm0NnOm4MrMybQ3P6JtEZXDMt74KxdSlSzB4MpFGFq5GPcIFCmUOysW4N5qvrZ6&#10;MX5Ztwz31izC7VVzcXvtPAysnkv7QvVBC9O7bi5u7VyEO/w73eXf8e7JdbhbSZtClXXn1EaqEIKC&#10;cZuKq1+KRJ2rmoxmK3t5nUYFCCJa4Wure2lZKgmaM1sIjx24fU4L73aYlblFK3Nl73J88cqjKMsM&#10;oiQ/G9mCSGYYKRnJCGekIJiWBh8ta4BqJH3sQ6ZCUt7+EL6/fYPgt4uQvf4ICo9dQMr+0/DvI0Co&#10;SHyHziP5yCVGPfyHzsJ39AJcVCZJR6/Y9iRSJZ5ygoVKxEsV4qtrswRriNDQQjxBRAvxgnweUvcq&#10;oWFVGlVrbFCRekY0f5U2RhBpu4dw533LiaisK3hoF7ygjl1UEjf+l63IDXVTbfC8v+PvhI2zhYTt&#10;u8ujAYbXKkyhCDJ8v55rfYy6Vp3p74QMP0v79GpTLE2KTyUUlEwNKdkqJcPrdM6GLxMkul4gcRQH&#10;4TL4P6ZEpGo0EkB5Eq0Kzrn7/1nDWbI6Vu/+bwNLjKa4S4k4A5oVhAKfR5Oq6ma154LHJb6mfIig&#10;QOXhuU6Q8D02KpFKw9QHr0lQvoSQ0BobgcNLELkvEUoRiEiNGEjM3hAkfJ/W19hCPCmQWqoP5UY0&#10;X0QT36lGElQSphLxVnYjcLwZGdvq4P5uJWJf/hIJj72DhFEvIrHsKbhKHkZC0WjE55ciMVsQKSBA&#10;spDAX7LEzBzamUIqEc1e1dzNQoRoa1xpqYihAokjSGRrkpQXMSXiQpw7gfBQYtUVOXoJj4CFlIjg&#10;4QnpsR++FNoaqhF3qtRKEh4dX4KtK2cQImtwNqJGLkmJSIHwhlPDmbpXG6k4lFht5Ld2I6HRcJjW&#10;hSBxYrk1nWlEYsuhZWjWojtCRLvdyco00yo10zI1ECLaSrNpPz9jL2Gyk3Zn43xcoWq4vGAars2b&#10;iuaFP6FtyXR0LqHFWTGXYFiI22sYq6gyaFEGVxIYjP4Vc3B33UIMrV2AgbWEB6Gk6NtIeGxdgNt7&#10;qVyoPu5WrMH9qvW4q8lnGptYSTAwbhMk0ejneQ010oK825VUIgTJ4BmBhApElkaqpJbXWf/IFqoP&#10;rZfZiptasCeInNmKtVPfx4S8IIqUC8lOQ2ZWqkEklBZEMCWZ8E6Bl18S3qxc/t+OQOCxZ5H10VfI&#10;+HwG3B/NRObSfcjZV4ucY/WExlkEDtUh+cA5pDKS99UgYesJePadQXLFdYRPt9iaGk/FNf6uESDV&#10;TdbR6tXIAE2Br3eGOPsv8fexvstyIwE1nBEggoj2pAk2Oq3vgWapEB7VdEZ4JHdrzYzTH6KqjK/9&#10;V8ZvBMnvthNeClWAgOJrpzJhhHhO+Q5rMOuSWiF0+Loay1S2tYFCfM0r5SL1wJA1kXXRJHZboMdr&#10;tAm4FIdAINWhCo4AovyG9pJRYlb5FKveMCzBSqDYuEUlVGlblJCV0skc+G++539Mgcj+KEFrSkTW&#10;RbkNtb1r8yo1nMmuuGwV7x2zLNpXRvNUtRWEYCGQqKtVHa7RXhHrTiUMLJmqfIlKugSAo0aG7Chw&#10;KCeiiEJE5wUR5UQskUrVYTvgERpWseFnxJ2lpanqhvtUJ4IV7UjZcxHeOdsR+9cpiH3qXcSPfRnx&#10;w54mRB4jRMYhTpPOcooRT4gk0NLEp2UiNi0DrtwCWplh/GUrhV8ZfVobf14u1UoYsbQzMeoL8au5&#10;TPkQByLxnqgSEUQ8pkIEDSkRN6GjTlY9V17Em0p7kx5GenYyMqlGPnzjOdvYqo5KpO7QSpw7uhpX&#10;KPWt6YzS39rf+W19/TjhcYLK4h+UiHWsqtmMr7UKIoe1/J9gMYAolhMgAsdKAoSvCSpSJwdWoUlj&#10;Ani+eRftz4b5aFw1Ew0rfkbTyp/RRrB1r56NG1IXjJsEhRbV3Vw7B/3r51sMbqYK2bwAt7bMw80d&#10;PLeHQNlH9cG/izbxvnNyjW0dca+aQCBIBqk0nNA+NBswcJpKROqD8NCqXo0G6D+9mpaGj9UrIhVC&#10;SAxpLU0d31NHFaNcCe1NP1/r4+eqYnNx1yK8+WgRilOSUJgTJkBSkMqfbzg1QHj44U8Owp+aCl9G&#10;Bry0Ne7sfCSNmoCij79FweczEffKJKT9vBGpG44jvKcKqYcJjv3VyNxzBjnbKuFeuQdxa/cifKgW&#10;GYRGWAApp9JlSIW4TjfAE1EiNoNVq3sjeRGpEh+BInB4r1BBW/fqgK2j0aZWAklIFRlrOqMS6foF&#10;KT1/jEX0d/wGL0GiDaxMnShhSovjadU5Wh1Bg6ohzJtZlkUwkWJJvfWf1p6ulbqq1mi9jGBivSOy&#10;PQSAVutKwahio93rdE5WxBKpfI+gYk1qPFrQmthcEV4j2Oio7TK1z0zy0H9aq3umpr33O9tK6HXB&#10;Rp8XY4vpDCL9iLsygFiBhMCwPWWoNqRM4i/xBqeysD15+VwhyGieiO1+R4hE8yWCi8VlQkjqRh2o&#10;VCYJ53k9oWHgiCZdtXJXCVc91mtUIQYR5Upq+Jh2JqHWWYCnlbwalegSRKhGPAeuwL32KBK+WoiY&#10;5z6E66E34Br1Ei3Nk4grHIOYXMfOJGUXWqjcG89fssTsXNuDRBDRoCKv8iSESGJWOjw5aVQlYcRp&#10;QZ7W0xAagsgfIHH9A0RkZ/RYIZAQIKrWUI0EqWzS+G2ZmuZDSV4Kls74EtUHtKXEEpyhmqg/sRJX&#10;K9biOhVIE2/IRt6QV4+vwNUjy3CdKqRRsCBEmo86SsQ2nBJUjqymGtFG3qtwTRA5wNcOLrNEq1b3&#10;NgkoPN9EWLXR5rRr4ypCpWPvMrRtX4jmrXPRumUuOrfMR8/m+ejdOA99mxagbwuDr/fvWIyB7YvQ&#10;v20hBnbS7lBx3KZ9GuTf496JNbhHpXSPMLhDRXH3tAORaAxqhKKW/BswqDwECwUfKwar1jgQqeZz&#10;WhpNOVMowWrPa7U4b73Zmp5ylYPX40blRiz6/C8YkZ6EvHQvcgjm9MwUhNNDVH0+hpehkQ60l1Qk&#10;btoaN/+Pk0rKkPLCa8j/2/fw/eUrUyPhhduQvv0Eig7XIW3DQQRmb4D728WImTSX1ngbgjvK4SVk&#10;EvedhZs2x3vSsTKeKkKlpgW+2lZrhw9fIEAIjEA0P8KjR/ZG/SOqzhhEhiwXYnvS0Mao/d2nBXmE&#10;SZiwUM+IQYQKRE1l1q1KhaL9d12t9wkWbWSlPhF1s/5GhUIr0U1bw5s+Oi9Er6sbVQlVQcGUgXIm&#10;ggghoMHONrSIN3s6b3YNJrImMikRPZe94fulTHSt5U/4GbrGyrsMKRQpGlVnVO3RYw0k0nX682zH&#10;PD63tTMKazYjROIEET5WL4hKvY69ITSoQqQubJOqCDhsSBHB8n+VeS+rm1WQIVAuK08SKflGIGLK&#10;g6HJZhpMpKpNtHJjVZhIuGRrCBOX+kn0vjqqEm0rQYj4CRHv8UYkqdT74xrE/ukLxI5/nRB5Ga7h&#10;hAjtTEzeMMTllpilScpS5PNxDtx5BfAUlsBbPMxGBHgFlEKCJieTlicFnoxUuPmLqbJvPC1MFCKO&#10;CqFCYTgKxIGIlIjlRyxXQpBogR4jRFuTwV/4lKALLzw2Avs3zkbNoeWEyBLamuW4xhvl+vF1aCin&#10;FalYFYHIclwlZAwkVCONfNyoLS55E7cco7rQ7JDDhAjti6NEFLxGlRvB47CjQBoPq9OV7+H5NsKl&#10;k3DpPrASnfuWoYtg6NmzFL0ERt+2RVQZS3Bj52L08/23Gf0EjuI23yvLMkTlcZeAuMeb+y5DwBji&#10;c4HkzinCRBCJHJUXGSJkHGjQtlRTmfA4YApkNQaq11BpUKEIGlQaiv6qDbhFJXOTkOk9tQpdx5aj&#10;l7AaqN6MY8sn4/nh6ShMTkJ2ZtBUSJrlQbR+iSpEIBG4tRrbIJJi1TbNkYkdNhK+J15GyiufwPva&#10;l8iatgQTdx5H0cqdcH82AzEv83fm5UkI8kvIN2cjEqlIXDtOwXeknnb5GnynGuDT2MTqZrhrqEQI&#10;ETWghQiRkKBxocssjSDirOolPFTKpUKx1bwCR4OqNM64RH+z1Mgf3as2lIgACSr/YXNE/k6YRDby&#10;pqKwLSOoTLxtskC0Op284alMlHCN5kWsitNNRdLrqAwn50GLI/VCCEiFCCKyM1IvuvmlNtR4ptB7&#10;1CymrlMlYjWwyM2/h1SGVXB0lI2hnbE1Nwx9hk/g4mPtQaO9aJy1Mwypith6qo3rTtLUKi1UF9rM&#10;2xKp14YMGDG0FTYaQBZFcNHiPSVUlStRqdcgosd8nXBxVu4KJPwzorAgRGzXOyqRxAu8jq9LhUQH&#10;EcnCxGkavCBDeGjWSKJyLmd4rpI+9HQ3/5PbkLCrFq55O+H5cC7iHv8ArvGvwT3qWSQOm4j4opG0&#10;NMOpRkqpRIqpNAoQn6EKDdUHAeIqpBKhrZEq8RUWWLhyqFTSkpEY7VolIOLVbPYPORFVaKJJVTWf&#10;CSIOSAgUwUX5Ef5ihzJoafhLn54eRE66D5+9/wKO716Iqv2Lce7wUlym2rjCm/4qb/ZrBMgVguIq&#10;b9qrBMA1AcQgshwNjCazNoLIChtApGlmDbzh/zGUaNXAoma+X+CxfIoUzQGqEFqgTsKlk9d0M3r2&#10;L8eN3UvQQ7XRvWsxevi4b99S3OS1NwmPW7z+Fv8u/YxBWixZF0FiqEKrclcbNO4IJAwHIjquI2ho&#10;S6hG+k/xOimQagJFMGHcPsPntXxM26JzA3y9n8dbhE7fydW4cZJ/t+PL0Edoad/exr1L8OlzozAs&#10;jTYmm0Cm+kijSkxLJ0T4M5US8YSVe1KpPQwv/9/U+KcO5DgCPDYnG/EloxCY+Dz8T7yGpCffQOi1&#10;D+B99X3Eayreo+/C/dznSPl8PoKz11s3a4ZyJhWX4DtGJXL8Krzl16wN3q2ZIpHFebY7Xr0zW8Rz&#10;gYpYQ5yv9sN/VYnVyLzV67eQTNWhHhFtHRFougdtqZlMWKTe4A2uprL2XxDUpt9dtCnqB9E8EUIj&#10;GpqzqqqK8ibJBIb2qlFZOBpSK1IklmTlc12vZKlyF+orUWnXciF2VGL2f8HDawQBzUp9oEr0GuFh&#10;5dzB/4RHXbNUHeolMfXB89q3RnZHHaoORAgqvldTzjKH/rcDEeU9bNNu5TuuO6pEOQ6b5i5FElEr&#10;sjxO1UXNZASCridEDEQCh96jpKqUwyVaH312JBnrvqSciF7vdwYU0bZIiajEq3b3OOVACBCDCB/b&#10;0ObaG44CoZ1RY5qt7iVA3FU9cKuD9VgDvBsqEfx5C+Jfm4qkJz5E0uiXEKcFecVjkFA4Cgl5I6ky&#10;CI2cEiRk5iEhu4AQKYOnZARjOBJpaRJyc+DKp83Jp7XJpq9W74jKvUHZGmfxnSAiS+NAxMmH6Nwf&#10;lkaqxMmNCCIBJf4ygvatmZGZjIK8ML78+GUc3bEAdQeXov7AElyiDblMtXGFN/xlxjU1nfHGvUII&#10;XCcMlPO4xmggDJx9dAmFKER4o+v1BloXgwiPBhG+XwDS9QJPM9+rhrUOnu/g4w6+p4t/7g2CpJuK&#10;o3P3ItzYS1WybzFu8e81wGuGBA/+XW7z/QPHVmCwfCXuUDENCSg83iMoDB4Ci0L5EYHk1Hpnk6uT&#10;qwgRgiMCEc1d1bxVQcSUCM8JNLcIoz5NP+Pn91YwCBFVcfrKN2Hpp3/BuHQ3yrLDyMtRHiSE5OQQ&#10;UgiLYFrQAOIl6FVa99iKbMKb591pPBLg6gHSYKqEIn6RlIxDbN5YW+ntGvE4EtUOMOYvcPP3xffO&#10;NGTMWI/U5XsQ3nAIoR0n4dlWiYQdZxC7qwaJJy4TIs3wnGm1RXm+s502W8S22aQS8VOFBDXRTOVc&#10;Kg4twlP3qraQ0HCikLaHaHW20UymBUnWYjyCQeMBQq0EhDb5FkB4XjkRlX1lYZQPMZgwUgmADNoY&#10;2Rmt/FUFJ7mXz3lOELE2eR49skY9/wxt8q0mNeU8NBrRSr88OpAhQHhe/SGmXm7+Kzy9anunwtFW&#10;m1IyAgzPCySWVOVRIVsjK2T5EMJEEEkf0CgArd4lIJTDEEjiGFrqbyAQTPhatAys5wYEXa+ciKBC&#10;xZFI0MjemBohJJRQlRJR7sTDa/3X7tEz3n3QLu/TvjaRvhDLgTAEEe0/o5LugzjbaxDRplf2XKDR&#10;FpsESUJlJ78lOpC06xyCq44h+P06JL74DRLGvoa4YcqL6BdHpd6RcOWOgid3GNVIPmIz8uAuKqMK&#10;4XnCJLGoFHG0OJqApgV7Lkph7cOr1bzaTsJpe4+qkEhi1ZKqfioRPZYK+SO5aq/xl9vLX2Y/vzGV&#10;+MvITkMqf8Fzc4L46bt3cZrf+hdoMy7w29YgQrVxhdCQErlCOFzm86u82a/sX4qr6geRsuBNbUFQ&#10;qC1e++020t40CDZ8jyDSLDtDYDTSEjTzhm9VUMW0H6cKIRA6+Fo3odDLP6eP77GgHeolPG4e5g1M&#10;8Awep4rgnzOk44nVtuO/dv4fPKFeEKoQAkPW5g4hIVAYLAQSHodoTfRcKmMoAg/lRe5YIvUPiAzw&#10;tZuExk1+tio32mXvJsHTW0GFVLEG23/6CM+XpKM0xYOS7FRkauRCKtVdOGhLC0IEidkYldVTwqZG&#10;pBw1TEpKREsZXLSlCVlZVCT5/DIZCU/RONrYsfAOewy+Uc/DO/pVeB/+K7zPfwb/W1OR8O6PiPlk&#10;NmK+X47YuTuQtLUKrgP1tq7Gq0HONc6iPNtO4rwTgogqMxbXBgwiBpBGbaV5hxBR3EOq5qjaRt6/&#10;W6QIBASJ7dHLGz9F22fS4oQJAJV9Fer7sP4OhvIhqbQtaYSGqjM+gYdgEUCiiiSaYPXwelVoBBJZ&#10;GuspiQBDFkaWR6CRApEi8VFtaDc7900qGa2r6SWQBBECQ1tG2FAi2R0eDSxSIlIwVCga5qwhRTGW&#10;PCUcrOoia0KIRJf5Cy5ReERBovMPlv8z1IRm1+p5VI0QLtFKjo62poavKTeSGLUxBIiBQeqDQDEr&#10;w9AqXtkXndMxXmMAaG00j9X2pDlN0KgtvpJgOdWOhH0XENhyBskL9yPuzWmIf+SvcKlSU/Yo4jSo&#10;KH80LQyDaiQhMx/x/KVyKx9SNgru4VQppYRIbh59NCFCgLisi1UeO2Q9IwmWB1FC1QFJglc5EQLD&#10;ICIr44BD/SMuPnesjpJ+/AWnvPbzc1IyU5CVlwF/2I3hvDlWLfgKF3jzn6cKuHxgMS7zJr4kaFAF&#10;XCUwLh2g3RFAqBikRAwSUiC8uaMjEzXdPQoSva6wnAhtUePR5WjhTa/qTiuj88QaWgXtJyPLsAo3&#10;CQi1qN/k9bcImVu85iaBo+FBigHCY5A386DGGvIGH6RiUB5EqkPwUDVmiCE4KO8RBYbFGT5WUIXc&#10;4XNdY30htYRIDS2NZooQMoLGTSqQfn5+X6WTD+mjOtk76yO8MiIDY7ODGJadjFwCJI0qJERlGCQs&#10;wim0M2mphIdAErLRDG4tnCQ43DynRZWakevNzrAcWJw2NCvgFwYhol0BtE9R3MhnEVv6PGLK/oSY&#10;ca8j7rlPkfDXaXB9vRTeeTsQ2nYGqRWN8J9qtJW9vhqpkHZbkKfBREqoui90UEETJHzsv3wLPlqa&#10;gAYTRUYlhlWd0Upeqo0wYRFsU9fqrwaQNN3ESqw230cqQWAWhze+bIu2mNAeNcp3RJVIUHvW6Lxe&#10;JzAEEusZ4TVSIym9/2bzVQUSp9nMCRtCpBte9kQ2h4+j+/VGcyNabOfuI4wEDV7joWIxuyLw8LlA&#10;ogHO/lt83u8kVC33oiTr7f+iEvlvxHgJBEFB+QzlPMyeGAgGnE7UyOK7qO1RD4hek8LQOQOMAMJz&#10;Ui8KtbwrCSuI2KI7nacdsQqM5UH45xAeZmEIi6gqMYDosYBikKGVoQpRLsRGA1QRHAxtaqV9aZKo&#10;ROL3X0T8xmp4V5fD88MaxL38JeImRvbpVQcrIZKYOxLubKoOVWnyipBEBeIeHoFISakNMIpLy7Km&#10;NJvBmpJKiGiYcxiJBIJAElUj0eqMVvO6lUxl6Fw0BBZNQPNRySikUCw/kpNmXt4fTMRjEwuxfelk&#10;KpHFOL9zLi7sW4QL+2lvqAquUJlc2keFQohEAaKQ4hAwNPHsAUQYDYRBQ0SRGESkRAgRNamp21V7&#10;+HYJIowOPu4mLNRFqhkffXzPTULn5nEHIlIGtwgP7bercq02rJLKUKJU0FBuQ6C4U0148LEBQsHX&#10;7qokK2VSra5UXmfbRRAeai6rE0T4WWeUByGkCA3ZmRsnlvHvw6igGjq1ElXLvsHbYzIxOsOH4bla&#10;I5OKVCqQdP78wlQYPv7c/YRGIFlwTrHSribNKREuC+pOy0RCajoS0wWQXMRmFdoXSdzwxxE75hnE&#10;PMTfieffhOu1T+F7azI8tDLhb5Yja9FupK87gswdVUjffwFh61q9Ds/J6zaoyFPbagOKZGW02bct&#10;xLtyA16t7L2kBjSqkOtaOxOZ+m4t77Q32neGdkZJVVVn1Pqe3Cn1QbuiKkzDXUJFk97/xUYDqPHM&#10;T+A4CVQqA6oUgUQl3gBB4tVrBIdUimAS6iEkqEhCXU6yVetdBAgLgkPA0KrcFNoOKRHZEMuFEAKq&#10;1khJ2FYSBIX26nVAIivDIOhUnVEuxKozyovc+R+b8q5J8OlD/9uqM0q+xgggAomVbWVlrijfQZty&#10;njYjAo9o9UaKRderEiOQxJwjCKg6VJ2xXg8L5/3RfXqtGqM2eANIH587fSKaWqa5qo7i4J9FaNj+&#10;vDzaojxBRD0iyoNojY3yJNromyGIyNJ41NV6pAGxm2vh23oOWetPw/vFIsQ8+R5ix72E+OFPIL5Y&#10;Hayj4cofAVdBKWIEjMISeIaPho8gUZLVnVeIhHRChPDQ5lZJ/EV0paTBnezYGo1JtG02/VQkXoKC&#10;IdUhkOj4jxAxwPAb0yDCX3xPsgfJvAlS+I0a4g0RTCFUgvF46ZFS7Fk0Bed2LULtrrk4v38hFchi&#10;WpgljMUEyDKDh+yMwSRiWwQKLdBr0lobrbmJQESvNykIESViVRLWTJJOgqbr+Frb4U6rgrsIC1U/&#10;bvI1jS9U3KTyuEWrcouqQBtVDZyiAlEDWdVGwkKW5A94DKkpTNPJ1DRGQAzJqkRf43WDBMUgbYvg&#10;MVS7keDg5/B4RyVcAsbKvASI7MyN4wTI8aXoO0krt30mJj1RiglpLozJz0BpfjYyVYlJ8SOZ1jAQ&#10;9sJL62jdwQSJJ6wxlamWUPWoKpOZDU9BGZKKRiCmgKpzwhPwPv06gn/+DIG3f0D40xlInzIfKdOX&#10;In3JVuRvPI6MzRVI31mN5N1nEN5Xg+TDF+A/cpEAcSozvupm20LCc7bNGZOoDb9pZ3xajHe1F0E1&#10;ljECVwiOa1rFe9tminiv37S1M6rKWGK15S68zVQprUMEiZNklZVJ6fhnAsWxLJZYFVwIkhQqilRG&#10;tNU9TTc8YZFMu5LW++9IprURNJRMFUTS+/7DlIjgICsiYCicgcqqyvyHoyAICo0BkFpJ5nOnd8TJ&#10;f2iKmYdqQ5t+Cxoq50ZHIUbzI04lRyt5/8cgosfOKl4pDqoQqYe4S7zhrzrKIgoKp0Jz26o3qsLY&#10;eR6lKjTp3XpFIjZGlsVKvLI3ghEhok5WqRQlU511M7QzUiqaAq/hRFEFYsrDUSDqWLW2d9t/htCo&#10;0x41TrNZEuHhOu3kRZQfcZe3w3WoAe49V/gLcRGhmTsR88rXiKEaiRv9DJIoX5NKJyKxeDQSikoQ&#10;V6Aohat4hG1q5ZcqoTpJ1BYTlMEJsjL8hnMRKElhJ9vvoZx28dtOW0sIEkl+P+LVFh+BRrxZHkeF&#10;6OjmObcSf7wBVIYMpwUNIskZIUu0ZmWlIIfW5vXHRuPY2lk4S1tTt3MeFQjtDWFymcdLe2V1aHOk&#10;Sg4QLHysRGoTbc0DFUKL0sgwlSK4mOVh8JxGCmg7Cm03Ed1/t5uA6CFAegiNPka/FsapLT0CEEt0&#10;MtRdKnjYNg+EwICsCWGhfXfvEgiDVBUCyJ06rX9RC7sDl6htGayTdWEIODw612gVL9VOJVXPyRXo&#10;K19GiCxHL6OPqmnt53/CE5kejM1JQSlVSDHtXwbhEU72IjnV70CEqs66g3lUV7Ga+9StGs7JgS+v&#10;AP6xjyHtxTfheeVthL+civQflyF39jYUzN+P7Pk7UbjmADLXHUBw3WGEt55CaHctAgfOwXeoDv6j&#10;5xEsvwIPw6dO1dPRbtVm21LTSyvj0v40qs5oP9565USoStTmTjvjJUikQqJKROVez/UBAsUp9/pb&#10;huClOtFREEkhPNI6CYFOQoTg0J4zUh/R6ota4JXPcLf9YmtrkqkqUgmKNKqP1Bu8+S1n4tgbQSSN&#10;YS3vBElUjSjnIcuixzaJTPkNJUgJDqdK8+8IUWFoBKIAIjWi/IiOmquafo+g4FGv67nKvbJEGjUg&#10;O6O1OAKJQcSsjG5s3vS2RoYQeJD3oAqRpREsdI0DCioUe99te13giOZDdJSNSTJbRGBEg4rEtpBQ&#10;0lUwka2xCWfOmhlVY1TWtU5V5T6kNvhcO+JJjWieSHxlJ+K1O94pJycSf7IDiSda4a3guUON8O6+&#10;hFRam8SvliDm+Q9NjSSMeBruYY/CVTKOCqTMIoHfVgkFw+EuGg5/SRk8hIjUSGJ2JuJTaGEifQfy&#10;1/H8hU0kSOS5BRJnSrx20KM68WuQUaRNXu3wgogn2keiX3KvrepVc5TUiDosBZTMrDRk8bOy/fF4&#10;79mx2EdrU7lxJmq3zyY85hMcC3Bxz0Jc3LsEFwmRS1bJWYKrVCcNqr5QfTQ+WPXLkDJhaGtNVWRa&#10;qDJaCAhNkJcakRLpISy6CYpOKo+e41IjUgOyFbQYhEa/tnmgHbmlx1IfZwSEzYSA1rcQHmedfXe1&#10;3652vlOpVjF0VttmEioEiY5Wxj2rowDi5ExkffoJj96TBIfixFJ0H2McWYyew4txaPr7eLMsBQ9l&#10;BTAqNxPFuVnIpf3LoP0LU8mFCeKgyrn6mQb5f6AenaAHPik+gt6XmoaEjGwkP/ochhEeBdPmI2/h&#10;BmQs3ILCZftQuGQ/0mZuhO/HVfDM3YTwWlqXPbVIP3QRgcP18B87D++xc/CeuAz/qQYEqvi7VEk7&#10;o0YzzWClGnFr0hkhYttr1ndTjdDaECLBq7ds0plPHavXnZW8SqpqO03tQxNsomWxnAjtSxMBQrik&#10;tBMKhIi21wyp7b1LyVFBxAGIrashENQ3kkTbo1EBAokgY/kPqg9VY3wEkBKrmj0iRSL7onDWz/yL&#10;3eiChSkUgkEgUUI0Wl0xa0NVIhtjdoYqxX2Dn6lrIwOaVZ2RlbEgfKI9JvpcAUQgiXEqJrQrKvEa&#10;RJxBQ4KIgUE5j2uR0Yi0PKYyLjlHvabhRVGLY9cLIvwcWRkLAkRqJJZqwhnY3Ge2RsOXBQ3lRaRA&#10;DCKW/xBA+JjAUA4krqoTsYykCFxiqTxiT7Qh4STP83FcOf0qweIu57ndFxHcXc9fkpNI/GIhYh59&#10;G/EjXoBnxLPwlj0KdxmtjSbCF41EbOEIJAoiw0bAU0RLo83As+SpU5DIcGemwZNFf50WJli0fYQz&#10;fEjSWdUbXzqf0564CAor7dpaGr9ZnUTanqSAy6yMXwnB1ICt81Bvg5rQ0jNSkUGpnp3mQ3GqGx+9&#10;MA77lnyH6q2zULdtFup3UZXsno/63QtRv3cxLh6iGiFAFFdob64eXmGlYIVGCDRbRHMlVCRUGc2E&#10;hzOT5P+GSDfhcUMDgk6uo+pYR2UgaGxAvxq/GNYExue2by4BMkSA3Du3FffPa2zhNh634V79Ngyd&#10;22wA0TEKmSFCRRAZikDEWtoFENqX/lO0LxXLqIwWo+vYYnQeWYL2/fNQufATfPZQLh5NT8LY3DDK&#10;8tJRkJ2BLOVDZGOCSQSIxxKrPpV0aWM8Wl5gJV4CPRBCEsGSpFm6JSNsmlnG3yYh97u5yPx+Ebyf&#10;TUfc375H/MfTkDJtOUZuPoGRu6uRuukE/Dsq4aKNcR2qhefIOfgrriF4uhWB0y3wECZOt2qzU+Kt&#10;bjWIuGlrLKGqDawu9sB3mZZG8BBICBRtZKWBRJpspsV3mm6WrIaxyDgARVi9H4SIE2o4+w1hVVNo&#10;V5w5IwLE79a9qqNGACg3ImXilHkdgAgkfh4FFc1UVWXG4CGVwRs8epObGiEApEJSBv8TLkJL1ykv&#10;4uGf6yLAlAexRKrsDq/Tyl1NNPNZQpXKg6+p2Uyf+UDpRCGifWU8VzRTRKBQDoQQiOQ3LEEqG0NY&#10;WE5EOZKI2hB8nBJvZEhR9Dxhov4QW+4fSapaMvX8LVsfE21hj9WmVJr2TjjIvqgyYyCpouLQ4jsp&#10;kShETndYhUabfccQFnEVVCCVyo84rfAJDPdJvm/PZcRvP4vA7svwLTuCuLemImb0q0goex7uEc/A&#10;VfYIYovGIq54DBJLtMXESCqU4U7PCC2OBjvHpacigSrElaEMvzbxzkACfXc81UeSzjPcGkREZeHL&#10;oD9Pp90hZDQyUck++XUXAeIKunjOZxDx85c+pDU1VCICSioBlJYZQnZOCAUZPjxSlIrJbz+Dwyun&#10;oXbbHJzbPBMXts7G+e0LrIJTf2ARLsraKJQzsZKwAxLlRKRCZGOiELHBRoIIrUvHCeVD1lIBrEcP&#10;VYei99R6AoRxWt2iGy36qxUOSJzNpZwYOrsV985rYNBO3FMIJhe2Yui8VtwSIFGYSJGYOlEZV/kS&#10;2SEqGtqj/golbNWJupRWagk6jy5CGwFycd1kbPzsObw1PA2P8mcxPDuAEoIkl8otnfBOpfULhF0I&#10;0tJIicjOKLEqRWKqhD9XzXWxdUsEuzs7m2qywL4okiY+C/dTryP+adqbv3yCzC9mUaGsRPGsDQhO&#10;Xoq4qSvhWn0ISTtPwX2wFt7j9QicakSgUgvwnA2t3ISIFt+p2Uy5EVdVs5MbudDF4O/cOdoclXkj&#10;EJGlUU4k0KTJZs6WmoHmu1QmAghh0knlQZj4aGeCbY4aUYlXLfBSIQKIKjCCSHRAkR3/4bFUhxKs&#10;ape3rSQIEZuExvdYeVfAiVga5UQc+0GVIUhRhaQwbD7JDe1VI4uikm0EHFrspyOViX/g3+C++S+W&#10;K9HMEOVGbK8ZQkMqRqBSGES0r4z7yt1I4pQgIAAEASvHRsBhVkbAUFVFgNGRoUqM8ikawCybonOm&#10;RgSgSCLVWYHr7C1je83wnLpPNSNE0FDVxa01MpEu1TjlPXguamkMHgSLYBF3st3sjFVmIhF/WkOc&#10;25FIS5N0tBVxe68igeHdeQ7unzci5plPEFNGWzP8WSQOfwKxwx4iVCZQlYyjEhlBVVJKkKiDtQiJ&#10;OVqIl0ZghAmSMJLS0xDIz4c3Vwv40hCrak0yQcHHLqqQpDT+8hIGPqoKTX/38H1ewsZDeCgfElRv&#10;A61QmCDRN6nyIymZYeTkZyIzNxVZgkh2EE+OKcSLYwvx5auP4NiqH3FmwwyL2s1zcIYwOUdVcnEf&#10;FQnjCu2Nkq1XCZIoRFS1scrNYcFkpdMjQqvSSkViEKEKEUS6CZAbVB59VBo3K9fjZgQi/dqZzkLg&#10;IBw0cezsNtoSWhcNVK53Jo7dq3dAcofKZOgCr2PcFUyoRKLWZkiL6WoIESVeq2iVqEBulS9HD8HR&#10;dXQBFcgCtOydgyubvsep+R9g+XuP460RGXg0PwUj8pJRnBMp6xK66g0J8mcZpKIL0Db6CA6fn7bG&#10;7yw3UOXL8iRUghptKZD4NZQ7Jw+e4hFwj3wESWP5//7oq/C98AHcsrgvfUJ1MgfpC3YitP44PFQl&#10;vqP1tDKXbOWu/1Qz/ISIj2rEfbrRtpMQSGxbzXNdlhMJ2ebeVL/nee5Knw0oChhEqEIabyOkYUQt&#10;VCGtqs5o7cx9aOq72t6lRPxacKduVvWKUGloRa8W4AkkNmNEYXmSfzZbE1Ui1sHK1xQGlAhsbKEe&#10;AaT+D4XtHaPeEiVktVivhxDhddEOVJVmVQ5WaPOp1KH/tsFDgkm0rKvnakCzYc1UJLI1gohZJCVt&#10;pUb4d1NylhARNO5SVQgaBMI19XPcMhDYbv+0MVE1IgtjSkMqRJCIrKXRVpkxdVQREZBYUHlIfWhe&#10;iBSI9YXQziQJNHovFYnyHVIT8YRFrBSIrIwSqjw6+Q+qDK2X4XWChULgcFU5kNFjjVJUbiTpVBfc&#10;BEnCkRbEHaQUPXgVwfWn4P1qJeIf/5AgeRYJo55BwphnED/qYSSWjUdCsTa7ogIpLEaC1s/kM7QR&#10;uEq9KamIS6bqoDrxFxYgUFAAH2Hizsi01aJSKgn07C5+awoi/qw0+KlitIJXU+B9vAkCBIhuBK35&#10;sNWnBEhqdgrSc1KQwcjOCaMwL4wnx5fgxYnDMDrVhU+eHYv9C75G5ZqfUbVhOio3ECpbZuH8zvm4&#10;sGsBLu9ZjKuatbp/qSkSVWWUJ1HCVWtmGrRY7/hKWpnVzpR4HrvLpT42ECBUHwKIQcSJW6cJEW1x&#10;Wa2l9w5EnD1ztS8MQxAhOO7X7+Bx24MQQAalQhSCSO0GHp3E6m2tkVFbu3pBaGFuHV+CG4RHx+F5&#10;aNozkwrkO9Qs+xRHZ72DBW8+hD+XpuLh/GSDSFE2bR5/tmm0fSrrhpQPiUDEQKKEqi0xcECiio0l&#10;slVW58/ey/8LN22nO5v/V9rgvWQsv0AeQ9zwZxA3+kW4X/oY2T+sQPKCbfCsO4zg4fMIHNMMkevw&#10;nmygGmk2JRJSd+oZqg5aGW+tyrxt8BMiwXpt9s3jZWdLTa2dCdHCaEc8/7V+JMvCNA9Z23sKQaFe&#10;EWcXvMjud5rm3nYPHkLGR8h4FbxO4wHUjarRAAKIlXfNyvwTnH1nqFAEEy3eE2x4rSCjc9Zs1vtv&#10;vDaSCxFEuniD0+Zoxog6VK1aI5tDa6NVuAKIbfqtzyZcNEfVOlIJBykS20aT4NC2EKrYCCjKq6hq&#10;o9W90fEBaq+PERgs/yELokazq5GcBpVH1KYYYKRO+NzUCCGgdTFqbY+rJxyUSI0kT6VgTMUQHg8g&#10;QjVibetSH8qL8GhAUTWGIIijTZG10ZoZnbNcCAEST4WRQHAkCCK0NQKLrndXa0ARryNA4pRcJYgS&#10;K6lglHA9yeuONSN+70WEd9Yjd20Nwp8tR+y4N/iLxG+l8S8gYcKTiBs1EbGq2OSWwJVXjMT8ImfA&#10;cxYlcRr9dWoaEhnxSrBmZpgiCRE0Ovrz8hg58OZkIJiTiXBuJpIZqXl8nJ2GUFYqwoRKek46MrJT&#10;re1dk7iSLcEaIkBSkZ2fjrz8NJQWpuGx8cX4y3MTMJrKZFggHh8/PQb75n2N6o0zULl2GuNHe1y3&#10;dQ4u7piPy7sXWuL1skrBtDi2vob2Rovuoqt+1equsD4RQkRK5Mapdeg9vY4KhCokkgu5FXl8s1LV&#10;k3XOylrLhyjXIavC43lamvqtVB2bGZuoRAiNs7yOqkPKY8j6Qtbhjsq6Z9Zi4LQ6UR0F0nd8KXoP&#10;LUT3gXlo2zcLV7dMxdmVX6J26ac4/NMbmP3qGLxakoKJ/LePzCVEsqjUtOaIMEhOCyJslRkP/IRF&#10;UHaGqsNjiyBlGXleCiTAoM3xETxes5mEeU62VWy8JWUIjH0cmc+8hexXPkL4za/h/3IukmZugG9z&#10;OZKPX0bwmNbJCCLX4T5+jYqk0SCitTI+DWqua7XqjNbNKNx1LfBf7LK1MxpOFNSk92t9Ni7Rf20A&#10;4WZHiWgwkaozboZHK3uVD+mi6iBEfIRKsOM329xbSsSBiNbKaNYIzxMiNiaA19gEM+VJVAKWoiA4&#10;LNEq1WFAIWgIDCkQL69TrkQQkVKxoc6yNLzZLSlKgJjN0XnlXxgaXhTNfdiIRoJFrfA2FpEQSbrx&#10;dyRF8iaChtrpNdM1++7/saFGBhGpEakNdZ9qqpkazmRToqrCWeLv5DyikLDEqoHGsTOCiHa/k4IR&#10;OMzGUIGYCmHYDndRgMjS6LGqLmZZeCRAohBxlAhViCoxVCJJEUujEEQUgoYAInvjPuPASFBJIFCU&#10;I/EcbYZn20Wkbb6I/NWn4X9nOmJGvIKk8S/D9cgLSBz7mC3UcxWMgTtvBBI1Cc2Sq7IuGQRIOtVG&#10;Bh+nID41GS6CxKNSomCibQlKSxAuzEdyYR5SCnKQSouSWpCF9MIspBAmKQRIdl4WLQthwhsilXYn&#10;md+UWfkZyNNWB7y2gI81I2Pi6Dy8/Pw4PEJbM4LAeTg7jKlvPoUji79G+YrvUL5qioGkZtNMXNgy&#10;B/XbCRMlX/cQKHsX0OIswvUDi9F0aBlhsgzNPLYedkAiiHSWr0ZPhZKrawiT1dYhKmgo9PgGFUNP&#10;xQor7zplWSkKxgObspHgUGzAvfM6rxIuYaGeEAGExzvVDNqXodOrqUJUMlb5dgl6jy5GDwHSsWcW&#10;GrZNw/nVX+Hsii9wniA59tObmPniSPylVBAJYBQUZfxiAAD/9ElEQVT/3aW0eQX6mfFnJRVn7e7K&#10;LYUcNSKYeAQQCw9s/QwBIhupvhElvANZ6fBmZ9vQqeCwEfATIhnPv43Qn96H651v4Ju2CllbTiGX&#10;wAifIECOXoRHE+A1IlFNZhUN1mSmFbya/u474+zN61bDmUByQUrEGUykjlWfjUm86ew9c+WWAxFL&#10;rA7B33gH/qa78FKh+DSkSKMBCAe/ttds0654fCw78w8Q0dxVQURbRmjau23qLXVCcFj1JqJEdN7y&#10;JQwfb35n3YwDDimTqGVR3kOJ1QeVFYEg+hrPq2/EAKLcCf8MlXJtLKLyIwxVa5QbUUu8lIvCFvjp&#10;8/gZkT4RAsHyH87Sfu0NY6t1qTii+Q1LtAomggTfY3aG9sUtmxOBiMGlno8JDEHElvjzqBBE3FIm&#10;yofIyjCsGiNwqDdE7fCyPHyu9nYpEeU6tEZGdkbxjxbGJsJHgWJKxGlEU/JV7wmc5mu7ryJxSz0y&#10;dl1Gxrw9iH32M8SNew2uh15F0rjn4RqhcYoTkURFEl9QBldhGTwa8pyZYypEENGOeUnZGXBRcWgT&#10;LBd/OQNFhQgxggV5CBVkI5QnRZJmkZyXjiDVRyiT36ZUJemEgiCiaVxSIFmETS5Bk0PQFPDa4twU&#10;jB+Zi5eeH4OHxhWiOC2Ah/JS8f4Tw7H881ewZ/bHOLpMMJmMytVTULvhZ4JkloHk0g7G7nkGkmv7&#10;F6HxgEYnLuVRQFliEGk7qrZ3da0qVtDarKS1cfpBoiBRy/nNkyttTYvBQ9aEoSX7qrI4a1702jrc&#10;JUB0VPepQYTWZagqEvyc24RRPwHSd2IJeo4uROeBOWjdNR0NW6fi0vpvccEg8hnOLv8Mh6e9gWlP&#10;FOFPeQFMzApgJFVICUGSr58dVUVQeSTLiVCNmJVxw6+J+yEqkaCOyolQhWj9DO2nLyMdAf4/BfJp&#10;ZfIYtKEedSZPfAbu599B0tuTkD5vLXJ3ViLt4HmENDfk6CV+4VyE99hFuJUXOXnVto7wEyBejQLQ&#10;fr2yNAxn+wj+bl3sQcr1AQSvUIEQIlIjPu3RG0muakc87cerxKpfU86kOhh+WhyBJER4qAVe/SIB&#10;5UVkTdT2LpVBWFg+hGpCe89EcyGCh8LGJ/K5QvkSve4WeLppZaRWBBmqC93csisCijakEkgMILIg&#10;PKphTJPNdF5JV/WLqAEtTa8P/JspE0W0d8RHsOh9Uh42UpGPbRoagRIjdeGoER5V5o1UVaQylPsQ&#10;ZJwEqlO1ceChrlOpjlsPlIg1kAkSpkJ4jcDBx8qB/JETcRSI7cN7hje7GsioPAQOW/6vnIiSqlqI&#10;9wAQDhiiIFFSVerD+kUIDwMJj9aAJrhQncSWtyKxog0eHj2HmxE60IiSQw1Im74VMU9/hDgNdh73&#10;MpJGPQcPQZJYOs5KvgkEiao03txCuNK1N41ms9LaZGfBw19KDy2MdtDz8JfUx/Dn8duOAAkRCCFa&#10;G58qOpTg2tRKa2fC/DbVEJ2MzFQDSTrhkpaT4nSw8ro0AiMr1YexI3Lx1mtP4qnHRyEvzYvhGT68&#10;ObEIM958Ehsmv4n9cz7B4QWf4/DCL3CSyqSOIDm3eTrOb52OS7tmM+bi6p55aNi/kABZhIZ9CwiT&#10;RYTIUkJkGTqOrUDnseXoPL7cINKn9SrlqyxsKwcqkYFTq521L7IkOqrvQ9WVMwQG1YZisIagOLOG&#10;51cbPO7w8RCty2DlSgyeXIHBiuW4TQsTzYF0HZiLtt0z0EgFcnXT97i84TtcXPc1YxLOr/wc+7//&#10;M6Y8mo8Xs32YmBnC2Lw0lDHyNP6QCsSv3hACQ0npEBWHQKIktdO96rbqjMq8vrQ0+LOy4CXwA/x/&#10;ClIpBsqGw102gl8WjyDpudfh/+B7BH9ahtT1B5C87ww8+8/DfYjwOHoF3iMEyNF6+E85k9+DVU0I&#10;1hAY6lhl+Gv5uKbFIKK8iJSIhhLZ/jMCCKFiXasCS8NtJLcQFISF2uClRNT67qMScSDCozpWBQ9F&#10;x68I89vfdshTHqPznyy0CC+gHhADzD9bCCJWAjYb4+RCBBEpEcuHGECUN/lnm1xmG1nJClE1aOJZ&#10;1NZotKIgk6IZIzbdnZ93i1aFoMgY+C+kD/6XWRedUygXIpUiC5MhgAgeUi/8bIHkgRJxKitUA5d4&#10;00tVqF/kqtP7ES35RtWIs/7FSahGQWKt7BHVoaNCikRWJpawiCUgbFtMAaSmy47OfrxOZUZJVRuF&#10;qOtocQQRbR0h9RG1MnGnHXAoomrEFInyITynBGvMsRbEnmhFfAV9LG1NgOcCh5sQ2ncZuXvrEZq1&#10;DXFvTEHM4xqp+Apco5+lInkYiSXjqEZGwEVb48ktpn3JR2K6dtDLosXJpjrJss3B/bQwilBRAZJL&#10;8hEszEQwNwNhfgMGszLgV6mR356J/MZ0MwK8EewmYJjHT3MaznQzBHmDpKd4MX5EPt54+XE8/sgI&#10;5BAgI3OCePPhYfj5jSew/NOXsH3aXwmSj3BgLlUJQXJ61WTUrJ9KVfIDLhAk9dtm4NL2WbhGkFyn&#10;Krm+dx6aDixE88HFaCZUWg8tQsfRJQTJEnQdX4YeKpIbx9V2TqDQ6vSVr7A2dCVDta5FYTNATq/B&#10;rcpV6K8mZJQsZQycpmKpXIHbp1ZgKAKPgfJl6Cc47HhiKXqPLDSAtAogVCBXN0/BlY2TcWXTdwTJ&#10;N1QkX6JuxSc4MOXPmPnsMLxZnIIn8lMxvigDI4qyUJibaUpEPzNv0GNKRI8NIikBWkMn6RqgzfSl&#10;plpFJqitQPILaWEKkMiIKxmJuFGPwP3cmwh9PBUZs9Yic80+pO6sQOjgWXgOXiBELsN7+ApcVCRJ&#10;xy/Bf7rBLI0GEgUJDPWJaJ6IXwvwIl2rPrW+Ky9yvpMA6YL3Eh/L3qi0S4gouaqVvH6qETWbeTVj&#10;hHZGEJGV0doZLcYLECRaQyOIBFWZ0XlCI9iuBXq0Hp28sVt5zhbjOQCRxfl/y7/WR8LXvLxOq3ud&#10;7TV5TQQmgouW/XuVmCVA1OchsOi8ekui623sdV4niKhiow2u1GDmvsE/n5YmQ2tmZGEYgonsjI6q&#10;AEWUCGFhMLlt62DsqJkfVCJRlSIbE815RBfRyc48gAjPa49dqQ5rJiNgpEISpUoiKkNjD6Pw0LAh&#10;Wxdj1ZhIQlUhFUJwaN8ZRQLVhy3C41HXR8u/0TxINKkqZaL+ETWh6bmL6sVNW+M6Tj9LiCTtuYTg&#10;4UZkH2lCxppyuD5dgJgn30f8hJf4bfUkEkdMRFzhcKqREioOgaTEGtDcOdo5L89+ObUBlgYXuXKp&#10;QPJzEKCV8eWmwZeVTCWSjmSqlBTCJEQFEkqnHNe3Kb28nzeCQSRabUjRDcGbgxDJoSqZMKoYr77w&#10;KCaMLeJzL8YVpuLtR0fgpzeexPJP/oStU9/B7tkfYO+s93GYIDmx8DNULJuE06u/Qd3Gqbiw+SfU&#10;b/0ZV3fOwVUqk6u7Z1GVzEXj/vlo2jcPzXzcdmg+2o8ssugiULoOL0E3VcqN4wIK7QcVhKopNufD&#10;jlIpK9BXsYzWh+qC0LhJ2PRTbfRHKi4KQcMeH1uMm0cX4Qb/nK79c9Cy82ezMFIhOl7dNBnXt3yP&#10;a1uoRgiRs6s+xYmZb2PJn8fik7HZeK44FWMLwigrTLN9ZTSEKIVKzU/FoY5Vtb6rX0TwdVRcEMnp&#10;yQjSwgSpFAN5ylVRRZYOg3v0WGS8+BfkvjsJGZ/NpAJdi/SV+5G1vQLh3ZU2lNm9/yxc+wUSAoR2&#10;JunEFVqZBgvfSVqY0wQIgeI6eZ0QaUHoXAf8WoCntTMEiE+TzahCAleiM0VuWV7EryrN9X5o4rvW&#10;0gQYtvdM+y+0MTyqZ6T5PgLNhIhW5jJU7lWviKyNj6olZLNHqBbUjEZbo1EAlguR6hAoaHNMjShX&#10;QpBElUl0OwlZDCdBquqM0w6v/pFoclW9IzasmQCwMYl8rkSqch6aPaLErHIo6hdJ7CLIeFQSVZPS&#10;tJYnpV/rav4LWUP/g3T1iURB8WBhna3SddTHg2RqBCK2+lYh28Ln0e0fpEJsejvhYdUY2h1BxMP3&#10;KddhCoMhS+Pia7bUX1PLpDrMqhAOtX0GEUFFz6MNZ1rBG0/wGECoZFxaVxMBiCkVHlW1UZJVAJEi&#10;UXI1UUlXKpK4o81IOHQdbgLEe7wNvmPNSD9yFRnryuH9YiGSnv8QCRNe4LfWo4gtHY2E4jKqEQGk&#10;GL68QgOHKRBCRPNYEzLTEavmM4absttFCKgioE29Q5lpSKUaSVPLdl66s15G35rJhAcVSbI6V63h&#10;jN+s6hlhqCdizPB8PP/0eIwfU4jC7CAmFKfhr0+MJESewDIqkTXf/QVbfv4rdhMih+Z+hCPzaG/m&#10;f4TyJZ+jZs13OLvue5yjKrlImFzc8hOu8AZu5I0seLTsnc3jbLQfFEgU89AmqBAwHbQ83UdoPQgV&#10;JUFvniAwVFHRUXGMkDm6mLBZiF5CopeQuMmjoNGrc7QsAkcfo4efK3jIvjTv+InA+MFCEGnc/qPz&#10;fOsUXNtKiGyYhHNrv8Cp+e9j00fP4MfnRuK1UZmYWBzGiOIMFPJnl5GplbuyLgQwf05aAS0wyyJq&#10;IWMKf5bp2nOGP+9k/h+FCgqRNnoC0h5+EilPvYTM1z9CynuT4flsNkILtiN50zEkU4WE91fDd7CG&#10;oTUzF/kFQ4jIzpTT1hAaXm3yfarJVvAq3FQl3upGszTemjYb1KwEq1e5kfpueC8QJIRIiBBRr0io&#10;SWMAtCOeE4KJEqxaPyOYpBEaKS1UIo16TgXSIgWi1bnKg/wOjxKwTRoR8C9I6/5XwkRzSBwVYuMT&#10;I41mD3Iipkpoc27QjjCkUGQzZE0sJ6LyL9WG4GFNaATJg8QqX9djAUYbemtDKlV49Fk2NoBqRNtq&#10;2mQzvl+zWqU+0gf/k/HvSBugGpGdiSoNW8JPQOixYCKIqF39AUh4jFZr3HxuqiRS2lW5VypEtkXJ&#10;1KhKcel6giFWMBAgCBHHwlBBGBB6TW14tEkVXzPQ6LoIRKyRTB2rWoQn1cLz/6+V0XPLkZit6bLc&#10;iCVXT3UgqaIdCQSJm0ePQsnao42IP3wZgX3nkbbiKJL++jPinngXiQ+/isQxT8Cl/pEcjVNUk1m+&#10;kwfJy7aciJsKxJ1LW5OTgQRK6YTUEJL4S+3LTEUgI5W/5KkERxrSqE4U6bY/SopNJpf81jdpMm8G&#10;9YmkU72kEibZfD68OBuPPzQcE8cUo6wgFROKUvHukyMw7fVHsGrSK1g9+TVs+olqZNYH2DfrQxya&#10;/ylh8jGOLfgElUu/QBVVSfXyr3COQLlAoNRvmoKrvJEbd/GG5k3dumcm2gmSVkYbb/T2fXPQuZ83&#10;/cEF6Fb5lceeQwsIAwcUfQSFHvfwta6D89F9eD56Dzs5jk6+/wYf9x6Zx3PzqDz4Ofv4ufqztjvw&#10;uEb7omMT4dHEv4fCQLJtKuN7XN78Lf+eX6F68cfYO/kVLHr7EUwiSJ4ZmYURhenIt4oWYUF4BPgz&#10;86tjlcojmCaFp27fNGTy/yKVKjGUk4e04mFIKxuH9HHPIvPJ15H9l4+R/t63SP1qPjLmb0fG5nIE&#10;d1TAS4j4DlTDf/gsLe4FBI845V03lYiSqr5Tmq3q9IvYdhEajajn1epYdfblFUQSq5v5u8svJKoR&#10;NxWKY2eoQK6ozNtrm1n5rlOVNGotjQMRrej10dqEqUJSCI8gIRLkY00381OdeFupRlSlUQK2+ZcH&#10;ENEIRXW3yuoIJGZZlHxVrkS2hBDRil6NB7ARAQSFrIb6QywnIoXCc0qoWuu7AEIFotdlZxyrQ6Ui&#10;gBAYaVQmtrhPaoXwCKi5bCBiX/gZ6bQ7Guwc7qfK4WtmZwSJaD+IQgAxYCh5SlUiuAgcUiLRo202&#10;JUBYOKt0tfG2ImpntEpXydOYKvV/UDnoPOFhCVVaGakKy33ItvB1davGyrJEciKxuuGpMKzZjO9x&#10;ETAq/QoaNpCIR1MfEZA8OG+v6RxtDT8jobwNSeVqi6e1od1JIlQSjzcicR9/iTacRmjGNrje/RkJ&#10;z32AhIdehnfUU/AWjoU7u9SGO2s9TZIsjPbu5beeOzsdXloWravx8JfZn83gMUiApPJcOgGTxtAW&#10;jyrj5tHyZKtDVZWarDAyVaHJy0CWOlYJkkI+HjksB2NH5mF0aTbGlhAoZdn48Jkx+PH1R7Fi0p+w&#10;ecZ7Fjtnvo/9sz7CwXmfWhymIjk+n/aGUbHgI96Un1gPRt3qr3Bhw3f81p9KKzGNN/NPaN413UJ5&#10;CpVbO3brxudxz2x73rlvlikJRTdh0U210kEV07F3Bs/NRufeWVZlabf3M/by8d6f0bKLkNCfI3AQ&#10;XgKI7IsAIkXSvJOxezqadk43kDRslyIh6NZ9jTNLP8bRGW9h69cvY/obj+CZsgxre8/OTjbLkmIW&#10;xgcf1YggohJ5OoGdRyuZV1qKrJFjkTvhSWRNeBqhkU8j7ZE3kPfKl8h97wdkTZqHrFkbkbnyIIIb&#10;T8C74yTcuyrhPVCDwJGz8B6qoxI5D/+ReriOnKftvQRvBS0NQ7mR4Jlmy4t4q5qsMqNtI2wBXl27&#10;LcLzU4HY3rxSI9qLRiVeVWoIET8BojU0/oYBA0iwWQvyFE4LfJhKJES1EZAiYfhobWRpNPVMFkej&#10;FDUmIJWhvIjZG0JF1kZjAGxAM9XDg7U2PK8kq8YB2PR3QUNVmb5/N4io7KsmNAHEkqsRO6PkqxrR&#10;9JpW/+p17UfjVf4l0gLvzBchoPgebT0hC2Mq55bTeCaF8kCJ/KOlMThQUbgvEA5n+2zhnKmSCEgE&#10;GGerB5WAaU9ofzzqNaGaiOGNHktIqINVwJAVcfM9NmxZORPlQgQQXqdEqXIbWjsjFRKnhjOBROAR&#10;BPhY4HBRhWjjKj2269WxSmiYbfnHOEV4SI0ITgRQ/Kl2szQJx1psbY1AknCihSBpQsJefvNsrkNw&#10;2TEEpq1H4ttTEfvMu0gY/xL8/IX0Fk9EkkYqZsvCZNum4EkEikq+goifiiTACDJCPBfWt2N+FjJy&#10;Ka9pUcKU405lJsVAkl+o3pBMAiXDSrx6nEvQlBA0o8ryrUIzqiQL40tz8MyoPEx65SH8/NbjWPjp&#10;c9gy6z1sm/MBds35EAfmfIJD8z4ziByiEjm24GMcmf03HJv1Lk7O/RsqF3yIykUfoXbF56hfq0rI&#10;N1YZuc4b+/oW5+Zu2cGbfztv7K0/onUHwaLnO/iYN3zbrp8joJiF9j18jZBo3TkNbTt/tGjn6208&#10;17LzBzRsm8zP5uev/xYNmybz8wQsfj7tlIXAJYDwc5r4viYBZzvtDVXKJUKkbsVnOLnwfez58U0s&#10;+NvTeKIwhMJMPzIJVyk2jZSUBQynB6zbN5MQzstOxeiyYowcOwpFjzyOMW9+hHEfTEbRW18h9MJH&#10;SHvrO4Q//Nl2vgvN3oLkVYcQ3nEavl2n4dpdCdfeKgKkFu6DZ+A+UIskRuLhc7QzlxiXLfwq656m&#10;hdHS/zOMmhZ4qEbUK6K8iJ9WxgY2X3QGNtv2EVrNa12rTl4kpKFENuVMw4nuUF3csbkiye2/Ogvy&#10;CIdkwiHUSoWh1niqkFTe7CGqjhRBpI12hVYn0PwrAjxnE9+lOGhvlBfRFHiVgqMQ0erelD5CgY9l&#10;cWzTK8GBQFA1JgoSKRJVanTeysAMgwiViNkdXmtt8wIOFYdXU89oa9TJKiuTOfjfSLutrleqEcLF&#10;ms1MWciuRNSIBjDbbna66RkCRqyeEwRRS6PXbTVuJHSdKjG2t65KvHqPIKJcBqGhPIjKu3akQtFG&#10;3g9yHEqeCgiEiOU+CAqzMQSAKY8zBAJhop4RrZ8RLBIIC9kWAcU2/45EFC4CiNkZ2RpZmuPa6V2Q&#10;6UBMeTPiyxvhOdQA39aLSFx8BMH5++D/egViXp6E2Mffgosg8Y4iSIZNgLdoBLz5pXDl0NpQPmvb&#10;TS+ViU/VGAIkOT8byXyeQoWSxlBXqo/y2x1ywxdUeKxhSlsdaPq7jtn0/Nk5VC28UUoK0jF2eAFG&#10;UYVMHJmPx0YV4anhWZj8xmOY++GzmP/Js9g08z1spZXZPfsT7J9LFUI7c0CWZtGnOLb4U5xY+BGO&#10;z30fJ+c5UT7vPZxa+AGqFjlRt+IL69G4uuk7C6mGJgKlefNUtBAkzYILzzVvZWybglbajjYBxcDC&#10;xzsY237gdd/xuu/QyLi+SZ/3NcHEz9vyPRq3/mBKpZXw0LGF0GghjJoEEUYz1UvjHoKEQGrYMoV/&#10;n69Ru/IzHJv7Lvb8/Aa2/vAO3nyoEHkpboSpPjSIKEUgUYcv4ZGVGUIun48gYN58Yjw+eONFPPHq&#10;yyh9+0MUffYDRk1fhoKpi5E9bRly525E2uLtCC7n/+vao/BtOwnPzkp49lTRztSaGnHtr4aHjxP2&#10;naESOQdfhdbOKKhETl6z7lXvKf6OEB4hqo8A7YsmvrurqEqUE7EqjVbzEiSa+K6ekav8Hb/Uzegx&#10;NeIjULxKslKNaM8ZJVaVF7GRiYSH5olorohfJWCeT+HNLwWS1vEvyOiikiAsBJXkzn8iYPjNL8UR&#10;gYgGGGkCmtM/4igRy4tQWSjXYZUZAYWva92MyriChNNs9u8GERviLPtCYCi5avNVCREpEZ1TQlUl&#10;3qAUB2EhJWI2iJ+TTquTfts5FyNrIgUiJfKgjCulQVgo92HgEGh41PnomENLquq5rImpDKcKY0dC&#10;JkbWJVqJkQJRroNHhRrOtKdMksAhxUD1YOtmaIeUYFXuw4BBeCicdTNdfygRAsOj4xleG1Eh6h+x&#10;XhECJp62Ja6c8FAviSVY22hrCKGTbbRJLYgtv85fHMrV3dcRv+gIXHN2I23OHiS8Pwsxz6uP5FWb&#10;CJ447GFbe+EtHkOQDIcvr4jqI4+RSyWSw2MmQrnpCGg8gGZbBCm9Ax7rbfBQgmueiJ8R5A0hOZ5C&#10;Oa4yr004440SCrpQlB0mPIowcVQxHhldhMepQp4hRKa+8wxWf/82Vk1+Ezvnf44dVB775n1OeHyB&#10;Q4u/xOGlkxhf4NiyT1G+9FNU0MqcWvwRTi4gSOZTkSz8G4/vomLuO1Qo7+HM4g9xdsUnOL/6U1xe&#10;NwnXqAQaaHmaNkxG4wYqCd7UDRu+xjVG9LGicSODsGjY+BXf8zmuMq5v+JLPeW7LN1Qw3xMaVClS&#10;MHtmom33TNomwoLAaOZzAaSV51oY16lElBe5tnkyLm34BmfXTsIpWppjUiO0ax8+PYIQcSEY0gwR&#10;ByKar5pBkOQSImWMF6nWpjw3Fks+fhFTvv0rnvvqc5R++yNyZi5H2rz1SF2wCdmr9iB942GENpXD&#10;t+UUrcwpuHcyqET8++vgP1BnFRoNI/LS2niOnYOn/AJ8Jy/Bf8qBiOVGCBH/6Sb4pUase7UZbkUN&#10;bQ4h4lGcc47By7dsYLPnMn8PL9PiXOuz+SK2sbfa3xtvw9ukPWhkb7QwT4rEsS8BWhwfVYotyCNc&#10;pFJSeD5Zr8nmaKsJ3tw2wJkQsR4SUyEEBS2QxiPaFDRCxHIjVCXWBs/rVPqNKgvlPgQT2RlNhrcy&#10;LyEidaK8iV6TspBCcQYc8fMFEtoaNaxZSZcQ0cCk3LtqVqMqkRIxOxMBhZMX0foYR3Go2UwhlaKk&#10;q8BgtsaayJy8iBKp1tJOkGgLCCVX1SuiqWVqa1dpV/ZFgBFQouXdaHUmSSpCFRnZGVVilDzVe2RJ&#10;ohCJqBG1vyvfIWDI3tioAIJCidRoifcBQGRdGHquSCjnUUCpbCVoKE9PtMO3rwGetVVIWnQA/kX7&#10;kDB5BRLf/RGu5z5C4jiNEHgMCcVjkUSI+ApGERxlCOQUMrR2RmVFAiQrDe5gEAmRkYm2ulQA0e5s&#10;VCTy8xpGpOFE0bki6nuQSknmzZJP6/PYuOF49vEx+MvzE/HmM+Pw6oRizPjgT1j7w7tY9+N7OLD8&#10;O+xb8g32LpqEA4u/wuFl3+DYim8ZX6N85VeoWMGbcfmXqFz+OU4v+wxnCJaaZR8zPiE8PkL1og9x&#10;hoqkZsn7fP431C37AOf5ej0tz5XVXzA+x6VVn9rxyprPnONqHtc4zy8zrq77wqJh0yQqkm+oWCYb&#10;QNp3T2P8jM69M9G5b7blXGRdpDyaGFIj7bRGyolcox26TmXTsHWy9YvUrPoClfw7lhNw+2jZvnx5&#10;IgpT3Ujhzy41I4w0/mzSqDxkb4poYybmpOGDMUWY+8wIrH5rAjZPewtzF07BC9NnoGjuGqQu3Y60&#10;VXuRtu4gQoSIb0s5PNtoZXZTdeyugmsX1chePt5XY2rEe7AGnsO0NsfOwl1xniC5yN+Ly7bfjL+S&#10;8JCtIUiUXBVAtHmVIGITzggOVWiUXPWq9HuJSoRqxHOFX3BXbzg5EUusEiJSIpHmM1/DoPWN2F40&#10;jRqdeN/sjNrg1XwWJFw0rEhWJ4UQCHb8wiBQpDaiJd8eqgMlTFXi7XLyJWm88WVpBBKpEiVHnRwJ&#10;gaBrBRFCwhrLCAwpEXWzChbR0QFufpZVbSIWJ9popiqNmsusvEuIaFyjqRLCx5rNohBRAtWSqPVa&#10;F3PHzhlcBIoIZAQQg4hBg7aGIHCSqFQiUisq7/K8AUTgiMIjGgRITHUnYirbbZ6I1swIBOr9sGYz&#10;wYMhJaLEqtSH5UkiEJFqEUQ0W1X2JToqQEokuo5GiVZBwxrQGAYRKpFEgcTA0or44w1IOkJLc+A6&#10;3Ftq4Vp9AoH15fAv2Y+kb1bA/95MJDz2HuKHPw33iMeQVDQBruxR8GYQIhmF8GdmwctfcE+6Wq61&#10;diNg81Y9wYBtF+HWOY0J4M3gkiohTAJa1UuIGFgiLdwhgiSXFufR8cPxxEPD8MFbz+CTN57G+y9O&#10;xIIv38Daae9i9Y/vYifhsWvR19i75GscWPoNDi4VSL42kJxY+TUqGJWMqlVf48yqr3hzEij8hq9e&#10;+olZmXOrJuECYXGBKuTc/0/WX/9ZWf3f/zgC0510K0h3h0g3AioqqCgKKgYlDcN0F53S3T09TAed&#10;6vP5qvf3H1nftR77XODr9flh367rXHHmzMzZ92utx+Ox9074lFsCZOdnuJ5AZZH4JYGxFNd9oLiT&#10;9hWVhmvav5fxNS3Mt7Q/36KU4KjIX4mqXasIjZ9Rqe0eBVh/xf29v6Fyz2qUEiYCiLalVCKCiGIj&#10;RbmrcI8WqSh/Be5mK07zDS7sXEIFtYhWbD4hshDfzR6JTtF+iIkJQny7KMR3jEdsx1iCJBydqUaG&#10;ECSLafk2jngXKZN64sC3H2D/9q/x3ZrvMPS39ei4PRfxaYcQk3UEoWxBOccQQCsTkH8a/nmn4UdL&#10;E0BLE0iQhFKFhB1Urcg5+BMk/gRJwNGrCDhCS/PHbYOHLI1K4EMIkyClfs+WuUF5ytSwSYFYvYiC&#10;rFQiobf04KUSuVVNkNQRIG41PFWtBlrhmc/aECJSI2oaVxN075EVnsXQdrhCtBe2xEQsO7ksjs30&#10;LmvDJiUSVc0OTggonatpASK5HyVw8LgUiStIU+BVq+D9P7M1Uh2a1lBAsSpWvXeDakaclRFkFFyV&#10;WhFUbHZ4KhCX0eFrgYTnDEy8R8pFQVULrNrgO8LDi41IiWiOEWVsPIhYIJVbszGyM2xeNsZL6SqT&#10;43+NioWvbeKhc7QfAowpDKkPqhMpFR43xcFmACAwPIi4OhEfHNhsnlWCyIrSzvD9dEzXc2tZGLuG&#10;1/ssjVSNtoKFAqymPGRlrGnOEYLkj1K0OHALLfff5hfoLvzzr6Bl6in4pZ5EdOZ5RG06iLifchE5&#10;hyAZMgf+/T9EcK+xCO0+gvalP6La9URkOyqRNjGESDhBEUbLEkEoECThBIkGhBEW4ZTeofHhCBJM&#10;VDTVJhKh3JoiUbWlr4S7bdsY9HqvA0YO64mP547HwqnD8cWMUVi7dAY2L5+NrSvnIW/rchRs+w55&#10;m77Gvh3f4UDCd+w83+AAQXKY8BBITiR8gzOJ3+J88ne4mPItFckSnKHNuUrbci31W1ynRVG5+bVk&#10;qov0r3DbbMu3KOLxu9y/S8tSnE1YZC+nyliOslwqjdzvUZrvWvmulQTHT6jZ8yuq9xIaewiRvatQ&#10;pX0C5P6+1W6cDEFiKoQ25h6Vx73cHwiQH3EneyVuZC3HTULpJu3QteSlOEN7dYQqpHDVbGxcPAGT&#10;B3ZE+2h/tCEwNFAxrmtbxHAb0zYCHfm368e/2/xOMVg/sBOSx3XE/iVDcHrjPOwhTL9a+zMGrU9A&#10;l5S9aJtxCCGZhxHIFpB1lFaG8Cg4S4icoKU5bVYmeN8FhKhylTAJOngRgcrYHLlqUyQGH3fLaNr8&#10;IgSIbI2K0IKpQsIv+OIjtDguLlKJsCuEyHUqj5sagEebfYPq+oZsTR2ViWIjmkJDM8A/tOkB3IJW&#10;z62ZtSmn8qBl0XISNtOZt9iV4hayHbQ9DiBSIgQIz2kwniCiLI3iJapqVazEZWn+DVvP1/daEFHn&#10;9xazsoyN3luWh6+lOgQO1YsECyTaJzQsK9P8X1axqsCq7o0heGwuESoTmxJAdqa1FtwmOJSV8WIj&#10;pkRu+GIgZl8ICkJGqkMBVwu6XlKQtMEG3GnbUjUgPKZ6EUHG70q9QcSAwY6uWd1tIaoL7PC6RsqD&#10;YPCsjOpDVDdiwVSCQipEWZsAwUp1IjwewGZjZXzNxtdIzRAcNj3AuTpTIi2PExgCC/c1NYBSvH6C&#10;CFurI8V459Ad+B2iGtnHL8dewiTvCloRIEGZFxC07Q8Er8pD2x9zEDRvFVqMmO/K43uNR1CXwQjp&#10;2Jt2phutTWfuEybtOhASbREQHmFKRBPnCBTR7aItQ6MFrMLZKdQiuC87ExnrJtxRa09b9O57HTFh&#10;/EAsnD0OCwiRpVQja7+ejfXfzMCmlXORQSWSu+1bZG/8Eru3f4v9hMgBwmTftq9xKHE5jiV9jxPc&#10;nkn+HudSvsfF1O9xLX0FrqR/h6sExY20b63s/Gb6cm6/xV0LjH6HogwCIut7lNBelFhs4weUUSmU&#10;F6ykRfmBCuNHwoPHCleicvcq1BAYdQRFNYFRSYjc3/ezgwiVSKUpkTU23P8u4XEn7yfcylmBG1Qx&#10;1wmoq+nLcDH5K1xKoiKiTTpDpbRv/QKkrJyJ5VMHYMx70egY0wrtFUBt3wZtlCrv3A5turS1tHhc&#10;VAh6UsVNbReB79+NxPYRcdi1uD9O/vwBrdoCFCSsxBcb1mDU1hT0SNyF2EyqkWz+LwWRnONmZxQT&#10;0aLdYQRI6AFCgxAJoRoJIUBCj15B6B/XEXz0Jm2Ng4enRgwix+7xWAkiL95HBO2L1uYNIlAEkrAr&#10;NYRIPSJuUXncaUTIrXpb5FsACb5DeNyj8ijS5ERuLRpZGU+N2No0sjFSIDqn4jNCI5xbzb+q2hHN&#10;hBZM8ISVv7TiM9kaG5xHlaIYiFW08rWgITUSoTSwDx6a+cwWuOIxXWtqhTARVKRONHWAVIUpEcLE&#10;1AibZWukQAgQUyVSOFIv9Ro3Q6DoOJsG7bXQ6v5awCrojmY488bKUIFYFarLxPwvG6NYiOBxucma&#10;twSmpXYJATd2RjZH6VyCgdfarGaXqGioKgQQq1gVMKQqBBgpDlkUxTl4zLM5pjKoQqRa7DoeVzDV&#10;JiVSEJXXGIioQIJ4XJkZxUOsfkT387qAk1QmipEQIK2PlqPlkSJui+F/uBit999FwB4CpeAG/NmC&#10;Cq6h9c7jeOe33QhbfwARv+Qj8NPf8c64z9Gi7zS07D4SrTsPRKsOveHXoRdatX8X/p0Jle79LVYS&#10;Hh2L8IhQq7SUl4+mr9dgOy/lG8EWrfSlCqmiCBM+Wbt064Ru73ZGr16dMWxgd4wf+h4+J0TWf/cR&#10;fl8xB1t/WYj0TV8i7fclyGDL3/I19vLJK0Wyj2rkENXHkcTvcJwgOZOyEudTV+BS2gpcy/wB17NU&#10;xfo9blEF3M350QrANBy/iOrgXjZtReZ3tCkrqDjYaFPKCwSNn1Be+BOh4VMaBEXNAaqPfb9Zq9m/&#10;zlWn7vuV+79xu4bXOYgosFpMgNzOlepYgesE1rXUr3GBNupswmc4u2MJzrOd2vwp9q/5CEnfTMUn&#10;Y3pgQNsAdIlpjbbxwWjfKQ7t27dFbJs4RNPOxPG16mpi9beiNRzbJhRfd49CwqgOKJzXE8eXDcXl&#10;Xyabbcva+TM+Xb8agzYmokPKAURmHkVE9hGE0NZIjQQVnEKIMjS0MCH7ziP04GXXDl1G2JErCDt2&#10;EyGCyJFbCLHyd0KEADE7c/wuQk+XIuIcoSE1cqkC4crOKKh6tRZRNxoQK1tCy2JFZwRI4E1t+fou&#10;jwsYSuUqBkJ7o6ZisyiCIYLKQ7ERFZbJygQXayIjQUXxEAKmUkVomhnNxUakSKQ6ZFmUKZG9sXlX&#10;dYxbT3kIJP9sipk4y0OI0JK4dK5L32qGMkv/CiCCShP3aWUEEys6I3gU/5AS8aYBEECiud9ClkXB&#10;U7MvUhVSHD77ovoPvfYg8ma2Mm2lPKQiLkqVyNpQZajDy8qcrzZLo7SuFIitIUNoWCNYBBApEFMh&#10;BIOVsfsCpXptloQqQq9VSyIlYsVmPGcKRCpDjfseRAJO8efStggiZmVMiRAkJ6sMIgGaPpGq5B3B&#10;wyBSQogUwW/vHbxDgLyTe5Uy9w7C+Too8zJaJ/BLt+MEQjbsRcBXO+A/80e0GvUxWgyYhtYDpyNo&#10;6Gy8M3Aa/EfMRqcPFuK9QePQqW0HyvFwdGgTTpuiNXgjbYauaKqQKHr8iLaRCKO9sWBrRAg6dGqL&#10;Lt07oF1nPXlj2InC0bVDBMYM6oZPZo7Ej0unY8uvnyJh3RfY9ssi7PztU2Rt/Ar5W79F4dZvsId2&#10;Zu/2r7FfQdbEFThJiJxNW2kD8y5l/IBrBMb1nB9wi6rgLtsdwYPbksKf2X5CUZ7qRn5AKbdK5Vbs&#10;Ijh2qzbkR+6vMvVxf6+DSM2B1YTGatQeIEQIEkGk+gAhcnA1yrlfRpDIxtygsrmasZyW6htcSPgS&#10;57d+ipMb5uOPdXNxcM1c7P5pOpK+GIdfZg/FvOE90LddKLrEh6Bzh3D+DSIQx79DvNLfVCLRHQhl&#10;KpP4DtE2lqZDeCCGx4Xiix7x2DqsIwpndMPxz/ri/LcjcWXdbJxP/AqpO37Ews0b0X9nPuIzDiIi&#10;6xDCpEhyjyEo7zghchrBu88icI/iIpcQdugq22WEH+X2jxtUI7QzR28j5A9+D47eQqDiI1QjUiVh&#10;Z8oQcb7SVwJfapMVqaluJOpmI6K09owKzggRNxivmaqkCcG3taiV7Ixbm1cZGgVYveIz2RkpkXDu&#10;q1pVZe+yNFIiGpgXcV+1Imq0OQq28ngI920QnhpViOpGpDhs/AybsjKmTAgUAcTmF1H2hk1BVy+w&#10;KlWiojNVqrrFrBxIvKBqsCYsUvk7QaPqVBsdLOgQILGad9WUyJtYiAOIBtRZ6pZg0NyoFli14w4u&#10;DiJ8rRgHlUWA9nm8BcHR8jw7ry94ajUiAgnhIECYNSE8VMZulsVnSf5vrUcAbYkXINVrC67qHkHk&#10;jZ3hvrYeVHit4PEOlYafJmz23W8VrEr5qmL1FD8DX7c8Wkp7Uwa/I6Xw08RFR8oRoCkV99xCi103&#10;EXCgGIG0OSF77iKs8BaCsi7Af/tRhKzdg5DvUhDw2QaEf7kFsSvT0PbXTAxcl4WpKzdixpSZmN6n&#10;Jz7s3h7DusagV+dIdOsYg3aakIgdQOojnJAIjAxEMJ+oKkJTRWuHzvFow87ipTNjY4LRNiYQ73WO&#10;wujBXfDd0pnYsnop1v0wD5t/+gipG5Yge8s3yKbFydvyJQq3fUVlshyHdv6AY8k/4BRVyNn0H3Ax&#10;8ydczV2Fa7k/4qbUAQFxh/Ao2vULSvb8glK2Mm1Vz8HzpYSIUrWCh9r9PapUVcblF1MgtQfWWHOl&#10;7oIIz+3/FRUESfFu2ReqD6qeSylfWqxDWZfjGxbhwKrp2PvjFBT+NA07vhiLn2cOwKy+8egXT/UR&#10;HYD2sQRIpxh07ELL0jYcMVRt8Sp7J0yUndGYmdh2kYjn3y+eEOkTFYj5HaPw6/vRyPygA0580hsX&#10;vx2Oa2sm4/rWeTibvAyJSWswbdt2dEsuRBxtTXTuKYTnnUZ4wWlE7jqLEGVqLDaimhHZmouIIETC&#10;j15HiFTI4dsIPnQTgQdlb24jlBBxsZFiC6yGabJmFaCpaZqAS5o2sQ4RNxUXofogSDTzuxb5DrtL&#10;WBQ9oa1psnVoXGbGlcEHe2CxNK6g8cIgYrUhWtiqghAQGGRHCIRQgiWUsFBpvGZDC6ZCCeK9IbxP&#10;AVYriSccQggVBUFVoBZXx85OCyJ4SKHYVjZG1xAglrkhTLx5QjRJkapVbT2axn8hqJbvJ4jweATV&#10;i1W5SqGopoTN7IwAonqQ1hooZwqETdZFCkKKQwDxAcZTIoKL4GHxkSvOvggiXg2IZi7TewTK9sjC&#10;qLMTJAqQCggCiqV2CYOg8/SP56l6BAx2fikMbVU4FnKB9ws4Z5210b6uU/xD1sVfKoSQ8TIxqhPR&#10;e+r+VsrEUH208KmTIB73O07QHCmmKimH/9EytDpUAv8j9LZSKryu1aFitDxwjwrlDoIJk7AD/LLs&#10;5fWF/CIV3kBc4XVEJp1CVOJxxKWcxvuZZzB5Rz7mL1uOpVNH4udxvfHjiHexuF9HfPhuPAZ2jkFX&#10;pSjZGTRyN4gACQj3t9hIGz1tCRKNobHaEZ6Piguz5RHCQv0QGdoK0eHvYGC/DliyeArWrlqEzb99&#10;gsyty5BNJZK2fikyCJS8zUtRuPlr7Nv2nVMj6T/ibOYqXGC7kiOIrMLNglW4Q3jcocoo2v0bymhB&#10;SmU/9iq2sZrbX1FO+6JWwWtcqTsbQaGtB5FqqpHq/dweJET4WgAppVK5Qyt0PfNbXE78Eue2fYoT&#10;mxbg4NrZVB1TkLF0JFKWjMTvC4fj01E9MJW/z2BCtnu7cLSjytBCXh0J0o5dCY52hCjVW7wV5ani&#10;lwCmilNgVfOLxIUHoUekP6a1DcHKdyOQOq49jn/cB5eXD8GN1eNwZ/M03N6+CKdSvsevyWsxbGsC&#10;2iXtQ1T2KUTmn0Fk4VnE7jqPmMILCMk7g2BCJOTgFUKEMFEZvPYP36AiITSoREKO3OSWSsS3pGYg&#10;7Y3SvGEESaimBaAKCVRsRJM4X6OludX4dqIizXomJXKboLj72IChFK+qVz2IWMq3iKDRVIplbh5W&#10;S+9W/omYKtqIcnb0f0BEW6kRWZsQTfhcxeM1BINsjWIW3Jo6qeb9VBRa5CqWLdoAojiKKzAzG6Ns&#10;DfelSAQSWRRbAFzKo4YqhaCw5TXrqGQIFNkbDd6TAhFATKnQ6ug6S/EKBloXRqCQvVGwVCvWqZRd&#10;A+2kVqROFO/wmmIjLr3LTqtZ0HwAsSYYCSSEhsUmTI3w/QkCjcrV7O5SFUrZCgohF/kzqBzUQi42&#10;mjqxgjJeF6ziM4JCtSC61krbfQVlrQSDk1QZ/BkCiipUpUwEEIuNqCmYSkAESJWcqKQSKbHgqh8h&#10;IpC0phoRSLSSXhChE3C4FK323KYa4RdnTxECCu6hVc51BO2+RflLuOReQ0zmBXRPPYFRm/Px0fc/&#10;4ZtFU/D7vCFImtkXOye+hzUju+CzPm0wumMIuseFoA0tTVBYIPxD/a0ALYIdQ4t8ayyIRvlq9q7Q&#10;6GAb3SugqMUSNNF8SoeEvoPuPWKw+NNJ+Gn5PGz97XOkbPwGKRuWIWnt54TJZ8ik3cnb8BVBQluT&#10;TJBkrCJIfsalnF9wJfdn3Mj/lUrkVwPJPUKkeN9qdn7ZkLWopKqoFBD2EyoERIVlWggPi3coBiJw&#10;0MocXGvguL93DSp5f7neQ2DKWYErqV/jXALVx+ZFOLZmDvb9OBWZy8Zj+6dDsWFeP6z88D1M7RWD&#10;frH+eDcuAD2osrp3b4t2si4ERbuOsWjbORYxhIigKohoDV7NT2u1Ij5bGBMRhM4RfhgfG4Rl3cKQ&#10;Or4T/ljUCxeW9ceNn4ejeNOHKNk+CzcTF+Fg1g9YtnMTBiXkoE3mUUQVHEdkwQm204gmSMILziNk&#10;r7IzlxFEiISwaRukpTRpY0KO3qBKvW4QCdV0iTa6V8VnKoUvtyUkgmVrLvJ7wxZytcZAEqjaEZu8&#10;udnW6A267rIzobQvbllNxUOcCrHxNIRHKCGiFlRE2BQpW/PKIBJVoeIyl+L1rIzUhZuDlRao+jWV&#10;hQKmVARsquNQubsblMdraWu8xa5s9K+CrzrHa6VCXON5xUNkYew4t1IZBIQyMFIhmldEW1MfBI2U&#10;iLI2mulMMZUWlsKVYiA0grV0hI2X4WtCItiX6rW5VAkTN2sZlYesjFSINb6mbXHqhXZFtoavNZdq&#10;y3NVeIegkOrwpxqxNWV8QVLBRVMgSnkIIgqY6ppgqg+pE1McskFs3jSJGhMjtRF0lue5fYfWpPUJ&#10;rU5GpaOfIwujWIhUiLIytDaKg7SUdSEk/K1mRPvlaM17AwmXYJ4PJGj8qUqCpEoOliBgN586u+6w&#10;3YN/wR20zuETquCqtdic8+ibdgRT+eX8cvU6rF/+MZI/H4f8z4Zh14KBKJzVF8nju+KngW0wo0sY&#10;+sYHI5bqQhDRIldaozecHSI8hvCIDmcLRYhaDEHCjhMWTdujc5o3Qx2InSqSFqej7FHXKPTuHovJ&#10;Y/pg1TfzsPGnT7Cd6iRt/RKkrCFM1n+BXbQ3R1JW4gRBcj7nV1zK/Q3XNcfI7tVUIr/iHiEhiBQT&#10;GGX716Li0HpUEBDlVBkVhEQ5waF2n8fUBBhr3K/gfRV8n9ICzVb2ky37cClhCU5u+ASHf5uP3Sun&#10;I2PJOOz8dBR+oW35esJ7WDyyK8Z1jcD7tGjvtglDpzYhaN8xAh26xqGtZrxvF8vX8WZhbIQzf2fN&#10;BBct5UHQ2gz5avybREQEo12YH8bGh+LrHlFIHN0Bhz/qgfNLe+PWyiEoXjcGpdunoGTnLNxKp9VL&#10;W4svdmzHwJRcdM07hDa5mg7gGMILTyGCEAnb7bI0YVQhoQaSiwg/fA0hh/jQUDtMiBAoYccUZL1r&#10;mRpBJPQcwXHWrUuj6QFcluY+LQ0fiIRJiAbkaZpExUiU2r1HpcEm5fFGgbBZzQjhEVxCZWIg0Qxo&#10;To2YCvGldq1ClRCwSYoIFDeZM21NpWDiXhtICIVw2g+bBV42RfbFF1D1bIyaFw/RzGYayavgqOAj&#10;K2TLQChgSkhorlUtWuVUh7M0rhFcVCZvis2kPqQ8BIuA64/gf+0hVYlL15oSkdUhaKxylSCxAjM2&#10;1YuY2qCd0YA7m8Wd8LCRuxp4x2OqTHVD+l3TshDKtggiFjRVFoUdXwCxrAsViGVZpDhkVwgVqRBb&#10;OoIWRcqi9QmBhO+rGhDBQPDgNa1VAyI7JHhQqSigKoD4ERSqE/HnvUrx2r6gwW0g71Hlqh8BokxN&#10;4MF7fDLR+9LCBO8uQhC3rQpuonU+/fLea2ifdw7DUg/gs8RUrN74MxJ+/RS5fOoeWD4GR78agSOf&#10;DsaB+X2Q9mFnrB0cj8/fi8PwtnyKquDMltYkLDS3SGyUwSJEkwvHRCKYMPGPDEFgdAT3tQgWjynL&#10;I0lP2xPDzhRNqxPKDhQa0opP5NYY1r8rlnw8Cb98Nwfb+DmkSpLZsjYuQcHWr3HIFMnPOJf1K67k&#10;rTGQ3CREbu9xICmiEhFMygiR8kPrUEJrIphUHiIsBA1uBY5yttKDAo7qP9xI3DtZK3Et5Vuc2bIY&#10;R1fPw/6fZiP76ynYvmgUfpvRH0vGdseEd6MwoEMY+nQMx7tUGCrv76yFqTpGoW3HGLTpRJWh4DNV&#10;hyCiwLLGy8RQncVrekSpNDVanqj4cINIZGQY2oYHYlRcKL55Nw47R7bHwXk9cGFJH9z5bghKfhmB&#10;ik0foHLHDJQmLrDsUF7qaizZuRXDtiejW1Iu2uUcRGzhCcTknaatOY/o/ZcQqUyNtQsIO3gZ4Udu&#10;IJS2RhM4Bx+ivTl6B+FUI0G0OKFal+YsHzZnNSivhJab1kZLSRAeytIo3RtytRqhN+oRdZfqgxAJ&#10;5TbMMjIPEWSl8A4mWiHPLfjt7IygEVqsACsVRgVthC8m4iyMC6xaTITgEEAEEgVUg5S5UYyD4LAi&#10;M5+1Udm7Rvx68RKdkxIxiChjI+hQeSgOosF6NuEzz3lFZDZ3yIP/cedocwQXlcyr4lXTAOi4FZtZ&#10;4FRpW8Kk1SUVjT20bUtlXXScTaN4XaMq4FYp3iBlcnSvbA6bqQ8FUu28UyfeSv4a0m+1IGxv6z2o&#10;GCyuoX0HDbMrp6hY2PkFiQAeEyQ0GlcpXYt5ECB2nNdoIJ7uU2DVIEI7ooIyB5EaC6RKfVgTcKRC&#10;jpS4oCqViFmawy7d6yeAHOLT5sA9emRC5AC/INyG0NKE7LqBtnxyjUw/gG8SUpG0aRV2rfsYB36d&#10;iiO/jMfxH0bizPcjcXzpIOxf2BNZ07tg47A2+IzKYTg7QHyUZijX+rGhNi+oTesXpVXzND9oFLSC&#10;XmuCJjA6jFCJIkR4XtfxdWQ8n8Zt4xDNrVLHWn5TUwh0YMccOrArpn7QD5/OHYO1KxYiYfXnhMli&#10;pKz7FHmbv8T+nctxJOl7nCVMLmb/gkt5P+M6QXCbluZ2oWIkv5oiKaGlKaESKbXmgFFGNVKyl9DY&#10;/yvu7uO1hatwM+cHqzu5tPNLnN26GAdWzUTO1xOR/Ok4rJ0+GMvG9cLc/u0wjAqsa7QfOtDKdaDa&#10;6NCJaqNLHNoQIm07RKFjl3hunfJQ5kr7aop/KO0tBaKBioJoBP9+snkqzIuMCEF8aAAGhvtjSZco&#10;bB/WFgfmvosLS/vh9nfDUPHLSFSvH4OabZNQmTAT5akf43rWd8jPWIdlWzdjzOYd6JlWgI5UI21z&#10;T6JtnmIk5xC15zQfElQlVCaBu87S1lxE2CEpElobwiTi2B1Eys4ozaty+DMaQ8OHzOliPvTcyN6I&#10;a3UOIJe0Ol61zS8SSSUSfK2eD2NalyLVhTg1Ygt936NCKVL1qlTII1MjluLVXCNltDPV/7aaEFMg&#10;bIKJ6kGkTAQNBxFtX72xM25AnrIxPktDiHh1IsrWaHCd4h+Ki0iJSJUoE2PD/rkVFDQzmmIjUWwq&#10;bfdmMzNgUJ0oQ6OMTqRSvzzusjMEgKV2r6jSlJ2c0HDTGlIZ8Lg/7Y1iH+9cYMflVoPtgnhMtR5m&#10;YQQMKg5lY7zAqsreVTeiOIhVnVpQVfEQQYWdn2ARRKRCPHioCSje1uyI4hiCBJuOKU6icTMWExFo&#10;pDz4PgKMBVdpXwwuBhP+DKkR2SADCRXHsRIqEE0FIKDwaUJQBWqaAILF/8g9+O2/SSVCP0xVErr/&#10;HiLYogpvon3maYxJ2YMfE5ORuelHHNJo2bXTcHrNRJxfOw7nfxqOM98OxMmv+uPgJ72QMaWzQWSx&#10;1lOh9NYYmaBwQiOCSkProxhAqCzYYcLYkYJjVSofRKDwmJboFFx8EDHLE6tqV40ODrHshVVz8ike&#10;EemHuNggtGMb2LMdvpg/DutWzsXW3xYh9ffPkbPxCxRu+gKHNMYm+TscS9XC4d8TKD/iSjaBoPQv&#10;4XCX6kRBV+3fyPsBN/J/xO2Cn7i/ktfQsmR9i3MpX+Nkwhc4tonwXD0bed9PQtJno7F2xiAsHdoN&#10;s/t0wISebTGQSuM9gaI9P6fS1rIqHdg6UlG1V51MOI9pUqFYQoLQICS0L4go9qECPA8iymjpGk1M&#10;pJnhIsKCEBPihz7hfvjUINIJB+b0xJnPeuPGN4NQuXo0ajeMQeOWCaijralLnkuQfIob6d/hUObv&#10;WJu0CbP5PxyUsQ/ds4+iY95JtNlNRbL7FEFyAVH7rvKhcREBBEqYrMwhzTdyBWF/3KSlUcqXjZZG&#10;LeDEbT6kCJIzmipAdSNVDiAEioNIg0Ek9IbqRggIxTqkOpTeFUR0jvvBBEsQAeJX/BDBpU9sXhEB&#10;Q7UfioGo2CyMdkXH1GRtAkqeIqSc6qOKikXwIBhUfKbgqgCizh3Mc0GyJwKP1IhgYq+lVP7t0r7c&#10;WkCVTXODCCQhvE/3K1PjQUSKxMVM/jLrIwsj0KjpeAtlYAIJCytnJww0G5lX8xFwmTAhLKQ2Wl8h&#10;EAgYHdMq/gYFXucFUq2oTNfS6ggour/1WXbsN5kZNUJEi1ARJE6JyMoQMoKGgKIsjK4XYAwA3Fcm&#10;hucdXKpNobiydp8a4XvYsppSKZ76EFzYAthsXxbGIKJ4iFK8ysY4K6PRvEFSJoRIy/3X4XfgGpXI&#10;LUTuuY343Ct4N+skZqTv5hdwB3Zt+wFHNy7G2Y3zcW79ZFxYPwFX1o/HxVXDcP67ATj7zUAc+rQ3&#10;0j/shHW0M/O7RuC9qEArcQ+PiyMUogkC2RXCROXxAgkhEhgTTDsTQBWigXqKhwgihAfP27II3IYR&#10;JCHsSBp/E91OT2nFVUIQyRYVGYSIkJYY8H47zJs+DN98MQUbVi1C+vqlyN3wJfJ/dzDZvfULHNzx&#10;FY4n0ooksSV/i/Opmj1+OS5Q+l/I+A4XM7mfxv20bwiOr3B65xKc2PEZjm5ahH1r56Pg51lIXf4h&#10;Ni0eieVTemNm7zgMaxOEPjFBeJ/g6EGAdO4URYsSTRjIjsUYRDRJU3R7QqMN1ZTqPnwQiSA4FfeJ&#10;b0dwGET4mgAxiNDOxCh7pYCzVBl//9iwALwX1grzO4Riy5AO2D/zPRxf9C6uL+uL+6upRDaMQv2W&#10;sXiQOBVNyTNQmzIflWmf4V72NziT8wuS0zbgi+QkjE7OQ6/sI+hQcBKx+ScQWXia/3OqEQIkeN9l&#10;QuQGHyiavOgSQmlvQo7eNjsTLFtznFvNgkZVolJ4C7TK1hAgmjox6Mp9hN+sRyRhEXnrAWHyBJGq&#10;UqWlUfWq4iMqQNMUiWGqGyl7RoAQDGo2EM8FUW0C56rniFQWhorDJiiSojB7QoWi0nfZFAJEEImk&#10;WvACq4KIoKF0r6yM1IiUh8ChpqIxKxzzqQ7BwKZaZNO+BtoJFgKL4GHXcV/gkIWRzRFoLCai4KhU&#10;SAt1cCoRFxBlB+U2iBbH2RUX+5BCUQm7ZiCzsS+8RuojQNkaqRjdz+MWXNV5H0BsVC73bXyMsijc&#10;t0mGCAXBwWVmpCqkTKgyZGGkJk7xGqkPX5MiEThkaxREfUcWRdkZnlPzP8n3MyvDa3hdoEBEeAga&#10;QQIPr28lkFCZKKXrf6jUakQsI0OYtFI162GqkAN30HH3FQzJPo6P0wuwI2U79m5fjhNbP8XZLR/j&#10;0qa5uPr7RFxbPxZX14zEpVWDce77ATi1rD/2LeiJtAkd8FPvCExpH4TOSulSTUS2a0dIRBMeVB5s&#10;QRFam5fAoMIIiAoyiARblsYFV0N911gMhZ1J0wKGscOFx7EzsbMpw6O6kygqkjbtaBPahqFju3B0&#10;4xO6e7co9O9NiE0agA3fzUf271+jcMsyQvBr7N36FQ4nLMcxtqPbl7F9zfYV/kj4CieSl+MkwXIq&#10;+Rv8sWMJDm7+FHvWLUDOL7Ox85tJ+HXBCKyYNRDLpvXD5x/2xqR+bdCvbRDeiw/Bu+1i8G7X9uhM&#10;29KuczTaECIWKG0bg3ZSIoSJABJBZRbXgWChMtFqgBrZrK1sjWplNKF1NP8miolE+jJVWgVPx6VG&#10;BJHuIe9gXqdQJIzuSjvTCyc+6YFb3/ZDxeoRqNw0CtXbx6MpZTqakqYRJDNRn7YA91MWoDRtMS6m&#10;L0dmym/4NnEbJibn4P30g+iU8wfa7KIa2Xce4SqJ3+8g4ipaLyFMM8EfuUWI3PaVwftSvoSJ5mBV&#10;2jeU8LC0r0b3Xq1y867eakD4jQZE3HmIcIIjnMpD0yOqaWazyOIX3NeAu6cWWA0peohQFaCVv0Cs&#10;nvrKvqh+xDcTvOIiplKkONjZpUS0uLetU0NAaGs2RoFVWRVCxFK6tDiyNZbipQLRYD0FWwURwSdI&#10;sPLBQkpEWyttZwvVSOHavwgOQkXHCCopEykYBWW1bWF1HwSJBUcv17lMC/c1gVAQlYdqQlR9ajEO&#10;qRWBQMpC1oTHLJhq831QFRACqgMRSAQVq1Dldf6EhmyHzkudSHG8hYmKzXgN72t9mmpBEFHWhgCw&#10;ehCe8yyO1YZIaZgKqUQLWhOtMeMFVwNkZxRANdVRjsATVBraUnEEHyM4pEB8ze9wMQFyD4GH7hAi&#10;9/ikKUEwWySh0nPPTUzKOYIVWdlITtmAvQnf4o8tn+LMlkW4tGUhrm+biZubxuPW76NwY81wXP91&#10;CC6s6I/jS3vj0KL3kT2pC74nREbFtbZsghRFWFwsgkyBODsjQIQTKqGx0YRIiIEklB3KwOILrIZQ&#10;rZidocTXOjZSKqGqJWnDzkd4hLUhcNii20ZaJ5V9cE90Ps1jA9AuujXe7xCG2WP7YeUnk/H9oglY&#10;Nm8Ufvz4A2z8ehaSfliI/PVfIu2XT7Bl+Uz8/PE4LJs5CKs//wC/fzUJ65ZOxE8fj8bs4Z0w6t1w&#10;9O8QgPfb+qFXuwD07hyC99iRu3WIQAdZEhWDaYJqKox2BInUhuphNJlyGx63wGkcQRBLS6bPSOjY&#10;tAj8nVVQZhMxc1+r/xtEFBMRYPi7a6pEm05Bdo5Q7hHeGvO7R2Lb6C7YN+dd2pleuLdiMCrWjEDV&#10;trGo2jEetUlT8CBtBh6kzEBz+jzUJ89DTco8lGV9jstZ3+NAzkZsyEnGnLQsDM7chW4FR9Fm7xnE&#10;7idI9pzjg4QgEUAOX0b4MSoR2psgKpLg43cRRgUSdpoqxGaFL0E47Uz4hUpEXq5CxLUa2JISGt17&#10;rRoRhIkmcA655VqEisuKn9DSPDRVovRvsNK/ys4QImGESDjVSAxVhkbwhlUSMoRKhACh2AhVheIe&#10;XmBVqkQxEqtcZbPZ3hXboG1R5aqNdSE0Qipkff6NuEbalPr/QjiBotee+nA1Ir6YCMFg6V1CLJzK&#10;RpkaTUAkK2OKhNtQgYrgMYh4dR8qa/e/SluiGIn2eUwl62/mCBEwlFkhGIJ4XLEOKx6T4pCCEEBO&#10;snMSFlZZSsXSkgDQOrtWbEYImNLwXa+Aq4HBGsGiYzZzmSAiFcLzFguR7XEQsWMEiCkRnlPAVUpE&#10;M5n5CRhSG4p/cN//uGIeZQSI6kFKEUSYBEuRsAVSjQQeLabfVdzjFp9A19FmzyV033UOI/NPYxE9&#10;84bUFOxO/o1PZMr/bYtwastHuLhlAa5vnoO7CdNwb9sE3Fk/ArfXDsNdtisr++PUEkJk/nvImNgZ&#10;3/SNxrD4QLQhRELCBQOqkBh2fkLDYh5sFkCNiUEg9wP5pFXA1Y7R8mil+6DwYGd72KmC2ZkUOwlh&#10;ZwsjRNQEktB4KhVCJIodU2N0bJwOO3QbdtJ2PB7DDtc2wh9dqFQ6xQejQ7Q/OhMwPduFYcT7HTBz&#10;bH+MHdAJfZWG7RiOrrH+eK9tMHp1DMHQ9+N5rjNfh6BzXCA6amwL1URH2pIuXaKpOmJoW2IsLatB&#10;hQYHgYTH4mltpCaUbbHaD54TKASNmLbRlr6OjOPvEe1mv5caUfOUiOIitswGr5dCsfgQ/xaRhEjX&#10;iJaY0y0Cm0Z2wv557+H8F72pRPqifPVQVG6hpdk5DvUpkwkRWpo0wiRzNpoz5qI+fQ6qMhegMusz&#10;FOetxNldG5GUtx2fJG/HsKQ0vJ9zkN+Bk2hHVRJNmIQdoio5dBHhR65xe92CrFaEdkwgKSJIStjK&#10;EHqGjWpEIAm+qHlGNEXAfZv5LJxQUfGZJiyKvNeMaAVQix7QzjwwdaLJmxVkDSpqtsIzt9wmQVKu&#10;ZTaf27gZz85YhoZKxGVkaIF4XuldUyKEhmpDBBCDCPdVJ+KNp1FgNVA2iUCJIVh0TIPypDwEESkY&#10;T4V48Q5TNHo/AYbAsIW+FYRtcBWrOmZ2RotKmRpR3MMXFNVIW1froXQurYoPLJpMOYCvgy7wtTo1&#10;FUmAxsGYNeHrN51eHbzSakRUG6KaEAuQ2r5rbm4QXU+lYfc6BeKyMbyPMHCAcFDRdUrhyrIEKv7B&#10;45ruUBWrmvrQUrhHCQiqkEDVjhxXDUg5bUsp/I8UI4QwCRFEFFDlsXAqkdi9t/DurmsYUngWk/MO&#10;Y0l2IdZlJCE1aT0OJv6Aczu/xPmET9k+xuUd83Fzx2zCYxpKtk1G8cbxuLt6GIoJkju/Dcal5X1w&#10;ll/mg7O6I2l0WyzuGYneUX6IDm6FMKkOwYEqQ6BwakQgISzYDCKRUiGCCCETwWOaIU0THCkmwo6k&#10;OUoCooK5DSZIwhDMFkKABPPJLnUiexNBsKiFCx6EiIq1VIvRniqgHTux9pXZaUs71IZP97ZsndjZ&#10;BYWOVBRdOsWgc8dYdOA17ahwOnWIokWJQw8qi860IFIbglOHjvHo1Dke7TtRYRAYGmion6+Ry05l&#10;KKZBKyIgEJyCiJqUiUAigHggEUQ0m7uzNFomwqkPT4loHV6BRNdpIbDw0NZoH9oC0zqHYvOYLji8&#10;sDcuftkXd76jnVkzGOUbh6B252iqj4l4wPYw40M8zCJMsmawzUJD1hw0ZM5HdTZBkrscl/J+RX7O&#10;OqxI2oApCSkYkrkP7xWcQPt95xBDgIQRJlZLcvAaIg5rdvg7CD7iCtAiVDNyqpRA4fdJcRGlfrUE&#10;JxWJzTNyTcqkzhcfaUJsyUNEERaai1Vja7SchC36facJATwWSJgE3lOwVQVoT7l9SojQzqhzU4WE&#10;lD5HKLdSHwG8RiDRviBi69IQBKYk2PGjCYvYmv8wiEiJaMh/gGIoirWYkuE9hIzdI1D4VIVnawQi&#10;73UQ77Mq1sb/sApWjanRbGeqIzGIKEhqmZlLtCiKfRAWZl8U71CKl1ZHYBE8BIygCypTp9WxknQ3&#10;/N5rqjaVNbHYhcDBfVusWwCx5mIeUizOghBKggihYPcIDNy+AQavVTpXSkNwsopUHg8QXGhn1BT3&#10;CFIs5DivIURcCXuZ2ZgAAiXgD9qUI3xqHCFEjvApcZTbwyWIJkB67bqIaYWn8HVWITakJyMj9Xcc&#10;TPoBpzRj+o5PcG3nQlzauQBXEj/CjcS5uJMwHcXbpqB8y0SUbRxDgAxD2YaRuLd6MG583x+Xl/TH&#10;gendsG1IDD7qGoJu4YRIWCCiLM4RQTvjWRltpThoZ7gNjiRMNL0i90OjYvk6yveakGBHFDSCYmR5&#10;Ag0agkcILUswVUFQNG0QO6FZAnZEZXtCBRMfSLR0p+ou1Pld540ye9FWRV7cdiQQOnZqwyYo0IYQ&#10;AlIWbdvH2etOXeLRgefaSWHwuIKlBiK9D5VQHEET2Za/Hz9XlMa+tFcwlTDhZ47UDGUElcYJqR5E&#10;ykOWRWrpDUT4WhM1CSI6rxiIlIgWQJe60TSSCqqGEqaaZiEyzB/tQt7BlM5h2Di6I/bO6YZLX/ZB&#10;0Y8DqUQGoHLjYNTtHInm1HF4lDkBT7Ims03Fo+xpeJIzC09y56ApmyDJ+gi1WYtRnbsM9/JX4nj+&#10;GmxM34zZSckYkrGXD5dT6LT/ItofvEyYXKHNvcx2FZFHqEKOFiGUMAlTGfxJ2hmqkXDNBK/5V2lz&#10;wjQn65VqhKnoTErkulMjUYSEYKKpArRur2IkYYKG1IhmQaMKCb73lIpE7QkCqFSCBQ6CIljjZkqd&#10;EnFzhzg7Y9WrsjpmZxT3UBzlL8TX/Sdi6mhLvLhIjeZOdWNr3sRLFGiVwiBItB6vNypXi2JFUG3E&#10;PviftzaHzSZ79i1ypYKzKIIkupkQsfVeaF00O3tLgsTSu5cbzeIoG6PAqQ2kkyVhU8l68MUmBBIi&#10;2nfxDBfbcKBwEJCtsYAqXzsloeMOJJ7ieFtA5lSJmuIfFifxwcUKyXi9StuDdU7vT3gEsAko2hdI&#10;AryYh4KmvqCqXgdThYTSzgQTMAGHyuF34C5iDtxAz/xTmJq9F79lZiEjcQP27vwexxK/wuXEz3Fj&#10;+yLc3LYAtwmQ60kECL303WSqENqYEtUgbJuI+1vHoGTjUBStH0KIDMLtFQNxlRA5OKM7Ng+JxcxO&#10;wejIp2ZkuCYe1tOWIIimqqAkV61IkNK9hEdodIxBxRWiyerE8LiLnQQTOIqXyMK4NHAwIcGnMjtv&#10;CJWCZlbTrGnqhG7qRaWCwxBg6WJBxT39PTWg2IlAE00QxLITq2MLLoqlWOl5B4JCSoLnrQjMZqeP&#10;s3iGpWCpFDSYsI0UjU/Z6D3D+DnC4kKogvizNFiOqkWFYxGCCH+e93MUA9E6uprMWhBR9kWxDn1+&#10;ZWk8kDhL44rNbBlStjACRKvhxbB1DqOdeTcSOyZ1xaGPeuDqN/1Q/ItiIgNRs2ko6neMwoPU8XiS&#10;PQnP86bhRd5MPM0RRKbjad5sPMghSLLmoS5jAYHyKRpzP0d57je4VLAGqdm0N6mpGJa9G+/tPobO&#10;+88g7uAFxBy8hCiCJOrobUQdIygUaFVpvFWz8jt2kmr39D2EnStDhKYJUAUrFYkWuAq7XovQG3WI&#10;FDg0wvd2PSIID6tkJSyU+o0s14jeZwjX7O5FzxBy7wkCCZnA0icIVj2I5hhRhoVbBVMVVBVEFA9R&#10;MZlVqQoMbDHKvlB9hBMOkezwqunwxtRIWUhlqL5DwFDGRVMfCg6yKlIWKj6Lav4vsy0KrEqRyOoE&#10;samCVaokpFbQIUSaBBHVcVxsgKY4VIbGhvPzWCsqDs0HoiDpO2fY2aUGaFtMdWg8C+Ghkbhex3fZ&#10;k7eKwtSHVIj22QwsOkYoeJkZWRUFUC1Yauf+0Sx4KltTgVayJ7w2lD8jhD/DAEFYqJRdQVQrJvvD&#10;lbAH8ZzSuxaYZQviuSCdI0wiqUja772M0XuO44scWpekrSjY/jOVx3KcIzwuJi7C9QSCY+s8QmQ+&#10;bu38CDcTZ+N2ykwUJc9A0Y5JKCdAqrZ/gKqto1HGL2zxuoEo/m0Q7q4ciEuf087M7IaNI9pgYvtA&#10;xAa1QLiyMwSBOnkoO4zGzkhhCByCiFpAmI6rBJ7KxNLAVC2acpEQCWQLYYfSDGqBupcgUlbGLI1i&#10;JAKTplskmCJolZQKVspYMAlnh7SMjiyCOqhiKVQMEez0DiQCi2wIFQRbnOyIjvE6QSaWr92+m6ne&#10;BTmVDXIBXNklzY8SaiX7ofb+Kg6LIlg04FCTVAsmNvaFakSfJSQiyNSIfr4Bg2Cxxal8cRFlZBRc&#10;dQMSeZ6f3QrN2JQqj4kIRLeIVljUOxIpU7vg+OJeuLrcQaSKQK8h2Ou3j8RDQuRx5kTCYwqe5U7D&#10;szwChNvHOVPxMGcGHuXOQ3MOIZK5EM3ZC9GQ+ylq8r+1hdGz8xLwRUYahmfkonveQcvcxO+nIjl4&#10;FTFHbyL6OEFykrZG2ZrjVCUnSqhKFB8pReTZclsMXOv3BitOcrUa0bcbECWAKDai5SVobyLuKjai&#10;uhFaF8IinFYnghYmwiDyHLZ+L4+FlD9CaIVsDSFCgETep4pQnIMWw8VFXvA8zxEeZm3Y0W0ZCdkW&#10;QUNwYbOpFAUS7lusg00gUaBUasMmZSZEBBgLtnJf1kUzvgsytvqeLA3BYiCppeURbAiYFrIpmpbQ&#10;BVg19oUgUfZExy4onUv7wSYgyMpYwddZqhN2aikMDyDaFzgUH7H5TgUI3mNVpmd4DbcOKLqHxwQh&#10;vg5U0JTAUKf34h9SKKoTcfUgrgXxvdWkMgwgKhhTxelxZ1u0KJWAIZD4HSujwiklfAQYqpFDRei4&#10;/yaGH7iAufn7sDozDRk71mL/pm9wbudSqo/FuELrck3KY8dc3NgxD7doYW4n08Ikz8S9VNqYpEko&#10;2TEBldsnooYQub91BMo3D0XJhkEo+nUA7n7fDxcJkf2ze2D1sDiMiKcKIURCwwP4JNWTVpKfYOC+&#10;W83eWRoHEp/y4HHFSbQvZRKsuMmbOAqVSJjudbUiioPYPK7sgIqfBIcLItEERzStDxUKQRJOFeIa&#10;z3EbQRsUTsUQHi/VoFSxSxFHtWcjRFT4ZXELdmbBwU2gJNXAfV+HVlPnFlSkJmz2NkIkhKpDAPFA&#10;IoURrBHJhJwBi8CxawlUjReKIIwiCSXBwxanEoT0GaWoBA3fz9FrLSFhIKYaiaMS6R7ZEosHRCOL&#10;f+szS3vj2vI+uLdqAKp/H4pqQqSBEHmQPBYP0sbhKdXI05zJBhJB5Fk+QZI7HY9yZhIo8/GItqY5&#10;ex4aud+Q+wnu532Lq/kbkJ+XhG9occen56J33hF03nsRbQ5cQxsqkYhD1xF2+BrCj99B+ElaZSqT&#10;yFMEBm2NVs/TJEZhGqCn1K+NqalBJBVI5C1ChNYm5HqdDc6LFERkWe40I+huAyFCVaJxM8XPEamJ&#10;iYoeIKT0IcLKNJEzYUGIhGlBKwJCdkYQkRIRSLy4yD/BYQPytC8oECCBUi5sgogWAhdAtEC3XgsY&#10;BhHt670VzKVV0ViZ4BqlgV/SDhFWhIyVydPOaAZ4g4hNjCyQUInYjGQXa519IUSU0lW6V1kZb/i+&#10;QCCIKGPi9p2V8cbBCChSHWpB53kP4SHLYqDgeW8wncVHdD3Pv4WIUyDa9yZbFrQsJiILQ7gE8x6V&#10;sGvKQ6mOIJ4Lod0JJiwUNNUC3iptD+A/NpQyM+6Pe+ix5wKm7zqOn3PzkZS6BXt3/Ihjm5bgwpbF&#10;tCuf0q58jBsEyI2E+QTIXFMgd5IX4E7qLBSl0sKkT0F5yiRUJX6I2gS27eNxf8swKpHBtDRUIb/0&#10;xS1+kc9/9j728ov9ff9I9I96B+FBLV2hGZvSk3paCyKuRsSXhaEiCYpQlargIYg4oDiloqIzWR4X&#10;jA2w5Sh0r9K+ipeE2OzygWF8b14fFksrFMP3NIgQLBZ0ldVQsZoAolQzO3wsPw8houxOZHsqgrbq&#10;/KHuPMGk6yMEF5/9iWLnNwjyZ1pKlp3fgMJzYWwCiAYQegAxiPDnCnC6T7GZaALHFJSWxuT767Us&#10;i94rJMrBRhDT1svQSJVo7WJbzFvqhH/HeCq796JaYumgWOTNfw/HP++BS9++jzur+qGSdqZu0zA0&#10;bR+Fxynj8JgQeZL5AQEyhVZmMu3NFNobKhJaHIuR5M3j/gLam3loyJ6DutyPUJu7lCD5GXf3bMHB&#10;3QlYk70TC3JyMLbgEHrvPo1uVCNtD1xH7MHLiDt+EzEn7yKSaiT8eDHCT1GNnOH2XCkiVDNCVaJC&#10;NJuLVYFWqpBIqpKwG7Q0NxsMIhFWhKZRvk1u5jMCJIJKRCpFKd/QElfVGljEVvocgYSJoOHHc/6K&#10;oXBfTXESKRCrFWETNDwLI6AEExpqXkpXTWNsBBGlcW20LreyN7onkMAIISg08M7UB4/L6qiKVfeZ&#10;JfIN3mthaVgCQyleKRGrQuVWKV4VkWlpB9WG2CxkPjgIIjZgzgcVAUFbwcQDjQcSb0j+GyBQTVhQ&#10;VTES7nsA0dZUi6pUuS8VYtWpBIQFWAkQrWAXxG0AQaQV7RRQDTpNsJyk2jhOCUmQhPIeqZGIo0Xo&#10;fOgahu+/iI/zDmBjSiIKd6yylO2FhM9xLeETwmIR7lBx3Emg8tgxG7cS2HbOs2P3kuexzUQx4VGe&#10;9gEqUyagauc4A0jNltGo3jzcgnhl6wei6Of+uPVtH5z7pBcKpnfH0vcj8F44IRLiT4iwYyrFq5oP&#10;dgZ1Ijd6963i0JITAoYsjFMkgghhEhHtmqkVd60LuKrjqZJVMRY2ze3K66VsVIui2It/VICV0ru0&#10;MJULO6jSwcFUKNbYyRWgVXxFwIggSDyIhLKFS6UICjymdXNMQbBp/RwLeBIimjfWzXjPc7wmSspF&#10;NoU/S+9l1ktKSACyz8Cm9+ZrlbTH+KpSpURkaRQXEWwFDC2CLksUrvfQOYIlglYoLswfvaJa46sh&#10;8chf+D5OLX0fV77vSzU4EPfXDELTlpFo2jEKD5NG41HyaDxMG4NnOZMIEkFEW6oRKpFneTOoSubi&#10;af48qpJZeJitJph8jLq8r1Fd8B1K8n/Epd3rkFOwFT9mJmNmRgEGFR5Hl33n0PHwBXQ6fgvtaGva&#10;nCxGzIlSqpJiRJwpQcRZQuR8BSIuVlnaN8JnabTsZhStjGZB0+zw4XdoYWy+Vc0v0kQr8xhRpS8R&#10;KUujeVl5PKTkAYJLCRDuB1KRBJUTJMrclKs5gCi46tkZNSkPgUNqQ82DhkDgBUqlNhR0FQSkLGx9&#10;GQJD11nMQ8qEx7w5Q3SPVIfiK7JB8VQhsYSIlo9oofiHqRAVmlFxaLayQL62OVAJEK8S1RsDY0FP&#10;Ng2UU0f3gOFgQhAIMr4BdVoTRiDwBs8F/y/wOGXiKRF7LzYB5Z/qxEHEWZjA4wSJFIfszXFCi8dC&#10;eC70JGlPWxNKuIQTKBEnytBp3xVM3X0SK/N3IyVtGw5vW45zWz7Ghe2yLR+Z2ridMBd3CY67O2Zw&#10;fxruJs/C3ZQ53M7BvZRZKEmehtLkD1GRNgH3U8ehasdo+u2xbKMpmUeb/65cOwjFP9HOLO+PK0sG&#10;IH/ae/i0ZzQ6h72D4BA/A0gkARBuxWIhCIoKZOdiByYIPHB4qsODiGDhHypACAyeSnGqRcBxKkb3&#10;6Hrer5iKgUgpYwKIHTGQSiRQVkcqQSCgNdBWrxUzCWATAAQRV3figwzVi6yQ9gWCcHZ6WRwPgE5J&#10;EALtog0aKttXEZxUhyyMlbJLUfA+wUXAEIRMxfBai3lIaVCBqIZEC3oJIAKJIOIVnJnyMNVDkPgg&#10;EsX3E0R68G/7xYAY5C8gRL7sjesr+qH0tyGo3TgcjVtHojGBbedwPE4djWeZ4/EybzJe5NLW5H5o&#10;MHmeN9ViJALJEwLlMRXKUyqTp9mzaW3moynvEzTkLSZMPkNV/le4lbsSR7LXYWtWEhZk5WJY7n70&#10;2XsK7x65gs4nbqIj1Ui70+WIOsXv3ulSRJ0rQ/TF+4i+ShtzuQZR12rR5u4DxN5qRMzNJsTefkhr&#10;Q+Vx9xGiCJFwKzzTID1VtD43gITeE1geWeGZFrVSujew5Ikt/K2Aawgh4mpHXhIqLjYikNhYGjZB&#10;IkDX6l7BxBcP0VaAkdqQ3ZESEURsBrPav6yITLZGELF4iFK5Ta4yVepD98Q//H82pia6XlWv/0mI&#10;qDBMaVxaGitnF0gIC5u/9JxeszMTIsq0CB7efB9SErZwlBSFwEE4SFlo8JupCqkSHedWlacCi15b&#10;zIPwkP1RLYjZGDabicynOtT8Tikjw88mlUNICCJmXwgKKY9AS+FSLvI6qQ+Nfwk/Voq4o3fRZe8l&#10;TCo4ho15eShMXocTW5fi2taFuLF9Hq6z3dw5H7epOG7vmIU7O6ZRiUwjVAgRguNeKqEigKTNQlnq&#10;dFSkTkJl6gRUp1KBJIxBQ8I4fknHoH7HSEJkCCpXD0QJ/Xjx9wNxfekg5EztiZldwtEurCU7NiFC&#10;+xFFlRAZI4UgKxNgHdEpjggEys5IWVBB6FioakYIkYBQdkKDi1SHzul4GOHC46ZM1AQZvi+PBwtA&#10;AghhFURISY2oCRpSI+rswYSYmqWLCQpBJYyWRSolJJ7vK4CwCUBaM0ed3+IchIUAEMr3k+JQClm1&#10;KDouaOj30bKhBhK7h9cYdAgpi3/wPRTf4HtIXVjGhUpGVsagwmudEnGvBQyzgbqX5yJ4TmneGO63&#10;EURCWhAisSj8uC/OfNkHN77rh5Jfh6CaEKnfOhxNhMijlDF4mjEOL7Im4FXOh3jJ9ix3IsGhjM1k&#10;AsUFXJ/kTLVYyVNC5XHuTDzMnYum7AVozllEm/OJZW9qs79AWdb3OJ+7ARn5yfghNxuz8vZg8P6T&#10;ePfYVXQ4SkVCSxN/ugIx5yoQTQsTc54QuVSDiEvVCL9Sg9jrDYgjQOKoPuLuPEbMvceIK3mGmKKn&#10;iLr3ANHFztqEswUTMjb/iKZSVMZGcYyK5wgiSIJ5T6CCroRIlDIn1QQGAaIYidkYC67+aRBRU8pX&#10;sQw1ZVqC77/0AcUFUQUFpXYDq1+xvXYgIURUsao0bgQBokCqrpGK0T2mSAgem5+V+y1asBPa0pWE&#10;iK0PI+VB1dGSHV2TINuSD4ILn/hK25oSITAUCxFA1FR9KmXhqki9QjEXJPWgoab9Fuz8ato3gEh9&#10;sNnwfQFE8RJCQfYlRBDh65YKnvK1QYT3Bism8kcJ7yFQ+PNDT5L4R8rR+UgRhh24ilmZB7A+MwP7&#10;ElfZym83t9KeJC3CraSPCJC5uJ0ogMyh+piJuztn4N7O6bQy06k+ZqM4bR6KU+fQwsxkm0aATKaV&#10;IUDosesSxxIiVCLbCJBt+tIOwn1CpPyXgShePgBXPxuEhHHdMTSiJeJCW1KaByA0jB1GQU92giB6&#10;f02RaIFRqgnFQgIIGBWbBfG8BwxTJLInbAG8X3EQKQ5BJCBM1/1viDgg6V5uCREtqGXAktoQOKQK&#10;qDpkb9wxd1xNAFHhWrAgEucgYwqCHdZG0dKeyKIIIqZE+F5exaxqURR8FTgEHQ8gkW1ki3hMUOFn&#10;CVcAla91zNWFUM3ouIDhawYb/gwFU5UFkhIx2JgyCeJ+EBVdsEGkV1gLfDmQEFlEC/l1H8uMlfw6&#10;GNUbhhEiI9CcMApP08bhGduLjPF4lTWREJmIF/kf4kWBgqyqHXHW5kX+TDxne1Y4E0+4fZjj1MjD&#10;3I/xiNbmIUHSnPsZbc5SlGcvx/X81fijcDN2FKbio/xCDNp9Cj0O30T743cRe7oEUWdpZ04VI54P&#10;3w5XGhF3pQ6RV2oRI4jcbkY8VUfcnUeIo9poQ9XRtuwF2rOzx5U9tzE1MRobU/qcMCEoilS9KiXC&#10;1wRJiMrbFRPh1upEKl1Q1UHEq2R9DsVH1NmlRASRCKqK0BpCplZl7ALJ2/iI1ImA4BQI7Y4v86Im&#10;kEiFyM7oGk3mrOpVKzzTOe5r1vgWtmCUGiGiMvdANht1yw5tSzgQLG8gQnBITXjKI/C8gEOg8Do7&#10;TojIzhggpEp84LDqVHZ2szgEjCyOAqgacWvTFkqREAxK4woWrvaD0PC99qAiOyOAhMu28PMF8fOE&#10;8HNEEy7dDt/DxN3n8V3BESRmJGP3zh+tXP2yYJE422Icd3bOogKZjjuJhAeP3U2ag6KkWShO4mu2&#10;orQ5KE2fhzLCpDx5OuExle1D3E8ZizpCpCFxDBplZfhFrd2qdOIgVK4ZgNKf+uHeN4Nw8fPRWDW4&#10;M94NbIG4iNYIDfdHWFgQogiAMD5dAzXIjh05LNaVvAeFR8CfaiOA5wPYYTyIBIRzn8cFES2IpVG8&#10;AollbAgPr8bEWR1fJkdxEd4rJaM4iZRBIFWPOrepBzZBTAVrGqcjgDirQ+D4FIjBhscsq+J1ejaB&#10;xIOIgUGKQmlci5kQAD7VoUCrHZM14nsF8mdJvVhcRNfpc+g9CANlaEzp+ACieItXaCbVITVi6xjz&#10;+gg21ZdE8HdqS4j0i/bD8hHtUbDofUKkN26v6IPin/tZdqaJgH+wYwQeJ4/Cs9QxeEmICCTPqEie&#10;5xEkBZOsPaO9eZYzGS8LZhAitDaF0/E0f4ZlbR7lzCU8aGtU3ZozB/V5C1Gb+ymqpEiyv8adnG9x&#10;oWANsvakYElBAUbtOoLuR64iXrERAiTmZBHanruPTuxLbS7VIepqLSKv1yP6hgNJ7O0mtKHSaFP0&#10;BHFssVIhtCiCRxQhYYqEx22VPFoVrY5nlkYZGzaleyPVyaUuqDq8Gd+t8IznYtixlXkx1aBtPa81&#10;gFCp1LxN9Wq5TCkSDwiKe8jmaAIiBVQFEi+lq3M2arfpvxDsm7zZUygGEVvSQRkaAqGVOjubwGD1&#10;HOyomo3MbIspENe8axxw3gJD8Q/te9e9OU64eJkX2Z1/NjtGNaJS9n8WkCmQarEQHg/mzwjlNozn&#10;oml7Yvl+YSerEUeovH/wOmbRo67PK8Su5M04nrACZ7cvxuWEhbiZ8BHubCNEttO27JhE6zIFxUrb&#10;UoGoArWIQCkRSAiOIlqZ4rTZtDAzUZE8lfCYjOq0iahJpQohSOqTxqBpB0FCiDRuo3TeNBhVq/uj&#10;bBWVyIrR2DNrEGa2C0VHQiSKX3YVR0VEsBOpdD0iyCCiTIYNqFMQVJBQk8pgpxEE/gmRUAOFjikz&#10;Q4ujpTp997iKV6kRBWEJCAMMVYXFVQgFKh41dXovBat9U0Ns2jdgsLMrViMFothGkD5neBCvd6rB&#10;4iKEgwKjpm70flQvEb4lMAQBZ8+cEgklQBRneaN8eM7K8gUSnvd+lqAi6EjtaJSzKypT3IOWhn8P&#10;FZgJIqFSILqePzeC+20Jxn5xAfh+dCfs+qQ3LnzThxDphRJCpIYQadg2ghAZjieEyPP0sXhJeLzI&#10;JkByPiA8pERoawiT5/lUJHlTuZ2G5wUCyHQqEVmaGWyzaXPm4GH2dDygzWnOm4vGXIKEyqQm5wvC&#10;ZCmK05fYkhz79mzFT3sy8cH+P/DekevoSkXS5UwR2p0uRXuq+LZU9jFXqUZu1BMkdYhWVkZAobVp&#10;e+8p2lE5RN97hPB7DwkQVx+iaQI0rkYD9QQSrU2jtXk1bWIQ7wlTnQitR1AFoUJFoTEylt4VUKQ8&#10;ZFWUrhUUdIzgEERCaFlUjSqIuGzLfxk8LLhqr2lduFVTsZnqQoI1CI+QkVKx87ze7E4TwULAKKPT&#10;QjUhiotoq+kLW1I1vMOOKiViANCWfwwpDisyE0zYoS3+IeDwXrM07PweLBTvsPN8rbVgBAnN3i5g&#10;6D31WkFUqRBTI3xtRWOCB88LHiogE0ACTpRbBiaMPyOC5yJ4LPpoGeJ4ffujxRi89yI+zt2HhKx0&#10;HE1Zhwubv8SVLR/jxo4FuJf4McrYirYSEoRI0c6pPDYVJckzqD6moXjnNJQmTjeIlKbNRYmUCG1M&#10;JW3M/dRJqEr7EHWESF3aeNTTY9cnjCZAqEQ2DzeING4egjrZmZ8G4vKXg7B2SHsMDnsHbUJa0cLw&#10;KU8VEk4gCCR6ugewU2vJCAusKjujiYrCfSCQnVGZOzuQXgsgBhFCwRWnOYi4TI7UiAu0GkDsOLc+&#10;oDjFIOvkYKHX2jc74tv3zgkoNr+rYKJzBhEe13ywhJ1iKbIuip9IwUi9CCKKpWgxLsHB3UfVwfdQ&#10;QFYl+WFt+TktSEsA8HqzRrQqusaV71O5yCrpuOwLfz/FjyIJzehoqhlCJEQw4+eREgmXEuFnbkOI&#10;KPO1dGAM9hAiV1f0xd0f3kf5bwNRv3kEreYIPExUinc0nqRTieQSIrlK807AU7aXhVIiztI8z53K&#10;/ekOIgTK47wpeMRjj/OkTmZzO42KZIpB5QHVSUP2R5a9acz8FDVpC/l9WYSbOV/j9P4t2LSvENN3&#10;H8bwI5fR/8xddD9zD90vVKATbU3sxRpEXyNArtZQldQhgspES0xE3WoyFRKmtWluNSKSqkMQiVDq&#10;11K8rqJVExqFsYUTIiGaPlHWhQAJUNamlPergtUXD7GYyP0/DSBa8Du0ShM0v0Bg5TMEaf0aKQ8p&#10;DZ5zi3crtuHSurpHAVPNF6LjWrPXYiNq3DfgECQWcCVABB9db4FVgcCDiUBhUxoSAOrwmkxZdsYG&#10;2inNK7AIMoIG96VETJEoA6OsDIHg5vng/YSBwYLnBBGDh+6TfRFYCJBgntMAOpWxB/FnKXCqwXNB&#10;hESwoKIg6skyhCh9y/vCj1WgzdFSdD98GyP3ncGXVB9paVtwlvblxrbPcGcz7cvWubi1fS6KExcQ&#10;FHNwb9t0lCXNRiktSgkVRlmKiscIE0KlTC1lBsrSZ6EiYzaqMmYSHlP4JfkAtekTUEMFUsvWoLaT&#10;SmTbKDRs4ZdV5dXrqUR+oZVZ0R+HF/XDx13D0T34HUQEt0QYVYiCgyrXDlOpOztDADuAUwfq5Or8&#10;bKF6+qtUXRYkmKBgC1UHYocTRCxo6rvGBxEpEKkRC8Bq2sUQdXpd54MKoSVI/DPYacpD0PAdD+Tn&#10;cWliKRV2YKkIKRF2VtWjWE0K1ZGLmxAMhIg/P7tAon0DiQDDfQcmQoT3hxIgljqmIjGI8HqpDi/9&#10;q3s8GAkkpnSkePizIvg30cqAUWw2VIB/jxB+VlMhskv87O3CA9AzrAWW9IvAvk/74Mp3fQwiCnA3&#10;8v/SLCtD4D8iRB4TIs9yCBEpD4LkSc54wmEiQSIVIlUyFS/zp/DYFDyjMnlKiChroxjJU4LkkSBC&#10;qDyiOnmQO4tqZC7qs+ajIe0j1KV/hOqMBahMnU8L/CXOKU6yNw8f7z2CUUfOo/fpm3j/XAnePVeJ&#10;dhcIkss1iL9Wi3Y3GxHPFkNwKNUbffshwmlvAqlQgjTbWfFji40oSxOpwjPuy9rI4kSV8zWP2TSK&#10;hIViJAq0arKimCo36E6WJpjWRxkYQcGpEakWAkgKRONolMaVgiFEZFO8proSXS+o6LUBhtAQRAQd&#10;wUcQce/zt9WMaG6RFlaazqe8m0TZqQ2pDn8eVxZG2Rhdo3iGQYOdXmXlUh2mVnifbI8yKRosp2yK&#10;KkXfFJWp8Vo3VaGzL5bCFXRU56FRuSd4jopFI241w1jrI8U2E7sKxwJPlBImpQgnRCIJl/jjReh9&#10;6AYmF57AT7t2Iyt9A05uW4obmwmMrfNQvp2WZBuVRgKhQYCUJBAQO2eiXJYlkeojcQpKCZDS5Gmo&#10;IDyqUtmoPsqoPirSp6M6fRpqqUDq0yagLpUAYVM8pIlQaUoch3p+UQ0iG6lC1lGFrOKT8MehyJjZ&#10;F8Mj/RGrUbv8osvKhPJJGipFos7IDhDA41IkUiKCSEBoMALZNMhOEFGnVWWqwCCVIogo1iFVoE7t&#10;H8qObZBwsJBi0PFAgw7h4lMiApEgoZ+pn61xOzZmR59DgDFlJPskuBAgVAJhsiUEhiCi9zXo8DNJ&#10;NSgQKyBo4iS9VhxFYLHaD4JA501d+IAjkKjITRbK4jKEhleEJmvlpZFVEKf3kM2xGhR+LjUBxJQI&#10;ISI7Y0qExyIJlPb8G/aNbInvhrXBwc/64Or3fVHM/0Hl2oFo2DqUEBlGJUKQpI7G0/RxZmVeESAv&#10;2QSSl/kf4lW+YiK0ONx/Zm2ibZ8oTpIvdTITzwmRxwIIFYrFSvJmoTl3DhqzaG0y56EpQ+0jfk/m&#10;oTLlI9zNXIazu7cicU8uPtq1B4MOncbA00Xod64CnS/ct2xN7MX76HyrGR0IjVgCpB3h0Oaei4to&#10;iYkQNk3erLE0mrQoquyVQSO6jI0AEVwEksjyV25NXloct7zE34itpgWhrTE1QlUiUNhUiDymWdI0&#10;EVF88/9YjCSUFsUDRohlZHh9/V9u3xTKv22hbikSZWIs5euLjwgqZoUIIIOIlIgmCBIkNLGQxT2k&#10;LBTL4L4X13iHHdirSPUCqFIUKjJTqtdiJ9rnNQqAahZ2QcTOs1k9iMHDawSRz7K4uAff648y3k8F&#10;cqrCZiGzpgKyU1QfZ+4jitsOx2hfDl3Fgn0nsS4/F7szN+JswjLcEkC2CCD8h+6YjTKCo5zKQwAp&#10;VaNtKWErppURRKRCtF/ug0h1+gwCZAoq0ibTxnyIKmVjUgkMAqQxfTwauW2ipWkmRB5sH2VWpmGD&#10;rExf3P95AK4uH4IfBrdDD/+WiAwJsCCgnqKh7OAaeap4geS+IBLITiElEsROrMmbQ6gy1JH92dEU&#10;XFUHF0QEhdBIF1g1dWLr1rBDExKyO4GyN/wZsjlWJ6KsjcVLBBeqGv5cvZdVtNpn8EFDP5fH3TnB&#10;RHbHwctUCuGnmIrFUQgIdXhBQ1sXlPVBRMHTONWM8H3ZXPxD78Wfx327RrAw5aVALVWHFA3fV+f1&#10;PoHRVGsCDs/ZIEL+XKsP0ZafT3ZGEFHFqtWJ8PfVJE+D4wPw85hOOPBZL1xf0RulVINVawfRag7D&#10;gwS2ncPwNG0MnhMiLzMn4DXh8YIqRKpEEFFTkNUgkkerw/0n3D7l9mkeQUIF8jR7qmVvBBCDSA7V&#10;SPZsPMxW0HUOHqTPxIO02fx+zKFqnYOyVNrnrG9xafcm7NyXhXl7D2L80WsYdqYc712sRntamjYE&#10;SYfrhMcNQoRNEGlPWLSn6oiRrbnzyJRHROlzKpKnBpCY8teI02JWFS57E0VoRFf8iWgfOGKlQHxA&#10;sQF6ZmfcWBpbCY8AieF1GpQn+/GmHN4Uh9SGLIsA8TeClOa9/9LiHgqa2pIRBIdlbTSzWbNbQtNi&#10;I6ZUfHam5WnaFXb0FlQMBg4Vkkl1SGnIunAre2KzjfE6qQ8BRWlapV6ttoP3SX2YJSEslE2xqlQD&#10;iFMjCpq6sS98H0KpFaHRymZdL3dzoNKmBNC6BBAWApHeR/AIO0sPea4e7QmUIfuv4MvCI0jNTcfR&#10;jDW4sPMr3NixEPd2UFImLqTCmE/bMgflO2lfEgUSBUipRKhAypKmW8ZFKqQ8ZZq1SgEkbQbBMQX3&#10;0yfhfsZE3CcsVFhWkzoeDbQzgkgDn2rNqWPQvHMkITIczYTIg01D0PArZfSPA7B/wXuY1rY1OgW2&#10;si96KFVAcJjUCDsTO38QO2ZAqD/8w/zZedTZ2LnYgR1EnP2QVdAAuyB2IH/eEywwCDDqTOz8aoKI&#10;y9BIccjaCAaEBq8VSEIIEWdpvHMOGFbVSkh4zVMwUjaB/IyyNwKI1IdiNur46tQ2Pscg4dSD1/ml&#10;IkJ8asKDjM69KWTjvikVqRS+VxjBYRWsvE7XK5Vs0OG1ZpV43mDDv5uLfai5wGoIj9vYGYIuhq1d&#10;uB/6RbXEqlHtcOjz3rj9U3+U/zIAVWsIkc1UIQn83yQOx7OMsXiROQ7PpEZyPqD6IDTyxltg9VWB&#10;akVcoFX2xgKt2lfWxupIplqJ/FPVkGj0b+50AmQqmrMUI5lJkMxAc+Z0NGXORn3mfNRTlVSlzkFl&#10;2gKUZi3F5V0bkbI7H5/tP4HxJ2+h94VydLlQiW7X69Dxej3aEiRxN5oRc/MBYm8/MDUiiARrtbx7&#10;tDOyKwRIWMlTAoPQ0JwgpbIztCCEhYKsanE1/0a8FIheEyTRBEZ0FSFR9ZKqhPCg+ohWaXsdQUDl&#10;IQsjiAgmAokgEi4VoqxNnSs200hdjZMJUkCV1ymIqmbqo8HVikQ/+G8fXAgSXtPC1sWlEmmp7Ils&#10;i2ddfBBxqVoFTAkHNsVIbKkG2hCBRU2LStniUQKE4KKYCAGi4wKIpjB8CxHaFF6nQjENlNMAukC+&#10;DuT7+J3g65OlVg8Swp8fSaBEcdvujyKMPngN3xceRXZ6Es7tXImbOz7F9e0f4WbCPNxNnEt1QeWR&#10;PIuwoDXZSVBQcVTQspQnTaHcnE4wUG0kT2Xj61QBZBr/8dP5FBFEqEDSJ6I6k43gqMv8gLL1Q4NI&#10;Hb11fcpIPOIXspkyuWHLEDzYNgzNGweg9ueeuLe8D9KmdMPYOH9KbX9b1iBET3MCQwARSNQ5XHbG&#10;dTQ9+U0hyMoQCqYKeM4rZRds1LmdYuExntc1fiFvlcj/hgi3gk54BEHiArVSMwKOziu7YzUkkQKW&#10;p2ycirFj+hn8XC4m8hYqpkR8HV8d3o/WRJ3fA4easyUOJnZtPI8RElIqOh9gE1BTsdDKeBCxlLLv&#10;HnsfvYfg5YsjaYyMgtGqDQlWmpxbzSuiYjNBpHdYC/w8sh3+WDoAt1YNsKBq7e/8n2yljdnJljTC&#10;MjMv0sbiKeEvS/MXAfEqn3amgEBRloYq5EWhIEIFouArzyvo+jRHI3+5zZ5sEHlCiDzVgD1C5ImK&#10;0wwok9HM1w1Zs1CXPY8g+Qi16fNxP0WZvbkozfwaV3ZvQcbBAiw5egyjj19D/7Nl6HetGt2u8ft8&#10;jarkWgPa3lIVq1K+zWhDYMQoE8OmRb8jqE5UsaqMTVvCQq8jyl4SKAQFW5yUiKBBgMQQIKZIKv9C&#10;PK9tw44eW/O3i5NQgag0XcrBq1L10r9KDyvlG04lEkqYqDpVmRjNqRrMZrUiggWPWbGa3e/gIWtj&#10;aWDut9AatwKHJg+yAKuUg8AhFWFbgsOOOetix33xjda0QDY3iGBCdWEry1FReOrEg4gUi4Koqv0Q&#10;RGzmMaoOzbwecKIUIVQcatoPpp2xNC4BE/9HCboduYMJBy7gV8rDvZkJuLBjBe5sXkT7Mgd3t89F&#10;UeI8gmMuoTETlVQbVVQalYmTUcFWJbVBcKjd1z7bfcGD9uV+mupAqEBSnIW5r6pUgqQ2/QPUpU0g&#10;QD5AA1VJXfJo2pkxeMgn2oOkUWjerqDqINSu64Ma2plb3w7AbwPiMCCsNdrSrigro5G7IdYo49kh&#10;DCJ8qqqjGkQozU0NCCLWydm5qFD09NdWcQTrVFItBhF1fBfs9NLAHkQECsVEBJDg8CjbChz+fG8P&#10;JIKK7nHwUczEHffey2wNO6kXgHWqhI2dXx3dBVb5GcyCOAWhrY7ZOV6jmpAA2hODCJuCqwrKKo5i&#10;UxPItvCY1I3eU3+HN/Dhvn6erIs3YFFNllCKLpznNDdJNBWcQD2iXRDWje+GI5/3xfWf+qFozQBU&#10;b6ICUWo3aSSeEvovqUReKsWbMQ5/Egx/Unm8yiNMdk3Ca7aXBRMNKM/zxxMW4wwmLwmXp7Q+T3j9&#10;E4EkRwP3VNEqgHBfjSpFEGmkUqkXSLJnojFzDhozFqA2bS6/d6pyXoCSLIKkcC0KD+Vi+ZHjmPrH&#10;ZYw9dwcDrpTiPYLk3esN6HHnMdrdbkLkjVrE3WtGPAESS8sSQ2DElb1AfPkzxN8nRKqoJrQiXskL&#10;xBEYcff/JkR4jNCI5vFYTUJERRJn7S+0Iyja1/8ngfIfhIhUh6BBePgUiCCiIjFNvCw7E64Sd25l&#10;X1wAlYChYlF2RmCxSYj4WulebbW8hNSILWTFa94EVi24ys4vYNg4mbO1VopuWRqfOrHmUyeW5uU9&#10;plB4jyZNbk2QaBZ2TaJsUxfynGzOO7QusjAqHtN4F5t9nef9jhMibMGaC5VgCT5VjrDTFYjk9e0P&#10;F6HXwRuYcuAsftu7F/uytuB6wje4u3UhijbPsgBqBRVIReo8AoBSkgCpTprGNhXVBoypVBoEBmFR&#10;7WuVqQQKW1U6j2e4kvb7KbQwhEhNxmT7UtRnfIh6A8gHaObWYiF8oj3k9pECrFuGo27DQNT93h/V&#10;q/vhzCfvYmF8K/QMbIm2fIJHsiMYRAgCPUGlSoLYERRQVUexlCqViOIZfoSCbI11XMHF1wwghI5Z&#10;DV88w4OIIOACqz4Q6bgpmnB2OkLkTVxE53Uf35/w8ADyfwGj95IqcVkaKgR+ziB+NlNFBhGnODwL&#10;IiiYmvABwIOIAGOD/mL5+WV/CBLt67hngfQeNqWjIORBUr+vgMSfqyyMBxGbP4QA1d9PFasqfY/l&#10;300QGRzjj9/Gdsbhz/vg6g99cW8d7czmobSaw/BI8ZCU4VQho/E8bRReZo7BXzmKi4wjRMbhNWHx&#10;ivBwisRVsSrI+oKAkcXRvjI3sjUaa/NE1a25k/A450M8YnuSNxmPCJNmqZEcKZIptLzT2ebyuzMH&#10;VcmT+RBTkeJHqMhehlt7NmH3wVz8cuggFh49hQ/P3cDwC0UYfKUK/ahAut1uQLtbtYi/00A1olL4&#10;J2hLWLQve4V25dzef402FVQaFX/a4Lw2hEcbqg0pkFhCRIpE8GgjYNCKhAs87OhtCY54LehNmLhR&#10;twLGv13WhipFM8bHN/83YUKA8JjmS9V5ZV7UbJEr3zHBRAVoUiSyMVIhgodiI5adUVDUy7LYui98&#10;Ldtic3EQIIECCF8rUPqOxUAIGQLGiscMLLyXEBEodL2fKlv52oOLwYRQETiCT2jsiwvASrXI0oRS&#10;kQRRgQQSJOFnymlhihF/5B4GHriFBXtOYsOePOzN+h3XCJCKbYtQtmUmyrcSAgmzcD95Nv9ZBAjt&#10;SkUSFQX/gfeTJxEesixSGVOoRqQ0qErS+JqtUkP60yajOoOwSZ9kxWRVqRMJkUmoI0BqqUJqUxRM&#10;FUCoSJLHoD5Rk9yMw8PEMWgmRB5QNjcQJNW/9sWJRe/i046B6B3ij3b80su/h1o8xEEkjCAICeVr&#10;dUx5fHYaZT38ec6fEFBMxIrDDCA+oMgSKdApm+ODiLf/fyFiICEUvEF4SgG75gDi7vcskIOIjqt5&#10;r5VaVoc2pUTVJDBZ/ISd1qVz3yoRWRods+pWwkP7UhUupsMmEAkyPK99NQ9EgktQPJuAwt9fGRn9&#10;zhZ/ETz491E2S/OG2KBFfgapE0FEJe9x0RqTFIieIS3wI+3MkS/74epPA1Dsm9FMEHm8cziep44m&#10;RMZYcPUFlchfionkjMerXDbC4mXBeLYJZmsUH3mhtK/AYltZHK8o7QPCYwKbthOtCSqPCZCHtLvN&#10;bI383jTyu9ScOYvbmVSwU1GTTGVLG11FRVJBRXKrYDWO70/BTtqblUcO4YtTFzD3/F2Mv1qFvrQ4&#10;3W/S5hQ3ozMh0qHoMToWPUGn8lfoSIh0ovJoX01LohiI7Ir2qUQUdFWMRDZGFkZKRBCJvP8SsVQO&#10;0bQqkZWvbWW8UNqfUKoVUxmEg2IkcXVOiWj+EIuPcF9KxWsChEbsqqkozWZ3JzisRJ5AkbXRNRZY&#10;9SBgdsUqUxU4dSnaAMHABwRvSkPBw4OIYiayLgYN3q/rDRxsgpDqSSwWQvujFkxLo9etFUCl8tAk&#10;QmG8P/B4CQJOliHyTAXaHrmNfrvO44tdx5Cen4U/MtfgQuKXtC7zUb6ZlmX7LFQnzkZt8hwCYybh&#10;QYsim0JgVCbxn5f4oYHC4hwEilql/qkER1Wajn9AYHxo1sUG1SnukUEbk/GBAUSp3QZCpJlK5AHP&#10;NWvMzM6RBMkoNO0chUcJI9FEiMjOVP3SB8cW9MDirkHoFepPO6M0JJ+mkuDsjHp6miznF9/KuAUY&#10;dVR2WD8+tQN4TQiBoFnJLNhKmAQaLGRB1PEdPNRcUNVB5C0Q2EF1DQGiCYs89eG1t2rD3aPmnTN4&#10;2D7PyU6xo3oBWC9eYp9FnVwgieE1/H302WVT1AwOvjiKs0C87x/n1Jxt4e8t8PgUjUFEfye+v/4m&#10;UhxSIAJIKH92KKEYwc+nv5nAEk5wRXHbNiYcXbgdGueH9R92xoll/XFL0yKuG4z6zQLICDxOHIEX&#10;sjFqGsGbNR5/ZU/Ea4GEAHlNeLze9YG1V4Uf4nXhFIPHC9oanX8hW2NZm4lmbczecP9R9gQ2WR0X&#10;G3lMu/MwexKasiYRIFPwIGsa2ww8yJxGuEylJZ6EmsQpVMUfoYqKpHT3r7i4ZyP27dqOvAP52HH0&#10;GL47fRnTz93EyCslGFL0AH3uPcb7Rc/Qo/gZupY+Q+cytsqXaHf/FWLKn5saiaEqMRVCSMSxxfB8&#10;fDVBQoUSzmvC779ARNUrNgKE51XBqgmZBZHAyhcGgriG/0Tb+v+ytK8mcVbAVOBQStesjADB/YhG&#10;KQ+ChPbFqRP+PB7XOUHHlApbCwOIOj07c8tTBAWVhIbeCwpBXurWBxFZGav1OE2AUHW4NK67366n&#10;ahEk3qoWH2BkYWR1eI/eO5C2JZjQCOZxDeG3ZR2OlSL6WDGGHrqFpflHkJGVjMsZv+J24hLcTfgI&#10;pVunomL7VEJhDjv/fNSkzqV0nMHXOqaAqaChf5riH86mVCROYJtIuHzAp8KHtDG0LQRDLZ8g1YRF&#10;FSFSawBxsZB6gqVRjcebCZIHtDAP+UVs4pOtMWk0mtW2j0QDv7D16/uhctX7ODy/Gz7uEoBe4a3R&#10;hp0hXHEQQkOKJIpPckFESsQUCaGh+TLMsrAjaci+mwuEINHo2392bHZmV8QlEEg5/F+I6Dq95jV2&#10;z1tgeNu37/cWJNp6cPnfMOLnjHL7dk7H+drG9Ah+ggUhoapb++xvQMGfz+P2WX0Q8QCipmyUVIqp&#10;LDsniHCrvxNbqP5mhIWlddkUiA7j54vkzxdErEaEEIkmpNrx79mddmpMWz9sn9EV574fiDu/DEL5&#10;2kEOIgkj8IQQecb/l2Ihr/i/U3utWpE3ECFYCgUQtYlWM/KCiuM5rc5LZW9UkMZrn5ulEUhoYWhj&#10;Hmdrq4yNRv5OIUQ+JEQmoilzIqExCQ9oax5mCyTT0ES4yObU83tYvXM6v1+f2JQCZbuX407hD7iS&#10;uwbH83cg/2AhNp08jq/OXcbsqxUYeaMOA+8+Rh/amR7Fz9GNUOha5WIjMQRKGyqRNvf/hbZV/0Zb&#10;xT/YsQWRmPt/okP9f1v9SKjWqanS6F03qlfKQ/N+qLNbYJSd39buVdqYakT1IlqXVzESgUSZmUA2&#10;zSMSVqdxNFQvGiPDc7pXqkQLgXsQ0fEWFgSVOmBnF0DeLLYtK8Ot6joscMpmBWWEiAKrCqS21MJR&#10;AglVhdKzQVIjVB8tj5dRhZTDj4AI4H2WshVAVPvBn6XBc+HcRp2toxK5j/Cj5YjZTwtz8DqWHz6D&#10;nOxEqo/lKE1cjFIqkNIdc1Gxc5alaytTZ1NRzCZIZGGoMsyuTEFFiuo7aFMsWOosiraVyR9wS/Uh&#10;60JA1FBx1PGfXkNwqB7EVAi/CFIi9RkTKEkJjXSBY6wFU5vTx6AxhfYlmQpEs4hvH4EmfmEb1vVH&#10;2cqeOLrwXXzeIwy9IvwQzw7jqQ8PIpaqJACswwgkemrT6ijuoYCqVaTayNy3ALFOz04t2+M6NRsB&#10;JGi4awQAgcFBxN37Fh7aChT/jH3I4rgxN28rXd+Cxf0cBxG+h6WLeZznNI5HxzWORirknxCRQvHs&#10;jIGBv7u3/89zalZkpvt8EFEmRnBVQZkN+effyakR2hf+LpH8+crIaCqASP7cGP4t2vN9evLvPKNL&#10;CNLn9cKZb/vhzs8DULZmAOr4P5FKfJqkgXejCQ8HkddUIq+y2WhL/swnRPLHERoEBZusi6sZofog&#10;VF7L0hAiL3O9WIlqSHR+Mu+ZymPTuT+dYHEQeULAPCRcHhAaCrZaGljB1pzJaMybhrp0quMdtM8p&#10;c1GZ8SnK8pegfC9VSeFym6PkbO5aHNmdjLwje7H+1Bl8fuEmpt2swlgqkf73XqAnt+9VvKQaeYUO&#10;bF0Jjq60Mx1pZ9pRjbQhPOKlRqhQBJXIspcIUVUrO76WjbBGiCjtG8WtKk6lKFRDEldLS1P/do5V&#10;b+JmgSaEzbI0dQqmvuJWlkbW5X94ncv02MJVvM8gouCnQGGqQqqEHVxAUcGYgqEay2LH2axgTBWm&#10;bJokWbUeVmDGe1v/UcJjJVa27n+CEOG+LSClLMwfxbQuLgaiUvboUzWIPVOHGL5P7OFidDtwE6N3&#10;X8TyvUexa1cqrqasQOm2j1G8aQbubVXF6VwrW1etR0XydAJCgVIFT6Uuplq8Q/u18qOKfQgcVBrV&#10;tC2yL4JHXeZkUxw1VBxSI/dpU6rZGjPpazOlQsYbRJr4xWtMG4umlNF4RKA85hPtYRoVSPIIPOCX&#10;9OH24WjYOBC1q/sRIu/j5Cfv4wtCpEfQO4hXMDVCaUrChJ1CIBFQBJAoDWjT094HkdahrdiZBRZ2&#10;NmVW1GHZeTVfiKDxFg4Ch5SIF2T1gqS6NtCOe+Dw2v8FiLtHqV8HEO+c7nMZGl0jhcTrBA9+DivJ&#10;534g7w2NCkeYKSV+Fv5+DhT8LKY2qFb4Wooj2AeMf5bGa9875+DD+wgRG1wnqJql8wVUDSRSc1Rw&#10;aty3uUTYYqOD0Jnv0S+qNRb3jcauxf1xeeVAlK4egvvrnZ15yP/P46SRBpHXWYQG7cdfOVQbVBYv&#10;CZI/pUSkOHIJEjYXXJ1kyuPPgon4izB5zeteExyvfHBRfERl8i8LNLWi0r6uaezNM6qYpwq08vUj&#10;2pxHVClSJA2ETAOhU5/pgvz3k2aaranN/ATV+Z+juvArlOQsxc2sb3Aj52dcyP8dB/cmI/3oPqw7&#10;cwFLrpZi2q16jLxVhyF3m9G35Al6VrxAd7auVAldCJYOZc/RiXBoTzuiWEmbKoKlhmAgTKIIikg2&#10;VbAKHraub4UG6mkwHvcFHtkfgkiZG5vxXZDxxT2kMGwS5wYCRrUgio0YNNzSmy5ewnMEiGDTwrMi&#10;ntow+0J14KVrpSIsLsLWmsdsYJxSvHaNA4lSta0JigClbAkTNb+jBIoyMqoR0T6vCxRkjtxDDI+3&#10;OVGN9ofL0HvvdUzedRI/5O1CYe4OXElbgfLEL1C+ZT7KN/EfkEBopCj2QetCaVitNC7/MQKHlahn&#10;zKCqEEioLkj+GsVCkiYQKuP4T6N9yZxk9kUA8WIfgkhVqiAy1sDRwFZPYGjbxHPKyDzk/mO2J/TW&#10;D1NG4WHicDzcMQLNW4bQyvRH7S/9UPxtLxxf+B6+7hmOniEtaWcIC4LDqRABhJBQPISdQzN5qZMI&#10;IoHh/giI8Dd1ISXijdZ1EHBqwG0Vw3gLEQ8YHkg8sHjwECTccRc49QDi7hFENObGAed/n9f9+mzc&#10;588NCOF5tmAN8tOcJfwcqqzVhNA2KbQUkuzNP2yL1cCosaN7x9RUeGZgoYKxLA33VX9iS1xQTVlB&#10;GWEi0BpE+PuEWVzEKTebR0RKhH+vzlQhgyLfwbJBsdinkvcfBqBE0yKu1eC7oXic6Bv+z/+ZB5C/&#10;qRj+lJVRYJUA+ZNKxCkSHuNWg/Ne0bb8xdd/8prXvO8VFYZTKKpqVSGar7rVZkZT6lcgUWGaxttM&#10;pr3hNncar9FMaVQkPNdsWxWozUBtKr+jKTP4/ZuF2uwFqC9YgurcpSglSIqyl9kiWjfzfsT5gvU4&#10;vD8VaccPYfWFS/ji4jXMvlKEsTfuY3BRM96npelaQZtDVdJdyoQw6ECQtKUyaXv/32hf/R9UJn9T&#10;mbyERv6qJF4D86RGYgUYKg8DBe9RxWu01AutjM1QJjsjoOg14WBTID76H2imd4FEAVgVq5ntEXQI&#10;G00DECElohqOlrIeggRVgtK0DgxKyWpci+o3qDSoKmRNggkQvz94jWZaJ1RaHS02FaKYRoAVj5Ug&#10;0LfqXDCPBfFcoCDCFsoWzhbDY50Pl6LvnluYmHUEv2TlYE/WZlxI+Q5lyYtRlTAfFZtnom77dDT8&#10;I21bo/1EQiSZW6Vt01Wyzn1alSoFTJVloSKppn2R0pDqqCNIqgQNthpCoTbTFZPV08KoFqSRUGnk&#10;8QYqjibuP6I8fcRzD3nuISHzMHkUHiQRIITIA43N2DAYjb8PRs2qvij6pifOfNwLvwyOR/8of7Rh&#10;B4hixxBIovm0tUyNr3NEUrKrKdvgF9LKIBJAiKgGRAtbqRjMKQR2PoOBUrW+Dq6nP5/UznY4uGhf&#10;AHGvBQY1gUgxDx131kaQcM17PwcR/ax/QkYQCdX8rLzfP5jnCBFNEu2mGxBIeA0BEiALwt9DgJA1&#10;kapQvEOfUQMMvRSwy9zwPWRfpEZ43D9atSQEIUFic6nyd1BQ1WDxRolIuREs/DnBtDz6ewki8by3&#10;Y2hLDI9pjXUTuuHIkn64srIflcgAVK8nRPi/eUL1qFL35xljzcK8JkQEEKV4X+WOISzG4K+Ccfi7&#10;0FmbPwmO1wSFG1vD63N9sRPe95LHLd3Lc66qVUFWwUQVrQKJK0rTJNCqJ1GZvJsEWingiVQktDm0&#10;zVp9rzGTSkQPvExanMzZbAtRn/M5avK+RGnGF6jIWoKqvGUoy1uJm/mrcXp3AvYdzkb68d3YcPo4&#10;lp2/itnXyzGqqAnvFTfj3dKn6FUpmMjqvEb78te0OP9BoPwbbag41JTNURWrpg3QguAxBE6sxtFQ&#10;jUTR1ij9G1dHtWHB1b/Q7sH/oA1VhpSLMjqKm8Q0a+yMzv+JaALGg4sXHzGg8HULK1EnSAQPrWer&#10;ClLZEDejuiBR4kBBFRHM82paFMrWc9H1BIVqPPwIDQ2gs2Us+R5BhEnIcYLkjyKqkRKE8T0jCZkQ&#10;Xh92+DZ67bmOWdln8HtWAf5I34gbid+gKPFTlO+cg0rCo1YASeAffucUVFmUm9BgqxFAtLWSddma&#10;ybQwE3lsLM8RHCmEhV6nagQugZHmgCKIVGd9QFUiiBAgqkilMhFImnisPmMM/9nj8IjXaOW0h2m0&#10;MQRIs+CRNIJfUMJk+zA0aszMmv6o+akPIfIeLn3RB5vHdcKgCCqRYD9E+yASRdnuQUQdQ3UPmi9U&#10;o1L9aGXUqbSWjKyCm1/E2RO/EKmLt/ZDsNCYmwC+zz9VR6DvteyHe+1BRK8FGwcI73oPFt7WszRS&#10;QO64szamYvgZFKwNI0C0drBbI1hZJL6P1JMXQPUBxKWleQ87/JuaEA8kUiZmaQjCWH5+1ZGoLoTX&#10;y+oJHPobKcWrv5NX5auhA0qJh/G9I2OoRAhpLQY2JPwdrBvfCX982ZcQ6YvydYNQu3EIGncMdyN3&#10;U0fhUfoIPM8e41SGrEo21Uce1UnhOIPIn/myLNryHK3LS0LmefZYQsRZnxf8/7+kIlG5/LOs8dAo&#10;YMVInitW4lMnT3LG4TFB5WBCNUIb88yK0lzA9QHt84MMB5EH2bPRQJDUp09HPb+3dSlaznMBmqhI&#10;6vK+wP2MT9g+Q0X6UpRnfod7uT/jZsFqXNmzASf2JWL3H3ux/dwFfHX1Hj64WYXBd5swoPgBepc8&#10;Rs+yF3i34i90v/+fVCb/QmcCo1vln+gsoFSzo6vClUBpRyjEU0lE33+BNvVULlQcqnQVRCIJiXha&#10;l/i6/0CsmrI1PG8r4dXRAlVpDd+/Edf0325OVl88RLZHYGmhOTtaHaUdMftSZqqiJS2Hll2QJfEj&#10;QFysQ2vYEi46rhX1eY/fkSJrQcelPHjP4bv2ujXB0fLobfgTFsF8Pw3jjyCsQvhegUfvIm7/VUzK&#10;P4VtOXtxLmMripKWER4fozRhHkq2TTeI1CfNQl0yQUEFoiBqVfJ0y8LIykge1mfMpDVRrQfBQAWh&#10;0bY1KeO5VaZFWRiqEKqThowPUZcuG0OwSIlkExj8J9cpkErb0ij7wuMCSDPPPSRQmhVQpSx+pErV&#10;5BF4xPYkWeNmhqHh9wEGkdpf+6NkRS9cWtobSZO6YnzbQHTlkziOT+loNXYwrZViSoQgsJGp6mwa&#10;P0M7oyBlCCV9WIyWhHDKwtkTKQwpETdfiEAREEaI8Jwb6+IUhtSGg4r22WENOIKAA4R7n1BCKfiN&#10;6tB9HjS812/3HVz0Xv7B/DkaGey73uY+IUCcnfEnYAgM/m7BsiY+iBjo+PurIE3A8FpQtJQLfz5b&#10;AGGgptndLA7C9xE4DBq+JoioBbMJSlpOIlwQifRDx6B3ML1TCLI/6oNzywfi2o99UbpuIKo3ESLb&#10;CZFkjdwdg2eZIwkAN5eIBt/9iyriL4JDEHlNNfIql8AQVHjcVMcbJTLRgSRLMHHHXxAwgpHgIXXy&#10;lOB4bgVp4wkSQoT7j3n9k2xncR7zIfRQDyKqkEdZk2mLp/C11rmZxe/ZNEJkKi3zTDRmz0Vj3kI0&#10;7/oMNdkLbdxNdcZiVGQQJBlfoSybD9W85bhbsAo392zEmYNpyDlxCGsuXsHSGyWYe7sSE+42YGjx&#10;U/Qr+xM9K/+Nbvf/RFdC5F12+A4ES1wFLQdtThRtjgrU2lOBdGCnb1er/f+wcnpNHxBe/RqxtC3t&#10;CAkBRKpDkxmFVL0iSHiu8d9md8zCEDKKm3hjcASTFhbXIBAEjlbs4K2O3EGrQ3cJgBK0PkRgEBqt&#10;DA73ECBAHOT+oXtmV1od1LV3aF8EFQLl8B3ec5vg4XvxPYJ4fSjhFHzsPsL/qETowXuI3nMTI3ad&#10;wdqCvTiRuRnFBEjFzgUo2zELJVunoYLqo56krkue7VK4lrKdRoA4kMjK1BAqdfznWGyDikFbq/kg&#10;QOoyJhMaqgORvXFKpD5zktma6kxeQ1hUExKCiKyMLEwj30MQaRJIKIUf0FNrrMwTNj3ZHqfwC6qY&#10;yPaheLh5CBr4xa39bQBKf+yNq8v6Imd2T8zkl7sH4RBD7x/FThITqxQlO6IqLqkKNEeG99qe5rQD&#10;oTb8nh2ZT+MA1YGwk7qsizq016QkHDCcTXEd2wVdnb1Rx3dbT2GoscNyK4jovEDhAcTUhu+YmrM7&#10;To2o3sQvOICgkNVwP1/npUKUZpad0ULjsmKWQeLvZAFX/l7+AgnBIUvjlbt7A/pkYaRCVB9j0yby&#10;Hk+FeODw9oNlmbiv9xagwmllYsP90D24BZb2i8GhLwbh/Ld9ce2H3m8hsnUYQT8aLwiRFxkj8TJz&#10;BGEwxmIjfxewycJQhUiJ/Iv7fxMCsjl/KYhKOChG8hcVhjUe+4u2RcHVF4SK4iPenCRPs2iXCI6n&#10;eRMIEV/jz5B6FUAe24OIipYPKlljt6g4gWJB16mEyCS2KVQiVCZZswmSBWgs/AR1OQv5nVyIKqqS&#10;mqzFuJ/zGe3N5yjOW4LiHMHkF5zbsxX7D+Ug6/ghbDl7Bstv3MPMu7UYee8x+pe8Qm/amh4KwLJj&#10;x5a/RFTZa0Liv2hh2Nl9GZy2hEcbbalS2tf9F6xeRKlfAkMD9uIb/wtxbAKE5mYNJ0TiH/zXGwWi&#10;7Iy2GoejbI/A0sJPI2kFioO30fLALdtKUfhTbfgRIoKF35G7aE24+Os4IRJ4uIgKoxStDtxmuwX/&#10;A4TJ3psI4DZg320E7L+HoANFiNQM7HyPMO7HHSxCu73X0DfrOH4o3I+jBQm4nfoNKhIXoJIWpnwH&#10;FUgClUXSVCqImVQVSuPSS6pM3cAxwwbLue1UgkO1HioWG29bsyxUHpaB4euqNNoZgYStnhCp55Oh&#10;nhamjvK0NmO8xUQEkIeESzP/+QYRfgGb0kcbQJ5Ryj7htZod63HqSIPIk50jDSL1a2lnqESKVvTE&#10;1a964eDH/fDZe1HoEfwOYtlBYggIQcTZGWVrBJEIUyPqPAYRWhvNe+pGsKrDs3NSjSg2oo7udfC3&#10;jZ2fW6kNpzreqgnPmmjfNQHCgef/e87dp+NqApXA5TUHCnZ6wiTMwPL2nCkR3aP35r5+jh3Xz7HA&#10;Kc8ToFIdNsZGlkZb2RmeV0zE4iLct2H+/4QG25vXIf7O3phS0wjeQMQTIn3CW2DVqLY4uXQgzn/d&#10;CzcIkbK1g1C1iTZzh8rdR1m16qtMZWdG4i8qjn8RCH8SAH8WECKyM2yyNq8yx+A1Hyp/8ZzqR3T+&#10;L8VJTLXoHtocnpMKsa0PIt4saTaFAMHzhPseTGRv1FSY9jjbKREpEg3ksyrXnClops2pSZpoMGmg&#10;kq6jzWnKX4gGqpKq9Hm0NfNpu6lK2GqyPsb9rM9RnvMNSnK/x53Cn3Fl7+84u3cLjhxMRfbJA/j9&#10;4kV8TZuz8F4DJt1txlC2frI0qh2ppCKp+U/EVyr4+ifaK85R+RLxVVQkVBSdGv4LHer/E+0b/4Pt&#10;34gjFKIV/7Bg67+oShRoVapYsHCD7xQTUal7LLcCjYKyLVruJQj2ExwEgt8+AmE/QUDF4Lf/Flpz&#10;vxWP+R24SaDcIjzuIZhw8d9PNUJotNpzg9sbCOL9gXtvIZjXhhIkwfvuIIT7UVQjMTzXftd19M67&#10;jPG5p7Aibzf+2J2EezkrUZm8CDU7Z6Ji+ySUs9XIulB51KRMR20aQUJo1Ka5+EctJWBtOgFCX6lU&#10;rkvXChS0KISBXlcRHqZIuK2ljXHgmGRZmgZrsjXj+BQgNChBZWOaCaFmHmvMGEMfO5b73Cojw6Yl&#10;B55xq3jIowSqEfpuTQHQ9Ptg2pmBKF3ZE7eW9cTxRb3x9bvh6EW5HUcgyMpEq77B0piqEXEQscIz&#10;AsQCpbxOWQ5v5KxfqJ8FT72CL68GxMbWWCd2cHkbK3Fw0TFPVXiAcMpA76HjbwHiAUXN23fvq3vc&#10;9aZiTBWxo1MpWLOpGwkY2inNohasz6Rm9wk8tFoKrBIYFvtgpxdAtPREEPeDCQ0pktaq0tUxQkV2&#10;xVMfQYSG99prBhFCWBWr0XyP9hH+GBj1DjZ+2AXnv6GV0Yxmq/qhbA1V4WaqRAJeEHlJW/s6ayxV&#10;xmiqDW0/wGtlXWhn/to1Hv/aJVAo8DoGf9OySHUovWsWJ5eQoRL5k83sDO8VQBR8la2RvZFqEURk&#10;ZQQSjfy1+Uj4+pEUCH+2JjhyRWqKlQgkH75RJlrG84G+m0njuZ1s2ZvmnHl4kL+ANpsQSZtFmMzm&#10;d3YOv+dzqE7YR/K+RGXO1wTJN7hXuAK3C1biFoFyafcGnCBMCv7YjZSL57Hm6g18dasU04tq0P9u&#10;I3qWPEevSlocqpIu91+hC1VFR2V0qCI6ERRdG/+bauTfVCcEDEHRhrYmnscVH4lr+BfaEBBtCYsY&#10;AkWWR3UnWrQqjse8Fffc4lWF1+FPi+EvGBAoagEEQmsCwt+3bb33KgIPEiJSIVQV/nvv8pqbCNx3&#10;g8C4iRCCI5D3B/PaSCqRCJ4LKbiMNryv+94rGJR1CvMyDmF1Zi4O52zC7fRvUJn6MWqT5qJBadsE&#10;AoB0rk5VkHQK/3i0K4RHfTqtDVudYOJBJE1pXQ8iqgFxGRi1WsU+qEBqrRKVCkQA8aV3G6lGGjJ5&#10;bdpYl8rl62ZlYfjUaKbyaOSTSRB5QDujAXePNIzclh3gVhDZORzNW4egmRBp3jAMdbQzFT/0wp1l&#10;7+L0wp5YO7gtBoa0QgxbtNkZV0AVHKoZ39URHERsSgB1OHYqQURKRDbAL4wQ4TFVferJLovjjfZV&#10;55ZCccFTbV1NiYAhCGjrQcTBhT9DasGaA4wHIe17INE5d1z77noHEXZss13s/BEupqEgsMVsQmmL&#10;+PNDlEXi+7n5S9zvoMWytDiXKQ3+XpbW5XHZGcWA/HVOSuUfEFGTEglSE0ykSnjMS/nqbxZDa9Qx&#10;rBVGxLbCjmldcXF5P9yiCrn7a1+UrNW4mWFoJuCf8f/0gkrkBZXj68xRtDJjTHG8ylH8YywtDUFC&#10;O6Og6l/s9H8TEsrevJYSoap4TYsjJWKTGGVNwAvaFEFE4LD4iJogwmu8eIgLslKBqFGFPOTPe5I9&#10;juqDSsUg8iHtjI7THvN+TXr0mMfrk8ejIXkCH1hSJ9PxIGcmHubPIzSUyZmBhuzZVM38zufMQXXu&#10;fNzPplLJ/RyVeV+jIo8KPm8ZyguXo2z3L7i5ez3OH0jA0WPZyDm9H+uvnMPiG0WYfKcWY4oeYXjF&#10;S/QnTN5np3+Xnb8rgaL0cCfutyMc2hMinRqpWgiLtgRFWwVZuR/H69s1UMlwP9IK2AiaJr5mU4wk&#10;jkCJb/pvtAhgxw8UKAqvwL+AsNh1DYG7aU3YgggR/93X7VzA3uumNkIOlPL8PQQW8j6eC+GxMKqO&#10;QKqNCG7bECjx+66j7a4LVB/HMS7rID5JycPOnHQcz92Em+nLUJa8AFWJM3F/x2TU7piERqqPOsuy&#10;TOYfkRBRvIO+sT6DMJHqYKvLkCohQPhHr1PtB6FhwVNZFMJAtkZB1AbaHA3lV92HLItqQ3RcEKmn&#10;aqkXRAiHBzz3gGrkAZ8QjZS19Wmj0Jg+yiDyiArkKd/DIJI6xiDyOHEkHu8YieaNQ9CgMmt+gSt/&#10;eA+3l3XHuY97IW3CexjLJ22b4JaIjwlAjGS4YiAm1f0JFHp7A4RiBK4j2QhWQYSdzGIIsgE+iDgF&#10;4eyFUyguVSs7IwviwOEpjbcQ0WsXoHXvo2CsSxu7uIcDhlMn7h73Xt49goi7J9DApqZxPVIjOi9l&#10;ZIMGeZ3L6Oh+/kz9XoSOmupgBA4LtmpulH+qFP6eFiOhffOAIdCG2KBFZ2dcbY0vo0WQxEX5o2tE&#10;S8yhZdy9eABurBqE2z/1QvHqvihfT4hsVNn7QCt5f6GRuxmESNYYvCRIXmaOxJ9UGX/lUnnksdGy&#10;CCB/ERJ/8gHyF9ufVBlSI6//qUJ43NSH1EauZkWTxXWzoykeIoCoGUCoQLxxNlIij9m0r2pXpYXd&#10;ID7XbOY0qpFmfk8bCJImWvAmfj8fqAq2YBYe5hIeBIlsTi0hUqMtgVJDZVKTpRnnP0Nt3hLU5H6G&#10;moIlqMxdivLc5biX9wNu712DKwc249CRFGScO4wN129i2bUyLLxLq1PyCINLn6FP5Wv0qnqNnoRI&#10;N0KkC0HRmeDoQJh0pCrpUPNvK1yLq/7bRga35+u2NUoJ8xhVSps6wqWOtqee1oYQkb1pEbiHcNhN&#10;W1JwBX6FlwmPq4TJFbTKvYRgQUPxjT134Jd3FSGETdCeWwggQAIIHEFGEIkicCJ4LJ7nO+ZfQI+8&#10;ExiVux+LM3OwLj0F+VlbcSn7FxRlLUVp6iJo5O19TRq0TTT+kH9EqQ8CJJPKI0sqg0DhH9nbVwl7&#10;ndQHASKbIoAIHvX0ndYIhHoFSak8NERbVqWeMKghAKRKpDwaBRTanHoFUc3CUIGwPfDFQ+oJkOaM&#10;0XxqjMFjvn5KCD3h/Vq/RFWQsjNP3kBkIBrX9kfVql64t7wHrnz2Pgqn9sbMtiHoHNACHQmRNnGE&#10;CDus/L0mbbbydykTAUSdSk9u7uuJbXEEQsX2eczr6KYYdB2vdxAQQN7GRDwb4uDgoOBiHerIHkSk&#10;ZGSD3sJCoNC+3ic4UktX0OqwE7t7FYxVLYs/Wga3gl8k1QE/l+YacRCRmuLn8v0MLyZiFo2qJUgw&#10;5D36fZwS0XUu6OoXTrXFfbM3yvL4wKEJnLxJnDxlovV6IgkuwbgN7Uz38JZY3D8eB75QVqYfbhIi&#10;937pjfu/D0LDlqFo3j7U1OKzFIKE4HhN9fEqmxDJ5n4urY2ldqlGBBF2/r+oMmR1/kVloWMWMyng&#10;sUIFVz80NSJ4uPE0AshYPGezUnje77WnhMgTXmdZGsVDCBTP6tgx7fP9ZHl0XnOVPNOs8pmT3UBP&#10;Pgib+X1+KIiozqRQK/BRffCBWSfrzm1D1myzOjUZ86hSFhAui1CvJSxyFqE6R0HYpajM/wblu75H&#10;0R7BZDWu7E3AyaMFKDh5FImXr+CHG3cx72YlJpQ8w4CKv9Cr4hV6SJUQBl0Ih+6ERg8Co2vtf0JF&#10;a8rmqLXjuQ4Eh6phOzb8P4Lmvy2mEkHohFOdRFO1tPAvFDSuEiKXqTgIkT3XuH+JoLhiSqMV4eFf&#10;SFVCpRGQx+NSK4SOrEvI/jtmXeJ5fZfsMxiQcRiT03bhq9xc/J6XhJysDTiWsQrX0r9DSepn9Hua&#10;Rm4u7msMzM6JuL9TRV5TaTOUaWHH5x+2jvu1GpZvoOCWTeNc6qkkNOdHddoHhIlG3n7AP67qPQgP&#10;DXiiRNRAqCYfQOozR/MaQYTKI12NMGFroqVRLMTFQybwn/6B2ZgmXv8w2z1FnvD1E96rdKHWL1El&#10;pM1VsX2ExUSaf1dcZBBq1/RDESFy9bP3cGhGL3zeORy9Alugc2RrtInRIDyXxhRAtJ5KuJ7cilew&#10;8yiQanDgNd5ERKqL8IbiCyLW6dUJ9eS2zipYeAVlDjQqV9dWnd9B4q0SEWD02gHHQcY6PK93xwSj&#10;SF6jVLA+k3uf1sHs8Hztx44t9SC4KZVr78smkFhw1eAh0BE+Uhz6nASijVCmqtK8sX4ChkGT78Xf&#10;WaN3gwQK7bMZNASUUL+3ikRKhNepOM/mEGHrHvQOPu8TjaNfDcL1H/rg7k/vo/S3vqiiEmkkRAT6&#10;xykjaT/ZBBGVt+fQ2uSMxCtC5HU+lQmbYiM69zc7+d9UCQKKrI6rH1FchNcIQFQvL7hVefwL2pOX&#10;BMkrjbeRtZGloap4Rih4QdanUhp8/ZjXqrn4iBSKzsvy6Ly+c2PsO6dYSTPVbl3SKNSljOF3V/OV&#10;aGLomXicP5/fc5UzyILPQGP2LH6f1ebyO02IZMxHXR6vyZmPyuwFtDtSJV+hsnAZSgq/Rmnh97Q6&#10;fGjv2oiLe7fjxB9ZKDi1D9svnsPKm2WYdbsBY6hK+lGVdKXK6EZl0Z8w6U9gCCyCSue6/0SXhv9A&#10;9wf/he7N/0mIUIUQMF0f/f/QkXYmtl7xkH9ZvKRFq9wLCMi/TFDQzuy6RDVyCa0Ji0CqkWACxo/n&#10;/HguZC/Vhx2/hghCJJ7WJTLnAjpkn0L/9AOYnpqHlRlpSMneid3Zv+NQ5gqczf4GVwmPO4n8ZZPm&#10;ozZlLjv1bLjJg+gLU2lT0qe5OAjBUZ8liAgg2ncgUTxDdsXbVyBVtsTUhRWJqXRdgVJZFhWPUW2k&#10;EyDpI01hNKoSlf+4JoKkierCpXVV3s7jVBqyL4JII+95QJA85RfgGf/5mqPzuVaUp5V5QiujCYAd&#10;RIZZYLWOAKn+rQ+KV/TEjSU9cWp+X6zoGYMBwe+gOyHSIZaWJpYAIRSkSCKjI2yODNVF6EkrkJj8&#10;N+VBcLCTKQZhnYzXO5XhIGK2gDByQHAqRAt+O1g44AgEDgwOFO49HGDeQsOds7iHQUjHIm3rwUZb&#10;TcMoO2OWxBcTseAvweJBRD9XAVybtV7vyc9pWRhCx4/KwV8w4T1WOyK46HfjvRruH8T3DyaotC5P&#10;sBQN4aE5aIPY9LcRRKJoZeLiItA2LgydqEh6BSsz0wHnvx9q8ZDin3uj7Nc+qFo3AE3bhuEJO6Ns&#10;5z8h8ppQeGXgGEtVMRovdxEWu9z4GcU/BJK/NJ5G8OB1fxaofkQxFNWYOOBYaTxfv+DDRSCRvRE8&#10;vPjIU4LBvjOEhEb+ChaKi5it4XWCi00n4NvquOIjrkCNliZlLKr4gJIqfpqnUcBTqUpm8fvMB20S&#10;7boeslkqaZCVV6yEAKEqqc6dQyszjxARUBajlhCpLvwW5Xlfosw3Yri4cCXu7P4Nt/ZvwNWD23Hy&#10;WAYKzx7E5ksXsexWBaYVP0Lfe4/wPoEytPoVht3/E/0qXqMf7Uw/Ko8+hEl/Ko2etDJd61Rf8h/o&#10;3PQ/VCS0OrWv0YZbxU9atM4+j0DCIYgqRBDxLyBU+Do4n+Bg86etkSoJp/KI2nUDsVQsbTOOoWvy&#10;LgxKysdH2YX4JScDyRlbsDd9DU6kr8TZzG9xPn0JbmZ9geL0j1G6g3+ExJn8g9HjJVJNJBIQqZRr&#10;qVNQrVJ1WhdPfQgU1gQOqgoBxEbZKigqSKgJBplUFoRIHWFQr0FzmQqWEib8ZwgiDbQmdh2houkN&#10;mwQTgYeWxo3S5TH6Z2Vjmi0rIytDL8v31EryKp1+mjzaAKKRodo+3jECjzYPN4jUr+EX+Nf3Ubaq&#10;N65+8S4uLB6E3wa1x6DQd9Armh4+PhhxMQQIO4Q6hSbYceuqhNprPYXtiSw5rw6pTmhS3wHAgYGd&#10;8w1o/gmDf8ZE/gkFDxLu+rfv45pTK06JuMpY2RzZGS9Do/f1YiVUOYSC7InStAJZ62AVmvHz6T3Z&#10;2QU/qy2x67nvg4gyMJbiVXyHn99sG+8L5c/UXCEh3KppyH+IIBJCmyM7w7+DlIkNWOTfKzaGKiQ+&#10;DB35s4dHt8L2qV1x6bt+uPtDLxRTiZT90tcG3mnybP1/XvB/+pwQeZoxgqpivDVBQe1Fzii8KhyL&#10;P3dPoKJQvcgEqx8xoAgebH/mc5/qw+7l+ZdSIwrO8pqXVKnPs/j+sjZUJ88JH6sbkRoRQKhqXuRN&#10;Mqg8lpKVrTHAuGYlA7I+vFbHn/C7LYg0017f3zaYtn60BVy1eJZGAj/dpQfuh6hK4vc3a4qp9bqM&#10;6fzOa2lPKpL8OajJn2tB14bcj/n6c9QRJPezv8D9giWEyNcozvvaLE75rp9QuudX3Nm7BpcPbDGY&#10;5J05go3Xb+Gre1WYXdyASaXNbI8xveQJZpc9xuzyx5h8txEf8Nyo8icEyyt0knKhQulM9dGm+iU6&#10;UIl0avov2hlBJOciAnLPwz/nHNtZvj6HwOxzCOK54LyLCCFUwnLOoy2P90w/jLEpOfgiMxUbqDpy&#10;szfhcOZPOJW8DOeTluBy8ie4nDIft9IXESALUZk8B/WJ09GYRLUhC5MwnoqElsMCoG4wnIGCCkGB&#10;Uk95WNpW4KD0q6d/baBlaaQ6UbxDw/Ub2MkNElQgkoKWaeG5Zo2NUZCUT4MGVZ4SHErjqqCsgbJR&#10;I3Q1R8gDqRNdlzrS1YZIivJnPeb9z9ls/VZ+KQUQTXajmMjTBIJk63A8kJ1ZQym9qheKVryHK593&#10;xY2vh2L9iE7o698C71GJGETYicJ9nULD2qVCvAIrPXEtiMh9e+2DiJWPGwAcJOy1OjPvdQDQcSkG&#10;19EdKDwV4tmc/6tEnM1xMQ+V1gcSCFIbAkCET9XoHl3nrrX7PIARbAKTvxQEf7ayM1IkFvTle+u4&#10;IGPZHKoOBYlV1q/fx2Ig/B002ZAHDg8kYfy5tqyGLAzv1ehnb+4VKZEY/v3aE0jdwt7Bgl7h2PNp&#10;L1xd3hN3qf7Kfu2H++vcwLvGLYP4/xmG5xo7kzocz9NHUGUQCITAq+zR+FPKQhDJ576qVn0ZGlkW&#10;BwwHElW1qkBN9sXSvlQrr2h1/izgltc+U6BWloaA0dysmsDI6kcICIFCIFHMxAOLwPHMgKHXKkQj&#10;RPhdliKx7xq/z6p21QOtnnasQdNP5GgVvml4vmsOnrHVs4+oPMG26ZrbdRbt+0w00vrUU7nU584m&#10;ROahoWARQaJRwp/S2ixGza7PLfBaTYtTmU+FUrgcFbsJlN0Eyt7VuLZ/M/44lI4CwmTLlcv46dZt&#10;rLpTjLVXb2LtmbP4/dxpbKFiWX/1Kn68V4pFpfUYcreBCuVP9KbF6UoVIph0qKadCcg6T1hcQOuM&#10;M/DPOoOgHLbs0wjIOIHAjFMIyTyFuIyT6JZ2GMMS8/FpRgY2Zm1HfvZ6HEpZidMpX+MKLcuNpEW4&#10;mbgQt7WQT+ocWxxbM19XU4HU76Rt2TGRsm0sapNlOaYQIgKJlASVAyFQy45dKxXBP6pX99GYo7gI&#10;r2FT/EMZFykNTQTjBs0JJjxG+DwgcNSapUZMmdC+8D6LfcjWECiNZmmUmWGTAiE81GRnXJUh/8n8&#10;hz/ne9pALkEkmSpkp0bwDqMSUXB1OJqtapVPQXry0uXv4uaSbij5fhjSJ/fCyNCWeJdqpBPtTHys&#10;gquyM8G+BZi4lRJhJwmygCs7EptgYlkb2RZ2IhefcJ1a8LDgKq9zUHFPfu+8pwRc0/5biLh4iQOM&#10;d43BwLIvOq/4SgR/nguoetc42CjO8VYFOcBwq0wP4aMpGf0NJAIQr/F9flWjto70R2sbYOh+Lyss&#10;488MIWwEEVMgPlViI3YNtA62bj8IsVRtbalE2oW3xpC41lg7sTOOf9kTV77thlJamWqqweoNA1C/&#10;iXZm62DftIgjqURG4CVtqVWkUjG8yhptW6mRl3mjCAQX/1DZu+pC/lU40aCieIjUyV+5AoaXrfFZ&#10;HSoYwcSUiZrskZSKNVfR6hbGUs0I4eBTHLIyDiZSI87auLjJBDc+i99NQeSxvt/8ntVTjTwgMBQb&#10;EUyeFs6ElvJsYl9QBqeREHmYPduWrWimYmnKn46mXAIlbzaaCz5CQz6tDbe1eR+hnlBp3v0FGgqX&#10;oipfgdfPUVW4BJUFX1OpLEcp1cntQo3P2YrjhzOw62Q+UvenIz2bfTtrC3bnbMKhXYk4fDAHe07s&#10;R/rlC4RMGWaWNdPyPMK71c/Ro97ZnBZ+mVQe2WcQkHUKQblnEMz9YIIjKP0PhKcfQ5ukgxiYXIgF&#10;6dlYm5GIwrxtOJyxCqdSv8WF5M9xJWUhbqUSHMnzcHfnbFtlvzRjLopTZuE+7UttMiWYKk53TEB1&#10;gtKrHxICSt+SrmyCiAVK2Xnr+MdtyKES4R+tXjDgH9iDSGO2rIyzLG4SGKoOXm+ZFaoL2RYpEYGk&#10;iZRv4Ps1k/5mYwiIJv7ztG1Q/IMqRQEuWRnBw2v2j+fP0lolAsgzAUSzhyfL0sjOECBbhqBx0yA0&#10;/N4Xdb/Rl3/bA0Vfv4vKH4bj0PzBlqF5n1/8TnFK8wba7O8KrLpZulzzlIjXaWzEqkAS5mexgTfZ&#10;FZ8KUbzkn4rDwcCpA5uf1VTLP2HhzjmY6LhTFjb5M9/TOj2v1Qjd0Gg3PYABgls1BxF3nX0OD15S&#10;Kb5pAqzwzD4D31v38jrZMimQ1tGEoK+oTGAxxaXPSnAKJJ6d0X6wXus8IaK0rqk1tnj+ndrHBKNj&#10;SAss6BuLfUuH4dyyXrj9Q09U/CYVMgD3f++Dhi0DDfBSigKIoKHUrlK8qg95oXqRHIKEHV9KxLM3&#10;gobK3/+960MX+6Ay+dPiJKoVUdxEkxMpmCqV4orV1F4SJg4imo9EzSmSN8pDcRKlgBVsJYzcWJsP&#10;qFa071TJE173hN9fQURNQGmiSq7dOYqqZAK/w/x+09o80IA+gkTFaY083kj1/lDFaTZ72mQ0ETaN&#10;OdwnRNQaaXEaC2h3aHPq8+Zz/2M0FS4mUBajliqlbtenqC2k7dm1DNW7V1CZ/ITKwt9wp3AdLu/b&#10;iFMF67F/23c4ynY6aQUuZv6KCznrcWnPDpw9ko39F89i/d1SzLhbhaFVz/B+w7/QrfF/0OKdrJMI&#10;yCNE8qg+sgmU9LMIST+FyPSj6JS8G2OSsrEyOwvJWdtwIOMnnE77BudSvsCl5M9wPWkhFcgc3E6e&#10;iTu0LHcTpqIsaZotT3lfVaca4yIbo2IyqhBNfmwzqasoTNZFasSAIQtDmPAPrMFxVpJOIDT6rIxa&#10;E+FST2DIokhhSG0YHLKoLgQTqgdPjWi/keea+UTQ9gHf14rKKFObCA4FUb14iBSJ9k2JsD2mWlGB&#10;meakUOGS4CGYqD3aPgxNmwehceMANG7oh9rf3idAurD1QNUvI3D+y1FY1CkMvULeQcdYf8RE+yOc&#10;nUOdQp0jLNopEpsBXh2K8LDpFNmxg/UUD3UQ8VSHlIDqNAIsNSo7oqe+IOHUhte8zixV4pSJIPH2&#10;nKdY3FSLtBuElI676zWC2Dd610DilMXb93Yw0fVukSy+jz6D7xqDCD9XIKGi4KkCqVIhKixTYFaA&#10;sCZQqvkAYlDRGB2BhJ9HS2xoQifZPZtPNToInfg+fSLfwfppvXBi+VCc++pd3FlBcP/SD5UaSb2p&#10;Hx5sH4KHypwlDPWpEIFkBF5n077QyijGofJ3FZrJyrzM5fFc2hoqkn9RSfzNpnEzUh0CyL+0VcpX&#10;0BBA8tUcZLSVtXmRT8ujgO0uXrNL8RHFSXxBVDabg4TNg4gAoxiJYiVqjwQSfqetEE0PP36vZbFr&#10;dmgGPX5v02TLJ+Fh3lQ8LpxBIFFxsO88IEQs8Ep4qJzBqrANJhrQN4MP22lU9JoQaTptziyCZB7B&#10;ssisTuPuxWjc9QlqCZa6wi9Qu+trVO9aTnXyPWHyI4r3rELJ3jW4lvEDDq/7GMc2foLziV/havYP&#10;uL1nDW4SMpeO5eDI1TPYUVyM+aUN6Hv/tY3HoZ05jaCsswTIGQTmnqd9OY2o5AN4LzEXc9MysCEn&#10;CXm0LgfTvseptCW4mPYZriYTHonzcGvnLNzeOR13dk7Dne1TUJo4DVUEiMrXa5MmsxEOOyegasdY&#10;1CXLakwyiFgjKLxSdDWzLARFEy1ME//ozdx/QI/ZwM5fJxUhUPCPr1iIZV34z2jOVnNKo5HHNQL3&#10;AWFUnzaa7z+af2yqEV4nu2KwkH3h1oOH2kOeU3P2RsPIR1upuxY+kscWRKREnik2QiXycNtQPNgy&#10;GE0ESf3qPlQi3VG+8n1UrhqIS18OwvJekegX1AJdY2RnAmhl2NgxVPMQERvGTuJK4b2YiBvdqzE1&#10;sjUCiVspz0DBDu2vSla+x5unvs+yODXhOr1eSyl4BWXutRTIW4XirIunYBww3Pu58w5OTsUIQu79&#10;3+778/NKfahiVSv3CUZO1XBfENH1/Px+oa2dlSFAAn0qxLX/DREFVG3iId6v8wKpTUBEC6NBjJ0J&#10;kZ7hLTGrRyjyPx+AM8v74eKy93Dn+/dR/mt/WplBqNncH03bBuHBtiG0M8PwLHUYXmQMdSDJHmk1&#10;Ii4mQpgQHJpPxBTILoKCUPlbUJDy0Axn2uaMwb8IhL9kdRQL4TWyOn9p6wOJ2vO80Xghe2RKRECh&#10;ytlFcFCBaNCmTbeoWeOpQBQzUXMQGWcD+KxAjd/pR/y+PiI89P3TA6yJdqYhUbZG300qFc3lmj8V&#10;zwr4ME6h4qYaaaYqUSmDNQFEqWJNN0BF0pwz3WIlDWq0OU1UI02yNtzK5tQVyuosQE3BJ6jfvZQg&#10;+RL32Sr3sO1fhop9K1C260ecS/gM+1bPxJnti3Etczmu5a7AjV2/4NahLbh6KgeHLx/D2jt3MbH0&#10;MbpV/YkWccmHELtjP+IS9iAueQ+6pu/C8OR0LEtLQn5uAo5l/IwTSZ/TuizGLULkRuInuJUw36zL&#10;rR2EB8FxN2EaigiSSioSG6afSoAkjmMbSxUymmpEMYjJ7Oi0MFIiVAvNOZNIT1ka2Q/CRapDsQyC&#10;QtajWSAhrRu5X8sOXm/HdK2zMIKIKQz+Qwwies37H1CFWAyEcvYBVUozYSKICCCNnvrwQcMrDPL+&#10;iZaWyxiNxymjDByCyAuBRAtE03N7EDGQUJE0ECLltDOVq/qgkk/HuyuHIn1qL4yPbY0eUa3QJsaP&#10;T1V/RMeEITo2ApFxmjdUwVWBxNWQRBEualIqelpLoSj9q85rc5YqRcpmsRHZCQuGqjml8EYN8Jhg&#10;YLbDYOCaC8B6EBE4dI+Oexkad91bADl4ODjpvR1E/Njp/UMCLIgaaHZLwdR/QITvHazPqXoQbv0J&#10;ElWuesuJqgbE2RkXC7EYiUDCz6fzAohAqkGLcVQxXSNaY2R8K6yZ1A1HlvXDWQLk2vLeKFrVH5Ua&#10;ubuRIKeNebBjKJ4kjDDV+DJjBB8Awyyw+loqxNoYKhFaG1+tiI3iJUS0lQr5d8FE/E0ACBoab/Nv&#10;Hv+T1ysQaylfxVCoOASUl2aJ+HAhRJ7ljTKA6Pwr3qPZ4xVsfUyrLOXx0oKutDhUKJoIWkVpVvXK&#10;77GX7nWxESlo911s5u9Qzd+navtQqmMHDIHkxd7ZlrWpJ0hswKjF+RxkNLfrw+ypdl7xk4e5tDcC&#10;St4sNOXO4QN4Du0MIZI/HzUqqy9cgHqNGt71GRutzZ4vaG0+Q82+L1Czdxnu7/4ORTnf4MTvs3Fi&#10;7WzcSP4St7K+w+2CH3F712+4e3ALrhxPx/7rp/Fj+X0Mr3iIFhO27cS0HUmYnZiEadu3Y+HOrfg9&#10;fRv2Z6zDhbRvcTl9MS6nLMBNxTwS5+Lm9lm4s4Nt+3Tc2j6Zx6YQKJooWeNaZlratj6VtoQ0rUuk&#10;z0sYRYiMpTrgMQKjjvLN5jIlQCzTkkXlQYgoCyPV0cCO3ECF0WQKg6qDoKhlJ2/gH1/7qvsQRJoE&#10;G/0DRHCdZ+fXQDo1DelvsrjHW3BovyljlP3DVFT2SIVl9kR4G2R9pC8Af87TVNoXguS5bAyVyBNN&#10;SiSQJAzDY6UT+aV9sGUQyn9QPKQrqn7tR4nNL/iPQ7BnTh/MaOOH9/kU7RilqQECEBsTjui4CES1&#10;Cbcnrc21yqev4iECSDSbDc7zQURPdAMJzyv1aYVa6rTssP4hrtM6GHid3WVe3oJDx95CxAHGzTXi&#10;QcYLnjoV4ikZByencHSNZ31cMNbtCx5UJQYJ2TDeo3lh1ewclVSIn2VqNO9IIMGj3zUomMf+AZEQ&#10;qRD+voKp6kVsjR5CRPOptuV+N4uFRKLgi0E4+W1vnP2mB66v6IvSXwYSIgNQtWkQmhMIdf5Pnu4c&#10;abDXFABP04bjZZaDh2uKh4xnY0enevibW7M2hMHftCZ/WaPaoC35S+cJk1dSLlItAkQ+7+e5PwsF&#10;FL4ft8957EnuCG4JEr6PF2jVDPIvaYVs6QlflesTfgZNCv3c7A6VCL9fsjR6eGlCI6V7XbCVr/nQ&#10;bOD3rYZw1HpHD6lGHhMOz3fPxp/759syJk3sWzoue2Nzuwoe2Zpp3u3LAj3KJ0ws6DqN/YbqJF/x&#10;ktlUJLPQkD+H9oY2Z9fHqKe9qd/9Kep2Eyp7FqN29xeolDop/Aa3kz7B8V8+xPVtC3Ev/Svcy1mO&#10;kl0/o/zgepQf2YIbZ3ORe/syFpbUoEVy8m9I2rESG9d9gd/XLkF+2iocS/0Ol5OX4GrKfFxLnUMa&#10;zcbtFILDVMdUFCVMxz3alzs7PsDtHeNQnKhFoBQDmUxaTkQNwVFJmlbR49XuFEBkRRQwnYBa2gTV&#10;dijeIUWitK2qTesFEP4hm/iHbmTHbmCHlrowC8NzsjgGER4zuHBblzbS9p2lkeoQRHhNutK7Dh5v&#10;Yh98PxWTmTLhP/YBlcpDNqkPtQeE0CO+51O+xzMtepTKxi+mYiGPE4dbClHN5hTZxifg5qEo+Z5W&#10;5sdeqFs/mBK7L+79OBB/fNIXn3QKwIDQd9CFT9PYCD/ExAQTIgRIfLjNXm5ZjGB/g4iND2FTRzO5&#10;z2aAkb1hJ7Q0KZ/sfuq47OymREyReCrEqQFBwAOC4PDPY67k3RWoeZBRRsYN5vNG91Id/CPIqtcq&#10;fTfbEs37aDH8LcArpSJY+Pn2+X4ESEBouNkdPyoOxXU0g5srJvOBkS1YQKGSeQMRgjKMALQFqwiP&#10;KCqQKN7XNrgVBka+g7WTe+DYd0Nw/vteuLmqL+7+3BflawagZtMQ1NHCNPH/8jjZrb37lNvnfBC8&#10;5P9R2RkFVjWaV681v6rqPryAqgcRq1KVLaGyEBw0TcBrq3J1qWAPIgKIlxpW8ZqOKdOjKRdfEDrP&#10;2V4QTm7iZ03FqNiLArNvm6DynN9vm0qA32WNt3H1Iq5U3qpc+f1r5sOrlt8zwUQD9x4RDlIYLwiS&#10;R5lU74TIAz6MFWzVynxP8rTU5xS77gEfzA8Ipod53OfxptwplsVpVhEbodKcP4PbGXi0i++1az5B&#10;QovDVltIlcLXVVQpVbs+5f4SVGQvxpnVE3Dx9ym4l7oYdzOWoHzXStw/8CuqD6zG/aPbcenyEWwq&#10;KkWLA+sXIuO7D5D54yQc3rkYFzO/JDg+ofKYjztJBEfSTNxWzCOJ4EieRmBMRimVR9nOSShOGI+i&#10;pA9QkTrVynTr0ybxlx+Pmu2jUJ0wkmpEtRmEACGi0nSbkpDqoZ5qQVu3T7pq/Av/wHX8x0uBqAq1&#10;gU+TRn4JTIHkSrX4ICLZ54OGICIF0iTlwteqShVEGqRA2LzUrcU9CJZmKhFTI4IH30N25xG/YI/4&#10;D9brx4SNyt1t8SNfdsayMvySaj4RgwifEoKIqlVvfN0eNev7o55f6vv8cpf8PBDXVgzDT/0jMDS0&#10;BSW5H+LYYmMCCZEw2pkIhLFDCiKqC5EiCbN4iFMmXlPHM4lvEJEK8XOLaRMAQVaj4UDgFIjUglMh&#10;AoC2/7e9BYNruk8QkTpRhkb2xSt7F3Dc9XxPQkKLbQVrOcxogoOq6s10h/y9rJCM7yWwWZPy4OeV&#10;ijIbo9/HB5E3gPT9bl7T7O6ychEESExUAGL4d+kU3BLTugQhb3F/nP1xEC6vJER+7Iki/s3Lf9d8&#10;qkPQsJ1t5xA8SCLUk6lGUkfiJf/nr/jdecEHiOo9XvN//ye/Pxqpq4yLwOGBxNSHICIVISBQZRg4&#10;+FrpXK+CVQBxSsQDiIOO4iuyQC8sRiKIyO5M4L7OsxEkCtY6iCiWwnP8LJpuUZmaR/w+PuLD6iFV&#10;rx50b+Jz+u7yu1azfRAfxkMtyPrY6kZm0UJRXVDRP6SVecQ+o8W0NHeJFtTSoL4n+QROARWJDyIe&#10;QJq4bSRotNXrh7tm4kHBDDQWUJ1QmdQVsBXOpTJZSGXyMaFCkOR9ghtbJuPsr2PoNhagOO1zVOQv&#10;x/09P6LmwM9oOLoepaczsO/6RbTI/Wos8r4Zh/MJBEf2UlxNXWjWRfC4t3OyQeMegVHEVpLEtvND&#10;lFN5lHFbsnM8KmxJymm0MgRBCu1Kwmjc3zqcFoZKgh7OIKIKUQVQFfewzIlTJk6N+I6zE8vKyKYI&#10;FmZnCIcGbusU4zDV4o4/4D9GIBFkDB5seq2YiEAiiDTJ3vAfZVZF2RcFXvl+UiJWGyJ1wmbwIEQs&#10;0MXXKnkXRF6kODXyVDERlb+zCSKPfUVndav74d6KrmjYMvgNRMp/HYxbK4cgaUoXTIhtjS4hrdCW&#10;nSo+hj5fdibWxUQsE0HJ7lK+tDIEiXUwDyLsgFIhylQINjaaVjBRfCMsnHZB6sNTItp6cPj/gsPb&#10;98Dgrnd2RhAJi4k2G+O9j7tfKoY/W5kkfnbNCeIf6U+Q0ZL4si5erEYjjB1EeB9/Jzumkb//gIh+&#10;NwFDv5u3VTN48Hc0FUI4xbHF8/x7YS3x3bC2OPbtUFz8aSCu/vC+jdqtWD8Q1VSA9VuHod4gMhjN&#10;SYPxKEVxkFF4ze/JK6rcl/w/vmKHNICw/c2nvwKoCpB64PBAoq2AYVaF0HAl8ty3Yw4wHkQMHjpP&#10;SHhBVtWNvNS+MjxUIi94je4xkNDOOIgITArMat8HE35WrSSgQOxDflcf8Dvp4nL8bqeMRPXWAagl&#10;TBT/eEi78oRK4uWeWXwoTuS1rlDNZXUU1/MpEkLkaaFiIwRJvqwNFQph8VCjhk2NaDuVAOGW7/fA&#10;0sFq8/BgzyI82LWIYFmIurwFlhouT5mDsz+PxNXfp5IBi1CRswxVu1ei9sCPqDu8CmV/bMKFi4fQ&#10;Iu3zoTiz+SNcT/+UAFmAG6lUIMmzqDqmU2VQdRAcxQkTqT4+RGniRJQkTEBZ4gfcfsDjmgBZi0Jp&#10;QqEJqKN1qdrBPwCbQSRN9mKCySwrDmMnl5UxG8Om7IzWfZESaSRRZWOcZXEAkbVpMHXCzk96u1oP&#10;7vMfo60sjwcRNx8If54A4sVBfK0hZYQdcxBxxzS+wSDCe71BU1Iiz3hcT7OXhMbzNHpf3veU76lp&#10;97xakUfbhqOSX+rSH3sYRGo30KOv6Y/yX/qh6MfBOPvtKHzULQydW7dAJz7N28WEIT4+khARMGgb&#10;+AQPY0fUnKsxCrgSJG86GqFhc23wPnUw1V60DmvNpzyVAO2IrQljNkId3gOJg4hnY7zmweJ/Q8XB&#10;wh2X1XFl797ERw4khIfqWWJ5LI5w0DgYqiGB5C08qDBUmcrPpXiJYGIKRVYtjMqDv6MgYo2/g34/&#10;KRIFU4N8cRIHEVkZApMAieLfKYbn+0W0xJapPXBuxRDc+GUwAdIHd2kbK9fx6bzRQcTszM6hNnXl&#10;kzTNaqblM2lL+JDSViDRGjIa6i+IKF37T3B4SkTw+MunON4ojRyCQ/aF1z3PHuFTJAKFIONBQZaF&#10;DxsbZyNAKFVMK2Pvwc/Beww4VCEayPf2WsVM3Pwkgom+c4rFPeH3UEpEo3wf8jtXtWUAv7ey64rv&#10;qSZqMl7tnUnVPJEPa90zEZqzxCpgqTKeEwxPNM1AoTI6To08zNVWg/oUI3EQaczhcQLkIeHyeNcc&#10;wmQ2mvLn4uHuhVQomjyaNifvIx5bhNqsj3Bl/Xhc+m0sinbMRWXWElqd71Cz73vUHP4J5UfX4faZ&#10;HLS4sGUBbqcvxvWUebiRMhd3UtmoQhQsLaIKKUuaQoBMRHkSQZI4AcU7RhMiY3lsHO4THFWpinNQ&#10;SWg+051jLB7SqJGzfIo3pFKacV9jVTSHRz1f1/IP9HacC9UIWzMhI0A0UCWYGiFsFN94QKshtSFo&#10;aL+ZUDEFwutkVwQOgwlJrqH8UiGmMPjP+CdMdEz7mi/E7AxfW0aGP0Pe1BrfV0Gwp4TWC77fM177&#10;lPc80ViM9JH2xZQyeZbEn0vlcXtZR9Ss6YvGrYNRs6Evatb2QfXq/qheMxS3fhqJL3uF4T1/Whp2&#10;sg5SIgRIVEyoZWZscSsCRJkIS/1KifjAoRiITZ/Ijmdl4ISNlZDzPgVUQ6USeM6pCsHEqYv/a2n+&#10;L0SkNtw5d587r9cuLiKI6LxnZ2x+U82RSuWhMnZXyi4VQmWheVJlZdgEDX+qDiuMoxLR/CGKiaju&#10;xVMipq64DVRwleeU4nZzz+rvICUSYrGiGP4t4gNbYULHQBR8PgCXqUJuaxrKn/vgHu1M9fohqCNE&#10;NPS/kVJfs/Br0N2T1GF4Qpi8IPQFkX8qEUHkX+ywL9mBlaF5OzERIcMmQDgV4pSHNR2XpfGuIQx0&#10;rxSK4h1qrn5E4HB2RVBwVa5SJ1IsBAbvVXzFBvD5mmah18zyT/n5FH9TSYEszCN+p23gHo895AOs&#10;bttg9qch7AdS0B/S0kzG6z0z8aKA1oTqWMrZ1sIhLDT94jOCQgCSPX+aL2WiyY8+xFNC5IlUiNSJ&#10;lAlB8iifAMmfiSe7ZlOZuKpXxUgeECZqzXnaJ0ioSG7+Pg7nVg5G6faZdByf0fYsQ+3eb1B9aAUq&#10;j/6KihM70EJepyh9Ie6kzMZdKZAU2hiqkOLEKSiW+kiQAvkA5clsSYLIKBRvG0lLo6UZPkA1FUcD&#10;AVKfNJYAITk1wI3/SNVqNPDp3eQbs+JAokFxlG5UFQ9I0GbaGtmXel7ngKB4iK4lBKgGlGGxwXSy&#10;IOzkNlBOUBFo+D5ukN1oi40oC+PucxDRa42L0VSHNlKXxwWRBl5rGRr9c3jsEc8rWv6QP+NRFuGh&#10;fzT3nwgifO+nhM7jdFVD0nNr6r1Ufsb1AwwijRsHWcl14+YBqFvXG9W/9cb9XxRgHYRtH3bB4NBW&#10;6MZO0yk2BG3j+ZTlk90Kqth5vICqFnCSbXHZGNcEEQ8kWndFs4W5Gc/cMUHEnv5vVIXsx9vAqqDh&#10;Ne/120mNpFK8+3W9g4673wFEy0XYqni0MzYniIFESkQwIwD0efh7OHg4mDh1wmsNIn4EiKvI9eyM&#10;KREFXAkXrxlE+DMEkGhCti3v7xn6DpaPaIsTK4fiys/9cYdgLqPKK17VC1Xr2LG2DLeZ3RtpLZuT&#10;huFh4jA8Sh6Cp6oR4XdFKlIAUTzExUTG4d988itDIyB4EDEbI0D8X4joGp5TwPWV0rzcVwbH4MHv&#10;ndamUSGaKldfExqaf8SpEl3jy8rwQeQUiMAhBeKpEAIlezQhwu+XMkn8Hj7m523m9/Qhv29uhC9f&#10;U4HUbR+EWkKkIXUEjwkYUwmRWXhJCEihCDiqihVEnuVOwwse1+JaT5VaLtBiWpoQiTBRK5hCa6Pi&#10;Ndmc6XhMFaK6kkcEiFLCjdm0QLvnUaE4iDwsmEeFMp9wmY+qxGn8PwzH3Q1akvYjmwypVuNyDnyL&#10;muO/oubE72hxO3ku7qbOwk2qjtuKgaRQeaTSxiRPogpxACneOZ62ZjwtzDgUbR+Nom0jCBS3lktt&#10;CpUAIVGXqEwMPRyhoVJzjVMRNBrV+ARX6tXr9FIVZktIUzXPjniFZCpnb+YXQBmWWv4RLdNiEBEg&#10;2PF1j13v3s9VoLJR6UiBKJgqYDRSQVhWRj+TTSN13bwhLq0riDzhz1Ta7VEm7Q6bpeT4JXjO+57x&#10;cz3lMUFEqUPVIrzm71vx07soX/WeVbA2UnY2buqHxt81NYCKzujdKcGPfjEYE2P90YNP3260BO3Z&#10;YmMl3wURN9Rd6V2BRKvAuWUh1Dl9ACE0LBUsaPC1F2/QNILKmCgLIqi8iV8QEJZuVWyCW8HAQUSv&#10;BRAv86Ih/W4AnrvOzU/iIKJpBtyIXlugigrKm5GstdkZ/Wz9XNkY1wQTfS6nlrhPiPiHtKbtUvbJ&#10;qZG3ioQQ4bWyc4KIK3V3c9LGxwWjY3hLTOochPSP3seZ7/vj4o+9cY8A0cRDN5Z3QTmB0rB9FOr5&#10;d6/fMRhNSbQzyYRICrepQ32zvLOT8gHiIEKlwGZLRhAEDiKqExFIXIbGgqM+5aDXNo2iNUKDKuJV&#10;3mge1z4bvydaKe8vpXJ5jUvnCh7c53dKS3U+51ZNs6R5MRADimpPckcZRJ5mCiB8SPH7pbqSRv4O&#10;zXxImcXWAzV5BGr4+wkiTfwem+qgivhr92y8om1ppHWTctY4HS2kpQW0dN7WDebP1bKfUilqWgfn&#10;OS2OlMkjnle85AnhoUF+T0yRzMCjgpmEyGyzNw/y5+Bh4Xy2jwgV2pus+bi1djRurh1HiMxFTfYi&#10;NOz6BI37vkTjH6tQe/wXtLiVPBVFadNxJ/FD3JNlSSE4kicQIB+gMlUg+QAlieNRQetSkjCGjXaG&#10;kr4ibSyq+Q+qIzTqEkfxlx7qUlPJfNpTYtbxF5UaaCBl6+Xt1NH1B+M/2akO7cuyUJUYVGRTHEDs&#10;ON9bxWS61q5XPEPgkdIQbPjHVZDVAqq815QLYdWY6sVDBBdBRDKRW37BBIlm/lwrQuPncRWEys/T&#10;m1KFPCVA9BRRk615xp/5hPcaRAiz58kj8YRf4JKVXdFEFfI0kb/XtoFUIv3RtHkgGqhQatcSJmv5&#10;FP12GJb0CMP7gS3QhX6/U3w41YjmWtUT2J/wUKGZUyMGEV+n1NNc0LCFm6g0ZHM0kE2T/CjN6j31&#10;VaehTusWjpIiEXCcivinGnFKQ2Bwpe1e7YdsjgOGV/Iu9aFJoJ1asYF3tDO2+DabpXgJAaeUpDj4&#10;GdjcAD2+1mdn0zVWqm/XCiRebIQQMSujmhAV2ylwHEwLE4o2fP+OBGz3iJb4YlAsDi/tj8sr+uLm&#10;z31RunYAqjfRIq7sgUruN27n92oH4U0V0kwL8yh1OAEywuYQUaWqrOhLPrD+Zuf5FzvMX1kTbfKh&#10;v6kYnKpQxepbNWIwkTrZpY4v+0JoEB6v+b9/TfVgA/AMKLyOnVZqQ7bGlAWPy864EcEECq/RnCNS&#10;I694rQuqOnXylJ/tWZbWwyE4+N01C8PP+pBKt5EQbOLv0aQHJpWVEgENBEl98nB7ID4ijB5RTUmJ&#10;vN41nf1LEBlPaGiWNJXXU5Hw931GULwomIRXhVMNINrXeW31+in33cxqBIiCtbRBVqCmYOv/v623&#10;jrIy27Y8uTdJNHB3Jwh3QSIINAKCwCGBJJHEXQN318Q95WbmTcNdAsLdnYC88l69V+OV9Oseo19X&#10;d1d1jx6z51z7HDKrRv2xx7Hv+Ld/e861116bTUApobUp+SIZpeen8DoVyekUPNsaiwcbopFxcCIK&#10;z85CoQKvV+eg+MtlKPhqFSFyiOrj6Hi80swLAZJxlI0QkXXJPCILk8DbBIpdH440Skltz6DyhNrz&#10;JefwUBIzBrl7CBH9uQSIbIR+AEmxIhLWXVeQiJ2cnVXxC4thKBLNH+O34KhAohgHOzklnGZbnDoR&#10;QBRgktUhjNgs5sH7BRjLVD2pxUwjqUjcMZrOFUR0WXI8moTn+1FNFJ+I5uMKtBIOfM0KPlcpyZUe&#10;eFQTOrqs5POqeF2ys5KvoyBrPcFZQNuStqI3KvZEWomAEspOUyOEiOxN7pYAZPNkf7Y6Anvi+yDc&#10;pxF6sXP169KWIGmJtm0+MogIIO3bt7ZgoqZ9rXNyZLZtJQURdTzZAV6XEmjWkaqjvaBBpaJGhaBL&#10;gwqfJ5C0UOdXYNSjQrwQUeEhAUPgkBLxBmNdQNVBRFO+ui5FYollggBfX1tbqGkxnaXg83MKAlZY&#10;me8r1aT7vAlyymf5WIlobMpg9VYqE0Sscpkgws+qppiQaoZ0o83rydcPaPcRto4eiF9UeGhdCF5s&#10;CLAZmSKqXy37z6EiKdnD/1BTnzy3NJumLT2q+N/U8ryqPRFFkMTQzjgV0nCaHc8upSCc8mjwgMIy&#10;WM3OsMPrPtkZD2Qsw5WvV3eaikbHmBLh8w0UVBweheKmgp0SUWDVNSkQvqdW9xIiKitgEOE5ZY3n&#10;bDnPaSkOKWHZmCLCUBamlHAoPBCBwkPRHJjVZwgbPreC6qeCIGy4MhG/Xk3muSt1QiXC+2uoLqRA&#10;vEBR8yoRXXdKhfBg0xaguk/Xtd1ntSdeUnGetsYDkTKqkiKtErbYSAoKTiTh5fZheLgxAukHlLw2&#10;zWZwigiRwpsLCZLlaPSMtuXVkTF4qeDp4TEGEQHk9QHKdoOJ4BFH9aFgKpXInhioorogknecSuFE&#10;AgpobbJ2hSNba0pobUpkZfgDCBxSIwX8kazzGyicDVHND2+6ulMmAoksj4uDFEtZeK7/1jwqg3+A&#10;YiKClayM7VqnqTAl4RynKmGzYKoBRDZFMRC+JiFiQOH9OgGlRAQRqZFKvl6F+VTJTTY+T5eCiq7X&#10;8T2VO5Kxtj9yN/uhcr+2kAhHuSTnnlAU7+LJvi0E+bQ1uanBeMFOcCyxL2JbNUJ/dri+9Pw9ObJ3&#10;aNWYo28Ldp42aN+OdoaWRslWLXiM61g+hIzrZBqplbQleDTryNGeMFGN1hZ8vtkMqQDdJnjM0niU&#10;iOAhReGUh1SGoOJNKhN0fj8741Ufvx3j0uEJJr7Ph8JCpj48SkQ2qoUn90Pw8OSBCBCWnEbLY8lm&#10;vC6IKDbiNjeXldF3Ul4IISqI8PN34ffq3eojjOrZAsdThuD2kmA8WeOPl1qbRGVXdoDKdkcY0tb5&#10;omx/rNsbWSrkWPSHmTNZGbX6U7QMvFSSmSyNbQuheIbUhVkT/o9nOCicUuEiQoXQqDnL22ei2elV&#10;j5XgECTYarX2xmCjwCqBoaaAqsFDgVZnT6QuZGHq2DlrCRopWKW9W9EifgZLf6firuQxOudUCFx1&#10;a3RdU7uyMoqLCCSyMbn7wyzuYbE8DWznqWoujsVfr6egliAopP2ppm0RRBwofttcSxan9rxUiGIi&#10;msHR3sG0MIqR8Bi1ijP8XLyv5nwSIUKQECIqO6AVw7I2pVIitDUl5yayz41H2o5heLolGukHVSSd&#10;cLlMS3NjDopuLkD5V0vRSPB4QxWi3I8MXmZSjWRKjRAkGQTIG1oZwUMzMm8IlvT9KoAcD7dxFGHC&#10;lnNgKNJ3hCKTIFG5twJ2tnxK/3xKsjz+4flsmn4VKAQCgcOVNZTqcACRLfk9ZKQyBJIC/sCyQN74&#10;h9fOlPFYKZ0CvofsjKq3Kx1Y2z1YMJXv545VwFSBVb7v/wQiSjWuJHTK+CfqpDQFIoCwKbhawftq&#10;+BoNUjp7wvFqVV+U7A5DFVVIpYJ6B8JMiRTvoiLZEYKC7cE2W5NOL//twlDM9G2LQa0/JkQ44rZV&#10;MtVH7DyCSGsDieIiPgSAMjctyMoOphWuumxtFoW2wZQIAcDLlux02lpS1wUSUwl8vikMAYPNCwin&#10;RgQTb7xDykQdXcc7C+PuV9KZaw48UiUtbZc+A5bHplgMRNASWAQNAkmAEECaEySCoUGExwooAoxW&#10;6DqI6HtJXfE7ECiCSAdCpDNfrzsVi1+7j7EmbiC+XhCBO58rO9Ufr6hE3lDZFRPYRVS6gohKIZbz&#10;3CqXpOf/r//JZs54aTveaTqVtlWxEdvhjp1aq3id6nAqRFO4NbQWNYRENWFSTYAIIvW2wtepD5uN&#10;sSLPuk5IGVAU15Ci4HufYEc+recJJspIJShkjfn+iqvZql4qIDXvthI6D5WhWkaIlPGc03Up5CIp&#10;dp3LPJ+y9/Ic0nfj61nTa6tcweVx+PvNyRaIzeM5V0OA1FLtVOl9qFa0Pseqq/G9agkdFy8hTM6N&#10;MTtjxaJ1PO9zQJFaGY+qc5qxUX4JgSKQnJ9IRaJZmwlUHUnse0nI2BuHx5si2fe1PCXZ1uIUXJ2B&#10;spvzUfn1EjR6vY92hZYmUyrk0CiCwsU/0g+OQCYVSPqBEbQwsbw9nMfEWbm2fNvvVjZnOLIJDc3Q&#10;ZO6ORIbUCP9wFZ4VRIpoLdTyD7uZEwFDAFFqru06pwAsofGbEtFjbjq3lD++ZmO88FBMpIiXLguV&#10;f4igww4vheNmY2iLjrLxvUVxKSDFSWRnLKj64c+K5OOR5kkFEaUea0pNUlK2RXki1TxeJ6cuKwmX&#10;Gn5uszKplNcbBlkspFrrajQaHqTE3qeaFlQl+6JQwBEzi0ole3MAnq2LxbqhveDf+g/oxw7fg2qi&#10;AzuL4iGa2uxAkChPpDUViS1KYwfWvr0tW7l4iINIM7dfC+2MplxlH5Tx6t2/RZ3aVRnjdQVRTXk4&#10;QLjmBchvMREdq8Cqy1pVjVUXB9EMjrM4Kg9AwLTlsXovD0TUXGFpwcLZL8FC6sJraTRzJKWi+wwa&#10;tEatCS01AcTgSEC15WUnArB7x5ZUIY0R1bExjk4Lxu2VUXi4UtO6DsSZ2wJRtD8cpQejaWkCUEBY&#10;CyJlh2gn+fsrVqX/yKkRdmjCQxtT1XNgUWxE1kZbRDTYlOxvVsaCoZo1oZJw07GEh13qGKc2VFJR&#10;U7TuWAcYPUcVzqoJFSWWKWBay3OzVrBgU2zNWz5RA5UNVjxX3fStlljougY6d1sQKeT3KKC6yKeV&#10;yT8UYeerzbxoJfAFKowLI/GX6xPxDzenWKp/wcFwA5WyZGvPK0tWC/5+r0QEEhdkdfEQwYOQ031s&#10;2v/Ga2kqaHeUV1J5XrM1CrYSJIRI2VmnSASRzD1xeLA2FG/2JBAsKbQzU1F4aSrKb85DxVefo1HG&#10;PqoOqhHlfaQfoPqg8nhD5fGa6iKL0NDttH2xeK2AKlsGlUieIHJiFLLYcS1HhC33oMsRUbq7Klgr&#10;mKqmfJECxUnUCfnDFfKP9dZC1fXfZ516YeINlsoParn/h/t5n4t30J7oj+EPqdkWyxnh62v+vJiX&#10;JZ64iFUw03N5kikGIogUU1noj7OK7oIIWwWPlQrRyWH+lX+i8kTq+H4q/KtsSEEiY11/FG4PchDh&#10;d6rgn1l2gADZT5DsDbPNrQSRvK2ByN/kh7S14dg/ZgAiqT4GtWuKHu2boG3bxmhLGGhKsz0hYjER&#10;63BKc1c8xLOWhKpBzXJHCAw1i4XwtrZc8CoRm4bl8coV8c7OOIgIEM7aeNWIu99N77rZGQcN2Rd7&#10;vmZ4bLUvX4efyaZrBRAFcgUTXqoGrCBiVcsIDSkSxUbsWEFGYOF7WDyHj2uNjL6XvosFU/lcK33I&#10;1+lMm9ajQ3MMJERmBXTGN8uH4d6aMFqZYLzZGIyMTQHI3OqHQkr8CoIjU9PoVHmKT1VQ3VayVfEc&#10;0w6FNfzfVVjbpnl5rtRxoGngQPXO4iJxtCcOBJaRemYYlQjVpWBBQNQSDrI0AoimX13eh2IZus3X&#10;tOOpOmiV6qkOFPNQ8pg3b8QCqLy/hueL5RrxvdS8EBEsnKWWFXeDmWZdLHeJg5fOTd3vPU+lWmRh&#10;BI+aC3y/ywn4642JeH9pvEFEqlmL+izVnhCR+lDpAcGjmp/NwUPXBRQFWwkO3q/p3xrelqWpVnyE&#10;KsRS5RU3OefiI1WESDUhUkGAVF6YzAE9GVl74/F0A0XCnlG0M1rMR4BcmYGKm3NQfmsRGmXuJQwO&#10;0LYo3kFYpNOyZFKFZHguBY6XHGEFlTd7YtmGuuLKtA45HjuTSzWipgV3WXujCJIoQiUSefyBlGAm&#10;iOQdiiF8CBb+WAWmSuLY+QkRgkWqwxQJO6+W8CsvRBbGBWIJIXZuZa6a5eH9AoNmWdR0jIChqWRN&#10;8yoW4hSILmVn+LhUCY9xfxylME8yi4doNDhKa8PPVU4VYjEQHm+KhMfW8rrJZL3/Tq3UHYDyvRGm&#10;QlT5rPIQIbJfKsTlihTSyqhoUcEWfxRQiWRtjMKNGaEY07EJBrX6GN3bNUE7QqQDR99OnduiY0cH&#10;EZuxYKd1cRCtJXHrSTRr41UeGvk1C+LDTihLo8VwH2vKVYpEx/A5roCyAKHjdb+Di1eZuECrUy0O&#10;Gm5jcF33xlHcVK+OJzwEDoLLm/JuAVPCS7ESvbduK9jaxIdNAOHn0GeW4vDhc2V3vJmp2nNHTRBp&#10;z8/fmcd15Wv0adcYIW3/iI0j++GnVbG4tyoIj1fRxmwINIhkbfVHEQGuanMl+yORuz3QYFFJqKh0&#10;pVWg4zmm+i/1HJRMjbAja5ZEGatvvUpEnV32hPfXaADhf1yrwkUEiGZNZGtcPoebolWr5usINm5a&#10;VlaXlofH1BMaUql6XKqjgudHJY9T/MPqhdj55QCiHCRZEFtcx3PJm26gc9WbEPn7rGl1fIGg9iIB&#10;cVmXI/Dr9dH42012bg6oxRy4Kqiu62lxpEJkXeoujPLcdhCpJmB+DxOLj/B1TYF44OEaFYggYlaH&#10;cCFIqs4n8r4k2igpkkkcyJORQ5HxZH043YaWrUxE0dnJhMhMVNyYi8ovF6JRFn1Ols3AxJnayNg/&#10;DNlUH2o5B+ORSbi82h9tcHmzOwZpu6KRe4xK5BSfd3QEco/K0gxFLv/QbMImhy33QDRBIohQifAP&#10;F0TUvEFTFwcZSZVCdcL7pSQsYYw/vABicRPZEP5oUiIFHAHyT1Dh2DHK83AAEWAMIjxW9sVmZvjn&#10;KFPWArmeP0keVDJSQSpBRH+i/bk6GXms7fzP11DyjzceUk3AaJTTZkg1lJqZmwahaHuIrakRRCwF&#10;nt60/IArEly2Nxwlu6hGVPmMtkfB16xN4bi3ZCjmDmiDwS0aoSc7owoVderUEh070cp0IESoSBxA&#10;BJLfYGJNcQnFIAgPZYAqWKmZHIFE07yWRapOzWN+2wvGqQ2bgSFIvBBxisTFT7wxEUFDK3ddCQA9&#10;5n2czxNAqHgEqabaR4bv430/292fKkJ76woqBjhCxxYUfoCIrI4u3XfyoX1TszVDPL4Tj+tJGA1s&#10;9xHG9WmBY1P98NPKMNwnQB6t8MXLNUOQvtEf2bQzxfx9BRG1gt2htheQMlUtW5UwsVW8PAe1bqaW&#10;/2Pl8ShTG5bYZYMA4cD/vupEJAFC8HgGikrVHiE8lLNRyXNMKkRNSlRTx6VUDOW0v6oeL4BUnowi&#10;bHg+HYtE6bEosy5KGyg9Hk0guNkiLfTUrEsJz0NnmRX3cJZG6QYOGIqPOGhY9feztD6ElwDy9tJY&#10;vL08mi2BYCD8Lo3E32+Mg6rMa62QgsoVfJ065aqwCSL1F0cbSAQNd10zNALLWA9ENDNDUAgg58cY&#10;QJSEJohUKNDKxyv4XMGk6sJ4VCs28gVBwiZbk0OR8VQQ2aNSHRNR/MVklyZ/jUrk5mdolL6PoCAw&#10;Mg+PIEyGI+cI4aHLQyOQuU9QiSFcYqhMYpG2MxIvtkfgDe/POymIuJiI1UmVGuExeVQsBYdobQ7E&#10;EEKxhAuVi+yNMlf5Y7qVt1Qi/MMLOXpYrIRKIO9IJO/TYwQGLy09nQCxmAj/LFMogoXu54+oS1Mr&#10;us7jBREtnfZaGVMdvBTtrWkEICQMIrytVZSVHgmsxXVmYfgelmSm5oGItmUs2RuM9A0DUc3vU8fv&#10;qWJFCqqW7RdEwgmRCJTvo5elnZESKd4VhPztAcjZEopXa0dgd9xAhLb4A3q2+CN6dOQorHwRWRqq&#10;EC9ETOprtOblh9GbTR3UgqlqGukJkN9XVVezXfMEEKkLC6g6BaLLZnxNbXzl1IVTLL/NztBiECJq&#10;rTq4nfBs06qWmqIluNpTuRASpjg8FsqgQoAIItqkSkFeW5UsiPDzeqemTU3xvb3fTTZHEGnboSXa&#10;Ex6qodqL1/3a/RGLo7rj2sIw3FkTisfrgvBqQ4gpkUyquRzaxyIVHuJvXncyHiX6nfl7Cx5egGiF&#10;tSsH4ABRxnOpkp1cnV8xkipa1fKjfN5RAoidXf+vploVRJeakIqoVJCVykSQqOb9pkZ5Pthttkoq&#10;kTJCp+wE7QSvlwtKVCFKV3fBeiojKhRBwjsjqOve4sxKR7fV4wYRvicVjS4VgK2molCrIwDeXRmL&#10;v95Mwj98mYx//nIS/vEaOzQHuYzUISigZRZI674YRUjIpggOBAfBI7XhwEEAXRptl7rP2wQRWZka&#10;geOs4iICCmHC+wSQcgJMyWiVyny1AGuSq09yZryJieebQpGxWwO3Fu4RIheno5wQqbhFiGTsJywU&#10;RD1IBaLOT4hkEQQZ+2N5GUslEoNXezkSawZmbzRBEoVXhEkmQaN8Ee3Ar0V0hcdHQsWHCrVtpcBy&#10;mNcVM+HInaM8EsFEszWke75sDWVoEeGj3elkeXSfAJPPP7yIdDd7w5bH21IhsjOmVPgHayVugYDD&#10;puuapck7rBWPmt51VkZQseCqgOK5NGvD9ymhutAiJ21QpeCbIGIjE1/bq0Qki+WvVUE8b9sQ2plg&#10;WztTIyUiH35IMzM8WQmTykOEyH7V+qQa2ROCwl20MzuoRraGIGtLHK7MiMYI2oE+zf7IjkOIdNKq&#10;VSWbsUMRJF54tG7vrnshoiCrRnhTImzqrNbYob0bRTmISI0oBkJAWEzEFVo2WEiV6HV43cHFqRNX&#10;W+S3Ys2CiBSJS0TTe7DjK8mMn1PZqo21itgDEYMXr1sBaX4exUa88PgNIk5Nee8TAFsLmoRHB37v&#10;zvzMCqgO7fIxDqQE4M8rwnGXKuThGj+83hSG7NRwFBDI+VQeJVbJfTjeUr1qG49i/s6ChloZ/wNB&#10;RdcNLFQnUpayqKVHtDhPikNKgv/TSSkPqQ3+51QCCoSqWJBqpFq1MguSsvE802DiEsd4na36DF+X&#10;tqfsFIFF2DgQSEmooBBVBs8VAaOc95ec1HE6ZripC92v46wQkaBBu1H1BQcjTTFfGY1fryXh3eXx&#10;+PVKEv7xxiT8/Voy/sbrDezUAmQGVXAuz78ynnd1p6lWLozB24tjnOowaPA2QSKwOJA4JWKxFb5/&#10;PY+tY7O9gW09jdLiNcXL+/haUiKVPL6CSkUB1iotzvuCANHWnucS2Xfj8Xg9reUezaAmWSJaxaWZ&#10;qLw+F1WCSDpVRabNvLARFFIh2QIKbYymbrMP6nGScB/VyN4YWppovN4TZU3QcYWXtQCP8FD9EFqc&#10;/MPs7AYI1TuNI5gEJ21pqTR2AoV/bh5PhnyeGHkCCDux7vfaFQVRlUdi8RPezmfndkWK2Ni5BQ4p&#10;jUICxmZo2BQTkdKxOAhHGYuTsHnjIhYR53NNifC9bJtMfh7z1Hyu8kQEEgcRzcgQJLy/eI8CfAPM&#10;vkguq8KZKp5VEVoCibdJkZTtDWULIUgowXdSjWwNRu6WWHwzLwoTuzTHICqR3u2aoHtXrepVyUQF&#10;Vz3g4EitkdsLFG9HVIq4jwVU2YFpYSxbVR3Y06GtCTDq9ISFA4RTIaY++DqKjTTjpbfs4W8WpxWf&#10;4xLMWrbzLsKTzXFrZ6RwlH3a2KcxL6lOeFvAsrIEanzMCzYDhRrfx5V/5Ofhbc3UKC+kFVWISh5Y&#10;ghk/c3e+zpDWHyGxRxOcnhmIn1eG4OFaPzzfEIQ3m7VaN9TgUEJIaD9kbU5VzYFIMCnaQ1nPxwSQ&#10;30NEqlJbn2pwqOLgoMxQmwbmIKTZFNX60I52NerMPB8EEeVwqKxhzTlNk7JpGpePa8q2SscpRsJO&#10;r8drzhM+7PjVvF6l+zxKQDkgNad4W5eKSei1aDPeXmSHVqemEnjLzv7+yjgLkL67moS/XE+iTUnC&#10;X69NxK+qXHY2kYMWOzL7YsGOSLxc1Q9Pl/fkueeLYipcK0fBgbSer6tYyNtLowgggoSXsi+/h0jD&#10;ZUFF0BhpIHFKxDNDY8lnY9lcdqtiIWZl+LyqC7z/opRIokFE5QQqLyZRiQzHo7WByN47EiWnk1F+&#10;fhoqL89Czc15qBFEsqhCsmRdCI90gkIAyeV1JZDl88madZEiyaIKydKaGba03ZFI2xVBRcIRg5Cx&#10;ymUnVLKN4FAiGpuKDeVSqeQQTjlUJjomn/ZBSsQFV/n6vD+Ho4cUSjZbLhWCi5sQZDwpCnhCKKia&#10;Q2max46t52kdjQAiOCj91zJhCQuzLgIGTw6Lj/C2rnvtjJOZus4TSwBhqyTZawgxqxXC51TwPbRd&#10;omZpKjVbw9fO3upLJeJnFqZaclmX8uMeiFQcpLRWxJzWpmS38kWCUEbwlOwKRkFqIPK2RODeilgs&#10;8OuIIU0bcfSlrenig65dNL3bysol2sZW7PS/h4d3FLeyAQqmysbIOrA10w5ztEMCSPOOBIPu91oa&#10;UxtqhAw7qgKwDj6CEBsfl0pxMzIuNqL7BBG3SE8A4XVeyto09iEoBA8+V3ES71oZq5+quIduKxOV&#10;72f2Rd/F89n/R1WiZutkaOl6tWmM6A5NsDamF75ZHIG7K4PwYmMQ0jYGI3NrGNWGfleP0tgXiYLt&#10;IQSyPxWfptWjaWsU1NZjmiFTkWYChv9jjZQlIaIZN4MEO1ENbUflGQ4SUhXsWN7ELI3oDex8Ckra&#10;qM7OVk/Z38ARupaSX51MVqHh8ji8uzTeRv+Gi7rOdiWRHXU83l+eQAhMwF8vusu/30jBP9xMwT9/&#10;NR3/dGMq/uFKMh9Lwq9fUGl8kYi/XkimxRqH4v0cRHdEWPmI+5/1xu053fDLnK64O7cbXiztj1er&#10;BtEO81zaRxWlgY7npWaFas9T0ZzleaotQa/KyhBcWhdECyNwOCXi+T6EiuBhADkrNUT4neVtKRGl&#10;v9s0L1UIv3clj61Upiu/Uy2/h/JGys+7miR5h+LxQMHunexDZyYTLDNQeWkGqm/MRfXNuWiUuZ8d&#10;Vrkh/FJSItkESJ5sik3ZDkWuqRF2ZILEZl8Imje7qUQIkufbQvByRyiyaH0EExVmLjs1xgrIFhIi&#10;ymzNpULJpjLR7vxaZ6PAqtSEqRKqE6mQXAIjlxCRklDuSL4CtoSPSinmqiMfjeIlLQtVhM34sPMX&#10;61gqBZuV8bxmKaWq8kK0UlcJOzZLY+BQAExw4fM8KsTtt8v2P0DkQ24IX19FgDM2DbbAqZUBkAKh&#10;IrGaqx9UCEdBJZ3JzvCELt0dgjKBhK14WwDyU+nvt8Rjb8IgRPr8Af1aNbI9abQxk2qrWikAdj5r&#10;HKnV0aRGXCaroMKOyE6smIgtcGPTmpYWnZzVsNyR9oQHO7Mg8lsNVNfhdd0LELufj39MuyK1YlPA&#10;fC+rYEZF5MP3FETUZIUaN5dVcYCSZdGMjdb02K7+Uh98TUHO4iH8rE5FubiI1Ihuu+1DncJqSzhp&#10;JXMnwqN3y0YY3u6PODbRD/fWROHR6gCkabHd1lCrFyLFoU3DZCNztvoje5Mf2xBTJIqP5EneEx7l&#10;+g947mgw0DYfLr6lgUAzLfHQ3rkN7FSaClX84S0B8asAwA7y/pKUwCT8RfbhxhQCYBr+dm0q/n59&#10;Gv5ycTKhMJWPT8M/Xp9OGEzBX84RFl9MxF/OJBIIE2ktEgkEtmPjUH2Ao/k+Dqa7hiJrM+GwPgRp&#10;q4Lwcpk/nn3ui0ef9sWDeb1xb05v/DS9O/6U3A5fT/DB/U964Mn83njM9uLzgcgmVApSFVejPdfS&#10;CvYTKSrVa62jwlGFeYGjTvVOLlORXJZKoi267OIpDQTJOyoUwcTFTZT+PtLBhMrJpnzPOWvjUuBH&#10;mhKpJHRUFU0rfiupQFRlvoLWxiByJB5P1wfj9U72sTMptDLTUH5lOu3MJ4TIPDTK3j/SAic5h5RI&#10;NpyqhB2etiSbAMneF0uY8EdhJ8raG2k5IDkCBm1NOu2MlMgLjhDPUoPxdEsAXqmMv4KuSoOXLKPN&#10;Ubyk6LSro+p2sXMgyeVIny1bow7P26pGVkAA5OsxKpQ81SehWsnlj5hDIHjtjwqy5B+ixaG0tdwQ&#10;2SG+jprgYQFVQiKPCkegUUDVirvofj3O5p16U65IhYJzfFwnnqW7EyY6IaU4crb4IW97gGcKkScn&#10;jy0jLCw/gUpEyWZqVVYJniezslj5W5XvDkTJzgCU7NAJEYL0jcNwZVooxnb6GIPbKC7SFN0VF+jU&#10;Fh3YtPu9pj5V6ey/g4g6LCFiMRGBhMdYTQ9Cw1Uc86gQg4iUCNUFO7fyOkyl6HHBh8/zQsSrSqRW&#10;msvO8H0saMr7rfShQaQ1H2uNZi1pbxRLseOV8k7l4YUIj7eaIdYIIcLGpet71BPfVzM1gokSy9ry&#10;O1mqO+HXgxANaPMHfOrfwTJUH60JxXN2niwqkMKdWkYQgVIqkcIdIcjcOMhafmoArWIkLSV9Pv+P&#10;PCq9UilBDi4u2Uz/EZvgoXgHR926M1Qb7DB/v0oFQPXw64Xx+Mv5RMKAADg+lv/haNrQBP7HtNI7&#10;qHo50mZv5SC5PgqZm4YiY2Ms0ng9dysH2A2ReL2aHWlFAF4sHoynCwbi0fxBeDh/IO7NIhiSO+P7&#10;pPb4ckwr3BzVCrcSfHAzviW+TGiDb0a3ww/JnfDnyR3x49TueDhvIJ4vHIxXiwchffkQZKzyQ+7G&#10;EGRvUJoAvz/tS8V+gpHnvwY7F/glSJQIpw3JL460otANl9muaAYnHu+vOojUqXI9LY5XiSgeolbL&#10;68p+VdZqDQGjIKuyWCsFENkdKi6DB21MFeFhMRGCtpy/mUIVzzfR1u9W3pZW+05DBSFSdYsQufWp&#10;pnjjTYnIdijGkUMFoi0epECkLFShTFmouRwBdJ/ZGkIkY1ck5U04bU04nm4NwvMtgXiywR/3Vw3E&#10;4w1+BEsIXqlsoNQMLVPhsQQqhbEoPqV6qSowFIcCerxcgiOP9iFfQVPFQjiayAYpgc2lxssu6XPw&#10;+uE4QiCBwBlpaqWQHb2YkClk59aCpQJeagFgPu9Ts5W9ghMhZHvuEiCKmis2InVitkakJ0S0kMtm&#10;Z3ifYh+abcne7Euv7epU6MSV73bwkD/X6Cc7pBgJ7xdA2ASU0l0BHEkUF5GlCUXm5qH49tNIJKsK&#10;vM9H6NO+CXq2b4aumuYVRNi51PEEEgHECxJBxFsawBofFxCsYBAhpNW1Tfg6mi1R9qrUgS6V29GM&#10;QLCVv3xdO1ZqQjBorRW2VBVWqJm2hZaqRceWUA1XA5LUSRvVcaW1UZMq4WO2II+gsEV+ApHyQtgs&#10;ZmOKSbZF4HAA8e493EqxHiofLflvQxvWvnMz9OnSFLGdG2PP+AH4ZXkYHlKFPN8QYFtjllCFlOyR&#10;qou0Wi3ZW4bY/5CvqV7eruZ/rmSzor1BKD0cRoi4WRjFPVRn9S3Vx9+oNP7h6kT8TRbjbBJqD48i&#10;1GPwcsUgPFrUD8+WDMH9Of3x89Re+DaxKy4P9cHVEW1wI74dzkU1x9mw5rg0tC0uxLbBhWFtcGts&#10;J9wa3R7fjOuIX5K74T6f92BaHzyc3gf3J/fE/eQeuJPUDX9O7Ixvx3fED+O78LgeuJ1ClTG9H+7x&#10;mHuz+uDBp32QtiwQGasJx9WE5lpeJzyzN4cgZzMV2DbtKxzBgYrfSZaZ528lz1cBsUrBXa3Z8agq&#10;geT9FVovAuQdYSKIyNLUXVJQlUpFYKDSEEgULxE4BBElnWndjdbPSI3YFK/sjsVG1MZaTKSaFqzq&#10;UiLKLyY6iGxUTIT979RE2pwpqL4yE9VfKiZCiGTsHUFwUHnIjrCjFqrMIS9lXaQ6THmQipphyaYS&#10;EURyqFCyqETeECBpO0ORRjWSRhXyYnMwHq31w5P1/vhlWT/8vLQvfvq8L76b39Pk6sPV/nihEnf7&#10;BQPViByDkpPaO2MsVCBFl4UnRlFVJBAmowkX7ZJHCEh1HNF8ewKh4KqhKYCbR2+cT3uhLFWl139I&#10;auOJpviLktm0zsZWE7PZtDFBYT8m/bIgYrQnQOShNTsjiGiqMGuzZmSCUKf7NC3I55cfjDBwqK5I&#10;NYFVpYVQR9h0qQxKAsRN9Wp/2GCeECEcTcPYOWJwb3ksPvfvhCEfN8KAtk3Qh2qkh031UoXQAmjE&#10;tk73u+ZNNtPoryaloUtZDwHkYwVY2TEFkia/h4dgoJiJmpQLO7ABiJeWpNbyY1oVWRIfg0jLTlQc&#10;UjYEhMsncQFXHzbddinvH6O5j9SOwMbnCiKEVmu+pq3U5WeTEhFY1KRCZG2U+t6Wx3SgAmnXqTk6&#10;d2mBflRjSb2b4cLMAJ4XHGx4TrzeRtuiDcGoPrQ2SbZFe/3k0RJm67/gY4JLLf8vJZUV7PJD6cEg&#10;qhDVFIngfzgUb0/E46/nxuOfr/IkPziSIzvt9udDcHd6b/yc0pXAaIs/jWuHb8d1wjcJXfDtSNqK&#10;uB64FtYeV0Lb4mZMF1yK6IhLsd0JkR44FtIWR8Pa4HhkaxyP8sH54W3xTVJP3J4xAPfnDsKTT33x&#10;dGZ/vJw1EC9nU5Xw+sNP+uPpnEF4Pp+PUaWkL/FHBsEhBfOaiiN9Da+zL6Sv4f3rApC5PtBm8XIJ&#10;0CIOzEX8jgom26ySlDHPV6Xaq3aJVZMnDASQt5fiCJEEQkT3xVOVEChXqUCu8LHLhIfsC62K7IxA&#10;YsWKqE6URi+QqCaPlEgFr1fydcvOxhtMLFfEZmgS3UzNpQnsRwmESDCy98Sj7MwklJ2bjEolm12f&#10;jaobc2ln9klpuOlcAwYBoTqpv4eIcj603D9PeR9UI0pvt20h6Nne7OIJsIONMuzVljC8IlGfrCcw&#10;CJOHq31xb+kg3F40ED9/NgBfzeiCP83uhm9n9cS3s3vil4WD8HhVKF5uorLZOQLpbJmUTPmHxqHw&#10;ZDJVynjkaqtNqpLiE2NIxFGE3EgqDKoZZcpSPSlga8rkmGIuVFS0QrkWe3GzQyq1aEFXNst05R9j&#10;KfNSJLQ4or18p1KJlV+gk1HR/iyOgLItWg1aTeulk7XyCE9WqhpVFdeqXqkQZa1WHgxHFZWQNrly&#10;G11pqlclAggRQjYnNQIvN8Zh98gBCGnWiJamCQZ0bI4+XWlpOvt8kPtSJF6AKEZiICFEBBOzEWZt&#10;PPaEgBBAHEQEEKc8vNO+3hkcq0ViNobPkw3RlDDva9KC97dqSVtE6yKAsLkSis7OaDGej6XA+/D5&#10;mo2hgqGiaOqj2AtfQ4FVvo41QURxEH1eUyWemIi+B99XeSEd+Xk7dmxGG9cMQe0/wtKwjvhuIW3M&#10;WlqErcFI50CUs9MtYJSVqTrkZmSUKSyIFGyn8qDNkZ1RjZDSA8GERwihEoMGqtv3VLk1+zkgrg9C&#10;2nJfdvTu+H5iB/yZyuDnxG64l9wbd6gO7vLyp3G98N3Invguvi++Gd4LtyK74GpYB1yJ7oYvorvj&#10;YHhnbOPtXcN74ouZEfh6+Rj8sH4ibm9Oxr2tE/HL2nh8szgI3y8KxP3PCYXlIchYGoTXBMarpWoB&#10;/Az+VD6+eLVStXiH4PVaf7xeMwRveJnBz5i7iYPp5jA2AoRKPo/fWwApo6qtoKWupoUp5wCmOI4V&#10;gVajCnlPtfGOkGi4LHDoPkKEykQgeSc1clUQIUwED8sN4aVmarw2hs3W5cjK8FJwqWSr4uOu6TmC&#10;CC2NMlip5qREnlAx5RAi5adTUHF+KiovT0P5temovPkJGuXQmggMlsthFoYWg5dSI7b5lN031CyN&#10;slHVsulNs/fSN1J6ZkqR7GQn4YnwikRN46jyfEMgPVQQ39gfj1f64dFytQDcp4z8cV5ffD+7N76i&#10;N7zF0eFP0/viZko3nB/bFheTOuLmtF74eq4vvlscgp/XROHxzgT8sjkGT/dorU4Kso9OpN1JokKZ&#10;iPxTk6hWeP1kIvJPJCLvxDgUnBzHx0bTMo2jshmHEp5gZaf4Q/HEs5KIbEpWk6VRopDUSDntiWUC&#10;Egqancnb4c/RIAzvzpLoHPmqJJmPEjDHVMdTEJGNUSKabI1O+EhamiizNSpcJGVSSdWifWLlbwt3&#10;0gJuT8D5qf4Y1fEjBLAjD2LH7925OTpxdG5Lu6H8CW+RInU+QcVrbVzSmUZ/t+jN8kT4fG+ymZRH&#10;C63m/QARl9OhJiXijYW4/BI2dmwlpmnFbzPaFa9ykcJRRTM3U0OY2HSwQMT3EEh8lBciS+MgIpg4&#10;iNDSeCHC15YKUTBVwdY2fLwjX79Tuybo1q4p+rRujPgeTXBiqi8erovEK3ntbeyEHIhyOSDleW2L&#10;pnOpKIt2sXOu72trlsqo8pSn8/50gtX7qD4eRYAk4D3/95ItMUhbOBj3pnTFTzyPfhzfAbcndMbd&#10;Cd1xj+rh8ZQBvM6Ba3xP/DS2F74Z0QNfjeiNm8N64losFcjQrjhBJbKN6mPriD64vmYynp7dhHtn&#10;NuDLfYtwZuMUXNg6Db+cXI43N1JR8OcdSLu8DD9u5fm5Mgwv14ThOc/z5yv8kbaKUFwTivS1QU5x&#10;rKEKWS0V4s/7qKw2hiB/awQBwu/MfiP1ZduBcvBSYplKclafpjJWohsVQi1thxLMBBEBRHsAv7sy&#10;0q6/u8T7rAksPIb3mxIhEOoURCU0ai0m4kBiK3kJDalxXeq2Zct6HtMivdrzY/mYVve6MgFigmrd&#10;FuxX7glVyIWpqL46lSpkOqq/ni0l4lEXpL4Cp7IsuVQcCl4q89QBRHYm2uCRq+v0q5n8o7VOJpNN&#10;8RE1QSWd8v31tjBanDDam0A80dw/vd/LtSF4viYYD5f54e4iX9xZ4ItfKAd/+mQwvqM8/HpKH9xM&#10;7omrbCfHdMWBhM7YObYbDs0Lxdd7ZmD/JyHYntgHp2YH4cysIFxdFI0LC0JxU+stdo7Hy/2TkH5Q&#10;RVSmU8VMQ+Wl2ai5PIMQC5lTxwAAQQ9JREFUSaLdGYuKU2NoYej5TmuJtRJ/tJ6BclHBVf5xpcpA&#10;JQi0h0nedn+LgTSc4R9B6az1M9osuupwuNmXOl0/pDU0Eag9InhEUoFIjfAkoAqpOKDUbCoUQqWU&#10;iq5gO6GbOhR/+jQA03o1RhBH9cGCSKdm6KT9etmx2xIAVriZnbctO7ZdepSJYKI8EptS1eyH7IlA&#10;QEWjwskWN7FYCWHjAYkCq7q0OMfvmlMVfI6mdlvRqvC52jtXx6u6u4KrLQk1NcVYrEqZXo8w0FRw&#10;C34eyw0xO+Nmjlyau4uJeGeSbEaGz2nD4zoSat2oQHq3b4ohrRvh0+C2+HIBR/GVQ/Bqoz8y2Ymy&#10;qNry9rAzKblsTxh/6xj+zvyPDmiGbCCyNg22UgyaJXt7Uv8J7SThX7CVnXfhQPw0oRPuTuyGZ1P7&#10;4snkPng0qRcesz2c2AMPk3nJ++7z9u3EHvhxTC9amT74MqEPbozth2vj++JCYj/sHN4V5z8fg7Rb&#10;e/HLuVRs/mQ0ZsQOwKSo3kiO6Y3Jw/th+ogBmDfOHwc2TEXeo3OofvEFftw1ET8sC8bTVUF4sTIA&#10;L1cF4NVqwo/ne8aqQGSuCcLL5YMMJNmb+F03BNPGsFNuCyckw1BABaYBp5z2Teed8pQqFOchSJRf&#10;Ui8YECIWTLUYiFQIG+2MBVQvj8GvV8fxPh53kaqEFseepylbQsHNxFBhyOKwabZGO0AKGGqyNt4F&#10;em6lL1WdgqoKsl5IovqPI0QCUHBAViiFFmcyaq5NRv1XM1D39UxCZI/b4kEQsVkYAkLA0PoXq1im&#10;gCqbZkXMzhAi2bQxWbsjCJ0oHh9uu91JkWTtdrkkGTsJE6oTweTFJgKEku0l6ftyfSierQmhKuEJ&#10;ROl3d7EfYRKA2/MDcGeeP36YPZh2ZzC+nheML6YOwdYUAudPB1FZcA/LJkdi4sDmmOPfDlMHtULS&#10;wBZICWiDKcHtMC+yG5YN7Yl1I3ohdUx/HJjib1sAPt0zAVlHBZYU/lATbPq5nKOY6jS4AOswqMaq&#10;IKIAq9SINom2P/NIrAVUpTrqjlOhUIXUHAlnC6Okps2hvak+HMaTWqPj7yFCj74/xNkcQkSvJYjk&#10;pUZZtbNVIe0R3LIRfDs0RT9CpBuVSDt27rYEgEDSjrZCysQ77WuxBo8qseX1raVOCA2PCmjJzqoO&#10;/2EWhq/htTN2KRXB67Z4TnbGVAWVBJWIxT4IKispwOcJIj6yNXodvrZZIS+QBA5ZFfscAkdTAo02&#10;hsf8HiIuqMrvxNexjFx+hi583560Xb2VG9LpI+xLGoB7q8PxRNtubCZEtgcgk7Ylb4+mbfk7Esqa&#10;adGUreIiuVv9kLVxEAETwsfYufR7Ux1W084+/qw3vktshx/GdsCDCYTIlN54mELlkdIHj5P74M6Y&#10;Lng4qSeezeiPR3zs7qTe+Dl5AH6cNATf8vz6hgPSrblBODplIL7aOQvlaV/h6/PbCYzBiOvfHol+&#10;XTFmSEd8Ni4E6z4ZiZToPpgQ0QMJoZ3xaUoUvr+yC7UZ13Fn3yT8ecEg/scEyBo/pFF9pK8jRNYQ&#10;IrQCaVoLtCEAuanhVnBaMMnfrtXfBAlVSLliahZMHcaBje0Uz03FQwgOZaDWKlh6Kc7g8Y6WpYGK&#10;o+EqVYlUh0o/XhpreSK1tDdKiLMkt99BRIOnFyDKGVEWrSWbKQYiyEiF8HUEkapzSmKbgJqLSXz+&#10;BItHKrCav1/2JwXVVyZTiaSg9sZU1H45DY2yqEQs9kFgCCBaxm/wYLMpXcGE92mxnNLZnRIRMCLc&#10;tC//ZDXFUTJ3U5V4AJLB6+k7IvBqSxBtTjBBQrtDD/hyfRiJHWIQebAsCA+XhhAi/rj9KYHCy+/n&#10;DMI3n/jj7LQASsip+Hf/rhjffHsW46P6Y0pgV8wK6o4Zkf0xNS4A46IHY+KwAEwZHoTR/t0xln/4&#10;qIHtENfPB0lDWmFRbGecnh+BHzcocEzJe4wWhyBRKX3b+IcjnRJ5Ko8No42JQylP0EKOhnaiypIQ&#10;BNVHIgwiAocgYuDQfYqRHAzl4wIL79exPBFqODpKpZTRDmk6WBJcc/75qQTv5qE4nuSLyFZ/wKC2&#10;jdGfAOneya0lacvOqg2c2nak8mAnVEzBINJKndPZhJa87mIOUiIuHuEt4mxgkHVhEzCaCiBUHZZd&#10;6rnuVSGKjyjhTPEPr3VRsFQgEpAMIgSD4PIhD8VmdJq49+fnUOV2wcOmcg0q+twEH58vO9OK76Pv&#10;IxXStc3HVCHN0LfVH5E8uA0uzQ3BQ47SLzcRDtuDkLUjENm7AimXQ6gEw9ihqPAIda1bsuBqqj9y&#10;twwmRII4YofYWiblhzScHI2M1Tx3JnexGZJnVLPPpvbBwyk9qTyoRFJ608p0w2PC4/W8IXg5dxAe&#10;U/nemeWHn2cE4M+zQ/Ddwih8MTsQl9aPQ23e97j90xeYPjEG8TyfpscMwaTQPkjmOTc7ZiCmhPfC&#10;hOBumDK0P6YlDMbYiO6YFOeLn787hoJnp/DtmkjcX+GHF7TxaetoX9YFUXFQeSgouTmI8AhB7rYI&#10;SzIr1CZcsjGyvPs8C+uoQio5cCkvRKUFtAG4UvK1EE+repUXogSz92wNAsm10ZY2r+lcBVA1ldtw&#10;ZayBRDbmN+VBBcHX80JEZUG1Z41BhI+56V4XcPVCpE6zM1Qj1ecSLfH0yTpfKhEltk1G7bUppkTq&#10;bk1FzZdTVU9E8NCsC0EgaMjS8Lq2f9A+Mi4fQ+nsmmYlbDwxkVyBRLERUyNUIoqPsLOoCSSCSKaA&#10;QlvzelsoXqcqgBqCp/SETynvHq4Iwr2lgXiwNBj3Fgfh5/mDcXcB/+BPB+PWtP44lDIEP1zaifyy&#10;F5g6cxSiBrfDON/2mBrSEwsSozEhLhhjR0dg+rQxmDh+GEbHhWHC2GjMnBKPpNHhGB3NP334IGye&#10;NRSplKqH6JF/WuaPnEMjUXKSP5Q28TkWhzJ+p3J5b56UOTxJVa9T20O49TERhIkkNC2M2jHXBBKB&#10;o+pQKB9312VpLCbC0cSbyaoAaxl9rqYt8zj65NC3X5sVgvh2H8GPHXogAaKiPB040rcnRFyxInZA&#10;jeYeiFhBHxv9qTpUJYxAUWaoanh4a5zadUGFz3EqwsVAlM+hOIgyXWVTZH8EEkFE1eLdGhk+R6/H&#10;95Qa0fMdaPQ8Poefyy2yo7LRRt18jkGNt73T0vbZeFsxnVZ8X9WQ7d69HQb374KgQV0Q3Lc9+rb+&#10;CP2bNcKSmJ7405IIPFrDjrbZDxnbAgmRIORShRTRBpbpdyVALIWdv6nsTAnBkbfNF0U7/FGqbGBB&#10;RHaH/2P1gTg8mdcH91K64ykB8jiF8JjWG4+nEygz+uHl7IFIm+eL9IW+SKONfv65Px4tCsDPc/zw&#10;5/kh+Hb5cByfH4P0X04gL/8O1m5aiKnjYzBrWCDmDPPHzFhfzI8PxFxeCiRTOYBNiuyDaSMHYerw&#10;PkghUKZPGYY7d0/h+ZVl+HaJH54RHG82BiGdlkVqJHtjGNVUBFUIAbJdEAlHoRZrEiCFtG+Fe8Ns&#10;Iy4FVVWTRPVcra7NGQ5u2nnvokswE0TeXxtlTarkLa1Mg9plZdW6VPd6jxrxLs5zFdAEFO9CPCrx&#10;01pBrHU1CVQlUi5SIJ4gq92WglGuyBiCZTyKj4ykGKDlOsrf+1wyqi5PIkRSUP/ldNqZGWikqmRu&#10;6lbJZIqFSG0oocyBpMjWwsSa1cmRlfHERVThXcpFVifbo0Sy9/C+3U6RqGURKFm7IpG2RRF42plN&#10;QXhGSfdsQxCerHUgebIqFA+pSO4uHoI7/JPvL/TD1xwtDswMxqNfLuLM9WMYwT8xjiNAYkBnpIT3&#10;waxRYYiP9scYwmPKzCQsWbEAiRNHY0RCFCYRKuMnDkPCyGAkJ0bh6K6lOLpiIlZHt8Kx8R3xzaKB&#10;thI5/+AIlBxNQMnhYVbbMocnarFyQvgnKgairNTqwwqk8s/dF0BAhHHkk08nLDRLc0jBv1ACxqtE&#10;dJ9skGZsqFIkT/l6VmtkRxgKKWOLdg7Dj4sjMLl7UwT5NMbgjs3Rs6MCj005Yjez2quyNS5fhNfZ&#10;udu2bcVOyc5JmGgzbDUFLE2NtGJH56VUgykTwYQAUB6Hg4pAoHgJIcDrNsNCiOi6pm0/VGtnEzC8&#10;tkgA8SoSWx/DY63wEMEjiDg7w9fm8wW8FnxN5YO04Wdp7fNH9O/THjFhgxAb3A8TqBSXTk9AUkg/&#10;hLb5A3ZNHIx762PwckMIMqhQs3eGIEdLBDQaa6k71V0NIaIdCPX7V/J3rjjITrY7kKM3IaIqclR4&#10;ShKspDJ+d2oc8jaG4v60blQfPdhoXWb3w/M5A/CSqjZjAUH1OVXBMiV1+ePVSn885WBye74f/4tw&#10;3FoWhz8dXIx3Na9w68dL2HNkG5bynJrMzz5T0IgZgAkhvTAtZjA+HRuOiRH9MTa4BybF9MX0kX0w&#10;Z6w/ZiUPxZHDK1H67Ay+WTcUd1aHIH1TGNKpQNI4aGbSyudoENkajpzt4cjbyXNiTwSKCI8igkQq&#10;xJXi5OBFC6N9bLS/r+3re2G4UyDXElwwlQrELnn7/Y0xvM1G9fHrtfFUIprOVSq8W0PjTTRTSQBB&#10;RDZGUHEp8M7OqISiShEIIDaLw+NUKkAxkUo9h9e1p/Yr9uHSY7z9xQRUEyKyMzXXXVykkTJT3dSu&#10;QELrYunuUhwChWZqCAWCQwFWqRJZHQEkT3ETqhDlaeQcdNPBefuHfYiLKOCqPXmzFWylGsmghEsj&#10;SGRt0hQjWR+MZ1QkzwiSRxwd7i6iClkyBPc+D8KNWUNwfHE8njy6hdSDGzGGf17SUF+khPXhnzoE&#10;i2ckYub0iUiePhkps2di7uIFGJ2ciPGTJ2DanKmYMG0sokeG8L7h+Prrs/j+bCq2juuLc9P748qs&#10;Pvh+0QCOhPLh/C783KptqRJ1KhwjT6o8BBVlrpecpsTOTR1g6kMQETBqBRLCo4oQEUhMlRxUecQw&#10;m6mRDbI6I7I0VGllBGmxZGxqFB6tjMDnfm0Q1LQRfNs3Qe/OTdGVnbwLO2NnxRAIElMj7KhuloYQ&#10;aUWItKIaaclR34eP8brW2kgReCHiVSbaOMq7rqUZoWHXCQ2r+aHG6x8gYrd/g4iW6htMCDCfDrI6&#10;Ujw8RhDxAEQAM/vCJog5K0NVQqC04e1uHVpiZKQvxsX4IXZId0T3a4vxwT0xLaIfrWgHXFoQgRdb&#10;htpK3cytochMpZ3Z5o9CgUHLCag+lAUsCAvItrCRrZJA0WLIkt0cEffxNkGjUg5vT1HOHx6FlwsH&#10;4MHk7ngyvReezaECmT8A6Z/5ImuxH7JXKrhJxbMuEOn839NWUwUvCsRPi6NwfelIFNy/in/3T1W4&#10;9KcL2H90O1KGBVPxDsCypBismjkSk2IHI4nWeXpCGOKCemIMLc6EqH6YMnIAZhMi81NisXrpBBS/&#10;voLn5xfh59WRVCIRVp1N64BythEeqWHI0qru7Ww7gpG/mwMLASIlXMbvWaZ0gRNuZqbyJJWYqqyd&#10;pxLxrJERNBquxlv79cZI/HpzNP765Ti8vy4l4rJVbc3MJeWLuDoigoVAoervZltMmThr4+yNoOBs&#10;jCBipQLYarXlhGZoeL2Kz9XEystNgTboqs6IUyK0Mzen4q0pEUIkj7Yll80LEl26uiBK6CJQCIkC&#10;rX/hF5byyGPTDE02f4QcyrBsUylUMQeGU404a5Sl6WDBSMlphEo2W5rW2mwNorUhqUllzdY8Wx6I&#10;57Q1jwiQ22w/L/bHpZm++P7AAuTm3cemfeuRMCYciUP98El8CGYlROLzOVOw6PP5mL9iCSbOno6w&#10;EbGITx6H5LlTMWnuFKR8Ohkjkkdi8YbleP/3Grz4/gvsmDAQl+cOxtcL/fFnAuvPn/XH7aUD8Xwj&#10;fblOzOMc2SjzlDciKV3PE1TTtnmpAzkC+roAqoKpR6hACJDqo6olEkzLEkzgaIZGjXKUENH95QdC&#10;qEwIG/5WlVR0JRyB8qlGMmhpdsf3RGSLRgjs0BR9uzZHd3a8zm2pRggTrS1xszRqbl2NYNKKasTH&#10;x8GkTetW7LSyFFIBhIKmXtmJXad3MLFq67QVzT0rbb1p85qhkdX5mErIGyOxqmSEVytlr/IYHesg&#10;4mZi9Fra7qG5YiIGDgcwBXplrVychPe3bIyg/l0xb8JQjArqhZAerRFESEZ3b4Fx/Vpg58SB+GXd&#10;MMp92lsq0qwtQexggRydA61mSBkhIhVYR0spmFQQxsWKgRAaSgBU/oiKYSsZTQl/yly1WbQTo1BC&#10;QN+f2g2PpvXAy7n9kLZgEF4vHIQ3iwchdy0Vj+ITGjioDNJWBeA+IfLDgnB8tWYi/lb8Ev/4L+9x&#10;/aeb2LZ7I+YkxWHLzER8ShW1bNJwTI4LxIThgUhJCMXYGF+MjhyA5GFDMHtcKOYlhWHqqCGYNSUc&#10;rx6cQckv+/HD6mi8Ws9Bk5Ymi4On9g9WHCR7G20NVUguIVK4h8qUfaiEfauE547WbWnZhVaTa8Fg&#10;7fkR7LBaaDeC0CAoro1E/ZU4g8ffvhpDFTLKrr/nY+8UG6GdeX91nGWsqqxiraAgm0JI2HoZAYLQ&#10;0KpeFURyqsSBRhCxeAgfV3kAAUTTvDVSMVcSLZSRuVP1WJRPMgGVl2hpaGcaqELefTMTjdThVUxI&#10;4LB8EXV8qQpCRRCxhXdUHLn8siKSEtM0m5MtiOwPYwslMMJ5WzkkfA2tneFzpFz0etlKk9/jlEzm&#10;Lv6w24LxfJMfXmwMxLO1gRZkfUn590R5JEv98XB1OK7PD8L9s6tRU/0aR87vp22JwsjQfpgeF4pZ&#10;42IxPj4S8+fPxNS50/DJ0rlYtmkllqxbipS5kzB31TzETxmDSZ/NxuVvv8F//X/+C+5ePYT9U/zx&#10;5cIQfLc0DD+vCKWU9cWf5nXHM0KkhKNamdKmKSVr+UfadgOESTm/W/HuIaY4ZGPqPc3UCC1N5cEQ&#10;gkOxEJ4E/C2qqGg0vSuwVMnuKKbC30075ZXJA9ML5+2IwbkpgzC6bWOEtGtmwdVu7ZujU5uP0aFt&#10;EyoRQcOzzWZ7WRleF0hUQMgUiIuTaEc525aSQJASUAapOrwubZ2LJyai7RwEGOWCeHezU9aq1UOV&#10;AuHrW0Yqj21BgGl2pxmhpuQzBWr1Gg4ifD1ZGcLClS1wasTFRwgoXm/d8iOk8D9a/+k4RPRrjVjf&#10;rhg+uAuiOjfCpyFtcZ324eGGKLxk58rY5I88jsqFu0JtdqKMllgWxZvMpyl11a4tVeEn/q7VnsWP&#10;mgoVSEql+vi7V9ssDuX+8bF4vcQXd6Z0wtPZvfCGA0XaIoLk80HIWuOPHCVLESRKNVfG6JPlwRxE&#10;onFrVSLqcx6g5l0pLn93DYdO7MfCyeOwelwMFkcNxPIxYZjCASyZA1jK6HAkJ4TQovkTIgGYxcFt&#10;+qhAzBwfiNnTovDwzheoS7uMH9cPw4sNVCJUH0p5SFdAlYNIrmIh7APaBF7FlcqlQgRHWWCec4KI&#10;dl9UcpmmcxUPqaeVqb9CBWL2ZRTeXR/JS6oSQkWJZbq/4Yqsi6yMarKqRIFKBbgaI4KHN/D6e3Co&#10;WSlFvpdmZpTNqvU1Kg2gIs4CiuxNHV9DmeDpO8NRcjwBFV8k0srQzigmcmsa3n5FiKTzSwkAmqaV&#10;lZH/EUTU+Qt4W7MzNvtCuZlBemrdjACj+EjuQVKWMj73IG2Nckv0fFMvyjtx+ScWb6H/03tk8T3e&#10;7AxlC8MbWhzN1jxdHYqnK4LxYOkQNkJkVRhufEo1smEicrJv49p3FzB+QiwS6EmnJfBPGxuDqWOH&#10;YvG86RiTFI+ouHBMmZWCBYvmYv6i2ZhMkCR/MhXzV6/Em/wC/Nv/8i+4vHMJznwahW9XROOntTH4&#10;aVU4fl7mh4c8uVQhXtJOpe40GqicXsPJESapS/YG8VKp1pqh4YlMv/72aCRbFOoECNoVrwKp4O8j&#10;iGjGpuKgFEqIm+7l91bZREGkhH9ENr3lV3N8Mb1nC4TRbvTv0AxdqBg6tv4IHVSDVXaG0GhHgKjJ&#10;PihvpDVtjQ9BIkViVsY6s2eKla0ZbUyTD+rCNQOJjqM9aU44qS6qlTzUYzxeEGijFHo+v7EUC99b&#10;hYgMJlQhAospFykZD0Ss+DJv26yMgcRN72rlbhe+37pPJmDDnLEI690SO5fPxunNC7Awthf2TxqI&#10;e+uH4vnmKKSxU6VvVunDAIsJaK2ICgqpYrvAoES+OotLEb6a4eLvqLIAyhFRLVXZmcKdfoQLIa5p&#10;+BMqykzpvW84HsztjrvTO+P1gv4EyUBkLhuCzNVDkLMhCPmbQpFNG60Zk1drwnFveSSuLebg9sMp&#10;FOQ/xtHzh7Fl23qkxAZjydAh2Do6BGsSgjGNFjp5WCBGhvVDfEgfJAT1QXI0/8PhAZgxMgALJg/F&#10;yiWTUVL8GP9Yfhv3doyjbY+xiYUcTT5wFM/S4lT+/4WKKe4KQQG/dzH7loL6bgV5rAVTXRFoZakq&#10;F0SBU9qTa4KHUx0CibcJIG8FE8tgVVB1FK9TTRAmgohKGCgmojhIDV9Pldh+36q/UHMqRHamSscQ&#10;MpWauSFQ3LqbcezrEUgn7EtPyt5QiVyegOrrk2hnBBHaGbMv/BMFCHV6l7EqAMieuJhIFl8kYy89&#10;nYFAOSTKcKUiOcAfiH7VQURwcSrF0uRJWQu4GoRkkSIJqnBLk09np5K1ec4R6fmaELxQ7sgKfzxY&#10;EYB7S4Pw7aIwfLEkHj98eQhP02/jk0VTEDPcFylJ0UjdsAALPknCrGnjMH/hLHy6eC4+I0AWLPgE&#10;k6eMx7RPUjB94TxsP3IY//Ff/zPqit7g9JopHHFG4sd1Q3F38zB8R9Vze7Ufgac9QOJRfnKYpRhX&#10;8s+0laCaaqOSqKQCqbH4h/IWNO0YjnpN7/KxGgLEm2hWrYV5/A1qeULUWmA1lCe9HqeV0YlCtVeq&#10;dRGWAh+Mu8tDsDqcI3SrjzCoQ3P0aNeUHfBjdKZKkBJpQxvTtn1rUyPqoKpwpiX1XhXitpNgx/VA&#10;REpBasM7K+PNDzEbI5UiyAgUBheBhY+1/Nie365TGwui6jHvjIzX0lhFd0FHr6vXZ7NgroDC63pv&#10;rZ1ppeuEUk8eu3lWMlZPGYXQbs2wcfY4XN7yKa6uGEOJPwz3V4fRW2t5BC3tZl92rAAU85wq12+k&#10;QLZZFAcPBacVlBZAtAhSU70CiSVjEdpWIJsQUc2X2qPsDLTb73mSK4D9kCB5NKMLXs/rj2wOTlmr&#10;qXo2sePSQivVPGcTz2fajScrI3FjfhjunV6JkvyfcOBkKtatWYj5I8OxKLwv1o0YhI3jwjErxg+T&#10;onwxMXowEsMHYGLkIMwY7o/5IwKxeGwE1UgINq6Zh//0H+vxH94+x50diXhJe5Uh5cmBM5f/fe4O&#10;WmMOJEX8rgXsCwX83oXsd6WEp0FE8RBLfuQ5dGY4GpTOfknKQkllhMc1WRg1Z23eXXcQkUp5y+Pc&#10;7Aw7Pp/nhYjUh3dGxpUDcDM1VgjaZm90n2ZmeJ1KxCWbKSeF4LmgAKuCuOPZt9XvadNPq5xiIqqu&#10;TkTNjRQDyFslmylJTKrCkszMysiGODsiIOgxxT1yDvFHkDLhMXrBrH0ufySfUsdUh47Ta/Axp1Jc&#10;kpoAZUqHP2AGvWzGHmW6Kpck3HJHXm+gMuGf+mgl7YwgsiwQPy4KxdXFw3Bh1zwUFD7A2VtHEZ0U&#10;jrV7l+Nl/gMsXT8PE6aNwvRPp2HesgW0NVNpeeIxd94MLFw6H/NWLENmcTH+83/4R1w9vBEnl47C&#10;95tH4c6W4bi9Pgq/rOH77tKK3lHQTmRVVB6uJOJw1KsmhWqGEI4Knho8KK01zWv5Icpa5clbpVkE&#10;AUSLv9gBag5zRNRIeVTZrDxG6fB8XIvyqvmbVvB3LiFA8zkipW8ZiqNJgzBCU72ESJ/2zQiSZuim&#10;mAhVg605IUC89UW8gUzVLZWtsfTyVhr9nSJQlqjlebCzW06Ix7bYDA07vWIkAoQAYrkevM+eL3vC&#10;9xNEBAy30M4DGoLEYiJSIwIToWM1RAQvPq+5xyaZmuHrtSZE+vK1dvO/2DlvEsI7N0F8Hx/MCmiH&#10;MzM5QKyPxj3NjGzwR9pWf2Ru8+fIHIwiKbX9kSjliSpAKMFPaqScNkbxEC16dPVaoszO1NGfK5O1&#10;lJAu2hdI2Di4KEW+/hgVyYnRyNf6rU96ECL98PqzfshY4WtKRAleuZoh2UxlsDEcaRti8N2SCFzd&#10;QMmecQ1nLm7H8oVTsC55OHZPjMJngR2wOLovVsi2RAzAVIJlakQ/TArvg8kRPbFsVBAWUonMGB1g&#10;SqShLhO/FvyAH7ck4OV2pTtEIF/9ged6DtVILgeRQvaREn6PYvaNIp4bpRxoyvmdtSev1bM5rV35&#10;aFm0nP8yQWKNSoQQkRrxgsNZGx7D69pSQiUATI3I1rDpumZqBAmnRpyNEUykvHVp1z0re+sIIFtX&#10;Q3ColKLZG91H6ORSREgElJ8Zh5rLyVQgSjSbTIhMQ92X09HIwEA6ys54VYYKEul+t25GMRFN5Qom&#10;ip3I2mhmhoCRwuAb6FIQ0WyNu+SxHpDYmhte15SxPohySjIIlBdbVckqEGmUli/YqR+vUhp0IO4u&#10;C8Avi4Px3dIYnFkWh/vfHkRxzXPsPJeKMYuSMGHpFCQunIQpi2dh2qI5mMCTdgLVR/KMZHy2cA7W&#10;rF+FtMxM/Nf/+n/h0Z8u48iSJHy1YRxubx2Je1ticZde9dXu4Sg5MQaVJ/kjnyC1CRIpEO3bqpO0&#10;mn9uFcFZdywK9SckrXWCxqCegGjgyPeW91crrZ1WTtmqtbxPeSWamlRavBRMNaGjppNcm1qV0dKV&#10;KCdAC822RuLqdF8kdv4IwYRIP1oaZXR2pSLpQCBYIJUdUk3TvQYKgsAtaqNSUYyEzaXCs0MLHh6A&#10;qPZp47ZNLJVd97uShYQIj1NuSNOWvM+HEPERDNj4ej6ElakPAkGxkiaKtfC9NFtjVkjvofsIEBdE&#10;1XM9sZEOCgS3QFs+rx+Bs21qIrZPHYPhXZtidM+mmNb3j7gwYyAebQzFo7VD8HJLIDJ3BCNrZ4AV&#10;HtamVIqHKM1dAW1BRElmAokgUsrfWBtVqYqZjrFMVmUZUwUWU40oRb6CANKMWrXN1nAkVRGdBb3w&#10;an5vpC+irVkyCNm0rtkbVeCISmQLBzJ+nvQNkXiwOgJn5g7G3curcP/OaaxeMgWrU4bj1ILxODAt&#10;Cp9H98TasaFYHOeHORG9sGD4YMyLH4z5CQOxdJQvFoz0xezxQdi7ayH+6S8ZKH14HD9pQalnpbup&#10;kN0ECM952ZhCfl5ZOAWSi9h3ynheaS9obWFSfToOKsX4lurjPcFQr1wQpbZfpzUxS+NszNurhOW1&#10;eE9glfcRLnWqDE/7U69SAFZjVQChLSIMXGzkN1UimHi3p7CtJAgRre51e904ZWKzNYSRbI0goux0&#10;bW5VS4jUXJuIarb6L6eg9tZUzc7EIt2jEDJ2k5paxbtXgVM2QsWpFMU+XOBVMQ5LShM4+OcpVqI9&#10;ZrwA0XobzeQYPHiM1IoupVKkRPRe8lev2ZmebwzA01X+eL6KlwTI/WX+uEOI3F0ajF+WheFPq2Jx&#10;Yf0EZD27iuq/5mDrF7swff0iLNi+Dp9tWos5q5Zi4mczkDgnBSmfTMaKNcuQkfka/y8BkvXoNk6s&#10;mIWv16XgQWoiHm4Zgfvrw/EklZ/lSIKlwFcTIgrKNfAEfHtCWw4MQwX9djV/NMU3ZE3qpVAICcU+&#10;ZF/qFQ8RHKhEZHmsFIBNSUp56FLJUrQy2p6AVqiKj0mKlxHSqnpWpMQqKrCfFgRhVp9mCFB9kTaN&#10;qUSaoAubIKJVvbIJFm9gx1Sz3BF2anViyxlRUSHNmLCDK/5hae1UIGqCiGqMKMFMHV7P0bFSE81b&#10;Ulm0IHzU+BotCSOthxFEtB2FAqRWVd4gxvfjpaXXS4EQSFbBjHZKULPKZnyOPltbAqwnv8uyuEis&#10;HRWBEZ0bY1SXP2J1VBf8sJzWgSrg2eYA/u+htmdz3p5QlPD8kY1RyrdsierdKqit2RkLovLcKlFw&#10;ldZRWazlVHaqGaKqcyp7qAWTxTxvtdhR62hUGlGFjN+dHYMCvs+zxb2R9nk/pH8+CLk8z/I2BJud&#10;MTUikGyKpK2KxbcL/XBtTQLyn17GySPrMCsxBKuSg3BywUjsmBSKWUGdsHK0P9ZNCMH84f3wSXxf&#10;gqQfFsYPwpwEX3ySEo5ffjyBf6p/jEdnP8VjqhCV1cjZzf6ynaM4z/c8xUG0PoitiDatmH2qWLNO&#10;WgDKpiJZ2oTK7Z43jJ1/hE3v1l4aYfal/mo8IZKAv345lvCQlaFa8UDFUuCtSYXIyiiQKuuimRkF&#10;XF18QwDxXvcGWfWeZnMEDMKn+rxnYZ7upzIRRDJ2Eb7s21pLU31xAmpkZ65PIEQmo/5rQkR2Rk1L&#10;/73XzcYYRAQJTddqe0ypCBcTUVarUyZULzYzQ1IREq5EAH84PVeqxQMRwSaHxwge6RyNM/mcNzyR&#10;BJFn9Ksv14XQnzqI3JOlWRIApcPfWRmFG0uG4tyaSXj98Aqq3hXh1//0T/jrv/4n1P/7f0bx22rc&#10;S3uCr+98h6/+/BVqqorxv/7L3/D0z9dwnAC5sWYyHmybiqfbxuLp1qF4nkqgHRqLIkrekqNxqD5O&#10;0isop9wQqovyfSE2y1IvRUHf7WqEyK5oBkbTty4G4qZ7wwkgJaNphFRymaZ/FRRkO6ZgrDtO9wsi&#10;FQRT+T52nN1aeBWMlxtikTqiDyIJjj6t/kiANEbH9k3QnpbGlQaQpVEKuYOJLm0NDR+TrREAZFMs&#10;9Z2Q0RJ/WRibfZGVIUzMihAesjS2AleqRM/Tht3akJu3TX3oGL0PgaDbpjY8TZbJYiAKqsr+8Dk2&#10;Q8Om11b9V1Vma8fP1sOnMeZF+WPDqHCM6d4cozs2wu4xfWkfo/BwI5XnthCeAxx0CFTlSCjdWzMv&#10;ioOoXksloW3XD8daLEkB1OI9ztIoT0T5IgKOiki58pZaoCdAUxVqelijuZIFz7DTnRyJjA1D8Pzz&#10;vni9ZAAyaWny+BlyCTMVAMqlIslNjUQ2z4mnK8NwcY4vnl7biDfPr2PtqkmYMLw7Fo7uj1MrJ9Ci&#10;xWNRfH+kzojBiqQAzBzRC7OH9caU8J6YQiWybfNMVBX9gNIHR/HT9jie38OQrwF3Bwdlzcpw4JR1&#10;y2dTWccC7d3M+5RDpO9SqjgQP3edFMEXvDzPRni4WRnFPzQbo+vxhIjUh5udUc6IVu0qj+StygKY&#10;elFlM0FEisPFPFRT1urK6rrFRDz323W3GNW2rNDzbCZHymaszczIzqRtD6AriUbFWd6+lIz668oT&#10;cRBp+HoaGr3RjAE7/RuthWHHz5LKEEQMFFIdVBB7OXpwVJB1sQV3exQkjfygYJSYpufI/ihPJJ0S&#10;TkWfMwkd5ZRoe4jcA1rlG0oIOSC95vu+2hpqpQPSNkfiydpgPFgRiEfLg/BgkR8eLAmmhw7DL6tj&#10;cXPZcJxcMRY3TmxCdVkm/u2//Cv+2//3f7L9H/i//9v/hn/73/8F//6vlci4cwtntswnQCbgm9Rp&#10;uL9nKh7tTMKzHQn8fqqWpspq46HNv6tP8EcjRKRCGjS9dpgj2n6X81Evy2IWZqgBxC2uE0hoafiH&#10;K2O1zmIlAoeyJ3ly06O7SmcCiUtIk+VRslSFpLg8P1VK2T6eyKmBHKHicColANFtqURaNUa3Dk3R&#10;sWNTdsimaKccEXZKQaRNBzfSuyzW3yCi1bxKc/faDsU8tGOdKpRZlTPetmQyQkAL59ThHRScomjW&#10;4mNTE1IaKrSsNThmXQQIHWfHOlgYMFrSzhAiUiJ2m02xGlUsE0A68DN1bPYRRvfrgs1jIjGpdxtM&#10;7dsMZ2YMwe21YXiW6qrg6XzJ57mgwjulBHQ54Sx1UU3bqL1ilPuhGRgDL39zA4cHIlWETLUgc9JV&#10;ZFcVMwVZSwlnLTOQ1dH+QVWnaGvOjOaxccjbEoJXSwfgzYpByNlANaICQFQhgkjh9mhLAMzYEIof&#10;F/niyvJIFNw/SZBcw9aN0zExoT8+Ge+LVTOjCI7emDW8F+aPGWQQmTWyH6bHD8D6pRPw+sUVvC/8&#10;Co+OTseT7UqP4PuyH2RvI0B2hCNfVkaZudsDbUq7RKqU9raSo3uZ7C4HsWqlurND11EJWP1Uz7Su&#10;KQ6qDakPdzmaUNHUrmIlsjBOgbyTlblIW36BFoYwUGBVoJCVcauACRhLOnMZq1IjFivRzMzZ4byu&#10;OIpmc2R9FKQdZ03HS4kIIkqFr788iXaKELmaiPpbKai5MdlN8apDv6aVEUTeaIWuKRCCgXR/zZFA&#10;LZt/eKZmaKRI+LhGFEHEFu1pSpfQyVNQVsFZwiTrEK8fITxMicj+OEWjGR3tjqf3fKmKVpSWL/kn&#10;PqKleaAZGqqRh0uoSJYG4Ge2H6lIfl43DN9tHIuLqxNxZuMs3CJMvru6H9/fPIjvLu/EjSOrcHrt&#10;dJxeloir6xLx4+4puLtvEu7uGoP7qSMIEX6WwwkoPasaI6Ms2UbTgop/CCIChDJM6zga1vFEfXec&#10;JyEls4BRS7vi8kL4GBWKLnX77Qme0Ly0KeBjuh5JKMmz67pOaNkcvq4ARGkuiFTYnr0BKOBoVLhz&#10;OL6eH434Dh+jX/M/2DL5LgaRJraqVytgDSK8VEV4W9hmAHHNIMJOrCZLYsFTdmhv9qmUhZUI0O3f&#10;QcEUBS8FEV0qF0WKxBs4tUQ13tbxOtb7froukHwIyvI4y6rl6ytWo/11O9NWhXX2weLoIZjctw2W&#10;hLfHN8si8HB9GF5oWpfqM5vnUA7Pp0KeCwKJarmo/IKq69eqRohmxqhENGMjiJhCkU1ks7iTIO6B&#10;SK18PQGkSvuFu7T6moqE/49AUqv4FtVIKTvzk8V98HhRb2RR+arlq3MTIkWESC4/Vw6hnkPI3V7q&#10;j1srRyDz+wMozvgSNy5twTwCZFRMN4yJ7oaE0A5IHtYLU0cPwGfTw3Bsx2zkPDmLt3nX8ej8PNzb&#10;NgwqfJ65i32HLZsqJJu2Ko9NSkQWLp9NVkZrqlR0SQl2KklRzY6s/W2kQlyauwuauvR2Bw9vkzJ5&#10;K2WiFPirDiBvqTxUmEiV3+sNEC65zOwMIWKV7QkJb1xEENF1KRbFT9R020FEz+VrXEgkZMbw+/C3&#10;OjTM1pvVaYpXtVj5elVXk1BFVWJ2JkONYMiQpZGC4G1LQOOJn07J+WZvCO+X+qC/U+zDVvi6GR0X&#10;K+GfwftcurwgwuceFkQ0FSz74w3MEiCEie5LJ6HT+EembRZENMU7BA9W+tPS0M4sVvq7P+4sDSJI&#10;QnB3bTTubx6JBzsn4qcd0/DNjlm4vvMTXNkxE5e3puDGpon4MXUy7u1MofqYgHt7xuHergQ82hWH&#10;V3tHEo4JKDutvTTGWhkAVQJ/e5Ij2XFKX35OVXPXtKISzBrY3lEW15p9cQvutIJXqqRW5QEEE46Y&#10;ur/ioNZxBFF5OGBIhQgiNj3smeZVTKRa8lz+fncAinb7s9EX7xyKR2vjMW9Ie/i3+AP6UZF0bd8Y&#10;XTo1R6f2LdCBAFGimdkYrxJhU4fWilkrVUi1IUhoFsWAYuCgShBQCAFduvIBimO4eIp3erdJs8am&#10;LNpY/kkLNOV9qlzmgOMBiQc4H6AiiPg0s8Cu7lMZRK04NtDxM3SmNRvc7mNMDeiNxRG9cGDSQCpJ&#10;qsz1gUhLDeB5FWxqVBCxoCJ/Y5UBrOBvVk71VqP9bgkLbQkhm6KYiE3vepoAocpz2ktXVfnrCJF6&#10;gYSvoUr7JVTMdpzswXHChgPEu5OjCIwQPF3aDxnrtY6FEN9GNZRKkG2PoCoMMaiX8vzPS43Ajzzv&#10;ri2NxvPLa1H8/CJ++no3ju6dj7OHl+LYrk9xdOc8XD6zFo9/OYaKNxdRcm837hxJxl0CKUvLPvao&#10;FAb7iZZ87AxDHlV5AQfcAikwqnDBs1jfja2cfUf75FSdHmYbY2lvnLrzw9lReX5eoT0RJAgRB48x&#10;eG8AUYA1wZpiIoqFvNNK3nNUJgqMygpd4HUqC6kMbZEhBSKQWJUzwsNrZdylsz5uT1+3qlc2qJYQ&#10;eX95IgE3Eq/435VS1dWcG0+bo+0kqFAua6o3yVbyNrLFcnu1n4wsiGASjTfs4Ip/WFCUXzSd5HSB&#10;UlkczdDQS3qgksFmMDFYOCskS6Sardr1LttUSDTyBBWqEykZPVcrfV/zT3tOgLxYF4wnK/1wTyBZ&#10;7o+7C3xxf7EyWINwe1kg7q+JwL11kbi3cQQe75yAh7Qp9/ZPx90D0/Bg/1Q83jsZT3j/k13j8WjP&#10;aNzfEY+ne+KRtl9lE8dbLZHK0+MpGfkDnuYIJpXBphW3qomqrFLNrKjYjYuP8GRV0tg+2hvCQrGN&#10;OlkV2hllodp0L096raexVbx8XHERNYHEihfRutjMDU9w5Y9oGlgxF03/qi6Gloa/XD8U6yK7IrRZ&#10;I/i1a4xeHT9G5/YuX6QTbUzb9q6DtunQwmyNVYNnp2/V2ocQISwEEXZigwbh8EFJUBkIKnbdgqBs&#10;nhkVr6LQpUBgs0BSGgYFKhwBQ7M3vPTGPtS8z1F+iuWvmKXSjBHVjGZoCL4uVFMD+NkjOzTDymG9&#10;cXNRGO7RyqimzJtUfypY2mJaj0IpEP4eFYSC1RJlqyKYK48rQKoyDLGEAR8XUGRnZAkFEgMOjydA&#10;PkCE0lxT8xoEinYHE+qhVmvEQKP/mYrzLTtC9uZAvFpFW7POD5lmawJtc7H8bQQa7YZ228vZGoRM&#10;KpPnG6Pwzedh+HL9aLy8uQGFj06g5PlZlD3/wi5zHx7B6+9S8dPhKfhucxSVbiyKtGMCz+lsKmwt&#10;Os0SSHg9nwq/gDApZP9SfogBhOebZmdK9R05OJWf5HciQOrP8fPSytTwUnZGiWS/QWQ0/nJrjDUp&#10;k/8eIqPw1mZiBAJXlEhVzlSTtZYQsQpnbN5YiBciuv3bBuCyUU69qNmeOlcmopQD7Sv+dyXHFPBV&#10;nIQ2hvCovzEBtTdobVRPRLGQ1wYQgoQ0fsMvrSCrdyo3k19Wi+kUN1EsRDM4mZaByut7aGnYMhV8&#10;/V3L5A+llkUZn6VkNbZMqpMMvl4GaSxlIlprefHLjaF4tZGeeQ1hscLPIPJgsR8eLQnE46WB+OVz&#10;X9xRDsk6pUxTmm6Jw6PU0bjLdn/HaDzbPQZPto3Es+1UHluG4+GWGP6pI/B6XwKyDlPOniI1T4+j&#10;tKUEPM12ij8wRyjNwmimRDkhliTG0av+BNvxaLMqb49r+b+AofiHrus4jm6S1QKHbAwfs3oigggt&#10;jNSIQFJBAKmIkbvtEqXcc3Vd2ZaUtqlBFtQ7Nq4/4lo1gn/rP6JXewVYP6YiaY4unVuhXUeBg1ah&#10;Y2uzNlIiPp7sVSkGA4WUBzu5ksrM2piS8NgdgkNgaCEo+DhFIpgIBt5mKkWxFjZTJQJJS8KB93vj&#10;HzrOYiK8rpiMppmlcGRl3BofbQvaFD07tcBAfvYhzRthWVQn/Lg6Ao830cawo2ZtD6QKCaadcaul&#10;FQvR1O0HiFDtVfE3l9pwVoaXtDMllvbugtaqdasFajWntS2Ea1o2//Y0fb2ApBgKQS1rWk/LYyuy&#10;qTjfc1SVsklb1x/p6wcja5MfbUwg/wNV46cS2UbLsYNWY6dmz4JRvIMQSKX6XROKn9ZHUP3G48ed&#10;o/HzjlH4he3HrSPwS+pQ3KMd1x5MObvYP1Jp1WiT8tg3chQaoPrIot3P3k5Q8bW1clc5IyUchIvZ&#10;R9ziO35vzcxYGUQCxIoJUUlo6f9lfi/PjMxfPBbGa2u8ELFFeYIIgaG8EoMGFYmqmim+UvuFZnyc&#10;qnAWxQHEwUPNe1sqw83WuGCsXov252KSQSRjV4jlU9WeI0SoQGqvsD9dlwpJYZuMRmZlBBB2cKdE&#10;NEPjgqZSIQqgKvjqFuZRstmlAq4EwgeAaJtNWh/eziB0BJJsAYSkzVIiGv2UwYTw8M7mpPNH1Qj1&#10;YmOIQeT52iAo4ezZ6hA8JEAEEkFEwdb7qwPxcG04nmyIxoP1UXi0KQaPNsfiwWZChR3xueIebI82&#10;RvNSoBrB94xH6QnS9tQYKo84yto4S2evJ1G1N0zJzkBbEapd/rXY7i19qeWEEBgNlNV1gsQRqQwH&#10;CwHA1AhP1hqpDloWAwVVieyMYFFF/26XVCLemIhN+/LkVrGiGqqYUkp5KZFS/r6Fu4bi288ikNK1&#10;CQJa/gF9aWd6dGyK7lQeXTr62GI82QXvvjQWg2AHVmfX1pQOFB7lIEDoPtqcFi2lKKQ+ZDt0nY8R&#10;IpbboePZFBPxgkHPdbEPH3csX1eWRffbNLJmb9h0rI7TZxCsNGukSu7tqWY6d2iOvp19MEBxkTZ/&#10;xMHJHAw28f/YFESIuKplKreQSyViNkbKTDMt/E0NIioHSIgo/0N2RlsmlBEepVIigg2PlW3RDIxU&#10;hlSImsFE16U8qBSL+L8W0zYqlqI9dU2x0MLWETRao5O+YRDerB2IjLW+yNscjEJCpGg7/xOeu9YI&#10;+GICoGh3DIr3xtKG8HzlQJtOlfGKQMxQXZCd0QQCVTkfs2QyKneVNcjdFUG1wf4hJU9lk05wZvG7&#10;FwogfI0C9psi9oMSQlKKRCt4VZRZVqbqDEFyJsbqpyomohyRBoLiVyqPv301zjO1+5saabhOWEit&#10;KH4iiNC+qCK8qqC5koq8fo6/C8Gi+IjXxggQCqxKiWh1r7vfKRIHFGdxtDve24vjkc//6SWVSPlx&#10;KhZtvakd8giRmqvj8ZYAafhqOhrZ0n3+IK/5Y7zmj2LKQjZFP56UCCGjIKpmVGRnLIaiWiGCjcfK&#10;ZJC+Ol7WxpvqLjuTc3gYVK9EEDGQ8OTI4MiSyRNJz9E2EyqdqArxT9dSeazyt/KJBo9FQ6wW6z0q&#10;E0HkCZXIsw0EyFqObrz+dGMknm6JJFCoYrbG4tmWWLzZFcf3dosGS0/whzrNH+MITzp+jne8/Z4g&#10;0VStanVamvrRoXh/in8EfXbDKTbKSsU/pETqeUI38NLUBpWHpnOlVKRYBBLZFFV7VwFnxT0sWYon&#10;vgJ9VtRZlocjp2ZsFBBUCrwW55XSIpXtddtt5qUSjGvjsDqsK0IIkf60Mt07NEY3WoIu7bVbXCuD&#10;iABi221KLXgyWa2zqzyApzSAMlmtXABvt2gpEAgCLe269/7mVBSyPd6gqZrA4C6lSJRm76Bju/oT&#10;GIp7CBa6FEi82bNmlXiptT7tCRKpp/6E32CfjzGmd0vcWjoUL7bF4iVtQ/qOQOQSIHn83/MFBgVT&#10;NSvB38x2eOPvWEHolh8NM6Ao2KpLu48KT7Vvdayq0CmXRPalVrb0jC55H2HxVsFyjpqarSnaE2QL&#10;99yMDv+vU5Tqnnq5udt4ji3vgaw1g1BAiOTz86n8Ym6qnynEIkGE9qaY/UI70JXsDSPMomlB2Pn3&#10;sPNTQRdSWRQRCmr5O8JsIWG+BxSuRSKfz83RfRyAC6RyOGgIOEp1F0AK2Z/K+V20r4wKMlcRINXn&#10;OJBZAaLhaLjKz8z29gZB8qUDhxcmH2ZpqEQMOJqRkeKQ+uD1Bq2hsaQzQUVxEt4vlWKxD62N0doZ&#10;PeZKBBhUCBfdttiJV4lQdeRxUHxNMJcd5+toD18VLNLMz5XxtDTJqL81BY1UdUwWJYNfME1JYGyW&#10;E0JIGBz4o3incg0chIjUiO4XRLzBVi94BJUswidb2a7av0Yw0XoctizCRYHazP3hts1EWirl4PYI&#10;giQUj9f44f7SQXiwlFZmaYDN0DxUkHXZENxf6U9whOKRALOG0NgQiWcbI/CEVujp1nC8oid9s1vv&#10;of1s4m0fmhqStJZ+uJbKQ+qjgSeYAYQnsxbL1REgCpYqBvKWFsYb+xBABBNdem/X6zofd7VWBQZB&#10;I4LSm4rjhEZIJ7VV0q+aj1V6IKLjJMOlRrwzQBUKuh5QkR1amm1heENpfJCWJqbNHzCAVqZHx8bo&#10;3OZjdOLorn1rZWMEkHadtG+vZ9tN3ufiHISHp9aIKxHguU54tGnXGq0EBQ9kpFBsRS87v+qkehWJ&#10;wPTBqnjUh1dxCDbNCQWfNgIJLY2uE0IK9io/RDMyHamWOnZsgW4dm9vnD2n7EVbF98OdTVSHKkS1&#10;NYAjsj+lPaFJiBTJrhDaqqFRzqa4hZYcVMrKHOdvyt9YSqWcv58gUnqISoTHqYRlpa2biaXqEBR4&#10;4mtGgx2w9jT/SwXLbUYmzir1l/C9FFORgqlVnEuxAVofLbBU0efMdYORt1FZrH7I3uxnm2MV0s5o&#10;171intvFHCiLqSy0G18xz2el5xfz3M/fTgXJc1dgKFTAVKDQbV7mqOD0Niou7TXEls/jFVTNpyrR&#10;NK/WzSjdXbv7l2nA0cwgASc7U3ueQLxAhUWA1CvBTLVDpES+JjQIEYFDIDF4yMqwyfKY9SEspET+&#10;coVKga/RcFlw4flPVeNmXZx9kWXRdbdmRo0A4W9SpQV/fL5XsWiGRgBRXCSb1jxf8ahTowgaqhDC&#10;RdXja6RGriWhliBppDUsgoU6d/peAoWXlgtCzyYr45SGpnMpz5T/wR/WIELS6vEP4GAzZWJqRIFV&#10;dmrtqkeIaOpYFkgxlwwel87Xlgp5zT9E07xP1gV4IDIQD5cOxoMlUiGD8UgrbZfz/hV+HLEFGlqd&#10;VcF4wsvntEBPNwZztGNH5KihrTtLTySgnCeREndUxV2Ffht4W0FUJXoVbPcziCj3Q9O1msZVjojF&#10;QNQID1kZqRAlnwkczpbIukSYGnE1RdzUbvUxwuiUTlJNQcr6KM+BJ/zv4iNeiAhgtpbGpLlOUnll&#10;emYC8NqcAIzt3BhD2jRGT3bEbm2bojM7dIcOrQ0aiom00+bfBhCnSNQUYG3bhrDwgKRNm1YOGFIf&#10;qj8ie6LUdt5WhmozxTaoHiye4gGHYOG1Nl6A6FKvr+sf1ud41IhuW1yEINNiwU60MWo9qEQG+jRC&#10;8gAfXPgsEo+3xOAVB4m0rUEESCjyCO7Cgxzh+ZuU8rcp5+8iBaKEMdv/mL951Qndr6YYCRUJraT2&#10;AhJkqgkCbZep1b4ChZSI7Vio8g2KjfD/biBEGrSzGyGlkopFtFDKIdHvX82OWs7/VsCRQskkPDLX&#10;DUHW+iHI42c0y7GdliQ1iGoknLYz0kGEQCnieV7Ac7dQtXK3ERw8b/OpPgQOUyMemGhtjGIrioNk&#10;ysLt4nFSIASIFt8VKqAqVcPvoFZBMJbzuwkigkHtBX6f8wQiIfJeU7uakblFG/PlOAJkLFXIOMJk&#10;tJu10SyNyiQSFFIiv1J9/KpkM942eLBppkYFngUHpbkrqcziJqZIFFiVfVFglcfxfjfVqxyR8bRI&#10;iWi4kogCwrzYLNdvELEkNOWU3JiAGrZGXkuiadw3hEg65ZuCnw4iekx5JCGECGFDxeKFiFeR2P4z&#10;/MG1HsbySywgq+lhzcx4ACI1wvvS9Tx6xjc89jU70Cv6Ue1P82w97cvKwbQzQ6Cp3odUI4+XB+IZ&#10;gaHVvQKJ1tYoj0RJaba58HZ+ZkJNsz8FVBrF2qP1DEl81o04dQTJe55QAoUKJ5fsDqSdCKFa0HQt&#10;/zRKyQY+9pYWxQuRd/SmunSqRHbHQaOGAHl7SgpEUHDFieoIjhqOnLUnpTrCbbrXOzvjpnhdSrwF&#10;Vi1XxMFDq1JVN1RTkpoVyKXXvr0iEgtV7YydsG/bxujNDtmtXSuO8G0MHtakQnifrei1uASbFAfB&#10;0bq1Gm2OFyJUHyob0JLXW7R0QVXBxCWeORvSwmNlTJXwvt/HR36DiWZvnJ2yFHw2bUbVRjM6PEbx&#10;kC6dW6ArIdKH4Avv+BE2JPTBj6tj8HwL/+NU7UUUBGUr5x1gR+NvUsLfpJi/Ryl/C8VDNNtikGAH&#10;rz5J20K4lMm6EMZSIgqkeiFSQ9jUK5GMI6dsTLUqzSnHgiDS/13PUV1AUcxENrJQxZ9ppSr4eyvm&#10;UnGax5+NRb22C+F5qRyRjPW+yNwwhJaGnZ4qIm+b6rkGExS0KJq5ISAKOcgW8nwv5PlWvCuawBE0&#10;flMisjOmSAQRtlzeVjOroxR/gkZrZ7wreEsOUW0p5sNW6c0RMSXigqrapPvX61QcWrGr5f8CidpN&#10;Na2jkRIZZXkiOl7Twu+1AM+UB38LgeUSVQfh4qZ7aevPsX+ck2rxKhPFQHip5f9mgwgXQqSegBBE&#10;Gi6P52MJ7LehhAiBfnKkyxO5OA61PKaareHWJNTenIT/HzaaE3PixgpWAAAAAElFTkSuQmCC"/>
  <p:tag name="ISPRING_PRESENTER_PHOTO_1" val="png|iVBORw0KGgoAAAANSUhEUgAAAUAAAAFACAYAAADNkKWqAAAAAXNSR0IArs4c6QAAAARnQU1BAACx&#10;jwv8YQUAAAAJcEhZcwAAEnQAABJ0Ad5mH3gAALLISURBVHhe7V0FfBXH1w1QoNAWqlCBuru7u5f6&#10;V/tXcPfi7u4Udyha3EmACARJCASCu0tCcH/3O3d2J8zbN7vvveQlJLCH3yG7M7PydmfO3jsaRi5c&#10;XDJ4qON/681tFy6yHq4AurhkqDBqDV1VYQ61mr7JDHHhImvhCqCLS4KKI5MorPxsCqs1n8Iggq2n&#10;uSLoIuvhCqCLLEdFWH5C/P6G+P29gMJqmyLoWoIushiuALrIUniLnymAqgi6lqCLLIQrgC6yDBVH&#10;Wiw/QUUIXUvQRRbDFUAXWQK9+IG1Irz3XUvQRRbCFUAXmQ5b8asRTtfUjcTfed7hrgi6yCK4Augi&#10;U2Hr9laaTc/3Wk2tV5+iBzrEU1hlTmPGSREs77rDLjIXrgC6yDR4i59CiN+zPRKp02YPdd1J1Hbd&#10;ebq/7XJFBE0KEZztiqCLTIMrgC4yBT5dXeTfNPEjar+FqNV6oo7bDBF8QIjgHO/0rjvsIhPhCqCL&#10;kMNX/ExaxK/1BoNCBLeqImg5VoggLEFXBF2EGK4AuggpbBs8TPHrbBG/NBEEpSVouMPSEjRZO8IQ&#10;QdcddhFCuALoImTwFT/+CwrxW2UrfpJe7nA7nQialqArgi5CBFcAXYQE/tzezps9juInKSxBL3fY&#10;IoJy7LArgi5CAFcAXWQYF8VPESqmH7fXjn5FUDaMuCLoIoNwBdBFhuBY59d9lU+DR6D0FUGLwLqt&#10;wy5CAFcAXaQbthMbpNPys1IVQX3DiCuCLjIGVwBdpAv+W3sDq/PzR9/WYZ0l6HaRcZE+uALoImg4&#10;N3iw2xsa8ZP07SeosQRxP64IuggWrgC6CAp68cO2afmlt87PHwOyBF0RdBEkXAF0ETD0bq8qfqG1&#10;/Kx0G0ZchBquALoICI7i1z3jDR6BMrCGEdcSdBEYXAF04Re+bi//NcUvhA0egTIgEXSn0nIRAFwB&#10;dOEI2wYPuJ+XQvwkL4rgOecuMq4IunCAK4AubCHc3nKWejZmJjd4BMrA3GFXBF3YwxVAF1r47+d3&#10;acVPUoig4ywyLILuBAou9HAF0IUP/HV1uVRurx1VS9CxddgVQRcWuALowgsVRyYp4icF0BS/LGzt&#10;DZa+7rAUQfN3SEvQbR12ocAVQBdp8HV7TfHIppaflfaWoPl7pCXoiqALE64AuhCoOEq1/Fg0TOYQ&#10;8ZP0FUGbLjKuCLoAXAF0kWMaPAKltwjG2dcJuiJ4xcMVwCscjuIn6vxyhuVnpZcI2k2v71qCVzxc&#10;AbyC4Tiri5jMNGeKn6Rvw4hNP0FXBK9YuAJ4hcLe8puToy0/K4UIyoWWtF1keLU5iKDbReaKhCuA&#10;VyD8T2l1eYifpO/i66oI4ndLd9gVwSsOrgBeYfC2/CQhBJep+EkG7A67InhFwRXAKwj++vldruIn&#10;6d06bGMJup2lryi4AniFwLHBI4BFyy8X+lqCqgiCbsPIFQVXAK8AeA9vUwq7afldKeIn6WwJgq47&#10;fMXAFcDLHP46OV/ubq8dA7YEXRG8rOEK4GUMb7dXYZrld2WKn6TeEuRnxCKIv64IXvZwBfAyhX/x&#10;u7LcXjt6iaAYMaKzBN35BC9XuAJ4GcJX/MzC7Fp+WurXHVaem9swctnCFcDLDBfr/MzCa7H8rtQ6&#10;P38UlqCcWdrOEnTHDl92cAXwMoK/Bg/X8nOm14gRVwSvCLgCeJnAuZ+fW+cXKH0bRtwJFC5nuAJ4&#10;GcAVv9DSyx32EUE8Y7dh5LKBK4A5HP7dXlf80kPZMNLGxx02n7N0h10RzNFwBTAHwxW/zKXqDttO&#10;oODWCeZouAKYQ+Hf7XUbPEJBexFULEG3TjDHwhXAHIiL4qcIHxdIV/wyhWqdoG3DiOsO50i4ApjD&#10;oHd7TfG7jGZyzm50FkE8f9cSzJFwBTAHwdft5b+m+Ll1fplO1R32FkHzfUgRdC3BHANXAHMI/Ft+&#10;rvhlBVVL0J1FJufDFcAcALe1N3vRyx22W3LTFcEcAVcAszkcLT+3weOSUT+BgiuCOQ2uAGZj+LP8&#10;OuUQy68NcyPEggk9aMfEvfsQ4RzP6Ti97lzZic7uMN4Zi6DbOpyt4QpgNkVOcntZrFi8OuB+OkMQ&#10;uu4g6mayy3bDUuL41hs81HztBWq65hw1SjzrxcZg06Tz1GLdBSGY7fH7OuG4rjhenou3OYzjWCR1&#10;95LVdG4dBqUl6LYOZ0u4ApgNYS9+cy655SfEjsUJhV4KU0fcS/O156l2/CkqE5lKP87YRx+N206v&#10;DNlAT/yzhu7rmkB3tF9ON7dcQoWaLqICjaIpf4MoylefGSnI+9c0jqHCzRZTkdZLqXiHOHqw+0p6&#10;pl8SvTF8E33+3y76ZfZBqhBzlOolnIEL6hFiK4SR74HdUSGyWU/f1mHVEgRdEcy2cAUwmyG7WX7S&#10;GmNLrttOw8pja618VCp9PXkXvThwHd3dOZ6ug7CF1cZ9Vp5LYWVnUVipGRRW0mTpmRRWDr+pIuKq&#10;zKOw6hEUVhO/rxbIx/A2s1q4EQ+xEOfg46znqBpOuesupJtaxtJDEMg3IY7/B8GttuQYtYB1KUQR&#10;98l/Dasza6iKoG3rsDtsLtvBFcBsBOcGj1VZNpkpu5fsarKQ8N8GK0/T7/MOCrG5u1M8XQ1rLawK&#10;xKyMKVBlIFYQvvwQpjtbLaJXe8bT98PWUPXJm6jd/B00aOle+i/xIIVvPEyx249Swu7jtGbfCVp3&#10;4CRtOnSKkvafpNXYj9t1jGK2HaFZ61Jo7MoD1Gfxbmo+dxtVmLCBvhyUSM91XU63NouhXKZFFVbK&#10;vH45XL96uLAuH8ZzYuuzXNRhag6XWgg3LEQW7syuV3RFMOfBFcBsAv3YXil+md/ay+IgrSferrzo&#10;CH08dhvdB+sub72FEBzcm7TEYKmxEL3zTwJVnbSRBsTuoegtqbTz8Gk6fe6C+YsyB8dPn6dNB0/S&#10;7HXJ1CVyJ/05eh290C2OrmsQiWcFUWbLkwlL8romMfRE70T6buoe+jvupBAn/n3ssuueQSgYcJ2g&#10;2zCSLeAKYDaA/9bezBM/FgMWBa4/qxCdSm8N30hFWi2ByMEVZbFjKwuCd3+bWPoF99ln0W6K23GU&#10;jkGIshP2Hz1DERsOU5t52+iz/iupSNNoQxBZtNmdxvO8B9br5xO2U+24E4aFC8uQ3Xvdc8kIA6sT&#10;dOcTzA5wBfASw9ntzZwGDxY7bjhgi6/m8hP0weitdGvrpRRWFaLH1hME49r6kfRhnwTqtGAHxe08&#10;SmfPe8w7zhlIPXmO5q5PoTrTNtNznSFCNSMMMWe3HQL0QJcV9N20PdR49VkhhPwsQukie/UTtO0s&#10;7YrgpYYrgJcQjuLXPfSWH1s73WHttd5wgX6bs58e7r7SaIhgS6+MIXolBq2ioUv30u7U0+ZdXh5I&#10;3HOc2odvp1e6x1FYDVMMy82mAg2i6OVBa6kSXH4WLP4whKqLjW+doEYE3X6ClxSuAF4iZGWdH7u5&#10;LHyNEs/Qp+O3080tYimsIq7N1l71CHqzZzz1idlNuy4z0bNDwq5j1GjGFnoQbn1YRW5MwXOAy39v&#10;53j6ZfY+WIIeUS0QilZktU7QHTuc/eAK4CWAc53fqpB1dZH1e3VWnBR1ewW4oYBdQFh7RZtEU5X/&#10;NlA83NsrFWfPX6Cpqw/S14MS6SoWIhZCuKVFWy2hbybvopYQLf5wZFQIL7rD5+wbRlxL8JLAFcAs&#10;RsVRSfbi153FL+OWn3R16yWcoteGrKc8dRYabi4K2RMdllCPyJ2UfOKseUfZDLt3E0VGE0UsIIqL&#10;I8+xY2ZE5mLtvhNUa/JGurlxlNnncBbd0GwRfTVpJ6y4C0ZDUQZc44C6yHCdoNtFJkvhCmAWwtvt&#10;lTTFLwQNHty4wcLXePUZenvEJspb1xQ+uHmvdouj0fH76bwnkxozLpwnOnKEPBuhEotjEWBeZ+9e&#10;ohI/EL34BtFWKIAdTsP9rlCFqNAtyJXIloK5iIrfBzO2l5ko87H/2BnRknxn80VG/0YIIVcZfD9t&#10;j/iw8HA83bMPhL6tw27DyKWGK4BZBF+31xRAs8Ejo24vF8y2mzz05cQddG1DWDHs6sLiewXCN2nV&#10;AfMuAsBZWIar1xCtg98WBDyDhxIVKUpU8GZDvHifsX8/Ub7rjTC27GzgKVPRFL0CRCXLEbVoQ/TK&#10;22YYuDDSTJk1OHLqHHWcv4PuaBZjfEQgTMXbLaNS85PTht7p3oM/OluCyA9unWCWAjnLRWbDX1eX&#10;jLi9op4PBbIkCuZtbZbiOrBaYLk83m4JjYrbZ95BgDh7BifrQXS9aYUNHGyEnz9Hnq5dibY4WHAj&#10;RxvH5LsBf/MS3X4P0eHDUDZYgo8/Z8SNHmcmtiApiSjPtSKNp3J1MxA4BzGuWpOodGkIYJQZmLVI&#10;PnGOms3aSoXrRxotx1Xm0ZO9E6nOihPC2k7P+GO1YcTbEuT84YpgVsIVwEyGvrUXTBO/9Fl+3GeN&#10;C2DDxNP0XD9cg8fQooDe3CiKOsNyOXM+nSMy2ALcsZM8kyeTZ85cojWwBseNJw8L2NgJZiJfeBYt&#10;Rm66GsJ3H3leecsQvEqmmH3wubHfobOxb8U/fY34PNeQZ3mcEbZ0GSxGWH1Ja4nWgocOGeHpwYSJ&#10;RF99RfQvRHofXPJ0YHvKKSo9Zp0xXrn0DMpbZ4FoUeeJIbpAzHTvyImiYUSKoN26w64IZjpcAcxE&#10;ZIb4CesBx/AY1x+m76GCPC6XXbSq81BA14am/96pU0TtOhI98JghTGEF4dreQJ5BplurA9fvXQP3&#10;F/RAMKnonRC0/ETrUdJr1DHOIwXRihatjfhrihDt3GWE3fngxWvz3249jfB0wFOnoXkusAju69sf&#10;iYYMI9plXisIxGxJpTd6xFFYWbxXWNvFIV6VFx9JlzUYcMOIK4KZBuQIF5mBNLeXM7GaqTPo9nJr&#10;JFt9j/VKNPqwwd19puNSCt+QYl45g9izh+ixZwyxuOcRou9/IbrjPuxDzMKuIpo81UxoAbfWStGK&#10;XULUp5+x/dUPMFfbGdslIDw6cH0hx+cuAIVZZDSfDB0O4awN4TXd8d44X3px5gx5EhLgTtfAufKB&#10;uY1zXnUteT74lGgDHmyQ6Bm1i66XbnHNCDGaRs6HyMKme3c6qiJoP2zOtQQzC8gFLkIN/5Zf8OLH&#10;fdHYyvht7gGjkQNWX64aEdRwxha4uyFs2a1UzRCHZ14mOpJqhLFAFCluhD/xguEm6/DC60aa/oOM&#10;/Yefwj4E50UOh4C++KYRbgV3fSkE64+PffVt8myDigCe4xDVQkWN8AFDRFhG4Ok7wDhX4dvwFWlK&#10;nlffIc81N8G/hTmdDmxJPkUlBq4y3nW5WXR3xzgxzpjfE08jpnuPOvpOr28RQR6t4/YTzBQgN7gI&#10;JS42eMgMbIpgOsWPLQRjbjsPvTZ0gzENVelZ9GT7JRSz9Yh51QDBru17n8A6628GWOC5QPTkS4ZI&#10;1KxrBhrwNG5uhHM9n+jmosFX3xtp6jQw9qdNx34ukBs4YN0VvZvoqE3Ha2EFwsLk46+FGLKYPmQK&#10;KIf1gXhlFK+9a5wLf9M+GdxNJ4Pou2g3XWd2OcqHvz/O3GuMJNkcuDUYmDsMEXT7CYYUyA0uQgXn&#10;ER7ps/y4hZdHctzZnuudZsHtnUsVJ6ynk+mZdurMadHPzlOushlgAffle+RZIRKeH34zA01wo0Se&#10;awwBGWhjjZWtZBz7xbdmAISzxA9GAwpbco88bVh7dpgXDhHFsXfBlWaL895HyfPWh+T56WeiuHgz&#10;Ufrg4W49+Y3uOB6u3wwAnpZtiVauNPecsXb/CXqdxxlz38HKc+iVwevFR4tnnUmPCD7QDudy6wQz&#10;Ha4Ahgj+3N5gJzbgVt4eu4j+mp9MBbmuCdZF4XqRojNzurAigej1t8iTtwB5ouz749FnXxsid/t9&#10;RCeOm4HADihxAbiLHDdmvBnoDeFivgAXuQmsRQluvV26xGhwOHkSiQJw10/DUuVrsyCHCJ5OXY17&#10;z1fY6OfoB55pM4z0uWGBTrGp97TgAn5arSmb8M5hpeNjdVeHOGqw6rT4iOnesY5CBGXrsE8XGSmC&#10;rjscKrgCGAL47+cXXGsv1/dxofl84k6z28User7TMkqClZFuxK/A284LwiW1a4xgcOsoF/ywPER/&#10;1zMDIQhduotwz3Ww5LihJKfh7Q+N+7erh1Rx7hzRU0ZVgKfoXUQ74c9KXPBveY9JOECFeBJZfLSu&#10;axRDFWJSqQdOoXvXOgbsDrsimGG4AphBhLKrC2d8bknkzM8LCokZW8rNpl9GJNHJs0G6vNydxFJX&#10;5+G6OSFuEELu46fD2bPkedMQC9Fw8fFXRB9+Ye6DA8wGjpyExMSL988jTPyhn9lYkicfeYaNMAOB&#10;6BjyPP2M0UJ9wvljlLj3OD3WbokQwTy1Iuj/Zu0zGkcCHE/s5Q7biSA3jLh1ghkC3rKL9CLU4sf1&#10;RW02XqBHeyaKVkV2pZrNRmCQ8Iz8l+imW4huKS7G56YhOZnotruNws1jc22sGc/Bg0Q//XpxXC7X&#10;/b3/CdFsG9HM5vBsgkiULEN034P+6xJTj5Cn+ANEuSD+hYuSZwUsZ4kPPjOeR97rAupDePjkOTE7&#10;tagXrDJXdJxmyz7Q/oJ+LUG3dTjDcAUwnfB1e/kvmI46P+4GwS29zdaeFfVGYWVhNdSIoGHLgxzK&#10;JjF2nFFQmdx6q8DTvVdanGf4SDPUBlzIV63KmS6vDjzhgr86yEbNjOcjxi9zlcHVxjMcNNjY5rim&#10;LczEgaH8+PXCkmeLnpf45E7sgU6xJUTQrBO8P23EiPLBdVuHMwS8TRfBwl+dX1DiB3KBaJR42piW&#10;vsxMKlR3Ic3JaMfmL74zCiv3r+MGDIkzZ4y+fCyAn8C9dZEGD49mKWz2R/wKz2/GLKLnXjH2w2AF&#10;5ypIdNdD9l15HNB8zjbRgs+tuC8MXCfWVQ50PRIvEXTrBEMKVwCDhHNXl+Dm82PLj8WPWwrFLM0Q&#10;v6KNomhZKCYpZcstH1w1Lrx/lTMDDXhq1TXC3/zADMka8IpxB4+fpW0pvBTmCYrfdUz8VmbcrqO0&#10;Zt9x2px8ivYdPUMnzlyCRZd++cN4LldB7LjRyITn95IIN/so2nUBCgA9ondBvOYh/8wSC76zexuU&#10;CJrusH3rsNtFJli4AhgEQjnCQ4gfvuoNIX43NV8sKsuLNYvJWEuvFeWMfnmiQM+ENcPgfnjPmC2c&#10;HbsYYSHEGYjc+gMnadrqQ9RxwQ4qN34dfTJgFT3dZTkVaxlL1zVcRLnqxFBYjWgKqwZWxbYgtjns&#10;7xgqWD+GbsUzeazjMnqvbwL9MXottZy7jcYlHKBVu49n3op08xcSvf4meUqVNwMAHuL38NPGc3z2&#10;VaLzGbv2kGX7jIkrys2ip/omiaqP9IugtAQVEXQbRoKCK4ABwtHyEwsYBdfgwRmfJy69xbT87oT4&#10;rT8QhPjt20cUFWW4tHZgsbv+VqPw8ugKbs29qZix/+Ov9kPagsDRU+cpcpOxHCUvXn5XK/yemhCy&#10;cuBfEPY/4daXXIb9JSiwELqa8ylv3dlUqNFUurnpf1Sk2QTBW7BduNEUyl9vFoXVCocgRuF541yl&#10;cOyf4F/8nHB8tSgq2mwxvdsngepO30zT1xwSS2KGFFxXKFHzb+N5sQU4c7YZqMG+/USNmhD99Bt5&#10;6tZ37Gs4PA4iWBW/EZbgc/3XmiN99HnFSlUEDXdYN6mqK4KBwhXAAKC3/LCdHrcX5AzcYu05uq0N&#10;CjYsvzuaBil+LVpByG4zCuZbcGNTzTG7OnA9VvF7kNacAKD4feTpnv6ZVRg8NdTA2D307ZBEurXp&#10;IjyHSEPs/sLvqRgLEZtNj7YfTiUGtKGaEypRr4hvafKyN2hx0uO0dutdtGv3LXRof2E6erAgHTtU&#10;gI6DRw8WoOT9hWjPnptp47ZitGzdIzQ9/lXqt/BLqj+5DP04pBk922kgFWo43RBSFtU/IYrlo+i6&#10;BtH0AQSxY8QOWr1X6bydQXiOHiXPo+bIGKf6Uha7e+TsNZL5ibr3NhP4QoggW4IQwZeHbAhqNTqR&#10;h7zqBF0RTC/wplw4IdQjPDrAUuQhUnd3iheW380No2j1vgALLU8w+nkJs4DlIcpl1PF59VXTgbvC&#10;8Nx63C/w1EkzMDgcOn6WhizZS5/2X0lX1+XJGNjCgwhVioX1NoU+6deRWs74neaufBGG5y0wDXPB&#10;OsV9njPJ26fBk+AJ8LgNOY7TnALV48+CiD+473qKSXqCus37HqLYnO5pNc5wn0tCCEpCGGtE0svd&#10;llOn+Ttoy6FT5t1nAPsPENVvQLR0qRlgAVvi9zyE98AfmLyGZd2+k5gZRwwBdBDBfviIyIaR90Zv&#10;DWE/QeRV1x0OCHhDLuzg7PauCsrtZbKbw+7O4/+sFl1drsG5YncE2OCxJonoScMaoT9Kw/2NJnr/&#10;U6I8ecgj6/cyAbHbjlDZsevo5kYQmTJs6UH0qsXQUx2HUJ2JFSgi8XlKPQQhZrE6D/JfFrGj4JEQ&#10;k8/JIslCaorimcP5aPn6R6ntrP/Rmz16US4u+KUgCKWiKd/fkfTN4EThJmcaePp+8UHKTZ4acJcl&#10;lkAwc19NdHVhx+m2OizYIYSKrbivp+zOhBEjbsOIE/DmXOjgLX6KAKbT8pMzOL8+fBPOO4tyVYug&#10;GeuSzav5wY7tRNeb00Ld87AZCPz6J1GBG4iefonom+8NayREmJR4kD74ZwXEDr+Z698qLKUH24ym&#10;epMq0FIIjhAiKXi8rROsrOAxkK1Fvhf8Xb/9Tuow51d6qcsAWIZwz1mwKywQcyb2jdlNx8+kYxIJ&#10;OxyAdSjqVGH98cdIBU/plcdshR8y3AzUo9ZU5Ame6KL6PPpzfrLIJyxuunxkpeoOe7cOM5FvXXfY&#10;EXg7Lqzw188vPTM588QGJabC5cE5eCLT/kuC6FzMDR28VgYXplxXk6dcJfI0bWXsy865zEeeIuIp&#10;5TOw8tv4hAP0UlcUJIhG2F/4WzOSSgxoS1PjX6ezR+DisdCwBZYZFl5GyffE7jPfI6zQxeueoDKj&#10;6lKh+hCFUjxTy0K6p+Ui6rpwR2i62SSsxHMvCEsvP9GiRWagCW4t/ncMeW67XUzy6g//NwJ5rvRM&#10;yl93IdVafkJ0jwpYBH3mE5QiaOZf1x22BXKKCxWOdX5i9bbgLD/OxDz8qWxUKuWqGYFCOIvqzsAJ&#10;0oOvfzDFzpwm/u2PiBYsJKrCMx3zvHth5OEuGynBd6KeDWv0te4oPOXxu0sup2vrzaVKY2tR4pb7&#10;jPo3JltbOuEJBVNBWffH27o0wZDFkIUaYrhrbxFqPeMPurP5RIhMPLiQHmi1mAYF8xHSgYcWsgXI&#10;w+a436UObJWfP2fu2IP7SL7YDSINEbyl5RKxKDuPC9flKR0DdoddEfQCcogLCefW3uDFj8njexsl&#10;nqFruQ4NmfvLwavNq6UD3CftmRfx1swKdx6UL1G9NuKeNxYQCgLr9p+g74YkosBAnCF8BetGUPXx&#10;1Wjb7tsMS4oFSScwoSQLHsTKszcXeVZeZQihLl16yXWS+C1HUq6hTnN/ouLNJhlCWG4+vQJrd/7G&#10;w+bTSAfMabY8jz1LnhH/EjVpShQVY0YGh91HTtOtTbiudSY92nu1sAKDWYxdFUFjoSVd67BbJ6gC&#10;OcMFw3mER/B1fkwe9M4Z8t4uK4T4Pdg2lo5mtBMvL015K09PD6G47iYxQ0kaeBqnAMELpLeau40K&#10;8m/kOr7qi6jUyPq0aRcsGha+UIuQEyFQHrbW3rmePH3h0nO21KXLKM16y8PJ11HzaSXpurrzjNbj&#10;KhFiQakDx9PZL7JJCyGCktz661E/TkFg4RZ4CtXDhVB9NH5HUI0iTLVO0NYSRD53LUEDeGMu0iy/&#10;2kpGYWagzo/Jmfedf7eKXv/5kfESdsOC84ehI4j+94fhXtnAExlFlN+sYL+5GHkOBrHwObB0x1F6&#10;sctSiDJ+Y7l4erv7P7Ro/RNZL3ySyIaeujzbdFHy/At3MrMEUNIUws2776BfhzaDSHBn7Wgq1iya&#10;xq0M7lmmYd48oi+/JnrgcaJ33yfid+QEnih2j3527M6RO/FekB9rhFO56FTRRzDQ+kCmrwjaWIKu&#10;CLoC6K/OL9iuLkzOgJxpy0QeFi17XAEdSKOHWFs3bwGj+8TadWaoDXhM6rWFjOUinUaDWNA2fDvl&#10;qYnfWnIZ3VB/DvWe/83FPnc6schsnoP4rbiKPFffjNxYhDwtC+IuNekyg/y7cf0ZCa/Qw61HU1gp&#10;uMUVDWvwWDobSTy87IAfeLr0wIfrNmO6sd//0tbZfj10tfAabmi2WHSa5/6jurxmRy932K5hxJ1A&#10;4coWQF+31/wrLD8e4ZE+y48za4u15+l6ZF7OxD+OSDKv6ACes64o3M/rIQSRDlPWq+BjAsTeo2fo&#10;8/4JFFYGv7HcCvqyX0faugeF8AKyQFa16Oquw1mwAi+axLOwQBDeut6wRLOylRkieCy1AFUdVx3u&#10;8DIIYSQ91i6WlodiUgorxALy3GDFDVl5QHwAXnjNZzRPyomzVKz5IlEf+Ez/taIhLZiV5piqCLqW&#10;oB54+1cm/I3wSE+DhyRn1mcHrBOZt3iLRZR6yk/dHFsAj5kD7nlN3tQMVMprELUlle5qzqMlFlHe&#10;mlHUdd6PhsWXFQ0cKg+j4LPgyn2u+0tG2P03EuWC+OWH+Oe5hTxz8+KuER+K1uBAaTaUTFnxOt3e&#10;ZCpEcBldDYEYtDREcyGyy8uYONl4z/lvEN1kqF5jY//3Uka8grkbUiBa8CAgXL/MORhU/0BJ1R12&#10;nEDhCrUE8eSvPDh2chZdXdJn+TFZ/H4PTxYzAHPmnb3eT5eUs2fIw7MtcyEQffryEz3wCNFKm24V&#10;QYIL8FU1IkQ/uAdbjaPYDY9lrdUnCXHh+j1PL7j4nO3MMFp+Fdx+CF8+sAC7wRDCtwtnfrcbO8Ia&#10;3L3/ZvqoV1d8wGAxVwin2lMzKA48hPF+vNMOXchzDFYld53hao4tyGh4/1SAPwDXEK1HBrKgyuSN&#10;wou4tnEMNVkDVzgd+TJgd/gKtATxxq8sCMuPK5il6Emmub3pt/x4WiPuvyVd3zIT1ptXtcG5s+T5&#10;7idjzGiVmsZMw6KLS27y3Hir/bodAaLxrC0UVhEWRNkE+qJvB0pOuc4QFl3Bz2xyVpsIced6vtn5&#10;DPFDmGeIESbEjynrArkxxIM0bAWydcatxFlhEfI12DIGa/9XCc+PO1DPp++HJtLpc+nsYD55Cn4T&#10;zpnnWvJww0czsxP7/0qRZ99eomsggLy/yHe95VNnL8B9NdYWka6wLu/5o68l6IogA0/9ysFF8VOs&#10;PkX80tPgoTJtqBtc3zuaLxJTRTni3DnyVKpG9OFnZgDQtQfKPYsChDAvrAJeMDwd4Hn4wsrC8quw&#10;gqqPr2IUam7hzUq3UpKvyVmtHdd7FSX6tpDY9/B43jeuN9xfKYDCCoQgmmmE+O2Bm7wRz4Pd9qy6&#10;f7Y+IdL9I7+kXNXxQSu1kN7qFS/W+Qga0YvwU3C+2+419o8eIbr5DtGBWqxXPG4CeT7+AiKvb0AJ&#10;33hYeBNhVedSyQUp1HW7Pv/5o2sJ+gJv5cqAcz+/9Dd4SPIkB1VijxujPZCJxq9KZ3cKxvj/YBXc&#10;gLfD1iCEonEzWEOBWR8e/PtJDKvC76yyjDrP/dGwti7VeF0WLAiX50Au8tzHlg7E7WO4uJz1OsMd&#10;5n22+rwEEIL4KdKwBchC2aKgcSzOkaXddLia4EIYzVz5Ml1XlzuKR9OznZYG31+QF596x6zm6NHL&#10;GEN8/xPGvjqBggP+GIMPWqmZVKTNUjGbUKALK1mpiqD9iJErRwTxBi5/+GvwSE8nZ5U80QEL4D1d&#10;E5BJZ9AnA0NQf8ethbfeaRQSnl4pALBGfjcsEfeA31ZtCQ2N+fjS1PepZOHlbPYj91vkll64t50K&#10;kGdjHog8xI7r/1TxEwKIND2NukLPWqS7iRdkx7FT4DrzuXTXyUziAxK74VEq0nAWnu0ierLDkqBF&#10;0LMZX1jzfXpuxt/8htvr4U7UAeDAsTN0Q8MoeDCz6NMJO4S3ocuLgdDXEpRlwywfV1DDCN7u5Q17&#10;y29OSMSPyfUyv8w5IM6Zr9Z8MbwsJFi5ijxdupk7/vET/1aIX+4ai2jc0re9W1wvFVnEmrHrC6uO&#10;xa7QTeRZnYc878PC47CCivDxNoe9cIMYGeI5AqvxJV6dDWEslokQw0tVhwl3PXHrvVS00Uwhgk/D&#10;EkwJ1h1evYY8L8hFlvD7Xn/XsAYDRI+YXWLWmKvrR1HDxDNB9w1U6VsnKC1Bs5zwkptXwLA5vInL&#10;F96WnxRA/E1r7c24+PEcf202euimlktQMGZSjYy2GKYTZbjOj91eWH7ZQvzMej8PW20sYNzKy3+/&#10;KEQ0zQyzur5XIez6m4V1KASQXWVOx9ZfSViQl8L6k+Tfo4pgyRh6tUecaKQICuwOz55tNIxohi7G&#10;7TpGR226TV244BHrpHCDCM8inRErkClmkTFF8EodNoe3enlC7/aa4pfBfn4qORN+OWm3cE1ubhwd&#10;vFVgwboTCfg/uNbGJnO2Gg0eVZbTsJiPsoflB9dXWHCPc10mRIytuzz4+8L15PkFImht+GAxzH0L&#10;ecblJ8/+3ESvseUH4RNWI5gE648bTXTXyiqaIhi38SEqxHWCpSLpy8Gh6a7EOH76PN3YIIp+H2M/&#10;ocX0pEOwzOZSHlhoPG0WT7ahy5eBUu8OK+XlMq8TxBu9/ODcz49be0Mjfmz9tUDGKcTrYpSZJWb3&#10;zQh672pOdTb/au4FhiHL9yKD8uD5eOo894fsIX5MDwRwHi8sboobixyLIAvaVea+Su4Eze4xjwop&#10;xvVjpkDir+fPS2z9WXk+jCISn6WrasYIq7vyJGSGEED0+Ss3h3ia/IFL95qhvnirzwqI7wyxqlx6&#10;u8WotBdBs+xIEbwM3WG8zcsLvuJnMoRuryRbf1whzdPbF2u5mE4G6w6Z2HdmFzXZWpZeXH4dNd1a&#10;xgz1j0XbjqAQwhIpk0DVxlc2Wnsz0uDBx4aq8zFnrUk2rq51XyWnz42/sm6QBXBMfuN8uutcKuJD&#10;M3zRR8hXcRCtcOq9WD+xQaCI3X6EwqrhQ8Z1bzUiRF0yr5usQ/TWVIjUPNHjoOqS4xm2ApnOluDl&#10;K4J4k5cPHN3edE5sYEe2/pqvu0DXmdZfz5hd5l3ocerCSUo95zvDy5yU/+j71c/RuwnF6Z0Vd1Dv&#10;3c3NGGfwAuPFeHhbqeX0Sd8ORkfhjHZ1gQCeTL46NK3GnLV2cofumwzX1yp0gZCtQrYYF1910bLl&#10;voCXslVbku8B99RoSknR0TxP9QjxQUoPLng89FTnZULURJ6tA2L74XZLbOsYPxywSliBT/cLjRXI&#10;9BVBy9hh0TByeYkg3uLlgczu6mIlW39fTTbq/u5osciv9ddiWyWaf3iKuWdg6qER9Fb8bfTpygep&#10;ROKTEMBitOTIAjPWGZ8MWCnG9t7XahylJsNtzGj/uLNhNCLmQ+od8U3GWlpZGLiuLCIveY7lMmZ3&#10;4fo+J6vPjrJecAFcadknkEeRbMhtdJDWXT8rydYyBPmL/m0hRnF0Z8uYdHWUbhOxHXnXIjYsggir&#10;MUUvNjy+m0UyN0Sp5vKTQrh0+TRYBmQJopxdLiKIN5jz4U/8MtrJ2UqepTet5bf0TGo337nuLyZ1&#10;Lj27rCAN39fdDEH5vXCMfl7zKn2y8n76GuL31orbqM6mX2EN+Hej2/NKYmUiKG/NGFq2/mFDsFh0&#10;dIU0EKIgnzt2FRVtOoV+H17fcKV16QIl1//9XIioKKy/7/G3MP6yNacTOX/kPoG9C5CHs+rMfOR5&#10;/XpjUoVLMU5YR3x4DuMDdFeLCaKj9HfDgpvxe+PBk3Q1z0PJVRlq3mWyxQXLkudv1OENXrQKVuDL&#10;QzZmuEXYSimCjrPIXAYiiDeYs+GvtTeUbq8kz/X385yDFFZxNt3QOIpSTtp3imVBq7rxG3ojvghV&#10;2/i9GQrv8PQW+mLVo/RRwr30ZnxRqrThKzp0dr8Zaw+eVPUqns+v3ArqNu+7i65hRngujIZEfQox&#10;30DPdO5vWFcZcTNZQCO5AQSWH1MnbIESFiB9UJg8nY2+hJ4OymQK2YFmy3DUmicprFos3ksEDV5m&#10;34BhxXv9YMlXmqvkXYVsBcLlfBtCp8PUNdwiPIfy14+kRolnxVh0XX5ND1VL0F4Ec37rMN5ezoW+&#10;k7MpfiFu8JDkOdk6I2Pc08UY9VFtMsxBB2w5uZY+W/UQfZn4KH0Ma2+t6OZCtP/Mbvoq8Qn6fe07&#10;NGpfLzp9wf8i3ucveOiZrstgaSylj/p0DE19GCyp88dy0yPth4puNHlqR9K6LXcaY4d16QMh3xNn&#10;rT/M0R86YQuG3GrMs0W/V9j4zZdqWJ8TZX1gmRVUGIK0K9X/xKhDlu2DiNiIH5MtQ4hjX5sGFu4X&#10;+HDHpaIR7pPxGRsdoqOvCGrc4RwugnhzORMXLT/5QkwRNEd4ZIb4MbnFrUrsMbgm4ZQbltj6AyfN&#10;O9IjKnUmvZdwJ5WA2L27ohgyaUMRfs5zljafTKKz+GvF5pPrtA0mbedvh5W2AAVsLu3cDcsoIyIl&#10;Cfd51ooXIX5xxvOrmEBNp/2ZcTcY98Zz/Xme536AEMH01AEyRQdqHM8TpR7M4gkRgiFE+cKJ3PR0&#10;p0H4QC2mEkMTzbemBw9tu6lRlHBxL+ZhhWYdYFk/Mwp1j94lqmFuarVEVMsEs4hSIBQiKEeMiIWW&#10;dCKYc91hvLmch0th+UnyV/aVIRuE9ffRAP+dYGNS59D7pgCyJfhb0ht0/Lx3nQ6L4Y7Tm2huygRq&#10;uKUk/bn2PTp23rtFcUvyKSrAhQKub5/5XxmubyiEAAL467CGeHYrjOdYPZbubjXWWAM4I/VsfG8Q&#10;Uc9eiNYnPKIDIhaMO8x1hqYLLfoGHsslXM1sKX6SEOdl6x42Zo+pEEGT1xw035432JL/hqe8rwjr&#10;j99pWh5WWC1cLJN55rxzp/hDx89SYR4jDEvxz4gUsZKcLt9mhPbrDpuUDSM50BLEW8tZ8N/aG/o6&#10;P0nu+tJs7Xm6pnGMuIeJifbjOJNOrBTW3b4zO+H+PkZfrnoULu9j9OnKh2j3aXxSgVnJ46nltspU&#10;at2HiHtcWIrPL7+G+u5uLeJViDUi/lpML3f7x7D8QtEIgHOcSslPd3AFfg0U2rRnuULUCWbYCmSK&#10;LAb+k4/oIXNUCJPr9tSGEbYQuctLWjy2PylEFJHHOJ4FPzu6vlbimVUZVwUfyHi6r+1isd6vFWch&#10;ak93YSExu71Yya5v1XBavD2wbjV/jl0Hq3MGPdlnjaif1uXdjDIgdzgHTqCAN5ZzkNWtvVZy5vpp&#10;1gFh8t/RcpFtH63jsN5+SXqNNp5cI/abbC0j3N/PVz1MP615mQ6d3UeNt5amN+KLCtH7dOUDQiQ/&#10;W/mgaBHmjtEqFmw+jN8YQbmqLablsDCEG2gteCyI3HgRjIUEIV2x/kEK4xENtSMvPs9qhhV46ghE&#10;K72ig/tJOXAdTY97hTbuKE7nCJYg3+ME8E/wUQjbtbAy8+AaucGrwaJXEb0OS68B4peDpnju33sD&#10;zYWbnrT5HtG1Rnu97EK8g9RD11ERMa3+QtseAitlYxa39Kp5WbLyXPp7OjJ0AIg0u8Tkq7eQGqw8&#10;E9LGEJWB1QnmLHcYbyxnwH5WFxa/0A1vcyJPRPlor0Txta062f4lTzs0ip5ZdjX12d1S7G85tR7u&#10;78P0ctwN9O/+3jT+QH96Pf5m4RYbfJK+WPUIvRl/qzjWipd6xOGay+n3ETZdVCBSW7bfTqshEEHV&#10;C8L9/XfR+8jI8d7PlFlxJbWY/rtheemO9cejYXTmWF4aHPMZ3d5oOhUF3+rTnX6a0pgqz61KTcaW&#10;oo5tfqPelf+P+lb+gfo0/566DvqJWs7+g2otLE+/T6pPH/XrSHe3GE83159Df/9XifYduCk0lm9m&#10;E++IqynCysbT9Y2ihJuqQ90ZW4TV5PPsmRDHgvUiac8R/yv+cUfqhztwY8gs+nrKnpB1jNbRWQRR&#10;NnOYJYi3lf3h3NUlY9PYB0r+qtbH1zVv3YUUVmWeo3vScMtfYlRHCYjb7tNQTWDSwaFUa9NPsA6P&#10;0f+S3qIPE+4RosedoDkt74/eD/fWgsmrD+K3z6cCdSJo285b9QIHi3Bs7Lv0cJvRdP44LKtArbZz&#10;YdRx9o/C5b34XE3WjKaray+ktVvv0lucgRLXWL39Hnqy3XC48CjwZdbj98Cdr7qKwuriuo0gvsz6&#10;YC3sV0Z4Obzv0huQfis9CEs0fM1zRv1fTnCBmRDpC8dz06Pth+HDFQ2h01tyJ86cpztbLjaGwFmf&#10;P7PCHKoVYL1a49l4tqVm0L1dV4ZkaJwTfUUw53aRwdvK3vDv9ma++DH5q/rttL1i5MdD+NryV1cH&#10;rvcrue4D+nTVg/RuQjFqua2SGWOA6/9+WvMKfbf6GTEE7q9171Lb7dVpw0l9B9rnuiGDlYy7ONZX&#10;V+AgDj3Dv6WwP7ZT1XEO6azEcS2n/w/PMsH72QrieVdZTs93GhCcqFrJLvnpMDp75Cpc60+xNsmD&#10;bUbRtQ1mQfDgdnODAfefqw7WihLhD7UdSV/3b0td5vwfncFxoqO37tz+mNEuQhkhnu2Yxe8h78bR&#10;dQ0iaf8xvRU4Kn6f0Rji8/zBmhHi2H1H/VuBq/YcFy3KeXBcnRWn07V4UjBURdC2YYRFMJtbgnhT&#10;2ReOll/3rLH8JLl17WHT/a3rUDdz5sIZ0YrLAsgNG+8n3EXxRy+u88sdo09eOEbJZ/fT0fMXl7/k&#10;bi8nLxw39wzMWJuMTARXqG447eZuL3bD3VDYqo2vItxWdmeHL/owMNcVx3We84PeApTPGuesOKaG&#10;IaoZERSI4IZtxajDjN9p5KKPaNySd2l07PvY/pBGLf6Qxix5jyYtf5NmrniFpsa9Qb3n/khxGx5K&#10;t/V5PjW3cb8snpklhHxeu3Mj/MLxXPRYhyHCCmw8G2phg2e7xQmvQvsOICL14CpL7Dh8mnov3Enz&#10;N/kunfokjycuOzPT3WBJXxFU3WEwB7jDeFPZE85dXSB+W7JO/NpB7xqtPkf5G0TjJc+lRVu9F7G2&#10;ou7m/9EHCXeLur33EopTs63lzBhvHDl3mJYcmU9ttlUVI0FOXfCeSfqdvrDM/lpOZUfXdLbqIBLf&#10;DWph9OWrsYjyw5JavO4xIXCOjSIQh/Gxb+M3mX0AdYQbzALZAxZmuusDmbjHqXGvGi4wtzjXnglr&#10;bwwKzjB6qtMgerzjELq1+b8InyLc77CSW6jTHHM9E935nAgX9PihAvRJ3440LvZdQ0RDLYQ43+mU&#10;fHQ6OZ/9efH8h0d/BFGKoyLNYujYaf0iWdP5Q2fXIgwr8OamMdQlcqcY/31NPVjNf86gD/qtNI++&#10;iAYzt4oP9CM9V2VKdxgdvUTQq5+gWW6zuSWIt5T9kGb58cNTBTAL6/xUcuPH/+bxsKPZVLxVrN++&#10;WbOTx9FbK24VdYA8+qPs+k/NGO4YPYu67mxAVTZ8Axf4eSGUzy4rQIP3eq/7sWL3MbiGCyhPTT8j&#10;M7jwwTJ8o0dPCqsKC4CfV7UlVKThDFq/o7hR8O1EEMdt2Hon5eYWYHZH5XO2kgWp6lJYaRCT9Iog&#10;tzhveADXwbnwux5sv5w+HrAW514E1w2sHE1Fmy2nd/uuNkQXojwU4iHuX3c+J0IAz6TkpesbT8c7&#10;S6QPenWnmQmvGBY0C2p6J1LgZ81iCmGbsPQdajq1JJ08mt9eAPk+UvNR8ZbjKKx0JA1YYr/I+ovc&#10;0KWzArmfILcU83A5FkluOQYL1FtIe454jzaJ4WmycI78DaKoUeK5TGsNtjInu8N4S9kLvpaf+VdY&#10;fllX56eS3QnR+Rlf19/HrDPv1BfL4eqeuXCaznvOUc1N/ydmd2ELsM32qsL1bbSlFL294jbRJebj&#10;lfcZjSBwlb9NfIYOnt1nnsVAuQmwlP6Mpc/7t3UWAS584BPsakH4xLOqg2dWZTnd3fw/2rbnVnsR&#10;xHEeuGli9AIELi3D+hDng2WZG5bbRLip6RJBiA434oTVnk13tlxKSftO0Ipdx6gdj25B4bgWBXrx&#10;tiO0LfkU/TEawlg6lsYveTvdAkhHcxmNEPxM8Cz44/BSl/7Ud+HXtHtvEUPIWAzlNGLiGFCeg7c5&#10;jMVSpkW6+aufoy96d6Nr60bQ2m13+W91x3HNp/+BvBMHV3e5+XZ9MWHVQeRxGytQx4pzqb9FUM+c&#10;u0DFWsG6rjhHLM6fVVYgU51e39YdZhHMZg0jeEPZB3rxA7O4wUMlr/jWdqOHbmnN3Qxm08h4b6GS&#10;SD2XQt+ufpaSjseL/QNn99Lva9+mV+Nuok0nk0T3l9fi1K4vTxhdX2ApTj/0rzhGIvXUObqxCSyl&#10;Csto6vLXnEUAhfR8ah66rzXcR25QkBlOiGAc3d9iPG3adYe9O4zwrnO/x7VWXTxWS5wPApgb1xix&#10;2KxjVAXDHyEeqQeuhds7ke5vu4Jmr08W4ieGcv08lV7vvULMjNJ89lZ6qXs88kEszYh/2RAf3fn8&#10;EcL2QZ/Ohvjx/bNVySIPd/66BnPoU7jHHef+RNFJT9KBfTeI6fuFhciCyMT2hSO5ae/em2jequep&#10;/pRy9HTHoeL4sHKrxYzQfqsYmDjPzp1FKH+dcNzLQlqyXT+zy7kLHnqgPcTarkXYSojll4N9h9v9&#10;PDJJfKh5feqsqAdUeXHEyDmHfoLZSwTxhrIHsktrr5UdcU2eb43dkLy4n+2H9ZMWsIg9t7wgtd1e&#10;zQwxWnzHHxgkJjr4cc2LYuor7vDMHaLZMuRO0COUKbIkhsXto7AykXRXqzFwofwMSUPcmcN56R6k&#10;9RJApimCxZtMofjND+jr0yBMx1IK0h3NJ1y0IG3JIhgjrKkOc342BCBQdxL3eSE1N93begRdhfuc&#10;uz6FDh0/R7+MSqI/hq6mTgt30LaUU2KeuwFLubU9muavetoQI935/BH31mTqX7CGNMLOLj0LI7d+&#10;414KN5pBD7cbTm/07EGf9WtHn4Jv9OxJD7UbQdfxUpj8XFj4mDhuZOz7+mdpR3zASgxsJSz6Sv8h&#10;U9mgI54BC4TP/epYI4JuwEcy1TL/4MAleHa8MH/7OOEC8wdcl68zi8Id9rvQUvZxh/F2Lj0cGzyy&#10;YISHE3n0xw8z94vuL091WWbesS9abassXFvuzxd/dJEZamD18Tj6DNbe5yBPgcWjQRrDHY4/FmOm&#10;8AavK8yNH3UmlvVf0NgCPMwW4ChfAWSyCEKwCsECmRIPa5ItN6ugQiwmwN0UgqCOCLFjrSgISwKV&#10;GlFPdHYOyEpjaxFi+XDb7vTxoG20YHMqfTV4NW04cIK6RGynvrG7aULiQXr7nwSK33Uc54+k2LUP&#10;p18A4Zqu3XKXIXZ8v7rfwWTLkNNwNxyuQ2VhNF1mEcZxnA7buSCEw9n6DUb8mBDAiUvfRB5aRrc7&#10;jCDi7i7X1Mfz53o+633qWHmeWCRJBVct5II45qm7kOolnM6yekCVap2gfT/B7DF2GG/n0sK5wePS&#10;WX6S7EbwEoTsVnC9nB2qbfxO1Ot9tPJeMbb39IWLs8Sc9ZwR019tObmOtp3aQMfOX2xFvoB/Kvai&#10;EFxdDwW2agzFrX/IvwCYdVVPdxxkb8GxCLI4Ir7VzN8NweK6K9V9QyGtMKY63kWi/hxWsnBUXEkv&#10;dhxMq7bepxdWK/Fb3uvVioo3TxLTRTHZ8gv7Y4aYWWfR1iNi1ETVyVtw7nBK3HSv/zo2J+I3lf23&#10;FoQHeUz3GwJl5Ti6sd5cmrHyleDFj8lW9qGCdBMs8bAKkcL9t8P3w3GvdvMDqoTI8XOz5kl2pe9p&#10;i3wAgfkj/FCW1gOqVCdQ8LYEzTIuLcFLLIJ4O5cOvm6v+fcSNnio5Ln/+AtarEMc3IpZNMRhosva&#10;m34W1p+c3XnY3q5mjB48QoSHym0/5T2f4FBe5a10FD3Sfhh5jpl92XSFSiWE5eM+HQ3LRTxHHfFs&#10;heW2kr7s24F27bvFKMzy/CiknpO56Ov+rVF4AhRBPieuWRDbXef9aIiVkzUIQSo5si6FlV1OD7Zb&#10;Qh/2X2kUBB78Xz1CjK/+kCcIrRFJeWCxbtp2h1EvpztXIMRvOpF6NX3SpxPlqbEI9wvR9vkNdjSf&#10;V4VVEPlBlLT9rvSJnySsbDHrzp9LIFrIWDaYvPqQsOz09wSacwTe1iSGakzaSIl7vfuOMnhWah4V&#10;8t6/W6l7FtcDqvS1BDXu8CWuE8SbuTTwFj9JfrmG5ZcVY3v9kcWPZ9rNWx8FoXo4rdztm9kk+u5u&#10;RW+vuF0IILfs8rRXJ85fTM9W4LoTK+m/g4Pg/pamT1Y+SD8nvSLCVXw3HJn3z+VU87+KgRc4FK4q&#10;Y6vh2elGdGhYaQUVbTSDRiw2u5mwlcnWIFzU8yfy0E+Dmxki6OQ6phHvjSdTgEv8Rrc+tHj948Z9&#10;64QL91lvUlnjPnkePO72ISx/nIe7e7BVw2E1o6hA/Tm0axdEOtA6Rjsii+/ff4MYiyzu0+f+bQir&#10;j6e1qjupAp09dtXFZ6S7RiDEcx6/5C3hBt8LC40tNR2OnTlPtzTDffKzsN4TnlWuWvOp8/wdlHLC&#10;fu0RXp6VBfAh7jK2TZ+3s4r2XWTM9y4twUtUJ4g3k/XIDhMbBMJOyDzlo4+IQnlLs0V0/Iz9eh3s&#10;2n666iFRz8dTX3En6JRzh0S3mIF7OhqjQ8xxv9z37/X4W2jEvh7m0QZOnL1AtzTnbgyxNG/lc4G3&#10;gKJwjeZhV5XtRnRYKF3iSvFUol97StwGV5NFi8UGVhMX9iZTS8ENX2rUhVnfkx3ZAoWlVXZUPdrM&#10;Lc98TrYKpZUJAezGLc7+hLpmNF0PwTq473rjfqy/NxCyYOH6c1a9SI+0Hi3uS3stK82W4ne6974o&#10;5um9B5V4tgf3Xk/X1OdGlUixtIEdfv03CfegcYNZLCCM6w54d5i3ghuYuCtM4Rax1HK9h9pCW3T5&#10;O6uoNozY9xO8NLPI4M1kLRzFLxu4vSq5/u/rKbtFq9qbNusyqBizv49Y3+OjlfeIzs88Xpj7/r0W&#10;fzMsvgfE0Di2ELk1+MfVL9JhCKSKmK0Q20pRdGOTyXT0YMHACx4K1wEuXA3wXIOxctglRGHPX3sh&#10;1ZxQhfbsv/miaOHv3MQXDPHgLjLc+qs9h4XcoRrW4DV1w6ny2Bq0kluf2Rrk8yK78aQN2tlnVEKs&#10;ijSdhGdwTXDiw2khsvxBWLXlAfp1aFOjXpTJoq+7liB3kYHQ41k82W4EjYr90L87nx7inO/06ka8&#10;ml+3yJ3GS9dg9Ir9egFkItyuK5YED5fLx5N2wF2uHXcq08cFB8KARBC6kNUiiLeSdXC2/LKX+DFZ&#10;AF8dulE0gNhNTe7BPxX997QVk5ryaJAlR+cLQSxh9vtj8eORIdz9JTp1tnnERbSHa8OTnn7at33w&#10;hQ8Fv+SoOqKOL2CLTRBpzVbdmxvOovqTy9OOPUXTBOv0kXzUYvqfdCOLK587IEsK5+TWUwhKLpz7&#10;1a59qfn0krR0yyM0Pe5VuJaxSONQHwfrlLv1iEYVFk+2IFVyOFurLFLswrPoweI7CFd39JL36av+&#10;7SkPCzGu79iqbd4ji9/LXfrTiEUf0/ljeYzzSas1lMQzbTQFlvVfy+jbYfarx/EUWAV4yJuuNbji&#10;XGo6Bz6lA3jG6fva4hnDCvxrfgp1ucRusGRglmDWusN4K1kD/11dspf4Mbn+5MHuKPSlZlL3aP0X&#10;+59dLb0mNWBEHZ4pRoPwtFhs/XHrME+KwI0jP6x+gRYcnm6m9EaJIYmi+0urGb8bAqQrRHaEUGze&#10;fgfl+5sLTjBWoCSLFo6DEBaqP4cqjP6blm94xBAYZJPkQ4Wo/qTydGvjaSKNsJgC6TLDadit5GMg&#10;OEWaTqZcjtYYCJG9s8UEWrP5Xko9eB3EyOykzIT4nUnJB4v3BkrcdD9NXPYWNZlWij7q04lu5Ho+&#10;HtfMtBvax2LPrjqEr3CDOfTL0GY0F26yEFQWPn8t2RkhPmqzVryEQr6E7moTS2fP21epvNwDVrJu&#10;aBwsQO7s7A8fcQNT6Zn05cRdWd4h2om+rcM2IphFDSN4K5kPX/Ez/2ZDt1dSLi5zM48AqTCbZq71&#10;7bqQfPaAaPntv6eNGeINnuaq3PpPqMrGr6np1rI07kB/SjmnXydCdF9AoeDCMRuFJF3uF0Szzcxf&#10;cI5AW3FtKC0juL1v9viH+i4oQckHC+EucQ0IxfCYT+iNbv9ATJCOrUIWw0AaTFgMAxVnuOW5YCXe&#10;0mQKPdJ+OL3SvTe93qOnGLZ3V6uxVLjRTKSRYgZx5b+6c/M1zfpO/k0F64XTh/90oX4Lv6K9e+Hy&#10;s+jxs1atysyw/pg4/57dN1H+elxVEeVYl1dj6mY8W40bDFF8pacx2ojB1t6e1NM+C7JX/M/ouvUa&#10;PJjsJIBM+9Zh1gUwC0UQbyVzkdPcXkluAW7ILcANUMhqRFDSPt8W4PijMcKy+wAiuOjIPDPUP05d&#10;OOnjOvOiR7lrR9NVdebSjp1wQbkw6gqRE7kQwxX8bmBLZCB/Q9sCIItHFaNurBBc4K/6t6Oh0Z9S&#10;CqxBtgx37S1K/8z/lj7o3ZWuhdUo6vaES7nEEFHuK6g7b6BkK45FTXRSNhtkuD6PBU2c32LlyU7N&#10;nMYUPD7+Pgjm/4Y1ppFwcYXocZ9FkfVBKYAQvb17bhILzfNECpkigqb7/niHwRRWNkZ0/LbD+FUH&#10;8Dw1FmCt+VS4cTT9OWYdvdcnAa7kErqmeoSYEFVFl8hdwnN5uOelbwnW0VcE2RI0BVC8SxbBzK8T&#10;xBvJPNiL3xxjSqtsKn5MHgJXfekJIX6FGkVRsmZac3ZlecU3bt3llt+kE/4bSqYeGkHddzb2EcCZ&#10;65LxrKKRGUbQ+SPm+hm6QuSPEM7Tx/LR+726h0YEJVlY2LWEqOSFC/tSl35wPUtS9NqnaO++m2nb&#10;rttpxopXqfHUUvRxn85UrPl/poCyhQYh4mNZmLgOUYqXEMgARZLTMtnSFKIIEWRRNO/JcHujYTFO&#10;pddgnVYeV53GxL5PO3fjY2K68eQxhuNt23E7zU98jgYs/IJq/1eevuzfVkyccC1+l1gRL/WqzHOF&#10;cS8/DmkihsU1nQNlsgGPi84jZ4KxPgs5Owy7yNXDkW/m0I8oayr+g7iGlZtNt7VbJhbzyuohcYFQ&#10;FUHbCRQyubM03kjm4GI/P+UHMU3LL7t0dbEjfzVLLeTFiOZClJYIV8OK2CPzhQXIjRsfJdxL/7fm&#10;ZZ8FjRh85JIjEVRv8+/0/PJrqe9uX5e5M3+xSy4W41DT5f5Kcl+1kyyCeenbAWanZqul5ENNIXMi&#10;i5DoLmK4ngXrzaXnOg+gsqNrU68F39DU+Ndp3qoXaVrc6zQo8gtqNu0vKjmqLn3ctwM902mgGON8&#10;Y+NpdHX9uZSb6wP5/lgUeWosFkhJFjp2syF8V9WNoGsazBKtw/e3GUUvd+1DJQa0okpjqlPH2T+J&#10;6akWr32CNm6/U4jehu3FKXLNUzQo6jP6e2IF+nZgK9zjQLq9+UTKh3MZViKEk8nzKPKs1HDnP+7T&#10;wehCo3u2oSAszubT/hANIf83wlu0VPDKcXe1hsjbrRusEkL4Wi/vj2/sjqN4R/Po2iaLqFnSeSGC&#10;unx+qRmQCGaiO4w3EnpctPyUH8LMIeLH5DHAP/IY4LKz6FWlzkUFz/jydeLTYlYXFkGe6oqnwJfW&#10;HXdyngKLr+KGr0Tfvw8glu+uKK51l8tznc2fS6nq+CqGW6YrPMHQrM+qOaGyUchZUIIVukDJgsgC&#10;Iqwxo4Ekb91wuqvlWFFv9+OQZlRpbHWqN6kcNYUYtpz+BzWb/hc1grXIrc61J1akGhOq4LdXM1lV&#10;/K2OvzX/qyQErMHkctRkaknRQNRm5m/g/6j59D9FXJl/a9PXELiXIIo89x53ohYWItdPll4Psdlq&#10;/GXR5u48fL/C+rT8Dtx71XEhev52hAUo+myWWUov9dDnK4n3eUJcXUOIlbACudVX/UhvST5JuRGX&#10;+xKOCQ6UviKoc4czp3UYbyS0sG/wgNubjev8rOSK48//2yla0r7STDsk0XlHPXpzRVEhgDzLC7fy&#10;8rT4ByGOFdZ/IVp+eXxwicQnhKvMy2VaF0ZnfDYIllrJZdR93rehK4Dsxp0Po0HRn1IBtrK4Ds1f&#10;C2yoKKw6s/6O6xG5fpDJLjGLJSy+XMgb+evNE5Zd4UbTYRVOpZubTBHkcbPXw0q8ruEMIWhX8XRS&#10;LFosYGy9SdeaW5dZ6HgMM4/5ZfIMMDUW43zThaVYcWwNGh//Nn3Wt53xDHT3y8T5/on4KnMFENbl&#10;4qTH8SyiqVjLWO26wRLlJ+CjaLdeiMqa8/Gsor1Wn0s+cRZhRv11taXHRZWOLp9nFwoRNLvIOA6b&#10;C7EI4o2EDo5je3OQ+DFZAN8etUW0pJUcaz8JKq/lwYsg8QgPFsCf17wiGjkaby3j1QeQ+Xp8EZpw&#10;YKB5pDee7QrrqewSmrj0DaPOShaYjJIr3iGCyzc9RI/wnIHCElQy1iWlWa8nyHWCIDd8pBEFmF1g&#10;WedXTanzky2/iC/ccCY91n4YfdW/DdWBRTgs+hNatu5RSt5f2LCEuUsRsvq7vbsYx9jdC84fHswI&#10;nPTwpLGEaa7a8yD+MbTXMquzio48pK2ipZuIjrXmC2tvvdKqzF1shAtdeS6VjTqcLRtCrFQnVc0q&#10;EcQbCQ30DR7YTuvqcummtEoPWQDlLDA1pjo/8P1n9ojZYJ5bfo0Y57v3zA4hhjz3XwkIH2/z0LdW&#10;26r4NH4weIr94q1g1VSOoUVrHs+cOii86gk8JZO/URgqpTjp4oKiFDmmKWxc58diLFt4WZhEKzKE&#10;jQWOt1nwkLZggzlUrMUEerbTQPqifzth0XWcw/V+b1H8hgfFwumiryALF1tv/AHh7iw8MsRseT13&#10;OA/da500ViWuw/WM3JdS9DfUPcNQEPeUsr8QLN6puJdoWqOZzEBi7EqblmArzckkord4r1UjFkmq&#10;MJt+v4SzwgRL39ZhjQhCZ0IlgngjGYe+zs8Uvxxm+Ulyhnm6nzG7bvO5vq11J88f9xKz857zNHBP&#10;e1p2dAHFHY2il+OuF8tismX4zeqnfNb8UJECd6VwIxRMuDLrttyVOQUQohqb9JhwDQMRNdFZmS0v&#10;FiEpTjzWWFhfpgWW9lelkka4vLDYZPcVce1IylsvXExCelvzCfRg2xH0ItzUT/p2oN+GNaDq4ytR&#10;u1k/i8WE5ia8QCs3PkC7dxehE8kFDJdeipxO6HS/mwkrcN+eG+laWIpCeDW/l8X49ub/0cnkqzOv&#10;BZiJc59NyUt3tRyDZxQtJoC1A8eFVYswBE53zyohlBMt3Wpe64XnX3YW/Thzn1jXRpfPsyP1DSOK&#10;YSUswdDMJ4g3kjHYd3WRDR45y/KT5OFDj/dOFH2pOi30HQXCXWB4cSMdeBnMWpt+Rnx9mnZoFB2A&#10;hcjgOQFZIK3Yefg05akTAwtkNu3aVSR9fQD9EefcvvNWylcPFgVbYOq7shJW0n1tRtHSdY9Q+Krn&#10;afKy12nUog9oUOTn1DviazGFfofZPwmhajH9D8F2s34RYZ3n/Ei9wr+hfgu+FK7omNh3xbT+fJ7F&#10;ax+nVZvuoy07bhdjl3nlNp52XvxetnpZ0FRxY7FjgeN4FqX09s3DOYwFmbjxAxao7jfDCn2lWx/j&#10;Wum9TiDkc4OP8xou5WJoxlrv8eAqxOSmLH66rjBWVphL/WK91wgRU4uVmUlfT82aZTJDSfv5BE1K&#10;dziDIoi3kX54i5/yktLc3pxn+UlynclDPAyu9Ezqs9h3Na8ZyWNEl5aBezqYIc5g8ft5zWti2iwr&#10;Nhw4Kayt6xpOo0P7Cgc3AUCghICcSs4vXEm/9YA1YuiWppONtXW5/oyFSBWnQMnHSCFjssixoLGF&#10;y7+RmRFhC5S49pTlrzo3gMBa/WVYY+N+decIFfm3QmS5xTqszCLh5tphV+oZKmA3QzT3EeQ+gNxI&#10;wm5ymdnUYT5UTgGvGcL59/OJO3OcADKlJdiGRdBryU2TIbAE8TbSB98GD5Nprb050/Jj8kSonfDg&#10;7+8Klw4ZqP8S34lQZxwaLeb/YxeXu74c07TsSiw6MlfM/ffi8kI00jIFFmMNvvRh1WPo5ibpmAEl&#10;UJoF78UufY06N/WdWQkriYehrdlyd+bWh2UVIcY9I75B3sT71P1eJuKaTf/TEG7dOUJFfg94pm/2&#10;7IG8tUhMgGuHQyfOiXU/eG1gn/utFk6v91pBfRbtpklwfRfBXT5o6az/9VD2YGbQJ+O350gBZKqt&#10;w5kxgQLeRvDw39qbc8WP6SWAZWYhk/pOPxR7JFx0gi6R+IQQwdLrPqStp3CgguPnjwk3mPsA8nRY&#10;7yYUh0s80oy9CGMNYJ4oYKKYOj1TBJAJS+j7Qc2FteOViXy4UFhLPHBfWG587OHryHP4a/x9Dn9v&#10;JUrJg20OBzMyUWhGydeW98H3lFIU28/iHr8BrzfSQNRq/VfRWQDxTP5d/F7WWICwgkWLdKnFNMhh&#10;lvHjZ87TbS1grdfQCCBc3rYWi8+KH0egnOZwAWQG1jCSPhHE2wgO9pafrPPLuW6vpFUAh8XtN3/9&#10;RaScO0DfrX5WtPByH0Ce4uoXuLjc/4/BU97z2iDcD/Ar0Rr8OH208j4xK7QV8btYAGMMAQxmHsBg&#10;CXe27qRyzkIgWWkF9Z2v9IlLgWt+5gwvYoIwWLun8ZBOzoML2w+FujaEiAUHwpNSBGnhOodSHL1E&#10;Lpe4hufwM+RJhSAfqYl76IN7mWvcE98b3yMbQym3GIIDEf9uUAsUnDj9b+V6wZoxtIzXYGEXXXcP&#10;oSSu8d4/hgAOXma/WDovnlSc1/nVjQaB69slynfUkYr/4yUyLwMBZKqWoCGCobEE8TYChz/xy8l1&#10;fiqtLvAAjQvM4DU93ogvIgSQ+UZ8URq2t4uIq77xh7Qp8plsLVbZ8I1YIN2K1XuPCxf4FghgprnA&#10;TIhZ/8gvhLh5vT8dIZJ//1feqAM8dDt5DsKaOuM8csEQniMQovWGILE4HmFx/Bbi9RwI6wwCphXH&#10;gERuNs69DtdINa7lhDNJuOcbiZKNbi3cIdrW9a8ZLTpcc8OMaARRn1moaVqAb/FY7VKLHNeZ4e5R&#10;d/MMQToBrDQX4ml/LOObocbaIJeDADL1rcP8PEw9SocliLcRGIT4lbOKH7YvE7fXSp4O/8FuRiNI&#10;X0vrmsTJCycgdN+LDs/c549FrtOOv2nX6S1i9IecAfrTVQ+IabNWHos1j/QGd2BlC6RQo6mUvK9Q&#10;5gng6TCKWPWs0SXFX1cYWEvfw2oSFuChe8lzANbUqcnmHacDwnJkcYSAnZxDnmN9IW61IXJfgV+Q&#10;ByLnSRO5tUgbgMg54dQM3DML7r105nAuuqvlOAiJTR/A6rH0SLthdIEXR8/MLjBMsy72le7/iEaQ&#10;MQm+3oWEowBWnuc4mwzjK55fstRM+uy/nNkIomNA7nAQs8jgbfiHYyfny1D8mNwN5rFeRgbiqYXs&#10;cOLCMeoI0eNJT3lh9H92N6fVx5cJMeQxwsYIkUcoPGWKeYQvtqecptx1YihfvVm0Z3cIFgKyIywh&#10;HoVwVd1w/11hYC292LWvcS9sje0vSp4TPc07DiG4K6Vv3/CM40RvogO34nffQnv3FDKWC+BRJbrf&#10;WiVOLIieKR3QrWQBhMg+ycuYlouhqZZ1fVWcOscusEYAuWtM1XCK22Xf8MYQk6Lm0G4wTrS3BOXz&#10;YREMzBLE23CG8wgPntLq8hM/JneEfqqv0RG6VTh2/GDtiQRqs72amOp+48lEejX+JuKFkVpuq0xb&#10;T9kPpWPwGM5rGy5CAY2gDduKC6HSFp6MUnSFyUfFWowPoCvMIrqj+QQ6mZwXx14DASwGC+1v845z&#10;AHCvnv13QgivpvgN9ws319bqhbtffXxlw9rVPbdQEu/g3OGr6B4elVIxmhZs9p5NXMWx0+fp1uaa&#10;RhCzb2CZ8eup04KdopvWCLjDCzd5n+vN3kZH6B9m5KyO0IHQVwQ1dYIBuMN4I/ZwrPPLgcPbgiHP&#10;BvPSoPVCAGtPww8NArzY0dyUibT3jHcH6oWHZ9BSTUdoruy+vSW+9FWiaenaRzLPEmHrA+L6evee&#10;opXX651aCQsxb915tG0H3Mjjuciz726c42fzjnMAjvwEAbxfPMvJy18zRrPofiez0grqozb4ZCaP&#10;h9GRA9fSjY0ni5b/lXvsV4dz7AbD5P5/3A+QWXImvWKZXebpLnjHKL+/zTuYY4bCBUNnSxCaFYAl&#10;iDeix+U6wiNQssvw1sjNQgDLjFtvPpWLYIuPx/wGit2nt8FNfkDbD5DxZGe8wHJLaOryV0Wrpbbw&#10;hIIo5H+OqCcKvdd7tZKtpeqxFLX6SSEinv0PkOfwu5njroYauEfP4XfgAj8qfi/PsGP/e/E7qy0V&#10;w+4y9blLngijHTtvpTx15tJVdWNo12H7yRB4hNDV3BE6kJEgEME/x6w1j8TPvuChe7n+sNIcKhOZ&#10;MyZDSA+FCHr1E5QiaD4zWSdo01kab8QXessP20L8svdMzqEiC+Cn440Fprk1zYrJB4fR96ufpyQI&#10;oT/sgvj9ufYdeinueuqzu4UZ6o2P+q/CtZZlviWCc7ed+SveZQBdYSrH07Doj8Qxnv0PESU/ReSw&#10;kE8atuDreOSIuXMJcP4ceZIh3PshgOfDxPhi298LSzdPnfm0MTOrHlTiY7J83cOwSKPg3sbSyTPn&#10;zZv2BfcOCHgoHASw5TwogYnUU+foJrYeq4dT1dhjwlLS5fPLgeqwOds6QeiZzhLEG/HGRfFTTsBM&#10;s/wuf/Fjsgv8/fR9FFZ2Jr3Z23eqe57U9NW4m0QDB0+CcOy8vsCvg0DyTNHcGZr7Cvbc1diM8UYp&#10;WJlhfy4TU7RnqgCeDaOJPCsMT1JgfcdWQjSaTvvT6Apz4CHyHLwXxzu3PFLFakT5riFPcbjMi81W&#10;70++hD/2ItErr5Nn4BAjzAkQMPr6B6KnYJW9/Bp5evQ2wmfNRtgzRC++Ab6Ocz5LFBVtxKk4t5c8&#10;h+4hOggBxO/9mtdIsesDWGMR3dZ8Ip04lMmTIEjifv5b+paY+oynQHPCgk2HYZ3yPIia+7ay0jwa&#10;m3BxWN32w6dgYSK8zgKqu+IUdcA3SZfPLxfaW4ImpTtssQTxRi7Cf53flSF+TG4F/ivCWGH/4fZL&#10;yGNx/baf2ihaeT9b9ZDo7/db0ps0L2WiGWuAu718lfiE6BLD3WHeXnEHjdqnb0ltE8FrAseKwpqp&#10;rtipMFq58X5YFdwoYDMxgCQswF+HNTQE+dD95DlwGywY+8lhaW44chTSSr7/KQr8GaJbIZxKuGe+&#10;bz2oF85BAO9+xOsYil5ENHGSuZ8fzGts/+f9zAVOL8e93o57fkC4nM916SfcXO1vrLqUXsqKSRAk&#10;8Sx54gieEl/nWaj4VyyQHsh0WCivNSNo+c6LrcJxonN9OBVsHENN12TfKfFDSV9LUDaMmHomLEFv&#10;EcQbMeCvzu9KEj8mP8gqS7iDcgTdCFci1bLs4AX8q7yhhFgRjsXtk5X305vxt9Lwfd1EfPK5/bD8&#10;XqIPVxrxPBLkfViBiceXiXgrJq4+CKsgmh7rAAuJC2JmFcbjxnx0NzSeLvoeer1rK6suE1Pai9ER&#10;yXfCDea+gDPNO9agTEVDlGrVJXrseaLCtxJtxZfk3sfI88AT5Hn2FSP+//5nHmADFsD74cLe9TDR&#10;S28ax/yIY5bh2b3zLtFNcFdZVN95nyh2iXmQgpMT4P4WITp8B51MyU23N3eYAAIi//OwRsIy0z6v&#10;UBMC+DvXwf65hOrPQIFyQLuI7UYDh+6+VUL8rmsURQeUscBTk3iRrTlUtM1SscRrdlwUKTOoWoK2&#10;I0bYHTZFMCz12FmqMCpJI37zKVf1cHqy9wZqiffUFILQECdvhAd5JbAZfnP1VUS56kVTLu6ecuCk&#10;eGAqolJniaFuvCIcixy7wx9BCA+e3Uczk8cJQeRwJvcH/HvTr6SbEJWxdj93ho6iq+vPEnPXZVpf&#10;wLR+aENgISxR3reG1ReLNXjP8Kwwh28mz76iEJd+5h37wvMoXNIn4LYy+g9E7ipAlAiL8eY7kTPb&#10;GdZgsfuIij8IKxfbdmABvPkuCGk9nBTP6yGI4fWwPk+Z7+C514g+LWFsa+A53glijfRHC9P2XTc5&#10;TwEGN7/FdIhrZlY7SPKzx3t9ni3SMjE0Mt6+EzSjNFeL2Akgu8ZM7iJTeR491GGpl5fSK2Y3hZWe&#10;Qfd0X0OtIAi6PH65knWqOX5zY1iE93VMpFw12IpWtI3rVOEOt5q+icI6TtwgdrgPmtcDRqJbGsyn&#10;JauiKWlTNMUlRlP86iuHK9ZE03L85uLN8SwqhlP4hhQza3lj8J5O5rof96VNjBCVOpvG7O8ntrkv&#10;4HsJxenH1S+KESJ24E6vt7VYjAK5mBYmPiMqy7WFKBSEi+1YLyYJN5nX49i9G4J87GoIIETlGKwl&#10;HY4eJU+Bm1BqK5gBwO7dRKlHiK6DNVbPPK7a3xDGfES7HMaxckkucjdRpRrGfvPWhhW4Abmb8Qws&#10;yY++NLZ1OFqFaB9PLJuHFq99xLD+7PoA4hnwnIVZYgHC+uaRPtc2hPVdLYpW7rGfDZrxdp8VpF0U&#10;CVbMIxC8h9svpSLNYig/vJSvBnu70zWmoHCXnEM/DFhAiRujtHn8cibr1YYt0TQ9NooK1oa2qfWo&#10;PJVYDXw8eDqxC+c9onWEm4qFeag+6BoL6evOk4gSehGtAuN7E60A5V8r7cLtqJ7Peqxu3ynM+te6&#10;rQvTxavhib3ovU4z8LUOp76xKMw24D5/pdZ9IBo6nl1WgGYnT6D5h6fRK3E3CnGsuP5L2nbKLLwA&#10;T5J69LzvTMCi537J5dRlzo+Za5Hg3PUmlRHWj9f7tpJFA+KxbB1c0ZNhEECIypE/zbu1YCcEjYWt&#10;NSy9YyjYq1Egt8BtOJQMAYTlKAVw0FBDzBId6r9S8WxuKkb0e2lDDCdONo6R7q4/AeSJGfY9IIR+&#10;XOw79g0+5iQIy9dl0SQI+KgtXP20+MgVxcfu5Fn7FnVeLKlYSwi3dRQI3N1rGkSJqa/40Rw5dZ62&#10;p5yifUe9LWpjLsD51G30WKKkHhfztY5q3lepxlnTyX27NLxtPUaljNel0cXpwtQ469/VPenYsn/o&#10;tdbThI5ZnyGPpR4avfNiHSD7xN4iyH/BypH0IUTg9Eq4NIkDcIFBILYFedtKGe4vXheu0hqn7tvR&#10;7liVMkwXL8NMJvWncv2nUFipcKo6+aKA6XDOc5aWH42ivrtb07oTq2jHqc1iNpiJB4eIOAleN5jr&#10;DXmdYCuazN4qFszmmUsy1SKBAA6J+hjvNoBJESAeE5a8bTTM7IeopH4CUTJvWMWmzeQJg6s8bATR&#10;nHmGYF0NyzFmEdGt91wUwHETjLil+rpQgV59jTTX8mwuR4miYoz9cPOZOQkga0rK63CBjS4wvGaw&#10;rdCnTYJwQ+ZVOajE/bSd9Ss+csvokwG+swKp4CqR3LouMLAIX+/lPCmFB8rIFmJYhfk0bca/RGv6&#10;6/N3GtX8b1MW0qiLt9vX/ZWUadVwNSwDxO89sHwwPdUSnm0VbugztUy884vix8BbuQjDEsRBVhHE&#10;SXxFkClvXKVyI9p4SRmvppdU02iYYDItnTW99VhrnEqH+LX9qfvY8bAA59MH/f3391Ohm/WF0WJb&#10;RXp++TXUe3dzM+Qi5sLNDqsQRXe0GEunU2BNZVa3DFgiMWueEHV8fidFgHjwVPdceD0HYAmmvMA/&#10;zrxjBVvg3oflIRo+imj6TEOwCtxMtGixtwCORIHkuMUIZ5zFx6FKLaKf/8DXwZx3MX4F0TUQpbc/&#10;MuJnzYG44pg5c414JwE8f4oo+XGjEzTumdcjtu0EXT2WHm0/jDy8oFJWtADjI/JZv/YU9tdiajXP&#10;eXjlvwncAqyp/6swlxrNcm482Q9r8Or6vPBUBK2LHG4ps2oeV8NkuLqtSyMp451oly7Q45lO15Nx&#10;ClXxq+osfgy8FW/4iiAT234tQeu2eUNp4XZh1jhdvNNxKq3p1H25rcbLcF1a/F0zgObPGYXfPp/u&#10;aLWYTp/3Lfi6NX7tMPXQCHpnRTHRMlx70y9m6EUcPnmOCjWKwQdnEcUmoQBnVj0grJ3du242FhC3&#10;myBAEuJRbjQESvYFPAR3kWdqsYLFK1cBo75u126iUmWIrroWFiCErqgigB06GwK4wuxbeQqCFXaN&#10;Ebb24kgGKnovUXVz7HH/QYYARkYZ+04CeHYb0UFc79Ajwor+akAbYcVqf1uV5fRZ3/aZW98qeTxM&#10;THV2YxN4FJUiKWarc0fxypM26htAqoZT+EZ9fbRE5JbDyLMRdFvjeXQqbjARl9m0/C3zuEo1XE0n&#10;w6zprOE6OqUL5Hgr/Z0P1Fp+5nMT4jfHS/wYeDO+MNxhjSVoK4Ly5tR9NZy3rftquEqZxhqvC3MK&#10;t1Kms0urxpl/Vw2gvbFDKD/PnlJzAa2DW2JF3NFIarDlT9p0MskM0SPpeDx9svJBMYEqd5nhekEd&#10;PoZrFPbXcmomOyDrClNGyQPyU6+ie1uPNqxAmUl0hEh81Kej4QJzv7qDd2J7g3m3CrhV95Y7yfPB&#10;58Z+ZDRy11WGAHKDBgsj47NvIJT5ibabwwi5xbcJXP7K1XFus5O1aAXGdaQA/voXzgUrTQqkkwCe&#10;joalegesQAgohP7ZzgPsW7th3VYZV1VUCWifUyiJ5zdrxYsoV0vo1haLxfhvJzzfDaINsfO63xoR&#10;YnKEM35G4/SM2UVhpcPp3c6wxFdzObXmbx2t+d9KaxonWtMFcowd5bnUc6rb5n6Qlp8E3owewdcJ&#10;ypuSVG4ubVulNY3cl9tqvDVNIOEqZRqntJrwBHDlAHqyNZ5DuXAao/S0l+CJD3i6exa3plvKiM7Q&#10;qee8v9A8NT4vni77BPLcgNwlRoce0ci8JWPo+a79jHqpzHLNTvG07F0hcH4mRYCb+HA7dhNxTHJx&#10;8uy/FSJj05H5Q4hf3gLkYRd2BFxhFjoWwDsfJPoTFuEQuGN5YCU+8KTh2tqBBfAOiO13PxONGkOU&#10;vzDRbSxo5gfISQBPjoQPCAFMvZVOJOeh25r9JxpytL8NAtgrAoKcFQKIa1QYU0OM9vlllPPHckfK&#10;KXx0F/rW/1ULp6c6LXMcP8z47d+1FFYqgmoNnoyPBvKRbZ5XqZYNua2j9TiZ3vpXTWt3nB3l8Sod&#10;4gOo8xuiET8G3ow9hAiWVy1BppMIypvTbeso4/mv9ThdnG5bpTzeSjXeKa0abqZb25/+7AO3pWQ4&#10;VZ/iO5aQ0WRrWbi2t9MHCXeJdT9+XPMS9dzVJG143OSDw736BHLL8JC9cAU12HzoJOWpFUm5ay6k&#10;DVszcXwqCmSpkXWQOfw0hNSMocKNptOh/QVx3E3k2QcBPAkh08DTrQdyFM59bRGiwrdBuG4gio4x&#10;+gaqozdq1zOPsAEL4KPPmenNY9TuNU4CeLwNRBrP7dg1tG3HLZSvrl0fQAhM1WU0O+FFw7rVPaNQ&#10;ERb3mdS8dGerMRRWNpLGrbJfCY4xbPle+/5/EMWC9RbSR30h3jG7aePBk3ReqZPlluFHO/IsMPNp&#10;3FR8PJJkA4gTZZmQtIap++pxksGmVf9aKY8NkGsGBNzgoQPejjP0Igg6iqD6Y3Tb1jD+a02ri9Nt&#10;q9Qdr6OM0x1n2UYG6j9+HDLufHq5p771Lf7oInp3RXExK3SJxCfE8LjX42+hWpv+T3R85vWDeZF0&#10;7hP46aoHxd99lqmyVLzKC1qXjKO2M3/JPDcYAhjQpAjcVQSCnLgJbuzxfEZfwOOmO2vFoUPkKXa/&#10;IVhM7v+3PM7o+CzDXnhNpHPEOViHxWABymMee9roUyhx/+NEr79n7lhwtDzu8R5h4cY4LQRvToKw&#10;PismQYDAhq98HqK2hK5vHC3qep3ww/A1ouD63LMkW4Y8FRbKJZ9PHQGyJfkU5fk7kvLUjqCt0cPM&#10;sinztB1lOZBUw3RpZJg1zhou43T7TuklrfsW+ri9yjNKEz/ndVPwdvxD7w7jb0AiKKnGWdOZP8gr&#10;zB/lMeqx1jCVMl53vAzTEL8rccEIFKQFVKB+FO0/ph/BwOuDsOjx+OASEEEmW33cNWb8gQGwEHlm&#10;6IfFuOFZyePEMRc8+plAurMbXCqaHu84mDzHHVooufKe3TfuMqMyELcZ6Rz7yKmEpTQ1DlYXrufZ&#10;B8E4Ut68U194Vq0iKo/4tu2RQdfgR14QrbhizO706RAb3xE1PuAW9LnzjGOmTsX1LA1N4fON7jVW&#10;wPrxpH4JC/Ah8ft4lTenSRBubf5f+iZBYIvR+tydrEik/WtkXbi/S/26vyyOYg5A3UpwVkIEX7N0&#10;iRnN44fLhtNjreaQh8slV+M45nG1HOjSWeN1aZwYyDFqGrmt21fCfNxe+VygTTYNHjrg7QQG34YR&#10;+RL81QnytpV24Uyn41TKdGpadV+NV8OsadUwlWZ4wiA6i+27mvMXN5wmr7GfDWXwno5pIsdT4r8c&#10;dz2sv4a08/RW4fZyR+nJB4eaqYkG7elAG074Ti6w58gZKlAPblvlWIrm+fishQsCx1036k4sT78M&#10;akG/DGtkcEhTKvPv33QyGe6mv0INC2npukeQWRxGSUjCSuwe/q0oyJ7995LncAkhNtkO3DaQ/DLR&#10;/oeF5dzaycKtupRe7vZP8PWsSN9s2h/088BWF5/70Kb0x4gGdHj/daK115qex14XbjgD5WchzV7v&#10;3IL774oD9u6vlRXmUqcF3nNS8izRXP9Xpt8UUX2jz+NqmNy20imtjLPSGhfMcU7xKpHOtsEjOPFj&#10;4A0FDl932LyoEMGZdMpLBJ1+lNOPtR6r7qvhapxuX25bw3R/JdVwhUn96H99pooO0ZUmOneI3n5q&#10;k5jxpcW2ClR5w1fUd3crEd5rVzOv2aB5IfVPVz5E3Xfqp8f6YQTcoL+W0v+GNzCsDbVQMRH2w+Dm&#10;SLPFsHJ4rV+uzyu9gUYt/kB/jEoUzF27bzG6wvB08dbCpRLnrTq+inHO/XBnk181xCa74dwR8hx8&#10;hOigIYCl/61tPBPdb5Iz3bD1pns+OuKjwfWyYnW5CiuNZ84ss060qJ8/lsdXTHEfvSK+xnuJo/va&#10;LxETlTrh04GrcE7N8DcrUQZzwxVWeyZc8HjoAVwjrMICGjvFqf5Pzd+6MBmu25b7OlrjrMeqcWq8&#10;E+WxJtU6vyBae+2ANxQc9O6wFMFAWofVcLv49NB6Lt7PyPmVe0RGGjVpDMR/gRh07icPB4SREMnX&#10;4m+m39e+Tacu+Havmc9zwVVcQAXrzqU9u28yLBW1YMEq5IXLfaZ6h7v6Utc+orA6WjZcMZ+Sl+7i&#10;inm/XWHi6Mv+bQxL9MCD5Dn0GAq2/USelwxnt5LnwF1Gdx3c68d9O/o+H0lYhi2m/+7/Q6ESYlae&#10;W3IrWqzKiiup+XRNtyV+/sdz0eM88UTJaGob4dz5eWvyKcrH57O2/upYZR493917PkGeXj+s+nzK&#10;X2c+7VkMT2OVtVrKuq1Shqu0ppHpdOFMNU49h/WvdVu3rwkLoLU3GPFj4A0FD+fO0jMtIhgs+UdL&#10;2sU7hTnF819JNdyazkJkJM5QV9fBQ0YGW+VnELs/7IJLXMJsLOEuNDy9vg5PdUXhLRlHjaaW9C1c&#10;ELBTh/NRcd1yjxCsKctedy7cXDghqq90721YNOrxVlZbQk93wrNhET50H9zgQuQ5MRnnh/t1Hs/i&#10;UrrDfG1ubYf40bFu5OFlRZMhgng+j3dwmPEGVvPYYCZBwAdl+45bqQDExatVuVYk5cJ+0ua7jY+O&#10;egzOPTPuZQjkMrqmfqRt/bFEw1mw5rlcqfdpR7i/bed7u7/tsM9eylsog6L/n6j/s8nTXuXAjmoa&#10;uW13jF24E63HOJwjoAaP4MSPgbeUPujrBKUIWi1BSfUHBvLAOI01XSDHWak7JsjzIEO9jYzFHUxb&#10;a1aJO+c5RwfOOi9ULdFgy19ihhjuEsN1hYtSzSFeFojuEGUX0s1NptKRQ9f61i9BFOtPLiMsEK8M&#10;UW0pPdR2JJ09mtf3GJWwkn4Y3FSIgdfxVtZYREWbTaJjh3ITpd5FnsOdwEpEKaUgiLCiDv0Fq7Ai&#10;wuCuH+2Maw6HGOA3nUnEg8EzueDcb80RF07hHHtwrpXE6wnT8WG49464Vl1cszz4B67/P/LwvaTC&#10;TU9ph/hr6cjB/HRL0ykoHJo5D81JEOLWBzEJAj4mPw5p4utS42PzTu+uRoOUanHzNsJe79lDDH0r&#10;N8F3XRkVx8+YK8Dp1gC2EhbiVfjLXaZUiN4DZeZTh38nKP3/dLSWK+u+Gm4NU6k7LpBz6eIlNcdn&#10;sKuLE/CW0g9fETRvzFEEVVofiuWH+4RZ41Xq0vpLbxcu45Q0a/tT1zETIEgLfFwPBrfoNt1anlpt&#10;q0IJxxZr3VrGgsPTiYfDlTBbirlhJO6oOcTLAu7xf08bWHel46ndrJ9xEaWAMU8a6/zm5T5t1r5u&#10;EMUGkyEK1mNUolDzFPx+u8KYXUY2brsFltXVBK33xgVYgWc3QUwWoiT/i8LfFQLVCGJUFdZYWfIk&#10;lwYhVik1IVLNEd8L6cYa6c9AGJji2DGI60me1GZIWwPHlIPAlcLfsjhXNRzbBPE9zGNjDKuPBVLF&#10;6d3C+tu07XZxz9o+gGIShJmBTYKQCuJDM0WsLIcPhbXBqHI8TVr2hq8lif3whOfwbJdR3toLaJNF&#10;rKz4Z9FuYdV5nZunbWJ3uEq4KORpLcOV59E7fby9BtH9BdfJVXO+Mf5XjACReVrmZTVv29EujdNx&#10;Mk5NE8x5rGHKsSGu87MCbypj8CeCvg0jyo9z3PcXZg23o11au+NtwvEbNkUPozzIkLlqzKc1+3wF&#10;buqhkfTs8gL08cr76Y+171DLbRVp0sGhsAxhwZios/kXYfWVgPhxi/G3q5+l5LP2HWP7Lt4DATSs&#10;wMMHr/MtsBCx34Y3MK1A+Q644KDgV4ulOSufN9xnLsjqceaxPcO/QSby0xlarJy2hOavMucpPPwJ&#10;joe4HeuI+4FonWYx2obrwMWzc4cvHEUaFrr5OIZFsjvO0xjiVl2Qt0XYidGGGJ7diGNslozkBpjz&#10;EJQzm5E2EseMxL20wT2Vx3leFfcYufopWFOxvoLFhMt/f5t/6cIRWLROreX8zHCunXuKUJFGM4zz&#10;Wc7zaIeh0H/LeUzr742ePYX194eyWpsOZ85doLt5BTee4FQ9PwTvthaLaNLqQ1QeFmQxthBZCP+a&#10;Ce/AnDjCROeFO4V38ny72ciryK8+7q91XxcWTBqVMlymUfet6dR4NUyTDiLua/mZzyYE4sfAm8o4&#10;0uYTTKu89RZB34YR5Ufa7tuFqfQXz7RLY3ecTThnKLwQrl8JKzVPTF1lxfHzR+iXpNcggPeJ+r33&#10;E+4UXWK44zMvmM74a+379OnKB9JGhHTa4Twqgq3A+9uhcJSKpzqTYAlZLTq4cBu3FaN8XNC9JjbA&#10;80eBvbH+bEradpcQOx8RhJXC1ovjmrmSsHQGRX5qnIeP5XMxD5tMyQXCokp5APuvI+47pINIHu0E&#10;gRqH+4zF9XZBuGA+KiLpo5eiTu8s0u7AMYsNgT3agTxH4HKnfo1zv4xr3Iu/hfFXub68H/N3jYz5&#10;0BB2buHmekB289nSZSsOv+W7wbBEWczV56GSz4X4Y6kF6bkOg43j2aJUnwnOz30p056JJPYnL3sd&#10;H6Xl4r1sPmSxUi3oGcPWHwq5em4mwtTqFl4ofeKqA1Ru3HpKPuFthr/QA/dXZgG1//c/S/cXa35W&#10;w620xuuOU8PUOPWvNVzdDzDMr9s7h4ZGZUz8GHhboYGzJWhtGJE/XP3RMkzSGqamCyROUqaxpnPa&#10;18WByFj9eFRIOdka7GvuhKdMprfibxPT47PwMXlRpBKw+HjccPNt5YXby+OBf1rzMh06a3zJ95/Z&#10;TaP39xHbVozhqZHKzaer8Ty37rhdiJ5XgYOFV3NCRTz/VRczCZMLbNVlVKzJFFq97R6Rzus4FPBY&#10;Hi0hLCXOZOZxOkI8Gkwu7VvYnQgR8ZgC5WGxSsmD/Zvw90GEvYn4H8lztBYEDkz9AWFwJRHnOXyj&#10;SJsmcKq4BUL8znr4WISVTaIbYLk93XEIfT+4BTWdVpLGLnmPVm58gI4lFzAsNd3xzDNhlHr4Wnqz&#10;6z+GkKrPVeTreHq9B9xxfhfqeWAJnj12FT3YbqRo+a06xbnb1NFT5+nWZjG+dX/Yv6VJDB055Txq&#10;hMEzS3Pj3FUoe1u8Rn+Y+dYnPzvF+Qu3bst9p3B13xpmJeJtOzmDUvwyaPlJ4I2FDsISDHrssEr5&#10;gNR4XZiOahrdtty3Uk1nF2b+XTWADi4ZQtfW45cQLpYt1GHs/n5C5N5dUUwMfeM1Q3iUCK8lzPWD&#10;L8UVpm8Sn/Zq/V18ZB69CeHcfFLvLr3aC1/4ksvoa91kqcfD6EjyNXRH8/8Ma0fNMKYI3gRLcNoK&#10;7r9npBfHnQyjbRDU3HVgPbILLS0kFkRRd6a4jyjw/zekie+1M8pgxS0Q4vfxLM+L4AYf3AerlN1T&#10;7sLD4s33z6Jl5/pyOJ5R0va76am2IzTiB8LSzl1jESVASMV51eNxbIfZ/wdrbAXd1DgKlprDpA/A&#10;39M3G2VGPT/TYv05oeZUlLtS4fRhlxlCPC7mWR05zhovw6xx1n0r1Xjdto66eHk+0G9Xl9CJHwNv&#10;LLRI6yco3GGF+DF6S9DyALzCrXG6tMFQPa+kNVzd18St7Uc/956GDBdBPzkMa+LV37hBhPv5fbf6&#10;WdHdpf12WDoAd35ef2KV2JZoua0SPb/8Wuqyo64Z4o2lO45C3DgDxNHUuNe0btf0uFeEUPlYcyyC&#10;3FUG4lh7QmU6erigYQ1CKDxHctHKTQ/QqEUfwWoqT1/0a0cPtPnXmAIMwilEsRLOWX41PdsZhYvr&#10;IJ0sp+xAFlQe38suLot9IPfLaUxx/GfBN1SIfz9XDVjdXmaFRGoyVdPvD8du3XkbXcPHlplP/yy2&#10;X0aBwfXIebmc1LRcg62/ptEBWX8nzpwX9YTc+Xn0ZNn5mfOtpJqX1X2ncBnmRKdj1X0ddceAPl1d&#10;+LmYzyZEdX5W4K2FHulzh1WqD8dKa1odrWnV4+0o01nTq+fAX7ykhTxJapUFVKBupBi25oRTF06K&#10;RpD9Z3fbLp6+8WQSfWL2Cfwt6XU6wX3rNKg0aQOswCi6q+UEOpYCEbM2iKBAVh5bVRTQtIyjshYy&#10;FSy9+1uOo4FRX9KpI/kNi5DJgsqEaJxPzQNX+zaanfASdZzzE/0+vCE932EoPQ4eT8/Y2exMfoYs&#10;ZBDM6Steo9e69kNBg9XHU2hZxY/3EfdG917kOZnL+zmwgIrO1x3wjpbSSz2cFz1nvNkbHxZu1FCv&#10;wawwl9r46TQtMTJ+H4WVm0e3NQmnEz6Tn9rkYe2+TGtNY43TpbGG6dJZwyz7fsUvtJafBN5a5iC4&#10;LjLqw5C0e3BW2qW1plfD1DTWcGu8ejz+8lT8uO8n28DKLT2PWs7bZv7i9KPJ1jL0XsKd9FXi4/TZ&#10;qofhBustS14Apzh/7UvFUclRf/taILB2zp/IIwqosNx01gu/A3ZxUZDvbzWOGk8tTYlb7rsoBNJF&#10;ZKpuI86dvL8wnT18lfc1cxJZpPh38u/i3wqx37b7VuoR8T292HkgPmqweG3nR8Rzq7qUijSaRjv3&#10;8vrIOF49N87Xf+HnsJTjKU+NCFq526YF20SXqJ1G+bBeB8fegXccKHiGIrY26wyZSLTObu4/Sx72&#10;2tdRTaNLZxfnlNYarsT5dXtDb/lJ4M1lHmzXGAlIBHUPToaptIbbpVXDdduBhPFfUDaGlF9IxXmq&#10;/HO+A2PPes6IRg9/WHksVjSIsPh9lfiYmFh1nc3IEMbMdcnIENwvbDlN5P5nXJDVOjQUzP0HbqR7&#10;eDFwOxdOkt3iigmUC5bh850HUJ2JFWnK8jdpy447xIzRwoWUliGLIJMFhC2f7OoG832x28susBRw&#10;Jm/jvvfsuYXmrXqRWsz4k97t1Z0K8prBbPGJ0TCaLjOCeIZ4VvlqRVP02ieM86nPHM9p445icH1R&#10;WEsvoGZznT+KPJIoXy2clwu39VpwiQvVW0gdIrxHeegQszUV7zic8qF8bY0eapYlmzzrtW2lPEbS&#10;LlyNU+Pltt0xOiJtPKi1/Mxnkcnix8Dby1wIS9B2AoWMWoJ2YXLbmkbG6bbtaE2DfdzzMbgbRRpD&#10;iMrOo0HLfEeA8EpwTbaUplbbKovOzzxJwklN5+i222uIxpISiU+IqbS+Xf1MWsuwHSryWs6lIunG&#10;hrNox54ihlDJwsgFE4V97fY7qQjPQMIWjZMIMrnOsBoEgIUAopkPBfn+NqPp034dqNr4ytRr/tc0&#10;I/4VStx0Lx3cd73Rf44tIFVcWHCyUhSlNaeKNG8jPPXAdbRh650UvvI5Ghj5OdWdXI6+HtgKLvww&#10;urYBLHf+rTyel5+NrqO0F/Hs2B2utoQmLHtTa3VfOJGbXuraF67vEnoZrq+mc0AaeCnMxzpwtxyH&#10;CQ+4XhCGw1s94mn1Pvthl18PXQ3BjaAfek1T6v7UfKtSFyZpPUbu68Ls0qh/AyHSZlFXFyfgDWY+&#10;gq8TNB+QF2W4lbp4p2Ps0vuLU/dBuBvNhv8nRoY80lHfJWZm8hh6dllB0fH5S1h4/0t6m/7e/KuY&#10;COHEecNFqrTha3NRdWMB9YZb/hLhjC0n1+F/3/OyxflkJxSikkvp9e69jfootnpkoWQRhCAkbLkf&#10;IjhTiJpfEVTJosDWIR8nGkHYQoJYQCivbzRDDLN7r1c3KjWqLnWa8zNNj3/V6J7DosRCxJZiZtQT&#10;8vlZ5FiEIH5799xEEauep94R31LlsTXos74d6IkOQ+mWJlOMUSDcIs4NOPwbuB9fNbj+YuYbO0vP&#10;SpzDbDwayTPsWMWP7wdhlcdWE62+19Zd6HfEx88j1xgGAY/y0F5TIayfgigzXSN9RYCFMXcNvr+F&#10;tDR8pLCkvPOrmU9tqeZpSTVOTauGB0v1OLmNv7ZuL5gFlp8E3mDWIM0S1HaWdppAwfrw5HZWUb2e&#10;vD64Cl+vJUOoUH28rPLzaMyK/eYvvQi2Aitu+Mqs33tMdI7+MOFu0SWmEsLZTW69raoQPu4qw11n&#10;uPVYou32avTP7hbmnjeS9p+gglyIUPAqjqluFE4ukLJwmiLI/f/uajrJEDHxzJUCFhQhGmIMLQSE&#10;6xDZeuJzsrhAHLnV+In2w6jcv38LN/pYstnSzFaaKhrpIYs7fovnWG6KXP2scNVf6tKPrmswyxQ5&#10;U6RZsIXIxZiWXaBCp6EQ0KWUv2YUjV/+lq/4MS+E0eCoT2FNQmQrhtOYlb55QEWredv09X52FO93&#10;lnYKNu6B4NX1JW3iUzXPqmFONPO0Ns6O6jFy2+4cljit+Jm/OQvFj4G3mHUw+gnKqbQUOrrD8iE6&#10;MdB0ktb0cj+Ya4KwAusMgbiUWUCPddJbgbxaHI/6YBEsYY7/5X0WwXEH+tPaEyvEbNFvxBehEft6&#10;mEcZaLilJL0cdwMtOxpphnhjtFg7Fm54hRXUkxf34dZctYCyCMIa27GvCL3YcSDScUfpDIiCE8XQ&#10;O1OMYG0VbzYJQlVJDCMT4pFeixDCd/xwAeoy9yd6ot0I4xrsvnKdHYuxv8lc00XOk/FUtOF0Wpj0&#10;lK/48XNF2MI1T9FVLLZlIqj29M3mW9FjWNw+nBNub5oBEACrhtM9rReLri4qkqT1V3UhRc+R1p/M&#10;l2peVsMCzddB5P/0MM3thQ7Y1PnZLWCUGcCbzFqEbiotu5cqw+3iQ0jc577YIXRdPdx/uXk0HJlc&#10;B571ufz6z0VdH4sdW3wsgNw/kF1crgfssrOBkdjE6QunxHhiXmyp3PpPhbWoQ+PZW0UBZGGYtPwN&#10;vQjCbTx5ND/9NrQJxGOlYSGpGS8zyPVmFVbSDfXnUIfZvxp1hlxPyPej3p8dWTAhfuOXvUsPtBhv&#10;iDeLX6YInkK2cnGtVzv3py27bxP34HVf5kdl/Y7idFNDWKCloujzQd59Oq2YmnSI8vBIj0CmuZes&#10;DUIwZ61LNs9yEd/zZLmlw+k9XvbSx/oLhOlJL49Rt3V0iNNObGD+Xlnnl4Xix8DbzHr4NowwpQha&#10;LUGVTg8+UGbkHHys5XhYgY2GTRR1gfe2jRUD23U47zlPi47MpYF72lHnnXWox65GNPZAXwjdSU0t&#10;H7cOLxV1g9w6zNbjkiPzzRhf8DoTYaUW0NW1oyjKzmJhVxQFt0fEd0iHzMcdptOefWYR75SFsHwi&#10;fdy7C6UkFzLq8PyJILu8EMwq46qhUMC1ZeHTnj+UxL3ydeDaV8N1zx3P43uvvH0mjPbsv5nubTGB&#10;wkoupqdg+fMYXTvMWp9M+djqC2SaK0l2fVE+/hzDdcDeSOsQX20hLU6r+1Pyo6DMo5r86rXvFOcU&#10;JsNlnLptw2zk9qrAG7008LYEFdqKoPqwZVhGqJ7P7pxO1zTDVg2kVLzYmxvhJZaZSx0X+u++EAgG&#10;QCjZWiwBl5n/Dtrb0YzxBS+L+EFfCAWskcL15tGSDY/4iiDTrLRfueV+erPbP8JCEwKlZsbMIqyq&#10;Z9oPpWQWQbYErfcmyZYfxO/XoY0gAqsNi0x3vpARv53dd9zffRC1aSteM56d2qjEZPGDIB48VJie&#10;ZFe81FK6q0UM7Uq1n+tw6ppDlJ/FjwUrkEYPSbi+d7VcpB0J8nYfuP+lI+ibHtMtoz6c8rBTnPxr&#10;TWN3jKQu3uZ8fi0/iF8mt/baAW/10sHbElQYtDtspeUFeL0YGebEINPBCuw5lt20hXR9Q145znn8&#10;pz9cwL/KG0qIWWVKQAB5SU27tUMkeELNV7ovR8GMhts5l5ZutBFBJls2EKGu834UY4SFW+y3O0hG&#10;ifdacRW926ur7ygKlXA5xRyFLH7a84SQ7E7DEs5TMwZWX3U6nHKtr8vLNC0/Fr/nOg7GM15GRRpF&#10;0VplPQ4reDLb3Gz1MXXix2HsEqPwi6FwMg0LJgRw4eZU80wX8V/iQeSxeXRVrQW0Pko3558TOa8G&#10;Ug7UdDo6xVlo7eeXjSw/CbzZS4uLXWTwMNIeDv46usPyJUla46zp1PhAqTuvzblwj+dBXoqQR4eU&#10;HOfrugSDlHMH6fvVz6Utsfk2LEC1gSTi8BQ6qJl9mpdUfK7zUhTQGLoelmD02id96wQlWYAgkDv3&#10;FqXSo+pRbq4XZHczsy0uuMOt7dY7hosu1s/lCRkyVZAhfNxiDH7apzMt32gsoqRtsWbxw33t2n+L&#10;afkto1saRlKCw0gP0drLDR52dX4sdpXn0oPtllD7+dvp2gZ45rJfIAyCluG+HalPnb1Ad7deLKpa&#10;qg+aJMakG/lPl0/V/fRS5nd5PnU7QEL89vuIn1nGs4H4MfB2Lz28W4fNTML0WycYCjq9VPXl6+KU&#10;cLgjc2f9i683Che+4DHbfL/gDJ42f8HhabT91EaI2B5BXiR975kddPS8MbsMzyb9f2teEt1mSiQ+&#10;Th8k3EOrlO4xnXbURTxPpeXb7SIZIvhKNxTuklF0DZ7hVHbpWATVLjIq2R1F4Y/b9BD93+CWhkvM&#10;QphZAgSh5bVVtu+81dsVhiCfO5aHHm0/DM/PbjhaBiksPogrhO+t7v+Isb+iEzdbxOozUYlnk7Tj&#10;LrqfG2Lg9hZtHEkrbMSPOzn/zvWx/EG3a+1l8UPBv7fFItp00OgzyNNZPd0BH64/ZlCJIatFmBVi&#10;vZAyc+nWRuF0BKJyccEjNT+q+2q4Ja96hathgTKAY7WWnyp+Wd/goQPecPaAc8OI0wQKclu+FDXO&#10;jnZpAjnWgRBB7pXPYzOf7LyMLmiWjzt54TiVX/+FqNf7YfXzwtL7dvXT9E3iU/Tjmhep6876dMFz&#10;QSyj+WZ8UdE3sNrG74RbLNF3d2t6bnlBqrLxW9FabMXR0+fp/T5cJ4gCXz2W+i38yrBw7NxOJosA&#10;LJ1lGx6l34Y1gUjh2bNrXANWR9r7CAX5vKuoythq3lYgXM9Riz4wrqk9LgPk7jIs6tUX04e9uxvC&#10;x63S+L22HwYOx4dj/ppn6eaG+DiXXEz3tIgR/S+t4N5PcTuP0bOdIGJO/fxM8bu/1WLaluL93rgK&#10;o8mMLdrps1bvPW7MGlNpIQ2fOFaZ8NRffrfGyfROx4SAaeKH55YN3V4VeMvZBxfdYeWBpYmgP3dY&#10;DXMKt2MwaW2Ie9sTO4QKcbeYsvO0rgxj5+nNsOyMvoHcAfoLk2zx8VKZ3C2GF1kqve4j7N9CK48t&#10;MY80wPE8uuTNFUVp2L5uZqg3zp730P8NX210kakYR7UmVDYKPVNt2bSShRBitHFHcao/qTzd2Wyi&#10;KR6xxrtIey8ZIKzMGxtPo9QD5kJPLDa4rzd69BLWmfaYoIl7Zbe+YgIVrj+HSo2sT0vWP54m9LbC&#10;x+R7gjj3j/zS6OdXKoqeg7jttGnwYMvvdjEllYP4MauH02Nwe+3OYwex2FHpCHo/3d1edLQ7R7Dl&#10;xkJtg4eZb7KZ+DHwprMXjNZh1R02H2BI3WGnlxxsBrCkX9eP+vJECRUjUXjsl9BcfXw5rL/nxbT4&#10;LHxfJj4m+NmqB+lZWHcRhyeLabSmHRplHnER1TZ+b0y7v/JB+nnNq2KRdTvUER8Vnp9uBX3Suwvt&#10;OXCTvqLfStM1PppSEEJQAi4gfhN3Pg5mSJ0TIar/Ln7PECNca+PWYpSH6x9DUgeJe4S1dz2Er9n0&#10;krRrbxHjN7P4OQkfE2nOncgDC5XX/zVmWvlq4CphVTvhq8GJonDr7weEBXc1LEB/Q+Ws6MRrfZSd&#10;SwVwjo0827NXw4c1n+r2rWEqZbwundy3i7OGgarbewkmNkgP8MazH7wbRmQmCkQE1Rcjt+V+Runv&#10;XGY8f52RET7oPENYX892WS66qeiw78wu6ryjLv2a9JqwALnP329Jb1CTraVp6dEFZipv8JyCvO7I&#10;52b9IM8kk3As1ozVY9DSPZSfPyilllOxplNoxsqXjXpBa1cPHTkN0h5OuY6eEevssiUo30kGCAH8&#10;ZVgjQ5jAnuFfC2tNmzZYwuW9qeFMWrP5Xvx6nD+Q4Ximy8szQb/apb/4YPAoG/6ABIKRcftx/w4C&#10;COaqGk7Tknw7NtuBXV/Rh7DCQuoyZoL4uOrznfpXRzWOt53Sqgw0Hait8zN/ezYVPwbeevaEryXI&#10;lCIY6AQKOiIdz+knt61xXvvpJO5r++KhhitcZi7VmeE8TIonRth2agPtgGssJ0mwA6f7cpVhLZZI&#10;fEK40ZGHZ5ix9uAOtI+0XSzcubCqS4RLfOpoPsMCs4qBjsgqHef+GDqRgkv9QNtRdP5IHiGA3w9u&#10;jncbos7ZOA+fT4i87rdYydUCZ4yZoK/lxe9LxtL19RbSaM34bjscOHaWruHWXOvsziohAt8M1Tdy&#10;WHEOH81nuywTH9F3kd9pNbu+mryWpbQpZ9pZXczfbIpfVg5vCwZ489kX6asTtKOd2OnC1TCneGta&#10;hfhaD5s0Vtwrz9k2e32K+asyhk0n19CncH3ZWpQWYPyxwCbQPHL6HP0hWinhEpdeQU+1G07z1zxn&#10;NEaoLbI6QqR6z/9KWG4X30UGWCuK8kJsdu4sKq79kBjnGyLrEgL4x4j6/sWdG4Ugkut33kmf9elM&#10;YeXx20ovoDd7xtH6g/Z9/OzwKVxlx2muII7X1I+k3Uf81wFWm4K8j48nf0S34WOqd32tec9pn7cl&#10;1TQyzhpmpTWNuZ9DLT8J5IDsDd/WYfOvowjyywnkpeqY3uM0XNuf/vfPVNF3q2iTaL/T5wcCbhz5&#10;FW4y1wFyP8EfVr8Q0MSrKkbG7aOijWEJloyBNRhLZf6tK4Z3ObYUQwDFjMehEkDui1dtKUWveZJO&#10;JuengjxPn5iqSpc2SEIA/ze8ob0AsruL33P6aF5qPfN3ukZYfUtFnW2L2Vu1QxMDQf/YPfi4ONcD&#10;hpWcKSZGcILo8FwJQgpBGT1ljNLqy5T5U5dPrfneuh9iBjLCIxuLHwM5IfvDsATZHcZDTXvI+Msi&#10;2DE9DSN2GUUN80fr8WqcyVUD6Dj+PtwChaJ0OL39zwrzF+nB7u+i1Lmi1Tf2SARNPTSCeu1qTo22&#10;lKIaG3+kHrsaU8q5A2IFOe5GwxMqtN1e3Tw6OOyGGP/Kg+orceGPo1sazaDOc3821gnRCSEE459Q&#10;WoBMnIu7vmzZfofR/zBUEx3YCSALH4fB5R275H16DC54WBm43WXn01s94mj5TvvGpECw4/Bpyl8X&#10;v0HXB7AKBK1aONWdtll0WLfDxoMnqTDc77ByC6lc/ylKh+dgGUxeTgdzYIOHDsgNOQOOdYIQwVNB&#10;i2CgzGBGQkZJXDic8vP9wqWpOtl+nVie8aXN9mr0wvLrjGU1E4oJ8javLcz9An9e8woln90vRoOw&#10;G8zTaWUE05MO0VM8Q3EZFDqIwUOtx4gFk87AOhJCKBtKsF13UhkK+2ur0SUmFK21lRKo1YzfKGLl&#10;c3iPcfo0wZAFlIW01EZ6u2d3o9WX753FHALO+zMTXqE3u/M4aFyvZDTd2iSK/onZZT6NjOMtfOSE&#10;2Ml7YjGoMIee7biUIjXD21ScPHuenkQ6rvd7vu1sOrsKeY/pk68yU9z43H7On8PdXhXIFTkHhjts&#10;1zCSXURQZiBJhK3rR8MnjTEyC1yk/kv2mL/IFxc856n1tmpifkBeU7hEojGHoOSrcTeKabIYwbq+&#10;djh7wUPdFu6k25vCBeVGkrJx9Gjbf6n3/G/pSMo1hhBCQJatf5jKjqxPj7QdKerwhDXI5FlU0jM3&#10;H0Sv1Ki/6Z+Ir43z6NLYki0t3AOLMTee8DyEEL/iLSbQ/w1qSZOWv2kIIO7dczwXTVj2Dr3dozfS&#10;QWD+WkRX4/ha+BhldNy2FZ0jlcWOIATc+t581lbxjP3h+2E8xf08uqnBfNq6aKgQGt/8ZaW/vOkv&#10;PhAqeVlr+ZnlUYhf9hjhEShylAAyvC1BKYQXRTBwd1i+VPPFem07UT0ukPQgd42BCP7Nk6dWiKTc&#10;1cNp3kbnRpGx+/vSj2teondXFBfu7jsritHHK+8X8wpOOTiczmhGgGQUPAqhyawtVKSxKYRl4qhY&#10;s0nUYHI5WrftbiIPZxfwRBglbr6PBiz8kv6CID7TaTAV4rnxWIyEKEKMeDwvCyNbZCxUoo+fRSAR&#10;/17vLlR2dG0jvRrHAsfp+VjujMzn5k7SUnSrLqWr64XTwxDjHwa3gPv+E8WufZzO8mJOIluH0d69&#10;N1P38B/pSR5eVwHHQvjy4pxlxq6jDQeCb+QIBBvgwooxwOVm07u94h3HDKuoN2OL6O+Xq8ZCmjt7&#10;lE29n0qn/GeX3rpvd7wNtZafyRxm+UnkOAFkGCKIl+BlCYJCBO26yOiovmC5b01jDVfTO+1byPeE&#10;DPR19+koHAuocP2FlOiw4A0j9VwKRabOpPEHBogO0WuOx9OFdFfRB46Dx89Sm3nb6J6WEK+yEKGS&#10;yyl37QX0ad/ONGLRx3T44HVIZYohE27y/r03UdTqp6jfgq+o+vjK9EX/tvRUx0F0a7OJECq4hLUg&#10;qmK+PQiRsNggYuUT6doGs+iulmPxTJKMMI6T4gnhy1c3nG5uMoUeaTecPvynM5UfXYu6zfue5iS8&#10;SNt33kZ0NJfR3cW8l/NH89CMFa/Qb8MaU2GeMr80zlUqmq5vEEVV/ttA6xxmcAkV3uubIJ5foOAF&#10;1EUfQuTff8aNs/T3k3lK5i9JGW+NU8Pstp2oS4d9W/FDucuh4sfgXJMjoRdBbGstQfVlmi807a8a&#10;b91W9/2FS6rxctvkqgF0EtbgC21x32Uj6K4Wi4IeFpWV4KnYhyzdS2/1ZEGCEP7Fs5EspxsbTacf&#10;YXUNi/mUtu2CCHE/OimGTBYknmTgWBgdO1iQduwsSgkbH6CIVc/RxKVv0fDoj6gvhJKFrDvYM/xb&#10;6jb3B/pnfgkaGvUJTVjyDs1NeIGWw+XmxZYOH4DgHoHQ8XXYHVevxdNU7b+eJi9/S6xHcnfLccgX&#10;cHP/hIBWXEiPt19CHSK2h6QFPlDYTYqrg2jxrRou7rUuPAQhfmlD3dQ8JbfVMEk1jTXM37aV1jhs&#10;+3V7WfxCV4+aleBclGMRnAiqL9b617ot93Xp0kN5LnD1ANq3dDA91hJf/PLhooAe0gyAz26I23FU&#10;1Jnd3xquaEUUgj/xt8xyyltnHr3SrQ/VmVgBIvQGbdt5O3l42UwWQBZCSRYuHblxgqmLY6rn4BZc&#10;WJv74NryanCtZvwurMLCDWFVl2fRA8tF0i1NYujPf9fS3HXJFEDV2yXDvA2HKS93nK4832jx5QlO&#10;0xo91Hyjhlnyk0+8/GulNa3TvnKMX8svZ9X5WYEclbMhRFA3iwxe1ocddZOqKi/X+rK1f63bct8a&#10;FihxHL7yv/SeCquKGxLm0jOdl9HAJXsofEMKrT9wglIduklcavAkCxG4zxqTNtITPIVTDRSKUjEQ&#10;n2V4D0soDwTx4XYjqMSANlRvcjkaFPUZhcPyS9pyN9zkG0SfP2HNcesyd75mq47J2xx2NIxOp+Sl&#10;Q/sL08ZtxShyzVNiScpm0/+in4Y2o6c7DaaC9eHaVoQ1+pdRr8fv+u5WiyF6SfTfygOUciL7Pr9z&#10;5y/QXlijk2D58TKa3DUmb50F9A7y6tNt5tBObvywnepK/pXbSp6yjZOUcVZa45R97QiPy0f8GMhx&#10;OR++naVNEbR1h9WXbaWaxhon6XS8pExjSYt7ObqMp9CH21MTBYCnSEIhYCFkVyg37v2WpjH0RKdl&#10;9MmAlVRm3DpqPW+76Ly8cFMqbThwkpJRwKFD2QKJe47TPzG76ecRSfRQuyWUq3Y0rDDwL1iILIql&#10;QRYrHgXRYDrd3nwcBHIYPde5H73evQe93bMrvd2rK73Zoxu90KUPPdZ+CBVvOYYKNcQHojaeS2UI&#10;XBluucV5+JxlcO4aUUizmL4YuIraR+ygxduOiLWSswNOn/PQ3qNnxCQYs2GBcufohjO20K+jkuit&#10;3ivovjaxxgSo/M65sYTfP+fXGsgLlaJp+KSxlqnulbyTlq/UfTVMF2elPKekTRq/4pcz6/ysuCwE&#10;kOHrDpsvzK87bGUgcU5pJG3SwqWYNXM0hVXnTGVmfkleCYw70XLB4ALCw6q4cpzJAokwFsgbG0fT&#10;AxCb11Ggvh++mqrCGuswHyIZvw9uVYpoedx5+JRYrMejWaozs8CX2nzwJE1fcwjCtJ3+GL2W3ugd&#10;T3e3WULXNuTWYFiKVcAKYFkWNrC0JNcv4m95xFUGa8TQ1fUXUbGWsfRi9zj6ccQaajZ7K41P2E9r&#10;9h4XMyRnJXjJU16jY3vKKYrfdVSIG0973yZ8G1X4bz2VGJJIL/aIp7taQ+AawrLn91gF71B9f9w/&#10;kKfIZ7eX37X1/VeNop97TdOs9aFSFyYp4+yOVePs0iBM6/aa93iZWH4Sl40AMgwRtO8nGJgI2oU7&#10;xenC1TC5Da7tT1UGTkbGQiFJu8cAKQWSMyELJBcoLlhqIeMKdaQpUD+Sbm0WQw+1X0Kv9oynLwcl&#10;Usmx66ju9M3UccEOGrR0H01afYgWbkkVMxJvTT4lWn+54UM3kWtGcQzn5QYftoyithyhWetSxPXH&#10;wWUdk3CAJsIlnJ6UTAtg5cbvOkZbcD9OIyYyAv4onDh7XvxenpiU7ykS9zQZ9zN42T48n514Tlvo&#10;LzyvL/DcXoGw8fT1RfA8r+ZRGixg/JzFs4dI8LPnjxWHpQmcmgcDJDyC25rMo5NxyCecV9Pyjy5P&#10;WeOt2+q+P8r0YEANHpeH+DEuKwFkXBw2JzOg+QKFCDrVCfqjU3prnLovt8GEQeRJGEiP8tohXHem&#10;Zv5QkUWSf7tqSXLBrGyKpCqW0iJB2nx1F1LhxlFiYk+2Lp/pulyMavhi0Cr6P1hfpcavoxpTNlIT&#10;WGEdIKC9ondBRPdCvPYL4eD1a+dvOizc0bidR2nl7uOUtO+EmP+OhY9nS+G6ORZYtt7YZRU6a5Kt&#10;RyaHcxq2XrlfIruTOw+fFufhRYhYrFggY7cfoQWbU2kOrjsFFicL6ZBle6n3ot3UaeEOajZnK9Wa&#10;uonKTlhPv4xcQ18OTqR3+qyg5/C7HsRH4Y6Wi+h6WNL5WND4WfFz0H1QpLBJl5XTpkfcAiU8g4Vi&#10;sXPOozI/WfOUGqbbDpbmua8Qt1fFZSeADO86QYW2dYJqRlD3VZqZRBtnpUxr4eoBtGbBcMpVCxlK&#10;5wJdCqqCyZaLKposCCwAqiioFALBRBp29/g4aQEJoVhAuesshMhEwp2NFFYpu4eSLEA3WHidEl+w&#10;gXFcfhyfB+fJxfcb8H2allnaffI9gqqYcaGWgpZd3gc8gzrcHcZr0SM1T6n5zIlqet2xlnhh+Q26&#10;rBs8dLgsBZARXMOIE2VmkRlH7gdD8xi4v51Hj0chTIf7m16yIHGhZ9GQFe6ZRSGmTFxLiqpKvgcv&#10;miLkRUsa6znkueW1dPeRkwkLkFuDRXcYbX9Af7SmC+A4v11dLj/LT+KyFUCG79hh86+tCAaTyYJJ&#10;a/6Fi/E+zxRdLZPcXwtz4Xc/2y2OXu4ZL6wvISiadDmeae/3MiBEPQ+4MWpYgB9olYHkSUsaH7dX&#10;uZfLXPwYl7UAMow6QdUS5L+gX0tQzSh2GYvDrXEyzMJVyGixQ+ma+shUtRZezGSZSbh63w1JFM9h&#10;+tpkys2W4OVmNQnLkp9pgCIonkGAaS8V4SGIIXHCDeb8o8tbcl+Nk9u6fZWIE4uWX9nix7jsBZAR&#10;/LA5S2ZJ+yupxgfIpP40fsoYZO4MWn/sxlZHIU6r6zLJBdsnLYS29CwxtfrQZfvojlaLjboveZ6q&#10;8y4ez64yp2ch4X2uL1NdZt7mujOO478yTta78XFqeifKa6jkCUDtLFQWbZlOvU75OZS37kJasv2I&#10;WIZUPBd5DKfh38THcP0f/8UzeoWtYe6HZ/0Q8PXVa3AnZfmc+a/1t/E+P0t5fnkN8RwtaYMlPIQv&#10;uk0XrqkxDX4w+U5NJ4/THO+3wePyrPOz4ooQQEZwlqAmw3jRGucvPbi2P5XsO0V83b0ye7BEYXy9&#10;1wpqOXcbNZ+7lVrO20a1p26iV3rweF1FAETaCHq3b4Lo+vImL62oCgS2eX2KFjgP8xlefwKFmFuB&#10;+dy//Zt0USzN9NwxuxWu9zlP/Q4x4QYObhnm44u1WuSd3o4QuVuaxeDeL95/49lbRD+/a9lNZyFX&#10;BQTvixtC6s/YgutspZt5yi5ch/tD1pmyiQYt2Sver7h/+fv5eAj4g21iqd38HTQt6RANjN1DZcat&#10;F2k/7r/SEHhxfric4ndsEr+DW49vaoJr4Fm8BrHk3/uG9dnx+XGtGxtFifviLjyTVh8UfQLvbY2P&#10;jPU9BEt4CNc3DKfDS3kBdD/5yosyrfpX0kyjtfyuTPFjXDECyAjeHdZkIK9t676aXmHCQDqL+Lub&#10;wULg0R9qZg+WFeaKrig68KgRYYkoadsvNDLyiOX7xH5aHKyV/1YdFHEMLsRhpWaJTseM6K1HfM7V&#10;Z7ExjyFPkBBWbg5dBeE4cspYLvI1FgkpKk6EODzaaak4xgoeBvhI21hvAUGB5NZiiUd4wlDcF187&#10;xewn+Buvc8KWqDwGIvpY+6XafoQrdx+jQvVQ6NnK47T4y1Zk6qmLaSv8t4HC/jedGs3aIvab4nl7&#10;PTsI8E0No2iNZjYf7u7Dk1wE9DFwIqzAaTNGC7HyzV92eU2Gq38tvIIbPHS4ogSQkeYOywKgFUE1&#10;E+loyVRpVOOU9KsH0JLwkYb4ZbQODsJVe5qxylzklsP0BQRrbIKxetnSHRAtFg95DaRtCquG0WfR&#10;HsNFk+fhjA63mMFd8Y6fOS8W7HmkgyFOXGfoJWg4tqMppj2idlFY2dmUC9fhDtSMl9gC1bnhVuL+&#10;HjKvceLMBWH5lRuzlvYfNWZrWbTtCOViN1L+BhTKwhBAKWbch4+73FwFK2yzucbuy3xt9V4hkFNg&#10;9TFm4Hc8Bouz3IT1op8hn+d+WIbCVeW0pgByx2sJvgf+GLBVyPgbz9vr2WG7/YIdIo6nsH8R1ufz&#10;cMF3mTP7VOcFjVTBTA+rRFFFMSW+HBWi5CevvGb3V8MrrJNzILjiBJDhbAkGsuSmLsxKJc26/tR0&#10;+H8iU3tl8vQQhU8K4PB4WHU/TqGKsFgYOtFqOne7iNMJ4DBYhYw564zJWX+GJcVjbBlOAtgzGgJY&#10;3rAAMyKAPOkDu7Jhf8ygN3uvEMPNGI92UtxZrQAaFqAUQF5rJe1eYXmxiy2Hyj3TZTmFlZkt7p+F&#10;jVFrqiJopgDuTD0jxlgv22GsC8KjPsqON1xmLwHk9BDfLYeM382jRXiho7A/Z4hj2ILmaoSLH9h0&#10;skYkPQihOs9dYUR3GB1lPrP+ldsK/YrfnGy7dGVm4ooUQIa+YQS0dYdVWjOYui8zoEmuxMZ5Xm6P&#10;Qqgb/xssURClALLVtiX5pJihZcWuY3Rn85iLlo2Z1skClAJYGq4zDw0L35giJjRg6AXQsHqOnubr&#10;nhLDyHj9WkZ6BJDH1t7I9W1cvwbB2GSKytdDV4v7E+lZABsFIYC4h+dNN/4kRJBFSbijuP9BpsXb&#10;W30WpgDuggDy9PiVzI8Jr93y26i1YttLAPF8eRTJmfOGwD4Gl/waHN9i3naqP3OreDfv9Enwfg/p&#10;IVvAtRbQyvkjzCUxZZ7S5DFtmAwHXbfXFlesADK8RVChY52g3FbDrOEyDMTxO2KGUT6uOOcRINaM&#10;HixREKUA8rAxdh3ZcNoM8fikHwoet+wqaS8KoDnrsIzjTG8KII91/TfhgDjPLyOTRJiTBciuK1+X&#10;67vOp0sADZG9KIAohBCi9QcMQfv137VeAni9IoD3Q6D5vvL8vZA2wf1k8BC3tHuFe8z1kYyjp84b&#10;5zcFsP9So8GkLy9fKZ+FIoAsmPfAPeb5GfmDUnOyxgXGvd7VenHaeOnirRbTrbD4VPBwvAy7wEx4&#10;DB3+naCMCtHkLy9a47CvFT/z/Fe4+DGuaAFk6N1h/LV1h2UmVKlkOK99cG1/GvrfWIhDiEZ/oCBK&#10;ARydsF+4j7/AdWXwsoz5OI10v5A2EAvwBVhMHw1YJbZnJCWLv04C2BmW4FU4njtXp88FNgQwFQIl&#10;OmiXmiXGH0ur6tNBiXj+UgDnUyG4wLKR4n5uJDHrcOVs2kYDjHltFiiIGLvTrFEPtIVgspjiGJ4p&#10;h9GYGzXks1AEkMWcXfJeMbtFOvksvAQQ93NNg0gh/owvB68ScW/C1eaGJAaPlfZ61ulltUh6G3lQ&#10;WIA+o0JUynBLXgzA7b2SxY9xxQsgw7mfYCB1gjJc3Tb3k/rTDz2nZYoATk06RHfBEqo7w9jnOrVr&#10;GuA6sj8d0gYigO/2XUlXQQh4sgKzGk6c204A289HAS8Llx7hGakDPHb6HD3VeRm93GkpxZr1czwJ&#10;ws0QvLRWVLiCuVFYeRIERqvw7VQQ9/71kNXiXtn9v7WF6eaa6bkRRa7x2yN6F11daR69DbdUTlXP&#10;gp92rxYB5MkRuK8gQ1q3XgLIxPVHxRvPjluCH+T+lRBxXtuDETIBrLWQCtSbT3tj5SSpMl8p+cvu&#10;r+v2BgRXAE34rxNEBvRyh9VMp9sGIZzHkQlvaYzCltHuL5JwrRrN0neDYUFLs4TMtO3M1sphy7gb&#10;DH6fjEMBHW92g+GZUrgSf0ScUagZPLOLtRsMu3aMXjG7jG4wEI4Uczp/YYUFKICPdjQE0AoWs1/h&#10;gntdl4l9XjJSIuX4xSUExDKU1vQQ7nf+WZEm5odMa40xmLvwqOlNATx22hDHm5rGCAHlGWgkGuN5&#10;e7m0+A33QfTUpQwOHbu45kjIXGAmLLfRk8eYcwSa+SqNSl5L2wf99vNzxU/CFUAFQgS9JlAw/2ot&#10;QWvmUzKg3MdXeN6sUXDLOBOaGTqjROHmDsw8dx6T59VjIeOpn66uA5FVR1MgLbvH3BWEW4q9LLqq&#10;80Q3D3bznu8Gi6j8bNGdZBr2mcJNREFXz8XzCfK5+C+LCHcgHhC7R6TneQcDqviHpVYM4jF1zSFx&#10;nJgXEK5jG1h2T5h9/LTH8e+GUM/flEp7jp6hFbuPUX1Yvrn590LEfNLjPG9DlPkZ7T5yhlbvPUFN&#10;IGR5OK36jPCuWci5S9AEPEeehYY/DtwCLJ/xt9wooz47s6P1o3Dbx6w4QFtTTtM2CObCzanC0uaZ&#10;n706TmeE8Bx+/2eq0h1G5i9r/jPjbC0//t2u+FnhCqAFRp2gOoECE9uO7rBKMyMy1/ajmoMmISOG&#10;yP1lcuFjd48tPS6UTBYNZGwhBByvS8viZI3jMI4Tx0E8RVrznKr4Wc/Ff+W52Orj9DoRsiM/W3kd&#10;Jt8/u4zWa1rJ6apFCMGShdnxunxu3J9Iz+mc0svfwa2v/Nv4XuQzVn+vZFqaeWJEjJiqi/fl7+B4&#10;2ZcxI4TnULzpPDrNIzg476n5y5rf/Nb5ueJnhSuAGvhagkxs44vK7vApH0tQQ+7+smogPdka58nI&#10;5Kc8cQLPHsN1iEw+VygKVk4l/3YWMa9348Bg06eHfH5xDd5W3hdvs/XP2xmpAqmxkGLm8SSpOivQ&#10;pFb8zONN8bsS+/n5gyuANgjOElTJGdOIWx85XCwoHpRg1TYLDVuNKEiF60fQO7hes5H/UeWBk+nh&#10;FmzFII0ZL7Z153EZAqrv3oEsbiw6ELqCdefT2x1nUttRE2jJ/BE0ftpo+h9c2DthxYmPF783fr/B&#10;5Akc02DYRE13GJOO4odt1/KzhSuADghs7LDlSyy5tj/1GDveyPAyM+rIBYFXBDMtvPx15tMLbWfD&#10;dZ5MU2eMpn1LhhjdILgOCOSRActRsNr/O4HehzAW4um1pMXB5wmmYLlMH8U7uyhmdzQJF4sZ8Ypu&#10;OxYPvfi++C83XmD7JFzYBXNGUr0hE+m5NnOMD2OgHzFc44V2s40Pblp3GJMBWH6u+NnDFUA/ECLo&#10;NakqU4qggyWIjPlxV83kp5zxhcVgCB7vP4LMW6rvFBo5eQxtiRlmdHngrz0PhOdtNdPztixgiN8T&#10;O4TGTh1NJftOpfubwzrkc0srw7UOQ0d+lvwu8Wx5DPTTrWdT7cGTKHz2KDoWN9gQOqbPmr4mOZ+w&#10;C8vvbdVASoocRt3xgfykywy6voHyEeP3x3lEvTb2xfC7aDlJqpkftK295jGu+AUEVwADQHD9BEFk&#10;8GRYboU4Y3OGZpqFh7fvgjv0Y89p1Gf8OFoNN/kCixoXDC5Auq+8oDUM+5yOC5xpZZxF2JKIEdRy&#10;xH/0VodZdE093KMUWl3BcmlPflb8zPjZ4d1xVcTHEKuuY8aLdyamqRIfIZDfv9e78UN+b/yezeP3&#10;I6+Mx0fsrz5T6Z5m7CrjuvIjJt8Z7mPABJ4kFcfwOVzLLyRwBTBABCWCEKSRcIfCyvHY3Ei6pWE4&#10;fYrCw8OaloSPoFPcomeK1kXBC6QQ2aUxj+d7WG2eF1biTrhjoyaNof/1nkp3izoopWC51qEvWWz4&#10;2fAzwrO6F2LEojQO4iSqIqQFZ/uRku/CLoz/SipxykfsNMKi542khsMm0ottZ9NVfF8swuVj6LOu&#10;5iSpPpaf8htc8QsKrgAGAcMdVkWQ/14UwbTWYYhPT7g3tfpPoXlwkVKWwUWShYfdV2ExqIXAjjJd&#10;IGktVK1DkEWXC1aT4RPptfazKH9d3LdqHaqF6EqidG3xHNjNfLndLGoM8eFnxWIk3hk/Qy/XVvdO&#10;1DBdfIDkvCHySj+Rl9ZFDRPT43/eeSYEeS6dwXtMAb3dXjM/uuIXNFwBDBK+lqCZAVVLkAsL/xX1&#10;eMjMfgXPX7xKmc7614lIoxYsiPDWmKE0dOJY+qnXNCrWxMbtuhzJv03+VggfW+cluk2nvuPH0UZZ&#10;x+b13jTP0ifMjgG+G7t0Flc5JW4Q7YgdQs+2mq2In/m7XPFLF1wBTAeMfoJ2DSOBTKUlM7y6HQyt&#10;x+j2Hc4rC5ZpHR5HwVowZxQ1GDpJuF1sCV1W1iFbedK1xTZ3Jao4YApNm/Gvt3XOz8TWtU0v/bwL&#10;Lzqkhdt7BJbf07yovrbOz53YID1wBTCdCK5hRGZqhwyuZSBp1XPrwiStccq+ah3intkS6j9hHH3X&#10;YzrdxuOYpXjkJOtQNmCA3DfvrY6zqPXI/0QXIq9GJ62VJ+kUJ8lpJHVhang6qdb5uQ0eIYUrgBmA&#10;bz9BphRBf5agZAgKSChpTuAqBeIICt7c2aNEl49n28wWa9ZK9zFbNaQI1/aiUN8B4Wb3ftiksbR9&#10;keybZ7j/gVl5/tJwvC5NMMfJbeu+kt6v+LmWX0bgCmAGobcEQa0lGAg1hSAo6o7NwDmFdWiKh+i/&#10;Npx6jxtHX3WbTkUawjqU3XsuxRA92YDB18e1n249h2pBqFmwffrmpYme3fOxhtmR09qldzqP03FW&#10;mul8Wntdyy/UcAUwBLB1h5Fp0+8OO8Wll/6u6Yey7tBsJOD6sxkz/6VqAyfTE1w3ldnWIZ9fcW25&#10;b95HnWeKvnmJC2XfPKcGjECoO87uXBye3utI2hyP33BR/PB7XfHLFLgCGCIYDSMaEWRLsKOTJehU&#10;iHThdmnt6JReXlvSKV4Tx4Ij6w7x+1iEukGMPu06g26UoxuEdQjRSq91yMfJOkichzsKc9+8sVPG&#10;0N5Y7pvHgox70Lq26r2r2+q+GqbG6cJ04TJO3VapplNpPUb56yV+ruWXmXAFMITIeJ2gU4HJKK3n&#10;9nctjg/iflh8RD0bxAiidHDpEJo8fTRV6D+FHgl2AgfFtc2L/ZfazhYdg0XfPO5ELhswvFxbK4O4&#10;96AY5HNJS+90nBKuip/b4JHpcAUwxDBEMNj5BGVBUGkXrqPTeVTq0qXnOgGch61DFilYh9zqumLB&#10;CDES5kO4rNoJHPgv7yP8loYRom8eDxXcEGUZG+3o2jrFSXKaQNJdAqp1fq74ZQlcAcwEGHWC6e0n&#10;aKW1sAZayOXfQNKHmvK65rXTrENDxNh1HT91DJXuO4XubzaXrq6zQPTNY2tx6ox/KXmp2YDBlh4/&#10;J1srj+kUFwiDOd6aVu7zXx3VtH6oip87wiPL4ApgJsG3YcTM0I4imI6CY0v1PLpzOl3H37GSMs4p&#10;jZVIyxadKXBneHRDzDA6z3HStfVr5dnFyzhdvNNxmU27+zG3bS0//HXFL1PhCmAmIn3usJXWOHVf&#10;buvSqLSGqfvqcZJqWmsapzhdGrlvEy+fgaPoSappNOfSUqZT0+v+BkLrOeW+E+2ONcN8LD/5scRf&#10;V/wyHa4AZjLsG0aiNJagXUGx0imtDFPDncLkvjVcpVO8GmelGm+X3hqu7sttHWV663F28cFSPY/d&#10;+axp1HRyXw2zxLkNHpccrgBmAbzdYYWin6A/d1hHNd66rTs2kHC5rYbZpXUKUynjZDpd2kDi7PZ1&#10;DCSNjrrryDC7ODta08p9JVzr9jJd8ctKuAKYRbDtLO1VJ2gWjrTCIwuMSrtwJsdZj1fDrLSmt0vH&#10;1MUHcoz610o1XtKaxspA0wVL9by688t4lU7hujgzzBW/bANXALMQtpagcIeV+QS9CoyVduFWKgXO&#10;Z9tfnBquoxrvlI7p7zzyr6Q1jZXWdIEe54/yPPJc1nOqccFSHgu64pet4ApgFsNXBE1rUNs6bC1I&#10;TDVcFiw1Xo2Tf63bapgu3EqZzppebqt/nbatVI+VtKbxR+tx6rnUcH+0HhPIsdZjnIg02hEervhd&#10;SrgCeAlg20WG6wQ72jWMyL/WbblvR10aa5jcV6lLF2iYNT4Q6s5rRzWt9Ti5bw23UsY5pfHHQK7D&#10;RLxf8XNndbkUcAXwEsEQQdlFRqFtP0GzIKmFKm1bty/D7OgvrTVeUhfv7xhmIPH+0jBlOl16XZg1&#10;3O6vldZw7PNUYV5hSpz2PGa4O7Y328IVwEsIp7HDH0AEvesENQXLJ8y6raaT22qYSmu4v30nWtPp&#10;zqWLl+HqtpVqWjWNXbgaJ7fVcLltpd05rMfrws04HrfsU+dnvmNX/LIFXAG8xBCWoM9CS/jrWCdo&#10;LWxWynj+az3OH61p7fbtKNNZj9Wlse7LMGt8ILQeY3cOa5pA4uQ2/7WGW6nEBVDnN8QVv0sKVwCz&#10;AYQlyGuM1FJFELQVQWuBU/fVMP6ri7ej07kDOZeM1/1Vj1W31XgZbo1XqaZ1SmfHYI9R0wdxTW0n&#10;Z2/xGxq9y8wBLi4VXAHMJkgTQWvDiBBBu0lVJa0F09++v3B/lMfZnVP310o1nLft0gVC67l02zpa&#10;4+3SO51HE+fW+eUYuAKYjeDrDpsMyBIMhE4FXFLdt6aTcbrwQGg91uk6Vmbkulaq13U6rxpnd4zl&#10;+ADcXlf8sg9cAcxm8G0YMQuQ7dhhSwH0KZxO8YFSd55AKI9Rj7Vu687rFK5u69JkBnXX1VzfZ2ID&#10;V/yyO1wBzIbQ9xO0swSthVIpkH7j7cKc4tXwQKgeYz02kPNZ0/g7xl8803o+NU6lPJeOljSu5Zcj&#10;4QpgNoVRJ6iKoCmEpggaXWRkAbQUxrQw675TGuu2ShluF++Pdseo5wv03P7SBXoeO+qOV/et8dh2&#10;6/xyLFwBzMbwbRjxFkFfS1AtnLowlbp4ddtpXw1TaU3rb1slh1vjgg1T49RtaxoZZo2zbuso4026&#10;4pej4QpgNoevJch/rSIoC6b1r0oOU+kUH0icNUz9G+i2lRxnTSv35bZTmKTTudQwa5zctsZLynQm&#10;tXV+rvjlJLgCmAPgPWzOTgStDSN2lAXYuq1LY4237qvh6rY1je4YHXXHOsXZpbcLD4TyWOvxahj+&#10;+p3VxR3bmxPgCmAOgX3rsDFsLnARVAtyoJTHqLTGW9M6xatxgVJ3Xjvq0qbneJle3Qf9ur2u+OUU&#10;uAKYg+DsDlvnE3Qq0MFSPVZ3Ht15dWEyXI2T22q4NY1dmDXOmkbdt8bJMOu2XZhJt87vsoIrgDkM&#10;wbnDmgLsVbh14YHS33FqnDWdLo7/WinTWGmNV4/R0XqseoxduDUO9NvVZY47tjeHwRXAHAhjxEhG&#10;6wRlIZdUw5zSyXh12x+djlHD/MVbw6x0OkaNU/+q4WqcGo9t1/K7LOEKYA6FvrN0MCKoKeQ+YdZw&#10;XbxKGadLbw2zhqvncIpXqaa1SyPpL40u3gwLwPJzxS9nwhXAHIy0hpG0WWRMIbQVQVnIVVrD7dIx&#10;Oc4p3h+tx8v99J7Tei41LlDqjlPCVPFLm8/PpGv55Xi4ApjD4dswooqgdRYZJ3KhtxMRu3AnOp2P&#10;qYuTx/g7VmWwaXXhNvQRP37G5nN2xe+ygCuAlwF8G0bSK4JW2omLGm6XJpRUz+/vev7uxS7eEh5Q&#10;J2d3Pr+cDlcALxP4NoyoImjXOiypFPyQUD2n3NZdK5TXtp5fdz0drcfgrzvC44qBK4CXEXwbRkwR&#10;RCEOzBK0EwwOt4tLD9VzWc8tt63Xs0uXHjoc67b2XlFwBfAyg++IEVMEbS1BZqBiwumsadUwua1L&#10;o+4Hw4wcK6m7Jw1Xu5bflQZXAC9D6C1BMF0NI7rw9NLpfBm5Fh9rd7wa7pDOb1cXV/wuR7gCeJnC&#10;sASDqRPMbrSKld2+GpZOalt7zeflit9lDVcAL2M49xMMtnU4UKFJryBlRMj4WOvxMszPeW3FD3TF&#10;77KHK4CXOYKrE9SJhU5EdGEyXLeto4xXz+XvGKaaXscg4tzW3isergBeAci8foL+KAXHKkpOIiXJ&#10;aVSq4Wo6K63pZZi6D7qWnwvAFcArBM4i6K9OUIpKAMKSIequESiDONYVPxcmXAG8gmAMm7OKIMgi&#10;2DHQhpFgRMqaTt33dw55HZXWcOsxarw1zNyG+O133V4XJlwBvMJg21laK4JWMbEKiwyT4bp4p/Bg&#10;mcHzqJaf29XFBeAK4BUIwxKUIiiF0BTBgOsEncTIX5xdvFOcE+Vx1mOVML9reLjidyXCFcArFM6d&#10;pUPRT9AqRsEwkGMVcfNH1/JzYQNXAK9geFuCqghGZV7rcIImLI2BiFoQwsd0GzxcOMAVwCscwfUT&#10;tDIIIcq0tA4MoJ/fkChX/K5kuALoIh39BFmgdCIlw+wETB5nF6+jmta67XAerdurip87jb0LVwBd&#10;mAhdP0E7qmn9HaM7rwyzUk1jpnPr/FwECFcAXaQh/Q0jVhFSKeOtx0ha00ta4+32LWFunZ+LIOAK&#10;oAsvOPYTtBVBKUA6WuPlvr9jdfEyTIZbttPED5asK34uAoArgC58IETQq3WY/zqJoBQoSV2YP6rn&#10;kttqmDVchpnhWsvPvH+3zs+FDVwBdKGFfeswd5GxiqAqRqYg+YRZqabhbUnrvh2VY/02eMylIa74&#10;udDAFUAXtjBE0GbssKMIWvd1tIhY2r5u2yHMb4PHHFf8XNjCFUAXjjA6S0sRVOgoguq2jlLAdPty&#10;OwC6w9tcZBCuALrwC+eGEWs/QSli6l/dttO+GqbGKfu2bi/+uuLnIkC4AugiIAQ/YkQKlipoum25&#10;bw3TxZnbAbi9rvi5CASuALoIGL4iaAqPaQmecmwYcaIqcjrKeFCI3yAH8XMtPxeBwxVAF0HBWQR1&#10;lmCgtAidjn4tP1f8XAQHVwBdBA3n1uH0ziKjsfZUaic2cMXPRcbgCqCLdMF57LDdBAq6v9ZtNcwM&#10;Vy0/t5OzixDCFUAX6YZTF5kPgrIEdQJo0tbtBV3Lz0UG4QqgiwzBGDanWoKmOJl1gvYNI+q+FDxl&#10;Ox60dXtBafm58/m5yABcAXSRYaTVCdZicbKKoK6foBQ6Vfws+9pOzqar7Vp+LkIEVwBdhAT61mH8&#10;tRVBi+CJbXPf7efnIovgCqCLkMGoE1RF0BRC0x3W1wmqIgj6NHgoYupafi5CDFcAXYQU3lNpKbQV&#10;QdPy4zq/1YGM7d1lXsmFi4zDFUAXIYfv2GEnETQtQFHnZ47wcLu6uMgiuALoIlPgbQlaRVCpExSt&#10;ve4IDxeXBq4Ausg0+I4Y8RZB0UVmfT86sMyptde1/FxkHlwBdJGp8HWHTSGECH7WdTolLh5KT7eG&#10;SLqWn4tLAFcAXWQ69F1kwBoLKG8d/rvwYphr+bnIQrgC6CJLoK8TxN9avK3QFT8XWQhXAF1kGbzd&#10;YcXic8XPxSWCK4AushSGCFonUJDi567e5iJr4QqgiyzHxTpBiB4LoNvg4eISwRVAF5cEae5wjXBX&#10;/FxcMrgC6OKSoRVE8Obq4RA/d3ibi0sBov8HxsH8ZZhYdgwAAAAASUVORK5CYII="/>
  <p:tag name="ISPRING_PRESENTERDATA_0" val="Tmd1eeG7hW4gVGjDuXkgRG9hbg==|R2nDoW8gdmnDqm4=|dGhjcy5iZC5udGRvYW5AZG9uZ3RyaWV1LmVkdS52bg==||e0I0NjYwQkRDLURCRTQtNDE3RC04NDUxLUMwNEUzRUIwMjdGMX0=||SVNQUklOR19QUkVTRU5URVJfUEhPVE9fMA==|MQ==||SVNQUklOR19QUkVTRU5URVJfUEhPVE9fMQ==|MDk3OTA5NTg2OQ=="/>
  <p:tag name="ISPRING_PRESENTER_PHOTO_2" val="png|iVBORw0KGgoAAAANSUhEUgAAAP4AAAFACAYAAACcIcHgAAAAAXNSR0IArs4c6QAAAARnQU1BAACx&#10;jwv8YQUAAAAJcEhZcwAAEnQAABJ0Ad5mH3gAAP+lSURBVHhedP33l5XF1veNOsYZ53220LmbBsy6&#10;zQlQUBAUJYPkjICAOeeAAiI559g0OeduGpqcMey89/28f9A838+cVWst3Pf5YY6qq/JVNb8zVNW6&#10;1h2tF1rs5LkzdvDsRVt6+KINnbfPnvpqpz34SaPd+/Ymu/uDBrvro0Zr/8FWu/djpX243e75aKee&#10;t1vH97dbu7cbrO7t7XbXh3vs7o/2Wvt3dli76dvsrvd2W/t3d1r9uzusw/u7VBbaaR3f3mV3vbPb&#10;Oiqvg+q1f1ttv7vd6hW2e3ubl7v7473WLtVr/95Oq1U67XT8QG2+o3qievpRWu07263DR3us/oNd&#10;VvfuLpXbq7y9VvvWDqubrnZVH+pA+NY2q522zaqnNog2W7sZjaqzQ3V3q6/dVjdjm7Wj3bdFyqt/&#10;a7vVTWvweO30Bn+uZ9wq3/GDPSrPmBm/ymoe2r21RWWUNr3RaqYq/maDdaCO2qvTnDBP7T9UXfXF&#10;HNWrPu/SXvnMl7+X2u+o9+igNN6RcbV/j/fS++s9O6g+8+FtKb295qid3o14B42JsE716uhX1PH9&#10;PfFOIsbMXNTO0JqJfM41DtaM/jqqfH5vwpo3t/q4GQ9jpSxjJC9Tx3cZ927VYV00VvrkPVL/7ZXe&#10;/u1YM9bO62le2jMfohqtQ+20LR6PNtX3m5r3KVt9DttN1TyxjlqbuulbfW5rp0KsZaNVq606xeum&#10;NKi80qbT9069H2uoOVR6vdpqp3Wkr7o39E6q1w7+UMgatleb7dVOvXij/TTVUTvtVR6qFTlfqFy8&#10;TyLGOY2xqp8pGt+bejeFtVOVNl1rMk1jIE9h+2laJ+XXvaFxTlY/Gn+9+vZ2mHvNSwe1Vz9V4xR5&#10;OGWLdXhT766xtJsS1F7z0kHjK33uyPuqXM2bmivmNPErPHW31v4u8U178ebTX+yzD9e32I7TN6z5&#10;+i27o/XKJTvaet4ajrXa7J2t1us7gfv9zVrQLWIEMe/bGsQ7ore3iGE2afI1eTO0UO+ok7fUiZgQ&#10;RgIYtZogJooBwDQ1Gny1qFZAq9XgarUItRpwzWTFlVbnA1Y5Dbp2WoSx+FrYNOm15CfmoAzPdVoo&#10;GKWWF6Us/SoNJqh+UyHAY1HFMIC4WgsK4OmPNBimVmVzH4yhaspmCQO9l9qrUVow5ZY0PvXraapH&#10;nymPd2Oiox3GprlRHCZjnMwDBGicsbXQCAEYiHKkOSXGchKgCb0M9YirTp1AWichh7AjjlCIdL0P&#10;769yNYQSPKQV2kMQibxfEeN3on/mhPHSTxo371U6LxBjyUzFeJlLn0/qaT4BmYciryPG9bmkHGvM&#10;+itOWrXmuY55E7UTz9RM2eRC2OfU66oP8UfdZM09ayLQVhOfvEm8s8lqAC4gf0NtJapVWvXEzVYl&#10;qnlDeZO1Fs5ramuSnieqjgDndVSGOjXkISjUJ0KmHYQQUd06tUEf1ZPoP72Hz43ymBvqwEsCXr3A&#10;XTdZ8wCoRbWMfYqAJ7DXT9V8q3+Id2qndEDvwFXfCBon1klhHYDnmbmmL42JcVM+hy40UhuE7RE0&#10;jEXjyvwGAfyOKF8UoxTT05/vtc82n7WdLTes5fqvdsepS+ft4Jmztunoaft2W7N1+xpG2CSSZHKt&#10;oJeDedILswDVLIADlYnQpPMMSDTQwoRrAmuY5ImaOE1MzSSV1cSwCFUTIr2GSdEL+QuqTs0bYgCf&#10;+KDaSSyqFnPixqBJ6nsiDKBFUbkqMUStMxFtKk/lqzxdfVNGjIMWqNEEVamfKtpl0tAonk4fGvvE&#10;DXovlUUAIRBEVXquJg0mgWkYnya4nQRLMJrqqT/vx/sTUfYNmFNjpG2140ByRmFR9aw26wAFjJ6Y&#10;yYHmZakDk2mM0gAupDRO10yUR7iKAKrXwXLR+2eAusACjA7IYFZCtCShE21JU9XqPep4F39fjc/H&#10;EGEecwg3CV3FPY81Vp/MabXeO4MaasdYGbvyfP3FmLWaF9akMH96P/iH+a7TurJ2tZoPX0PmXPMH&#10;Ma+1Al3VpI0SClG3WutfPWGDSOs8XvMLyFkDD4NIrx6vMYu/yK8TzwE6+KxuksY6Qf2rbRcS4+Gn&#10;3FeQCwb4QX3Dr9UT1S98y7vqHRAEKDMEC8KDsVKvHTwMb1FW8VqF9QI5eXXi91owoPwArNIV0l6t&#10;xlknqtc6YD10mCHN/xbWgvCiPlxA5Lb1XM+zyPtQ34Tt1Va96sa6qqzIwS8ewMJCQQD+Jz/fZ59t&#10;OW+Nzdet+Yo0ftP5M3aotdW2NZ+1Wbta7KWZMnmn62XUQL2DmpfVAHlhMTSTz0LFIrKwWgQkMtLR&#10;F0Bp41kEkV7KJ5dyLIwWyhdv/HotAnEtUJp0X1ARk+SLmJ9zvhbKF4sFdeCltn2x1I7SaiWpK6mL&#10;sGCskzboeaNL17xQaASETtYStc48YioW3N8rMWBqv3qC0nxBWQwxj6habdQi3dEu9Kv3Q2jRZxXt&#10;Kc3rQggPwAPgIfqB+QHVG/Sr8ab3oB0soloJphoRDFJNn0oDaAgeByEApKz6qfN6aj8JEMpQFnJg&#10;A0QRQs/j3obGj5B2TRpjc22XhAMCMBP9Idgd9C7UeFfqBpOjydByRWJuVEdr52tFmpdXWd5H788c&#10;1PmaQSrHnPizxk1ZiPkvmR9fK6WzFq5FWQOFpFfCV5RzgaA5YH1VB+HhYCWO1idP9apUroZ1Ffk4&#10;01jdglA5eJhnb0d9Vk0Q74mCh2McvvaMQ23WSqC0k2AhdOEiKggaCSJPJxxPu6qXgF83TuMVtUOw&#10;qE0HNvNFuy6seBfWWGkK83u7haFyUL3cCxeyLjxQalnzSyjgYknzY/E9/PEu+2BjqzU037CTV36x&#10;O06eO2tHWs/ZjuaL9kPjaev6hRbnjQ0aDFKKCQ1ti2asnrA+gVED0qR5mAaEpK0S+UtP0OSO1WSO&#10;Y2K1MHliFQ+prDY9LtKLV4/TxIpIJ04fVaJYFNplwukvJpB6TIQLGQhm0CTUaIIAKmVZoJCOKlcC&#10;rErV9QXxMuSlNjTxDjKYj/KJ2ZwJWEQnCRbeWVKbyeed/f1THRavUu0yXh8fY0cQOFPTZmJe7yv6&#10;jP7JA0iAhEWUeyITrtqFTYC/QAgnkWtLt7C0TgJlLUBFmABQCQF3scQELqBF2YLBhETguLBwIAuE&#10;pHt7YizmK81VjQSDjzPNhwsl0hV30CNQmSfeQ8+Qr4XmI4BBWd4PgMb7+Tpq/gMkahcg0b7PtTQx&#10;6645A7Q+Z4A68YLzA+OgXdYPHvL1Vh+EaW0dJMw/pHYAOnkAv0rgqxJfZpB62cJY1I7ynHfTM/m+&#10;PrRVmpZ4PYO6epz6VliVwpxfSrRdI2zUwktqo53GA7jbaY1ps50DnDRC+tDaKKxXvgsWhAakOnVv&#10;iAeV5kKAdXG+Yo1EyUJjr4V9G0z+x7/abzPWtdj6E9fs2CUH/hk7eLrVtgv4P25vtec+bbDy8WvU&#10;AeBE0skMJo5WFPAdEJqAqjFK85crTjjxKgeyJpt8haV5Xv4Pk+KAF9UA/rHrRfQbbQIgL0+7LLTi&#10;LEplIu+LNMornzRnADEGaV5HEwdoAVQ1Aopn9euTyDNAZpKp4wAmnXoIGyi15X1QLpjbGcGfo1wA&#10;O/qm/Szxw60poZK6sYikJ+EgUAEO1/CS4NWEAIhQ6T4+gbFKFkOFBDIhAMcqqxSAAXepmR6gLzIC&#10;5d3ygDkc+PSZnsU4AMqJeKIqPVfrPZjXWsxUgbtKAMT8xTKq5J0BfKKwhEJIukAEND7/quvPaquU&#10;B5gTAF0IydN7qJzPeQJ8NRo3xXNZLMAiCKNN6vra+jPxnA6pzXGUV7/07aS6ygPAzrfwX3omzzW6&#10;3gVerISnSVd+jZ5DaWk8jDeRC4AS8MfYoq8cz6G3rbkC+PAL4PayeieEIe9Xp/FDjKduIvmKM7cQ&#10;ZRW6W+Brp3axzpO7xt5MB2l7No4f/WKfTV9z2taeuG7HLgr4mPoHW85YY9MFm7PrvHX9vFFaa506&#10;Xa+GxCgwNJpfwK+Sb+aMrkmv5UXTQvhiiMEdxDwjYYmnEF/GtbomtWqs2vD4BqfSCWMSAXaWnjFB&#10;hIA82gZIVYR6rkmTjkSvpC+IfIWhEXhm0pmwIKStT7iDTho8tecSU3VcGIixXLMoLQOWMiH5o10f&#10;hwOduN4JwcgcaX4oA4C8nVQ/xkIbqW3aYpzMMSCEBEB8OtecApaHjEtx39PQWmSKfQWVSQDM+Vn7&#10;Mo7SMjmOxs/95b7zhlbp+xYEGe/rY05lXGAxN8wfwiGDOgAf2p50hBhzSX3Kxj5PFXOHZafQQan1&#10;RYC79ehrHeQAYC3gjbTGrK337WDP6xxz60zvax9t53gAiDaizdqJGgcWKfxGX4xnHDyp9hOPOk+q&#10;PvyU269M/Of8VcK/1GEdQwAQqrwIUNaqH/oIJZX7i7ad13JcxDidJzQH9OnPKAPWlPlXmXaaj9i3&#10;iPmt9bKaC5UhHZfBNwlx06ezsy9tnzT+w5/utqkrm2zN8at25PxNu+P0lQuu8bcea7VZO8468Nk9&#10;hZlr0fQMIDFEJZOqDnwSnSLOS2W67VkvTLkMZtfWyVLIzzn0PFHNWL2k0sJaKDJBnlBPo47INXyK&#10;u1ZKefQRbeY2okwsvBgql1W8imeYzplJaeTpnbMmdw1VWkb5aOpiXfLVPkxBeT27OQez0xaLI4p+&#10;o0/aAiRuPQAOB63KKk49T3fzLTQ+mh6qpK8E8AB0PPvOd4qzVqxZgFaMA+hLysVehDSJhAyuXAZ4&#10;1FObDmjVAZQwIu+ptLyvwRy55lF6+JoAOvKiXsn7eZwxUYZn8YLPh8aidnzd3PxVuZSWKeaOtGJ6&#10;Ll+a9v+PCn2IZ29vW2N0zY9wiH49H/4gnz7gQ8UdsAgBxf1ZdTIf5bLwWuZpKIQBbYsnEASQA5t+&#10;1LbvFZCmMrg0qR3W3a3EtHZYgL7H4a5YaPR6kbsBmltMfQRLrJnSNbcc/fmJAMCf0RgaX+Fd7+2x&#10;hz8T8Fc129rj1+zohVt2xxmO886et20nztnMbaftxS93SQuwQBqYzEnMT2cgBgOD60XihZjQAFRe&#10;EA99ArZaRQLf7UAUjVGaqPCcytyW7+0F5fZ9ERAKaaKgvGCFvkW5fDyz0BBlI3RXgHoQjAnQvM1E&#10;jN/Tg9hYyaa+T3KaeLSYa6kEcPY3oBAMhPQVFNJd/aV8gI3QcDMev1fPngawle59CVD0U1WgAD/C&#10;IZv+HlfI/oYDk7jKursAo4mKm265H40hMVcIdMploKb3ycRYmS/q0bfKkO7vTZrqUg+KuSkSeaVU&#10;xbykPN4PEDG/zEfWjL6WCgsWmcjTRfjlhIV5LKSzzlEvh5RF+EbZxCcOduWN1TgAP3EvD09BqkNd&#10;AbcyWaIOYAgF4gpJbSQeDD4s8mqRL+FTAZb6mWgDHkp5LnRSHsCnbuw/RDnnPXhB2PNTKT3j63s5&#10;8V+7ydsLc44AwLcHm2wOOvjlJvpxo7Q/pn4HafwHPt5pk1c228amX+zIxV/tjpaL53xzb9vxc27q&#10;v/z9fi20Xgim5TgFDQGzSBCEP67Bodnk7yNNCyDTS2Q/qBTUpc9el4lTWpaqTFaUyeWijzyJhcVN&#10;E0V6lIl89/NJ87jaSmE8ixgXZVP9YLY0uRCM7WWiL594mDHlOdMAXJ4dmBoPdVI7OeRdMlMiEJmj&#10;IuW2YUbVZ4EBZdayqe2sPYn7ho8WF0sgA544PnUAX+UUUj6AGCDM7UBFUEY/mVkgxh3metQtUH4f&#10;8kvLidwqKSnr7+750UdhXiCPRzu5z1zH+y/UjzIFc1zkvEJ9xkGY5tbj/qz1yusJJV4Ifol2PE9l&#10;sU4iTX2N0zuMUd4Y4tFuYUNZbbAZXeS/oJrRcnmljGrGqqyERvCd+i/h1QJv+/gjr1AOXk95OQ2K&#10;ssW04J2o5/ynOfLLQSIEIJuAse8QeT7n4gHWGfcwXAO0vjT9m9tl8u/wi08duCAk4N/30Q6btKLJ&#10;Npz8xY5e+g0fv9UOJVP/p90X7JUfDqlBda6FqQX4mLwwMmEJ8N2vVXqAS6DNdJvfQ/lIy1Q9RtJU&#10;VFruf6tTjCv0Cc5pUT4mXURYWCzGsMkqlF8pvw1BhW8WForIzSu9h+KkxZgjnvPz821amzoO+NhL&#10;cJfH86Oc1/eyqss4vH5uT+MG/IVF04L7Zp7qKz20LnE0MOBQvuY+QrVNvhY2NtGU7iY+ggCBoDSl&#10;x7kudQA9zFCkaAtwBuV2c/l8PJf7dJNUY8nvn+vQj7sYqVy0EX1E2wgJ3kM8AfHuIrcwSKe+z2PM&#10;pZcrzK3mJxNz6fOn9MK8QnltNPclcd/roTxlWevEF7GvpHTNeQCcUPPB5p6UT1EZqB1ADOAQBgmI&#10;kJvwBd6int5dbRWBHX1lfiTM4yDMY8j87WNzi0FtqS9CLAj6Cbci3o33jflgHdSG0hzYevaNPuKs&#10;qc89Fl4AP9ZbebiJ0vx+vMe9j7d32P0f77Cpq0/b2mPX7fCFX+yOE60trvEbjp+12fLxu3+zx3eM&#10;fcEn6oUKTBqTG1KXQaLxY8KY2EpegAlJE5Mnx1/KNXqaLKRnMvVzemn5P8b/mJalZOFZYS0LSZtp&#10;An0MlBH5hKZ4pmCEYpnSNMj97BQ646CRRBwF5j0B11wpr2AWp/pofBYiFlHvq8ULC4JyeVHVpyhO&#10;HlJ7WZIrdFJalcJKtK1M9dD8AXgn4lqPXK+USCtaEMV26ae0THYhvG127XkXMaST3qmgsVXey+jZ&#10;3ZmSNqHcF+5Abs/H7SGWSpC7OKnNbCEQMg++DlpL5jCvW55T4nmOc7qHolLeKNWkaMhcvwB8xb08&#10;oHdgRn034R3YpW0q3XlccWn82hKNDwXIi89Q5uk8jmi7pBxtlFJK9zHDLz5WeIixpPfxddB8lxJz&#10;nebeBS+AF0+4EJBiyHc22k1Xnnx9ND7AX33kmh08d9PuOH62xTf3AD7HeV2/2GEV7N7DoC5RAbsW&#10;pzAhSK/1Wph1GiBxXlLpHupFGLikWaWDO9fJk8sEKp6AHxOhelCagDwJUT7iTGbOy/k57qZUiSAp&#10;5NMGZVJZXxDK0y5hzkvl8lhdCv8xn9AnnwnWhGriKynLvKRywZQqUxCMSG+Rb5DqXRUPwDOfxDfJ&#10;P1NZheT5Di6L5xpVbSHZARbgASwscuFZ7dOWFty1q+r5CUPSvKHhYYgAeCnYC+RMozr05aH6c43B&#10;e9K34q5dEoP5PgHgZnypnveVSHPiINZ4Kh3IKke+iPo8Z8FR8N19zmJ+ff6Yy5J5z/Na4KsSymuU&#10;+ShM6ryGKuMaVeN3sKd18jT1jdmuuK+rNHmkqQ+5AG4RkOeaPtqiD6yBbBEUeUh9extp3JDa9vxE&#10;BeU2hnoqq35q5HJAVaNjjF7PBVG0R9v+3ml+4Df2ANr5cZ7SfX3gRfagEAKsE+V41joJ+Nyx8Jt/&#10;fpmn0e5+b7uNX3bC1h2/IVNfPv4JjvPOnPXjvO+3nbbnBfyqNxKTItEYGFolDSKOPtbpJQR8hS4c&#10;kqmTXwJBEC+cF4NJIB5hhUz9ShHP1SqHBRDl8kQwYbRJetSJiYz2iumJaCc9ewgxkbSFUKI+/RFS&#10;P5UJf3GLb0QigLztlO/1UjsQgHZQe3q07RqZeEqP/qij9lzbc+FJ/foxqNIIXahu0EKxoy6GQjC4&#10;cAD8hGFeu/mrhQ0gQyx0xLOp7ACU1q/EDVMI+Y0wB3BQCIAcL2roDGAIpvF4btPDiMNkbpUUhIL6&#10;It/7VZ8+RtplzNGma3DmS8zqfXm6xu31VY585ou2fd5EzGOa17xuhHktYt7zugYV5l/pIfRjDTMP&#10;QQDMd7+VFuANkLPJx5k+oQsChbXJnOfZ1zqNKfNZYYypD6zc6F/lEfreB+1HHSyOQj3aHCuw0y/7&#10;DArDwijpJynajDdfb49j4gN+pTGXmv+4kszaqS5KRHNb/8Z2PWstBHyulreXBQfo8fXveqfRxi8/&#10;YRtO3BTwOce/0GqHz563XS1X7IfGM9bpU2kILn/AfNLodBI+LMQLA0JAL60/Zq0/h68j3zpNfgY5&#10;giOEgpg9+ziev8EqRlNf7oJCNH5pmRwP8BcphEWxv2KY46LUR/btc1uQt6Px5ncqANTLRb7vDfCO&#10;hXcuKfeHuIMAc9GfNTeiYvu0E8AnBNh+5dXBrTZEcS8i4vlMHcBV0TagczCxsKSLQTwE2GhtMQBp&#10;WA2cwngYaVG2CMjcTqSHtoh0niPdNUii0nR/N8LUdk73a9icFKg9f/a8HC8KmYIfn+Ynt8E7eluq&#10;4/Od1y/NZZ7nmGOFtKPQy/raqZzIz9eJl6xxjrsl6iATJXAFOCN0wVIKaixMB2exrLsLipeW8zZS&#10;fT8eRIMDYrR4AjV9ZgsUfsSSqBmn+fKyIXxqERKeH1TKe85H/s7MRfLxWTMHPnGNQXOTtX38ViAd&#10;82HmC/wdpm6PYz0B/573dtikVc22Tj7+Eb/Ac/GsA58ru2j8Ht/vs5ppmhDMU2mi0GZ6EV4SM4MB&#10;wdACvt+0E3i5decaM09gIianMKmi0snLpjebfdUCfzUv7eCOPQHPT+UzVYxmUYvtk1ac3GjT0xP5&#10;mJ0Jom2PixncDUllCnsACr0dxiwJXtpG3jfIlNNvi3sdEUzoTA3T6h2SlieOhkfTV2Ip8ax4QeMn&#10;cpCwoA5CMQmaksW+LVR/LL7KVCJA0o+kCPHzArzFOkUhQHuR7+WSoCkFb87PIQzlLgXAT+lOiofG&#10;V5uu2cOlYOzshRTGyt4E40WDYXJrrijvZnYi5tdN2PRMPM9/tjT/mJ7n3ePUpwzlS0IngQ1z39e2&#10;UDaVS2VyOvwLcDHJczqUwZ/LuZLgWWWq1HapCV8ldwHiGfOeOrFvQHuMI4BfOVrp9JPadSsGvqFN&#10;PWPe53cn5AjPj/FI/wPg/VlzzAmGu6Iy8bnGy71/fnsB8DH1xy45amuPXg+N3yzgH+I47+R5v8Dz&#10;8o8HrGqqGFBM6jfR8FMLkhYQAfi1ojD3K0ev1UsqPU+ca9x4mZgk0hV3H0dxwCng+bGep6tdB3km&#10;6lA2ypcKgNwmlkJI92JeULTp/WF+wWC5DmUleXmOjUjKBDn4C8+U0RgdwCxIMEhekBwvMCT95Lgz&#10;ttpg41PzVLjZ6H683lnziV8fPrqI+ZRFgAVQqTqQC4wMLgeu3gFzL8X9PN3NcIHcy0ZbHLvm47a8&#10;0Ua90g0+j8tk99uFfqlHbfj1XY0dQY8gYt01Hq7z+rgRSAgI7vh7mRBKLgQKbkgQ/WXAQ9m3z6Yr&#10;hNntQFK67wNojsNSYt7hmxAEWSBnXvK1z5Yc5FpR42FdfP0UV5kANeVJQ0mpLwRy9rFpR2UBtp/6&#10;ZGWh9fd1dIBqvLSltOBpzVN6DpDTZw71Hh4nBOxqQ8IjzHjNgY9FdQE8wCc9xd06cB4K4VJwL5yX&#10;iKsdjb+dtHgmxsjVXvf5Nb9c7PFf8Inq0fAA3kGvZwGfn+z6sd7b22zUosO24SSmvnx8NP6B02es&#10;UcDnOO/lmfvEQGJaLTaLXinGREPBzJXjw8Sv9jv1Av2YNR7mSQ+QMpmY8kEZnDExgF5MhU8/Wukj&#10;sRhUPpXJ9b1cWricVlzMSL89Tc8pz90G6vCsfGcW2k4UwM4U+ZmJIMytoskFkR6L4eNUPJhYi57S&#10;nWHyYtGn5inMfOZQ+ZLIcbyndiVI2QCryAI1mftVkyLMPn4GvgPINTJxAKM+lJdBitR3ACD1BexS&#10;4GExAPZS3943ApN7UFn6Yx3GoPGF4NF4KeP9itLNQL8oouewGERqL/qLPgu+vY9T6w0j80wZEfOT&#10;GZwyWAIxN5onzQXr4/Oa1sXLMb/MM4DwtWINikQaecEXimsu/PSJPFw70qhbAGcq5+0l4Hs9xkDf&#10;ke9lUjnigL4WoAPqBFwHt4h2ndgzIF/aHDO+0oWI3s/fIfJjHNGGx8lTvzGeXDb6jOf83mpTc8g1&#10;3fD32ewD3CI0vK91xONXfg3WXmvvH/KQud9BPv64pcdtHTf30PinLp+3/S2nbbvf1T9nvb7fa5UT&#10;16oRDQAJD6OiwTIB/AKFIChMlA+eMC+I6vrk60XchFI5zHonMRmCASGBr+/lgnL9HA9fn7RId2mt&#10;topCQX1Bqb+8N1Dsv0jcygqAb/TzfpinFOy3gR5trbLOYIDU04shvpaDm3JOimuBKpkTNvZg6MTU&#10;eR5diwpYviEH0wM6AIxWRdsqPwML8DjQvR3WA/NODIOWBIxTlZ7aQRg4wAAU/SktBAgUdd3fdt9c&#10;pPr8aCebjRmAhR1jMZJftZXW4Bah3ypUPMalcqoTQqXYfinlMn76QKgxFeZLaTz7OAnT/IbgJC3G&#10;4eW13vk83Ne/pLyvg9aQvLhtRxvwSBBuaFiTKuvaO4CfQZb5w8urbt4v8DXO/AavUVb1sAJcSyeg&#10;O+jTM/HaCZqP8ZovpdXixwN051fNMcqB+gW+jXH4fGs+sJrh2xBajC29r9cX5TlRnPmo1/qg7bEg&#10;22k92ehrp7UA9O0FdqjDFAF+Oh9J4cMc23xXf+2xK3b4wk0+xHGu8Ou8OTsD+BUT1ogZ1IFrKQ3S&#10;tReAWC8tvkaD0XMCfmh+BsgiaXA+aMJ49hcoAF8g5YXR9qP0kqM1wcSVdtuElAA7p2X/Pqfn+P9G&#10;3q9CpHSl6t3WjsJy9ZlNfRY7A78oANSOGKiSzc2kgYIpg0qfXZIT5/39mXxZTNKmftYO47Owmke/&#10;F0G7mtf4MY/SpWndtHbgh8bP4AF8XHUNLVrcMMPcr8K0F3AJA6gi16xRLpctDSFAj79eqXqVb2g8&#10;tKO+fPOO818EvlsAMQZ+9cf9fjf9fYwhGALYyX1QWNoHYw6hlfYBNF7i5PmPoshLVhLzDYhd6KD5&#10;fP6K81uMa9zEM+Azib8c1MpznlNaAEZr56Hek/WH1/zGXvBN8AQ8nOqRDqU+IdLD/I863pa0edb6&#10;DvoEfKdkBVSPUl3KYSFoDOyFUTeTt0s/atP7UR9ZMOS8TLUJV1C2lgjx593U13rxm5pa8WqdeIzn&#10;9lMbrMObDdbxze3Wnl95+i/1GmyMfHw0/rHLfIHn8jn/EEdj03n7efd5e3XWQSsbJxNeExibTSI3&#10;UQP47OSHlgfw+PqkhdQt3qArvmQQkxMv5b/qI42JTOV9AjJpQXwfQGV4LgVtaVpuu1CvJN+JMSFB&#10;FS/URxB4vsqpLPGs9TNDubb2Hfl4X9cALJ7GTZ1gRr1PChESofUhxV06w8iKO7BVXwviG3yAHMkt&#10;QLlfrny0XiX5AjxpGWRQuAe5bS06AAO8HorxEqji2CcJCOXnu/rZSqA+QsTP+dWPHwEJ0K7xlYZw&#10;covB2+QHPCqTLBB+6uvCAeBLMHCKkIEfRB/RF+S3GhH+mh8fM8JIoV86ETlDp2efQ8oybpWLNVHf&#10;ystz7FouzYH75C4oWI8IMx/kX2q6qyW+co3NmisveEJ5rLvHMxXr+/Nt8cgnjefw+/WeGeSJsq+e&#10;LQG0fRYIlWlzL8YTY8k4gDzP31Nt4SZg+ivNccLcUY463obqi1Bmmfz3/Jq39jLr22n9oKzxO05r&#10;tLvY3dd6sWYd3m60CctP2voTaXPvzLXzdrD1jDT+eZu353wy9WF6NL4GLMDj43NhJ/z5IoUAAPRM&#10;YCK9pF/IYaAArgDa4mQTOuhG0w4auWQ/QOXR0gUBkOoEeDNFe6RlCyODm7b8mDDVo52wFqL/8ONg&#10;MJhI5QtaXn0BQr1T7GlAxCGNj7YAOu2wEB7SnkLVDUYMZkR75fbyF34Ku/ZKy6CpUrxoiisUk8dG&#10;m8q5m4XFQRmlAQDA4tpS5QA7caW7MCFM4I3ygF3PaHi1kXfn/SRB7fsn1PiWIWnkeR1CtUUeZdD2&#10;uARqx12T1Dbt+TukMD/n0MeiMXp7hDA54IaZRcwb6aUannjMK/X1XkkgOODTXBbnukgOJifirBFx&#10;tU2frHcCO/wRLmDwgfNCqptBmHmomBft+94Om4Npxz4DPfv6/izQV0nLA/iCIHBTP9rnnfMv8XL7&#10;LozGq40JEua+ERjCsBT4MY40RtXjlmqd8trz5R0sLMUx+dtL2GPax3f48PP5gAdCHpeswe59f7dr&#10;/DVHr9iRi7ek8a+ctYNnW23HqfM2e/tp6/HNLpl+TLQ6hJElBABC1vKl2j7M/Qy0EABVo1SGs3m0&#10;rQM4paNZHeQCkoOXF+cZ8KdFI0SDojUpQ1telkWLPjIF8KlfbD8WFsIKoc2YLO4MoBFCcydSPDNV&#10;gYnEWKHxA/xBak95LiQ05vgdQJQP7aPxOpFG3WjHCRAgCCQUMhXSEzjjOE2EJkY6E0/54XNrsQGw&#10;4nG9t0ilmjcD0st62wBcffGcgB1CRGVgiCkqI83OaUAAn7YU6pmf7LLpGCZ/Gp/3Ee3Qj+9FeJ7m&#10;NQk7+i61ZKJcHi/vEiFz4D5rWutMsQ6KUw/+K8SVLvLQ11HtexiADmConNYlbxR7mtbrttt2f6AM&#10;qpxfjOf0nEaodpKWz+Y+8dIwA598J9JS2xDjyX1EP2q3BPh+oQjgC8z+mS7Ixx9EHIuZ3fqOM3ZZ&#10;++k7BXpMfpn3Esru9/sGH9/igyQQ0rf87npnh4B/TMC/HKb+6avn7fC5s7br9EWbJeD3/HaPL3iA&#10;QoyMiZ9BjqZXvAj6AD4THkRZhbxkfrEU5gUJsBInHZBGPExwkfxvjvsoE1ZApPOcqTStOIlMdEl/&#10;SSgwnlzeifxESNfs4wfTEQ/Q8+4V4/SeialL63ldLYKPOTEnAEWj00YAVmWYwwmaIzS3a/sIPS3t&#10;4hcIK0sUgNVCpzYcvErj82VoXcz92+72A2gAlwCa+y72pzgCQmUc4PL3ALyb+clnd0vDhQjxeA+3&#10;CmhD9avUN/nuLvh4EGDMWQhJL++kNL0b1o8LR0ALI8PAruljzkPLR3gbKS2XobynuVVAWp77qBuk&#10;dNbA+QDSuFQH0HgbCWh57YmX8k8pFfkm8kPbEkYbPrYEcgf66C1WMUrlFTroyUsE6L1MosK+ALv5&#10;aheBFW2KMuDZM0han2NANgmr00WfOAGg36gf9RQXD4S/j5nPzT0BHwHA5R2Z+h38u5n8Uk80o8FG&#10;cY6fN/daLl+0w63nbNepCzZv91nrLVPfmU0vXJMAULiXz0KTljQ/FHHlsdCuiSMMQIsBAO8oxTG3&#10;0zFe9WiFmE5s7Cm9cpTaAuyjKCtmVZw8nt3cV9yP6UrojwvIc07Lk4o1ERZByYKnvDD9A/S3AZ9x&#10;A2aRaxUXBlGGjSPyHPCep3dQGsLBraNEAbpiuvv2AAmBKmCFLx/kvrwAiM/tYHNwa1EBP1qRZy+b&#10;yqV8B7mDVWlaeMx8gBbALSXqRH7UETB8Aw+wE5JGmzE2FxT/1U6YjAgItwAc3AhIBGPpOzOP8eyh&#10;iPnKZ/Uxp8QBppgdJi6hUuFAPPv9DjpfV5VLBPAr3SdOArgETBkcAJ91d5MfnvoDz/i3H1wBaYyp&#10;TkFhiA/iNCHyKRdxtZvHUZrurkASAAJp3YRGvR/j17sW9gFUlg2/FLorkN49vkmgdHCnev6xEwSm&#10;A19xwK8+C+/mdTLww9f3SzxaH9f2/BYf4PPdRfFN3bTNNmrxEVt95Irtb73GF3gu26Ez52z7yXM2&#10;f89Z6zfroBhC5jESVKCuYRHTQvsC8+y7lBGGqc4zk8qkIQwij3v9VYAaADvgVd/jRSLff5+v9IoR&#10;YqRUzusRjkyhyBfRAYv5rjQWLwmYDOTom8UQQxRckLQ4Xj4oysO8Kp9AXwA+ZWEkgM17uQZDCGL6&#10;MxfUiTnJ8xLMHvHS9AwI15ICNuCMvnK+yiudr+Tmy1IO5gxwATILifjqbFDhum8JMF2oaGyhfdVG&#10;CYCzycxmba1v6kH0E+0V+vCytFEsn599n0Dj4j5HjD+IeLaSisDPcxB9u0BxAtTqFyEgcmZP/j7E&#10;/DsYiFPmtvUKgunDSkQAxFpFGJTX2q2BRLFfADjQqNRXO05R1nlG6bgMwUNBpXyTAZf7CJ5XHryC&#10;1k6gd3ItLm3PGB3sep9kHRTKOPijrbAs6E9z7eOIvAC+xpxATznCDHqeAX69TP4O/LGHfHv/Iw4H&#10;vawAvrco4HeYsdXGLTtuq45ctQPnrtsdZ69dtSOt523b8VZp/FYb9NMha/+mBqgF9jP7tIiETjCt&#10;T4oWKIE9BhwTQ3rcwydNz4Vz++z3K57AXgvIHOCQ8pC0vkewwfNI57lqpEhx3x9wygKmOAYoAz0E&#10;BGMhTl7RIiA953HOWwp8GN21O/XUbuTpvRAIBcYG/HJ3RJm5/0jME5toec5K0zMgsZ78HoSAUzlR&#10;84G/DWAT0CsBVSkgHfTUZ6xqD8Cl9v27CSmeKfpXvVSeNI8jaJLQiEtaqY5CP8L1tjQeLy8ij/oi&#10;FyIIJLWTBWEGfvRLX6m9AsW8ulCFTxQvzIHPg4Djc0yYyhD3/FgnNG/24WPNSQ/gx1qlOqwjeZ6v&#10;5wxWtOIU7iTEzbcsEG4HvsjraXwOOtJyXyk/UVEIaX4AI30AYoE0NDtKh7ElctDrnRPgC6a/BEOA&#10;OQsA3k9tepw2FWIdEC+UkwBGsyNA9c5oej/Pl2DD1A/fXgTo+YajXDu0f8e3G2zs0mMO/P1npfHP&#10;XL1iR/j01rEz9vOuMzZ47iEVlkZFG8CIWmwWloV2JmFyNTioFHR5wpiQ0jP3Cm7nSZtnqhwhhnGt&#10;r0lNlJ/9d/W4BenZf7VXkp/bjkkPKgoD7hiobY2DMvGzYPWdxsZYQ2BEOx6XMKmgDO+UmC428dSv&#10;3qWcdlQvmFdjEDEXFbKEKri2rHhhblJekeHTs8jBk9PE9Jj64c+rXYX8GpJbdK7xASzgu43EDG+o&#10;PPsCJW0HBfhCEEU8lymALj27JaD2EC5eN6VRpwh4xX2dsfbiuUhKd4HCvOTNz5iH2/v9b4oy1NMz&#10;c1AAvpgZvoFfYPhCXOmA1JlegGJNyE/k+e4fR70w9xWyzuqD9XSAKg2wcwpCPHiDPLVDm4kfos0U&#10;6jnzspOnh/LI/Uc5zZ/4DL7lTgpHeQWAY97/QeMXhILKhBaP9yuQt5faFOD9hquIsXBjDx7OAgAq&#10;uAOeHyZ/+8nS+FO5ucdfcDVYxxmNds87u+z+D3bahBUnbeXhK6Hxz8jUP3r+ou1svmDzd5+xgbP2&#10;Wt2b6oAzW6S3k5gEs5/FAwgaZJhkLAqTA6hi0jBfOL9kktwvTyZ7AcAjRQK3m/eu6QkjD3L/vgT4&#10;+PlxvBcTz0KwyC5cPF2kCYtxcSzIWAPkpCMMEAoB/AgjXwwuUITpThhMiWnvZ/uUdwYiPcANZQYO&#10;0JFXTAsQaSyJXCsrP3xdlaGOp6uexwNwYXKLABx1XSiEJgfwfp0XEJe07y4CoKN93iGFoZkpw7si&#10;COU+jY9fUQLeqnFrHNhRRuEE5YmqJ0K8i0KVqR63Wmu5yqmGex2jV2s91J/4wMkBT/+yfvQcVl+M&#10;g3l1vvG5JU1jov+ktbN2RvOj7V3ju/kvYIinPA9tD3C11s5vtwE0k8rnONpR9Z0HnS+DqOM8mgS9&#10;AxneFZ/G0ZvKJJ87ztGzyR6U8wtpah+gRah69Oe8HMCvRpuP0jgd/GHuO/BLNgGjrWQdpHeCfKzE&#10;GSOAd40f+dFX8C5CiDQ39z093rGdeKidBHP9G9zm22IdZfJ3nN4o8G+3Bz/a7Xf1Vxy8YofO/xI+&#10;/tHzl/wCz8I9MvXn7LNaAd+/zsqCaRH9GAqmcqLj6MwvX7BoSEOf4JBmHGu4CeVgFpMI/GhyB7j7&#10;7AIV5rvnAXb1wcJ6efWVQI3f7xsy6i8vvBPPCiv9uE9lRACZsFxpodkD8Dm9lGICyVuTQA3YCQGy&#10;yjigCVVOjFsK+tJ4KWEBZFD+Ma+0vIP/NtI7OKg1ZwVABnhdC09SfwCMNRD5HkvqB60MsCvpW31A&#10;bMjSR+SrHUA5ZqXmV0AevULztULrBJj1PEbAHrUySHlVI5YoXJZoqdKXWq3iNTyrjWrNl5/scHtz&#10;7Bq1A/D5vYaEB/OlMBRE8AzEOyIY/O68846IdVBYMPkJIa0rYM/7KC4MEq/F+ifSc2G3n3iiDMQC&#10;uL2uSH34fpMog9ZBDRgzAUK0NIAdI00NOP3MXu0loP5RQztoEVYKfcde5eoANBigPVHW+L7jT9sJ&#10;8Nncz+OkjYJiUwiRzngLggYe0bsActK4F+Cf4vI0YVZ8BNXJomwn8LeXv4/J33E6wN9jIxYcksa/&#10;FsBvuXzJP8SxVab+4n3nrP+s3VY+cbX8Tr0cjMkilEp6ASl/h6wAJg2SzQcHKdLTpR6A1sQIwJUJ&#10;7H5UlzR+9vshzJscB8wOaMURGNlHzxPClds8QYwha/QcBuhD0+e0PM4ch/kirjISEBn0ObzNAoBx&#10;BaZSwJeGmTLoM/AJswWQy5Ce83I5gI9wZfGI+wUbTPIsACYAZAGNvKSlXasiJJRfx/6AA3C1E4B0&#10;gZCEQhXCbfgCqxg026pfn2PVg7+z6gHfOFX2/cIq+31pVf0+t/LeH9qdPd5S+JFV9PnC2r72hVX0&#10;/84qBque6teMWS5mXWEVo5ZrHemLfQ6NfexqqyXknXiXBPjCka+na8y+CUwe68bYxSMIA39vhWJW&#10;19gCbxZsWAKhtVlvlfG6iheEBsAIPoBiF17lyE/pbg2ofdwoDzOw/Lq48hIg/SKOABqAD2C6RQDv&#10;efuMoxhiYQC+iKtNeJs6hXpFje9tJsBn4ijQ++Z9nDeDP/P4I533CODzHjFHCfiY9syXz03MOfMN&#10;6NnZ9zv8Iu5ktJ/WaA99vNdGL8bHv2ZHLv4WGv/A6VbbfKTFgY/Gx9T3u+QsoDOPFlEgQUOGdtYA&#10;fEI0CQDXXzqoJgHfnwVwNLv7URIECIAazHwm3a0A5bl2j7qUwYTPn+bOYQa6x2GAVB6mqXTNnf17&#10;MQv1NKb8nPNKw4hzH0GgKAF7AF+hnosWQIA2AzeHgLIUxBB5wbCRnoEfAA/K9XOZALfmRP0CHhaO&#10;BQwTWvONNhe4qqSlMdmrJQiqEAQT0LTS5EqvHQ/gpZF5Vp0qafKaMdLsI5dY5cCZVv3q+1bfa7rV&#10;9ZhstV3HWu3zY6zm+VFW9dxwq+020mq6jdDzMKt9bqhVd3rdKjsNs/LOo6yi2ySr7Pm2Vb3yoVW+&#10;+plV9ZXAGPijVQ2ZaxUjFqp/9ZH6rPV3QQBpDhi/+MVDT2ddSNN8OEPr2edWodawsG+E8igFfgZu&#10;CTnwCBMYWO/Sa62ZCoBR3H+Ypb6inwCv7wEBPChr4qSdMzgdwOI93wvA7MaKTUCDAKALEdLAxCjl&#10;Y+bn+hImfjaPAEhp+eZfsb8YT6b87CHAJp2Q/Y4/anzmy99NvKN3c9CnjT9+redf4HGt32h3v7Pd&#10;Ri86amuP37Aj/Cz39JUrtu/Uadt24owt3X/ehs47GMBXZT92QVKyiKIaJLhe0s8xk//hO6MJtIAR&#10;Seo7kQB6pJh3hJgUTe6mfZRxYkIT6Ev9evfnfWLpVxOLkFB7cVkiNmciXQAtgD0ADlEvS89SymXD&#10;FchCINK8DKGT0hO5O0B4G2hDKJS6A8xRuAy3Az7HqZepFPTeprSkS23GjJbGdE7l3DcHTAJXlTRu&#10;9SiZ3WNkdo9aIuAt0twusorhEVaNXKz0pW6W14xabDVDZgmsnwq8k63ymSFW//QAq3uyn9U81deq&#10;nupjdZ36W7vOA6x9l8HWTvHaZ/pa3TMKn6aM6JmBVttZgqDzcKvsPNLKO422yucmWW2vd6yq9wdW&#10;NeBrqxu9QFpnufgBK0AWAcLG9weYPyyCIJ5rNVfwj5v/CIQ8BwAf7S/mjc0+zRtlNK8+v4BAlDfv&#10;MuBzCOiyRnSinIjjXD6lBW/5fpKXE3ASCMN/V5gAWQCim/khGOBj1+S0J/Lbn952UPBo8GkBE0mI&#10;QH58pzExPj/3T4S14Dxc4NNoI1PpZiZ9hgWgdM0Tx5H5G/uY+vzpJr9JqdN8uZmvMu3kBhG2f2Ob&#10;b/a1m9pg97y7w4bPP2LLj1yNL/CcuXLVgd/owD9nwxccttqpWhiucLIgLAQMnQiguG/FINPGHaAt&#10;gloDUeh5o7TwAn/kUUZm9QgxBVZAqpfBX8uL6rlCdTC/Y1IAdwK8pGnFSCYrJoe80B5MXFDWKhnY&#10;pYKhAHCfZASAxqZnJq0ylXXNADBh2uTeBAMrFMVOPmXUhgNeYwG8CaiZmTOVppeWy+35swsYlXcw&#10;CPQTVqufFep/meZHgB4232pe/8lq+n9jbXu+bxU9P5AWlgYWVfVS+PIHVtv/C6sbIs0+dJbVvv6D&#10;1Q34ytq+MNXKOo20iqcGW62AXPfEq9ZOYe3TArjAXSvwtxPQ2z070GqURnrt0/2t7tn+/lzXSenK&#10;r1bZ6mcGWJWopvMQWQlDrUICofz50VbTa5rVD5SrMOBbqxw816qGLxVfYHlggeD3Y1HJbRT42Rhm&#10;v8Hfl/eekOZL84gW4/ovIfOA9uLHPvkHP6H5g+J/EwCBAEReKuOASsAHMPCNn4HDiyXAcoCjdT0U&#10;EBPoQ6lQhnTaA3TRnpP6zBZD8BC8WeQpviPp5ZIgoY+8GVhoIxHlbzftIy2UWvQR+xW0R/vMSWhz&#10;3jUEiULKqR2OvtljQah6GW8TQbDF6vXMha1739tlIxYes6WH0s29pvMXbF9zi21varVFu89IKhyy&#10;dtPUod+a0gDzYjkJlAJIAE6DTMDPfnqY75BeCm0vgGPexxEdcYSA2vEysiBUJ6wB0mlL6UorV9wn&#10;QSBH+qLts8YH+DFJAXC0duxeq30HayxK5Kk9jTO0e34uugL+LMpxFzjezhqlYTKrPdouAW3W8LH5&#10;JGZwzR0gj3hp2YhnQVCaV5HLoBXVX5UAUjN+hST4SsMnx0Sv7PeVA7us62Srfm6cVT+LKT7Mqcrj&#10;AuATA6z82det7qXJVvPyDKvt+abAOdoqnhRQnxSYn3hNoH/F2j0p4D8tTQ+opfXrAD5gV1jLswBe&#10;90w/q5cVUPes4p0kHJ7pY+0lGNpJ+yMQapVe9awsBlkHVapT+UQfCYHh1u4VuQOvfWYVAyR8Rvws&#10;F0PWx4ilVisLoJb9B993CM3v+w7+7kHZN3VLIPGZAywTPOiaP8Icz3lhJQAINtICWIAiNu8IAV6R&#10;ito44giH2zS+PwdYswsRQKdtxkrIM/Hgs4IVCqDhUVFuMwM/l7mdSIv0XI428/5EAD/68bsMorzP&#10;Adgd8MrHTeTHYLGrz8Uedvwj3v4N7us3SuPvlFI/aksO8iMddvUvy9QX8HeePGtL9rTaiHmHrHaK&#10;XgZpygu6lo8FCeKlwwTKX9IJDQ/YVdZNei0yL0o6YBbIAXXW7qHp9VIIBD2HcNALqL0K2mGi0exJ&#10;eubJrJTWL9X4LjU1pooEVAerxkd6ntQMeDR8ADwWKwM9S9Rcp1TQ+b4Gws5NVqUlMAcVn8O0j3gG&#10;+R/B/t/1gyrRivjsAknF0HlWPWS2fOkvrPKl6VbdfbJVdRkurT3AKh8XQJ8UCaxVT75WJGnyGqVX&#10;C+TVT0hDPyUT/SlpbgG+RnkAvPbJ3kp7RZr8ZdGraoPyShOw6556TW6ATHuVr1V79Z37W30XTP8+&#10;Vt+pj3XAJXCBoDY7SVAI9DWUl+uAYKmU+1AtC6Cq61gr7zbRal/70DcOq17Xu4wW+MdLoLn7IisA&#10;8OPaaK7i/B9hgNbTXOQ59zhzIx4QoeH8BKeU4AEAqTibfO5jAxyRg5444JWpDfhcaQjUlWy0iY8y&#10;2KGIhzAA9CiaEBICFYIit6dn3IXgn+DBDFTn1/ysNryt1H4GcAa2k54Z+/8GfCj6UH9Ki3+RRpur&#10;jINeoGZcCXcuBNDqSQkR575+e77Ew495+BqPTP273t4uN/6wLdp/yQ7Fn2Zetv2nztiOE622bF+r&#10;Df1pr4CvwUh6uA+sQd62s+oDiZd3U8YBLK2aL+YAXEz5BGqu2qLNs+aPMCjMfeopzovyIkx8KdjV&#10;D5PgGh5iUnwspKsv6o8WEyUNXY2W5pnQXQYYi3rrrWykyrjwoR5jSD4/Qkn5znyAUSHCpByBIibk&#10;wk4RqBH/I7CzBsvpcQyquVPIM5uIjMP9V9pTHT92G7dK/S+2yqEylftKw/ecLu39hlV3kUZ/VoCX&#10;tq4SVT8ZYc1Tr1rV44o/3tuBVyPgVgvgtQrbAVzMegQEQHYwSzA8IZCrft1TCIAggF+tttrh2yfN&#10;T7x9FzQ+Zr/aU1gnAdBO2t9Jz+07DVA5lZFbgKVQ9firEkoSQBI2NZ0GW03XMRJYU6zq1U+tZohc&#10;lBHS/qOX6f1XaH4EfoE+z5V/YxANLuHq1hqghwT4gnbXHBb3XwIwbv4DArQgwIcnvRygSkAVoURc&#10;gZAuMIbbCA8DSLQ7wIo4fnURfNSHv7V+gCz16a5dAn8pSAtppfWdopzveRVIbSbKl4dye87biaId&#10;SPwFD4vX8ecx82PMjF1CgDTluY8v3qpVefZT/Cx/SoN/eguNz6e3+s0+YAv3XbKD8SOdS/7prQD+&#10;GWn8fdZ+uiZJpkNI4OggDyxMHS0CgwOkmsy4i69JTmCCMsBjUy/C8O8j7q6AtHCVuwQKaQNSmxn0&#10;IQBiIsKfYkJ4jriH2aIA5IB/1GoXAi4AACTaw6VqmPz5R0E+BkJvQ/VFbjlIE2GGQ6GpVcaZMJ7/&#10;CP78HOUiPUjvIobMwA/Aw+jK83IAX/48G3PDfrR2A+Wn95pitd1kOj83xM3qamnnyideFuBfduBD&#10;NQItVCngQ9UCtgsGUT2mvMCfgY/Wr1Xdmsd7Ke2VFH9ZcerRlqwCARztTkhbWAOeLqqTIOA5CwCE&#10;ARZHO1wBWQE1WBPqo569AqjTQGvfeZDaGyj3Y7hVdp9hNf2+tapBs9z8rxm9QuBcpXlgHwArAP5i&#10;DbAENC8+n1pXB7zW2klzB+AUj4tVxCM/bpVqfhVSx29aJrDF0TL8KrA5/8JPihf4OHiaMPOVm/YO&#10;tiAvB0DTc/j4xTajXirr+dndSO2lscDT/h0+LIwS4HMClut7ObWZ+dzJ6/NOmhuBH9O+aEEEuYst&#10;DLTTHNVqLus0D7XCLa5T/WSuKnNtV9r/ra3W/6fDbuofuHDD7rj8+6926MxZ29V8zlYckKk/f5+1&#10;e1MDgGFh0vQSoekxOW4fbGhQlXPQi6EVxrPAkAHuwCaPZy10STobgLmeCwy9cPzhRnr5REU/CgDj&#10;V6kNXjqB2k13/+Kv0gV+zH4YyieNsaNt0zvwjb/4zl+kux+lNimPlgfAbORljQ+oeQ6AB2XNXpoG&#10;Fa7ywsRufmn8SnegK4y7EXrm3H3kIqsc8qNV93/f6l+eYO27DRJw5Fd3EaCeEVBF1U9hniuusO5J&#10;xV1bvyLQ9xLFM1Qr4LeTBm8vsLZD+wNc/Hrl1VGXdp7oZdWPvxRhiSCpewaQA2qAH5TzETo8537q&#10;1AdUjyWgPjpK+3cQ6OvTnkHBeug82Gq7jrKaF6daRfe3rKL351Y9aLZVDp8vEHBRaIUAwQlAzIdf&#10;TEoCkzln3opzRx7xohAIgRDlfCMQYeGAVD584Xyo0PlD2pDjMAd2kX+zBZHjBe1eAmw/NVAc69Xv&#10;r0B69pME6qkMzx7PofOs+hWPcUrlwkPWbj7mdm2P5aEw8zZhrktYjMezj8v5Xc/Ox0FuRTrRBhuq&#10;6SxfVC+rvX7yFj/Oq5uxxfrMPujA38eV3dZrV13j7xbwVx48Z2MWHZI/sM1/+501fgwkh0ViYPmM&#10;PhMvFOAuUnYDiJcPB/ACSRIG1YDehQALxYRt9M09wlLpd5skLHlmHFkQ4MeHeS8zHfArdCYRs3A2&#10;Xw6INVnlGkvU1zto0kLjkyewSxNl0AeYYUS17UIgwJ+1fNb4pUIh8vQspqTfzKQBdsazWv2sEvMv&#10;teqBM62q97tW89Ioq38ebdnPOgr4DnqB3U1z+eVVT/YUiKW1Hbi9BNwE4id6CowCJkS+BAPg74CG&#10;llYnToiWr36MfEz+Xk41+PwJzKXAjj0ArIiwMmJfAIoxucvg1gWChfYQOOwT9PW9AvYD2j/b3zp0&#10;GWh1nQdadadBVtV5uFU8P9GqXn7PKvp/bTXDF4hvlouZuQjEnDBvzF9xfoNK55p5DEIQe57m2NNz&#10;nmtBgUt8EVZogCLMZa0B6VrzAv8mcpCTBj9RpsDzke8CwfmbI231Lx7KvOdlFXftXFLPCeCLMkYY&#10;D2HW+O4Kq1yMI9osnA6QlvqgXT7v7XtieqZPN/md8sUllHJcQ/fv7knbt5cbxBVe/3/9t7faazL1&#10;Hfj8SKflslT/6VbbdeqcLd9/1kbOP2j10+VDiGl9wn0AGjTSReD4oynkpBcASFAGOJTjpS/t8ZEK&#10;R6gtwA55OQ3czftoNwM7t5uFQenGiqepLr5cLocv6Ist5ghNLYYSuV+N+a82YuxMMOURGmI4zE2v&#10;o/KJ2YIJVYbF9rZCIMB0xAE+G3uZOUsphAJEvsIJuA/y5yesFiOJ6Qd/LyC8bdUvjLb6rkMcMB2e&#10;FfifFfABq5vwAh8ARetCAjCaHRADZuK1gP9x6GUH492d+1t7hfVP91YoQKdyhAgCLABvQwLE6zt4&#10;1Z+3Fc+Uy2n07WU1DkDubT1WbJN0BBTWRQe5AAgdD7kjoLHgFtR26m9Vzw62is4jrLz7dCvv97Us&#10;nflad44tV2q+0k1ANL3mmuO8uOAj3tFcYraG9ca8wpcAX3PqIAxgFP4ePfFl0T2lbqw5vOtXyanD&#10;s8pkijN8xVN68FrUcxLfOf87mNOz+s8g9H0DPxUISyBwQhvwl8aAEFJa8YIb7akMIa4A+2XkpXyu&#10;/5LHO/EudSL6Z/wQl3fip7mEykvzxs4+2p6v8tRprvhCDz/Zrp0h4P90yBYfvCqNLx//wq1b/oca&#10;u0+fdx9/0KydbhbgN1UgUTWh7htrAv0ntbwM0s1fikkNoPGC7m/rJX1jz8EM6IO4RBEbagnoWAEJ&#10;9C793BRi8kPqMVnZnIkFKIa5b4874FmMyI+J1jOgRlvDMAnYDnyvH4sWZiB1BeYkHLASAG4GdAYv&#10;aYC9QhYBmok4+dncj7JQFhhZCKh9mBpNP2655mCRVQz81ip7zbCqrqOtWv58HSBBS8pkrhOQ3Dxn&#10;5z1p4VpM/KTpEQAAP8CPBdDTqh7robxeAvurdk+nvnb/82rPgd/b0wqCA0KLKwy/H9MdQYBQAPBR&#10;vp2IPYHYFygSQA9BguugsaU2EDghVOQCKN4eNwCXQ6CP/QBOA7g70N9qnxthFS9NsfLen1o5pj+X&#10;jgpan/UQP7A28BTgd4EcawPhZ7tZrzDO7gFHCcEbiUdY5wKf5DgghE881LPqBEgFfoBGuUL5FKZn&#10;H5fq+CU1Tgicf4gDXoC/Ve3FBzPc5VCeKxe1kzV5BnUmv+mntFpOFkYVQV8APm1IaHAfwY/u1JaT&#10;BAFjR+gAfPqBp7OZX+fanht8/AMPGr/R+sw7aosPXQvgn7951Q6ePm07m0/bqoNnbMziw9buLb0U&#10;vtMkvaga9919TJYEfCgmQM8KSc8+vO+Yo9EF6AA/aVG34Oun8pFOfbXHjr9e2qWjS9Vi6IuZAA3F&#10;ZJKnOO0S5jR8f/f/FXdQFyl8I96HxYzyMJNrk0T/DWS9r+YiQK8yDvoQDrnMf8cBPIKBuMoK9Ny8&#10;qxk13yoHfGUVPadZ7Yujre65wVbXZZBxVNaBozIAh9kOyKRBHfTPiJRW9dhLDnI309HyyV9301/p&#10;9RIOd3d+zf7ctb892n2w3fdcf+v4rMxxNLXKuvBI9Sif2/F9g5TvboDiLnzcrGdfIfYOCuCnvuox&#10;lqiHQIg8FyQidzV834ANwT5WjwCQ398ed4DLQJ1ft/LnJ8nN+cxqhsyV1bdMTKu5nyh+0PyF3691&#10;B+SAnTlV6Gf9JcB3LS9T19dVz4RZoMeaB+8ECOEvCW94UPleBsFCW/AzAEMgJLD/kTzdeR4SQKWh&#10;s0CA8o3A+OJOAD8siWg/W6wAOjR+0uoJ+H9M5y+5+QOPUveAzb06wE7beu/CJR/1ESZ/Bn2Y/37E&#10;xzf5pjRYrdx3gL+kqPGvCPjNtqOp2VYdOmMTlh2zdtnUFwgKmlETicZ3Ux2JlwZ0+wYeFGUyZd+9&#10;NA0iLW9yhBTWC+iF42IOfcZk85zN+BAKxTwopHVeHLWHIJJQYeGxVFwoOcDVL8zB5iSaQhOF3+/m&#10;/Wj575wIoFX+AGbfPFK5AD1aH1//duDnvEwB+KDKCausYjy/flti1YPk02PedxtlHV943do9Pyiu&#10;zXbmmEzgelbAlz8NiKqfZGedjbwkCGReo22rFVY9CkCLGhgQdpSAeKhrP3vypcH2RI/B9tALAwT8&#10;8PEBLuDMlgJU9SjuQQA2rIcALs9QgDgAX6iX+/PnGBfCok6CKRMCA6uhjj0AwC/XBTfGLw1xIsBt&#10;QAkELhiVdx5v5T0/8GO/Kv/loKwifkXIPCK0nfc0j0k4s1bh62u9XSgAAPGqKJv8mRdKKfNK3A1R&#10;nVQufGsAKQLEiddyHawAQtL8xADLF34dI62Odle5aAvhonEojfsCPialA8oQQAF8eBmgZ6qRhQvI&#10;K0eqPoDn3gHg57v8Ssf1LeDEx6qx8Q653/QeceEnhB6bpAhIQI/G509R6qZI47/baH3nH7Nlh6/b&#10;gfO37I7Lv1yxQ6ebbFfTKdtw/JyNX3rM6t5U46pIA353GgnMjjmTr5fn67kOKIEeyht0HiLZpPGh&#10;Cvnx2d93s590hIFPnhZDYUjQNNmkE5LnEx8bd6H9KcOLp9ClLemUTXVUHgvAx+FCSgyThIC34ZIy&#10;JoyFdlJenCWrjJvlgFl1MrAnql4CeIA8Nvnyxl655sT3EVQ++/8Qx4Ls3FeMXWoVMu8rh/7oP5ap&#10;eWGctes2zDp0HSzQYwb3cYC0SzvrmNlhNnMGjzkdQMuAhLIQqFJ61aM9HHD3dHnNHn2hv3XqNdSe&#10;fXmYPdhN/jVaXYCu8XKyDhRypl/Js+oTehogphwuAGa/AM8GnlsGeqZM1SOpvgRG5AH8cBPcJZDl&#10;QbwelwGhgdug92HPoh5TXxo/m/x+Lfipflbx1EAr7zJWbs8HVtH/B83RYq3bSp87AFkuS5O/a+Oq&#10;b8EiEz+GgIU3YfgiOe/AXygX8VKpUsggzryU+an4LH7KfOkCgvIKScvtKQ/Aebr78iKUFUBW6HGA&#10;rLrEHczq2zcUnc/FX2on8zkgDneYvoP/Q3kVhUB84KNIMQ7eN2t7gV3zkMGPVVCjueGZ+/pcbea7&#10;jnXv7LCXfthnyw/fsP1n0fjXz9vB5hO2R6b+msMt9vqcXdZ+hqQZvwRKk+xSF40oxgb4RbOeQad4&#10;ogC+FkZUei8fyeVuAKSJBtDlolIJ65OvgYdmjzLZtM+UzXjiHMmVM55U1/cGGIPqxMWeKBsTIzfC&#10;+9FYVNfBni74eLsiGO2Pl3UqAHICeQAfEz7luaZHC6m+MyN5el8+oMFXbgD+sAVW2X+mVfb+wOpe&#10;HG/13UZYxxeHW4fnB1u9zPsAvIAugBACFjSma00A5X42IAPsAS739xEICtH2lLtH2v3pFwfaS71H&#10;WJeXhtgDnfvY3WoDavd4DwH2RQFX4EUAuBDIZn8Pj5NX9Wh3tR994kbwTB8IjUoJmMpHelgtloLK&#10;Z8AjqBzwgF116/Hzk2vgPr/IrQ5Az74F9wyeHWA1TwP+AVbdeZiVPzfeyvjdwcDZmi+BXz4/P/Vl&#10;78WVDeuiMLQ/AlVzjObHlM0WqRN8UOSdUA6UCYJH4AUvq3WPC2qUSyR+gb+dryGECMAUP/pHZRRm&#10;DR/3AjL4SRPgBdIKwJmeIyzlbcaW4wBd41AffhNPz/waFd4H2K7xEQCA3LEj8g1whfSt8gF22gwe&#10;Zy7aic/jok+Y/v5vO3wufVqD9Z13zFYeuRkav/Vyqx1tbbH9p8/a6kMtNmLe/vTrPIAfDO4XYxJl&#10;4JeC/o90u/kfZXN5l3q+MFrMFA+wEw+gc5uu+AwDqK4mzc0ZLx/k+Q7eiEN+NTfFnSiHNk+TStl8&#10;5hmkMXsZjUnlsvbO4I4v5ZAHyG/PI2QTkLzIF3E3fYKsogmKj1xs5TLvK15+36q6A/qhdrform5D&#10;rOPzA61eJn67TgBBwBBwOTKrV8iOfDvfLYfQwgA0/Gp8cN/Fd389tG97CYGHVe/lV4bZ4AFj7MUe&#10;A+zprq/Zs90VdutnD8v3v0dttVfdOoSFtHcGL/sHFQJz+SM9BW6RwF0tkEP19C2BUPlId99jgGqw&#10;MNIY2FTE1I8TBICPxg9rIVsnbPbVY71IQHBJyG8CSuO368QNwYFW22mQb/hVdnvDKnp95Gf91SPl&#10;Fo1cLuBg/ms+C6BnrVkzwM9aiQ/Q/IQJ5ISlwsB5ximAkSnn++lPah8+r4b0jLBBEDhvJP6CJ4OH&#10;VB9Qu3ZX3DVvAJzQb/khIFK6p7nAgO8Bfn5WHq4xytHHrTZIS0CPDW9CjVMCKH7SrrTU3h/fB6yE&#10;xo80/0gH3+PjK8ozGq33T4ds4d6Lth8f/+L1CwH8M2dtw7GzNmbRYf+RDt9xj00WTUyaDDR+jSYg&#10;g9gBrYGXCgEGGma+JtJNftV3c0aLwEsgETVwJimIiWdCY5JZuDyB4d9HXhYA+aX8GUCnBS8siC9U&#10;bktxwMw70G4qExQTRRlvUxIyNnuUBtgLwNczGj0BP+flfABfJr+0IrkAhJUc28m859dylX3FzN0n&#10;Wj1aXn79fQL9vTLz73quv3V4DuCHqQ8w/Jos4EBDCkBQqd/tWl4hAK2Wn1+tsJ3AeI8A2FVm/tC+&#10;w23CoNE2ot9Qe73fEBs9ZIQNVdjv1dftRVkDT8sdePBpuQXS5g92etXukra/58me1gGN/9CLsgxk&#10;UUi710owdJSgeKBLX+uIOf8w6dFfzcNYDAgIrIAIXbvLPcDEb4cVwKaghIZvFora8356F9+8dAsH&#10;7d/X6jsP9D0OtwD4wVGXCVb1ysdWNXiOfw2oAuDDc6yDrIAK/H/mWPzopzW+1uI/rV+sdxFQaE/i&#10;rLVr0RTPfJHruN8MbxC6UoFXtL6en4GbgKx4tKG0BPximaBshvv+g8Jiv8oXf2U+zmNw5QiJzwML&#10;GhPjTYDPGt/xg8bnOfdFfdpSuy4A9VwAvvgZH58/QamT9Vn71nZ7adY+m7PrrO09e8PuOC/gH2pp&#10;dlN/44lzNmrRAT/Hr+SHJ5KC7uMjbR3YGqADXR0l4PvGGQNO4HRzKOWj+Tmv97/DRmpBDuZYjJB+&#10;mXhWvl4IiZiBmX9cw0T5pPkEldaLSaVu3jn1SfZ2Uj6SNMWDNB4XMIQxYW76/wHUHkdowHgTIl4K&#10;eMJyMSNCgR+fwJx+I2+sGHb4z1bd/9MAfbdRVv/cYPfr7+46yO4R3d11oHXo0s8v7bR/lt1uaXpp&#10;f9f80qgd5QZ0lPkPAajw09Hy4XPXCHD1AmkHgfhR1Xm15yAb2/d1e2voKHt35Fj7YOx4+3TSG/bp&#10;G5Pto4lTbMrQMTZmwHAb1m+YDXptsA18dZD16dnXXu3+mr0g6+CRJ3rYI8/0sockCO6VVn9A4H1A&#10;fvpdEjbtHlHfD/WwcgkH9/UZBxYDggIrBJIAqtfY2kkIZI2P6xKbfxIIEmjutuhd/PafBEW93r1e&#10;2t+vCT+Nzz/IqrpNtqpXP7eqAbPFO8vEWxKkLlCZZykg3Kmk/aFw21jzEAL53n7s9IcA8E0wPQfI&#10;gzeCZ+CX4DdXHCI3uYlTL/FQaYhWps2oE2mZ/DZfAiZuZfQbQsDdUbS7j5NxwHNKE0/7MSF9kq/Q&#10;wU08KdKsNP32X4lrEd/EENDVPqH/vZafKODbb/Xf7vsnzYThsjc2WY8f9tuC/VdsX+t1u+PctfN2&#10;+PQp293UYhtOnLWxS/gQh15UPpTvorITXgA+VAS+U5JU+NY+8YTJxA9ppjRRfgGfAL10TDoTSD8h&#10;FUsnGZBD/LCm+Ms6tD+EEIgwBAQmPu1FPE9sJspFyMSzYNRNgioxjv8wRwxWCnr/1V3Js/uZWRCk&#10;NPfrnRml9aXp/Vdoo5eIcb+06p5TrLbrMGsv8779c4OsY7dBdpcAf5fM/I7PxQUXtCB+PTf2MPkx&#10;9YnfJeI4roPAg2kNyDCl2bADaK7plf7wMy/bC2j7Vwba1AGD7csJE2zuu2/b0s8+tVXffGmrv/nC&#10;1s38RuFXtuKrL2zFF5/bss8+sbnvvW1z33/Hvpo03t4dNdImD5NQ6NPPhr862Ib2HmKDeg+1V7oP&#10;tOckFB6XQHhQAgFLof2D3a32QbkCf0YAsN/AxmAQbkGMEaCj4eMo0vcqsApKLBg/75dwY7ffL/k8&#10;09+qnuxvlc8OtaoXJ1tFz/escsCPMm+Xa51WWPloza2EAHPtx3paLxcEDmb4SmuP2yd+5UQqXDal&#10;s7cDP6HFnZfhN4Aa8bAYg/fc53bey8AvyVP7ma94jjaiHZ5Lr7LDzxnw3jdtJeDGxp6AybGfQnja&#10;9x2U7tYxIBfwfY8BSgoTYeB3+/lQyGhCgM8+AMd8Arfq82tZ/xyXxuabegI+l3c43iuXuf/Cd3tt&#10;3u5LtvfMtQz8Ztvd3GLrj5+1N9c0W/upAp8mzb+4I1B4CKAc0AwGkqTSRLjWR7Pr2U1/H6wmXWVz&#10;+dggiQkKcAboYjKVfxtFWgZ73KqLtGK9yC9+TadYt7RMkXKb5MUz9Z1hHPgKSwCdN+vcdM8Ah5EA&#10;f9L0pBVI/nwFX8lB049ZZhWDvrWK7pOsRlq+4wtDrH2XgXavzPyOzw9w3x7gQx269HfTF22In8xV&#10;3fYC+t0yse+RNQDw0Zj48pjPfinnKVkDovtlsj/e6RXr+SJgHWTvDB1uP059w9Z986ltnvmV7Zo/&#10;2w4smWcHls6zE2uW2ck1y+346qV2cOl8271gjjXM+c52zp9la7/9xFZ+9aEt//IjW/jZ+7b404/s&#10;5w/ft5nvvG2fT33T3h87wd4ePd4mDx1rI/oOs65dXrWHHu1ud8u9aCfNX/uI3IQ/ywJ4RAB3ARB3&#10;A/wegKgOchcAARZxBz/CAEHANV+AL9O/+gmon8z+EVbLZ796fWjVQ34S/0iQSrDW4kZhYWHmOwXw&#10;WVvXpJjpmLwCfpzzs46b4yjO4wHcAGuRLyBXClAJr2X+oFyuF7wF8AF6pIXFGMIg52XQuwBIwI8f&#10;5RR3/X2D0NtU+8oHvFno5HdyTe91ATjannocJca3BEhHMLi2F7Gxxxk+v1r0v00nzib9lK3WfeY+&#10;+2nnedvfiql/7YID3039k+ds8vJjqogWE/DR9EykJjT79rFDr4Z8t16DE5gyZU2f47ERSJl4GZd+&#10;qptfLsIiyPOEF4mFDrAWy1AHrU070WZMVLYUov0sfXO/WASZaMd9OfXnEwxlgCfg5zj3wdH0ZSOk&#10;cVJa3NvXWLIA4Dt4EzDxl1vV6z9a+cszrLrrcL9/3/F5AV/a7D6F98jUd/C7tpeJL+Cj9fnBS/0z&#10;veXz97F7Ove1+5R+LxdwuLefwAPwO8hk7ijw3yMt+rD88+7Pv2ojXh1g0wYNth+mTrQNMz+3vUtn&#10;2+7FP9qR1YusZctqa92+3lp3bLDWxvV2VnRm23praVhvJzevthObV9mR9ctt3/Kfbe+SOXZw5SI7&#10;sHKhbZNA2PLzTNs893vbPGembZz1ra39/iub/9GH9smkqTZh8ChZA/3sqad7WsdHXrDq+1+wmgd7&#10;SRCEZYJm5/ae+/NPJbNfYC+96stJQY3Az7cE/AMgmPz+TQF+qyDfXz5/NZ8N6/OlVQ6bL4Gq+fcr&#10;vrKsxBdh6ovHCuBkDbX28GsCfj7rdx5RugsFB2eRf4rHfAJYSRzK/JN5KerAg+RH2h+pUJ84aQK+&#10;95+0NkDPbeaxYHXkq7reR4lACk2vsowVAviJ0PgAPoSCgJ7I7/DzMU6+u48AkPVeJj8f4KPxHfjn&#10;bl6yo61NAv4pAf+8TV15zDpM0+AkJWp8k6PkZTQoTJWs6bkFVTlytdVIK0PVo2Tmov2Tee/fOuPF&#10;0osW2klpvGRI07RwLCJpWAkIDMXL1V4u5+1Aeg4zKMpBFfSrdMqWLoRPFiaWJp4/9+Adsqmf+40P&#10;bgSQs7nv2h7Gykd1SdP7zj0beWLA8tFoeWkgheVjluqd51tZnw+sotsYq+o8yM37Dmj95/Ht2ckP&#10;Ux/g39UFEsNj5kvj3Q3gJRQe6jrAHugqQSG6+7m+dpeEwd2ieyUE7hHo7xWAHpUg6PVCXxvWq7+9&#10;8/rrNnPKBFv/zSe2e+EsO7Binh1dt8RON661i/u22OWD2+zq4e12+VCjXTuyw+nKwe12Zf82u7Sv&#10;wVp3rlfZNXZG1Lx1pZ3cssqObVphRzcstSMbFtuhtUvswOrFtm/VItuxeK5tnj3T5r3/rn0+6Q17&#10;c+hI6/NSX3tSlkoHmf0c9dUJ3O0loDi/9yM8gTub99VyA/z+/2PcH0AISBikj4XwIx9+UszPgfm2&#10;AJ8Bq+08wqp7vW9VQ2ZrjuXv4/OPWhVzr5A41mjxqI/10fo74LVuaFP4DJ6D/xLoAlyK/4FXPF38&#10;UuTTIt8GD+Yy1BO4XPPm+mjx0OSFm32u4Yvtu5nvfKyxMk4IniePvtS+m/aUo48kLCpHSGENlbBj&#10;v0xl/aqy0t2kl2Dx3wqQLorNb7Q+Jr40/iQBn/9tmLrVun13wH7adcF2Y+qfutpqx8812YEzp23N&#10;kVabtuaEdZyx2crE5L65p0bipZmEGBzArxwuDYd2d9CrnDQyVANgMe190PlFo342meI5KIMwJCkg&#10;pq14ab/Tr75DS7PAelb8v08SVN8/shHWQYw32s59YuZDMcnFPkN7AOYAeTblM/CzECj8Og9zU+Sb&#10;ePjz45UuU7R82Bwr7/+5te02ziqeGWyVMmG5qNLhOZn0aH60vQgtj4l/t4B/t4B/lzT/3aJ7pOEf&#10;ULkHnu9v9z/fT0Kgn92PAFCIFXA/ZaT1n1K890sDbcLA1+2jUaNszltTbP23n9r+JXPt+NpldmrT&#10;Kmn5DXZ+zyYBvtFuHN9tN46Jju+x6wpvnthrNxW/dmSnXTu0Q4Khwc7t3Wjn925yOrdns53ZucHO&#10;7g5q2b5GlsEKO7FlpR3ftFzCQBaCrIIdi36y9bO+t5/ef8/eHTPWBvYZYo9y+1Amf73M+g4SaHcJ&#10;/Gj+gpYH+Gh5PVfKOqh6jDgbgPlrQbIQCEXtNH+1Tw+yyufGW1WfT61iyBy/4MN/AFQB/JErFcfK&#10;0poUTH/WSyCVwvI7GQAWnkV5KeSZeOYL/22J0jJvlEl5ZD6/nT+jvN8T8fwAuvvY6ZYeoC/63nF9&#10;17/8433+QQConbwh7jyf2nSBIp7nX3RcAGQcSBA4qZ2g5MezN1BoU/kK83/w+493BHw29/jmXrsZ&#10;jfbc1/vsx+3nbWfLdbvj9PWzduzsSTvY2mprj8rHXyXgT9MgMHcFgND4mEh5QhiE8rJZr8GHCxAU&#10;13oTIBECqpu1ebxkUEzm7ZQ1PvU4lqCNcvVTEAoitDb95D0EfoCDxM9HPBnQLCQLG0wQYWgCpDf5&#10;MAptJqZJQM+/zPO4a/hiPIAPQ7HDvEokJhwnDTRsnkD/md35/Bhrw+evMFmfxmRl116mfKe+DnbI&#10;f3rroB/g5jzgz9r+fmn7e6XloQcF+vsVPoAAUJkH5fs/Ic362ksDbNKgYQL9cJv79mTbOucr27d4&#10;jjVvWGXnd26xS3u2uja/emi73Tq522417bMbJ/fZL80H7KZC6NdTB5WnuATALyf32M1jO+3KoW1O&#10;147utKtHttvFA1vtwv4tdn7fRmvdvd6Fw8UDW6xVYasERLMshIOrF9ju5fNs0+yv7atpb9qgvsPt&#10;z3JD7hGw79M739+ZH+yg1TnWe9mqnxLYBf7Kx3rGrUEJiCpp/Wo0v+IQG4P1fEjkcfYC+mgeud0n&#10;C+q1T61y0E+yKJdahTR/hYDPvRIHe9L2EJvRrLWb9QJB/LKSy1niAdbbNWziZXhVacELGeS0k3md&#10;Z3ikyLu+2S0MxBVe9ZGAF7vtoe0d/OMaFFeeAxKhEOXhP0+jrvdF2/SXBEIJ0AtxwM675L6SIIl9&#10;hYjTbmj8EAz+/QHV4U9K66Y0WM2bDdbpyz32Q+MFAV+m/pkb5+zo2RO2//QZAf+8TVp8SCbCGitj&#10;Et3MzVIl+T8+IECtQTNxhAgBpzVaGKWNTANGYhVeipA2Ig65j+6TzeIxAZpYpbP7yVVF3AVM/Vze&#10;21CbfkwIsEdI87JghYWJSbydor9stcRzLGIsajCO3w//A9ChUr8ecpdA+X4rb+wK+f6LrGLwj1b5&#10;6jtWJiatfmqATFV+iirzVYDuIKC7P58IM58fsXTsFJqcjTxA/0C3gfZgt2TmC/APKXz4hYH20HP9&#10;7AFpTkD/yguv2sT+Q+2jkaPspxlv2PrvP5VpP9dOyk8/v32zXdizxa4f3mm3ju2xXx3se+23lkNO&#10;gB3w3xL9duaw/X76sP126pD9rfWQ/X5qv/2qsrckBG40SVgofv3ELrtytNGuHpNVcKTRLsgyuCi3&#10;AYFwbv9WOyvwn2qUJbB1hR1Yt9jWzP7Wvn3nLRvW73Xr/LwE1tOv2T0CPcBnj4INSr4rED8q4khS&#10;FoCsAwBeg+b3MDb+4gdK0vy+SdjHqp4eYGXPTbTyV7+S1l+gtV8uPpG2d77RGrEmCH4EQTb1FWYN&#10;DWAAqlsAIvjR+QFeEg/GiVDwSCaew9JMz/C96vmvA51/FKb8AF0R+AH+2H3PIIbgZ+63OC5ULytF&#10;2nKMKXQrN1nMXgdSnCM7/PfQ+FAAv1BXRDz/7DjKCPic40+Vrz9tm3X5er/N2gHw+e+8m2j8A7a7&#10;6ZStOHDB3lh21Oq5uYcZoZfMP0bIoKrIoGbgrn0VlgyW20UVwwEm5VRPZfOg8oQC+OKkEmrhEhh9&#10;MhAoCqNtpePnp829TO6feZ1os7T9HMd045iRvQinUWIMtRMbhfSdPrjhmjw0fhH0EY9z+mCqsCpg&#10;LsAvTT9a2me4tP1rH8mvH20Vj2Ouylfl12gCdj3kZ/QyeRXeJaB3FLV/luO7eL67Sx+BHuAH6O/F&#10;1O86SMCXIJC2f0BlHpAW7dGtr4P+83Fjbe5bU23t1x/Zbmn6o6sXWeu2da7pr8p3/7VpvwMc+u30&#10;Iftr61Gn3wV+wP6Xs3o+d8z+dv64xyEEwW+nKX/Afm2REBD91iLLoEXCQEKA5xsndksQbPf9giuy&#10;Ji4fbHR34nTjamtqWGmH1y+2zXO/Efin24j+I+xZCbR7Ne67AL98fj/y40wf7S6AVwvsfDewWlTl&#10;x4JK55n7CiK+C+hXgl0IvGaVfMqr53tW0W+Wa3w2+tzUdwUkkgAv1/pmrQ6FQhCvCgRZWwZvlPJi&#10;AC8oypCXw+DTlA8vi699B558pWWhQXk3//G/S+POz/Bq9FkxUqFjgxBrQxgCP37UpzoIDpWpEsX3&#10;KURYDnrm010ImHxl19+rZNxZKBTiSeNnU7/HD4ftx52XbEezfPyzN0/bwaZG23H8pC0/eEnAP2bt&#10;p6uygO8TCHiT2YPZ7y+uwUKu3XlxASyD1P17Ef9175t7quuSV/lFkOY4xMTdTv71WxYOjc7C5sVV&#10;Grvxsbi0gxCgTrSVfTXSMNUIAXmmitHS0v5ZLvKZLNUFxOOLGt136Qube2IkEWfI2TIgdPBLIFSM&#10;XKQ5mGXVvaZalcz6Kmkpbt9xM41dasI4ruMarsDuX61VKLDfJWDcLW2Ods/+POQCQBbAg/j7Av1D&#10;z/SyLl1etuG9+0vTj7D57063rT9+bXsWzpJPv9TObltvl6XpbxzdZb8J9Gh26LcM8rMCuYBO6JRA&#10;/7cLIoU8A/y/IgTOqO7p/fb7GawC2tAzQiAJhOsndsoV2GU3ZFFcV4gAOLd7ozT/ajuxZbkdXLvQ&#10;1sn1+Obtt2z4wJHWqeur9lCnV+wumfftBWA+GlKLdn/0FasWVaL1BXoIQZCBz55A3AKU2S9BWs+X&#10;frsMtcoXJlnla19Z+dCFAkps9FUK7NUI8JGrtE4I58wnRV4Lsz54JEz4iAd/BL8U+TP4KJcFmAHu&#10;KI+CA6gAn/Y9LdWDp4pxhAEUvB+k9kbyARmVEaH9SUdZxhl/CfBHCbzsEQB+iLg/s2lYBHrwcTEe&#10;4I80yI/z3thk7aZvsxe/O2Czdl+x7QC/9XqTHWpqsB0nTtiKwwL+imPWYcYWMTwA0AC8E14kJgdT&#10;PMAIwDVBAicALWy2SbNGHGtAdZhYBzQTkieQiY14AJIJyGn0E3Hq53a9LV9UPft4mGTaVlkW0yeY&#10;MilfZhA/4KF99/XZC8AUdOZQGb1HedL4WdO79vfzfJVPaXkHn7polQp2lYmPWmkVQ+dYzYAPpY0G&#10;++51Nf6sAB4fqORjlMTjgg731bmc0z4RAgDw3y+g3yctj6nvYVeEgUhC4n5pzKefesmG9Ohv7wx6&#10;3X6cOtFWffWh7Z7/o51YA+jX2eW9DXbjSIAerY5Z//uZIw7ov1844eD++3mFgD+lldI/LjZ5+M8L&#10;J+1vEgy/y/T/6zkERlgCvwv8CADoVvM+0X67pb5undxvV4/slAuw1c7sYhNwnW8A7lsx3zf9Pn9z&#10;hg3rO8y69xhoj3buY3cjANnce0SmvkCPmV+heKWo4mG5AAJ+EDv+4Q6EAGDHv49bUjXPD7eql9+x&#10;yiFzNP9LBQSthQBfKUKgu8Yv4aPMayEEgn8iH/4JfskhvB3anTJRP/in+Oz14Gt4X+V5zu1GvuKE&#10;3p/I26Y+zwgJPfuGnwCqZzflCREkSsdVcIC7xtczfyBTCnyeFWatH8KHd1EbvgeX4wmzSkPj89fm&#10;FZM2WKfPdtgP0vjbm/j01pUjduTUNtvb0mIrjly2icuOuMb3weMvJeA7cPRS/sshBuyaXeky60u/&#10;qef+i9LD1EeKxcvlFw8fOySpT4Qom0FRLk06gGXfwIWMgO8TyUJRjxDpRprqaBKy/+Y+nKQeYZn6&#10;YPFiQTROgJ2AH/2pLzfrlVcCfH78kdPQ+FwUQch43TErrVxmftWoJVY56Bur7DbOqp/ga7Uvy5dF&#10;qxWPp/yICtDzwxRZA5zVlxLn9Pj3mdjsu0cWQHsJhQ5PcH22h/Xp8apN7dvfvhs7ypZ/9o41Lvze&#10;jq9baqe3riv49L8KhEXQS3snkP/j4kn7l4ANqKF/SACQ9s/LzR5C/75y2v51uaWQ/7ezsgREfz8n&#10;VwDgS4i4KyD6peWg061TB+ymwH/9+B67eny3XZX2v7Bvq52W9XFsw3LbsWiWzf/kA3t75AR75cV+&#10;9mTnV+1egI95/9BLVv2wwO3A565/AD8T3xooBT6uAW4CYdXT/ay8y2ir7Pu1VQ3jb8NWSIOuEPgl&#10;hEeu1nprvUpAmPmMMBQFYZjHmfecNxI/lIl/3T1MvJhdgsJz4nHn9UI67eIWRFnnd5HfvlOdUGxR&#10;38ciEPtnvomrLdIz8F0oAPgM/hH0iZCQltdzpuKv9sCO6vomH30ELgIbaH6Z+q7xFZ/Czb39Dnw3&#10;9c9c3GlHT621PaeabfGBczZp2Qlrx+/xxfxxTx8wMpkCIuauOvJOMU8AuAsANixURqFbAgn0eYLy&#10;RMeLa5IF6PLhAhN1lM6k5YXJFMIgL0rpYtKe+kWiSQhEedVVfd/AYeJpS+SCQGU42ilzAtwipDD1&#10;qO937MPUD6ATjzCn4//7Bzt4f2n6Mn4zPmK+lb/yrlU+87ofR/klG4CPuY+m5/fn0v783NbvqYuJ&#10;XYOpDL+88w9WCPwdlH9PZ/n2nTnaYxeccvKNH+9h3Z7vZZP697NvJ4yyFZ+8ZbsW/mDNm5bb6YY1&#10;dn7XZjfvfxcIf5dpj/+OxnZNflF0SUC+JNBfDvrXFYFdaf8S6P9Fuujfl08FXTnl6cT/eUnl0P4C&#10;/t9xCbACBP7fW4/IDThkt9D8LQfsF4U3kwC4cWKfzP6d8vkbrGnrWju0ZoFtmPONfTFlqg16ub89&#10;//xr9udOEoQCcMUD3R38VX8OLV+hEO1fJWFQKaoC/FgFymPjD9cAkz9u/b1qlU8OtvLub1v5wB/E&#10;d3zKTIIYAYDGx4JDYTiY0dbBH1nJBECDH6HgySLQi+WUT1y8He2EQOH6eBlKjnzxGWWhDDbnY3iR&#10;tFSmtM0IVZZywo+b82hzB3OAO9KFMfx6hdRhwy4EjjCn8hDlufRDu6Hh1b768h8JYQ048Dnj50xf&#10;Y5HG5xwfH981/pmLW+1Yi0y00y22/NAFG7/4qNVPw19QI1z10wvHzmkA3/94QgMC4DUAXKGb966Z&#10;AYZeVP59CAARwHWAaxGYEIWFUwAmXRQLFC+ZTaui70VYpJjgSAf8IViibhYKUDlEOSyEEgpQqz9N&#10;FAKhnAs5JX59qemfqXiEh7BaoT6XW/mg763t8xOs8on+ViPgA+Qq+bB8MYc/qsDM50OZ/Ogm/2Yd&#10;d8DvqyfgY+7jBnDmzQ5/e2658Ws2aftn5RuP7D3APhw1zBZ9ON22/fSVHV690Fq3rbXL0q7XDu+w&#10;35oP2N8w61uPOkD/iXZHm19ReFUAvypAQ9da7N+ifwj8/xLI/wNdbbH/EQH6TC4UEpVaC67900bg&#10;r63S/NCZEAK/CPyY/twXuHJoh53ZscFObFpqu1fMtXmffWjTRo2xXt37+g+JOurd+LEPV3wBPtq+&#10;kjigV1ghgVDxkNJFpDkRl2VQy4UfPhbCBzw07xX9PrOq4QsFgpVaD5n7bo2hIIIvysRf8IjzgvNY&#10;xIN3Ms9kDR/8V1qWC2EoMkCfXQhCz6MsQFM7pXVz24XQ08grChoIoZBBDPgdxAnQaPFMjh343MuD&#10;OdKjjtfjJMEVnNIBuuL+kRyNzYWBKP8uH+A/89l2+67xfPj4V3/dZafOrbH9Z1ps1bFL0vjHpPFV&#10;EXBg7kqKAnz3jwUKgJ838tzvFsh9Ey4B2XfgU1pYAJlwA6KOa3ovK1Dp2TWwv6QACJj1IkxwcfHI&#10;C2nuks3LUifyYtKJR118Gwc69RLgy1QfQpNjyoc1oMUEzHpP7iz8EfRh+qs86VwZ5dt5/KHl8HlW&#10;xU7+M0Ot5gn+gELAfrp3Ar1Imsn/nOIZhU/JdOV388rz79q51pcGUzl8fcx9Nvk6qmx78lT2sWd6&#10;Wb8XXrEPhw23H6ZOsLXffmwHV/xsLQ2rZN5vkk+/0345uc9NewD/L2lpNDia/d+AOQH9P9dPO/3P&#10;jTNOpCEI/oe0a8pLwM+ha32FtJWBj3VA3PcKZE38Lv8funVGoBf4/U6AAz8uBZ3bu9mat620A2vm&#10;25pZX9uHE8dZ35des2e6vGZ3cZyHRgfgD/ZwTY+WL1c8QB+UBUGQ8vhBEFYBvwuQG8CeSnnPN/3v&#10;xqr9//oFfm7yCfTwKQBFOxd5J8CceauUfwLYESfdnxXPN0MDuAFe4uRHm8U2gk/jOfoIxRV9JbAL&#10;lLTh5/+AOJntGcQFLa58/5MMlCHCR2259es/cwc/ReBD8al4tZNcGL9VS303/zH5FfKDu8mb7Jkv&#10;dtq3Oy5Y46nrdsetv+60ptYVtvdUk609cdkmrzhu1W+wkaWOpA0J/Xf5AgnA96uxLnnUmEz9+Fqu&#10;JiPtwLt5xKezlR8+f0gr92e4eugTGyCGYsKYUADM5IZ0zBMNMYGxOMRJzwsVC1paPnwuPWuiy9UW&#10;FzdcsxdI/SoN/9+BzzsWdvGDADvvTtm80cfVXC7rVI5eajWvz5K5OdnKHpOJz9GUAFvF5p6Aja/P&#10;hZT4Zh5WQPis+aeq+K5Z48dGX2//3h6/bKsWAB54qqf1eK6nTRswwGZPn2RrvvnQ9iyeJd95iV+v&#10;vXKwwW5Ku/4qbc8GHIDEREeT/+uaNLfAnYHuIE9xBECpQEBAAP5SAeH5SQC4K4DZn/YC/g7JVfjr&#10;heP229kjAXpp/l8x+5v3280Te3xclw412pmd6+zI+iW2Zf4P9sN7M2x0/6HWSQKuIz/llZZH45fL&#10;5K8QwAF6JZQ0frYAiuBXORcGchMUr3z4Rc1pH2v7nHz9ft/G57pGLLeK4SsEVsAO6FdJUMNfgDL4&#10;KxNAyeY3YY7Dd4UyIj/jV13ysQpyWQj+aivlVqxb2n7m49vjmZw3iTtGbgdxPAP65E4zJvFqCIpI&#10;j7+sy2Wl7amLmyDi6M+/hynexwLwG4MCvn+9WMDv/PUe+3bnBWtoump3/O3v+6z57DLbdeK4rT58&#10;0aauOGrtpmmAYnj+5DDfjoJc8yGFNCE+CIE6a/W8EecbFZJk4f+nyRsedfzDHEyGa3oAy0SyWAiA&#10;DOY0OSUTVvrMwoVUzcAPCZ8lu2vyTGniwsTPoOfYLoMav18mPFq9AHjKaUzJEoDic0/sGku7DF9s&#10;lQO/topOI8SUcfTkl1EEbn4vX4FGkklaoTRCPlCZd6oBf2xaAf6gevn09c/Kf1XZdtJoXZ57xcb1&#10;H2QzJ4+TX/+ubfv5ezu6frG1NK62Swca7OrRHX4bD5+ezTjMe4DqpnsJkDPYIzxr//fGOX/+f2+0&#10;SuNLGKjs/1WYQZ/LF9wD0T+vFPcFHPxofIEef/8v5465n+93Bk7t88s/t07s9t8CnN+/2Y43rLCd&#10;y+faiu++sLdGjLEXOr9q9/D7fcB+v8D8AL/vD1CXAj4/F0nlJBAzVTz4opUpve2TA+3OF9+Ty/Wz&#10;QL/EykfEJl/+ShQWZSiWCDN/EHdfXYRgcDAnfoao55o+afEMXi+XyP135+eo50KC+s6v8GDUgV+L&#10;m4l/4On8TL2krEjPCjNcAYFWY3AliwItWAiE5IcAcHLgs9sfoHfgq2/f2ZfGbze9wbp8s9e+3HZW&#10;Gl+m/m+/brfjp5fYTgF/3dFLNn3VceswQ527lse0D9A7AQC9WNHU1wv8F/CVzqRgmogw+91kEYUL&#10;EBNL2VgEjsc4LssLRb8x0VnTh8mE5EXKqk89h9CgfIzNJzxNepjyQX6kUgC+wOugVvkEbJ7L6N/T&#10;ILUhKqSpDAKv3L+LL5NyyM9250vvWNkTA2S2AupXrFymaGUyW31nWmnF4ymlP8L36/h4RexWZ63v&#10;4JelwLft6lTvIaW9/tpg+3ryG7bu609s+0/f2f4V840LMuf3bvSzc47TuJjD5luY+OG3s3nn4E8a&#10;Hvq/N1sD1NfPic778/+9ddb+o/DfpCvMgC+lDHoI0P9LFkWY+3EEmP19BMAvzQftpgTRrabi9d+L&#10;B7da0/bVdnjjUmtYONu+fHOq9e7R17/2UyPTvVKgZ5OvXCDOZn4B2IAd7Z8sgExtKS+qfLC7gN/D&#10;2jz6qrXt9qZVDJhlFdL6lezsj1gmAYDZr7UV38APRT5B+6NkImw7YnUB/CgjB7vzKr89Ee8V6gcP&#10;htYP8gtm8Hni/8AAgkAh/Kcy7pc7mNU/7TnPBoVAibaJO59CDvyg3L7fX0mCxTfURVnguEDgS718&#10;mLME+Gj62NjbKuLevoTB5M3S+Hvt68Zzth1T/+bNjXakebntOdViG45dsLcE/Hvf2RrAl8Yv/cIp&#10;FAOh4/yyAXh8+vD14yu85JUPE3g0mXEWn8umeFoM3431SzX0ExMUExz5eZJ8grx8UORB2SJRuwI5&#10;Znw+isx39InzPhnkGfz5sg4CgOcQBBD1Is0Jq2ACn31abpUDvrdyro8+9qrvPlfnW2hcSOGISgB2&#10;8CuPiyn+iar01RqOpdxH5fnxl/waK881Av6DchP6vDzI3hs52ha++5btlpl8UKA/tnG5nd290a4e&#10;afR79hynAbp/XcIXLwIUIGPqO9BLwO8CQNr+/715wX17yv0Tk55yCfikIxSI/9utBsDfYv9w0Leo&#10;nxYBnvP+Zgd+Pi5kHH4dWGP67ZQEUvM+Caftdn6f/Pzta+341pW2bckcm/Ph2za07yB76BmA/6KA&#10;/6IB/ArX+EVt7uZ+FgA5TMAvU3koXISeVqb5bfvsCGvb6xNp/bnitaVSNMvEV/L1MfkTTxV9bpSG&#10;COsyxQtaH74U34ZiAvwqr+eyAp8VeY94AB/+B/Twt/pQyElVIQ1NLqJOKKzbLQ3aY1yZv+F7xgo2&#10;wIvvhTEm2nbMhFKN9lG+ofUh/52/tL7/0QfAz6b++Lizz+/zOcd/+vNd9t3Oi9bYLFP/5i/r7HDT&#10;Kms8fsI2HG21d1adsPvf2+Z+QfUEdSAgZNCj+fyOcTLhMd3zBOQX9o8BjlA6PyEUxTm/Qtf+1IkX&#10;omwGbmzIBHhDCgZh/qD589kq/hrPMVlh3seJQyww7bFY+SjPj/dIL2h89SPKJnwWAFDEIY1BgoLQ&#10;0zPwxwj0g+dZee/PpO2HCrwB4AA/t896Jc2fdqtF+LAOfIG+8mE2swR4AR3t73+G8QTlu1u7R1+w&#10;rs/3sRlDR9i8d6bZxu8+s0Myk09tXeW/lLt8YKtdObLNN9EA2l/OHLN/CoT/uiifno25Ej+9FPAF&#10;clP/vMe9DEBX/P9i9qcyGfj/uXZG1gN0Wn49FgU+v4SA4n89VwT9X88H8P9y5oj7+b9i7svUv3p4&#10;m13cv9Vadm20E42rbIfeY/Fn79qMUaOtU5feVvNQVyu//3lpbrS8gCzgO6AF8rb3SygorIIE9nI9&#10;k05+CIAQBm3R+vL373xMvn7XqVbWV8J4OD/cyWf6onShpwjwAF8AOOLxLHA6PwY/RygiHf4RZTM8&#10;8yJmOsfYlHNtrDA236BQhDkv1yOE8iZfnE6RV2zfN+lcYKDJFRdFutrSuLmhiDVD+wF8tUU/kLsL&#10;wmwJ8DnHD1I7Ezfa4x9vs+93XbRtzZftjivXl9uhU6tt+7Hjtvn4WftgbbOAj8bX4Mdh6it0QGrw&#10;xF3q5BcthjEQzBGRgO8+PkBP5lNofwFLJlbe8XfAO/CLixHSNfyfPEkxQRn0xYmKkLElwYQgUVre&#10;2AtfX/WQ8hp7/vktQsDTBfZsAQTweWe1VwC+xiVhUM7fO3NFdMhcK+v+trV9rL9/dgqQA3g0UCVa&#10;XkD3iykIAN+YSoDn89QZ+NL6Vfw67VEx8cMvyvzvYY926m1DXhlkn48dbas++8B2Sdsfl19/btcm&#10;uyjteVmmMxr/l5N7BbAA/t/OnRQopZkFUsD6n+ut9i/R/71xNgE9wn9fJZ/0cxIQAWjS/0dlPV/h&#10;v1X2Pzcj/h/Ki6hH2X8K9AgA6K/nTybwY+4L/H7Gz60+gL/fzXx+5ntBYz6za72dlJ+/Y/kcW/71&#10;h/bpxHHW4/ne1v7BrlZ2f1dzjZ9M/azN29z3QqQDeFHZvd1848/dglQGgYE1gJ9/559flvU1wcpe&#10;+ybMfZn58Ff5cAlq8VwZcfFfYUMPnlPoF7sEHvgtfHooeLnNsFXh87N5Jh7KfBcKKeq6Py8KcIfp&#10;HXGVURtgIZRiBnIqn+o6JaA7H/Nc0gYhbfhv8VP52D+IcTCuwiU68jIpLV/XdY3v4CeucUzabE98&#10;3Gjf7TpvW05esTuu31ppR05zgafFNh87Z2+tOCrgb3Hgux8sMLFBEKAE+OH3VyF5BFrO7gFx1vpu&#10;9ujlXSIqZBGyG+A0km/SMQFoZ8wxQAugYyEcvGojm1VFwAeF6RR5OT/7+SGcmCCRQnwrN5+Suec7&#10;vg501UcoIAj+oP251BMnAQgLhARjZNd4sVX0n2ltusjMf6SPQCsND+gFZge+NLzvRHMOnfzT2JkO&#10;wAN8dqh9A1BU7vW6W4fHX7Tu3fvZxAFDbeYbE23zd1/Y/iU/2Un5x+d3b/JdfH4ue/3oDvnT+2RS&#10;c6+eSzpN9o8EfL99J1D/EwEgkP/PNQG5NHSghxAAzKT9J+fdlEBQ3r8Uh0ijTC77D2n8v2HmC/iE&#10;fxP4/3L2uP12Jn7847v6LfFLwFvHub+/zX/Xf3r7Gju+eYntXDHb1s763L6bPtn69+xvD0rolT8g&#10;rQ/IBfw2978Q4JcWbysXwAGuPIBfeb8ArzADH4ug/L4UV502An6bZ0daeZ/41R5+PidMznPS8sFz&#10;8FTiJ+LiS3jGrQD4WWsdV78Jg8/LBdry4eIX+DfxXxBtwbvB2+6PA0zX9EEBeuV7GyEI8o58wc2l&#10;LDhJPIrrEO1EHuMMk7+kbZVxnlcd/wu71FaxzaR8UXyqhwUQfn5c4qmauMme/mynzdx9wTYdl8a/&#10;dnO1HT2z3vY2n7ZNx87au6uP2X3vyl8QGPyrsurMf7OMaQ7IAbvIQ4EFEwTpmk2c8E1UlklOYI9n&#10;TbQvSEhjzhqzxi8CPiiDnnj2ibJwyOm5DnmYdGwSUjbyRZ6e24uyCIfQ8krX5IVwKwU/Jr3G730R&#10;Vz0EwkiZka8vsLJXPrE2Tw0X6F8ReF+2MlHptdMM+IK2F/nOtQAeR1F8r175bu6/ZB3k2z/1bA8b&#10;2KuvfSTffvEH79iOn2ba8TWL7NSWFXZx71bfJb9+LHbyf/UruWjaEw7Cf14GoAIqfjjgR3sLuBA7&#10;+f+RJs/P/yON/6+kyaEsDCDAntMBe9b0gJ7wj8CHfnfQc39/r+/qA/z4XX+DA58jveObucgzx7Yt&#10;+sGWfP6RjRs00h7jvsND3aTVAX6Y8OUCeNl9aPkAvQM9AT8LgTIRwK+4P1wCNvvKHtIaPDVU7tdH&#10;VjZ4tpUNXyrLUub+cFlo8J14EIIXIH8WSIKPRPADVp2An5WBKwp8Zt89F/AEohAcAXx4wy/WODjV&#10;Ju3B/4q7VhbQoXy9FvfW23EAoygJqafy7p5m4Afo834YlH19BzblhBn2r7g967+TSZTLMqZsKbjl&#10;7WY/VoDGMmGjPfnJdvuy4bRtOSEf/+LlNXaoeYPtOHbS1h9pFvCPCPiaAM7+xtMgUo2XiUHTqe+c&#10;qyOXmExGAj0vRnlMHJd06YX9eIXJcUqCABLo81FeEdgx0VA26TMx+aXPBVOJBXSfjrA0n7wAcr52&#10;7Bpf/XCzD9D/l9YH7Ag22lTZCm6FCfiVr8+zqpc/sDsfHSCGQ2sL/O7DY+7Hjj4aHu1VAL3iVQ8n&#10;bZ80fs0jSpPWa/9kT4G+l736wiv25qCh9vNb020D2n7xz9a8Ybmd37negX/j6E6BXuDiZ7b495jY&#10;MrVd4+OLZ7ASutl+TppfgJdP/6/rArvSIv2s/eNqWAjhHgD4cwUNXwB7or8L9FAWANncB/yh8Y/4&#10;kaL/jPc0PwXeazckoK5K47upr/Gf3LrcDqydZ9uXzLJlX35sEwcNt0f45x75+RVs8Gl+0OCA2TU5&#10;BNglFBzw90oICOQZ+O7rqywuQRuEwIO9rOyRftbmhTetfOD3VjZ0kbV9fZnAv1wg19oB/uFaV2lD&#10;THzi+efdrixKNpXbuoJROecVTOzwn+Gh4KmwEsLHh8eDPN+JeqHtg/epLwtiONhIZR1DqS68m/jb&#10;9wxyusg19x+e/YpwxoP6oN2MsdI6IShCgPgPgbAOwFYC/reN5wL4l66utwMnt9rOkwC/xT5Yd8zu&#10;f58vk2rAMntzQ0XgaxCi8JsAtvJF/sK8JC8iUGEhuISE1IaDWmkhnWKQfieANh3wWgz1GccmaUJZ&#10;LH/Z9MKFkD4iHr5X1I9jQT0zPoVBkcfi+mJTxgGv9BTGjj/AV5x0BAACgrPhUausZtQKq3p9tpV3&#10;F4M91s/KZGJWlOzgh8ZPfnzS/IAeqlZ6FUdYGfzKrxb4H3iiu73ctbeN693PPh89yha+N802/fil&#10;fyTz1OZVdnHPFv801i8n9si8x4c+6D/A4QiNzTUHYQKmm+yY6wLvf64jDNiZD03vhFAQUQ7Ah3Yv&#10;xks1/D+4r6/43wA6z6kPNvl8g8+1fQCfu/u/CPhofc7xbx6PL/m4qb9jrf9Ul+/27Vg821ZKqH06&#10;ZZo9/ayEpPv4gDoAnrW6A/zeoLb3KF2hA10CANC3daEg4g6AfP0ytP9Dva2881i3xjjTLx8il2zo&#10;MvFkAN81MDwKTynumtv5IfMbax38Ae+EZlcc3oaXVAcf28Gn0IGfeC//nj4DFwy4UqNP6iVcZMoA&#10;jXiqkyhjIiiVgZLFgKDI5XM5v0Cn8dAX9V1JZ+BrjPELPlkAbNS/udUel6n/+bZW23RCpv6t37bb&#10;sTO7bXdzs60/etreX3tEwN/iIEHr+fU/wEljDnyABvHSTCoToxdjshRnY8HvyGsyy9RGNoMQAmX+&#10;nb5kRYjwk8JciTIBXrWlPlx4eL3ic067PT8WL0JubCmthKLNKEd5l/LjJIBkzeQNPS9X2M0njrBa&#10;Y22lOXyHeOhCK+/3lZU9P97aPtzb2grYbC4BenbyXQCwoSdgx85zibmPqY9vL58eqpAQqH+0h3Xq&#10;/LINf3mAvTXodZvFZ7G//sR2LvjRDsvMP7N9vV0+0Gg3j+72+/gA3395x2Yal2cUuuZ1P58z/KLG&#10;9rP3q9y9D9O91Gf/j4M9BMG/EQ5uAQRFWlEIcHTnoHfA57DZ/iJr47dWdvQBv4B/KoB/s2mP3QD4&#10;h4vAPyl35dC6hda4YJZtmjvTFnz+pfXrPdTaPQjouwnYbPQF4DP5Gb+b+Hp2ayC0PIDHvHczn7jI&#10;BcKDr1jZ40Os/MW3rOy1mVY+eKHWa4k0Ir/cw63MPKZ1hRyoWnMUE5T4x/lVz8Xrt4lwD1QvLFm0&#10;fvBR8BJ11Hbi6ezeAsr/Dfw8O3hL2svt+/cpGVvKK/Tr9SJOfi6DUIjvYVA+hEKAPylrzPy0uQfw&#10;a6ZttYc+arAPNzXZliYB//qtXXa4ZbftOtVkG0+02iebmx34bvIKGAC/IEXo2DUn4EvAd0kpSs8u&#10;LQG1ntko800WTa4DUJPmPpdL4vwyTE6Y/+VpAdwUT0ANkKc+RNFvai+VizTAz8ad6iUwO6X8XDYD&#10;G9D7F3Ol7WMHX22ofBl7DuRB0vblXAcdONfK+EfXTsOl7dHyvXxzCdATsjHlvr00eSWCQHE0lN8v&#10;ZyPvIWkugd/9/Ae62Z+f6mmvdOttU/oMti/HjrZln7xn2+d+79r+dOM6u7i/QQDa4fffuZrrvr2D&#10;LS7PcE0XAP7OzT2BtBS8DnrO6ROICV2TA+JUtgByB3+Uy0SZXNZ9esXR/rkNLA36/lVm/k1+m8+P&#10;dErAf/UoX+dp0Dts8Q91Hlm/yPYsnWcN8360ZV99ZROHjLZ7/4wZL+Df083Bnn36tkojDCtA+Zj0&#10;93S18nTuH6APkx+t30bCoc29zP9rVt5pknz9r6XxF1jlMPn6w5fHZR7xFTwWoITngpcL6c4XrDc8&#10;Egol8wuUeTRAl8vfTq60El87HyfzPsAPUImrzYKii/LgqoiBjAfSFFcafnyVypUCPtdxSn1mgYLA&#10;cKxq/GzscbrFN/j4dV7V1C32+Oc7E/B9V/+AHZaPBvA3nDhjH6w/bve+x+aeJkB+L98tzx/QZECY&#10;EPk+vDeusPQ+NMAPLS1ziElkIkT8Vtov7TAp7HIyEfK5PPQJIl11IW+raNZD+Qw/U/Sl9lkcFgPp&#10;DmhlvmUN7iH5moi8mKWf0XZy4KuPVB7Q49sD/CrcghHLrHrgT9b2xelW+dQAae0w78ukyfHp+TUZ&#10;QEfTVwJwhb5hJcZE4wN839UH9BIQ9Qo7d+5tr7/0mr3/+nD7afobtun7z/0ruae3rrFL+/no5Xb/&#10;rTt+/e8yp9lIA2x/9c21+LGMb7DxG3qBkc29DFwHPZdwEqAzYL2MyE8Arsg9UH7psV2hvp4z+N2v&#10;V1koPyMEEEC/nT5S+H2+/0a/eZ9/n+/CgS0Oevx8tP4RafxDqxbb7kVzbeXXX9jnk6bZw48IvHc/&#10;J3M+wI1PD+gzZfPfiTJKQwA43df1NgHQBmvggZet7MmRVvnql1bx+kIrG7LIge8fTXGwwYcARmss&#10;/gM0bDT7ZrN4IluMpfyb4/HhmaxNk5vr/AjoU1m1G/3QPjwT8QA/fdNG+PxZIOT80iO/PEaEhPfF&#10;MxhJeblcoby3E8IM8uM/53HlCfR8p4INPv78tmKyfPwvd9uHG5tk6l+yO27eOmInzh6y3aeabdPx&#10;c/bZliZp/AYHiP/KzTfgJMkEKCeB2TcZIA0uJikmhMnwu8elg0uDKrgDvMhwvQQv55IQ0MfLQQ58&#10;lfMf0ajN8LOUpjLRFxSAZrF80fTyblWkDT7PS5rftbmX1XsAdBcOYe4HwDVRLhToT+/pAkFlOcbT&#10;Mzv6/JVTeTf594/3EYhfLmp6AC9wA/LQ+jJVlVeeNL5bAZj7CAuAL2Fxl4RA9069bEr/Ifb1xDG2&#10;4tN3bIe0fdOGFXZxtzT9we3+9dv4KOZRmff8JPa4Qs7Pm0QnXQjknfa/A1IBk6O8fJwHuAEwcdfc&#10;EhKY6XEZR2C/gvkfRLlSAvzUgVwYKI0TgyxA6JMx/cauPj/PleZH69+Qj5+1PaDH3Ofz3E1bV8jP&#10;X2a7ls+3TbNn2ux337PXevS1jg9Ku9/VzSpkzgP8P93znAAeAiCDvCAEMOkVtoUQDgqxAEi7U4LB&#10;tf4jA6y8x3tWMWCOlb2+THzGJR7WushTgNk1euKf4IvIayvNCS/Fx1soJ/5W3PkSRaXQAQ7olZ6B&#10;z7O7D+LR0MQBxMzXIWiinaz1iWdcePuJclpp3m0/ckt0exsap9rlOX7Yo7gDHxJ+2NxDub2xyR76&#10;cJt9uKHFNnOOf/X6YTveesg/xAHwv9h60u57Vz4+YJfW55d5AAp/33+d5xOmRhEAgAWTJL28//mF&#10;KDb7GFwMEio8ayJC60e5MJEoo/aJM3Fq160E0lQup2NW5QXLUjoDndOBuAwU5TzfNbjyHNhK9/ED&#10;aMUBOEB3q4B8BECkxc7/Ki3wCo1ribV99Su7s9NYa/vIqzL1BWqA7QT4ZfKz2YSm/7M0ftrUyxt8&#10;lSrHkV6Z/NrK+5+3hx/rYYO797HPx463+e9Os8afvrVja5bYuR2b7NI+aXr59b6RJ2DhS7s/7WCX&#10;Tw/wBeK/iAgd/Nyjx1fnco4on9eXEmB14GYwp539oND0GdgZ8HlvANDThseV93f5+/+4FOC/JWvk&#10;psZ6o2mfzHyZ+id3S2jt8u/5A36IT3Mf27LS9q9datul9Zd++Zm9O3KcdeOHSQ/KjAfs0uJ33vN8&#10;gDsB3wHuwA/wt2E/IOUTQu4eyNz/0z0SHNL6bZ+fYuV9Z8rHX2oVw8LHx9KER7LFVxoPPor88O3F&#10;A4n32MuKG33BtwHEyEMZkecET6Zy2dzPPJ933ktBC0ChXCab8KUU7eAKULaIpUy5XMTDMgjQx096&#10;IX8XgZ8v8/AjnfKJG+3B9wX89S225eRVu+PGzeN2QpJ7+/FjtuHoaft8ywn78weNYnzAjq/AJAEy&#10;zCLM3zQITVD2bfyZAQ/npXnO6ZRlkJrclOfpaeClxITlMrTng0/lM8UiMRakM+NJGr8AfsU5xkmL&#10;SzrAj092aRK5my/A+879OPIAPnX1Lj5Z6l/avgzQj1xubYYulvaY79d0KzqNEujjBzmY+m3kd/rV&#10;UYDvYA+N77fK3AdFw7PBJ1/0ARj2eWsvLdfj+ddsyoDBNmvaVNv0w9d+H5+/uLp0sNGuHBFwmkLT&#10;uz8voP/tAkdoXKLJFDvrWeMDxrz5BkABbAatkzT8P0Wh4QPs1KEs9wAK5QqEsChaBH4/QJSFApeG&#10;/n6xRWOTn69x/tJyxG7lH+pI6/8iP/86N/gONeidtvo3+E9uX2uHNi6zPdL6G+d8Yz9MecOG9epr&#10;d/+5s0z+LjL5BXTAXaLliwIgAB9pOQyhEMDXs8I2D/WythLOlX3k5w9e4OD3fZrMBwVSmisHfqTD&#10;Ouf7HwFk3wB08AbPwbuEmY/hcb8P4HxLO9TLz5mPqcMzwASsRbBj9RInPcAfp2XRX2DAv06V2i9i&#10;J4+JvIytaJ92YkMw8gr5SdvXjld/kzbbwx/usA/WnQrgX7t+1IG/q+mkbT5x1r5sOGkPvtcQABEo&#10;/AOTDg4mRw37wIu+Sqb8km7yQMl/d8LHUph9ekz8/JdAbgHkuqI8abSf/Rx+1uvmvvoO4Mei+ZGb&#10;PyN5FaLNtYj+8ggogd03CrXQrtl5J4QDml9+Ph/fiPdCuEGKc0UXM3/UcvW7WD7jz1bxyofW9olB&#10;0tyxqQfgHfiAHgtAIIf5HPhYAQn8vrsvbc/tNHax73+kh/Xr3tfeGTrEFn/ynu1ePNdONcivP7jN&#10;rp3YKxDxZZtjMqH5+Svg5lhNxI9kCC8CwNMOfoi0rKHzDn0GP6Fr6qtn7Z8C8r+vnROIAfNZCYME&#10;asz+XC4BnLR/pnwn6qoNFxrK+0caw1/PNznwbzHmU9L8J/mFHpp/j8x+BNgeuyzT/8zezda0Y50d&#10;9R3+xbZ3xc+28quP7Z3RY+zxx7pazb0B/P8CtEK0fQa+CwE2AwE/hO8PqeydmlvWou1Tw6z8lU+s&#10;YvA8qxy2WDyxynkjKwdC+Ib0MmjkSqd8B8R/Yy9eK/CyCB7N/Oz3AJwXMyWeVLmMgQBu8HAm0kvj&#10;mXJa5nPay+mlZXKYBUhgL+VpPH7sJ56v4NQsgR7FWcetvXGbBHzhdfJmKfRt9u4a+fh+c+/WCWs6&#10;e8z2nz5lW5vO2qcbjtkD727yCzx+sUWgiY9wBPiRoO7/uLmjzjUIXr7w+2IGxCTxEokYYIE0Kfl7&#10;Ytn/8RdQG/hNfg9AaTnd/Srl+bmq9xtHKt4//aa0gkT3xQXMCfgat1+/dX9fi4+AQAhIEoYrkPPV&#10;Fml6x7bOMGIIjoUG/mQV3d+yto/Lh3ywp5uWaHjA7xq/APL/JRRV8GMUMWeVmPeJx3vYyFcG2HdT&#10;37CNP3xhh9cttXP7ttpV/tpKJvOvmPYyoX8V+AP4oeX/LuD/Q9r57wJdCABpXGl7dtzRxAA3m/ih&#10;zQErwNXzNS7utNrfFf+HAIwAcCADbrVJ+Sw8Ik4bCAPAHm1k+ofGgZXgwJf7wc4+9IvGzgYfPxfm&#10;Nh+bkr7Df2yHXTy83U7v3mSnd26wZgm5g2sXW8OiH+yLKZPs5a697J4/C9j46Xc/L2A/7wB3IUDo&#10;4Ja/f3f4/KWARzCQdifCIh31tXmkr5V1e9Pa9plpZYPnW1tpfcx9bouWj5CicO0O0FdZ26Tp881T&#10;16qlfAdPJoXlQM7Ad61LXi6neq5pxUsCXhYQCIzyYeI1KTie/cyd+sOKbbniS31BGdC0HcpO5aBU&#10;3uuoHW+LcqmNaggNj8LDUlA7/lGOws909Txxsz0kU//99ads08lrdsf1X0/ZSQF/b3OTbTnRap9v&#10;lKn/4Varkl/AN/cwpwF81rIBfNIjDG2rQTr4FPoEIPWYECYpBuNxBpXiYcoU4wUfXvHsCiAkMKP+&#10;qw+FuX/fXEGrO/B56Yh7GuTA1uSnnfwsBBz8vpNPmhhDZdwSELVFE+Dfj1pm5QNmW5vn3rDyx/vL&#10;bO8lEMemHcBuI42EiQ/Q/zfKQoDz6voHX7Tnn+ll748aZ0s/+8i/RNssE//Cwe3ykfe75gTw+PNs&#10;4gHwf1wCbAE0QEjo6QLm3/Juu4DIZl3cwuOHOAA7CO3uwJcF4MBH25Om+r7Jl4BfcBlckBBGn/RV&#10;FAg5X+myNrjAc4u9CAGfb/gTQv5hDoAvC4B/47l+Yo8Lt7N7Ntu53Zul+eXvr19kK7/7zCYNHmKP&#10;SOuXC/Bu7ifgA/S2BVIeoQNdoL9bQNczwiEsAlkDd8vHV7k/3d/L2jw73ir6fB/m/og40oMAPZT5&#10;GAvR3UNcQ/EqV3zhWQcaIHQhEHxYNkz84XniFcCdBETW7KUa3gEKKHl2gQFFm+UOevF7evY80hUC&#10;+hAmpBWpOB7Ka8xpHJW0k/K9X0CvZ8adf6HnV4/Z3Gazevw6e/ijRgG/xTY33ZDG/+20nZA/uetk&#10;k2040mKfbThuD3+8tfAfcnx7L8zhAH8IgiIAi6EmBenJcx60BlsqAJjA8EuKZUjzeAK4n18SJunF&#10;5iEbNPniBIuF8CEkLXZXIcaluiym+3AaL2ECfoA+wvwvOaXHehn4bvb5jr6YY6T8xEE/WtsuXNx5&#10;NUCMpifEtAf0CrlC6n6mwrypl0Hf1m+nPWd3PfyiDejRz76aNMnWzvzKjmxcbqd2bZZGRNsfFuAB&#10;OyY0PjymPGALcxugFkCP1hc4/3ZZlgC7+a6No5yXFbD/I9D/zxVM+9D2AP+fmPykpbZc47sGD0Dn&#10;ECHg5/fuSogUciLgeaSz73D+pIOdTUg+tul/4MFdA4SA3uVX+fy/NHONN77Fd+XQdrt0gKu8Dda8&#10;fb0d3brC9srfn/XuW/bS872s9v60iw+gMfGxAO56XiAvAj+b+23uSgIhaXw/CRDw2fxr84AssqdG&#10;WdWr31ilgB8/1eXKNVo/aXwsOa1xWwkDV2SY/JwAJM0Nv5UjBNDi8Jt4MyuyEA4B/DK0eQJuAA/Q&#10;ikgTsDPoAbsLCsopnWe0dsXwEBwuDFIbQTxTJ0LGVNhDY3yel8o5ttS3k8anOu7bSxk68EV+aiXg&#10;V03cYI98vN3eX9diaw9fFPD/etaOS8vsaW6xLcfO2afrj9ifP5KkmKCXEBDyBwxjV18DdZChZYtH&#10;eWjdwlk+IS9YMik+uDRZxP2FncgL6Yl5UqgP5breR8orULFPTP3Q/CoLCfBs6jiAHcSKiwB5Bn6m&#10;nOZ7A3pmU8/NfCwAfpE3Yol/eKPNMyPtzgfl3wvE/vtxgC2gV4oAPqAvaPcSIs3zBPw/P9nTxvUd&#10;YnPF7DuW/GxHNq+0M3sa7PJxAeTMcYEds55NM3bvAT/aNYFUgHYTH7Nf4V8V/vVSs9/c+7sLBPz+&#10;yPsLIFb4b6X/Q9o6m/l/RWi4xpcgkKYPf119oO1VhyPAfDsvH/8B/Pwz3JxHnMtEoelDu5fSb02H&#10;nPjkt/+d1/G9/geeXEpC85/ZsdFO7RD416+0LXPn2PhBw63DQzLZBeY2HRPIBfw7OzxnZQJ5m47P&#10;KS1A7tqdNAkFFwICu98FuEd+/r3PaY20Bk+PtLJen1nFgLl+dbdSJn65gO1/uiGwt+U3+6xvAj8n&#10;VtzXiEtkKBP4W7wqcv6Gd50Ud5Bm3g1AZ96GPM1J4IOvFWbiCJuwesQmtUNbPItvE5+DjTK1Txtg&#10;gmf6dFNegqKWj2wo5Dm3neNRBoESwI/jynCNY4MPU3+TPfzhdnt3bYst29sqU//38+n/8fnVzgX7&#10;dONJe/yTbVY+UYMbFyCqZHI8TBIRSZjMfO7u8y3v/AIu9RQWTJdsmiC5mFS/4KA0DTKkWtTzskwe&#10;8bRfwHFe0Y/PoOelIL0wO/VO4eeHpo9FDWGl8VIWCyH5+FnLE3rcy4gIk8mPmc+ufuWwhTIbv7ay&#10;TqOt7M+9nfG4UspV0vg1WRDgh/xZzIfmLwKfX6J1tU4y8/nQxtrvvrTDG1baye0b7cKh3Xa16aDd&#10;PH3UfpHVBf12vsnpLwLl3wRQAPtX4gr/JmGAYMD//6tA+Ot5bu+prCwEhAebgr8oDZfht9O4DfHT&#10;XepiRbDR51ZB0vqQf11HbaHRQ9OHRs/xv6t9J8U5wvv9jPo4FZ/c+hWtzhd2Zdb7P/FKu98Q0N0C&#10;wNxn7+IYGn+HXdovrS86v3eLTP4t1rx1vR1YtcyW/zjHnn+hn93ZsZNA3kUgT6Z9ooKGv4fNP7R7&#10;PMcmX/j6fiIAaf7bPD7E2nR/38rYmxm2WLy1Qjwl4hd74gu0v5v/EgTuAgj0nBCFq5gsy6RZ+S1/&#10;KY8G8EPrhyULP6ucQAjfB/BTOZGDflgiTw8BEHkB3txG4EZp4MDTaF80NNpyv171/e+2SgVAqsOu&#10;vtcFd8JL4Aatzw0+gX/CZnvw/UabvqrJlu89Y3fc+ttlO3LmpO1uapGpf84+2dBsT32606omC3x8&#10;Z05g8N/fCxz8O6l/zyxbAKQhYZLpgUmSw5zm5geTKZO+8FNJn8yYwCgTZZ3UHnegESq+CA5oXgLQ&#10;E1fZRGzOtJE0j0WjDOmh7Yuhxqf0fBU3a3soQK4y7haIEaCxYoTRAr6f4ctc7POZlXcebW34JRg/&#10;GrlXPr78/NLbZvyCDFM0hED6wQnAZz/ggRel0V6wQT0H2g/T3rTGBbOl7VfbmX3b7NKRPXat+ZBd&#10;F/BvAlYBDJAD5l8lBG4JzNcEshuim6Lr0qTXT0IHnG6eOmS/nObHMqqvdm5IiNxQ2i3M7RbS+TAm&#10;X8s5KdDyvTysAlkLDmQ0Pa5DaHLX9AK3Xw5SeUIuDhHPWp5dfPqi78uH+Tvtnf51Xf53n+/83zga&#10;X9m9fGSH8kXcQDy6yy4f5D/20PabRJvttITe8U2r7NDapbZ/3VqbOGaK1d8vDc+mnZvzMvOJJ5A7&#10;ZZC7eS8LgDSV8TnX3GNZ/UkWQPnjg63ipQ/iI5zDlmgNA/hlAj6EBcDvL7Lfj0uYd/0D+AG4UEwo&#10;MHgzgVMADNDLWhiqNgTOghvgSk11ecayJQ1+Frizb+8CAUFBPuAHvI4VhAb1oy/X9t5/qudtKU9x&#10;33vwdlOa4nFVV8IA0Avk2QIu7IGh+MZttHve3mIzVp+yVQfO2R03fr8k4DfZ7lNnBPzz9vGGU/bE&#10;xzus7bhVkhaYQQBenSAtXWIyMfE1U7/S6s8aiE9WCIFMng64h2uyHeRMGiYX9XI86np9xX0zT4Mu&#10;+u23Az/S1HaiWDjSkHS8rNpivBJM8Wu9FHctT6jnpPVdEIgy6PmHnLZj+KccafuxShsurfHah1bx&#10;7FBry5df7pe2F/j9xyMO7Dh2yqGDX5ZAWAX49i9alQRBp869bfrgEbbssw9t98oF8nHX2NkD2+3q&#10;sb12vfmw3RCYfmWXPF3U+U2Av6H0C/L/zx/apbI7rHnnZju2dZ0dWLfMDm1Ybkc3rbSD65c6tch8&#10;Pr1ToNq1WYDbJa2L9t0vYRB/d8UPe37nFmCrgKw+/pa0+D8E/njmC7p6BvwpnsGOYLkl//2WBMq1&#10;E/sc8Bdktp/dvck/FHJB2vvczo3WrPG0SKCd3LTCmrauspMNq+3Y5hXWvG2NtTSut1MN/Ex3rfJk&#10;5sviObphhR1ev8QOrF1hK+b8bAMGjLO2HbpI8yffHk2ftD07/mHah8kP6F3bIwTQ9Ao59ruT8OH+&#10;VvWSNP6AOQLXUgd52fDlDvoKgT5Mf/gOAYC2z6Bf58d5DnwIAAM6503xC/ycgF8ApQsE8hXXs+9X&#10;AUjn/SQQEn+j9Dz0ehHPFHhBaUZIv2XDGGPUz0Q/ZUMDM1jPeRPc9wA0fle8CfD+1Z1sKQv4aPx7&#10;3wH4zbb64AVM/Yt26HST7Ww6besPn7cP1zfb4x83+ldlaznGE7AyyN3kVwdcC/QfCxDXQLPp4X6H&#10;4j5Ricp5gSRp/SMJ+FqJ/Gev/kLFF+cSBX5WJgbuvlYhJI2FUj1/yRAQ4ZuxiAH2rPFDACjuZjxE&#10;XPlKDwtAk+ukemPw8dkJZlNINGyWVfScbmWP94vzezQ9PxmVmelaHQLsbnYC+hesSqCvAPwqS3rd&#10;A1zaedm+nDDeNs753g6K6U/t3GKXju2T5jwojX/YNf4taVe0/s2Wo3b52H5ZBI12SlryeOMGO9og&#10;wK9fYduW/Gwb5n5nG2Z/I//4O1s38zNb8/3ntmnOd/4LuH0rFtjJLWsExC12WWb1dQkAzPAbJ/lY&#10;BhtwR+wvMtX/Itfur2czpU9piTzUOHKIsPi1RYLp5H67JiHFX2Q1b1llR1YvtL2L59hu9dkw5xtb&#10;89WHtuLTd231Fx/49wI3akzrZ35uG2Z9aTuWzLZ9EnYH1ywJDb9qsV/kObBqke1btdD2rF4mYbbO&#10;5n73s7V/4AX7f+o7Wzk79x1k8rvPH6Z/Bne2ALAIMrmVwOaeyv4/9/Sytl1nWOXgn/04FiUFn2XF&#10;hQICoBmQXPYC7AXfHkFQAKXSXGEFf6KpAWQGbwgG+Dw0NvGMg4KZTztqo0phJUKDsJQKgqDYFnFP&#10;R3CAKSyDwh5B0cyHCnf6IWn8sHzR+mzs8V0/xeUOV47fZPe8tdneWnMqgH/5l4t2uLXZdsjUX3f0&#10;vL2/7qQ99clOKxMoasettxo2BgR6zPwaJIdLkZAk7ntrwkLyMFAmFlOfwSjfwSywubkV5lXhQxz+&#10;skxqvHDpcQYTXybi/nRo+TBZ8gZiWAOkB2WTJgSF2gfQCfwICT++wZfDAgD4YoBM8cMepQv4ldL2&#10;bUcstbbD+JHHYqscMtPKX5hobR562doKwH9Cy6DxRW5e6hkNTxzCBcimpx873dXN6h/oakNe7muL&#10;PvnAti+ba8e3rpZvv8OuAnqZ5ldlol+TCe8kE/2qzGg0PaA/KdP4sIB8cOMq27tmqW1ZOMfWC+Sr&#10;Z35h63/8yjbO+trW/fCF6HPb/NM3tnOhwL90nh1ds9gvBnF8dunQNrt2XCY5t+rwyzl2k0Xxl1YE&#10;QPy8NoPdN+1IE/0mYfSLxnNLY+SvsS/ua7Az29ap7UW2c/5M2zTzU1v/9Ye26vN3bfEHU23ujAn2&#10;s2j+O2/Ygnf1/M5kW/DxDFv17ae2afa3tkNj37V4ru1cMtf2LJtn+5YvsP0rFtn+lUtt74rFtmvd&#10;RntrxudWex8a/zlp/ufc5C8FfhuO/bLWd8BL2+e8pPHvvK+X/empiVYlU7/N4IUCqrS+3MGyYRLo&#10;buKjPQEkPIRyEa85+EN5sM8ULiugD5528GOmu8ZXOUx1B2kAG3K+FxABp5vxABbwp+dMGbARp36A&#10;NreXBYjH3SXQ+F6XW5KFBu16+TXxa1nAPzL8fhcMAF148T/tVOiKWtq/euJGaz9to7254oStPyLg&#10;X7xxwY60nrLGE81KSBr/w+0O/GqZwzVj1bDirvXVSPweHwAG+Y9vNGnuxzM4hZgf2QQC6FyeyFTm&#10;ZlYp+AmLxMvxN10sCN8+D5D/N4VAgIjHc6QFoEuBH8IADR/Az3leTsQtLoDPH2aUDV8iEvBHCPiD&#10;vrG2XUZZW27sCfh+bn8fZnyAO2v90ng2+UM7PWcPP97dPpw4WdrvO9sj0DRtX28XZS6j7a+eOGDX&#10;FF4/cVB+8V67dHSvXZGJflVE/OKRPXbu4E5rkRA4sW2Da/1dKxZa45KfbKdAdGDlIoFort8JaFzw&#10;g+1V+l4B69CK+XZ0nVwAmdkX9m6ya0f44c9uu3Vir//MlyO3v5wWyGXC+zGcNDu/tvtN2t1D9g0k&#10;kPgrbI7jLvJPuA1r7Tg379TXtjlf2eYfPrV1X39g67/50JZ/MsMWvjfFlnw4zZZ8NMMWixZ98rat&#10;lYDa/NP31jh/lo8X8O9YNMe26bnh5x/8ef/SBf7LvV3LFtv6+cusV/fB0vRPub+Oxmdn37W8gM59&#10;/gLwAbwEa1gCEgKa8z9xD0DuWJsnxlplv1nWdjBXrkWAnrv7fF/BeQ6CL8Q3mPlJy/tmcgkvhule&#10;AnzX8MHfmccz8LMP7gIllXVQ69mtC+omAtCuLB3g4CbG4+0pHcFTwA9l3GouAr98KFZLsjxSm+EO&#10;AHwUaIzP9w8cG3oev97aTdtk06Txt/Ahjks3pPFPn7IdJ5ttozQ+Pv4j729RQTXCwT+mPkJAJrXf&#10;zy8ATB36sxpGiwuAmfxMXoP0SUwAj80QTaKf2/OCGqjq8XJBOY26q60t/peb7iGNS8Mw8bPwQRAU&#10;02OHtgj+bP4H8NVfAn0mNL4LA70rwC+Xxgf0ZSMWWEX/z62s0zAr/3MvK+OLMQ9Kowv0+JoB9vDv&#10;s78fgI+08nuft5p7O1uflwfavM8+sR3LFtihTavszJ6tdknAv3Rot10UXZFZ7/EDO6WZD8jU5++p&#10;jjvdkun/q0LSEBAXDu6y5h18s14+tcx//pn2qHz8I+tkRkuoHJRJfXjlQjssE5of/vCvugD/yoEG&#10;u3qo0a4fkcA5utN+U1u/NwnkTfvj33YRBs377S+cySv8lXv3J/Z4nQuyGlql6U+qj8NLJVSWCLyy&#10;Lrb88Jlt+PYj2/z9pzLvP7Ets76wbUrfIUDvXvST3I6Fdnwz/v0G39TzDb3Nq93cx9RH829fMNsa&#10;JAQ2//SdbZr7gzUuXmRfTv/QOtz/rADcVSa/gM7RHZQ0uwMfcmGQ/fsw+TH1ucnX5tFhVvnqt1Y2&#10;eIHALyE+dJl8Y4EePz8BGT5zP1oAQ6EBHLR5UWEFTzrAFIYGLvKq83dJW3F2TzviSY+jEHF7A5T0&#10;46a74ggU+smnXHGXhfaCslDJYyEPV6Ga56Fqz/sJvKD18ft989zBHuR5ydf3j+kI+O3f3mpvrGq2&#10;rdzVP3/1nB1sbrJdTacE/HP20YYme/yjbVYxfq1MfaSFBiCKP84UsAB2NvOT2Z0BSn4c82VtrEEx&#10;2DRBhYnSoONFeebFGKgmTCGD9jy1V9T4xTaLvhigx/rgGaGQxwCpfUAtsMePeRTPx3lKcyGQhEEG&#10;Pht7mPpVo6UZRkrbj15kVQM+s4pnhgjwAr4DOzQ6xKejysWcgD1rfASA7/DLt68SYz72eE97d8IU&#10;W/XDV7Z//XJr3rXVzsvMvyi6fGiXndnd4Jt3l4/uC9CfkqY9d9J+gdjVh1r5FdwxuyXfH8IauHBg&#10;h51ll1xgapLrcHzj8hAAqxfZ8dUCqMB/TABrlZY+t2uD/9HmlQPb7MaRXXZLZvtfAL7oL/yvPh/x&#10;FMgLhEvA9/HlIlzcG6BvYcNOguXo0p/tIO7EvJm2Q1p/m8DeOPsr27vwR1kZcjFWy8UQ2M9uZ+de&#10;dfdss8sa6xVZLdCFvdvsrAQfguCEhMB+WSxo/c1yX1Z996WtmfmtLZ/5o/V4sa+VdewkMIeZ76BG&#10;y5cQFkAGPpSB71/leXiIlff8xMoGzfXf5le8LuBDEgDlr7OvlPgP4Kd4kHgH0ALwRPAqH8MAbDy7&#10;qe8CIihrYs8bSii+TGf0QeLtVPd/C6MdPSNYaC9hIfcTAkfCR/1UCeA1KouLUNovx4SY+oW9Njf/&#10;9YzLLQVZO1bgH7/B2r21xUYvORYf4jh/7ZwdaDpu24+etLWHzvg39x7/VMAfp44ECP/zTAeHBor2&#10;F7iQJlCWLK7V0fqAkkFBAJMXUFqYIxIQSDEmMb1cfkEvj6QkTADPPnumDPzYeeUZYRCCJzQ9wEdQ&#10;ZE0vScomImPnOYWx868+vYwmlHS9Z1zsEPBFfEO/fPh8q+7zkZWzsXcv5/YB7gx0junK7ouPRiIQ&#10;ADyber7RJwasU9in+0D7+aOPbbv87uMyu8/slwblf+QVnt+3XeDfbTdOcr89NPtv8rt/E+g5yuOs&#10;HnLNfyqO6245SUDwf/SHAf8m3zU/uWWla32Af0wA5Su9TRuW2ektqwTCtXZxz0a7ur9BwN9ht6T1&#10;/3J8r9PvMuN/O7bXfjm2xz/zdRPBcGyX3Ti6wy7t22Lntq+zM5tXWrOEyvHVC22fAL7r5+9t74If&#10;bY80+56fZ9pBXIvl89TvUmsWmM82bpSVgNBoFNgRILskdCTsDvKfevxcd5sLACyWIxKGh1RvlwTK&#10;uh++tlXffGUrvvvWpo+bavc/IH+9A+f60uYSsHfK93eQ4/cDdK0Bm6wFQSBhfCcaX+XLHx1k5S+8&#10;Y2V9fpTWX2htBy228iGy5l6Pr/DmTWZ3P135oC0zmOFX+LGUxCupHFq7EAqQWBJlsmbbyA93bZ2A&#10;VzlCvCmt7/yt9sKsB9zwvRSWAxbe36g08IB1IFCDJbWDpeHWscr4fX/G4GnJAtEY2qrPstc1dtV3&#10;kCcM0aff6Rc++LGOA3+ChMGUtTZy8VFbe+yifPzrF+zomRbbebTJ1hxosc82N9mTnzdK42PeC+jS&#10;oL4BhoaEHOA0XKKd5beHIOClQhhEKFKab4a4OcPEUl7PSFdAnMwe4i44WAC1G2Y9AL89zoYfYfbp&#10;s6YPkz6A7mBO9L8JgKzx/RIHdfSe5dL4/HEG39AvH7VEEzvPynpO92+387EHTPz88YcQAjBe+JxO&#10;mJ5s6LEPcHcne+Kx7vbJxDdt1/IldqxhvZ3es9nOi/kvHd7lpj4+/S2Z27+f5ms2/DAngJ8B/zvH&#10;egBf2v4XCQYHfVP6AYx89asCPpdhWnasE4hW2wmO+NYsduCfkC/evBHgr5TGXm0Xdq23S3yj/8BW&#10;uyHz/VeB+5dEvyXQX1d7EG7B5f2yTGQpnGtca2dkTZyU63BU4N4vbb9n/kzbPe972zV3pu2TqX5Y&#10;ZvtxuRVNG1cE6GXVXOCDIgL79cP7pPGl7RW/LI0P+C/ua7Szu7ZozGv9LP/wuhW+489v9df98J0t&#10;+eIL++HjL6xHt/5W3rGzz2ube56TJueLPVgAmP8BdLQ+m3wZ/HfepXJc9Hm4n5V3m+HAL5fGLxsi&#10;wA8JrZ+Bz0YzV3XhXQey87H4QgRPhvlNPIEQoAngZcOiDseBbYcmIVLSBjwcddReCRCj3ZQGMBEA&#10;LgySQPG4yrowic28oFCUjCVcAz3TnlsXag/8iOjXMeXCJ8p6KPz59/wE/PppG23ssuO26sh5u+Py&#10;jQt2vPW07TnRYhsOn7XPNze7xm8zVtpP4ODyjn/ZBuAIKFUCWnwum5dksvLAla8BFjcXAHKA230c&#10;zh9LAB4hE0IalkSkFYGvyfM4Gj7ihIA9gz8oygRpAjTe/HNb38nXmP1qJs/K51dZlCG9jMWHOOsV&#10;8Lm4436+TP2K18U0XcdZGwc72lyh3x5LPrwI4CMEsiaC0DrtHnjeRr422D81dXDTamvauUmgl4Y/&#10;stuPxa5LY99qPiySaY+2F/Ad4Gy4tQbw0fpu7nPUJ43PpZxfHPwH1MZuAUlWg4B/ZscGa5a5f1LA&#10;P7lumZ1Yu9iOrl5gJ9cvsVObltuZbavs4u4NAXwB+vrh7TL3dzo5+BWShjVwTUIBTX9+90a3FFql&#10;7U+tXWLHV8y3I/Lv90vTY+bvkdbfJfDzxx9HV86XK7DKzgjIF/Sel6TN+aDIlf0C/sE9du2gXJl0&#10;aw/At+7E1N9ip7ZtkKWy1o5sWGkHOeaTi9Iwn3/X/c7mf/m1TR45xe59UC4VG3Z383We9GMezHm0&#10;fgK+E8IhWwL3aF0efNUqXphuZf1/lI/Pb/MF+BLg8wnutmz4sfYCWt5/gv8AfFt8Zudr+Ft8pTjl&#10;glZYG7VHfbcaEvBDcEQ56oVFG8ovwB/4yJau+/r0C2+y6e31AuxodPLayi1xwaQ8rIbYNFQbomwJ&#10;oFAd4CLHVyL/Vp/6ds0P8GXq10/bLFP/uK3MwD8mjb/n+CnbevyifbrhpD3xWaOVTwDg/OuNGnAw&#10;rY+dffnMCASuPhL375fzory4JBAD8+MKBqqB+W+FiQ/RRDJQl15MBBbDBk0ykxXpbvqLMOcLJn3J&#10;M3S7uR9aP/z6AD5Hdk7pzD7v4he0fNoD8CO+RPxwo81ImWwCfaXCtkPnWdu+X1rbJwb7TTy/npuO&#10;8WC4rPXLZH5iBZAWu8xx+aT+nk723Vtv+9Xc4/LDzx0Q6KVVr4gA/s2T/LCFa6+ckwfw0fgOeMVv&#10;Sij40Z7ouojLPH4zz8/Td8vHb7BzsiBad22Sn7/eTm1dIw2/UqCXn79qvgH8Y2sWytxfaqe3rrTz&#10;O9fZZZW/enCb3RTIf5HFcUva/VeZ/YSkA/rrhxv9f/rO7V5v53astdNyF47juy9nU2+27Z3/vYAv&#10;U1+0WwJgn9KOq5/WhjV2fvsGaXtZNbu3OsgvC/xX9+20a9L4F9iPkF9/ik1CgZ1LPCe3rJPGX2OH&#10;NEf7pPH3rVlmjYvn24af5ti6OT/Z9+99YU8/2VNav1OAWvPKRzvu7NjF/fmYf7lZaPyU7+FdEsT3&#10;v2Jtn5scv6wctEC8FxqfTT6O9tqy2Zdu8mXtCv8Wfe5SgjeDHJhofAe7XEJcBRck4p0E3CL4AR6m&#10;Pto/8hACpLvSS2UdxF4W4Abws0kfu/lh2rvvnu72Z+BDVbgBCkmDqm475+c4T6Y+X9udsMk6zmiw&#10;EYuO2srDnOPfuGhHT5+Sxmeb/7yb+o9/0mCVE6W9udgiE5p/zC3c3kPrMkkpDD+JwfFCMSAfRLqf&#10;7EKAncj0nCc0gz8An16IiSJdVCZqA9A1cT6hEjCMBaDGb6khpStE8sYzIOYSjsaE+e7AD+2e/fpM&#10;LgRELgRU3m/tjRRzjFgizTDP2rz8vv8HOwzm2gXAy6fE5Hego4lkgvLjEDdBxXR/4sKJzNDuz/e2&#10;NbO+91/fXTgkAPBDFVFo+wN+fIeZ/6s0Offefz0l8Iv4lZ4f8x0/YBeO7rEzh3ZYi/zilr1brVWa&#10;+AzfsJP5fVDafO+KBbZ76Tw7tHKhnVi/zLU9G3sHl80T+Be4AMDkPyPgX5TZfnmvgC+BAdAd9BIg&#10;+PM3k8YPapRP3iAfXMJKwG/duNROrJhrR5fOsf0y8ff8/K3tmfddIvn3S39y4LfI4miVz362UeDe&#10;st5aGjbZ6Ub1t1/+vTR/K7cO2dHfILN+3VI7IJAfXC3/fi3PK2zvKv5xZ7FtX7rANs+bZ2t/nGVL&#10;vv7Rxg4aZ9Xtn0pn+l0SYQHIrJfmd2sL01/Pofm72Z9Edz7wirXpPMnK+v6gtVwoP1+um8AJAVT3&#10;y0uB7yATYKWE4LUMdAAbrmiAGdcAjV8EfgiBcgmDLDzcNIe/Ew5QhvC7m/kl6RBx7w/FKd7P+AlN&#10;nsoqzTGU6sXZfsQ9FK5wG8r9Tn/gi3byvRh+qVfLRzfHb7SaKRts6ILD0vjy8a/cvGQnzp6xfU38&#10;SEfA38SPdLYK+PEX2b65J4AAfDf1ZVKHPw9omaDixARI9RIIAQ8ZKBMSz0EM7L8pm/8eZ1/ATXtN&#10;QmEBwiwK01zPIgeuwN9Wk8+dfb+sQ9pYtSNyzZ/KEf4R9JnQ+A58NvU4zhPwK155x8qe7O9apaDl&#10;0TQpzjk9wMfcb4NvKeb8/9Y9bfc81NXemzRF4FxpzTs32qUj8ukTobGvo7VPKBRdO8ZuvoTCkX3S&#10;krusZecWB8ieVYttxQ9f2ZyP37OZH7xl370/w3769CNb8OVntvCrz22lfOG1P3xjSz55z9Z88YlA&#10;OMsOC/AnZJYfXbVI4P/ZDq/42Y5J87fI3L+4c700MH/Q0ega/6aAj2kP6KHQ9tvt2mFpfhHAP92w&#10;0oHfvGqeHVz4g+2Z+63tmvO1fPtvnA4unm1Hls11f3/d1x/bqk8/tiWffmo/vvOefTh+sn30xnR7&#10;Z+wbNn3kRPt4yls297OvNf7vbN1Pi2zHMgkogX/Pcm7x6Vmafqdox+IFtnXeT7ZpzixbO2u2fTXj&#10;PXtSWh8t/386POcU1hXgT4B3Td/V/o+ELuf6d/JLvftftvIuk6zta99bW2n8vLkH8GMzLpn5Aj5m&#10;vvMxPJzOx13ROE8jBAJM2e8H5JnK5ONDlHW3Fv4H4NSD/xOv32buK819dADMs/oOJRr9hNCINgr+&#10;O+URSqIsECAXEGrDLwKVtOsmvtJqZeLX8XltfqgzTgJg6gZ7fcEhW35Ypv6N369Z8/mztufkKdt8&#10;/Jx9va3FHvtki7Udu8ov7/CN7oK2F5AAfkEL88J6sXhRJile2F82kT9TXmVCekY+RBx/Kqdn8LP7&#10;nzftmJjcl/+sEuIGFoAFzEwaAoKy+Pxo+Qx6EXsTedOPOhn8WSDEBh/t0Ta+m/z7wT9ZWfep8XFN&#10;tAq+o0L/LzcxXlgAbDCF1nfm69jZ2rR/0np372tr53xvTTvW25l9DQVtf+UYn6TaH+a6fHzu6fON&#10;vQsHdwhoDXZi4yq/5PP9tMk2ddBAG9z9Jev9XHd7/plu1rlTD3v88Rfsyce7W7fOvWzUkLE2deQE&#10;+2DcOPvprem28uN3bfM3n9iun2faIa7Dyvc+uGSOHZPmb5a539qwSv73BvncjQXA3+AHNsfk55+Q&#10;5j++y4nn60fk5+/fLB9fWnzjEmsS8PdK0+/g+m0iBMAeAX7Dlx/Y7DfG2QeDBtibr/a3vl172zNP&#10;vGQd737WOtzTxeo7PmM19U9Ynei++zrb4491t94vDrZ3xk+y1bO+svU/fWsNP8+yrXO50DPbGuXj&#10;b5s3x9M2z51ty775xsYMHmM1mmdAf6cAfica3339ZNorRCCTFzf5FL+3p5V1mugf5Gg7YL6VD1ri&#10;pn4bmfwOejS0LFW/qw/QRc5nAC7xWvAbz/Bw8GrwaQnp2Tf8RAH44Hm/T6/yADB4vYTnVSfjIuIo&#10;SOUXAK101a9UPlZIYEvxRJQNn5/0yMtYo06Ok07/fBq/Rlqfn+Z2mL7Zhi06Yov3nZHGv3XZNf7O&#10;Y03+p5nfbj8tH3+rgM/G3nqZ+2wOqBGBJb4zr8Ei3RgAQNdg/UjBB8S/lSJ9iqZJwSTJcUjSKEs4&#10;woKZk9NFnNPjxwPqwuRIq7tPLioIAF9AjSEJCjR+wc8X5c28UuBnoVHYsERAjGDThn9gWWpVAn6b&#10;58fbnQ++lEAfWp6jOr84UtD6Mjcx+THz2z9r9z/ew96Tpju4frlMdPnKh3aGXy+gQ353vumACwJ2&#10;9zneOiUfnVt3M6eOs6l9XrGhXV+07o88Y50e6WxPPPaC3XVfJ6u771mrFnBq1FeNfN6auzoJWM9a&#10;p6e62eSBA+yb8cNtwdsTbdO3n1jDj1/Zrp++s/1q86g0f9PaMPcd+Afk4wv0vxzf7YD/hTN7/0Dm&#10;Xv9IJnTzuCwA/g1nJ6b+Ejf198m03zn7KyeAv+37T23T1x/Zz9Mm2HsD+9nkl3vbwK6v2P0PPOdX&#10;bivvVvhAN6t/6AWr1hzhp5fVP2t31jxpZTWP2cP3PmvDe75mH4wZasu++Ng2/PidtPxM2/bzT9Y4&#10;d45tn/+T7Vj4s22e/aN9OfUt+/NjL/nv8+9sHz/iYfc+m/pZ6wN8QM9V6Tvv7WFtnh5nbV/+2ioH&#10;LZQgT7v66egNYBYs1ASi4C8ADi+kZwi+wp0Vv/HTXq9fcoU2g68I3KDs2hZ42ttWmPJwf0NjU199&#10;lpj3QSqjsJCeyt8+XoUZV7msP0tZZwyqHODns/EdZmy2EYuP2cI9LXbH1V+v2vGzLbbjKB/hO29f&#10;NzTbU2zujVcDvhGGuS/gARpApIkomvl5UEgXBoXvo7Ly2TOofZMvAxxfJU1ETEaEAN/Br2d8ezbt&#10;AL2TXi6bX7wopr6DXgR4C5YBl4cYl4RV21GyJFwAIAg0Hrkrns9phJ45pcgCIH7dp3AkPl/c06/s&#10;J03x5HBre38P9x1jYy+An0HvcRcCz9mfOsgUrXvWnuryii364Qc7IV+3VSA7d3C7TPzdbt5nunZy&#10;n12W9m+V335YpjR32d8fOsDG9XxBoO9ivZ/uZK893cUm9htmw/uOtEee6GFVDwj0Dz3n9/7bqb8K&#10;+qx73OprHra3Xx9mHw0dJPB1t59nTLZGAbNx1heukQ8v+8lOyAc/tWmZnd+xzjfxfhXof+N/9pv2&#10;2V9aDtmvp/iAxn777dR++715nwuF64e22aXd6+1swwo7uWq+HZZZ77v5c76xhm8/tm1ff2or35/u&#10;oB//4os2qWcve7nTi1bZ8QkrF+grBcJ2soRqJaiq9dxWQrH2rmetx4sDrMuzL9sD93a2h+9+2p69&#10;/zF7e9hwW/TxB7bu2y+sQSZ+ozT9dmn/XYt+lub/0ZZ//bUN7zPS2vFz5/bS8B0y8LGyQui69gfw&#10;idre08P+9NgIa9PjC6sYuEA+flzbdbMcXkr8BMWRXvAyH+xwIHpc+SoXewEpnfLSyFABbKrraa8H&#10;FmLPAEUnDAyNs/x8R+U2RYc/XgCzXGcAm0Ce20ZAkOeAxod3Pz7VEeUz/Nj4o03libwPpfnZvjDA&#10;rVsUInf1hwv4C3afxdS/aifPN9vukwD/rH3T2GydvtxpFePXW63MA/zmbOrzzyT533Ez8NHw2URC&#10;I7u5D2AxU3xCKUsdXvz2Zzd9XFCU5An0haM6SSp8fPoJk0xtIn0dsJAWxoGreirrewICN9/TA/QI&#10;gMgH/JoY2ivUFbEBmIQD/4pbwSe1X5dP2PsLa/PIIAGcozx+ZSc/34+KBHoBPgPfd5TF2H+SJmpb&#10;38n6Cqwb5aue5NjqwHa/a8/v5zm2u9HE7+UPSdvvs7NyAbi+ulmm7tx3ptiHwwbY2/1fs0m9e9qU&#10;fq/Yd5PG2qbvvreln39nr73UXwz/lNXc383q/tzVqu7tYmUSNPVyK6YOGWn7Fs6zH96YaKOf62xv&#10;9nzJNn7zsfzvWXZw6Rz385vWL7az21bbpb2b/WIOV3L/0nrE/nbumOiE/f38Cfvb2WP2F/79tuWg&#10;/SqhcC0B//z2Vda8fqEdWT7HjooOLooNvoZvPrU5E0faiE7P2IDHHrefp0yyn95+1556QgKy3TNW&#10;KZO7TgKyUqAsF0grNP5OT79k00dMsPF9XrduT75gjz7wjD16/+M2QBbOx6NG2E8zptr6774W+H+w&#10;hrk/2q7FP9vuZfNs008/2tz3vrAXu/S3O2uflTvVxefbTXtAjr+ftL0D/64XFHa3tk+MtPJeX1nZ&#10;gHkClEz8wn39AL6DW7wKsOFXBzAgx/wXv8SRMfwpBZOP6xJPO+Fz6xk+h7JfHnwqfgK8vgsvniOe&#10;gB/YEcHvlPOywpHyqhSPDUbxKxhJ+Mhlvf/UL2n5qi794d/zXOn7AChnfmPDj+VoJ3Dbbso61/iL&#10;97mPf8GOnztq+5qP25bjrfLxm6zzVzutzE19dvbRxoAiyBuSxArTJQCctbEfSQBSl4zpBQAjA+dF&#10;/gv85KlufkHSHfgc3XGbTmmpzZDAIr2E+/Z/0NhxnKe0BHrIP6iZLQEEggsU6mh8uAL8aMctAQSD&#10;4qNgjIVW3vtTu/OhvlZ+30sBfM7xObsH8Pn2Hn4+Gh+NIzO0Wj7+jMnTbc/6lQL+ZjuHpm/ic9lx&#10;756v7NxoOeI7+lzVPbZhpV9XXf/D57bs03ds6cdv2/LP37eln71ja7/+2LZL8+1YuNC+nfG+vfjs&#10;q/agAH///U/bPfc+bn++/ykb33+oQDjbDi740Ra9N9U+G97fPu7f2xa+NdGOCvAt0vItm5fbue1r&#10;7dr+BtfkAJv/3ovf3jf5L/L4Df4/RX9X/C/8WEcWAH+KcWX/Fgf/uW0rrXnDIju1US7D5qUSBEtk&#10;5n9sHw582WZIUH09eqRtkyDYMet7mzFklD344HP2f2qftArMe2n6Gs3LE090tzGDhttXU6fZx+PH&#10;2/h+/WXqv2Ijeva2ET162NuD+9s3E8fY4o/fs02zvrPtCyS01izxm3371y2zjXNm2/hB46xN3RPW&#10;psMzvpEaJn8cn8ZOP6AnjjvW3do8NszKe35h5QI+13bLhsVRXgAlARk+BfgF/gsLMpP/l2PiUQez&#10;a1Sl00by4wsgVJttE+gBb7Z0825+xgJEWffhScuhylXSFmNJbTrwS/py353nlO/pxB3swp/SaugL&#10;gUB5YYkNvmrhyf/Tf9wKGzJvvy09cNHuuP7bWZn6BwX8Q9bQ1Grfbjtpz37eaNUTBXgBxDf4BKw4&#10;t48J46gACRYmhV5GaZn8Zf1FeclkwidTh3ieiKLwoJ2iIOHTQdm/dx+fl02L5OaWA70I/iwA8nf2&#10;/B9MucM/dqPMfrWlZ362m6/8uoBIoEfjuxvgZ/xIxRV6x0XWttcHducDvcVUAvm9Ar40GNdx/Uou&#10;fiXmvsi1vpjtzjr54TJlv3zvAzvauNGa9zXapRP7/QMb/hv7VgFfxO/uOZe/JvBflP/PBzSatq21&#10;5q2rrCXRkXWL7ID86r1L8HV/kOk70xZ98qF9MPx1e3vIYPtEQPt28hj/v72D86UV53xvDbO+ss0z&#10;P7MNnws4X31gpzcuE2g32FWB97rMe7+hhyl/+nAB7P+6dNr+41/a5aObp+2ffJ3n3En7q6wByt46&#10;tlP1t9qlXRucOBmAuA24bfbXtuidN2zLV5/aru+/sq3ff2HbNY71n39k0/sPtl7P9rDXur5qr8n1&#10;ebVTT5sxdKTNenuazX1/hs2e/qb9+OYkmzVtgu9rfCf64c3xNvutN2yxBN+m2d/7T3aPrFtuh9cu&#10;tQOrlvg3Cme//4k98/TLVnNPZ2vrwA/Al/r4aPw2d2mN7nnJ/s/Dg+zOFz6Ujz9fwFgs/pHGd+AD&#10;Iq19JsAOmOAzXD54TJZAzg83M3jWga+wLJnaUNvB+PyUWyNrUWUx+ZXufSAMEghzexkT2UQvHNVh&#10;oque+//EIfWVy+IW4E642Z/yiVcpxEWopr1UF/8++/j8mpaf04OB2snr7fX5B20ZwL9685QdO73L&#10;9rUcsC0nmm3WztPW6bOt8vHTcZ7I/49LA3T/2DVwALkYlhJpkZ7BnEGey+R0ypGX0zykbAKpE4Im&#10;SV0XAEhiSbCQyprwJARCkytEsknK8c2AMgkRTH//Zr7ITXvVdS3P+b5vAOqdOP4bI4YYwx7FApmI&#10;79md9/YSA4mJ5Of7l3fSbb3Y1MOPDI3fRtr+/1P5pD3zTC9bPX++ndizzc5wQ0/a/RYXcrh6ez6I&#10;m3gIAH6I85vCa2mXnws91+X38zXacwLsqYaV1iSNfXTtAjvE5triH+3gktl2bMU836w7jt+9bK5M&#10;esxvacelP/uv57hpd75htV3Yvs6u7Nlst7ibzybeqX3+OWw+wYW2//fl+PPM/1w54/R/+Q7/pRb7&#10;18VTMvuPS0DwoUxM/ka/7XftQIMLkUt7Nvo1Xm4EovlbpI2bViy0wzLLubp7ZIXGu2S+3I+fbefP&#10;s2ybrIBNM7+2rbO+lQUz07b8+I2t++pzW//NF/b/o+ut/6u6ur3tvu957rslCnV3owLUCxR3Sila&#10;oEC9FHd3iJAACREkQEhIiAsQnALFSvX2c/6f8X6vMdfc2e153h/GZ6699rK99ryGTatcu9TKVi+w&#10;ijWLrVJKbP/GVWGYbkmhz85Dd94OZhkq3WUn9u6y8q1bbNq4SfbIk33tngfk8ifj9UP/fDL9uPpY&#10;/ve0/b799bmxds9b82TxtwmQMC7fXX3g90RdANGTd7FuJVaUJDWWmHqXstiCiO0IXAr88TpepcMY&#10;rbyugcJwpaF7uSJJFA4Q+3x7QMk5aRKhD8cESTHj9wv3iN+hcNLPz0o6yXEc32Og6atPt3sG6dz3&#10;aaWN3dFsRUy2eenacWvtOmgNZ07YwY4uW3P4lL2+5KBlfSILj0UUHIDvMQsutbsrPIxuliZBq+kF&#10;+DYvNWzHY6Prj7AvSjw3dazu5TEWLx0lk/wxKTeJuCyBPwjxmKy1u/W6jrRbtn5smGATy0+J6OXp&#10;93SPJNSxAp4kYAQ/e0qxZY1jHv05ds+THwhywe7TaAXgI/zeRRcro8rHmPH/yn3ZPhgw2g4VF1nr&#10;sUN2trXWrfuPgv7ORSbF7J5A89erZ+1nSlldQGQOOya8ION/w9v0j9mVxqrQbfZYuXUd3OOdcVr2&#10;7rC2Eobd7vAec00Cv1FxfPPubdZemu/gXz5cZldqQvfcG4L2p1MCnoUuzrVI0bT5hJpxldy4Uq4r&#10;AJX/Zh+z8ioEIN6/c1rP01rt8T7wX6s/ZN/rmS7RTIl3wrRalUXWJXe8q2JP6EDEQJ39e+3coX3e&#10;i5Cmxba99CvYaU1F+g1SEg1SDLU7t1i9FFb9rq3WULzd6nZt85F6Jw+WhlF9NWFevq4jFT70uLWy&#10;1Gr27LYVX8+33q++bz0UQhDr8+75L5hTP8BP7773tP2u3fPieMvsv8hyxmyXFQ7g+3x7HrPj3gfw&#10;qU+eR6IOCh6vu27lVS+SekzdjeIuNtuC2wfJyM12115KwUtBGqGP4Hsp8TZ6rqdzcc1T8bjOcTfe&#10;jZ+eQd953M6+RIjts+RRhDAieV6eRZ+j65+K+ZNj+F0wA7d4xL1mVdiEgnbb2ySLf/VWjbWd2S/w&#10;G+zwyQu2/ugZe3PlUcvVQb2mS2twAhbfZ/bQzfSi6JiTDm7UlgFeXl73dvwcJf0cSl5KOC7Zj6uu&#10;z56oY5s/QMfGkYDMzMOMKSE2lwC6yii+SGIKern60nZh4YwAfhjMo2NowuOzhL79uQI/d2qxZY9Z&#10;axm9J1vGM4OsB6CT4Etm3ElZe4/vQ1fRex7sp9jzFZuo+La6VBZKrn5X87E08E8JdEEu4P92/YL9&#10;/cZF3/blpwUis9/6oJzzCglON9nNzvpkgsrDPpz2gtzrc0f22VlZcpTAKbnxdMdtVhzfJOibKOUV&#10;tEohdFUW2yWBT/b+Npn7M83u2jOPHvPmx+Wy/nXjgq+8g7Dc1r8lYc09Zt/V8wp8Yv0fO+u8bd/7&#10;8euaN+kH0FJtl2v321l5Fx1lBVI6BdbGqMBE6ESEEqAjUaM8kRPATT9/yQkBfqIQ2apn3+GjCVvl&#10;wbSWFwnwcg99LjKy70S1D+a5WFtlJw+VetfehrISK1iz1oZ8MNqbB3nvWQ8rxtd/AfCA7/8Lk3Po&#10;v8l8ZYLlDFxsOWN3pMDH4tNPH/C904zqU4aDn4CCtXTYg1DvosGibnrJcdrnVj0RFIADlzquVG5/&#10;6BzENn3uPYnnljmcSzyPxPO4DwzEe7gSSLuex/Iol+SccAzXDNcL3+u7qBi0zfV6qr77tHmq5/fN&#10;rrRxO1tsd+Mlu+vK9Vpr6qxUjN9oRzrP2eaacw5+ziwSeyQFsPqAEcAPWii66AJKD/hnVz7dfQ8S&#10;9sfv0o+N++J+mvOI7XHzPcZ3hZB2TY5LDwUcaJ2DEgDw6OpLfNgunkAa+Dl85lht4+oHa68XNkkx&#10;4ORdljlqpWW99JEvzsB0zT7oI8nkR/C9TCz+3Q/0tZyHXrGvP/vSGg5WWlvtYXf1b55tl6Xvsp9Z&#10;kCJZ1OKfgv5viBTAP1jy6mZYBIP585n1lllxfclpwX9NFvt7BszUH7BLKABZ2q7DJVIAJXZSgDcL&#10;9IbirXZCVr9RZdu+PDt/dJ/PtoO1Zvguy1izMg6r5/xb942W/j83L7pE+OPyW5TMn8/knD4zT1eT&#10;/cLEHFIA3vbfXutKgK6/eBXnpZA6ygVvKSHJdpfWErn+e/P1TNsd/EYBjjTtkdVX2cLsQKWF1i4F&#10;0bw3z+qKtnoffp9fgIk7j+vaDdU+nPey4MfqMzlnU3mJHSoosE8nzbSch1+zux/qF9r1H33T7pG4&#10;F4YCUKxPt92s3h9aTv+Flj1qq8DPE4S7BAzNcrjewf12C+5wB+vMuJEYmzMGhZxVdPUp+T7l1uNa&#10;y9WOTXK+7WByXLDyXnI9BzGc4010XEOCux8Z8TAiceHdTYcxlX5PvuP8hJtw30RRcS2+S3IAmXL3&#10;/T4630fL4tEqFHbw51TaqK1NtrtB4F+7WWfNnQet7lSjHWg/beuqOu3t1TWWOW2v4gOSA3oI3GJd&#10;wJWAbu7jjZMEX4Q2KgEgj5BG6d6H8PBYfhQG20FxhGMFO8c71JVy4fVjEiUA8My3z3ZqXyJ8jvs4&#10;h0QGPZXc8uv5Ux14kix+UAK6NlbfZbdekqzAhDzLGrbE7nlhlACXSw/4zK7DQg0MxsHNB3w8AUqa&#10;8hRvPvREX1v45dfWeGi/nWZQCiPoSOjJvb8joH8Hbqy9W3xtA/yPFwU+CuC8r2v/m1xsn9WWyS2Z&#10;q17wXz7BgJn9dp6ht4f2Wqdca0pyACcPKc4+Ipf7aKm8gnJXEj8I+p/Oycpfbrefaa6TpWcJrAj3&#10;fyh1z3/dumT/vn3J/nU7PMO/JH6MlNM/9Bw075EI/EVhAvAzWQdt/8BP/34UAWHEjwwPZqEMlFLV&#10;Xk9OnpIn0M5sPVIAHYKbeQFOH9htZ/TcZ/U93stFLLukS9ac6cGuN8uraD9hPzD1WBMdiI7bNcnl&#10;xmpXCLj79OmvKsizFV99Z088J3f+YcH+8Bs+PiJ23nGh994T71vGcyMsd0AC/vh8wSNvThY/9Nwj&#10;lxPc7xDTy2KqTgZLD4DAhhu/2wEOVj/ppcc5flz4zPFsR+XhCW6OkcRrcn53PN4NbvgsZmKJMkhx&#10;FPZzbPAseB48i7DNM0YJ9wvXjOKMwkwEXwbu3jn7bcSWE7abyTZv/dxsnWdr7Xgn4J+1rTXn7c1l&#10;RwTDHrtPbjKJgTD1li5GAo02TT1UABhoARZNpxsk+9I/+4tMHRc+8zK6J/QI+110XXfltR83Pw6/&#10;pXQXHlceZYFVl3gokBxL6cdxLwGP0I6Paw/0Dr9+PG6+z8yLxZcwrXaOfmvux/Tl3maZg+bZX58d&#10;KhdSFUiA+3JZCfRM6+QTOsqt9O9lae4W+I8985Yt+vobgV9pXU3H7UJHg10722E/XZUlv35RsF+y&#10;f9y8HMAX9P8EOORWN/jR9WdxCxau+FEWF/iZmx4FwEo0VxsVb8sTAPBr9K2nq62s+52zjfbLhRad&#10;26FrycJLcNvdfQf4xLp7Kej/dUvW38HnuYK7j1Ig3v+H7v83hQcB/GYXpuUCfqz/r/JIfj3TaL+d&#10;a5G0aluegbyLmwpPfGovydXGo3alvsqunpD15tlRSgoTbklpMP8+K+v8oHDoB0F+q10hyUnCiiaF&#10;J5L2BoU6dVICdT5+/7y8gK7D5dZcvtfqFUrtWr/BevcZan+9v6/ADwOjPKOfwE+2v4fg7/HscMt8&#10;52vLGrnFh+bSnBd67gXwo0V3QAFI2xFUr78T9lgGI/qSz9T7qAQi5H9WBGxzrfh93IfbT3zuUDqg&#10;+l6fY4gQwgBZ6/TP7iVwfHhG9z4S4MMYgbAdoE8EjwXROTGfQILSDTZD1eXFj9rWIFdf4N/5rctO&#10;nW+0Y21NVtncZdtqL9g7K4/JGu6xe9EWHiMEAXwu5LACnC7MNmX4oXwGYl4UL5LtbsCjlY8vhjgr&#10;HN8tEXwss4Os7ZCMA/Zu0KNCYHqu7n26Pp5Isu3Kwn+DxC2+RNuhR6LOw9VnSm1G5REDjttsWR98&#10;ZRkvDPO4HugB3i293HvAv8c77YTOPN5+LMvz2LNv29Lv5lvzkYOK7+vtQnuj/XC20368LKB/COAj&#10;/7p12f5954qgv+zb/1L5j5uXpAAuexjwT0H5D5V/F4i46GTg8QIIAX6RB/Hz2bZkfvw2T9b9eqlT&#10;1l0x/PeK4a+f9dAhCJY9wI41d9de1/5vLD3QS9zbkOLhsysE3fPv33d5Zp8593/RPR1sZuVN4Ab6&#10;X2gWBH59RxLwFxREPEbCZJ4sl+0Thqj0pbOlwFhx5yd5D5T+WZD/eIrVeMI8A3e0/RMTjUhp3pYR&#10;oqUD+C+dOOLgt+0vdfD3btlir70x3P7Pfa/r3RNu6T8A+kTuYd+jCsuYjOO9byx75CZBVujj57Mm&#10;FHmMn27xgQgl4M16DncCM4BSR1XHAmzB2gZPAPCSayQSmgIBPxzj21xXpbdK+b0EK2CLjaAAtE0J&#10;8K4YdI4+Y+GjgsATiPd2BZVIvJ7nD6ICkHeQm1yH85n6PizAIW5l9Hp9Wm6jtzdacYPAv3HnrHWq&#10;Mh1ra7aDrV2y+GftrVXHLGdGSAoE8HVB4vsEfM/wyyVPd+ljLBRce/3QZPvPbn9UBN0aljJ8xzm4&#10;+tHFR9gOc/sFl57Pcdot2vvT3X3KMD2ytj3zzz69lDhIxycP5Tdpn7v42h/je1WKnHEbLeO92XIT&#10;hxir4PiCl0ytJQXgSzQR57Mfi0JiD1fzwX72+HPv2LplK6xJ4J9ukqU61WrXz520WxcFURr4/wTy&#10;H78XcAF8gP/X7e/t3z9ekeutUoIicGUg8eWvBH9cyJJEnbfDyzPwJbKJ2QWsJ+2APXHh3X0X0P/W&#10;NVAAgA306eBz3L9/vOwKwRUE14hNerTnn1OoQJKPufgFNgoA6++uP7E/SgFlJMv/i5QQ8qtChF9V&#10;+pLZ2v/zBe2XsO3Tep/XOfoclFcytTezDulePzO7r5SFgy/oI/iXFe+T5e84WO7g79m8xd4f9JHd&#10;4zF+6MgTofftR97TtkIxgZ/1NrPwMDRX4NMrj2WzUz34GFaLFWUSToFF3D8JQQEAGjBJsM4p6BHO&#10;7Q4ZOC+6074ticekrivwUsAmrri7/jS7aZtmPW+PT9x9DwW8C7AYoO0+de8/Pgvb3Z/FKLkBrqNr&#10;cC1392k6RNGIgXtnl9lYgb/7hMD/8RcG6ZyyY63tVtUqV7+2y95awdp5wb332Xb8h8WHD0AjAWog&#10;14M6wBJt80IdbjKnDnQ3+B53pCmDoCTCuX4dnUePvWDJKVEC3XBH6Qae7/lhuPrhHE/eyaoH6PU8&#10;cvN9O7H4sfOPj8Pnj5a1z/wwz7JHr7WMt2ZY5vNDBDnDOwEd+WNW3xNJtOEL/r/c/7o98cJ7tm3V&#10;Oms8ekgx/nG72Nls15lV56LiZbn6f2Pp6htp1j0B/j93rjr08bOXiTj4vuDlWV/8Mi5XHZNwDjsu&#10;OtZaVv7fN7Vf28TvgP0fyX/rOtHFT4c/fo4Sk3606f9N1v63C52CvS1YfAdcAAO+tj0ESPb9frHD&#10;5W+XT7rC+PuV00Fx6Pzf9dv/8b0UyVXtk/wuz+T3K7QuSGEhKK+o1C6dlHIIi3fcYeIR+jZIAZDg&#10;u1B/2CfxwOLX7C60fTt22rgJswQ4XXcFv3fmedOVsCdbH5Tr/4j+q2fltb39uWWP2KQYn557RYKo&#10;QPVTQMq6ZzKDDs3AkggpwufoFSAhPAhW9Y8KIICX6dad+h/5CNfoPhc4g3IJyqIbXlcEgJ10zEHo&#10;FwDsHtt7GY4PXsbuNI8lXM9Fz+BhAYlGneMdeMinAT/KQIJH03NGiY3b3mB7G76Xq//rTetIwD/U&#10;0mWbj52ytwU+yT2fbBO3GFDQaHrQOK9eAF43S4OWWCa+gODKc4w+Y7UT4fxwTtwH/Imi4Hq4R2hi&#10;tCRKgGvLcof2fR0jqIHcXXn/Hri793eXCOfK5ZmulwDoeC5RCaAAEiVAxjfzw52WO2aN9eg31e55&#10;eqCsfH/LfCYslRWBj9DHpiPA/+sDfe25Vz6wrSvXWXN1lXUJ/PNtqrQC/2cWq1Rc//sPAlXgR+hx&#10;5ymBHvg9BGA7UQLpCoJjf3fIgf2C/be+c8stoIMAvqC9cTbE6gof3KpHpaBj/gy8n6fvOYZt2u+J&#10;7/8t8EPvvQ5Ju/0uuEn0pfryC3qy/RF8yr9d6rB/Ct7/XJPnkXQM+g/XldL6x/esyntG98IzOefQ&#10;o7yiAD95DcoY0uBhYO1ZBoxEH+Cfqa605oq9Vrun2Mrz8m3CxLkOPbDH1hW2vUOPYvzMxwjP5LW9&#10;NddyAH/cTtXHXQKB/1kKAFgSBcDEGigBRt5RZgIn3gHgpkSQOeyhXgOi13X2JXU91HPVL+dEYMvS&#10;+7U438sAb1QaDj3XwjXXdUM8r2sl7n4Q9oX7EUIw04+HEcm1gkIIEryT5Hx4Eluhb4CMrQQvBvAn&#10;5DfbHnru3fnllrV0tVtNe5sd6ThrO46fVYx/1Cfi4EfQDhjBB84IboQ3tIfqpjwYL1E/koeM8U16&#10;ki9dwj6+i0okHtd9rnsZDnl3vN8NPp+DpAP/R/j5LsDtsEuRxX0IHX/c4k/EGuyw7OHLLLPvZMtk&#10;Hv1n+/t8exF8uup2W31G5WH1cff72TO9B9r6xcutvmq/nTxRY2dbTzj4ty+fth9lAaPFd5AT+acs&#10;/L9w8bH6PyHX7F9J/B/h/3uiAEgKurKQ/Ef7IsDI/+g6/31bcEuAmO8p8Qj+B+CT46KycPCTuN+h&#10;j9Ye5QKMWPzE1Qd8AI+QR/ij1Uf+Lkv+34Ka3n90AvqPnvW/uY/g/8cVrqtS10Uh8EwAj/cSPBhW&#10;7A3LdP9Kj0HBj9Ih5k+BXwf4++1EabEd211kR/fusw8nzJHC7RMGRwl270GpMgulLCXA3IhZTw2y&#10;jL4z5eqvl8UX+IRyTLklcWuOS45lFuRBgFvgS3wknysD9nEMQKku4p0CYgJjUARIqOdhIs5wPZ87&#10;guukoAdw1b/EnY9lOvQICb5UDoB7J6AHBZCIewGhTF1Hn4My4TkFPiKe3MuGMUL2mSU2elu9Fbur&#10;//OP1q54tKat1arauxz89xTjA75PtinLGV39EJvjroemvCD6wckSWSgHNGSuoHWtR8yExdbDcazH&#10;8PqR0d3nM90KeWnd4IfrhHvqhQG3lE2YQ5/YHlf/j9DHMozAwzsA/G7Io2vvmXy69WpfFHIX2ROL&#10;9cwMzllsWa9PtJ4vDrZMgZ9Jr70nwki8KGFm3UQef9Mr4CPPvGVbVqy1BsX4bXVHratFcf7pVruh&#10;ykyT3t8U5/8Niygo/wHYPwlwIJf8S9BH+Yfi/6AMtD+J9/kcLT+SStIlEOPO/+fWBfufH//k2qv8&#10;H5XAzzaCEsBj8M8J+Fh+xMFUjI+Q3PtNAP4N4NNA/zP0KIR/Ctx/69wA/XkpAd1HgiL4j363exby&#10;JIAeD+NfUoJxqe6wXDfr/ockplt9WfwfWaBT8T1z8l+oO+ITdDaXl1rt3j0Cv8w+mvi595/A22IK&#10;7gA9Hhjt+UnMz0Cd16cL/LUCX2EcyVum145W2K06kAGV6q9L8tktc7TUAJUGapp4rz1gTgCjPlP3&#10;uQZz83kpcUvv5+iY9GvAAm54ytXvvkccj+/eSfQUdD/vtpscF5oF4zVREkERcE1i+8gdjLkhnLHX&#10;Rm45HsC//cvP1nH2lB1tabbDHQK/9pS9ufSgz8AD9CHG1wWxvkAlNz/E6AFcf3mAJQnujR7SIQZc&#10;FAAPFMAO+3lRetB0qy+J2VOfvFPX8T+GgRW483+K6fkRwaKzvxt8Pof4P2yjCNKb82jS8OWypuo+&#10;01ACQTnlMsnmxALLHDjfMl8ZZ71eHmq5L35g2c8MEOxpPfeiu4/FJ85XhSO7fN9jr9u6pSutrkou&#10;ae0ROyOLf/kkcX6b/ZR04PkVoAAAiIHfwReokn8JeE/wIVIAfPefH6UMBD/7YtzvIYHO/c+PlIJf&#10;Eiz9OYf6f/RddN8j6NGlD0oChQHwsUy+x9oL3n/JAmOlic9/w/oCeleTl8T7sXnPPwt6QoC/XeoM&#10;8F+Xi6/ncPj1e4Gf0AEFwPX/ce2MFADNjPIAEosP9Ejovdjhrj6tAazxR2LPwa+t8rX0WyvL7HBB&#10;oe3ZstPGjpvt0N9Nr0ma8+R5eZddge9TbMsDyHxC/53Azx6+RmAVCH5mTi5KQFK98jomAaj0eqn9&#10;ca1HjvOmuOQYmu9C2z11WfXnf9Vr1T222Yc3oWtElz5I+jYhpu7h8AKu6nS6ckkAJlMfISf+jwoo&#10;fg6uPdflefV5vJSRvnMXX5z2kqF0XqeW272fVtiIzXVWdEKu/u1f7tjJC11Wd6pdFv+kbTrSaoM2&#10;1lvPTyvdGjIqD4C9Ew/t48TbAtab5/ih/gPl2ugYYA2uuo4VjK4Q3G3nJek4PWD6i3a3P74IHt73&#10;U3KeJGXRg0Rr74k7vA8HXddOjgvHBvCDYP0pdU0sv4AHds/ksyy2toE+G2s/fotlDfjKsl4d60tm&#10;kdGnx15YIDOAnx7n4156fPmwXMsHetvcGXPsSHmJNdcccVf/yilWwaX33qlUd13vwScJ8MuiA/BP&#10;Eof+akj2Yf2jEkjAjxn/mLj7948C/o4+C/z/CPx/CThcarf0EuDyJKBKlIBvY90lUTGkSwQ/ZPRD&#10;co+kni+t1XnCWHDjTnu9/azY2zP6gh/wPcEH+Ne6PE/wH13HFQ6eCffhvpJwfRKTXQ48z4N4jK97&#10;snY/S3gD/h1d/xYTlrTW+cIbrKffXllitUUFtn/7Dtu1YatN+PgLd/Mj+K6I+V+I8QW+D6B6coBl&#10;vDLFsoatEgz8v4UCZlcK/D8bpVAftR2NDq4+XoD2ddfdsM2x0e2O54X9gY1wHYGZnB/hj2WI2cN9&#10;uT/XcRfdQ4Gwz4Xra5+79hKG7jrUDj/fS3SN7jhfymQ8JQY0MMp9WEjTGZleasM219suLP6tX360&#10;05fO+Hj8qvZOy6s/bf3X1ljWJ4LewafEJdZNsLBALWBDu3wA34FHu+llcnzqRfjL5UGCeHspn11Z&#10;BPEmFR0bwgiuywPrh/FCBS+xfarDjvaT8WfyjNA3X6Djqkt8Fh237lj5RCH4dygI9u8zn31XwEfo&#10;vTlvsuK+D7db5uh1lvHOp5b50gjLenqAL8LIiK8IfqpLKJYlAd9n3pHlyX6oj40ZOcEOley2lprD&#10;nuC73CmrJfhvnxdEWHuBiXh3XVx+yT8FMBY/gH/F/ltx/n8UBvz7jvYnVv1fOib0sCMhKOgTS+/f&#10;efYemEPvPGBysABfJcA5dIlE6FLAA6ckgk98T3KPDjxYdXrosfLOrWZm5q2xH9uO+0QdoR1f8F9o&#10;87H8tP/jzv+PA69r63cibHNt7vHPH3TvG8CvMnH9Af9X3Y9mPVbnJXEI+D8KfOJ7luW+cOyQde7f&#10;5+Afyi+w0h2FNnHKV/aX+0OMH6fhChY/gI/Fv/vR96xH78mWPXSlZY3b6VafzH507aOrH+JyoE2M&#10;DgZM35M9D0pCx7mrrfqt7+M57i1IYp0NygHwVS8TQxclHfYo1HsHP3oOgpzx9KH5ECWBEgisOW8c&#10;41BzPW0n1+TZ4zN2jwnoPo9jfRg93MjgDd7caIUk927+dNtOXeyyhq6TVtN11vJOdNm7q6otm5V0&#10;BJavpIMCiBC5mx9+YBD9EAB3Fym8nPCDJGhPXl7yEkO2FG3LS0uUBecnLwO3BAnZfGlMXrSUyx+a&#10;7wR86HufSGLNEV84g3yAruGeCc/rll/fxxjfV8zRy3LweXFF0pI7LGs0S2LPsR7PDracpwZ4e31w&#10;6bHyKIHEqkT4qWxUNFmdv/Ts7aPzSvK2W8NhEnzH7CKZfabQvnDSR+bRZ/83XGnB4ck6wBfQ/5HF&#10;j816yH9kyVEG0Z0H9lS7vCx+ajsBn6Y8wP8nSiXJkLsrTRItLamGuCIQhKn4HknAdzhxvYGf9nUB&#10;eJtpuHza7W653VlrP51i1d0T9vO5Jln8kz6Wn3u516G4/r9/kCfiEpsKeUbu3f0sJPkYncj6/L+c&#10;axf0ele4+aznzxDlxhr7nvi+WuBXss5esR3cmWd7t+Xb2Alz7W5iewEO7LGvvif5/L+hh+X7lvnq&#10;lAD+2J0Cp1B1jqx+qIuZSfLOS+qpwkpXBogDH4TjmYff625Sh73eJnU+5SlIYggc4v4AHuBTtwE1&#10;lsFCq9Tn0Edf9ZTYXdY8WnT69DPuPytx+Wmbz2Lsf2Ldg5cg0fPE5kNv6tN1wvBenR8VgDilp2zP&#10;6WU2cFOj7ay/GFz9TtbHb2+xI52nHfz3ZfEzkll2Q2ZdPyppBgNKflz4kRF8Xlx4IT5rrcOfvBi3&#10;+uGFhu0Q26SUA9pW+xFP6JEocdiDognAhw48XroSYL/ujXXH8vvnbvGhljo/NfOOA6+XSqedxN0n&#10;IZnDPHsf71Icl2eZY9ZZ5tuzLeu5YQKcuD5m74N7j5Dco4JR2Zg/39uQcTl7vWJvvzXCdqxebQ1V&#10;5dZeV20XWhvtykm5rax9p8pNrM+wXFx9T9Th7mPxARwR8P/5KYFeZSqOJ8GHJb15WTH69xK50u7e&#10;y6Lj4gtYQAekX3DTAffyKc+UIz7m3uEDuGQILll44nEPERLodVyAvtN+J9EG+PTFbwpTb99oZUks&#10;SsF/Uq6/4GfCDqbwivcKTXeEGnpmWjKuBYv/r+S+LiQ5eV4dT2ckrD09Eum0c7Ot3m61Mxy4zi4p&#10;tj93uMJO7y+z9vK9dry40Pbv2GE7Vq239wdNDLPuJpNxkNiLoVcYNan9TLj56mTLGrJM3tx2QcVk&#10;HII4GiGsPtbeRXXXPdFQj1Mr5bhF74Y8KgY+U7orL8mgmU112T1VIPYyWHWHnfoOpMTuSXzu7rrA&#10;dBbc4of9nujjO10nlHgQ4sG/C8elroOr7wpFz8jz44no/Dg3H+KjWsUURjxnern139BgO+su2V0/&#10;/nrHmk622uGmeo/x8+tO2nDFAZnTpEkYucYJSXLMXWaA4qFck6gEMnf3eXGAHbSga0J9TgEdX54e&#10;NEypjeZjXzgmKomQGyBW1w9z9z0BXKXDr33eBMc5ui7HxS66vvwW7r/2eUiQfKaPfgBf50TB4n/M&#10;yjnFelFyA0etsaw3Z1ruC8MtW65+aLpjJB4TPKgiAXx0KfXZe+1JXAE82NdefX2QbVqywmor91nz&#10;sSo739pg37P+vU/IEcBHSPC51b8hdx83HasvyD1eT8BPt/i0yQfrHJJz/7klN9o76wjk6zSNBcv5&#10;k2Blcg+689JZhs40SDd0wbJTAh7Qk5AjPvf4W/I3LDBJOwkW/2eBz7h+JuRgVB7gX5fcbKtxbwDL&#10;T9afDjy0BPxDHsO/ce/1rHggKS8jeQb3PhLwmQXIoee5abtnxqIEfO+4o9j+1P4S6yjbY+2S+j3F&#10;HuPvWL3R3v/gY/vrQ3TWCR144v/ibr67+4Rj71lm748sZ+hyyx7L9Ft5qqOCHuCj5VZdjUqA+hfr&#10;YGrb63QAPlOKIIIftym9JyDutuANonoH7F6/QzIwVdcFq49HcWCDxO8AGwvvbn3CVyoMgLUoXD+J&#10;74NLL0/X+xSgyCi1PznW59cHfLbx2KeX2dtraq2g4UqI8ZtONduRlgaP8YtOnLZh62tCl93pZNF1&#10;QtIE5hlxweRW2ZMHPCBWmmmHpAlV+g/xh9V3KISYIU1eWuyg4+fxgK40Em8AK5x8j5JhTbvQQQew&#10;E+vN/X0ba89AnAR2L7XfR+NxfKI4Ui6+nt8tvu6Dq4+XQm+uj+UeyepnjlljOe/MtOznByu+V6V5&#10;PCT3onvvriRNRl7BQnddr3SPvGV3P9TXnn7hfVv13XKrLiuzhiOH7GzTcbf4jMv35a4T+H8T+B7v&#10;06SFpb0hIN2NT9x3lIA8gXTwY8IuuOkk53CZ6Qxz2n69rPhYsfaPJMbkMv9yod3Bjz3m/nkVsAFP&#10;57sFDuD96wdglwdCP/8r8hCuEt93eKaePvc/0Z++rTbMwsMMPE1H/qAAELZREL/rHDr8/AMPA/AJ&#10;ZYBcsKeHEpT/oBlPxzHhB9AzGpGJSLD4P0pRAv+1hmq7XHPIl9xmFd7m3YVWW1hgldvybPPyDdbv&#10;nbFu7UOXXTL5yX/yCO6/oNf/5mMtXhxrOYMXW/borZbNQB3a8hPYYzu9u8dA43UzgJ+qq8l+xGFX&#10;/YzHxf1BOYiLWKflBcOFfxYL7IMJ6nqw0trnwAdxz5jjEise4/OUYVUZFAPH6DqADfyUfk3tB3w8&#10;B8X5ITkYvvep7vUseB6+HobAf3/9CSsE/J///rOdlItY29lq1adOW1FDlw1dV6uDiOuxsDoBiw1A&#10;gA90SVMeP5Iflq4Awo9mP2V4ifFFUfJDcT38x/LwwKn93uOJF4vr5bAjup9b+yC04zPAJgLtc+W5&#10;yBXS/kxE5wSPQPfkfjrO9yXgezddWfswq668GpbHJv4bvsIyXp8kV/+DkNjzYZ64+gn8Em8rdssv&#10;obIBvlxO2vLve7yffTX7OztcWmaNR6rstOL8y3Q77Wr1ufduCkrWvSfDD/y/yToChwNNoo2+9g6+&#10;oJfFJ2ufsvh858m4YKWBFlh/l6VlzD3yE2Po6XFHF1rB/A96yQmuv6EEVP7zCsk7WXUpH29a0zVQ&#10;EPSl/+0S52F5Q198Eni3BDWwO/AtwepH4NmOgvUny09nH++6q9+Gix/b6WnSQ7wtn99Mbz5CHnkI&#10;3jX4fKexjuDtk80+Qu9ma71dqTtqZ+Xmdx0otZOspltcYMfy8gV+vi3/dpm9+sYoKVsBj8XH69L/&#10;wX9BZx5mPWZ0nk/B9exIyx60wLLHbLUcMvvE8QDvyTq2UQIB3lT9TMS9T+2nDqf2J7D/4Vj/TEld&#10;DnXfE2l8TqCPHoEDiSuOC5+AHo9zNz5x5fnex+G75Vd95zz2J+338RgvdU4Og3zG63ckHXqQ0JYf&#10;LD7ja2iWz5bn++aqGsurpx3/7z9Zm+LQ2o5mO9zeYXuaztjITXU6aK8n9hDm3oua0Ne3V6wdlsfS&#10;zbmJ4v3UA7q20sNICbj1d40YXqS3jyYaLmQk+dEoAn2v43xqJImHBq5o9OPd2ocYn3n0QhMeiTxd&#10;SyATgjAvYOr4pPROO36+nsPLICnwVeLq+5JZH+VZzrBlltV3svV4dmCI773yMJVTgDzCHmPJ6FL2&#10;eKSf99e/575XbdKHs6yiYLedOCg3VXH+xZbjdl1W/zo90QT/nQunZKFpwgrt11jEFPwShxsLL2v/&#10;P7Tt81nW/R9YZ7n1CDPkYC1/u8TgllYfEMPkHbdVMlrPXXa+x/2WEIMzgy7Z+p8YDINXQAxPc10y&#10;eIZM+p1TDI45Ybdbj9ut5hq70SjAJYCOEmC9vR9ba+yOvIBbzWEZLsofmhTzdwSXnwE4MczwxGLi&#10;3gdLz3PRAiDFJ0PDQJ07tNtLadBhh6nHaLv/oanWl9kG/DOy+B0stVWYb1U78614/RYp12/t0ecG&#10;2t0PyLonFt//Cyx9opR7sJQW3XafGWHZ73+rMG6LwKCfvsI6B1/ibjFQhvoZJdRTmnlVXyj5rHNS&#10;noIkk8/sZ1+iBMgFUOKhZiR1m+sDtbvjuPxAikGEG2L5pOOO73ewiflRFrDDdihdAfj3YszPCWD7&#10;ts7l/ODuq25zLYc/gB+S5aXWS4zkflJhbwj87fWK8X/9z21r7qqXxT9hRzrl6jecsuEbaqzXTKy3&#10;TpA19TZ8QJJ48567+QJSmiS266cDTxlc/u6X0/2CwguJQlwSZkRJe/kOpc5LwI2ufnrnneDKl3gm&#10;H6BTOQi59Xz2bS/D/lReQJbeV8bF0nuMTyUIE3BkvD5RVmKgJ4gC/N2Q/1lI9HksKfDvkat/zwOv&#10;27ix02zvtgKrKSu3tupDdq6xxq7J6jv8uLPnZN2SNfDprZbefdXdYoHuWXuV3e3xOua63HXJP+Te&#10;RyvtI97Igp9pkDT6NFu/ydr/Q7D/XQqAjjW/y5IzZfad04x1lxWnea6dCTUEeIe2Jez7Ud/59FqN&#10;R+0HxtAfP2hXJdfqq3y6rR9ZZFPAA/5P7YrtE/hZmedmE+vwMYtvU6qXH6P0fCZffp/cemJ/7w5M&#10;jiPpJ0BC746Av80wXSmcG3quH6R0rjQcswvVB+0Mq+pWllhrSZHV5udZ5Zbttndznn0xe7710v9y&#10;90MC3xN8xPjALvjptef/F0lYgf/0CMt5/2vLGb3FssblC4pdAoXee0m33aT+AXKsoxF8xPcnXgEd&#10;00J/ecbpC3zqsddzIMdgaVt13VuiEg6cAQHfXedhQ0DLQmfIQuPxInz2qbiAXq57+rJyiLv0yXHu&#10;9uPe67OXUgguur4rmbhfJdthGP0+Bx+LT4y/re6i3XXn7+etvuOgHdUff7jzpBXL1R+1uU7gkxFk&#10;hJ40BQDxQuQ++wQasvZhWh+y/gH8CH9w93ng8ONj8i6C7+2hbvXDdkiyACEvT/sTDez3lHiWXg8f&#10;BuuE7QA9n3U/AE8XKQAHPDk/hAa6fyKZAj4KFj9HFj934k5ZfMWCfSZa1guDPJYHfO+f7/Bj6YMA&#10;fcwiuxJgzTwWdXzgNRs8eLzt2rjdjuwtsebD+62r/qhdktVn9VuWur55Ru60oCf7Tk+1ODoN6bb8&#10;cotx592tl8XErb+mWB1rrzgcl5whsG6lEYH/k+QXKQKScmTkAf8fDN8V9L9KOdxpO+7LZPs02dWV&#10;dq3mgF0/fsh+OH7AJ+e8VF1ul4+U2bn9u+1MZbHLhYMlPnnn9dqDdltWnSW1kZ8Fvi+vLfBvCvwb&#10;DXL55RkwGw9t/7/qOX5R3A7ccXw/bn3sI+DuvbwOwgp66d2Q8mHp7xssNdZCUq/Kug5VytpX2MmK&#10;EmssLrRjO/OsYvNO2750vU0Y/6nd82Bfb85jSLQvrZVYfeJ7V9YsqkHG/8mhPkIvd2yw+CyX7Wvl&#10;p8AHpGDF3a1HVEdifSVrnw6a12nVcaCMdZ7mYp8AFiWAqF6G6baCoChQDgFeuND3yfV84o0IKck6&#10;d9WTe9BpR991J/N0XBLnd8f67Fed5xiBTyyPUfbzdA22A/iBA5Lc762tt8215+2uW7+dtOqmUjuo&#10;P/Fg+2krbjzrQ/fu+5Rx7TpBcPn6+EDFS3HXITTl+aSbxDSJhLieH6cXgIbjxwvmTNwrwezwA3l8&#10;ySnhhySuPp8T8IPLj6XH4nfH+cT9nrl3ZYAS0HkJ+NH99+ZH/xP1DCq9YwbPAPBJVj+T5N7EQr3Q&#10;bWFZ7Nc+ssznPwiJIZJ7wE3C6FHiSBbHRALwVDZXALIyZJPvefB1GzJonO3atN2OlpRa46EK66w5&#10;ZOdPVNtVmqhOtdgtlsWmN59CKxJxDr6EYane/q7439u6PVsfusHyGeAZ0vrLJaCnzzzusSw9S1+d&#10;PuHyi6y+g6fvf1P5u6wp6+DfYm78o2V2uiTf2gq3WGfxDjtXXmRnWVOvYpdKyb5d1rlru7Xlb7aW&#10;HRutcdt66yjcaieLttvF/Xvth2OVdkPW//oJCWX9IbspzwC5ceKolECtPAl5DoLf430pnN/l3QD7&#10;36Xoftfv/TuKAKXn0IdRfjz/zZMCvr3WfpBXcVnXO3Nkv506UG6dFaWy9sVWLze/ZmehVWzKs82L&#10;19mgQR/b/7nvNftrBB/Ln4DPfxO8tHfsnoffsrsfU9j21hzLGr0xuPrj5ep7W3exwKJZL9RFlICX&#10;qps05bnlj/XVLTX1UvUIuOQ+h9g7lKGvCXUwTRLoEXiIlthdfHfDg6TH+8TqcQmt2H3X2/Fx45nC&#10;W2VP9o/TsyTHetu+KwWFF3ghKJckDxDG4YtL3dt738LT9HJ7e2WNbaw+I/B/arZjLRV2RG7Wkc4u&#10;T+6N3l5vvWYHS8/SOwAVrX5YQot2fN2AH4fWSX4kEpsvoqvkVj6RaPW5Tuqza0OuE15uBJ/via/i&#10;6Dz63YcXiwVPXrB+ULo1z9D1ohLweF7b0ePwa5EX4NqAP4XnYHUVgT9ui2UO+Noye4/1STaznhrg&#10;Vt9deUCXJfHkkcqwSCYZfVW6R/tZZtLk9+DzA2zkyEmWt2aT1ZTss8aqSus4dlDgH7UrbfXu7t8S&#10;jLe6Wl1+lKvrLj9JrgR8JLj/SHDtydzj3pOAA/po6WlDpy39ZybDlMW/w+eTct1ljW8yD54sdvXG&#10;VVb45RxbPfFDW/vxBCv6bKYdXbHQWlhUc8tKO7F5hTVuXWONW9ZY3YYVdmLjamvYtNqqVy6yffO+&#10;sM2fTLLS774IiqB4u52v3G3n9++xi1WldkWew+WjFfIi9svqy+WXB+Dz8cltj/35PeEnt//vjNuX&#10;J/KLfj/f/azSJ93QsQB/VeHEFXkO52sO+vx6bRV7rX3fHmtg6ezt2+zg5h22b8M2W/LNUnv+1UGh&#10;7wStKtHdT0okhGlSyIrz73lc/2PfTyxr5DqBo3BOrn4WXXfTBusgWHwvqT9pHkAwRInVduusegWQ&#10;kmjoYr2PPFD3vR0f79WvrfPggf2cK2i743AdF0spAf/Orbf2RQWTgBy/D+P1E2XgoYE4S+J7t/jA&#10;zvV0jrcQsF+seDu+LP47q2pt0zGBf1vgnzh5yKr1p9Gct7O2w4ZuqrGes0ma6UI6AYiw+BFWvADc&#10;nNCJhwykfhzQot2wwtKCGSxZ5OAFiP2lArq2e/Dik/0+qEfKI3oIPhdacp57GLjq7uLruq4EIvh6&#10;4Q53LHWOyrCgJufpWVBYiYSwISgjEoNZk4nb6L8tF3DsJsvq/6VlvTzGMoD+yTDLToA+TdzSy7VP&#10;wGeJ7IdeHWr3vTDAJ97s02+4bVqxwRoqD8rVPyDwD9g5ufuX5e4Hqx/hRxTzY/lItMnt915skt8U&#10;B/tQ1R9UytL/lsT0CG3snnkXVLj2wP9T1wlZf127o8ab3VgPv3rDMsv/7BP7dvAA++il3jb0sWdt&#10;+JMvaLuPLRk5wsrnf2WHlnxj5fPmWuX8L7X9rR1ZPt/2L/zGdn8+01aMHW6fvvWmTXi5t8164w37&#10;bvBA7Rtme76cZbUbV7jncEaewgUW8FCY4LF+i8KBZBJOpuYGcHf5Zf0Z5fervBS6+rL/J8X1Kegb&#10;j/pcgldOHLEL8pBOHSyzVqAvyrfqbZvsyNYtVrlhqxUuX2czp3xmDz4tSy5LT9Odr6jzYIDe59gH&#10;/mTQDmvlZz41yLL6TrccFkEdxzTbu+RSI/L0ko48NOdF2KkbhJoZDObBC6AexfgcwAFS9d23sa4S&#10;6jvQO/DU/QT+2LkHxQGcQfS9g42BC+d72KDSZ8nBiCZuepS4n2364UfBnee7qFhiZ6HY1BclLMsF&#10;/CrlBfdbXm0bjp21u27+2GwNp6pk8Y+5xS88ccaGbT5uveaWWy+a9JIYObrePmIOKPVCul9CIrpJ&#10;cHMCuBH0KHwGZlcCcR9xVnxplLhc2p9K8OmhMx1ufS8J7fpsA7uOpW0+1Uync2imI8GnfXEdfRQA&#10;2yGu5/q6Pwm+j0j2MPPOBst8/wsHPxOL/2R/gR6a87zEjaQ3mHcQCa4/4Gc/9Y492meE9XruPW/L&#10;f+Tpd+y7LxfZsZJyazxYae3VB9zVB/zvW7H6DT53vs+ff6rRFQDt7975RoDQoQX3nxl3ce1po/9F&#10;MT1TVgE+wJMJp62e9nYfySarf/tUnV1rOuKz2J7I22B7BPTmKeNt+aihNm/wB/b5gAE2+9337ZM+&#10;b9i01161dR+NtcJPp9qezz+xvV9+qnKmFc+dYfkzp9hqQf/twHftmw/et68HDrDP3nvHFcjSUYNt&#10;/cejbO83s61m/TJr3LnBTitcuHysIjXfPjPx/iK4aRJEfuVZBb+HICgroNcz0yOQtQOuJa0CV+Ti&#10;X5S1P3OYuL7Umvfsstq8bVa9fYsd2rzZipevtrVfLbQJ42YK8L72V8F+98OhKc/b8tMsfgaxvbv7&#10;UtwsitJnahioM3a7PLvCxOLL8gtuJrYA+Gj1Ad/rbEpUV1SXA1TUTwkAEmer9AQ3sCXAI9TlUJ9V&#10;olBUv7v3h2uEDjzJNoDqcwpYt+Kcq3sALfskoQlc38U4P9mf7lGwHay8rqXr0BGop3MFR/qNYuK1&#10;xYdt7RFZ/F//dtbaztXZ0bbjVn3yvO1uuujgZ3+qE6eVeHzv1tOtcNBkse09gMsL0ufkBSD+w/34&#10;YLX9WL1EBz4RXiwvOr5YT0L4+To+wq9z4/27rbn26zPKyNvqHX5tSxxslQy5De68ROchHgbI4rs3&#10;4fdmpBaVQOCP2WAZ731mGS+Osh5An8T4MWMc48eQRArxPqUn/56ms4isDJXwvt720bjpVplfZI0H&#10;KnwdvbP1smSNx+xiU41c/uN2ozOskY/QjAXIUYDfrf/lEM87+ABPG70splt7EnYX5frLfQ4TZLBf&#10;15PiPicXvG77Ritf/I3t+WqmbZ8x0bZMnWAbJ39omydPsJ3Tpti6CWNs7YfD9XmMbZ/2oe2YNtG2&#10;T/3IZZMUwpZJH9rOmZOkEGZZyeczrHD2FHkBn7hyKP/2Mzso7+DQivlWu2WVdVUUBVdfFpvlun6W&#10;EvpVwAd3HgWAy9/qM/ECPlb+R/3+W+0k8piN94hdrjskS8+qQQdk7fdZW+lub7ev2bnNju3YalVb&#10;t9neletszZcLbPDgibL2fR12JkDxOfYUy0eLjwLowcy7UtC082c9PdiyX59mGYOWW9aYbYI/X5Y/&#10;3+EH/GjpHfwkLI0xv4egLhgjIFO9kcWOzWtZAt+9XgdLdS9xtyMDuNcOP+d5MpsSeLHc4Vqp68Vt&#10;ufBxO7r0QXQt738vFtIkHBfuG54vXDe6+z7TrvaRQ4O5DNX9V5YcsQ3Vsvh/+8c1az/fKItfb4fb&#10;z9iuhrMOfsb0ABATbXpiT5bWl8TWj0lZbUmE1JvVJD6ePlEELry85GXm8II5js+4+IiugSfhyiER&#10;rp9SGFH0GXhDMk8/GAWBNZe4EpC19wRGoiTSJfV9MhyX1gl67WX4iC1c/Y2W9f7nlvnSaLf4gE9/&#10;b7casvge66eJJ5ESyaI/P4pAFfHuXq/akMETrLKgyOor91nLoTLrPFJpF2T1LzXW2CXFsVdU4a+r&#10;8t+gZxwuL81ZsoJYf4df1h+X/5ekH7svaZ24+T6/XaqpLsT9P18MigHYaIM/d2Cvndi+3g6vWmB7&#10;v55lu7DqX31q+xd8acfXLLXGjSvtyLLv/HPZt3MF9Cwr/WqOlSuWr1z4tb5fZfWK96tXL1Ksv9CO&#10;STi+auk8hQPfWfWaxVa3eaV17N7usf4P9Ye8ae8nuflMwU3OAWuPZf9Jng1xvS+/ze/Ub74p5cf0&#10;2lcaDttlnXvpuMKho5V2Vu8Ji99ZUWLNu3dZXcFOXzH4wIZNtm/NBtu8aLm923+sw+2uPooWV19l&#10;hD66+vxHPu22YvyMV6dY1uAVljV6q4DXf/1hsPpu8cfLzR9brH2hLrthSXryefNcApS76ZQOveoQ&#10;Lnb0agWWu/VpSiTW9/QwIgj1neuGa/v1BWo3yFIoEf7k3un5Bf+Otnu+T4TOOxFulFCmjvEEpHsE&#10;2o+1xxMQLz3EwUsLq6yg5Xu76+fffrBmaeeqpjo71H7KihoF/qZay54RYvw48yg/0tvwie/1Oe7z&#10;RFy0vHx22PWdyuACJcck4ufpJfNy4qgn9seuvX84LtkO2Xi9KJ4lFe/rPkCdKICwreNVdnsEes60&#10;bfcMZPV5XgZs4OpnCPyMMessZ8AXlvnKaMt6VnHhU/0FM65+cPdDRx2ajXDzsfbd4JPVx/pnSe6+&#10;7zXr9+YI2711p9WVl1rTgVJrryq384rzgZ/54y4y57zg/6GtxpuyAJ9Vb27LInq/9STmB3yfVZc2&#10;cTrF0Pvu6hn7V+yR9z0ddJhaOygAus0CP91sfzh+0JvmOgVnk1zyhu3rrDV/s53es9POlRbauX27&#10;vOws2m7NeRs9Zm/ftc2z+1er9tn5ymI7W77Lukry7WTxDmvV94DeVrTVTu7ZYWf03fdHyuyaoL2p&#10;ECNYe6CnhYGkI60NEnk1Pwt+PpPxd/A7BL6OZ62ASwL/oq5xtpqFQsvtlBRla5kUlyz+8fyddmjj&#10;BqtYu8H2rdtkq79dbK/2G+bDoEMzHuDr//BYX/+DQGflYsAnCevgPzbAst+YYdly9XNw9Zl0M3H1&#10;yew75FhMufwxmx8MFPU4gBnrcwQ/tK8H8eY+jnGrj9IIXkSEPwLP525RPeRaKBPc9MS1pwyuPOCK&#10;MV0/9CHgWVSndW9XDjomuv8oBKBPXYvvaGHT+Snwqfecz/PIU395wWHb0XDR7vrl91t26nKXVbe1&#10;KcY/a3taLtjILfUBfMXK9wp+ZtvlAtEys50Ck5clkKLF52ZonuC2I7wwvQB+NJpQL4KH4HxedLxO&#10;6nqJxHuEpFwCNeLQh7xDgFl/hvZH6P1z8p1/H8/XNqFAOvg+JHeiXL/RayzrnU8tq/coy35ukGJE&#10;mvKw9CHGd8C1HTP7EXwsiyf5JJmPhvK1N0fZ7m35Dn7zgTI7feygnT1+2M7VyeWX24/V/15x7TVV&#10;fkCgtxwr53iiT268g59YfbL9WHbvCnuly2fIYRab0HtP30l+/b7D4ec4wgE645DdvyN3mrb772tY&#10;4rrSrsidvooc2+/t+NcUU7N96Ui5XRZ4lFdkeW/UVdk1ud9XBeT3R8vt0tEyT+AhXOdq7QHJfrtO&#10;U17DEVn7Y96vn4TdHcEfhKRjcPUBP5XBb62xay3HPKn3vcC/APTHWBhzn3UeLLWW8mJr3Ftkx3fl&#10;W/XO7Va1aaOVrVlvJWs328LPvrMHnyCZp3ctd77bwkfR/wL0+m+CN8B/N8Cy+n1i2cNXW864AD4W&#10;PycV4wt2n8AygZI4GJdfdRSj5PXToQEojJgsc1o2P1huKQCHTnVNoMZrAbzXc0m0/MH7Vb30hDbH&#10;oGR0XeCn3V4SOumE63FeOFf7EiWQUhAqcfOdK77zZ+EZg9LIRfDOMYz6juQeY1pemn/ENtZ0Mcvu&#10;dTv1/Vmrbu+wg21nrUiu/phtJyxH4GPte8k9jk15uPxI/OwgRoutz1h2HhzN5A+hl4TrjyYML4QH&#10;D9owtLF3S4Bd+7lGTLJwXSS5H/t8yG3S0uCTZQK1jnGl5Ak9XU/PmG7pHXquK/BDgk/CEE3F+JkT&#10;dlrW8JWW/eYMy3xhmN1DfM9CmWT1AT/prBPi+yjB3XfXXxaHnnu4+1lSCgd+pP8AAP/0SURBVI88&#10;+65tXLXBakv3OvinqlW5U+AfdvCvtsgq0/uN3nMJ+DcBhBgfIQsua0+HF9z7v18+7UJnmNTAmqRt&#10;n665tAKgBDjvNq423oOE3nR3SCi219mtNpr6jtvNZibWqJWlVsjRUO1ys/GY3ZBXcpM2ee2/SXdd&#10;OuZIUV0/IRHg9Oi7rpj8ulx01ty/KeBv6Xf8qOv+pHsEK497H1x9YnwWyMDqR4t/HW8EkQK4JPDP&#10;O/iy9AK/tWK3NZYUWIPAry3It0Nb5ObL4pesWmtFKzfaZ1M/t+yHXvduulnpyTyP54n3yb3QxRov&#10;jf9H/9/jA+2eVyZbDtNvjduheoiLr/98XIGgCWPzkQAhJVn+ItXfUEe9HkbgHHQsflAAJPhCaxb7&#10;VMeAMwE6SgQ/XL+7BaEbaB3nLrt4SabMCgqEbXoIFruw7YpAoBP707U3uPwoJZ5B9+e5CBlQUhJY&#10;c/D9mWSMAX9ahT319UFbcbDD7rr96007eanLagT+odYuK2445x14sj8BFsXfgE6HGIEVJ+QAwqAA&#10;AFY3Sqx7cIG4ebkehOa+ymRfIv4AaM14bLcSCRLAJ4/A/gh/9/cS9tNOStNeWuYeuGOZvu3AS+I+&#10;/swM/elZLKIoi5/1Yb5ljlxlmW9Os8znh4b18p58t3s57MS6Y0kyHXgqW0jwhe0QU1L57rm/j2Xe&#10;96ot/G6p1Vbss2Zi1ur9Dj7u/kVBhLWnT/rNDrm+dJlFBH2M8emZFwVXnn73dH8N/dzl5svaM+rO&#10;y2uhyQ8lQHt/etNfDBt+pYswPQZPtSje1ufTrfaLtn/q1D1b9Qx6lp87Ttgv7Sfs184GL39uq7cf&#10;pSRuC2zyBvTbRxnQZTf02a+1OwDfLkvfKQsvAWyAJ9wA9JjZ94SeJGbysfa02V+sO2xnaw9a19EK&#10;O3kogN+8r8gayOgL/KqtW6x8wzrLX7LMNn+33D4e96nlyKPqIVc/Q+86gp8aJen/Q/JfPUEb/rtS&#10;4gMt8zWBP4wJN+XZoeh9im2FeF4Huq0920HC59R+L1XvVGc9Jk/qcuivIsEYCT5K6lZUJFGC0UMp&#10;0E2X64ftADgwqxTIQB8H4RCnO9wk+Map/ms7LpRB553uRTOw7sm1UALaH/vRAL97FFJQPbUNq1nT&#10;y+yZ+YdtedU5u+unv/1oJ2VN6k4y514Af/z2RsudqRsDleJirGf3ajphO0DIC9E27kUa/D6eXlor&#10;NvfFF5b+8uLxQRHoZeJm/d9ATxP/zoHWfei/r+fIwHonFj4d9qgAEJKCKQXA8a7J5ep5JcizzFGr&#10;LUvgZzw32LKe6W8Z3iknwB/WyEu66XrlkquZQB/Alzz2huU+JSUhy/+X3Jds+rTPrLpsn7VUVVrn&#10;0f12XtYe+D25J4uL0C/9luLdm1h9WcdbJOfIgsvCMwAHiYNd6Ov+d5dg7bH6QE8HH+/lp5L+/CiB&#10;3y6HMfk+IOeCtlX6PPln2+03KYDfzki5nJYScGn2YbW/qfxd1vlnWW7gRxFgyW+3Hfcs/G1tAzvQ&#10;32YsvgC+I8XFPHxAH8HH4vs8fVh/j+/1uxgfoO9uKvSInXUu1xPfH5EyrLLTRyqsY/9eaxH4LWV7&#10;HPxjeTvtyI7tAn+9bV+01FZ9vcSGDvrYsh+WZyVrnyngiec90Scl4LCnPDApZxQ2HttTH1jm61Ms&#10;c2iYcDNrgiy94M9gUg7qAKDL1Y+wRiuM9e/eJ+PgEKv+JeLwqn4DGbmBYKyCZIwPIQRAdlv3ALwn&#10;6ojn06+TuPghJlf91XaPcTp+vOo6U21Rah/Cdi4gC3j69fv6+rAkCdcEdp4tXJv9NAOGfIWuOa3U&#10;XllWa4sPnMbi37JWVZSa9iaBz7DcczZ6c53lTEsAlKsPbO7mu7Vn4E6w1AFS4JVLT3OcQ0xZ7mU3&#10;/ILSISc+Avh4bAK+79ODJy/vf8GebAfvIIAfxuNLkeB1JMBTRomfKXH/XQnwHQpGfxZ/fg9ZgUxZ&#10;/Jyxay2j31TLeDaCrxifpjpKBuPIdfSptT2+D9Y++wkqmqyN5Mm+w238rIX2dN+R9l+9XrHBQz+y&#10;A0W7raGy1DpUsc/UVDn4WPwQ45PcE/TtcrkFRABf1lHuuTfVEdtfTiw9nXlw7xmGm8T1f5OL/7er&#10;iCy9FEAUB59knyw/Ft+tPl6EwPd+8udQALSnB8uM+OAagf+rQHUlQFyO6+4wS/BM9Ky3eU6svcAn&#10;fxAn4MTNRwAfy86EnO76JwoBJUDzHYtqsmAmi39eVsjDfPmnj1Vah2L7jv0lsvh7rbV8j9UV5VtN&#10;YZ4d3rHD9m/eajuWrbZvZ8+zZ59/z+6+/xXLILGHCHqP8wU70IfkK15A8MAy5OpnPinwZfGzh68V&#10;SIzHV4wvL4//PibiWAcCsB16lQF8QA3CyjtBIfBZUMlqY8FJ7Hk2P6mzXk8p47XSrhG8CADX91hy&#10;LDfWWRY9DrzJGKfzAB2FQpmAHsF3yBMFELZRAgCv6+nawcLr2EQJhDBE+2RUQ0sbzXl77KWFR2zp&#10;obNMxHHdmlQRjrU3WFXHadvdfN5GbTpuuQKf9fHjaLcQ39NnX/sEUQpM3HWW6/GEB0CHabnc5SfD&#10;mCbhe5RE9+eoBGJTYeol6tqZ0lJ+j2Sfx+bc18foK5xwyAPgEfIAOMdIKcTPOhdr7235dECipJ9+&#10;YvGzRq1KgZ8p8FkvLzNZKJMYvwfW3WP96OojzMAjC6+4s++wKbatpNreGj7d/t9eve2VvoOteMtO&#10;qy9TZT64z07K6p8T+CT3PLOvWPpqC0tDy41ur7EbjJw7I2AY4HIBNx8XH+hZaUawJ515kAi2x/cC&#10;/XdgZztdEvBj3wCsfxiKKxHsNK9R+mg63ROXnP79vlzWGX2W9Sc3wOg/uuACv4vgBX4G/fzSkXgG&#10;iWIAfCy799lPjmfbhdBGHgPLYQP+heMH7WRVmbXs32PNFcUOfUvFHjuxt9Cq87fbsYI8q9q+ww5s&#10;22G71m21mYrv73+sj6Du466+W32SeXLzgTxCT7s+GX72hb76/QX+FAc/Rwoe8PnPw+KZCfju/YXS&#10;M/tp4Idj2JeAjCXHQ5BVdyWheuStVtQxFISuEV38qACCEiBe57qqqynwcell3ceqXutzGGJLu7yu&#10;lbj6uPW4+91l2Bf76XsogDJwb0HX0T2jAkCBuOcN+DKULHl/j+r8M9/st+VHLgr8X0/a8c4jVtXM&#10;DDxdtpes/qZan3orh4y+4Me1D1ae7dBP36f0UekgA75ADl14u0F3JUCpmD8oB+132PXQaKYkRAjb&#10;QYLl1731MuMLjYrARV5HmHm30ifYSI/fEbolRmXl3yXn+0AdSpQHVp/4fuIuPZcqxPBldk+fSZbx&#10;/BDLenaAwGf1HGJ8ufyJRFfS599LXEuEjiQPvTjAxn+6yF58Z4z9vz1ftgefesdWLlpp9RXl1nxI&#10;MWz1AbdwAfyY5Dsi17c6jEyjWU8wAr4vNklyj9Fsgj8KK+ICPgtR3uEY2u/p4JMoAnr4/Zpq12/z&#10;ZaiuNR+3620n7PsT1Xb+KKPwKu1yzQG7SuZe3scPjUfdpSdRx+cr2n9Fz3m17qhdq6+2G03Ayow7&#10;NX4cyTzfFtS/oBhIFgpowGd5bLajRIVws1XXb6mz67rWD401dllhzxk9C33y2w/stbZKwV8m76hk&#10;lyz9DqvasdUqt260ivXrrQyLv2qTTZwwwx59nlYWWXncfVpRXEJ8j6T+E4/9UQyK83H1+82wrGFy&#10;9cfvFGCFgkIxNxNyRJgdcLbpqguwqidY9D9ZbRJ+cR/ufIzX00GP7n38HO6h0qEMQIdztO0KRsez&#10;L5GoFIjxGZTjwOtzlgCPCiBKiPd5Vq6zW/VY29zfFRmWP+FK9yKxR9N8psL2p7+utKUHZPFv/3Tc&#10;Gk5W2NHmOjvWcd72NJ23YRtZLVc3UkzQ85My6/VJGJOPy+Cr5Saweilt8odx8rLgwXWP1jy499HS&#10;RxcfC08o0A08x3B+gB3IATUFrsMbFABhQxisoz9IEgfrOPh6zhjvx2tk6mXEbaBnVJ7H98y889EO&#10;yx6xzHLemmZZLw4T+HL1mVPf59UP0KdW0VHFwv0PWeO3w36SSIzHlzXKUKVkyGjGg31s9qyvfXhu&#10;fUWpLH6lLP4hj/WDu19tl/8MvqzuHXrnCWrAvkN2X5b/F7n93o9fsf+dc80+4QbewY/avnOh1X5k&#10;Bh5Z75hEA7bLxw7YScHUsbvQOiWtedutXZb0dOFO69pTbGdLS+xC+T47Jzmv5+sqKbKOojwdW2An&#10;dfzJ3busq3S3nS8vsUsHy+z7I5X2Q+0hz/Lf0LOT2EMYi39VSgyF8T1NgGT9pSiiskCuK6y5IQV0&#10;lVGKdGSS55MOflNZkaAvtOPFeXascLss/Rar2LLBytZvsMJVa23ld4tt9Ogp9uSrg/TOQ6gF/ORa&#10;etB7D3dfsOMBBC9A4KMIBH7ms0Mt661Z1mOIPLrR2wQXcX4A19fLx+vTZxdgT8XfAeAofnyyHa14&#10;jNvTs/YcFxVAN/zhmjmSeE4AH+US4ed+XAvQgVV1N3HnPRRI3P3g+uuccarP7upz7W6FhPQUC8T0&#10;fg24knj/GxnDXjMr7Pl5h2xxZZfd9fOvNdbSVW7HpL2PdZyz3QJ/1DbF+DNZZE8nTdfJSZNeT10g&#10;gJ/Ai7sN/CTaoiTfRfCRCH608N4yIMA9Wahr/gF8tFYa+FHSwfUXxH2lwVKWXd9TOvARel2Ha/1Z&#10;AvwC312/7ZY1YqllC/zMF4ZazvMsmPm+x/jelIeFT8T7gP/J4jNDT2xXdmvzUJiRZ9iIKVa6M9+O&#10;lRZb26EyB/9cYvWB/0qToMdKCnya9BhxR9/7OynLj4su+EnQSe7IBWfSiptyp6+0Cji53Nc7jtsV&#10;KQ/Au3ykwk6V7rK6TeusctF3dkBSu2aFHV+/yho3r7eTgJ+3w04qdu6UG925bbt1bN1m7Vu3Wvu2&#10;IG1bt1jr5s3WtmWLNW3YYM0bN1rzpvVWv361ndiyTgoh3y4e2GdXFLpcF8Df02JxoMTOHCyx8/QH&#10;kAtP33vAZ3beq1JuV+rlPTToeQU92xdqDtppHeuZfFn7uj07rbYoSHXBNqvatsnKNq61ohUrbcvi&#10;Ffbd51/bkJET7eGXBzj4Dv0jSNJ/QpDHDH+EHunxsP6XF4ZZ9ruzHXz66ueS1XdoA/hk9/nsgDrs&#10;ABOscQQqwBugDucWW49xnIcSCMfFY5B06IOEa3Ie37OPc8M5SIA+JQKcECAFuhRApuL/GNuHKbbE&#10;JmC7YuiGHgnhSbgvrIbx+IBfahmT99rz3x225Ycu2F13fqq11jP77Zg0eM3pcz5IZ/iWWrt3jk6S&#10;1SfWpynAO/EI1HunHTBW5uh25SV/cOVjU16M8yv8+LBGXgK5oIziD+XAB/hDnK8XIkD9GP8cwPcR&#10;RipDd0m9ENrkBXm6+Gg9PADcHcoEdM7jOmHCRP2BicXPFviZw5Yoxp8sV3+wW/yc5xTnPynAkTTg&#10;Q7KPbrrBCwhhABUuSTTJAmVp+//c19d69x1u+Ru22glZVLrtnpEV7lKlPyvLiat/BTgEL3ExC0jc&#10;xnUW/D5OXUJ8Tps+PfhQALdp8tOx3584bJ0HmHl2lzXv3Wkte/PsxM5NdnjlEiv95gsrnDnTij+d&#10;aeVff2GHFn5r1UsX2onVK6xlw1prXrfOWtevs+a1q61++TKrW7rE6pavsIZVq61RckKw1SxaakcX&#10;LLHD3y10qfruOyv/6gur+OZrq5w/zw4tWWjVq5dZ47aN1lKw1Vp351l7SYF1yHJ3CeZz1RWy6ofs&#10;Yu1Bu6iw4ooUHcAzndbFmkN2hiy+lAXSXF5k9XvyFNdvtSN5W+yoyoNbN9ietSutYNkK2yzwZ02d&#10;ae8N+dAeeWWw5ej/AHxyK0DvQ6OBHNhJ6BGKJTE/o/N6PDvEst+ZLcW+1rLGMMU2Fh+rDCxBAohs&#10;q15ES5wClCRwd4beR/SRD0iODxY7HMsxuNsRwAA2JZ/D8UyIGb8Lwna4J8L3sXnPY3xELEVXP2Tz&#10;UQp4ABI/R9fBoCX3Dc8VrovQkc5zcwrZcfVfXlBtqw5fsrv+/s92az93yGoUi/lquTWn5erXWK/Z&#10;pXYfK+bSbZfMPk14zF6LBnFLHuL4npMqHfzU+GGHne+64/3ufcHq+8AcXSd4BkF8OC7aUuLASzJJ&#10;xAlgjgdibzqU8omj87wZTyXZVD8nsfzR+sftoBCSZj1Cg4913Y/1h36MFt9mOWNWWu5b0y37xaFh&#10;aWzF+TkqA+gk95LYHviB/bHu0itc4mJ6pllu/l/ue83uffwNW/TlAjtRXmptB8qs68h+OykFcJoR&#10;e3L5Y7PedZrETtLeLekKM84S77vbz/RU59q9Vx/ryV1trrb2/XvsyNY1tuu7z2zz7Km2c+5M2zDl&#10;I1s9frSt/3CsrR8/3rZPmmR5k6dYwZSpVjbnMyufPdvKP51lR778xqq/mWdVX3xhB+Z+Zgc/l3L4&#10;4is78NmXVjn7M6uc86VVfCrIZ39h+7/4Wud+IZljpbM/teIZMyx/2jTbPmWSbZ74ke2YPs32fPO5&#10;HVy91Gq3rLe6HZutSe56R8UeO30QBXDAzh3b77B/T16DIbeHy61T35HMi3F9/Z4CO7ZLLn6eoGc0&#10;3vZNVrpxvW2TAlr+9Xx7r/8Iy33iDcsmS09CNbbh653H6bSjBODleWl/JlNvPTvcMt+Ybdmj1guU&#10;Qsv5w8i8YMG7IQR4ibYZNp4J4EDr4MqSA9j4YPEjZJwXP8dtJFp93xaETP6RqzLXoexWNngOuO3R&#10;isfSB94I8KAQEi8iuT/XyxpXlFy3OwwJygkFwL0D9OQNGKjj61+KX5aQe+7rA4rxz8jV/71DFr/K&#10;agX+oZbTtrO2y0ZsPm65cvVx83tNF+g6yeNrh0ywJS67j1ACarkdQRl0SwA8HPfnzxH6GN+7lReU&#10;gO8WWpDGDjzBYgewU91yE5CDxQ9KgnMi3Ont9ukKgP0hXAB8vazJ/Ak7LGvkcst4/WPLeiFYfE/u&#10;PfVeiOsFOOCzXDbt+mGGF5r3Qply+1UR6UN+t8C/+8HXFee/ZpM+mqkYf581lctCH5Dlr6qw00cP&#10;yOpXeWY/gn9D3tbtDln9LsXwpwEfqy9FIODvCP7bTNbZ2WAX6g7aid07LF/Qzx30vk3s28fG9+5t&#10;k15/zYfPLh0x1JYNH2YrR4ywNSNG2qohw2zN4GG2fuhw2zhshG0dMca2jRxtO0aPtbyx42zvpMlW&#10;OmW67Zk0zQomTpZMtR1jJ9qO8R/btvETbduHKj+cYFslWyaonDjBNnw4RgpmnK0cM9bmDR1mXw0d&#10;YmunTbXN8jL2LV1gjXLZmQ//tMKbs4rlzyocYIKN09WV1nm4zDq1n665xPVY+5rinVaVv8XBP7Bj&#10;i+3fttmK1qy2LQuX26dT5tgDT/TzWYwzHxLMxPRk8hPw/wh82A7hl/Yx2ebzoy3n3a8td+xmQSPo&#10;GZxDxx167Y2T20/pICaW0qFRXcP4UBcFaFAKqoc6LotedAn0/38Sjw8g6jMwClAfxMM1kuO4L5Il&#10;Nz7dfUeyUQICF4/CoeeaXCsBHwXCtn9mP0ogOSaC7/G9vAX3HmQw8dgZlvv0l5W25IBi/N/+ftHa&#10;zh232rZ6O9R80nbK4o/cUmf3zSm3XiT2kr763mkHq4y1pfTYQQBj5ZOERAA7Hf7u7fBZN0cb6aFC&#10;3+JgyUPfebSVXgTuj+AE5thXwF10fY7r2TvMildYDis06aXF+Vh0+uPLraH0/anzVMrVd/CZcZV1&#10;8yZstx5DF1lmn4+txzMhvs9+TvHk0wLf59enM0hI6rnVT9rwc5/C1Y/ZZCmHxOW8R4Jl+usDr9mz&#10;L79v+Rs327G9xVZXUmQt+8us45Dgd6tPe36tXZPC/aFFcX4C/i0HnzZ9Zs/F0mtfZ6OOO27n6w/J&#10;UhZa2epFtnbGFPt04ED75K337GsBvlHwFX05x/Z8+bmVf/uNlX31lZXJohdPn2Hbxk6wtUNG2NJ3&#10;+9vaQUNtzYBBtqb/IFv5Tn9b9c4AW/nuQFvx/kDbMHS0rRsyylZ9MMyW6vtlA4e4rBisc0aOsLWj&#10;R9hqyQptL5AyGffS69b/8RfsrUdfsEHPvWJLJ31k+9cutxZZ8ZOVe+2UlB0j7rrk3iO02bdpf3NZ&#10;AL9OYcJhhQuH8jbbAYUrB3ZusfItmyxPIcfSz+fbBwPHW7aD/ZZ30w0Z+yAoAN51fO8Bev0/UtQ0&#10;t97DMtkvjrec/t9ZFhafdvxxuPr6zwFY1pY5+BzC6IpTLwHJwdVn6iJwJpCG4/4ILsc6wNoXIY3H&#10;xOPiNmFD3Bf3ZzNlFoC76PM4XdMtN/cP4sf5sQH2nnjBKjPH4jEodNE2HoXv8/BDdR6PYbzYoDVA&#10;nPXCOxbHz317yBYD/i9/v2qtZ+uttv2EHe3osrzaMzZsQ60svsCbLuB1MDEyEBKPu8sNlNFVV9yB&#10;ZvFYP3Hvo2vvOYA/NfEFDwCrH8rgwuOa8HL0w/TC3W2XAHxYohuoA9hu7R3sADj7aLf30re1L36X&#10;gJ9SCpTalyPB1c9WjJ85botlDV9i2X0nWYaD/55ifJWy/B7HIxF6Sc7T9Oh718usJwU9HXkEv1e8&#10;xOoQf/5F4Oc82sfmzhaEhbvs6G7AL7e2g+XWLstPh57LTTV2VUD/0EJHnhN2U3H+LWbpOd3onXp8&#10;sg4phJs+9fRxeQjVdqXpqF08JksqqDqkUJp37rTmHTusY1e+de1l1N0eO1ey27qKCu3C7mK7VKzY&#10;e/tOa1u30eqWLJXrPtdKZ862XZMUJoz7yLaPHm95KvOkHMqmz5ar/7ntnjbLdn8i9/6TWVYy6zPb&#10;N/cLK5krl//zuVYw4xNbM3asfTNoiH382hs27LnX7O3HX7bhvfva0oljrWz5QjtRuF0x/263/F0H&#10;9lnXwTI7UyU3X5+ZVqtpH+AXeUIP8JGqgm22Xxa/dN1627lspc2cOMsef/5dB5xYPhMXH/ce6D2f&#10;0m3l08dPoKhJuPZ4YqBl9J5kWf0XWKbA70lHrSSZhwAaoEQoY0iJ4aE7b0YydBdr6sN2ExjD8d2w&#10;h3Pj/iDxO8r4nd9XiiYmCeOx3a57sN5Y81yehfM4JzmWUMMVg545O7r62sdnvwa/xcHXuUBPkjBp&#10;AnQPQlzR9f6F7w7bwspTdtePv1yxtvMNVnfyhNWcPm0F9V02eusJ77mXK6uJMOmmA4r74C56sNoO&#10;Pwk7uRMMNEABeBiQlqlPFzwF3KdozQPg4ViP7dGyxPN+D+AM0LoCcLAFLvcGYLfc+i4BPAW2W/yg&#10;BBx6hQMpJcA2yT2JJ/dkBXIV4+eOWG7ZfSZbhrfhC/xnBD2xvix+Dt12Bb67+U+ocnlTn/bJM/Ae&#10;fk+hEFT5HlNlVAX1pBMJqIcU69/f2159c5itXbHeDhYWWiPdeCv3udU/W4O7X+0deS430n//uGfs&#10;b3TWeRmnnfa57vWZZj/P5LcqPGBIrxTG7ZY6u0oT4ZH9dqmq0i4dKLfv91faFcn35RUuPxyotGv7&#10;K+x6ZYVdKy+zC0VSBHl5dragwC7s2mVn8/LtnOTMjp12Pj/fTktJnNqWZye37bT2zVutdeMWa9mg&#10;+H3DOmtYt9oOL1ls++RN5CvmX/vRh5IJtmbKFMv78gsrW/yN1WxZF2L98t1u9bv2l/rCGMT9gN9c&#10;ussaFdvTWYcmvCMFIb6vkrUv27DGilatsk0LltrgD8ZZNu/yob6CnJImOr1nAZ9qtkM4huG5rnAT&#10;ZaD4vsfTiu/7fmq5g1daLmPxx+UJCmBOptgGICQN2ghqhDQXi8/3EiwuyiK40kg4L72pL+6L10n/&#10;DMQObvLZ93EOQNMnAMudnOMs6B65yflIBB8rj3Xn+3h8GPHHZ7EBi0lbP9beO/qQEMSjlmDx55Wf&#10;tLt++v2qdVxstuOyKkc6Om1Xw5lu8D2br7hDFpmLx6G2KWuPAHoiPlCA7fidBPc+HI+rD+xIcOUB&#10;l8/elJL8CLbd5UIJOMj6UdGFAnQSfL4v/JAMue0R/Ai7u/66R8ZEvSjyANHtZ9s9B/IAZPQL9Mzb&#10;LHvEUp9hN0PAO9gCGvhjNp9VdACfqbYcdB2DYsh+VvIMll8KQW4/8+7F0Xq061Np73vyTfvo4zm2&#10;d0eB1e3dbQ1le61RVu+kx/qH7czxKrtw4oh9LwVwVVBfkzCCzZUA7fsCH2EbZcB2UAwKB1ibT+HC&#10;pWMH7Zys6gWFEt8L8itIZbldFuiUV/X5RtVBl5uSqxXldoXvJFcrJRX7XK75dqldKSuzS3v32ZmC&#10;Im/ya96w0Vo3bbT6tavs6KpldnT5Ujsw/zurmPe1VS1daMc3rrf24l3WViTgZck7BT1JvlMCv6Ny&#10;j2+jBNrl4jfuLbD64nw7rmOP7863I7t2yNJvtPJNq23P6qW2c+ky++bTr+yZF97z94gSzZJFx9IH&#10;uKPwrlUqrIoWH0FJM29ixnNjLPOtzy1nxFpfSSdzrFx9ZtrFswS6xEI6fEndizBSZowjERhgJMsP&#10;eMAZXGkkAVolEpr4BLfq6p+tOtvuOST3Swn3VR2OFtufg2N0vJ+fKB7EvQC+S6w9n1PXdiWgup8o&#10;Jp+YY7zOoaRZkH16Lnh5dO4++2pfh93189+uWPuFJqtpO2GH205acdNZG76xWm7+3mRabdrvgV5K&#10;YHJYmSOCDNie1KOZQe59WOwPoAUaD6OSJrgYIvCd9wfQNaPFB+5M/gz9OG+fd9ED6zsHHEED8uAo&#10;AsICVwBBUmAnx3rGX/dCIfjCGQnwfPZjE+ufRWJvYr6DnzV0gWW9Mk7gy4rjwrsr353V98E62sa1&#10;z3r6HcsS7DnPAf57lqsy9xl9/ziuPhNyvB2SfLL4f73/VfvLfa/Y868Ptc3rdtr+PMFfospfXmLt&#10;h8qt69ghT/QxZPdy0zH7ob1O1vy4W/Ub3p1XVh3IJTcFvHehBXiy/GdbjcUmgZ/msjMCv6uy1M4L&#10;4AtlpXL399jZ3bvt4r4Shx/54dABu35ov0p5AXgHOvZS+R6X7ytL7LLgvCLr/L0UwrliWWyFES2b&#10;Nljd6pVWv2alyhV2dOVSq1qyULLADq9YbLUbVnrHn4t4MVI8PINDjkgBtAv8toqgCPACGvcI+l07&#10;rbZwhzfjHZR7Xy4vYfeapbZt0QJb9tU8G6DYPheYSeTh5gvo9FgeCdshn+JDcqWk3St76n1Z+w8s&#10;6+WJlj1gvmWNXC/o9R97Rj8dyABJOqAAFmEKbr5i6AiXymCx/3hOlLgvXiNd2OdJuD8pmtSxKr0p&#10;UNfwxF1yXjwWBZDu1oc8QPg+5ifCb0F5cb7YGEfYIB6kAEgu+rG61uOfV9jXZZ121+//+kGufqPA&#10;b7SjjM4T+ON21Mvi62Fk8R18BzV02OnlXXax5AmgDrziencpsPzaJyB9LDCWWttu4XUtWgeA2fMF&#10;WGWATyx7GOUXwA+j9TgvAVqueQp89wiCIvBwwMGW6LuQ8ddzSHzwzhRdmzXw0yw+ZYbi+8xJu3Sf&#10;Asscs9Huee9Ly3pxpCf0ECDPUQXKTjL5KIGwZLZEFt+Bf76/RNAn4NPGTCUMvcawRrTtB6ufJVd1&#10;xKhPbNeG7Xa0sMBOCMo2gXf66EE7w9z7x+nGS7LvmE9UwQg22vgZ2OJj9hO3313/CP65NrvDHP2n&#10;W+xGW71dlgLBrT5bXmoXKsrsfGmJnZIr3yVLfF73uyBv45LKy/I4vpfiuUjPPFnni5LLise/F5Rn&#10;ZYHP7im0rl0F1rFtm7v2xwX7sRVLrXr5EpXL7PiqFXL3Fwr6JVazaY01KD4/VV5sZ6Qwzh1SLK+Y&#10;HsDbtK8d2CVt/hnoC6yBzjpy74/lb7OjO2m332x716+yHUsX2aov59mkD6fbY3qnTJrJe8tOjY1I&#10;Bz5dESQWX+Dfg4f2dH/Len6YZb82zTIGLLCcURvDWHxidkFCnXMRLGEIq8q4T0Kd8nZ8HcviGw4f&#10;9UzwuGWmuU1lcPHTXPYIcSJxdqnoHXjWXcfGMQKIu/mcBwMIcCfXcbATRRGP5TPP4MKxEu4f2u15&#10;Ls7lWSXeUqDPUhIoFK5LU/iTXx2wL0ra7K7rt1qt8eQRO9baYNUdZ8JEHFsE/idAX2L3TiGrL7gT&#10;WMNgHSx4sLz05vMQAGiJMRKLHC12BD1uu0egY9nnx/FSeSjt7xnDgSRMwLPgpaeUg5/POeEe7A9W&#10;PplMM9kOA3S6QUcxAH+0+oCfPUkafUKeZY/dbFn9v7AM2vAFO3306byTK1efMlp7T+5Rsdgn8HOe&#10;Q961XlIAPaPFVyX1TiXe7BTcVKzW3ff3tZ4PvWELv1xi5Vu3WLXAakoG8HQeluWvpmPPEe/Zx5RU&#10;DGS5QvdXevYp5o/QI2T5ad6jgw8Lc9C5h/H8V5tr3OU/U1Fip/cUCeBiO1mYbx2Fcr/zd9ppSWee&#10;yoI865LyOaWyQ+B17txsJ/O2pKRt60ZrWL/O6lattKNLF0jkygv2GsF/TPDXyfJXr15uxzevtabC&#10;bdameJ0E3pkqQS/wT0sBnJSVp4NRR3mRtSqmbykptGZBXy8rz1x6NQU77Kji+sPbttj+LZutcOUy&#10;2zB/gS2Y8629RNdc76AjkB8ifg+g028iHfwobu3l8vt8CQzFxVN7YZRl9pllmR8stkzm1E/66TMk&#10;N7QcRWAAJYFV9SfT4ed7fSewsdLs4/vQUw+4gkvN+SEJGEFWfcTCwgBuONfy/eFYT1y7IulWFu6W&#10;qz7H0AAOwnOF7XBf7hNCDj+HXECiAPAO3ANI39Z3KcEzGK9r0HIgXphb45EvK+yLUoF/63a91bTs&#10;tUMNR+1QW5flHz9to7cct54zA9w0A0TQEbbTwQ4gax8/2KHVi0FzJmCmjovgYtmTOJ19fizwu3Cu&#10;fiBwJ7F/UDiy2LqWKws0ml4AL8yHQeo6AB8Se4mH4J/1Eh18Sr1MF704VwR6IbL4WQ7+Rstkht0X&#10;BD6VBviJ57EcQE/ML+iB3/vmKxTAze/5wvsOfq7ifDL8nuUX/PQqCz3KuhN9tD/fc9/r9uabw23H&#10;6jVWL8tbWyzLv6/YmvbvcQWA9T9Xe8jnoQP+aPVx/QkBbp1UfC/g6chDSeceFuWgnf+n822e+cfq&#10;n5fLf1ZK5WRxobUL9padgnOHZNtWa1As3kQ3XEnL5tAd98T6ldawYZXVr1thx9cssxpBWOvQL7Gq&#10;RfMC7Fh9ldWy8vUb19qJrRusCUVRViQrX+5y/kilZL8vbX1qv+5fUezgN5Xod+5WPC8lUSMrf0zK&#10;pjpvmx3evtn26/4lsvaFSxbb8s++teHDJ1ruY33sngeYSRdLrncoa55u5dNLsvihw46UAPPu6f/J&#10;eHqAZb00znLekRc3ZLlljFgnWHbIsgpQ75sfwIoGxyHTNvXQBYucwOfgpfbJYMiKIu5OO4jhOJSC&#10;9/rTfnrTuRJgn8PdbcUj4FE4JrS/B+GYeGx8vnCNbolQp0OOMvi/gU/SMHQE2mM9UGRi6r5PS23W&#10;riaB/+MJazhZblVNR+xgy2krrOuyiTub7L45rFAL+Im110lAHUEGRoeZfbjmgpYyjNkPx/wv8HWO&#10;Q0/SL54ra5yLReaHSsje+z4gB2bc/ORabPvY4rTnAHzP3nMsxyWWPlPAxyY/gA/Q6xq+Xy9kUqFC&#10;lHzLGrXOct7/XK7+cFl8gY5bj0gB4PZnKK5PtePL6gB6zxcGOPi5zwfLj6vfU15ATPJRGR18d0P7&#10;WZa2mRm212N9bdrkWXZQ8XPN7kKrLy2yesHTpPi6UzEyy0edqxFAx/en4Kf9HqGjD8DfAXoW41B5&#10;mxV56MOPnGz00W9Xj8ljkBI5S1dhKRcG6DRu2WRNmzZa3bo1VrsyQHx02SK34tXLVa4S0An4tVjz&#10;1at0zDK3+LVYemTVMjuxaa21KC5vk7vevjffzgjwc4dk7Q+WytrvE/iK86vK3eIDfUtJvjXtLfC4&#10;viZfns6OzXZ02yZZ+k2Cfq3tXbXcCpYvta0Ll9msyV/Yw8++a39lei0pSsY8eOiUuPlA/r+t/Zuu&#10;aH2SzYd59/qPnhlsmb0nSJl/bZlMssmCmWOZdotJOHYJJgASGF52w5YyQg5YYpEBj3rnx+j7BHgk&#10;As/UWMED0HHyBpg8g844KIHoGbhikDLwY6Ji8Psk9+Y+SPKZc1L7k+N8n8oItycax9IXoVsJUCJR&#10;ESBhvL9KvAYx+sCccvuq/LTdde1mizWfOWpHmo/ZoeZTVlTfZZPyGu3+2RXGEFdPzuml9BLQHren&#10;oEustl4ML5FjvMutSt+flEiw2okQGpDpB2DXauFcflyw4oI37VyHP7lugJ/vtR/FMCVk72N87+AL&#10;dIRuxkAesv7d+7NYNmsq3sMuBz9ntFzBd+dadgJ+qrlO4DMTT1giKzTn4W5mShHkyL2/9yXgF/BS&#10;ANnPEhooBHgaq6NK6XFpSDp5AopSFffuh1+3B57qa19/Ps/KZIGPFuVZ3b5CO1Emy1++x07Jcp46&#10;LJCOVfiYdVz+7xur3Y1nnj6WkiaZR4KPvvt08LklBXDjVINd76j3DP/VWp1DN9mjB+zMvj12skjw&#10;79gq675R8K60I4rPjyycb1ULvrOqhfPs8OLvXGpI1K1cIlnuFv+YgDy85DuViz3Ob5GF7hTwHQK5&#10;TdCfrtgtF79EMb3kEOCXCvp9kjK5+QH6xt07JDvtRLHc+7zNdkRhxOEtG8JAnPWrbbe8i43fLfAe&#10;es+/MshHNpITyZTQcYeptJhaq9u6sy/A72PvH0s+e9NeAL+HwM/qM8WyBs6XtV9ruWO3Wi5j8WnD&#10;ZwUd76v/xyy8w6W6BfjE0R4zsx/YUQYCMDaZBRBxv1EO1F8ZHgHNrDkZ43T8WB1L3/q0kCAoGJ1P&#10;E5t3dtP3wKhrucGLdZt7+fVDieAlxHAigh9BD1Ze/Gk7HXzEwdfzexM8Rln34Xc9OLfcvt3fZXfd&#10;uHPBmrpO2JEmeu6dtuL6Mzat4IQ9MLfMe/rQjg9EIcEniAE3rTkPTeXA8gPYToPWV8NxT0AWPi12&#10;ZzulGJJzkZ5SBiga78kHzByjfZ6E4RhekL5nPD6wx665PihH14pxvsf4bun1vQSlgOufISvvLv7H&#10;JPYK5ZbttMxRqyzz7U8tE/Cf659YeTL7IannmeLE1fc12eTO99RxAA/4uP0InkBu0qmnh7fpS2hz&#10;xhpRYVVx6Wn2X/e9Zs++9J4t+HqRlW2X21u0XS6/YmBcY0HUjquM21xTZZfqmKbqiCx/jV0T/DeZ&#10;C0/gk+DzXn6Sm9q+carRV+khyXflRLW1SZGckiLB6p8rF5iK+Tt2bHdX/+iyxQ79oQXz7MCi+SFR&#10;t5hYfpGgl6u/QhZfMT2xfM3qpZJl8hjWWycdhEqK7eS+IusU2KcUonTu322nDuxNgd91sCRl6VtL&#10;ZekF/vFd2+3wjo1u6Q9tWmcVG1db+fo1tnfNaivQvZZ8/q317jfc7palp+8DM+w4yEm7fQQ+WHsk&#10;eFN/sP463pv7HnvP7nlumOW8OdNyhy61rDEk9rYLQll7LK9PwJFY8zSo3JWn6ddH7IXv3QBRnxA+&#10;J/U7nhu3Q9zPtkoB7/ADvie7VS/9XJSGFEESJkSFEUp9lniZQBshBl72h2Xmwvl4E0jo8YfoOh7L&#10;S9J+G+cF4T7hM31mHphbYZ+VtttdP/58w1rOttrh5nrb39huuxu6EvD14FOBVzdRGbL7gn6yvICk&#10;KS/G9GEMcPgRDqdeFlBHRZEOfjyXYwL8iO4jCX32dR3t9wE6QM1LQ0Nq291/XS8O0omWPlp7d/f5&#10;w9hOoA9WX/cisy8XP8vBL3QJ4K+0zDdnWNYLwyxDLnsPIMfVd9ABuVuohNnyAHoC+/OK7+XqBwUQ&#10;Mvw95fZnPy3LT48++vEL+jiQJ1ZUEn93P/C69Xl7rK1esMgqtq23OtxhxcJMONm+v8ROyV1mLrqz&#10;NQft4okwaUeYpPO43eqkHf+EwA89/BBm6WWBDvIBV5qOeVPaqf2ldk3W/6oUyJXDlXapcp/37GvZ&#10;KZdbbjtZeobt1q9bbccEPK48n+v0uXHjOmuWZQb4pu2brL1wu53aWyhFIiUi9/60XHnAPy3ogT0K&#10;0LehxPbmudQVbrFjcvGPbN9gBzetsfI1y61UimSPQoftCxfasrmf27gRH9t9eqeeENV7oUXEO+hI&#10;0ifSjGWcAYn/wj0w3q+O9UVPnhhgmS+NUXw/x3KGLvdVcrPGbhMQzLMXLH0KbNWzCIlPvAn0Es/E&#10;qx5jfamjPqcenxN44jmuSFKgqQ6rfsdx9RHqsK267ttAqGMFfvqkm4QHPhGHewIyaCgISQb7k2Zy&#10;h577OOi6piuAqCT0TA6+fl8a+OnCc+NVM9bmvjllNquo2e66/cstaz7bbodbGqyq7aTADxb/wc90&#10;w2m05Qteufxk9j3JB7yTurveRlAjvAHgACmClmEKoHh89BZS2jRRACFnwI/V9QR7aDLUPvr08wJ1&#10;TIQdsMk/BPe929K7EsD6c61UE55ehsf2On8q15CGl8XPFPjZH+20nLGrLaPfdMt8fojiw25X3zvt&#10;ROCx9HwmuffUO5aj47IVj/Z6UcADvQT4gwLo7wlA3P10a0Uldo9B+//yQD/7y319bPCgcZYnN5qB&#10;KjUFW+yo3OHmfbLWh8qskz7uNay9J7e9Re5+6zG73lnngCO063um/3SD3H5JhL+9zq4pLMBDuN0e&#10;ZsG5pe0fjlfZRSkTwO0ozrPWgm0erzfnbbGmnZutcccmL5t3brLW/G12ck+BYN9lp2n2O6D4XXH8&#10;eYbdEtMnLn4X4Ks8LSXAsNz20kLP5jftkXtftM2OF2yWi68QY+dG279hpZXJgyhbs9SKly2xjd9+&#10;Z19OnmGvv/6BZT+uMEjuvcf1CfTpFr0behRquqBUVSKsfsScia98aNnvfW5Zw5ZbNuCPweIT3woW&#10;6kkaDGEbgIPFz5BH0L2wRjgm091vLHUAPZ7HdnDBgY3jVd8izNRXjJULQFOyLzku7Vjv+KZjUotm&#10;6jv2hdg8nB+SigFqwPcJNzkXz0DbKBMPERLw4zP68/tzh+f0JvWZu+3z0s4w2WbTmVarbm/2yTb3&#10;Np2z6YUN9sBnAnX6XruX0XmCHqAZ3pcOMQ/obgpQSiL4AXg9NEB7kxwTb3JOUBi4LjFH4MdrGwXi&#10;+/S9hwJoUH9hvChdX8cBdw/+KF3XXXcG2kgZZaK9E4UQFUPsr09bfo6UlysDPgO+rD4uP+Az317m&#10;G5/I4jMktxt8LL634UtSTXpYGLn6Wd6W/671JLkn0HOeJ94f4Nt07snwJF8yM28CP+CHyqrvVMH/&#10;cm8fu/+JfvbZ9Bl2QFb/8I71ViXLyGSTbbKsbYLNZ+6pT8Bvq1EcL/BPCnwE+CW3BPwdufphKa6G&#10;MMBHEnv+4R3cUvx/kxlxmo/Z1QZ5DpIrtVV24ej+kI2XkjkrZdOFt6GQg8k1Lhwu996A3h24+qBd&#10;kNI4xyo7R8jg6zvF8lj+rsQDAPpWxf5Y+obiHW7t6wq3CvxNVrV1jVWuW2H7JSUrF1oBHXU+/dw+&#10;HDTann4Bz6if/fVBufre/PlnCx9j++7tP0BPyWdWOH5+qGW9/rHlDPjaskes0n8rV39sWCU3AvB/&#10;hQJPAGuvOgXomYCPQVO9i2549wAdIAwhA2W8XojjVS8TV75buFcAGPGBaUDuovru90meSeJ99t2S&#10;63n8uuHasaNcmJBD1wD85J5+b57bf083/PG67PPet+Li/jkl9sW+U4rxcfXPd9qxzmY73NFluxvP&#10;2yeFjfbgl7rJJ/vCMlqK9VmumjXqAT9abQfU3fNu+KNE+EMSTxrNFUUAOigOztVDo4kT8LlWuK5g&#10;5sH1PddI9w5Y4z6EBxxPki7cB/GmRqy+wpIY44fpuuJ9dI7Az5qiP8zBz7Pskasts99UxfhMuzUg&#10;Fd9H2KPFT5VP4O6/7c13JPS8E4+gd0v/rEIFQZ9Bn34svuJRb2pKE4/5Ff/f8yBubB97v/8Q2zrv&#10;SyvfsNwOyupWFyjml+vfIphaiJ9r5KbTrt/M6juy3B3HU/CnW3tfOZeefWeYnkvbiQIIY/ybU2P9&#10;w2q9jAIMK/bGloJbnXEwUJ1dRUGw1JfCDJavvnRcIYe8DwYHXazeL4UhhUQiT14A1h63PwC/3Uss&#10;fm3+5sTVD+BXrF1mpSsWWOGir2zljBk2c+QEe+f1/nLzyYXIzaf5TrG7u/rMlJsGfmzDT73DNAUA&#10;/IDfg/4X+g+z+0627A8WWM7INbL2my1DFt/n0Re4wd0PQEQrTr0A9mjpHXxE3zMHX6x3QQHQ5p6M&#10;o0+AQnEERRBceHfDscIYLEEZOgpRb6nXcSEO1VkfMisPFmuNMtCxAO0JO6y7rg0Tfg0dg7LInVih&#10;cwgdwrWR0NoQYOc5olJCwm8NiiG0hpXaw59X2Jw9bXbXzV+vW8u5DqtubbQDLXL1Gy/a1LwT9pBc&#10;/Z4zcfEV27vF14MDrFvwADBaKGTcgSrAFyUCGVz3AHs8D8nQwwQYdbysceocPRzXZH39qET8Oskf&#10;4ErGt/WSU0ogeBeuSCjTwI+TbiDMvOPgS7InKs4ft80y5BJm9ptiWS8F8GN8H5N66V13fb/AJ4Hn&#10;/faZIOLpty0Xt5+4X4rAu/TyncCn737s2BPG7oeSdfZIRmHpXn/jfftywjjbPu9z2795rR2Rq11b&#10;tN3j/dYDu+1UtawsVp+prGS1Yz/+0F8/zNoD8Gwzew+j+pA4cWdci+/ni0F8IU4J03cjTOX9K8tv&#10;McvPGSkGTxhKCeAxKExAAXxP34I6JtSoskuC/9xhOuuUyEvYaycrGYyjZy0tcOhJ7KEAgL62YJMd&#10;lSdzaPNKK1k+3woXfGGbPp9p8z76yMYOGG59+31g9z8tmAV+6O1I3weVJPbSAEf+7O478PGzQoWM&#10;p/T+Xx5p2W9MsyyBT1NexshNljF6uyBKeu0l4GNlIxzpsT7C92F/Aq6UAPUtggRE8dwAGkogZPkd&#10;YoFPh5kIJnG571edd2WA5de2J6zTAPbsO54B7rvOAXyeLTxfgD8c331O8DKQbiUUf0P8ne5B8Jlt&#10;Ge/7ZpfaZyXtcvV/v25NXW1W09Zih1pPW/5xxfh5jfbAp4KRZbIFkGf0BX4qMYeGSkoHW7ARozvE&#10;iQCxg4kVJ1bXjUOcE851RZBAnV4iaF9/4To/XWjH9xlSpRQC+Eg4N3VPlbj1QE9TXrbKHCy/H7tb&#10;vwONTi8uWfvx2yxnxHLLemOKz7eXzXBcLH2SzY/wR4tP3I/Fz5JF9377su653l8/9Nn3pB89+hi4&#10;w1h9VeQIfsxG+7bPGUfl7msvvPquzRw10lZ+OtWKViy0Q1vWWu0uWf0SQVSxyzqr9tj52v12uaHK&#10;rgjCH5jFVlCmLDyTdKYJ6+cxe8/P55mtt9XBZs19Zupl0k7KuDJP+n6UARN8+mQgKBDBf1thAvDT&#10;kYi59K4yNXa1XH6BfxqlpOc7WVlsnRVF1lG+S/CHJjzAr9+11aoF/cFNK23fqoW2Z+k8y/t2jq36&#10;5GP7bPRoG9l/uL3S9wPr+ThZ/Pg+Qi88rH/oifdHSx+Ed6ljEyXKeT4Tz1MD9B+OUNg2zTIGLrCs&#10;4WssZ8w2yx2XZxly98Nc+sFSOxgCJt1VT4eZXAAWErgiRBmM33eIgwKIoAWLz3W5jo4X+HEijQBn&#10;cm2+Z5/nroISSHEA9OzT8amkXXIe53PtYLnTJfyO8F2QcGw4LyoNHxykY+gfQ/7r3ll7bS4W//av&#10;V6y5q9WOtQh878Bzzj7cXKv4eadc+72K64ML3ZNsvrv5yXh7n2pLggsBbFhiQRiA100JAdx1Dw9A&#10;ST8AXH5c+fCDtZ8HEtBRUXBusO76EWhad72w2HzHD0wHP9yP4xx+zuW+XCtJ7vl1OMeP1/Um6E/y&#10;Ibk73BXMHLrIMvsy+47Af2aALHjouUciji67Efpg9VUK/AygFvy4+j5gR25+zxcHWK8XBzr42U+h&#10;HIIr75XZwQ+Vlbb9Hg9rvyp4zpNv2suvvW8zRo227yaNs3VfzrK9KxdblWL+2qKtPulGx8E9dq5G&#10;cbasLktPse4cg3dI7Pn8fIkCYPsnWew7ZxFm6231pbR+v3Tafr8oyC+csl/OM1tvgN9n7kURpFl+&#10;4PeBP4KfAUE+a297vYNPZyIs/8XqSjtbVeLgd5YXCnrBL/Db9hU4+E17AF+xff4GKbGVVrlhqeL6&#10;76xg/ue2buYkWzZlgs0eMdJGvi/w+wy2HCk/ejaGpk+9J0q9G1pDosWP1h+rH4DvljgsN/uZD2Tx&#10;R1vOOzMta/BiufrrFeNvsewxOyyTDjwspgGoAhtrGl3iFJgpyIJ0t9OrDgGWA4myAHzOQQL4SAQz&#10;5epHReDGTufL+LmVd49W9TNNXCH4seIDkLH6Oi8FbwJ4AB7rzzNGL6P7mRE/TwJrAO/eMWGMP3Ox&#10;PTS7zD4lq//TL2estavOaloFfvMZK5DF/zi/yXrN3GO9yOoLIOAKM+PK/WeCDQFPGSbgkOuvH+M/&#10;QD84whwSdoQGKgWkKwMg9x9LuBASfXF/UADJcbofrn6AXj/IFUEifOZFaDseD9AevwO5PpPgi/3y&#10;gwIBepRHkMyPi6zHeMV+ozdY5qDvLOvVDxWfD5KlDuPxvQ3/KWDHqgf4U4LLTuKOOD8ZsJMp+DPl&#10;8mc9KysVXf0Y5yeSJXc0+1Htx2qRufZkXz/rrTh32qhRNn/Sh7Zq9lTLVwy8f/Mqxfqb7Pju7dZQ&#10;UuBZ/gu1TF99zK4p1vcBPLL6AH4HSBW7A6yvkSerjUSX3i3+xQD9bxc6U6CzHBcW/7fE8nOcr7yj&#10;c5nRlxV2fDiwQguHXtae3oQXj+3X85TYSSx+paCXpT9ZTvfcxN3fI29l12Y7so32+sW2d4Us/fw5&#10;cvGn23L9xgUfjbW5UnQj3x1qz/SWl/SE3o8sfIjxk74PdMZJYKdXnmf63dqHhKm7/fofXBHgIajM&#10;YkTei6ME/mzLGb7Mskfov/Vee3L1x+2U5AtewjssN6CGekF9ihYzwNytAIJyYFv1SMJ2OC4cE4Ds&#10;Piecr3ro1+N7we4uuuq06j3J7fRxLaxo6zxo20XHeeKO3n9SID66Lu1+6feM0q0YwueQJ+A6iQIR&#10;9NHwwhg99z4paLK7rt+ot+bTh+XqN8nVP28FdWcdfFyCnCm7ZfFpvxfgWFF/+GCtozBiL/2zJ/uS&#10;m3C8KwCHk308ANcJmX73CMi267sIcvAUQmyFeIiQnM8x/gN0jGdefZ9+rIcZHKMXoDJOv0UzXnD1&#10;OU4vgD76LKEki5/x0U7LHLfRsobMt4xXxshyAz0TcIQltALwqnyJxU/NtEtJt1wJcX7PZ/EQtF+x&#10;Ku343o1XMX8mFfrxYO1dZM2yGHGGe6oKTEXPEvgv9H7XpsgCLv1kiq2eO822z//MStcskrVcbUdl&#10;NeuKt1lbRbGdJqPOstaKta80HQlWn6Qelv5sa+i7r5Atgh8FmH+Txf/b5TMB/EsBcuBHMWD1o7X3&#10;WX3PqxT4v0ipsIQWSgZlA/h4HWfl5p9MEnonsfYOPln9XdZWmmdNhZuthiz+2sVy77+2vO/m2Nav&#10;ZtjGz6bZsskf2nfjRtvnY8bb+A/G2BMvSHHK4nsXXbL5SaxP/iP22GM2nZjcC60qybY8Ap/aXNue&#10;1Qf83mMt9/3PLHv4UssetdHBR7LH58nqh/H4PueeQIqWGvCjyw+4bAMQn6NXkO4dsD8dtLjN90Ex&#10;YADjsUAZrLlLEt9H0EOorLoLJ7DDto7pCUtcx5VGN+TpCiA+V9xOPZMPxxUjPAu/S7/XlYNYYZDO&#10;vTNLbOrOE3bXD9frrOlklR31dvxztuvEeftoR4NlTdUJU4rd1Q8WPxHa5RMF4IpA0v0DusF3KP2H&#10;BiBTFl0uT5iUI4Af2u/D8QgPmf5jAD1+58pBErvwck1XBgn0/l0a9FmT9eMdfI7TSxP02XL1w0Ia&#10;eW7xMz74WhZ/jMf3Oc/LXWS+PXfrVSlZCFOgx+Sez7YLuILeLX4yOAfJfkrge9u+wgUpgCydS/af&#10;GN/76+u8HHdfg4ViSiks/gu937Ppo8fYkukf21pZxW3z51rRkm/twPrldnj7Oqsp2Ggn5Dq3CKpT&#10;srLnFWMD/w+sry+LjFsO9C6Jxb8jRYBE8N3au7ufWH25+w59sk4fJdDjNdxR2OfjAXD16QZMfC9h&#10;tODFuoMCv9xOe7MfMf5uWfpiayststY9+dYgL+XYllVWtW6p7Vs+z7Z/OcO2fPGJbf5ium2YO9VW&#10;TJtoX40ZbTNHjrXRA8fZY1KS9zz8unfe6Z5UQ+8nTSL8vPse+i/YFxJ6vEvAx/qrfE6h2msfWU7/&#10;zyx31ArLHb3ZshKL7112o8WP1p48kmL+sB0+B8veDVUELW479NQ36p+EffGYsK3r0PFGn4PF5xjq&#10;s0R8kM2P1j+CHyb4DPv9Owwj3/l+JAHar9m9nX5fVwB+Pz2fjxXQM/IsgK/f5W5/wkuv6SU2fWej&#10;wL/FLLty9WXxq9vP2q76szaW0XkzgGiXwNzjyb1Uzz1Z8ND3N0DvPwJJ3P2UxVfJDwuf9QN5sOTm&#10;rjDk9gBwVAgAzDF/cF34U7Q/fk8Zf0TqWgCfCNbfm/CkrHxQjiTuz5Z7j7XP/ohkTL5ljN7qq6hm&#10;DvjSMl+Ri/j8IMt6XvAztfaz/R30MAafMogrAIFMl1z67Ef4sfwoCTL8uP4uuPxJItBbAlRx3W2l&#10;orqrT7zfx5567k2bNf5DWzT1I9vw9UzbOn+2laya7xazcv1Sq96x1o4LfuLm9rJ8O1NVGuaur6/y&#10;5j1m3/XResTmp4jvA/QIA3iA/xcB//ulrrBqbiKspefAq3QlofP9GroWc/yzFt6N5hq71lTt0GPt&#10;GUDUVUV7f6mdrpDVF/ht+wT93l12In+rQ1+5eoHtWfyl5c+bbZs/n2abZekBf92cKbZqxmT75sMP&#10;beqIsfbeW0Ptweew3iyJFYCPiTtv8QBm3rtgB2wUcBQfHq13GqbXVpiAMn5W4PeZZNn9P7csWfzc&#10;0Zt85p3o6gM9I/Qi9A4mZRpEgB8NDxLrIcm7cIyO53sMjIu22S8JAHJd1Umd59PIJeCHfRIMY7Id&#10;2QkGU5KU8XtXBAI4Hf5UE2Ta8/0vb8RDBEp5uFh9PbOPsxErhN33zSixmYUtdtfVn65as/74423N&#10;VtNxzpfJnpDXaJlTC73pi6w+s+wiWNY/W+govIhgWcNLYdtd8KjB/IclHX7c6hMi8DL0mYdWmQH4&#10;ulamSp+RlD8nuXa8jw8U0jVcAaiMib/gzgO7Six+Et+zXBZxPXPo04SXgbWnKe/DPMsdt8kyZCEy&#10;XhL4Lw623BcV58vqM8su7v49qlgp4FUGdx9RRUsSfKE9XxY+egC4/pRSBkzOkSWXPy65FRJ9EimA&#10;YPHfsOde6W+zBMOqT6fZlu8+s7xFn1vJaoG/brHtlxzZvNKObV9rNVIAJ3ZtsvZ9svz79/rsteeP&#10;H7QruOKttT4nny/K4Qm+1jAXv4QsfVQAlD/Lov98Rp4AQ3o5hvZ92vLJE3hcXx/W7JdcbTjqS16d&#10;P3bA74ecOrjPmGGns6xY7n2BNZLBz9ti1ZsU069aYLsXfWH538yyHV/Psp3fzLatX8xQfD/NwV8p&#10;r+a7CRNs8ojx9uIr71sOGX2svEKhMKApKsfkfSWCq4+EbeL8RHRe8BKkcJ8fblmvA/4XljFksWWP&#10;3GDZ47YJesBnWK6s+8cBGCQaGKBxYBIBONrj2Z8OWQSL+hsy9NRjGR/B5bPrJOenQxjOU110690N&#10;tFt5h35vqk9At8HTNTGgyfHeNz9ZOovt1Hj8BGzO9Xti9fUd4s+UWHzfp2OYN7PX1ArrNWOvTc+X&#10;xb/1+y/W2NVhxzva7VjnOdvdeNYmKsbPnSm4pu2xe6dyAjG+HsK1BtDy4EFi0iDCDpzxOG8GFPi+&#10;QICDH1ya+KOC8EOTa3G+HpD4nR/jL1Tb3jYvQSEQbqAwgkfBy+e+3eBnsBimLL034dF0x+QL+tNZ&#10;IJNuujkTC3ROga5VoOtvth7vzvQBOrkvCfyXBjn8vpqOYv0IewA+Wn5VuDQ3H0vvI/NU5mD1nyXh&#10;J8HiP0kFFeA637PU3rynMIHeZiSktP1yn0E2Y+w4WzFzim2ZN9cKl36lGH+BHdiwxA5KqjbK5XdZ&#10;ZjXbVltD4SbBts2TaSTZPNsvi4w7TiKOjji46izSwaq3LNRxW/tutZ+wW2104SVTzySejQoVGt1j&#10;oOMOq/nEJa1ZAPNao6CvPajQYr+AZ5ZcWXqJT6u1b5c1795pTUXbrC5/o6BfZSWLvrZdCz6zYsku&#10;xfWF86XEvp1t21EA8z61rXL7182aZvM/nmCjBo2wp1/qr/cAtFGAP0gKer03rDktLJ7MY1vvHqXr&#10;A6ES8GltyXlptGX3m265H8yzzOHLLGvUBll7JtncJgh2qt6FYbmxSQ+JcEZgg/Vkm++jFU9z85Pj&#10;4zkuyWcXDBVGKvmO88L1/gh/kMAC10fiOf/rOLET18pDgJ7YPcIdzhEXeAb+XRy1p+8S5cAxDJe/&#10;d1qlPfzZAcX4Av/qj7fshMCv6eywo51nbU/TGfuYYblzKkI7vjfn0YFHDyH43OICm//A8GPTgY/j&#10;51MKAPfFmzcAHE2WeAD+sviRiB4ewBEAjy9PxzA4gQE7fAf4KBq0FxIVDwoG8LH+WVh3t/Z4DNrW&#10;Z2J7FEDmR8R5VII8PUuh5Y5da5lvTrWevUdar1eGWu7LQ+z+V8LCmd6sJ0v/h/heJRUPwb2nAuYI&#10;8NxnggJw+GnHp0lP8X4WzX1PAjig63w6qDC5hLbdsqny9hb4MwX+8k8m2dZ5n9nulfOsctMSO7xl&#10;haBfZke3rbKjW2X1t66yWm3Xbl9tNYr9G3ZtszZZ3NMHS+xCdaWDigIgEXdDHgALVnrbu/bjrvM9&#10;8gMz+roLT+xeE1oK+F5yXecirMVHs905xfMMtY0j77yjTkmBQ19PH/wtq+3IhuVWqXi+SLDvmj/H&#10;di/4wnZJgeXPm2MF331u22X1d34L+DNt/ZxPbP6USTb0g1HBzcfKx3eCdyXYQ+KuW9H6QClJSOzp&#10;3aN4Ze1JsJI0ZXbjnGcVotFHn+WyBs33btjZYzYKmC3B6vuce3mJEaAPB6BFwCJwCbyqk+mxfizj&#10;NhKPjwrB9yf1k7oaBSUQMv2cF7a7Xfcg8brsC9NzAXRSJgA7vOMCxEi0+i46h2ukjuU64iJX3DFM&#10;vqdvBxZ7yuI/+uUhm1nUphj/5xvWpJjvaEeLHW4/7aPzJu5kdF6lg4+lD+viK04AOMUJjPQJyQtJ&#10;AngKdEnM5DvIWPREe3lc4+BH4BPFAOjJ8b6dCP2jeZnxpVJGF58f58KzJHF86KWn7/xavGy9CCw/&#10;8PsfLvAFP513csbv8K6dWa9NsHtfGWn3vTpU5VC7v7cUwAsfyF1/PwEd8IE6KIEAuOJ2CT33AJ9B&#10;Oz7vnrv6gM8kHazBR0cgVVgqtCxZdyWX9ZKr3+ORvvbSax/YLIG/ZvZ0gT/XStcutAOblgr8lXZE&#10;8B/dsdqqBfsxWftj21ZKCaxQucZqd6y3hgKWrdpmpyuLBX+53PL9doVBPfICLtRW2tlj5Xb6cImd&#10;PcqSVoL4SJl3uz0vqM+rpDfe2aPldr6m0i7WHrALxxQ+6HMcbXdaIUUbA2/2FQr4fKsv3GL1BVvs&#10;+M4NdnTTCqtYMd/Klnxj+xZ9aSULP7fihVj8L2yvPhct/NLB3yHwd3w9U7H+dFsza6p9O2myDRo8&#10;xno+zTvoq3cRLL73aBTcDIRiWvOocKMywOL7IClCLVpJ/HiJFEHuc4Ms+9UJlv3eZ5Y5ZKFljV7t&#10;/fQBH6sfhubmyZBQB1hUA8sPkAFa6lOQaJmRAFT3d93HhkQg34U65iPnVDe9nvKZ/ZyffJ86juvx&#10;Odn2/EDcVunQAnmEOoGcfT62PvkOi87+zMSN9+dLwOeafE7Bn/yWwFeJ9ZpVatMKGuyum7/dtMYz&#10;nXa0rcWOdJy2fS0XbOKOOll8xeDTSuUeYE1RAFhZmuy07VY/XDC63e7yI3F/UvoP0nbqAf1B+MyL&#10;Dfv8hfFgSAJ40JZytWh2STrsUPIyo6LxfviUnIOVV2zvGX595nwfiug99Yjv9JLk3gM/S2PnjN+o&#10;ijLXsl8W9K8Mt4deG2YPvjrEer08yHq+OFCVSa6oW32sjypYWhmb8ojhae8PLj+Wn5l43rdejNdX&#10;6QtvoDBUQb1yewUnTkURhF58L/cR+OM+tBUzpth2xfjlaxfZQVl6wMfaV28X5DvX2vH89eGzLH8N&#10;+yS4/pSNuzZbW8kOj//PHNzjcmp/seDdY10HdgvgYslu6xDAp2W18RQYRdd1UGCX77IOxtUL9A59&#10;F+bJK7Cm3Tsc8sai7da8Z6fuscXvBfBH9XwVy7+13XrevfM/t32CvHShgF/ylZUs+dpKFn9txYLf&#10;RdtFUgiAv3zaJJs7fqK90meA5chSezY/sfQR8AA37zPAH3Mp0dOKypiRk6nj6Xj16jjLYjjusCWC&#10;fk0Af+wWwcHU2ttU5qnOMRRbdSGZjIM6GYQ6g0FJ4u/EE6D+OazUZ9VXn8+eupnU61CHg3giOzFu&#10;4fzg5fpx1HtdJxdLnkDtMANrAmZ8FrbDZyTkACJL94wtTJ2bUgzJ9QmLU/slXJsVd9zYCnhmysZo&#10;3ztzn2J8gf/DzzftxKmTdqS5xaraOq2i/aLN3NNqPWfooWXt75Xk6sf2FES9FK+HOfYD4OkSlUHc&#10;Th+j3/1jun9c/M7Xy1MZR0S5G+YWGvecpjdgD+AH0XEONGGFrqF9WPlMXHvApxlP5wJ8qsMOMb4E&#10;6DOl+XNYE3/USuv57idy8Yfbvb0H2cOvD7GHXh9s97862O7TZwbfMG8+1pzJNEPmnr77lCT1cEPl&#10;6ssDIMbPIaOPq68yuP86jm23+MSuAl3gu5uKxUoUwUuvDwzgz5xqOwRS2ZqFViXoa/PW2wnF8w1F&#10;WzypV79ro5fH89ZJEaxTKUWAV7AZD2C11Wn/icKN1ly02aVR2+17t1t7yU4phZ3WXponiLfKTd/m&#10;gqfQpLKF70vzZdHpZ69jtN/vWbhZXoWumb/JGiXHcevXLbKyxV9Z5bJvrWzRV7ZXz1siuPcu+FwW&#10;/wsrWzHPKlbOt/Ll32l7vlXot5SvXij4v3Dwl8rNnzFyoj3zgqy5z5mP8tN7E7wRfrax+N1dphOl&#10;y4jHxPMCfo4L7ft6l8yT+Mo4n0kpc/BiywT80et9BmXAz6aXplz9HPpyqG7Qlp8OfrC41EcMSggh&#10;vc7+AXLVJ4HlxybKIBixBHgk5rCAX+KDfKjbHM95WOh0N12SunZyXHiWoExClr/7/twXuNMBj+dx&#10;fT5HhRLAh91grHsBvTz3e2eW2mQZ9ruuCfzWC+estr3djsrVL2u7YDN2Nwn83daLJbQEUC9Z0Xux&#10;+rpJBDoC/mfgeQkk9OiQEF0ptGT4cWwLbh5c1/LzeEiVcQpt3KAcwexxOq57krRDgtvOsQH8YPl1&#10;HpYfS8+xOofjgnAuHkNI7mUzBh+LP16x36gVdt/7M+yRfqPt0b7DJEPtQYGPPNRniN33Mt1vsSaq&#10;ZMTwdM2VGx/n1iOu9557qpQAz75YUlH53gX3n85ACexh9hhGo70uq99Hrv4AmzFmnK2dM8PyBE/J&#10;qu8c/NCEJ4u7e2sAXyA3COimPfpcFD6T6T+ydblVbVricnjzUqvasEhx9yLF30vtRN5qxeJrrF4e&#10;Q52LFIasdh1NhDtUSnkE2eDlCd2zbud6ufLrFEZs9GNrtqyyw+uWyKJ/bnvmzZKF/9RKFgh4rPzi&#10;L23fMrn6SyWy9AcE+qF1i73cj+eyfomVrfxOnsCXHusvnPSxTRr6oT3zosIoOuh4y8YfrX3u0/0t&#10;96n+Dn20+H+0+gF8jvdMv0rAz351vHtwOcOWCfzVvmxWxugAfi7jMmjLT7P4oV6GehuA4zP1KdRF&#10;9zAxQtTdNAXgkEXY3KKGfi0AT333FgG2JcELCE1uriwirJKsscGFd6A9dAjbwRuOEnNhQfw5URxs&#10;o0TSnsX3c92kxNr3cktP93qeQ79PfNKBJ4D/C6Pzuqy2rUMW/7TtaTxrnxQ12YNzy+y+GfusF514&#10;sPp6IVh+Bz3CDoDJy+MB0sEPLkZUErw0HlLaKHnRfPbztJ0aPSRx90TKgHt4HwCATsCPg3JcIycl&#10;zXdhdJ+2XTnoOfU5KgtvwiHT71a/0DU/CZ/sUausV/9Z9lDf0fbEG6PsMcH/sOSRfpK+QxTr06wn&#10;aCUk6cjUZzz1x447uR73BxcUYXaelGeQxPwc4816WHp39UM23/vry93F4s8YM9ZWfzrdu+t6jL95&#10;udUAYrFAl1Vu3C0FUCxrLQveXLLdmvaGfXUFG3Sc3O9ty2X9l9qRTYvt8PqFdngDAM63A6u/tYNr&#10;5sk9Xyz3PEj1RimJdXy/QMfpeMmB1fOlLKQ41nP+Eof3kMCtWD7Ps/QF38yyvC+mWv6XU2zPQoG/&#10;SNZdVr9i9QKrWLXADq5eZIeQtcm5kqoNSx3+CoFfuuxrB3/ZJ9Nt4pCx9tQLeh+ADrSK1WMmH0vf&#10;E4hx56NLj8ck6MN7FfSCnf3B2gdl4TMj9x5rWe/OsewhTKlNjL/BeozeJDc/WHyffosYn957XhcD&#10;zNRJwkvqJPXPt9lH/QEwHUvcTvMybjehZyoUdRh1HAaOzL0bOtVLBz64+g4lIiCjpfZS+9gO34d7&#10;pYcangv7kGG74bsU/HFbz+jPzz6upePgJoKP6x/ie54lMOiWf8ae0Jx389db1nK+yw7L1d9X12qb&#10;DzXb2A1VsvZ6UG/HZxC/TtKNgDaI4PYSD4BtYJd2kfDyohfAg8UyPrj/aF6CHtI7JGhf+nF878f4&#10;j9J5KvkjXBOjQHgO7iXPwxWNzos5iFDqOomLH8V77CWZfSx+tmK+3KFLrNc7UwX7WHv8jRH2iGLt&#10;R2Tp2X5M8N//6geW+1J3kg7xATkJ9F4hPbss9/1JZtfBAuGqBneUGN8TfigHHZdKSj2Oe4ub/6Zl&#10;SwH01n0/GT3Gln8y2QoXy4UWePs3LrWafLnZuzfL/d4hVz1PUmCdxONlBUbX2FbtxxOoddd/reL+&#10;1VaD9Zc7fkCwVayQSy4pW/q5lS79TFZ5rlzwzyVfCtov9FmxuWT3gk+t4KtptlvWfPe8T634u9lW&#10;+M1My/vyE8kMbX8qmWUFX0+XEpglyz/HymXdK1Z8lwL88PqlHvfT5Hhk03KrluI6rP0HUWJ6nkop&#10;h+26zpJpU2zYWx94V90c3HVaOhJF6O9I7zR6SCllihLVPr53eVTegZQE4ylQFrlP6z0/O9CyXxxt&#10;mW/PtuzBiyyHufRl8bPGh+Y8X0lHFj903iKxh8UPVtaNUloOyetprH/UPaBKtvnO93GMhO9YoSdM&#10;faVjsLgCN3gAJcH6JyBmjlWsnpyX3nyXyhEAvCRO34USYYw+3wEu3jZcBEXBfbmnAEd4Xlih1D1T&#10;96GXon5nT+7F7xAf904vtklbjgv8X25Zx6ULVne6yw60nrLth1tt8vZauw/wfVJKSt0QLQmcujg3&#10;QpvQ/dG7BSY376mbx+aECPL/kuT89EX/eEggpkR8v2so/fAEegebJjxte0KPMnH1OcZdfW0HBcE5&#10;Ot+9AP5UPaN+S5a34cvlYxLGgV/ZfW98ZI/K1X+s3wjF+IPssT7DZP2HC/7h9tBrg+zel5lZJ0ys&#10;GZrpVCmflaRietxP3NAQuwfA33QXn/H5PkZfx/kxKAgdF8Gn80lPKYtX+w2yaaNH27LpAn/RN1Yq&#10;N/nApmWy5OusUW59W+lOwV7oA2FOVRY5+D4qrrzAk3l4Abj9xPw09WHB9ytcOLga+L+2vYtmW/H8&#10;GQ54yaLPrHTJZ1b03QzL/3qa7fhissu2uRNtx9xJtmMO25MF+UwHfte3Ove7uVY0b47tnj9H1/tG&#10;Mb4Ux5JvbL+sPeADO+AfI9dA4nHbajsk6BGaIwG/XEpiu5TH4qmTbdg7g+3x51GCb1kOilLQuxKQ&#10;AHyurDleUrT0Kfjxpvx4jtX35AF0rCvhZ/U/vTTSh1dnD/rOJ1fJHrNedU2e3fjtkhDj+7h8ckcJ&#10;+A6RSk/YAT51nLqHUUqrm+l12a0qIAO012V9J9gc7qSHXzgPoENdd4WQWHwHEtc/qesOeQK4w+6e&#10;Q7D88TuMH+DH66BEMJ7ZdP6J13WFoPvBYLwv52g/yiGX3zFlnz0gV3/Ktnq764c7N6ztwnmr6ei0&#10;IyfpwHPOXf2HPpVbMG2vFICsq/fXpyTmD5aWMqypx4Pyo/VjuAkvkRcE/Nw4bqe/vAT6aLFTsEv4&#10;kSlPQNeOlpxtNBZ/kGfr+Qzgf4BcPy5RALH0SRSx9D7BJk15qgRMsPnuTHv47Y/s8TdHy9IPFfRD&#10;7fE+w+1JWfwnBf6j+oy7D/Sp4baCnn74lIy59w47qpReSQV9iFfJ+L/tuQCy+97G/7TcUsAnVhX0&#10;VOCsR96wXlIcb7w73KaPHmsrZ023AsXNJQKqWha8ftdmxfJb3LIzEIYprs4c3Gun9xdZ1wGy9EFO&#10;Shm0SjmQsCO7f0IKAIuL615FrL1SsCYWfvf82XLbP7HCb4MUfDPddn41xbZ/Nsny5crv+nqGYP/U&#10;9pJrWKT4nQy9SqRMcfz+lQt0TcGumP+wQoYjus+xrSutbtsqO+59DFTq2Y9KCRyV5cf6H1T4UEa/&#10;fYG/cPIkG/7OUHv0Ob03eUC8jxzg5p2pBPieAhkJXpXep/ZT4gnk8p6TfADiKxlz3PNMezbIevQe&#10;YbkDvrCc4SssezQz8NCcFyw+MX7mOLn7uPp036V+YRETq4jLH6bf7jY+lG5dkzIzAc+hc5hU58bp&#10;WG07lEhyLscDOOf4qjxcTzBG6P1+ujdeAXB7IlBl9IThwIfYynsIQOt4vAZ68OFd6L5ZY8JzdIPP&#10;7wjegTf5JUyST+AzneMenFVqH2+utbsu3bhqjWcU43eetKMCn7XzJufX+ww8vT4R/AK/17R9vu4d&#10;PfiwuozyyWXqbZ+dZ5/ch3Lv0ss2fYJTbrgewkHmR6QBnlIErmn1kMnn+L3HT7wYLDnXAXRd1xWA&#10;Hx9aGXh5wcoH+TP4fjzHYPEnydpPkrX/UDHf8MXW873p9uCbwc1/ou9we+bNUfZUv5H27Fuj7dm3&#10;FfPL3SfBx6Cbe19CAahyyYJT+jRb7sYLes/yyzUFZomPwnN3P3TsCS5/dy6AZr1sFMQj/exegd/3&#10;rSE2fcw4WyHwd8yba/sUFzNzDUm95r07ZOHzvSmOaa7SwT9P+/whfT6w23yUnKRDIUD7nu3WyMCe&#10;PCkP+gAobCCmx/Uv/m6WwJ5hexbMlhXHqgcFsEvlzs9k6eXek6EH8tLFX1n5snke5x+Qq35ozSI7&#10;gmXftNJqZdmPC/I67kFIItgbUFZ8ThKItbL8R6UY9svdJw+wc95s+2b8OBv8pjyr51GaWHCg7ycr&#10;D/RSlvKkkNzYKqJ9eEw98aBQuiRQCQOSsfq4+0x7lvlsf4VhEnpfvjPTcgYv1n9MnK8YnxF6rJY7&#10;hjg/JPcykwE7QJ+DUO8k3e5/qIvp0Hu9lDj4WFMkAR5L756v4AXy9PPittd3vwYl1w8egSfwEisP&#10;+H4M9wNa3StMCKJ9uoZ7GIr9cyV0441Kh+Pc9dcx8Vi3+DwL19Bnj/fF5QMzBf6mOrur68olOy7o&#10;a2Xxa0+ds9LW8zajoNEemEM33d0Ceq/dywy7Ap52fCww1t89AC/5LEmgBDY8A/ro9/TZePEKQszP&#10;Cwgull6SgAxJFj2gfmw8hp5GnjRMwA2uWMgbRPG4nn0oGD0DsVmAXz84UQjkJBiUEJoH9WJk7XOY&#10;XOSjLZY75Gvr+eYEe0SgP//2aHtO0D8jd/9ZfX5OHsDTb8r1f+0Du4/JNWRNciXAj+X3+fWStnrv&#10;o+/uviqhLBPJO3qjYc3wBnKeVoVWxQ2VWBVWx8QlthiZl/1oP3vn3dE2+8OPbPnMqYLjMysnXt65&#10;3q19u9x6YD9/uNQuHGGG270O+7kq9pXYxaP7fP/5w+E7lMKpcsG/d6uD31ig6+xYY0dl/Q/Jk6ha&#10;s8AOKgyoXPGt7Vv8he2R+16yaK6VKgQoFphAz3cHV8932A9KCVWtXazzl1mtrHiNQK7dskqQrxPg&#10;a3QPWgYUkuRvsAZ5Gg07N1hj3iZ9t95bEKq3rBT4IcufP+9T++bD8TbkrUH2xItShjSH0ikH916W&#10;HrlXACO5T4cOUW7tUaKSXEHeU/tDohQliiclRZx0sWb1o3ueVvnaOMsdyGSbayxDcX726K2WM3a7&#10;wKcTj+qAwM+S5We0HqXDrzoGHA6RgxokWOQAstc7wNdxJPrCdyiRMHW3e5Yk/wBWx0ToA/gAT/2m&#10;ma9M91DJ3HkqWcc+iOqtFEd06T2mT+p54CZw4nP4JVafHn4A7tZc5+DSR0Xg19B+Mvseuug6900p&#10;t/tnlNmHG0/YXbd/+1Wu/kWrbmu3Ix2nrKLjos3Z1Wz3z9bDAP60PXL36eebLJ4pGD1DmFjeAGw3&#10;lOFh40N37wuhAdor/ohujeoKw48P53hrAC0DDAHmhet7zy+o9IyqlELsSRgVUVAUOgbB4mP9dWwu&#10;zYITd/nEG9my9j3Hr7VeA+bY/f3GyaUfZc8L8hfeGW3PvzXSXpISeEbW/9HXB8vaC3a5+T6tFnPm&#10;J9Nn3/vSQHf/ceUZhptL1l/g4+IDfXBbg6UiBwD4oW3/Xe9eCvShtxorwb5hb7w9wuZMmGgrP51u&#10;eQvkkguUaoHTINe9o6LQzlTJsgN3AvnFo2V2XiWdcygvVpe7XND3Zw/SWYcFL/Ktdc82Wf9t1kaL&#10;AApAoB7fttLhRRFUyRIHyMkHzA+wS9hfrdgci10jy07sTpNenRQIygTAG/M3ehNhY6FAV3iBNO/a&#10;Yg35m31obn3eBu9rcGz7ajuoWB9XP0/gfy3wB/YbaE8wDTmxO+69FECOLDmW/l7yIqkQCose+ku4&#10;5ZdwbFQEzJfAfIgMo/ZBVc+8bz2kHDKelSJ4d5ZljGDdPMBnFh65+xKm4MoaK2sP8MA/tkCwkHQT&#10;NAnoAA/Q0TABclx1Jwr7gkLolm5l0S3U7XAc9Z16LOA9yx4y/r6O/Yf67BDjonOM9iV1v+fUch0b&#10;lA1sBHZUCnhc/dCPP0AexRWXxD0EJNkHP70ml8nil9v4DYrxb//yg7VeOGU1p9qtqv2UlTSesc+K&#10;WuyhuYJ8SrH1nFYs4PVgPvAFMJNMviwrwguK2x5763sHLgG++zgUhb7XNp5DXJILTwLLHjvmoB39&#10;h7lroheRgB+z+YAeY///lQOQhMQfsMvF0TPnfqw/VaUvkDl+k+WOWmz39Zeb33eUPfcW4A8X9COs&#10;t+B/vf94WfwRAj+0498L6LL69OTrhbuvkim2wvz5JO5krYj3Vcaeee7Ke8VUpXa3NSoB3FPF+IpN&#10;swgH6KeuY196baD31V85a5o35+1bvdCO7lhnDSXbrb1yl52q2mPnjgn2Y0mX3OMHXC7XVNrVuoN2&#10;RcL2pRopAB13UeXZw0lIIPf/FEqAsIFOPQUb3APwmFyxea2UwHHcdvoNIFtXCPAAeYOsOG47QujQ&#10;vGuTJJYCvHCTNRVttTaFFuQXWhSWNO9WmLFrqzc91ut7OiFVSXFUrJov8OfY52PG2Ht9B9ojeEzE&#10;5orxgR8X/n68KnlROYlCoEQ8tpcQGvh3OharjzeQK9h7KuzCI+shb4Cp0Xs88Z6Py88dON+yhqy1&#10;7FGK80dt9pYcX0NPLn/WmJ0uOeNo2pUSwHIjntUH2gBzgD9IADjAHBRBt9fKuRlYfq6RHEN9p/4H&#10;PgLwDjtGDVcdC++Db4Bf+916BwXgc/axT+fEhCPXDPAn348Lx3p8L/iDa8+9CSE4XseIoRj/cy4r&#10;W/eaVmoj1x63u279fMZaLjTI2jfYwbbTtq/5vH1e1GwPzNaBU+UuTCnSCTTp6cZ6MemQ86Mi6Ej8&#10;TBl+OPDzg+O2Hpz9eA0ArWv4ACCUhF5OWESDB09eqifvdLzHRVwXCx7CCgde5/u14meVNCkiYbBO&#10;gJ8YP+ejfMv9cKPdN3qRPdB/ij0i9/5ZWfnnZXFfEPgvabu33O5ncfNf+cDuF/j3ySUlwQf0yL0v&#10;k+kflCT7mE9fIvCB3Jul5LoCM9l9YO/FSjvu5odwIBwjpfCwKrzA/+tDfXxY7nRvx59mhcu+scqN&#10;cqdlNZv27bSOg8V2plpWvW6/XWLCzfoDdq3+kMv1hsP2w4kqu9ZQZdcZnHMCJcAMPZV2oUaKghwA&#10;3XUFP7322vfulALYZq0KIZoZ4SewEZKBKIRGxeqN+WusqXC9tUhJtAjeRpKLzAMguIP3wLY8CUHe&#10;uicI2y0qaXZsEvhNxXzOsxPyAOiEdFSeA+39O76ZZbNGjLC3Xu9vD8uNJ7538LHcElz8niTrkvfo&#10;7/AJKc4ky8937knpXQbFGryosKqRXHyuKUVw91NvyvLTrv+xZQ8gw79O4GP1t3uijzn4MkbJAxi9&#10;Q+DTwiMPYLxi/xT0CgUSC+7KQMBT7xxoQRStOZBzjNdTtt0LYB/K4M9C3aX+BwXglj7lqgMnMIsd&#10;jsOKY9XhBY83qfeIG0VYwjNwa69n+cPCmTxfAr0rGbHAseKHOTMRwB++usbuunqzyRpPH7GazkY7&#10;2HrGdtV22Vy5+o98qYOm7BaYgm0KJ+oiAis8QAAbCxwfKn0/gAdtl2758RL44WF/PCY2/6WOE8D3&#10;TiNZmIwI1L7YbkoGv/taOp5rpRJ5QYJS0j6BTyafpshcgU9THv3z7x8xzx55f4o9/c4Ye+bNkfaU&#10;QH/unZH2grZfeEvxPW36rw6yB17u73J/b1n+l4jxw0KZqThfVoZkX6ZcUHqWeUKP1VpVaQE8dtsN&#10;ySpiVGJTklkKCRTnY/Fx+x96+g2bOBLwp1rRkm+sXOAfE/gnBFvngWIfbPO9oP6+PkgE/4ZgD3LY&#10;brUctZvNR6QMquxq4yG7ouMvyUNIJQBpAagsspNlhdZZQgJQwDrM22WxtwpuQJcUbbK24i0CnG69&#10;+q6UBTKlMBLIW7TPYecaEpoZmWmXfgZYfLr/MpiHc+nyWyNvgQRf2ap5tvmzqTZn9OgAvpRlT70P&#10;OuvkELcL7F4qs+UJ5STvyMFPlALbwM+2K4KoDAS6e17ATwKV/0LCkN17nlAI0Gey5QyeL/jl8su6&#10;4+5nKubH8mcxFZe7/XL13V1WHRG4KIFQBpjdhcYQoQwEGvAHmFEASZzviiLUfSRa/bgv/TvEs+5c&#10;R/f9s4dA4g7BqpPw84Uz2DepTMclLKB8BHx089PdfTwTFEgv2HBFFZ4j5ud6iulhq6ux+KcU4x+3&#10;o20NVtHQYVsOtNjUrcft/jly6WXtc6foxUzWxWQ9GeQSVhvthi/+MB46Pvz/TSLYUfwFRIABXMBm&#10;Snsi7rJrX7TkLK4RE3h4AenZ+3Tw/XMy5VYITQS9lBZt+LTf54xeZT3fmWZPvDXenpdr/+K7o+zF&#10;91AAw93Ff17gP9lvuD3Ye4A98BLWfoCD/8Arg5IMf/9Qogi0TeyJeLdS3HcmhKCtGSUQXX3gJxdA&#10;IlD7Y7fdMDtsP8t5tI8NGzDMln0yyQoXfWkVG1fYcbnQreVy00nk4cLLkjPq7pogx8LfaKm2my3H&#10;7HrTEftB+274cNqj9oM+cwzHEg5cYtXdIyE3cK6qxE6WC1SuK+ncl+/iymBfoXUIcuTkPkmZtvUd&#10;YHeU5neDLs+B709XFHlfAvoV0JoQOhTttHad07KXOfU3+KCiGpr2FD6Uy9XfNHeawB9j/V59LwE/&#10;JOw8xieWx4XH7QdyWfPQqedN64kCJVR68k0/Nj3z30vQ+zJmgC/r70lWulTzn8izuudxeQIvT7Tc&#10;QQsE/HrLYtalUVvl9jPR6nZfZSdzTFAAnugT9Nk+L18CugOv+oYSkILAolLXgwTw/wx95AEB6rgv&#10;1vlYetMf8qdzo1dAl/deUyrEXHo+gPZ+8hGq2wnoUcLn5Fp6ZjwA1sfPksBYqqVt4i4bvlYW/9bP&#10;lxXjt9iR1iafXrug+pR9sqPBHvhcrrOAz50qV3+qTp6si9MJhrZObp4GL9v8gLgv/Qcj6T86PkT8&#10;wbjrMWFIHM9KOZS+DdCJEghr9+mlAL6UQDzevQDvwx8kh6WzWAob+Vh/jA/D3SGXZ7v1GvqdPfDG&#10;h/bc2+Ps5ffH2ksC/4V3Rgn8YYr3ZfkF/mOK7+8X9A8I+vscfJUvI0AvhfDKYOvlmf2QeY7Zeprx&#10;mB0W8D1LTRPUc0GoqB6XypKFbrt05EFZEBa8Ye+9PciWzZxquxZ/I/CZYVfWV3CeFrBnFbdfSgP/&#10;RtNRl5uCPV1uMRGH9nPMVSy/5Ps6Vr+p8OQfSsCTgUcUBqAEiP8lXYzMqyzW5yJt75F3wOei4CHo&#10;e+84JGFUH8trndH3XUkfAkb+0Y+gQ8ehCIAfIeanVyFdihlRWL56vm2YPcWmDR5ifV551x57Ue8P&#10;2AVojOXD/IS068v91zsBdCT9GATPyftGqLyX+D7JsQA+ngOZ/kyUgL73iTye6G89Xh5nuQO+sdxh&#10;qyx39BZfMz9zpJSA3P1Mufok+bIUo9MLz+GXu0+yz8EXUGE/cXSAOljpIOngRw48J5UcF45N2JBg&#10;sdn2Y90i/5EVd+EBf8Z+u3d2ld0L/IQCAh8vgOO9+ZHnwmOg5B6JZffrSXwkYSJk9/3+un7GhAIb&#10;sPyQXP1bV6yxq81H5x1tP2fFdWdsRn6DPfxluYAnzt8r11uwCqhejH4j5ha8EWAk/hAuzM27f2jy&#10;Y/wzNw8PQOzBfrZjnMR3sYz7cNujN+BufBJusJ8ScUXhrrz+JI/rdV9v1uPPY641umuS4FltWW+T&#10;1MOdH22vfTDBXpbVf07W/oW3R9qL2qYNn4z+Q68MTKz9AHuQbVx+yYOvSAG8pNj/Bbn/cvXdiqsy&#10;BqCRbvBpe2bW3V4oCFVMElZ+HNNNPdbX4iy85AfefPMDW/zJVCteOt8ObltvR/M3K8aX5T1camdl&#10;8S8LekC+IiGej6DfbpWovKXPd1prfBvLj0TLH0MEEoGECN/XVNolKYJzuvY5hQJ4A3H4rg/p9YUw&#10;UQChpyCfT6MQWCcPSb47e0jHEkaoPKWQpCMBnyG8DOltlLtfpxj/8OYVVrzkK1sxbbxNHzrc+r4m&#10;V5/kKFac0Y3eYy+48SGuD9afdn33BhJ3P34fm/oQH/qcJE493vc8gIDX+2f9Q2L+LB3HKjuZL4yx&#10;jDdmW9bgZXL9N3liL5MkX5LZx6p7e7w+Z6AI4mfBFVz/xPon9duBTyQArv2UgKjvvRNOcqwLcHKe&#10;6rV/n8aKW+LkMz32fAruxN3H1ffEoISmPOcpATq48uGeMOYJSAmhRFYS+9PJiPEvPp5f+zMm5Nvb&#10;Syrtrh9uX7O2cyftWIvgbztjpU3nBX69PThHoM+k006Jg0+zHoN1esXZeARodB+i1Y+Svs8H3fCQ&#10;PLAkHhN+MNvhB0foHWSBGyy4jkMhqORF/0ExcH+mBVMoQGsBcwMyMah7BBP1/cf6Qyfu1L1pytlg&#10;OUMW2L3vTLbH3xoj8Ifby++O9mQeGf2X3h5lzyu2f1SxPW4+4D/46gcpeUCf75UX0PMF3Mv3BL1i&#10;S6BXRXSYJTGp55VTFbmXKiXKgcqJJcql4pL8E/g9mIxD1o3efnzu/foAWzB9qu1cIFd/82o7Kovf&#10;Kui6aLoTsN+TvMOat6iUXG+VlW+vsVsdtXarTaXkTvtx+6mt1m5rm1AAtx+JSoBEIPI9SULg90k3&#10;Su1CtbwKKQC8AZQBSoBOQYg3GaIg5CGcObjbzh2UUpDFR0GQP6CPAYtrMPbfwZfLz0o6CP0QSO4d&#10;2rTcO+8snjTapgweav1eV+hEF2gB6812aeA7wJQk8VSiQD1s8s96p8T0LqFXZM9n+6dcfN4xmX9X&#10;xFIe7vbzWceSh/nr4+/aPc8Mt4zXPrGMD5bK7Wf5tI0yCMzJJ69QLr4n+dyyC1Jgd7BRCngDwfp7&#10;PQZAoKJeq8wcq+OAVufx2ZN1dMyh7qtuBljDd/E4IGU71H19L2F/+BzO9ym35fpThkk1Aiup87ge&#10;iimJ8XHtvccenoDAj92KfX5+Sl0fL/itxQfsrhs/3bSm0x12uLHJDjaftL0NZ21WYYM9NFcgfQL0&#10;+9zae2ceeu8BPu3mAjvd2qdLhJ6Hi+5GhJ4y/Dh+rEpApgT45HOEPlp79kfws8m+MrEGcBPD4wno&#10;ePdIWMefGJ+Y/mPG3W+z7HGbLHPYUst5b5Y99OY4e0ZW/fk3R1lvwf6y3Hws/ktSAC/o86OvDfaE&#10;HuAzNh/gAZ9++2znPq/4kv76qrRULOZ8i7ADf2ya8lhULmgvWXxKXP3QTx/B4uPuJwpD+1545X1b&#10;OGOGFS6eJ4u/zo4VbrUWudVdtN1jpQX9VeL3ZubWk6vfJisv6H88WWe3O47b7fZa+6mz3n7urLM7&#10;kqgMbsojQAkAPq0AJAO9JUDXjE2Al2srUorggsIA4I9KgBDBtwV3KldwSN/jKej7s6yfV0W5NzWO&#10;gPXzsPbMClybv8H2b1hi+QvmCvwx9tGAQfZW30H2EP0inhXkApI5DbD8lD7mwT2hfv7OgrvPO5Vn&#10;oNJDJr1bFC/vFpc/uPkCn3es8CGM2Q9KxBWC7pP7DHkYwf/ou3b344OsxyvTLGfgUusxcLVlDGeG&#10;Hiw9Sb7Qxp/pFh+hp5/qGfCTBFQ9jnBH6KL1JV73xBqfibWx1h+HkNbPiccldZ8yfhf3sR0+w0aI&#10;7T2+97ifMi1xmDxDfA5nLD6TytRnlT1pPtQ1GazTU0b8LVz96z/fsqauToHfaIdaT9ruE102U+A/&#10;/JlurNg+TLZJNhCrqtKzg9HCE+ML5gR2Bx5Qkx/iSkA39GREAn2QuB32e4zPdfSZxF1qzrLk2uFa&#10;upfERwryHXG+Kwhdw118vQQBT98D8hI5k0K7fdaIlZbx/ly7760P7ak3aLsf6Um8FwX/i3Lxn35j&#10;qD3jMswe6zPEHgb0xMrj6lM+7B16aC9WhUp643kHE4BPBt743HpPalsVN1ikpI1Zrr6P2ccKycp7&#10;RU7cfl9OS57Ccy+/b198PMmKly+0g1vXWc2ubYrxFUcfFoi02QOs3PgfEmt/q/O4Q4+4AtDnn0+d&#10;sJ9O1jv4KAIE+D0RyBz8SUhAmHADTwAvoLHKrp44YFcUClypO+DTd53Hy5BckjK4LO/ggrYROg5d&#10;OlouCQlDt/jJwpmECR7vk+jbV+jLaNUVbrLqHWusbN0Cy1so8KeMt3HvDrQ3+uj9Ctx7UaC8B94J&#10;CpP3w3sCVgnKk/Z7b7d3BQH4hE5A39/jezpRhW7RKnXNLClZJuzw5tXkej6oSgqBPgI9nx9odz/y&#10;pt392Ad2z/MfW0bfryxryAbF+2T5ZdW9Xb/QMhT30yPPY3usPm7/n7PoCbTehIdRwoK7ckhgdMgT&#10;mBNQvYed6nLkwwFOtrv3I9R5GBOwSck+935hgeN0vXTh+SLslO6NSADeV+fRdi+xlDmpyPoulcW/&#10;9uNNazl3ymra5Op3nBb4p23WrgZ79PN9ljmlyC1+HOoKoA6/J9kSsAW7P0yyHdrcUQrALEkeMh4X&#10;NRYgdwvn8BL0I3DV3aqrTL7zWF6fe+lzT5egdEK8D/iKaybrXJa+loufNTFP52/Tj99g945aZve+&#10;P8Me9u64tNurlHV/uu8we6LvEMlge5yRebj1gJ5YfICPFh/oe70o1/4ZVUJZFo/PqViAjxWP1lwl&#10;Fgj3Hujvo+3/hQFemd26e689uuzGbrt4DG8L/P725aQpAn+RVWxaa9UFsvgOfrl1Hat0Vx/w0118&#10;YL8tuXOq3n6SADzyozyAKMAP+CiAHxUG/EgeQEoARXBT+2/Ie7jWJPcf8GkJUEknocsS9l2qrUwl&#10;B2MvQfID9BK8qBDB8wQeBiTTfbF4ZlmRx/h03mHasP0bl9gOuuuOH2nj3xts7/QbbI+9PFAw6rfL&#10;8yEnEuN3778fLTXJusSND730SJiG8CmAH8pedPGVQkiNoRDkccRkpkq6VxNW8Z/0HfWpvTxoir6T&#10;2//IB9bj6Ql2z6tf2F/fXGZZw+XyjyLZJ9gdeuDHEwiJvQi2g+X1Nxi4kODTcSgHnReO1T4ph2C5&#10;AVqlBPhQCN42r8+wwPdRAviBnTAprdx8ibfLa5/3gdH5sSmQbR+Wm8DumX32c3/9Dp7Bgec6Knm2&#10;jImF9uayg7L4P92y9gtn7HgHE26etoq2Cza7qMkemCVNMT1x9eVO3ysX2t1qwcY0Pjyow64H5aJo&#10;M6Qn3Q2T5B3SE21FzOM/KLys6B3w0qJEVx6wc13rhesDePAM9Dkp+S7mB3q69Zelx+ID/0TAp1PG&#10;ZssV9D0HzrXH3p8q2Mc49C+8g8UfYY/3EfB9hgr8ofZ0v+H2mNz8B8naC8KH5doDewSfJj266bI8&#10;FlalBxaKCpnu5lOB6XCiCko44InB3rqmzu31HK5+cO3ptUc+AEvPuYQLWPzPJ35s2+d9ZRUb18rV&#10;325N+4rsjKzr2doDdhH3XJb6Osk8wRwBx8JHS08Z4Y/fR6sfPQDg/6ldSkEKAOuPuPsv1z/mAAgJ&#10;CAVIBqbnA7D63T0EQy/BM1UhKZgSxf+deu6Goq0+IShCl928bz61L0aPcIv/dt+B9jj9IfQec/W+&#10;eG+xm3Po75DE9YkSQClEJQDg98tqxxg/xPm04QfwvY+FPIDgfUnwvnQ93vPdD/Wxh3sPsY8+X2Gj&#10;Zy3Ud+/aXx54z3o8Ptoynp9lPfrOs8yBqyx7NB29VBc/lPFIYPcEHpYdr0D7Mj0EUF1UvQf4VD6A&#10;EvgcRtVzEnIco2N9XD2ddpI58nPpqpu0EsS6HkrYgh+MXZjdJ+7jGg6+OMODiNBHTyR1b+7JPpWu&#10;CFxkfDHKk2XxF1fK4t++ZS1nTtux1lY7LFd/X/NZ+2xPqz04WzefCuzBsrrVBUpZ/NjrztvZ2eYl&#10;8NBc2KHkwcOP4cd7jyR95kfGHwjMwE5cFK29f68yVzBzLz57mz0uP249+5gzzWfTQaPqReMdcA7t&#10;9vTQkyuT/dFOyx25QnH9HMt5fZw90kfx/LtjrTdNeLTby61/5JUBnsx7Qu79Uwn49NiL8EfwH6AD&#10;zwuqYLimWHu5nT7EVhULN9SneU7cSkpG693fW17D63JppVhQIveiMHBpURSq5LFrrysNXetZgT9t&#10;1Bjb8OUcB79m1w4H/1Saq39dsAbwaxTPB7jTwf/ldINvpwvwpyuBO1h9wNe2ewK63nXyBzQVNiS9&#10;ABUG8JmmQG8OlNX3XoN4AfoM/Fh+SrwATwTupzlwl8PP/H2MLKSvPouBHFi/2LZ9OdM+GzncJvQf&#10;bP3fGmKPvdTf3W9P2kUhmUcIpXfq7fQez2u/3nfoDxFyJvfpvwjlAHlVIUnon6VMGDrNf+Dz7cf/&#10;hXeOgpWH9V/39bYXVA++WbvLxs9dof97uP3XQ/ru4cGW8dRo6/HqdMsawJz8eXKdBfeYkPBzOIHJ&#10;E2Yh40/SL8IewXeD5duqj0Cn8+hy616uQ6k6KuiDApCQdEu4iCXeAaC7lU8UABKm4ZKrLoijtQdq&#10;tv8MPp+jIeaYnjo2gp8zZY/1Ibl37fYPvj5+NavltnTY3obTNnd3iz08R4BP2yvrDvgJ7Howhz8t&#10;mw+00SIHq50Ar++82Q+PwMHnR4XjIvSMnKNnHfD6WGjidgGdy2QJ3lFIx6NgHHod59Zdx/BZZdgX&#10;lEHORMU4dMudsMOyR66yrHdnW85rYwWf3Po3FNPL4tNk5+31svxP9VNMD/iK3x9/fYgUwQcO/kN0&#10;2BG4AfwBqmAhkUR8GRbSpEKFSkXpFQsLhWWSkLR68g15EW8zq89gzxcwSo/ReLFHWhjFh9tPv/43&#10;7OkX37WPh4+29V99bge2brDjRTutuazYLf654wdTMT7gA/Evgjpa9gj/L6cT4KUA7mgf8X8MATgH&#10;cWsv+GkBoIxt/z8IeOQaVp+uwBLGABD3E+cj3wM+SkjbxP+EAHgBwE9mH+hRAM103d2z3WcGYm2A&#10;/esX2frZUwX+SJs8dKT1f1telrv6NN0J7DRXHwvtoLu1137ifKy+JIAfLLxbe0ZOvoQ3xWdCACkT&#10;HYOXEP4bWkyAXteSZ+Hz8z32tv2f+1+zN4fPsPyDLbay8JC9NGCK/fXBN+X6v2P3PD3cMl+eZBl9&#10;PrOcQUsse9hayx2zQxAHK0oSkA4+3tav7VxBDfDe/JcoAjdc1FHceIDWZ7wEBxELP1b7BH1IuHWD&#10;701xiesfOInwB0MZwwa34gncEfwM3PokBxElegYomNxxEhSO7pcpz73vkkN21+VbZ6xBlaamrcGq&#10;O09ZafM5m1lwIuXq03aP++5JPYCWRLAdbrfgEfzw4MEND/tpgogxuX/Geqv0HoC0v5OhF7i462z7&#10;S5MlJ4HHC8D6exxPFl/7vTsu90JRJIoD6LOZYGPCVssdrT9r4LeW9dqH1utlWdzXGXQz3J7pFwbl&#10;PPYagA+wJ93Fp9OOFIMsPuADPd11ifXvo+eeLD7WngroCTqsOpZbFTUVi9KMxGdt95JyeFDW7NWB&#10;H0rGezjxhLyLXs8zMk+gJ3G9W34svrYZi/6cnmfKqPG28esvbf/W9Va3p0Dg05yn+Lq+yhfKuN5S&#10;YzfktkfYuwXoWQUHyy/Rf0nc76JtjuEcd/UReQ5u+Yn3SfYJ/Njv3yVx+30AkEDH3f++RgLwxPu4&#10;+1ICF2oUhlSXufUn2Rdi/F2+TDaThNbmr7Oj21Y6+BvnTrc5I4bb1BFjbOC7w+1hvQ9P2umd0cwZ&#10;LD4JvMTl550m7r1Dr5J37dA74HL1yZ+8NMgeeGGQlAJNrPLU9JmSqc/C/6P3rG3a9TMkLIHO/H5/&#10;faCvDZs8z4qPtNm2kuM2YPwcu/vR1+0vD7Jaz0ApjcHW44Ux9te+My1zwGLLGbHFshQC0K+fXn70&#10;9qPZD6/Am/sweG7VUQxsAx71mPofxD87sDJ6sr6+FLZb8wToNKHeezJP4MacGNse46NA2C/QowJg&#10;G9BdOSVWH+FzT5TLmGJZfdgttR7i6I2lR+yui9eb7Hh7ldWoIlSfPGVFDWT1G+3Rz8otZ3poH2ck&#10;HVbf2+2x/rj4tJ9LfGbb5GF5yAg8P4BtJDb7hf1BfAqkj2JzSdSU4QXxOR4XFUYcrODnMWkis+pI&#10;cfRkajCfR2+zfuAqyxkyz7LfmGI5Lw83xmo/9Npwz+Y/88ZIe6LfEIeannlk7+mrjzwrwd2Plp/v&#10;GZKLRaHCBdCJ62lW0mdZqSi0FcepuHA9mb3njWGTrN+Qj+zl/mPs1UEfepx/z6Nhyi3P6Av6GO/n&#10;SpE882J/mz76Q9vyzRdWvmmt1e6Vu1xebB1Vpe7qXxWgWPxb7bLerJAL/EDtkAN3g+BvcmEf1v7n&#10;LikDvsfy4wEk7v5t/c/R2sdM/42GI3azsVsBXKsLMb4rAN0/jgiMMb8rAYUA544R64cegaf2Fxld&#10;dxFG59Frj4VAylbNt9WfTLS5o0bY9FHj7K03FU49h7XHEidW3+EPVp/2esbdxxgf2AGb/yFYenkL&#10;gp/S50h4hqbBdwX9QCl0KQKVHB9cfvpMvBGOVwiX/Wz4v+5+8A37f3J629gZi62q8ZwdqO+0MZ/M&#10;84z/XwV/9uMDda7kqSGW+fwYu+eVTyyj/1JZf9r886wHI/w8+ad6x/h+t/ZAGECM0IWuvzSniREg&#10;BVC+o7kPt10eQDSW8BEAp86jEMLnqAyCuy+GOD65fkjYyVtGCeDKSyFgZN3SJ9/7dHg6xvNw8CiL&#10;//piWfxL149Zfed+q1WlONpxyoobztpMBukI/CzFA4Afhs7qggnwEXxvbnNXPHgADmbysAF6lSnr&#10;nwCsfd6LSZYdeH0FU704n/b4w0K9JP0od+NVEgaoZH79VOlSqB9B7CXN+zHbeZY7ao3lDPzGsvp+&#10;bLmvjnToe8kCPNJ3hD0py/6UgHyEpN0L7yqOD5l7End0zEEJAP5zb4+WchjqMf4DqlS4jvc80jdU&#10;SHc9VSlUYvWpiEFYHltxvVxPkoD0+39jyER7a/AEe2f4ZBs45hN7TvdmVl0G5mTTiSdx8xmsk6tr&#10;P6v7TR4+xjZ++Znt27Daju+Vxa/cY52H5UYDmyz+NUF6uxNL3mA/CvYfZdEBHPDZB/w/n2p0y++Z&#10;/kQx/MHiJ/B7817S1Iek9/aj7/81XP367oFByGXcfll6T/QBPBl/yfnaCus6UmqnDul5mQugvNCA&#10;n2G5R7autD3LvrHlU8fbZ6NH2sSho+31PgPskZfojEMzJ654aLt311/v1ns8IiT/klg/uPnBnad/&#10;Pt10EXpG+qg+bfP+H+otRS/v6QGFEp7k07vlPTOC74k3RvjMSt7d+hlZ9cf+P7r++72Ka1sWhnne&#10;99xz9nYEbBywwTYGm5wziJxzzjnnjMkmI6KQEAiQRFDOOeecAyLZe59z37+lvqoxVyPZ934/jKfD&#10;6tVrdfesUTXGHHP2KBsafPxSIEkvB48i0jB54RY+k5H459dSJH74x3fjeY6JtAn4rz7z8M/Ru/DJ&#10;1NPQMF9N7CHgyxF4E3q42N4Rl+cALK4m6MwREKAm+WlW2ecDt0eYHvCtcs8Seg70jvXd8WJ8nUvn&#10;7hjjC/yW8NPnciw+sH8Avb7DcwtTv+wKQqeislDEpj9CBBvI87Qs3IrMsul3Nb22XqHVxdd/L4lu&#10;3WcCvg/0cgBegk9DYe2P0otpKKAncwzo/DMuNHCs7y6Wf1hsL8kvuUSZpJhJWX3tcxNp8Bx0OF6/&#10;vcX9BP5n83mjCfrPlb1ffAVfLL+Mz6buwSdDF+HzX6ega1/3UoxuA9wc+ZpAU330Yl4rvRXrc6nM&#10;u0bdaaDHl2SEbwdMtmm2vx00hc7BzxhHiSLJTyXzLCElxtc2zeJ6JZfYGLvx+0oW/sLGNWrSIkyd&#10;sxpzl2zBrAXr8SsbnbquPKb3knuafutzxp3qzls2fRbOU+oHXzyLiHvXkaT31SmBRuldFPcMxfEv&#10;UJ4s4Mc41v8g67V0Ul+xvdvXDnw5h3Il8XxdgX8HfqXArxwCY/xiZfP1e8rok+HF5lp6ZvE+lyb1&#10;CXgNINKwYb2iS8BPenADyYH+SLp/3UbraSz+ld0bcHzNImyeNxtzJs5Ev4Hj8G1fgpjAdMk8OlSp&#10;pg8xvXMKrlvU9dPL3ByGYnfJenXhuX1f/KxuvTEfgC/n3n0wJf8vzrHY5Cg9hmHEjJWYsnizqTs9&#10;5+6DpprTVgh4/NJ9A/+T6EyMm7cJnboMwH99NxYf9aSD+GESHf1YPjeqth4z8V9k/8/G7WX8f4rS&#10;nwpAU3rNuUKgXWe7ZJu2EX+uW89A7wOqG4IrYEqhEgNct3klfeD2yFEg/3yxZukRwwsrAr2W+kz4&#10;cqD2GN0cgM8M+DpXh8/NfP/DKg6Jpb67H6JTVU0UEjJC8SI5Ck81r35UFtbdSsS3Wx+is2beWaY3&#10;cFDq++rklbCz94KL0TXMltsfuu90Yv45qw8mgAV8B27u5+feRbh195m66Bz4ndw307l0AVIMXCqu&#10;V5LEzQeg7/mAv/AyPp93Cp9N24t/Dl2MT/pMIpAnWfynN+Lo5RjfEPA2XTbBpcxvZzYIJe7EznIA&#10;X8lB0Lr6Rt1p/P3X/SexIZE1JDkJbslGSX01Tlds4sBvmWg1Op7rW6qGHxkqDBjDOHb6csyatxYr&#10;1uzByvW70W/kdEpZsQ+VwgfgD/VJ/ZGU+qOxfMZsA/4DxvjP71xDvN5f9zIEuZThhXHPUZoYgcoU&#10;gT4GVQI+WV5MXynWF8h9cb0HfM/U1y/Aq9qvXEs5AALfnEF8mAO+EnyS+AS9zJP2St6J4bVerFdy&#10;C/xkfuvr5zLnJR0T2T+Hsb4SfMrwJwWoZv8qYu9ctFeBXdyxFsfWLMTm+XMxa/wM9B88ET0G8F4b&#10;6OVMCXDdZ7KvSXvV4pu57juZ9msp2a8Y/stfqNR6K/8yAd2o7KzXRXK/70SbNLXfhHn4dewcdOvN&#10;+J73+Z+M30fwmazYchhzV+zAYL9FZP8ZVqn5H90GYsC4BfAPjjDwX7obir6jF+Ef3+gVXQR8j/EE&#10;v2T/ONoYG+77jz6z8NHIDfhUdf9kfxvmS+b/XPP40Qm4+n+2dYJO8b8BnmaAZTv+XBhQ+9fnXLry&#10;XbV57hfwFwbyc2HKYcWRpibddHjQeTqC3tSFT+oL5PY7Ajy3vaVybfquCo767Qom8GtjEJ8RhmcJ&#10;kXgSl4pbBP6qa9H4aotKdcn0Vq7LLwr43PbY3mN8T+rbH9SP+kAu+3v8oqWFBFIBYnbelM8l6Sn3&#10;O8tJ6AZpP9fdUo5C59BNlArQsZL4SrJcsNcl/dfQlfhnv9n4rM8UfP7LJC7ZIMjWYvuvCESB/0vF&#10;7QSnvR2HjaEzWV4A1/YXWtLcbLpkf8aRSg55jU7bSjJJ1mvpZYyV4XfJJjoPOokf+Dv9R03HMDa6&#10;0ZMWYub8Ndhz6Cx27juJviMp9bsPIftQPXQAv01GwWVPxrzLZsyj1N+C++dOIvzWFQL/PoH/BLmM&#10;vfPJ+KWM7/Vq6yoDu15zLTb35H47w2vd26elgK+CH4/xzQH4rDSBgFcZsMqBfaDvmNjz+vDNEbzw&#10;xfn8zGR/JB1DBOW+2J/gN+A/vGVSPynwGqL8z9urvn/fsQpHVy/ElgXzMX38dPQdOAE91I9PxvYU&#10;lFjeA7hL6onxXXLP22fxPU0OWcyvgVJfEOgW5/N8qrHQthTbQD6DeQT4tAUb0Y0O4R/fDkKPwZOw&#10;bOMB7Dx8CdMWbsKYacsxcspSOqEp6NJzGOav3oO7j6PxLC4Dh07fwtd9/PAfX48k61Pu95xIxzSh&#10;fW4/Pvv/lDPouxAfjdqKTyYfwWczz+KzGefw6YzzBCGdwFwN8lHyz5X+StH+H2C0rL3DiuGCGOlM&#10;+1zz8vGz9slBhIu7phAsucfvy7F8RHkvif/BAfgA74UZNjhHJMylYn05HEn9AbvI+DX1SYhLf4Zn&#10;iZEITUyDf0Q6Nt9LRPdtDwhs/pHllPs0Ad9KdQ3oTuJbF59YWdseqH2A7wh67+K0bsZzWLXTHMbo&#10;lO6a7lg10uYN1R+/WDLohiX/PuJxmsxQjsBm1p17GR9PO4GPx27HP/rzxveawlh8EuM4P3z2M1ma&#10;DeLL/gI8Y3UNse3vh86K+cgKmi+vKx2AEj0CvRXl9CG4bUy3Gp+L2V0Fnlt3UtNJelcYItCrb9ll&#10;ktUQu9Nx9B81C2OnLsaw8XPQd+gkrCDTX7wehMMnLlLqTyGDDGT8qAk2yXJSDAS9S/ANRe/+Y7F8&#10;5lyc3Lget387QuBfJfADkBz+EFmRT1AY/xwVjOGrM+NRlRGHmsw41NKq0+UICPB0WgZBT6tOUwLw&#10;/wS+yXyuC/ByAt7SQK+uPB/w1YcvOa/svWJ4Ze/F8Fbdp8+19I36E+jz6QB0XDbjfMvsB9+0cfka&#10;mRd8ar+9G//oqgUG/DmTZuOXAQyJeM+/ZHhktfcEv43Ck/nieVuX7Oe6ZLyWrv+ejlZxveek7Zkq&#10;XHNmyovqrd/o2diw8zh+vx6MyXM3814PI/uPxZxl23Hywn0cOH4d85Zux6qNR7Bu+0mGZkvQnapr&#10;y4ELeBCWiPDYdKzecQL//HYknYac/Xh8+pNIgw6LYaRm+/moJ9n/uzH4z++oCAYuQucJO/HpxH34&#10;bIpe0a36/6sE/lWSmxLYkv0EtAHRMbUAKnXsFbZ5ODFgM1T+WHG6cl9GgJ7xGH3PB2yL2bUt0CvO&#10;p9n3PeP5FXYb8GX6HZJ4v72P0KmiMgXRKWT8xJcIV8ku45wtd+Lx3VZNrEmvsfyOG/xCtrcJLglu&#10;y+5zKXNS3AHfmF+OwHchHS+oHfiKXfRHr+Gj6efxD3rIj+UAGBdZN55mzlnEC1PST0uaWP6zORfx&#10;D7/jtEP4x7jt+HTEKnz6KyX0zxPNPulFjyz510/yfroB/4v+BDfB3pnS8FM2Gpm2uxKocgIq+BBT&#10;KBuv4bMe2D9S/7ySeAZySnxrhC62tHfp8TjFp90YV6pBfc8GN1Isv2ANps5eidmLN+DQb5cREPIS&#10;p8/7ow9jzo/J+J99R4Yj66sLSyP4NFpPWf3BI6di9dwFOLFhLW6eOIRnt68igYyf9jwEOZT6RYmM&#10;7xnbC/RVBH9dThJqsuJRKfYXwAX4TJrAz20P9J4D6Mj0HuhlGvAjxteQ3w/AVzJPbM94Xktt20w/&#10;dBDW309FoOx/cTRDAjkJAt/kPx2FsvvqzxfwVbIbdHIvLm1bjWMrF1Dqz8P0CTPQdxAdJRVXVwGY&#10;Zok8SXsf4AVurSt+7xjjq0ZfTlaxvOZB7OLlZnzKzRtGrV6Z7+jsZxPkN+6G48AJf3SjU/+i10gM&#10;n7iQbO6PK7dDsZfMv4tAP3cpmOtXMGjkTEycuRInzt/Fg9BYBD9LxML1h/icxuK/6AA+1jv92L5+&#10;mbAc3w6Zjf/qTjXQnYqk+yh88iNVQd+Z+IhE9Pm4Hfh46m8Ev0aGuj5/EZpCVWFAADTGN8A6qd8R&#10;H7auzwlc9x0d40Jjm4hT4KesN/D7gN/RNERX33Vs74CvmXa1bp8TT713BKFTbX0WErMY3zCGDE1M&#10;wa3oDGy8HYvum/kjS24S7AK+q8831ve65miW9NMP6A+J7X0OoB3kfzXtd7E9Yxq92WTmBUqWq/RE&#10;N9FFQFcXCeN3TRbgXn0lj8d9M07j/x3JG0qW/3b+Mfy06Cg+Z0z/T7F8bwf8z3sz1lM/rmT+wKm0&#10;yRa3f8ZG8qmSQVQC3tx5Yn9N12Svx9Jn6jKi2TBOsrmZWNm37Y34EsPbLLt0FlIHAv5XZJ9fhk3D&#10;FAJ+6eptWL1uD/Yd+R3X7j3B/UcvcfLsdfQeNBEffzuYjUTSno5E+QFfruBzOplBwyZj3YLFOL5+&#10;DfyPHUDYzSuIfXgHKXqPvUBGp1yRHmugr85KMKsg6Msl9TOiUZdN9ueyOjMatdaNp/ifTkDJPi4/&#10;xPkEvQGf8b0DfYdsPn9HBTwlBLOSewZ4gl21/erztwk/1OdvTiDMZv0p5ncK6CzUA2CVfE8DjPHj&#10;bl3Ei0u/2Vx7V7avwen1y7B90SJMGTsF/amGvqdDVq2+HK0Gz5jU98X1qovwYvnO/MyZmJ7Ooo/L&#10;wXjToKnOQixvg6mUr+F2NzoDPZceDPW2H/gdNwNfYs7y7ejBz/qPmoF1O47hWsAznL1MNXbyOk6c&#10;vYurt55iz+ELWLhiG7bt+41K4SFu8XuX7z7FlIVb6ZwY35Ph9Y6+XmMWYPSCrVwuwj81yw/B/0kP&#10;dTfqBZ9UAn1m4vNRW/DJhMP4eMopi/lVAqwYW8ltWxKELuHWjgmX7CZ4hSUtfarA8lzEjsJgMb6B&#10;mWb1AjzOmJ8myS/p7yoEnXnOQKPynBPgby30R+/tAejU0JqOtLznltx7ksAYPzIdm+7Fo8eWQKvr&#10;taz+MjkBLR3rW1wv2e/L6OvPKvng5tRzf9RTBH9RB3IAit+tEo9/cu4ldNEAGwL/c727fs4lXjBv&#10;lKbJEvjnXcY/ZxzFf47ejF8XHcO8Yw8wbutFdB+3Ev/QRAsaj00vLAmmefC6KGZXYo5S/wsyv0Du&#10;AVy13O6lGPoeAS1ZL2kp4NM+Jbt8TMYR4K1fmWZVdtwW+JV8+pjMI+B/wcalQp0v6QC+6TsOg8fM&#10;xorVO7BhywFs3n4Iv529iduBz3En6Bn2H7uAn9joPvpmkMX2epnGZ2T5zy1s4JLAH0AWXD5rLo6u&#10;W42bxw4i5OoFRAXdQqpibIEzJRKVYvuMRJP7pckRlP/hKFG/fEYMFQCdgaR/ZiwdQKyFAbUMA5T8&#10;M/DLQfBYZfItsacuPDE4zdiewPccgE34QfCbM6BzsL5/Og19V1YWR9UQp/O84DFhPD6Usv+xFfJo&#10;Yg6V7sbdvIiIi78hWLPrbluDcxtXYfPceZg8egr6Uf18rXkNfBJf3XHWF0/ga2kA9wDP56UY/nOf&#10;tP+aztxebaY6CxVYEexWYSm21zbt+4FT8POwGfhx0CQMnTAf+49fpbS/ihnzN2LI6DmYs3gTGf8p&#10;LtF+9w/B+RsPcPVuCO7RSZ++dA/b95/CnkMXcPrifTrvcBz//S6GTl7GtiBgsw3wf46avwnrDl7B&#10;kClr6RBGUSGq+0+JQNX+qx1Nw+cjN5H5j+HjmefYpjV2RO1cuOiIjUAa8WSA9DG+D7DG6ortpaIJ&#10;8A/v1vdkvkCt7+hY33csttd+37pUhZyEGR2IkvSfLfHHj5tvoVN13QukZoeY1H+SlGHDcjffS0DP&#10;rUH4mAdpfLviAi/G9wp3vHntveIc72J0Aerv/9Dd5wGeZh5Nn/Mzzd8noH9K8H9K1lcRzicEupYf&#10;cd9/TD2D/+V3FD8u+Q2LTtzD2ZBEbDv/EL3GL8d/Mk7+VDOp/kQ2Z1yvpIuYuzNZ4AvKPEn5zmwo&#10;2v6MUlxvvVHBRzv4x/qM3+ulh0lJT2fwMRlIMt7F8voNF+9b8Q736zhNrf0N2USVf98PnMj4fRrm&#10;LtqI7TuPYceu49i9/zdcZmN68DQat4PC2Oh+R7cfh1o/vpj+c2N7Fyooq92Zy74Dx2PB5GkW4988&#10;egAPL59DxH1/ZEYQhHwuJSlRKCOga7KTCOw4Aj6CKoBxu9hcjE/gN+RJ/iv+d8Cv0fEEvqr56tT1&#10;R+chB+DF+RVyAgS0wC9HIIfgOQNZBY9RbqBGSUQ5nqSXZlZB+DcT+JUHsNr9h7cQf+cSnl88iaCj&#10;u3Bt5zqc37wWa2bOwpRx00zdfP0LZT4drRtiS5OsN3nv+utVhGP99crB8Lm6SU7d0psYRYCXaSyE&#10;N6ryy1/Goiedw5AJCzF68hICfx5mL9qEjYzXl6/bh2lz12Hh8h04fu4WbgSEwT/wGZ1ACK4R+EFP&#10;ovjMYnDlxiMc/+0GzlwKxHn/xzh2/g427D2H3qPnM54fjv/4aih/azI2HL6KnWfuYMj0lWxfo/GP&#10;Hmw/P4xje2F7+pZta8BS/Lz6EvrueIBvVgisjPkZs2tYudf17XAh/KjfXpWxgQSs2JqgJVjF/BY6&#10;G1uTeKUQBHqfWVzvS+4J7GY81pP1Msf0t0mwKr/nORi6994ZiE41BH5SRjCl/gsyfhruEPjb7yfh&#10;p23B+MQn9ZXV19K9Q++vwLeiHh/odTEyK+810Dspo8/Mm2ldx6iPfrEykpdoeqMpAT//Gv/cNXTj&#10;Tfpy2SX0XnsFy86H40pkPu7FFmDR9lN84FOt9PJTAv6znyfhE0p9e30SG5DmvFd2/ksyvuJ4yflP&#10;BXoyvAd6sbrH7u3rAr4UAGN3NUDt54N0E2lK6rvMsyZ5UH241Qfw/N+QXX4aPAnT5qzBth1HsXPP&#10;cWzcegDbdh7FncBQPH2ZgMfP43Hs7FV82XOIy+LLmahHQLG9ZauVPByJXwdPwIKpMxjjr8Ot4wcR&#10;fOksgX+TMf5jMnsEStPJ8r74vjpLrJ9g61IBNTnxaChIRmNhCurzk1Cfm2iOoC47wTkAxfu0jt18&#10;An916ksXAtABVPmG+Vrsz1Cgkg7B8gPpOl6hg6sdkBNQ9WAFnZGWcgSlZH8xfxHDhFwplGcPjPU1&#10;SEdv1L1C4J/euBpr58zDpLFT0XcA2bk3lZP63wV8mvXF6xn6svfqrvuCz0z3W89ISVjF8Zr01KZF&#10;66u6CVePYfMncJ8UmOzrX8dg4ozVWLluP5av3UOgb8WqDfsxa8EG+E1bxnBsN46duYmrBPyd4OcI&#10;ehyJew+fITDkBR6HxeHhkxjcvheKSzce4tTl+zh6+hYO/uaPqYu38rn74aPvRuH/7TbYHMGhS0HY&#10;wXDh17Hz+SzJ9AwHPhchMf5X0u/bCRsx7cgDLLuWgAnHwtBt6SV8NO+CZfpdVx0Ba/ggjgh8e7uO&#10;QCuwc79L7LmkoMvKE0M+MAvsAr2XwRfIbRixhRVyADrO5wx4Ho3FV4/Bp8tuoo+68yqq4xGbHIIX&#10;iZEIS0zDXQJ/G4H/y+7H9A6UCktpBniyuplj8w/gF7PLc2mfzwlIBbR7NKkBmecc+OMLbtH78A+R&#10;4T+mtP9I3XlL/TFg5wP4HXyA1ZcE+DzEljTgemgcRszZxBs5Cv8p2c1GIpb/3GJ7N5+64ndJezG8&#10;GkoXNpzPJf9lPEb9vep26yyTA7CknrpmKNMEcILdW7c6cH5HMb91JXFbsb+Nr7d59akm6FC+Imv1&#10;HTENK9fuxr5DZ7D74Cms3bQXew+dRvCTlwgJj0ZoRBKu3Akm47vCHZtJlk7EZpe1Liz+HsH/c78x&#10;mD95Ok5u2oA7Jw/j0ZXziNQgnUjKaB/wywh2gb4+LxWNBemoy002aypKNRPom4vT0FTA9dwk1Ar8&#10;OYlUAJT8PlMeQH3+rupPoG4v8vESgs4p+JyDOQsH/FoqiGoVD1kBUTQ/pxOQEkl4iWICvyDyCbLD&#10;H9gY/RQCX1n9oGO7cWv/Vpzfuh7rZs+DH4H/K8Oar6TGBHre2y/1bDy5T3MJPD5POlf31iIXnonx&#10;bbJTH7sbw9P5Wi0G17/WZ2T8r/uNwxQy+76Dv2P/kd8t33Lkt2tYvmYPBgydgolTl3L7Om6R8R+G&#10;xuDpiyQ+p0SEhEUj7GUSwiIT8fhZDAIePseNe09x4dpDcxTL1h+wCVw+Zlv45/cE9leDMXPlXhy5&#10;cB9rdp3B6Jnr0H3AVLadCVSHY3nMKPzH11SIg+Zh4fH72PM4B0uuRWPo3kB8v47SnqT6T1WmauyJ&#10;8MFwWTPiWsKOmLEyeGLFuvKEJQFYeQF+ZseI9akO9EJMgf9D8Q7Neg7kAJQX4Pc0jF49Yl2Fx2W3&#10;8OPW++rHL0AcH3BEchyeJ2fgbnQGdj9Ixa97nzDG92dcoCmt9AotN8utgO/F+1p3VX0+wCuG8IHc&#10;Y3rPMXjH2HG8IL2k45MFV9B16VX02fMIfqfDsf9RMm7F5SMkrQRxxc04efcZeo6aj/8gW/5DoCdg&#10;1GUnaa/XJn1KgMpswAZBqa65z/hZ1z7q3iP45SBoXTSQg8vPeikxp2w+QW1gH/kB+Nqn99933PaO&#10;09IxjxyHwgrG9v0mYDwb0YbNh3DqnD/OXLiF/YfP4sTpywh69Nwa0svYNFy+GYQvyPQCvuaS/4xS&#10;sDMbhsnbnx3r9+w9AjMnTMXhdWvI+Ifw9Dpj5MCbSI98yhifcjwtDhWZAjOZncBuLspAU2E6GvK5&#10;TrC3lmZw6RxAcyGtIMWkf2N+Mo+hcb02mwqBAK5U4o8griKAtVRNv6zekoIMC7ivnkqijmqhLive&#10;ti1nILVB03fUjajEos6lasKiWAd8Dd/NfHLXKvg0A49ekX338A6c3rQGa2fMwdgRfvh1KFmbzlOz&#10;D6uLTv3xcgIW04v9eZ+7+TL17o1Fuu8ug9/Fx/xfDfBrj+/F/AK+WJ/L7pT+U+atxYFjl3Du6n1c&#10;uP4AF2mnzt/G9LmrMHTkNKzbtB/nLt0ly0fiWVQqXsZl4GV8Ji0DEfFpiCQBPo9JxrPoNDx5nkRF&#10;EIV9J65h2KRFZHXnxP+z20C2AT+s2X0Gh8/dxartJzCcsv+H4TOoQibzP7rZmP/jq2HoMmgOFh69&#10;jdPPsnE6PAc7gjMw+lgoumtey1UEN4nViuJs9J/XhUfQkiAFZJf0I+CVSyO5altg76yCHivP5Xe0&#10;j0pA4/+VDzCZT5MakAIwqS9sLr+Hnxl+dKqsK0NCThIi0xIRLuDHkPHvxeOnHcH4lIz/xQoxO3+Q&#10;bO+9RsuSfAS9xsp/rm2BWWzfQd53ZHzXxefZLXxEqfPPJdfx857HWPh7FI48TMG156kIzyhFfEk9&#10;ovKqcOR6CL4fPtdArxlTPyFYZErmCfReQs+91koxH2+0yUPHEp3ZoKQIuvziR7A7J9C5txwAgWsg&#10;9xJ8Avpo7pMK0IysBKlifrExG6fF/Zq3TTEnTX3HOk6j/GYuXE9mOYPzbEQXrwbg7O+3cO3WAwQ/&#10;jUDo8zjEJKSTMe6hi2+CTc0ca9V+ltRSXCtFMRLf9hqGSWMm4dBaJfeU1b+E2Ef3kM4Yv0BJtFQC&#10;NTsFtblie7I6QW/g53o9gd5YnI6m4gw0FnE/l81cyino8yafE5D8Vw5ACUA5gVrlAwjiGiUHud7A&#10;0KCeQJeJ3eu5/SFckBPIlvNI5DbPQwdQJQfA/ZVpsSij7LepwWLDGeuHIDn4pjH+47OHEXBiL45v&#10;XItV0+di/Kgp6EPGt5p73m+xukIrrds27+1XdAoCjrL3ArxXWKVMvkCvOF/LLvaWI8f+Ar1JfpVN&#10;E/jjpi/DoROXCNgXuHM/DDcUx/sH4xIdwYGDZxmWncDew2dw6uItSv0IvCD445JzEJOYyWUmFXAG&#10;12U5iIjNQBg/D3gcjV1HGbOPmctQrX0uheHTluPU9Yc4fysUq3aewoR56zGRYcUgksL3Q6biu0FT&#10;8f98Mxgfsz1uv/AQt6LzcC+pBDfiinHmWS62B6dh5MkIfL7+If6T7G/Dc4UdkaRCYnMCDktib4He&#10;iuSM8ZULoMNQ5R+dhpUFK1Tgca4eQOzvFIDArwTfZ8Ryj833CPx6vR8/EVGUky9TNMuugB+HH+gV&#10;PtUMPDbnnlfFJ2ArhhdzyxPxh43Rxe50AFIDtu0z/nnLSKobQhdBSa957j9dfhM/7aKkv5WA29FF&#10;CE0uRFRmCWKyK/AysxTbztzAF4Om4H9pBJcSeDR7DbLF81znUsk8xfNWkMMGZKDnzbWXK9D0Wbf+&#10;kw307cDXkueweJ6g0+QaBniBWew+mp/JlOhzcb9m3FFF2FcDpphD0eCQT+gMfhw6GUvX7MDRU5dw&#10;4epdMvsD3LjzGA/J9OHRyXgelYjktBycu3wb/9XlVwO+xt5/2oMOgN834/llXzAUGDZ4DPauXIF7&#10;p48g9MZFxDy8g7SIEOTFP0dRKhk2i+DNTzNwNxL0sgY6gKaSTDSXZqOlLAfNZVwWc1ufE/Ramvwv&#10;JPgV/3dwAAK/gZvhg0DdwLChMS8FjVw2MFSQs6jPY2jB9fo87UumU9D3ndVk+fIM6mYk+CX/KxJf&#10;GPunPLyN0AvH8ej0Qdw7vt9mEF44aTbGjZmOXgOkyPjsCNIveV+78rnpmckEdI2n+Lq/Enhetx2P&#10;tS48OXfNjCS2VyWmVAFlPsHvAV/Jve5cjpu21Aqngp5G4lFYDEOvKDx4FIG7dALXbwTj5p0QXKRD&#10;Pnb6Eo79dhn+dx4hIobgT8pGckYeUjJykJiWjdjEbERTBUQnZFO9ZdChx2LPscv2YlX1/rhen6FY&#10;sukgbj+JxvXgCOw76W/JwGXbjqPf+AUYOGUZ+k9ehk5fDsA3ZP5Lj+IRkVONiKxKRHH5NL0IF6IL&#10;Me96InoxvO629i7+a+ENEuM9G0JrVa5ifkl+MbiPxS2xJ3lvcb+kvr8x/eeqDVBXn895OMUgdX3L&#10;yFnvnfhqzQ3G+DXFSOYDjqG8i8vIxb2YdGwLiMOPux6i89pA68N32XxJ+QDnCOgAOi/RiSkj6AAk&#10;37vopGR/Ad/F+M5byeuYp1mkP3eDoL+F3ntCsOJmPO7E5iM6q4Q3oBixBZWIL6rFrjO3rPjmYzL7&#10;Jz9SyovlBXQC1sl7x/SS951pHsMrru9CYH9KueiAT7k1cCrXFec7yf8pz/dPFeWQZbuy0agIxCv7&#10;FPi9WF/g17q3FOi/7Ecnwt9RQ9U79QZNnIdte47h+JnLuOQfyHjwMa7cDMa9Ry/YSFLZaDKQlVuE&#10;385dx3990ReaWfeT74eQ8Sn9pCAIfMl8Y7qfR6L/gFHYvWIl7vzmgB/94BZSNfyVjK/4vjI7GbV5&#10;Yvh01BPQ9YVkfB/gX1XkmrUQ+K3c11qahRY6BHMCAj5NCUBncgLJdAapaJHjyCfYZQJ9nsKENH4v&#10;HS1SD0V0NDpGxv0NVBwNOo5qQuC3ZCNNYUAN208lZX8hWT/10V08PnfMJuIIPHkIWxcsxPQx0zB8&#10;5BT07E+5znsoOS/T85PDFfB1bz0g2+xHNK/UWok+gd+9rtw5A332FR3EN5T+xvjc/o42cfoKHDx6&#10;AQEMuZRklZx/FpGMByEvcY3P6P6DcIQ+i0XQw2e4eTcEtwPosJ9Ekt1TkUTQp2TmIjWrAAkpuVRt&#10;WXQIOYiKz8LjsHhcvfMUC9fv5zMbY688/1+U/N35m0cu3EHg83jcfRqNM1QXF+48wa6TVzFr5U7s&#10;Y5tev++8vR6s/7hFeBiZjpTCWiTk1iA2rwYx+TUITivH2ehi7HtWhIXXkzBofyi+XkccUZrb3JNi&#10;b8X4HvjF/Nxn1XwCtpyAJt2QGpAZ8J36NuBbnQCXVO09NpHxG1tqkUl5GJMeh9jMHNyPS8euoCT8&#10;sJ0x/ep7+EJVe0vVB6hx+QK8m8te5mQIGZ0/IPuQqPCZY33FFzcYj9zC/5p1Ed0338UK/3jcjMrB&#10;i/RCvMgoQGx+GdLKG3AuIAw/jZqN/8WY+CMysOqiP/MBWQC0yjs2DovpVazTTyzs4neP1eUgvuzn&#10;2N7145PNCX45kX+qyKLnSDINGWKwavn97DixiJyJB/YPJidA0+fWQPX7dBbfD5qEaQvWE9TXCPYH&#10;uBUYipv3nxr47z18jrCX8cb2BUVlOHj8PP7rq/5sJGL8IQQ8wc6G3qUXGb/XCGOpLxjj9+k7CtuW&#10;rMAtAv8JgR8bfBfplM15ic9RLMZPJzMXUMITkLUEaj1jfQHdMwG/tTznL/u03az4n9bgSwI2laSj&#10;tSzT8gKtdAgtxTwPAd5KJ9FalI02Oo22UucwzGnw9wz4NKkIhRDeslbs71MIChsqUgj8uGeID7qJ&#10;R2ePIvzyKdw7eRBbFy9hKDMVA4b5oUd/9bkLpJrc1N1XhU5SASq80eg69xYjOWUn772uPMl7bSu7&#10;L0VgMb4y/QZ8x/qayHPAiBnYuP0IbgY8QdgLqlnG8GL0sBckG4L8buBThDEUexGRRJmfjFDuDwmP&#10;YkyfiPi0DAI/B0nptLRcOvAsMn4WImlhkam4/zgW+09dxy8jZ+G/vhmEf34zDP/55WCMnbkWNxha&#10;PKKTCeJv3qEDuB8ej0v3wmzgTzgdx+nrQVa/MNhvIZ1EAtKKa5BBSy6sRgJJL4FhblxxI57RIVyL&#10;L8fGwCwMOBqGrusC8SlxZ8k6gtfeoEum1ww+Sv7Z+/kJdnsDz2LXvS6z8FtYNAKmEpjvj4+Jx5+3&#10;P0Knskp6Nkq/2MxERKRnICA6FfsfpOLHLZL2twj4O+iyQnE9T0ZvoXHxYns5A3sNNU3rGrfvfa5h&#10;tDYHvzL/qrtfSOMfUFJh9+MsBKZS5mQzxMivoLwvRlxeBa49ikL/iYttPjvrexfYf6KpcIbg07bF&#10;9AKhJL6AbSxMwPciE/wyyTkAyn0B/0uBmSyuvIAVWSixRiegOdl/HTsPP4+eiZ9GzkCPIdPd5A2S&#10;8HwokvFSBB/TJPW1X2xjclONkI3th6FTMHvJZvx24Sb8CXYBX332d4OfWdfQQ8b4sQlpKK2oYShw&#10;Gf/8eqANw/2EslBDRMX2XQj6LzRSsPcoxqZj0KffGKyduxg3Tx7BU8259/AeMqOeIi/hOQqTo1CZ&#10;RalNlq8rTEM1GbtGzF2SgZZyAlyg91lbZd5fnMGrCjmALDQT8K8M8Fl4RdNS+YAWglzrr8v53bI8&#10;fsbvyWlwnxSDrLWExypsoGnbnAAdQh2dTx3DgHqCXyXEVenRKIp7jrj7/gi9dAYRNy/i+uG9WDlr&#10;DkaP9EP/4arak5wnUGlf8L7quarPXuW7X/H+2puMCGKL38n4SpIJ7E7at8f4Xl++9ov1PaUg9u1N&#10;p75i3W7cIvCfR6eQtTNNskfGpOBJWBSCQ56T8WPwPCKR+9PI5qmIjEtGbApBn5GNzJx8ZGUXIjMr&#10;n8BPp3NI4ufpCKOjUPhwmaHB1MWb8E9Np/b9KAKfTv274dh2+CJCIlPwmL95PzzG7AGdyk0qjyD+&#10;XkJ2Ea49CEXfkTOxdNMBpBSUI6+yHllltcguq0F2eR1yK5uQVV6LtLIGvMytxfnoEoy9EIPOGx4S&#10;2AS8svUGbOUACHIC3rruCHqby1+Vf/zclADBLkfhuveISw36oXVfdxedCunxo5KeITo9Ac954YGM&#10;ZQ4EpaDPjmDK+5v4gsDvutwB3QO4vIgX52sGXif3yf5ifAJfI+5cfb+8DZ3HuvsYeiICx58XIrak&#10;CRmljSioakZ+TStS6PGuBL/EwCnLjXHF8JLUAr8Xd2tdcbwKc75Q4of2mRj6Q6JPrKDknh8VgaQg&#10;nQOVgGT+Zz9Rwqsu/oeRZJMpGD51GR/aZoycvgwDxs1H71FzLbPsjQKzOJ+mpf02md+FEvx9hgUa&#10;1qtJO20QyI0HZPonuMOHKVkZHMqYMjzWGETALyqtxL7DZ8kKA6DZd2xACp2JylW7Ut5rbr+v2Xi/&#10;6TcWvQn+lbMW4Pf9uxHqfwUJjwOR9uIxcpU0S4uz5J4Yv57AF+DE/I0Erli9rSrfgZygb6vKowPI&#10;sf2mAnzrrXQQAnybQgOfY2gWuH3f07FyGjpe2610BK06jqDXsklhw4fwIdN+X2FHky+fIOaX7M+P&#10;DsXLm5cRduU8XtCBnd66CYumzMCY0VPRb6gfpfgYMr6fJfFswkw+b4U7Kt7R/IYGYDK3k/lyuO1F&#10;O57sV9WetjUnohhfwNcEHMoPfMP9PxP4S1ZuMxn/PDrZgB+fIsnOeJ1y/kUk5X8EY+3YZMQlpiEh&#10;NZOWwbg+E+nZecjOL0J+YTGthNv5/F46YnhcBB3Hw7BI3A0Kxea9J/Flb5JDj+H4uPsI/Ge3wRg8&#10;YRFOXQtCENlcoL9DArhHR+P/MBwBTyIQyf+QWlSOYH5+7Lw/wvlfskpqkFNaizwCP48OoKCyGUU1&#10;zcgjPjLLGpFQ0IiTEaUYdykRXTertsYpbNdFJxVAzFHmd6UTcPP4EXO+sMAt5RRcaCCsipS7r6PU&#10;r2tkTJMbhei0eLxIzUFgXBZ23os34KvP7wuC/gtNuukr5FFyTx7FwE8p4fXZO2fAH+cf68J4Xkyv&#10;N9d+teE+Fvun4DI9V1RBFdJ5kYXVLah59SeqXv8PLgY+R79Ji/CJ5B6ZXGzemQDvwofYhQ/0c8bi&#10;qsb7gnKuM7e7qhSX4LYae7K9B3zNuONm3ZlEwCtu5H6a5QgIftV5DyboF204gMU0v3nrMHbWGpuI&#10;U4B3I+4IdIUUJvm9BJ+LPwV+FQap8Y2ZtRIHTlzGrQfPcSc4nEwfhvshZHo+5PBIKidfjB+bkMoG&#10;uIXA72+JPevHpwNSjP/Fz5o1Ziy+YeigiSk04eb8ybNwYttmhN28ivhHbnSegF/GMEyMX8MYXIwv&#10;EAq4Sux5zC7QessWgZcO4FWlGF8AFtjpIMjmr8vz8LqCDkIMz+WrqgKCnUDn9+Q09N1Wfc93PjOd&#10;k85Djka5AzmMJp81FGUy7GiX/po8JOzaWYL+EpcXcWz9BizgdY0fNxN9B0uK09mR7b/WM1XcTqer&#10;bL4Y32X2x9iYeg/sDtxevC8n4Na/Hkiw06QIlCtQn74xPkOFXkMmY/bC9bh0PdAYPy4pE8kZuUhO&#10;p6VmI54OIJZgTkjLQlpWLjLI8Bm5BUjPyUMWQZ9TVIxcWkFJGQpLK5DHkC09pwApVAA6R3QsHcDj&#10;CMxctJ6MP8gl+lSUxWe8bOMh3Ah6gXtPonA7hMunUQgKj8ajF3F4FpeG+KwCJOUWIjo1CzHEW1oe&#10;HUx5NXLLqlBUWYfSqiaU1bWitL4NxXWvkVfzChH5dTgVWYIpl5PwxYYHVNkkY+LOQO6L+TWNvb1i&#10;m45AVX4amGNFOwK+pL4ZmZ84/X59ADqVVycjOfs5IpIj8YSSJyAmEzsI/J56TTZB3211ALqulNzX&#10;Nn+IYFaCz5uYQ39Ccby37EqzWUaW3ETvfU+x8h7Dh6RKJBZVk90rGc9UIpOSprTpLUJistDXbzE+&#10;1TBN9c3yIXZlo+hKRjcHQLn+idhW0p77OismJFNI8su8rj05AAO84vze3E9JL9BbN+APVA69xuHX&#10;MfOxYvNh7GN8tnHvaUyevx4T5q7F94MnW5WeG/s90sovlVNQN5669UxtKAsttSFmYcOaMGcNTv1+&#10;F/fpxe8/4cOlR5fdf/wCz8gmkfEpiE2mRIyMw8LlG/FPxvh6TZQkvphNb5HpSvB/zdj1WwGf1/8N&#10;VYDf8Ak4tH4NQq7+blI/7UUIcin1i1NiUJmZRIBlEOxkaR/YjbF96555kt9ALzBz6RjfKYC2CqmD&#10;fC4L8JphnqmFKh5L0L+uKXAOg6b97jO33UqTU2jhb0oB2O/w3Eo01uQp55CGmuxEZLwIxvNbvyMx&#10;+C4eX/kdO5YuxRy/ORg5ahp+HUzG5/PTbMYWoxP4Csese4/3RWGV2P67IUqmkvl5r73Xl7U7gvZ1&#10;LVW//y1NSkGTrWh0Xg86lSFjZ+H42WuU54mWoU8lwBOpaOOT0xi7Z5olS9YT8MbwxWUEejkKCPR8&#10;LovKq2yZz+3CskquV9ApFDMMKGQYkE81UI6Q0CgMGDOLbUzPc5zNqLRo9V7ceRiBB2ExeMLfjiK4&#10;4zPzkZCRj3g6n9T8QqQXFCOdaiI1r5DOJA85BaUoqaxFeXUDquqbUdXQiqrGNi5fo7SuDelk/hf5&#10;DTgeUY6BR5/jYxXWqc5fst7ifqptAl9v1VX3nhSAwN9V3ey++L4LCbuLr3vwmzW30SkrLxxJWeF4&#10;mRSB4Og4XHwcjYWnH+DrVVeN8SXzP1/iT8ZXBv8Gl/xR/nAXvUnX4n7GDXoz7VJ+zs+U6e+67gEG&#10;Hn+OzfdTEJJWRXlTh/TiCkr8asoXxi/FVXjMkGLikq34j+8GW5ecym27aVIEZW1pDtiU6SrcoFP4&#10;grGfGN8Ns3UDcwR8gb5rX43EI4C5bfkBNiCbWbUnWYT7fho+y5j++IVbOHM9wEZgzWGMPn7OaptV&#10;V5V6NjOrBuf4GF+FPF5fvpdFVkP7liwzZ+UOXPIPNmkf+IQSPywCQVwGPlYWOR7RjAslH19ExWPt&#10;lgM2EEfAd0k9/idj/FHoRpWjkWoaptqtxxBMHDEBxzZvQOCF04h5eBeZES7GL0mLRVUOpT5jfElz&#10;AU7AEwsbO/uA6oG0mbJeIG2rzjfAmlXzM263CdzVMh3vvtMq4OszWW2h7zOpADoKbz+3bUlnonBA&#10;XYf6HTG+Qg8lG1VCnBp6HxG3LyLp0T3LV6ybMxezJs3FIMr8ngxnvmWMruInKScNr7WYnY5V96Yr&#10;HaC68r7ls/6KgHfA9oHfB3Y5Bn3+jRjfnofvtWdSAwS+3oik8f4/8bcOHjuH8JcJSErPRjqBn0mQ&#10;aSmWl6Vm5iAzrwC5BKFALnYvKq9AcXmlWUlFFRm4hutaUoYT/Nl5Rcil5ReW8bvF2LD7mJUad5P6&#10;/H44hlLu32HoGsJwL4yhQVwaFUVeKRUElUNJJQroRArI7gUMA+VMMsj+mTxfcUUNKuuaUNvUirrm&#10;NtQ0vzHwV9Dyq5uRVt6MoLQarA/OwJfbvIk61K9P4FNxWxbfxt6TjOkIrEZfjK98AI/xCnjE+N8q&#10;xk/PDsezmCAyfoxNtukflYbV11+i+3p/dF2lbD49hY2g0xtGNMb4Cj0MncLC6/QkN2iaQOMKnQK3&#10;l95EV8qI0Wde4ujzHDzPrEBKUQ0yGMekEfRZFQ3IKqtHGGOuHSeuoNeYeQQr4zsCS0ztFePILOlD&#10;SS+m/6AA6MnVhSeHoPp8gd7ie7L9F/2muG16XpvGiTJd9dPq6pm6dAsOnr2OK4FPce5mEDbuPIrF&#10;K3cx3l9KthlDia8Yk46Ex+v7mobZdeUpiyzHMp6NTcziB71Zd9vBc5T54Qb0kBf07JRxDxjPyRGo&#10;+ygmhTFlWgYehb7ElFkr8M+vB1HmayJJ13dvwO89Gl+xgXb/lWCg5P+Kn40cPAYH1q7C3bMnEfng&#10;to3Hz098YXX6lbmpqFFyjWAXy4vBBT4Xkzt2F6Mr2fdBrhOsBm4CvdW3dFZIB1BEZ1CIFu5v0XF0&#10;CK0CfK1vKeP+Fp5HJufR7Fvq/AK9/kNjcRZqCfqa3CSUpUYj6v41PPM/h6h713Hx4B6sm7cA08bP&#10;psyng2M4050xuqYpU2JOwLdEnUIo3gNXjEPW1stIBnL/gHEG6u6aPo1m8+kN8sP3QyZxmw6hH4/l&#10;53oZinIleklKT67/xH1DR8/A4WMXEM5YPik9C5mM3fPI2IWFpRa75zKGl+Vxu4iAF9sL+CUEuQN9&#10;NSpq6lBd32DL8upaFIv5qQzyC0pQUFxOlq7CtXsMiRnCdf2JyvQnhht0ZKcvB1gV4HOGejHJmUjP&#10;pZwn6It5ztKqOp6fzoRAL69psO0iSn2t1za2or75FRpa2tDQ+hY1Ta9R0/oOJWT+zIp6RJNA7yaX&#10;YcmtFHReF4B/aqIOgZ4srpF8bgy+jKDnsn04rqS/cwIquuuxORCdisvSEBb1CE+jX+BpYjJux2Zi&#10;W2Ayem4i4FdSuq/klyT1lzNuXyqg62WUl+gALnOplw1ewke0f8z5HR/N/x1jjofj9Mt8xBYxnufF&#10;pdK7ZZbXIpt/PJvgj88pxq0n0RgxcyX+0WOoyefP1V1DgDkWV7WdA/+XVADdBk/FlzTF/Z+SGT/3&#10;OQUvxu/I+hbvM6ZXMk8vwNCcapMXrLNESkBIBAJDY3A5QGOvz2PlpkNsMH4E+igrF1WNtd7Npnp+&#10;Fy64ON8y+mpcQ/VizekYOm4ejp31xxNK+uDwCIQz3ntClg955hxARFw6EskwcQR+CIE/edZKSv1B&#10;ZH114/G3fMDXQJVv2Ei+Y+P9pg8BQWUxvP9IHFy7BrdOHUPYnatIDgtGUWIEKrISUUXg15JdG3wx&#10;tgFe7C+QC/A+ye9idYGWbG9Sn3K+kkCvkknaU+IT9LK2Sh5DgDcTzK0EfpNATmVgwPfJfoH9A+B9&#10;JtA3l7kwQ7UESvKpmCgvNgyB547i2c0LdAA3cH7PDqydtxATx87ArwTz9wSnZiuSLNcbijS8Wcyv&#10;iUptHxn9GwL+W4HaB35l+AX27wZPIuD11qPJVHBT0ZPgF9C/7qv6fDpmWnfey57c12foVPTj51u2&#10;H8ST8CgkUn3lFRahQIAl6EtKywliSvjSMpSQdUvIvlqWs72WUXIL9GVk+IqaegN9VV0DKmsbuI8h&#10;KlVACdu0nIDeQpVE1TBo3Hz815eD8G3fKfi6z1is3XYUsal5iKW0T6Bl8ncL+R2Bu6Ku8YNVNTQb&#10;w1fVN9HBNBvoG1+9QVPbWy7f8rPXZP93qGp+j7KGNuTUtCC1pBF3k6ox9kI0Plt134BsbK/MvoFe&#10;gOeSpn2yD/G+HARD8Z5bgvR+/HxEp0YiPC4Cj+IScP1lko3O60U58ekySnsC3myZgE/JT/B/wfUv&#10;Jf0X3UBXSvx/LLiGbqtuYOGlCNxOZvwikNMb5lVWIpc3MbuiDjncl1lShZDIZKzde4aeXtV4o2wy&#10;TPWpK8bXIBuvj74L2b3rQMZ6g6agK52Dl+izLj2C3y29gh5+l/G9lfVaSexom4JpAqX8gd8uIYhs&#10;HBGfiWexabh+PwzHT99gjL8OH/ccbMyumF4hgpZyApL31rfM/6PJHrqxAYphfmKDmjhzOW5SObxg&#10;HP88LgUvE9IRHuUGd7ygE0hMy6GMpONLSsVjOoYZdDz/YIzfhTG85Kwmn1Csr7H8GuijxJ5Yvxcb&#10;rN8IPxzZtNkY/4n/RSQ+DUJB/AsCP4lxdBpqCa76UrJ+pY/RFbcLlAIs1x24KdUJ9lbG8bIWrrco&#10;gUcwS+5Lrhuoyfwm222/b5+P9T2Ae2ZhAJeeitDSwomyXDTRAUjuK+GY+iwIl/ZtxYvbl/Di3jUc&#10;37IZ8ydOxXDV6A+egh/5TL8l0DVhxhcEqhJyX/D6jf257rrwnLz/hgpLbymWE9C97zl0EnqNmIqf&#10;R0yzdx/25rLXsCn4XoN+KOu/4j38gU6i7/Ap6EXQ/9BvDJau2ISgYIayBH5OQSEKi8rMSgRatksz&#10;ArKUVkbWrSSwyyprUEpzoK83wFcJpGYNPgVQy2Oq6DikEspIBNfR9YdRVDSTMWzsAoyfthQ3H4Qh&#10;jb+VWSR1wPCBpFdaWYcKnq+mscUA72T9KzOt17e8RvPr9x+snuCvf/UetS0C/1uUN7xCMWP+2KJG&#10;HAnLw4DDz/HJUgJ/aaAbay+Zb915ZHpV7RHsbuBcALooDKDk/2TRTV93XlkOotOi8JJS/2F0LK6/&#10;SMDmOzHouZneYTmBvZIx+wpKeDE+HUHnJTRN0LFUJ6fUYPyvSTtW3kpEDOOQytY2tL77Aw2vXzM+&#10;aaKUoRMorkROWQ3SCfxdJy7b6Cwldn4YMQt9xs1Fr9Gz3PvoydCaSEOZe2X41XWn2XRUNWdxv9i4&#10;A/BdHoBxvbL3KulVn30PsinBO3LSYmzZe4KSPJSyK42SK5vsTOAHhmLb3lP4iezx0fdDPiTzvCIh&#10;lfRaTb7YiI1QDkoNUfLyB8aVy9btNkfyPCYJEQk6byaikzIQyfX4VMaSOS5mU4wf/PgFZtDBfPTt&#10;YMpAN2e8zS/3g17bPNrGpX/DBtuTDbYXbeyIidi9ag3unTuFcDF+aDAKyfjlGQmozk1DvbrRBHzJ&#10;bIGdbG+ynjG62L2lwgG6xQO0yXgBm86gppDbBHt1EddlxeYk7Bgf+D3Qe47ggxPgb3nA98IIk/ul&#10;Oai3br0M1OWlIvbRTdw8vpcy/zIeXz+P7cuWYO6k6Rg8fCJ6Etg9qNikcrpS7ehNRVbHQNCL6V2f&#10;vLvXlkshIWj9B7J7D4JeLP8L5fugCXMxYOws9B1F8A+bjF6a0YfPpSetD5/RgJFTMHjMTIyeOBdL&#10;lmxAQOATJKdlIT07x6R+EaV6GeV8SUWlgbesiuxeKVlfS5ATmFyWVwv4tQR6vQHds5oGt9R+KQE5&#10;jiIqh+CnkRgxcSG6kXB+GTITfahQtu07gWw6mFxzMlISVAtUE2XVdR+AL8A3tL42lteyue0dXr35&#10;E6/e/olWnzW3vUcjrY4OoIoKoKzuFUm1BeHZtdgakIZf9oTi09UP8NkKgT/IQO562Qh062VTEp5O&#10;wST/bRul123FLXTKK81lfB9h7897npKGO9EpVqv/3QYCffUtfLGacT4PNKm/TEAX8LmtRN7Sa/iR&#10;ymBTcBaeU4KUv3qHxjd/oIXW/O5faHjzL96sVyhTLFPbhAfh0RjCB9flp+H03rNsrvOhU5fg1/Fz&#10;0ZNe/Lth04zpP+vrRwdA0Pcn43Npcb8v4dfRTPIT9AL85xaj06HQEQweMx8btxzClVtBZOVUpGYX&#10;MubOwsMXsThz7R4WrdyJnmQgG2dvXXYEI6W91e3znGJ71fIr99CNSkQM9QMb2EA2vK27jyOU0j4i&#10;Phkx6t8V8G1gh7LEeZasUZdQalYeAsk2fjOW4TMVJfUcZoN0BHxP7mvsuGLTngPHkw3HYFD/Edi8&#10;eAnunjmF5/duGPDzyfhK7lXmpHwAvrGtWJdgNHnuA3czpbusqUISXWzttvVZW22xLc1qGd/TXtMJ&#10;CPjNchw+sHuA11KJPg/8HtML8BYC8D80lWRbYq8mNwXl/I8vA67g4eUTiA64jMDzJ7B+4QLM8JuB&#10;AcMZkzOG7077ns9Xw2e79KGDNsbnMxP7G9u7TL2Y3rE9pb3eQ0gWF9P/MmoaxkxdhHHTl/AZ87yj&#10;pqLvCLI+VUNvqsbBo2Zg1PhZGDNhNibzuAUL1uDytbsG/MzcPIvNSwlEMbvYvJwgrGbbrCGb19ZR&#10;bouNKbtrGpo+sHxNg7O6piYzAb+STsE5iDoyfqXVB6zasAff8Jl26zUWYyYtxdY9x6mkM5BXXknn&#10;wt+SVdNh8DeqKfEFfg/4za/fEeR/4NU7gp7AbyNuBH7hqJXWRiy1cLuOCqCSkr+ktgVZ5Y14nFGN&#10;rUGZ+HHPE3y88j66rAjG58sCiVGxvNjfdb0L+C7+d5PWdmMI36mI8d+LxJeISU9APG/Oo+Rc7Huo&#10;yr27+HSFL8HHAzsL+JL8KxgzrORJua87VcHqO4kIL6gj01OqUJ40vv03L4Tg559tpTXxz+qiiunx&#10;tuw9RvBMw4jJC+zlBlMWbsK42aswbNoS9B0/z+JozYCreF5FOl9R6hvIe6t0U330KqBxuQA5Axuh&#10;J2N83kVxPu2HAVOwbM0eXLkeZBI8KbPQWDiecXdQWCR+u3QLU+evJeB4HiXxrAtP2XwyP5dKCiqb&#10;L8bXyDANJBHwf2Js2W/4ZBw8eh4x8enWFaRscQKlfUJatvXvphD4aQR8Zl4hkhn7BQSFYsrMldZ1&#10;J5mvYbk2OIdm/fh6qw/BrzfL9Og7CoMHj8GGRUvgf/I4Y/xrSCLw8+IE/Dir168pSENdcToaKa8V&#10;dzcRhA74ZHkBn0sP/B7gW6gAmo3VxfrFNIJdjE/gi/3btJ+fqyvPuvN8puy/M/f5XyS+fpf/QV15&#10;ddaNl4zsiCd4ev0s7TSe+5/F5UO7sHr+fEweNxW/DlFij4xPBfUjHa6VKdNsSfAL8B7oZXIGWn6p&#10;ZB1Z/RcC+peR09Bv9HRMmrUck2YsxfBxMzGMNpDg7zVoIvrSQYzxm4cZM5di8uT5GEfw+3F5/qK/&#10;dd1l5uajmHG8QC+Q1zCmriUA6wnABsluAb7Wgd1ibQKyTvsbm7lsRkNLq1ldUwtBq+w71S2PLa2o&#10;RT4l/cWrdzF51hp0Z3scO2mZAT/4eQQZX70EjvEref6ObG/xPE34EMAF9ra3//pgYvw2OgMBX+uN&#10;dBDVDAcqm9pQVt+K5JI6PM6px+oHeei5OxSfrHhAfD4gQbvY3xJ7ZHib8ksFPAtv0SncRXf145ey&#10;YUQlv0Q8GT85vwAhyTk4GJKKHzaR0Sntv/ABX0uBXsvOlP89dgRj5c1EBKWXIaGYcok3soY3q7b1&#10;LRooTZp4MQ38o02v31q28uhvF/Fjv1GYQE8s77hq4wEsXLUTkxiHj52xHL9S7vdkDP39kCn4lstu&#10;9Pg2kIYA18AMleFqXQBXZZ4m3xDwXSmvjvFDjyHTbCy2hmQGPYlEbArj7exiY/woeuXg8BicuXoP&#10;4+esJOuo2o8hA+W9JoBwmX0pB9cdqGyzTMknZZR/JKMMHTcDl64HEPC5PG8ewa+abo3o0u/kI4Ox&#10;fSYZP7+wFMlZubh2MwjTZq0i4IeavBfwxfQCvgpWbEIJgv5LOpoejFOHDZuI1fMW4tpvxxF+9wZj&#10;5hDkxD5DQXIUyrMSCfxU1BL4DQRdoxiXAHTxe5EDv8/E9mJqj+HdPm/bSX3nFHwKQHkBy/b72F1d&#10;egS9HIHLGzjH8EHi87fr+T+Uc6jNT0dZagxSngQg+NxRPL18ChG3fsf5vduxeMYMTBgzxTL63/A6&#10;ratNICfgNSy5G6W/XilubM/PLLnnLXm/NZaiB+X7r6Nmkt1nkuVnwW/6YsyZv4YOdQlGTpyFwZT2&#10;femQNc5/wqT5WDBvFebMXg4/v7kYN34mTp+9YoNusvILUcxYu5osXUeQ1ymZ1tBCkAuIAjJNgJYj&#10;aGkz4AuYWnrbWnoxuUxJuYpqqtnKGsQlZuL4qesYN3kx5i/ZjOPnr+FxRDRySstQrlwBnUSlftcH&#10;eLF8yxvG8m0kRi4F7g+gJ+Nr+5X2vf+3gV4mBVDP42tb+NvNbSgi8yeT+R/lN2H5rSR8svKmje3v&#10;sjyIWFVBj/rufUk9lfpS6gv43226j06VNXmMVUORyIaVnJ+PYF7A3geJ6LmR3kETcUjmK8b3sX4X&#10;Sv+e24Mx93oC7qWWIokxU24VYyJ6xurm17Q2gr+N8UgLKiiZKimNnvEGjBk/A73YuDdvP4xdlMsb&#10;tuzHuk37sGL1LvhNW24z1fYZyZh/zBz8MHImviIzaGINDdVsH5VFoCsOpwIQ4E3q2+eM8QZNxeip&#10;S3HgxEWbPeVlnEoxlWgr4oPPR1RiBoJCo7D76Dn0oWy0aZ8IfL1/TUU1bkpnFZE4ye9ifD+L89WN&#10;1JuMMoONKoDyXSO3kjPF8s7UsDJyCpCdV4wcyklJykTKy/NUF+MnL8LnPYcwrCDwqSasv5ps3/Xn&#10;URbjfvkLnUyvkZSrYzB8uB/WLSTjn/kNzwNvISnsIdIjQ5GnOF+ZfdXoF6UZ8OtLMzsA35mT/FoK&#10;+G6fJ/mNxQnoNjK9i/EFeh0jkMsRdJD6WnLb9d/TAfA4rQv0HvBrCynx89NQnZuMkuRIJIXcQdCZ&#10;g3h49ghCfj+BvWtWYOp4P4wbNx19BpPJ1ZVHJfftADpUKqmufHZdelPuE/henO+xvmJ79dVruztj&#10;95+HTcWgsbMxauJ8zCXoV6zYinnzV2MqwT9qLFl/2CSMZty/mJ9tWr0Va5ZvoANYxt+egv37TyAt&#10;Mw8FJaVk/HJUVteS7SndjckdiwvwkvNaNhBUzW2v0URrbGsjI3P9VduHfQ1c1/6G1leoldOgo6iq&#10;r0cmSfNR6Ats23MUazbvgX9gCKV+OrJLihnq1jJEINvTuei7zW+UuZfEf4MWk/nv8eaP/8brd/82&#10;c8DnkqB/8+f/mAPwwN9EJ6Gsfz2dRyWxVljXiozKetxNLsXsq/H4cjPjfcp9zZGhKluV0nuvqzP2&#10;X34PPbY+QKfyigy8jH2ExIwYJBfk42FiOvYGxuHnbQHoIrYnywv0XVdROjDG/5z7ZlyMxe+xBUio&#10;qEMpb1hVM6ULL6ROjE+vWM0bUlpbi+KaauSWlOHE6d/5oFbafHRXbwRhB5cbNu7DVsbhG8j84yYt&#10;wgCCfcCYuRgwfgF+GjETXxP4luyz2mxKezYWxd7qfpMstyIdrncme2jOs3HTl2PjjkN4GB6FWAJe&#10;YM/KL0VWXpnF3lEJaXgUHofNdDpfE3jqvtM02famW6kGORIDvrLLfu53fYyvvuKfhvhh0crNuP/w&#10;mZ1PUl+gF9PLMnOLkFtIJyjg5xfzsxycvXADI8fNNcbXNFNu8g0HfBXwqOF/QUB8yeV3ZMTRY6dh&#10;47KVuH3+rAE/VvX6lNACfmlWAsrzklBVkGKsL8b3WF+y35JwBvh2pnfMLzC3A96BX2DXcQQ2Y/+2&#10;2hI7rtW3zyv2eaVeAKkBORSfzFeYUVeSgWoCv5oyvyI7AYUJzxETeA0Bv+1DCFn/5uHdWL9gHsaN&#10;8sNgxvc9+vGeMqz5hgruW4JZoJd90VuhlIp42uW+2F8TaEr5acCO3keo+H7ohLkYP2kBVizbgjUr&#10;t2PJonWYR0c8ifJ+BGP/CRPmYPWyTdizbT+OEOybN+yA34Tp2L5tH+ISki37XsZ4u6q2hrK+gfK+&#10;BU1stwK0zJPyAnoLVWrLm3fGygKZ5Hhzh31a95aNr16hurEB+Tx/TFIabgQ8wrEzV0gyDJ/TMpBd&#10;WGyJwHo5GRJigxxJG5UETWpYjP9KwCfIBfo37/+H9t8G+td0BgK+1mXNBH2j/kMb/xeVdT3PUdbQ&#10;ypi/mbK/HucjCzHiRBg+Xh1gffsqrpN9GDq/9L5NnPv95iB0ys6OwNPndxBDuZ+Ql4MQMv6xx6n4&#10;dUcgPhPg1wXgCy3J9p9Q+vff9wQXoksQr4IEMno1gV7b+obA18XIE71GDW9gdUsLiqqr8fDJM2zZ&#10;vg9HjpxFCOV3QFA4DjFO3rvvFA4fvmCyqD9jewP+6DnG+qrV/tpefzUZ3w6eiq81QktdfepyE1Bp&#10;NikmwSPwamKEpat32uw3L2OTkZZThLxiFUzUIq+oEqmZDGcS0m1k1ZI1O61wRjXin9NxuAk5xlot&#10;vrr2VJ6rgR+ezFdJr96A+zOl5JI1W3En8KkN7jCJL7aXzKfEz8rjbxL4kvk5ZP9nkbHYSe8/nPK0&#10;28+M6fnfu9KxOMYfxdieDZ//o0tvde2NQncCf9Toqdi1YRPuXbqAsHvXCfz7SHkp4EcS+ImoyEs2&#10;wHWU+81iYYJSQPX62v/K4g707UwvRyDA+xwATXkALQV8Ty1Yd5+cQaXWua8q10AvpVHD35cDqmLo&#10;UZYZZ/33z29dwJ3jOxFy/ggu7dmCVXPn2oi8fmJ7XqMKlr5UzkQqTvdZDpbb6sPXCy4FeJl6UQR8&#10;D/Q92BZ+IuOrm24CQb529Q6so61cthnLl63HvNkrMHrUdAwfMRlLF63Fvj1HcP7sVRw/egZzZi3G&#10;pg3b8TT8uXW91dQ1oK6hgXF9I5rI7GYe0Mm+zWzDlmgjwCTDLUltAHeyvKNZIu49Pyd7i/mVrc/I&#10;L0JEfDp+Zzh468FjpFIFFJZXWTJPzsNCB5/M128otvek/uv3/zLwvyXY3xLsb/6gcfn2X//bHIBY&#10;v5nHt9BJCPjNr5zjqSHOShm25FY3ITK/BtsepKPbtgcu2bf8rvW+aTi9ZfmlApbcxjfqzktIesh4&#10;+Apj4BeIzcrGw6RMnApNxYhDT9FlDVl/faCx/SdLruHTlTewMTADUcUNyCKoKpWdpNe0WJ5/qvHN&#10;n+aFaiiDKimBYlMzsG7jNmzautsNg4xMInCekAn98fvvt7Ft+xGMGjcb/flgB46ejT7Dp1tRjfpy&#10;vXffmQPQQAwfGD9nA7KyVzJoF65rXPfg8fOw5+BphITFIJb/X6WUBXJMpVUmvxWTa+CMf8BjTJix&#10;jI2NjY6ORK/ClqQ3JUEW1lK/I8Ab87Dx9Rwymc5oGoYzZlyzeZ85l9AXMYjWqK6UDKQL9GT7nDwV&#10;h5Qhj4yfTeCHPHuJNet2GOMrsaW4VsksjcOXCfSW1SYTduk13DL8I0ZOxo51GxF84yoe37yEFw9u&#10;IiH8IbLjXqCQcXSZJr8g2AQ+A71YmED1En0CrRXb+BjfsbfA3y7jPfOAb337tW7bHe++69UCNNGU&#10;9W+syKSzybTfluMR8Cvzk1CSHmPv9wu7cQ53Tuyk1D+E8zu3YPG0mRg9egp+pbTv/MMQq1vo3n8S&#10;r5n3m8DX2AiFOla4Q6nfPlc+nS3ZXvX8mvfgez77n0gM/fkMJk1dhPVrdmPDut1k/S1cbsOCOasw&#10;jnJ/7JjpWLdmB07/9jtu3QrE5Us3sWXLbuzdewgBDx6RAEoJeifpFdc3SrILhASe5LZnHUFuSTeB&#10;zbfd0V69o73XunMO9SRAddcJ/EFhz3HlTgAKqDCq+ZtK5nmgl4LQOV3STkk9/g7tzR//wnsCXPb2&#10;T5qWBP87moDfSscgMwegfn7+biPBr14B4bCYzJ9RqeKeEsy+nohP1wag84r2l91qEJ0x/1ICfy2B&#10;n5nzkvLYnyCNRHw2GZ/AOf4oAUP2PsQXZPuv1gXRAdzDRyuuY/TRcNxKLEeOEhq6iS2Kg94a8Bsk&#10;eyhDGt68RlVLE/J50QGPQ7Fz30EEPXzKOIss+DIet+4G48qVO/TIv2PRwvXwYww8fNwc9B81kw9Z&#10;AzhcgkcTKtqQS8p9B0Yl+NwoLPUDa7LG7oMmYsiE+Vi2djcCHj2zUtlk36CH/CIVV1QikyBMSs0y&#10;p3Pu0m2Mn77UKsHszbliXy4VPoj55Vi+GcRGR2djcScbpYCvbPLEmUuxdfcx3LjzEKHPY/AyJgkx&#10;CSm+hJ6AX8zYvpTgL0U2pf+Dx+FYv3EPgT8HeqGmvYBD/dbmuMjyWrdtOoA+lPoEyK8DRmHLmrUI&#10;D7yH0DvXCPxbiAt7gBwCvygtFiWS+7lJJrXF+H+X+Z45tndA9mJ5LQV4rRvT+9b/qgg88Oszsr/y&#10;A3QAzZU5aCh3v6nfVp6hMj+Z/yXRgJ/2/CGCfz9uUv/2sT3YuXQRJo+eQOBPRZ8BZHE6ti/1vOjU&#10;dc3eu/G60unJ8XWm4ukiJ2jZfL3merJVXYoElBDsReCr+27a9MXYSMW2beN+bN2wF7voiFct3oDJ&#10;fnMwcfwsbN20H5d/v4ngB0/xkLZ9+17s3LkPwWyHWXkFxvgujpfsdkk2Mb0Yv/WNjMAng7e8pfwm&#10;qGVtf/zhAM59rW/fmSx3S5+R9fVZfWsrqqgmNLgnLj0DIS9eooDyX9l/5QWaXjOk4G9YXP+O35Px&#10;XG10IK95jrd/Cvj/xjuxvg/47/783x9kvgCvrL+WcjayJvWitb1HNR1LST0xV9uE+LIG/EZF/uv+&#10;p/hsbTA+J/NrTE0X33wZnyy+ja8F/IycGDwIvWmMH5+VgacpWTj1JBmDdj1AVwK+24b76Lr+LgYe&#10;CcPRcMa2ZXVkc3oxerh6SQ5flVETwS85U894qZw3IJ2e70Go5it/at1bYsan4ZG4xxgo6P4THNr3&#10;G+bNWompBOJwsv7PjKG7s5F8T1BK4unBqz5ebK8km8BvsT4bkOrrlR0eRE+vee+UaY+KT0ZqDkGo&#10;QRRWi62KKcbc/G1NqBARnWJdcXqTbQ82JM3CI+DbO9h8pkSepzIEeo3xVnw5nBJz+tyVNo32bf73&#10;sBexeBmdiJjEVLsugT4vX0k9JZAqkUGFcdU/AGvYSIcwhFEtvpO6AjnDDEp9a/QEQRcl+djwu3G9&#10;z4DRWL10KZ4E3EbEw7uIenQH8WHByIl/geL0OB/wE41xO8b5xvw+84DrwO8BXqBWV57ieV+XHh2D&#10;2FzJwXZHQdlPhyDp7/UOqCagsSL7A/A9xhfwK/KSUJYRh5TwINw/exhBpw/j6oFdWEeZP37kRAyj&#10;gumliTd4rd+ahJ9Ah+uSqRoJadeue8DPxfZdtM57ZTPp0FkqHyDH23v4VAwl8GcS+Ns37Ma+3Sex&#10;Z+dx7Nt+CLs27cHs6QsxeOBYCwOuX72LRw+pQEJf4NSp8wwxT+JByGOGY9koq6wy4IvxBXyxr+J2&#10;Me4rsbvY3IBNQL4XyHx961zXPjG1wN5Ge01n8Pq9AOyOcaz/yvr20/PykJiRzjZYZGyvmF4qQefQ&#10;slm/yXO95nkl8WVvCfo/fIz/7l+U+JT5Ar7kvmT/Wy/2f9fuBIz19butbcRkM8HfgiyyfkhWJZbe&#10;TsOX256i87qH6Kzp8lTMo2n0VgQyxn+ATgVFqZSl9xDNGD82KwWPKGFPhiRh+IEQdFtPb7H+Nrpv&#10;DcDKu+k8YQUK6upRx5um8kJlGJVwkOcx4NOb1fCmFvIGp+bkITYlFdmFhTaYITk9Cw9DwhBwPwS3&#10;bwbh4J6TWErGHzNWAzj80HvoJPw4bDJtCnoMnGyx3fcE6Ddc13vPxcbK8OuNNnop4lAy6ZyFqy1s&#10;iFRcn51rgy7UpyrAF2s4ZREdAIEvKR7+Ih6bthwk8Bfgm36ayplMo4y+cgc8v0qGvx4yFd8Om46v&#10;rWqMToCOQMDXEM+5i9bh9PkbFuOHRybgBRn/RXQCEpIzkJVTiFwf8AsLy5GWnoPL1+9gJeXosNGM&#10;8SXtCW4luEzyC/xq7DQpF8ngz38cjh9+HYEVi5ficcAtxD4NQnRIgDF+RswzFKREozgznnJfwFdm&#10;X9JbcX4WQeqkfjvwxeLFeF3nWNwDtgfyjuB/XVdi21rXvhYe32TAl1NQPYCKhHII/iwH/BLG+IWp&#10;JvXF/BXZiYh9dBsBZw4h6MxxnNuxFYumzoDfOIZvwyaiZ7+x+JrX/PUvPknPa3c9KLz3BL72qS/f&#10;A75COUvu8fkL/CKCXkMnkxxmYeaMJdixeS8OHzyHg/vP4MCuozi+7wRWLlmPQQPGYBnZ/z7DubDQ&#10;l3jxIhoPHz7B7xev4u79IKRmZqO8qsaBnowvqW+ynm3XAG3S2wO42J7bBKRn5gBoAqskugGfaqCN&#10;El3g13dUs1Lb1ILiygrkFheitKrKORjlD8T0cho6F0Gr37K4noAXwxvYyezvuf7+3//bQG+xvuJ8&#10;LfmZZL+X5fdMuJPcr20m+BteoaSmGWkk53ORRWT9UHy8JgifqotPUl+zY696gG83BqJTGR9oyIt7&#10;SMiKRWxOOoJiE3HiURxj/GB8ud4fn62+jnFnXuJacgUyqptRamz/Cs2Kj/ijjQS+rJkXL7lfSbbP&#10;Ly3lhRehqKICxbRCbseRHR89DsPdgIe4fPk2Du47hfkq3qE3H0iw9x85Hf3HzMYvI2bg56HTCLjp&#10;5u01a+rXBLymZVK/r2TzMIJ+Fhl4/6HTVBHRJutVgllcXm6AL1P9NeN7V5tdjtTsPAQEPcG6dXsx&#10;fPwck9bdBPg+6g50ib2v6GC+I+hVQyC5ry6l7ow1VRc+0m8+tuw6Bn/K/EfhUVaTr/nZnkUnWdWW&#10;HIsSe/qt3NxipKZnw/92IJYs24BBvK6vCXABX8U6qtQz5he7cZ/UixTAZz8MQ+9B47B25Vo8vk+J&#10;HxrM+D4ECS9CkBYTjryUKGN8l+BL88l9j/FdQk5LJ/0l1dtZ/O9g17q3LeB33K/inmYDvgsbJPP1&#10;GwK9mZfRp4n1NfX3y3tXcPvkfoL/BI5t2oAZE6ZgwtgpGKDCHQJabx2yl1mqAMvXfao8jaZB85SP&#10;gC+pL+Cri09dqGJ+Db75me1j1MR5mD1nBbZT3h8/dhEnT1zB8cOncOrwWWzbtBcTxs3AkkVrERT4&#10;BJERcYiNTcKzF1G4c/c+7gc+RGJqBgmo2qryGgVGyW9fMk+sLzBLdrdKgkvmC9Q+wFtM7nMAHkO/&#10;+UOOQcB3pu9JQTS8emXddpX1tSTBBkrxVjS/ldRvJfBf01kI+HIc7aCXdXQAsjdcV2zvfSbTd19z&#10;aU7KFwJYFx+Vd0PrG6oZSv7qJhsbE1FQj1V3k/HFlgfEcCC+0JwZlPydVwfhO2X1S2syEZnKGLww&#10;GfG5mXgQn4LjTxIw7DCBv8EfP+95gB0hmYgvr0UZ45Uqi4+UCXVJEMf4dAC8ibXNraior6fHIwhp&#10;ZbUaelhjAyRiGQ8/efIcN28F4OyZy2zgWzB6+BQMJ/DH8qEOHj0Tvw6fhv5kyAGjZ3N9utXG/0Qb&#10;NnYeBo6dix+5Ppox/azZK7GLQFRJbHxypg2p1Ggq1V7LSsorrfumsKQMRfxMkvwinc2KldswfMI8&#10;NjaVi7qx4Ho5hhyAykO/p8P5VipDcT5DjO+pRH4dORVzlmzAidPXrA8/PIpsT4Uhi0lOt0IeG89N&#10;lVFQVGpdefHq1rkThBWrtmEAr+lba/hj0I2N3GN9jR3v8rNifZUZO7k/kNJ4zcp1eHjPH/EEfepL&#10;PpfoMGRS6gv4YvyKvBSCLoPAFxAFSrG9y+Q78LYDW9vOCbSD3ztO23//zByAb7+BnirCCydkUhV1&#10;ZHw5nio6oLKseOTFv0TI5VO4dngHzu/VaLwFGD96MoaQ7X+xjP5ofE2H/U2/iQZ0Az3Br3Ubhy/n&#10;J+BLDfC4L3SsAE/7SgOY6AT60fn6TVuMBfNXYzfl/cXfb+PalQBcvXgTF89ewf49Ry2Dv5KO9j6J&#10;JZZqLC6O7TkhGU+fhiHowUMkJCajuKyc4Kg3xm9+5etH92J3i/HfGvid/eEDnJhZQHXSvB2gBCL3&#10;eZ/LCQgP6qdXvF/bzJCiVdn8Vp7/NcH+hudsP7++p7jeLd3vvPuXgM7z6zekAEzye8B3SwFf9iHu&#10;pyne12i+RoK/vKEF+Qw3NO/F9YQijD0XSbnv4vzPl9/BZyvuEvj30amwJB7PYwORlBWNxJxsPEzM&#10;xOGQeIw+HoJeuwKw5FoM7qeXI18DE1TkQEnxIRPKC5U5T9eGuhbNHtKA8tpaerx6sxLKnuzcfN74&#10;NIQ/i8TNmwE4cfQMFsxehvFjZ2DWjGWYyVh/GNn+V0q6AWTIwaNmkilnWLbfb9pSAnYHps9ZibEq&#10;yZy1AitXbcflK3cYZ8cjO6+AEq4WFdX1KKdHV4FGmUZdaWx1aSXyCorxMiYBv526grkL1lguoTMb&#10;o6bisq47xZ6MJX8kQHsa6DXJwxT8MJTKY8RUDB4/A8vXMna89cjmaA/zyfyX8clIoHxUXb4yxpZT&#10;UJhRWGrscvXmfSxeupnXNMVG4Kn7TqPxuvG3u/lifcX9nXuNQFeahpj2I1iWLFqBezeuIvllKNLJ&#10;9Omx4chKeInc5EgUpMWglNK6WsNgCfr6UgHSAV/lug7U/yfQtS5m99j9A8j5Wcd97vvueHUNqu9e&#10;JcECvAsrsgn8bFTlU+KroCgnGTnRz3D/9BFc3b8Dxzavw/ypczB4qB8GkKV7kq3Vfanx9m6OPQKb&#10;1y2wf87wx4U7dMKS+1JC/XScS+5qqmzdMw1gUluYPmMpVpMsDh84Bf/rgQgMeIJ7d4Jxyz8ARw+c&#10;YHtagqWL1yDg3kPEMASLi0tEMkPN2Nh4PH4Siti4BLaLSjQ2N6K5pQVNZH0l9rwknUD/mnL9tcl4&#10;Alng7MDKDnxuu31djkDAd0BWjkDJQQ8LTa/1G238TOdSXkDmEnkO8IzteW5nlPIEvndO+10DPvf7&#10;PtdvvuZ3HNs7NaJ15dgEfDG/CueK65qothsQW1iPzYEp+Easv/wePlt6216E+92mAHTKzwtDdNx9&#10;JGfGIiknF6FpOTj/IgXzLzzGnPNPcDk2D4lK6LXyYnizvH5HJ5HcUoUIdrFkfNUxy+p5c6vpBCTz&#10;cwjO9IwcRBOA167ewtoVG7Fw9nLGZOuxbtUOTJuyGEMIsv5sLMPpAIYQ+P0o84ePnYPNWw5h04a9&#10;mL9gLebNX4M163bh5OnLCGbYkJKRhZKyChtcUVVDx1RVTXNjqssqamxShWzG+E+fRWP3nhOYOGU+&#10;uvu68mTe7KwKJxRaaATYd/wP3zK+/HHYDAxgXDmG31m1fjdu3n2Mx5qSmUzyMk4j85KRmJnTAfia&#10;nLGYsX4RYqkwTp27iplUJr1VeiqWZ4PXaDzFu3qnvnomXPfeCAO/mM1vxiIsWbAMN69cRmJEGDLi&#10;XiAnMQK5SQR9ajRKMtl4CXyxviblMOBraKwmxhRLVzqmFng7glvrHvC9/R2X3nq78TvKFfhkvoDf&#10;Dv4c1BSk21DhKlp00B3cPrYfZ7euxf61qzB1PEM2XvPPYmxes940LJb/kjG+KvasWk+ynveis+ob&#10;fCxvMb6cIdc1vl5deXpb0Q8Dx2PoqBmYP2819uw6Qqa/i/v3QvA45Dnu3w8x4P927AyWLliOVcvX&#10;I5D7Eqhak6nGUlLTyfqJJJzniItPYFsptz78BrJxM5m5hSAV4LVUwu6tkm3G9B7L+xJvBJ5LuAmY&#10;2nbmHectpRJ0riaCXaBvfffaWF7Af/unAC+wO2C3g985lY4OwH3m9skZmEPQb1JlvKG95bYXetgA&#10;ntd/UFm8s/792uZXKK1tJvCbkFbahHPP89Cfsf4/lmr67RuM9/3xw/ZgdMorCCTwbyM+PQbJefmI&#10;YGMOSsrC6cfxuBKRiuTqRpS2tFn8LmmkIbde3OMxvkzyX32ZqkWWE1CsU0aZX1BWSmAUIysnH1FR&#10;cThx/BzmsIEvmLUMWzbtwfqVWykNp2MsQTaFcm7mzOWU/nPt5YrrN+7DKTL1+vW7sGbNdmzYuBen&#10;CahHTyTxUyxrqhFP3rBJG1ZZJ2tAKeVOHqV+LGX3pWsBWLZsM0aOm23dQ5qUURM8aPCN+vR/IthV&#10;Dy7g9xhGyU+lofzCoPGzCcYl2EWWuRMcanF9FM8XlaSZVdKQkpVr87WJ7bPz6dyys5GWlYMnVDZ7&#10;DvyGKfxuH6oYTa+lSTWVVFT1moYla/opzQ5kJawMN77uPRIz5i7FpvVbcMf/JhJjIpCTEIX8lGgD&#10;f6HYnjG+GL9c01kXqy8/16xZUp/AlwNoIlA95raBOT5gdwR9R8B75u3T7Dyq69egHI31l9y3pF6p&#10;68NXMlGjBMX2+XEv8fj677hMtj+7aTV2LF2MMSP86LSn4kfdWwJZA5QEeLG+J+0781rF9gK+zXnA&#10;MEC9KF1/Gc1nMh4/UiWpC68n20DvoROt1mPWzGXYtfMgieM2Qh6FIyw0Ao8ehiIo4BFuXr+LrRt3&#10;YMeW3XgWFoEUJVz5HLJz85CemY7E5CQkpSRT/RWgiu2jQWws4FPme+AXwzuwOyA78wDp2NiZA6a3&#10;9I719rW+e0PW17kp799TRfiY/s0fAr7CA3e8jnXn8ADvzMvo/32/2P+NjOsyMb1yAF6c73rX3qGe&#10;iry8pgmlNa3IqWhEcGoZZl2MwWdrNT7/GjqvuIVvVauflXufMfBdSv0YpOTnIJE360VKNp4l5yCt&#10;mJLZinSUDHEM74HeM2Uq1T8poNdTEcgB1LWojpk/Xl2NglLFvyXIyMzFvXsPsHb1JsyaNg/r12zB&#10;jq37sIkyeuHsFVg8bw3Zbh1mEyxTyLIbN+1F0P1QnDxxARs27MC27fuwd/8xPA57aT0EApvi+Rr9&#10;PxVJSGkwFHHjpt2wyjzG3c+iYrFj/wn4TVlggzk0EYSmauqhwUADVRk2CQPHzcOQ8Qvw6+iZ3Paz&#10;z/X++4F0Rn7TF2H/4TN4xIYWn5JhM7Mm8PdVpqvJF3MYSuTwv+QWlXBZZOO+Q59H4cCRMxg3eSF6&#10;DfLDj2QvMbqNxFNxEpneVaVNsldx9eT/6MlGP3/hKuzbc5BS9gYSoyMo7RMI+Djkp8agKCPOCngE&#10;ejF+VUGaMX59qYCpUXr5qCUgK3IT3RRddAQC/avadkn/pr70A/N75oFe61q6+N6Z5L6ShWJ914vg&#10;ehI0Kq80LRbpz0MQfOkMgb+TwF+LXctWYCyd+K9Dp9s1awSiOTWC2iVnJ1gX3mc/DTcHIBPDu65T&#10;OkJa94ETrDa/L0O+X0ZMsaG3enaLF63Bgf3HCfw7ePrkBZ5Txb14Hs315wgKDMGFc1dw7PBvCKEz&#10;SCHbZ+fkUYEVUIHROedSmTGMLSgqQiXJqL65mSTFOJ+gl8yXVHfAl2R3wBco3//bAV1LAdszD7Se&#10;dfxMIG/zgd1j+3f/alcHnmNp/46+72S8tuVcvM/cufn7Pofzmud5LechyU+n5Mn9D1gkPuuV4W/U&#10;AKI2lNa1IjKnCjsC09Bj233KfX98uuQ6vttwD52KysieKQ+QnBVLxs9EUl4uHUAhcsoqUVrfhGoC&#10;qqVNN0hjggX8P8ysT1L2Rn35LrmnOmSNYFLGVJMWlBH4JRUVfABFSEhIIdtTkjGG3bfrIH47cQ77&#10;9xzBzs17sXH1Vixj/C3gz5q+hLHcZuvyexYWi/Pnb2Dr1r203bh2444Nr9S0x0rmKUmjIZQaNukB&#10;XwMmNCCimv9dkyW+ZGy3jQ1m3KR5+HGw+ocno8egKfiJjVP241A2stGz0X/MHBv+qe5EqyMgM/9C&#10;9p+3eC0uX79nXYYaaqsSXdXhWya/gGqGZvX5lPuaRz+3oAjPXsbYu9uGj5uL7yhhfyD4vyOTuVp1&#10;sjzB32PQRPSkk+mlYafqrqLTWbd2O/bsPICLFy4hMyUJJVmplPdaJpqVkWUFfA/8SvBJesvU9aYs&#10;v4btyhEYcD/04f+V5T3Qd9wn56DtVvX3c9uBX339uXQuYnxntYVuVt2SlEgkPrmH++eOGOOf2LAW&#10;K2cvwhCppf6T8Q1VjUYgKpyxWXd4H9SVp647Y32y/ec/u5eKKNGpPnvlOb7nffmVoB80WuPtp2HY&#10;2JmYM38l1qzejIOHjuP27SDG7M/wMiIWUYzlw8LJ/CFhuHLlJo4dPYW7dwLZ1pKQlZ3FZ8O2QvDn&#10;a0m2LykptYk31F6kXq36zgf8dlAK/O8J9r8C32N7gdjZn9z/16WT856580jae85BOQMP6O2A17Kd&#10;2a0rj8zujNvc562/seNdb4JCkI7AFwYt7GYoXifg1zWT9ZuI6VpcjSrB0EMh+HSlPz5ZdhXfbbyL&#10;TsUVMWSxJ2T8OAI+mwfmILOoEMVVZNPWZrJ3qyXy9AMCvH5U3R3qvjAz8Lsf1o/acMbWNmNeN1lB&#10;NXIZ4798GY0b12/j/JmLjNGCcfXyTezcugdbyeYb12zFmhWbMHf2Mnr2tfC/EYiIlwmIjEjBTf8H&#10;2LZtP7bv2I/nETEWSwvQYnT9jvd79c1yAq2oNbZvgCqmNDginN9ZzEYzZMx0MqsYhQxMsP8yajZ6&#10;j5hpzP7z8Bk2iaamdtJbchQO/DRYfcdzsHHLPtxl3BibSGlP1eINzsnKLeR/KbWEXlGJplaqtGUW&#10;w6Wn4S9x/NRV/MgG/R0ZrQdjVVXmuZdnTPQBn/+DjujHwRMYDvgxDJlp13mAquba1RvISU+lrE8j&#10;yNNRnqcltwn8ijwNjkm3ATJ1xVloIBs3SpJXK8Enya9uOFeYIxPje0z/f3MC7UU+nnEfP9d3BXo5&#10;E9dtyNheb8+xobj8L6lRiH14E3dOM77fsR57li3FTL/ZlPl0nH2panqPw5e0rwh8vcVWOY3OlP0q&#10;sxbrf/7TCEvw6XPdb82i8z3v0c8KscbMwsCR06jQ/DB28jzMW7ASq1aux5Gjv+EuVeOT0BeIiU1E&#10;QmIKomISzBFcZ9s6d/YSgh+EIDExmYyfY4xfxLZcRKYvKi5GaVkZKtgeJfVbLLZnO7auPAHUMWw7&#10;qAX4jkB36x3B7pm2/25ePG+AF9ubEbgdQC4guxyCB/T/4flkDvzvaX9ov0/6O+ejnICUhRSEj/V9&#10;bN8O/FbirxlltQ3IK6tHeFaVJfm+3XofH6+4gR5blNwrS0Nc2gskMH5MLcxCsmQRpXkZgVvPWKWh&#10;7bWdVAUNAn+bPA7lkPV1EviS+WJ9z/TDklHqy6xubEQhb3ZaRha9czxekAnDGIMpNrtyyR+7dxzA&#10;vt2HsG3zTmzdtAsrlq/D0WOnEBEZj9i4NDx7FoPjx89h376jVvyjIh0BTRl8DYcU6G3klM/hKL5p&#10;otWR/TW+WsfdDXyEqXOWYCjjdYFZdQDqm7c6AUrtXiMI+lFzjPF/Hj6NDXCCFY2IdcZN1kw+e3Dn&#10;3kN7m4rG3Qv4erdaNiW+wg29bEGlwZqCWbO0pufk4nHoM0r9c+g7eBqlvhSGWJ6MrxhfspZAUOVh&#10;z0Hj8NOQiegzzA+jJ8ykqtmH06cvkrXuIy2J8TxBX5ajKjmybCFlPEFfSdAL8JrdtkEz4CjBp/57&#10;gtbAzvUWA3+BZfq1FPA7ynwB31sK+K4L0K3bJB0CPhVAE8HepKo9ynsV66jvvo7LmrxkFCa+QGTg&#10;Ndw9ewhnNq3CxjlzMWoYr0VJOTK89dH/TFDT0WnSExVhdf1ZKmAsNO9gl5/UtUmm57HdeW8k75UP&#10;GcZ4fsykBQT+VPQaOJrPYC4WLFyNjet34MKFqwgMCkFkFEkqNQNpaRlISk4j+OMR8pjxftAjyv8o&#10;ZPAZCejFpUUoKeWyROtk+4pyVFVXor6p0Ri/hYAR43ps7yS2A64DdTuQOwLds46feeseu3uOxIDP&#10;cwozkuleN90bOpG3dCxK1Dmwe+Ypi3YH4ByFd77/Nmfhav2JSV6Dtj3WN/xRBdcw3K5gSFNR24T0&#10;QrL+y3z02v2AwL+Gr9f7k/Ep52IZQyblpPIANuq8LOQwLi9vqCfoVd2khB7lEAEvsNuS8shJJDoA&#10;fmZ9oT4FoOPVj1nX0sI4v9Fi/OR0PqAUZVmzEB+fgvsBwbh86QZ+54M8dfI8Dh86wVj+LC5duo6I&#10;qBikpmcimcc/CnlK4J9FQMAjq7lXX7m67ARsVUTZGGn1x6oQw4xOSjGOxhFQ9mua5Gs372Pa3OWU&#10;jdPtDSsaCPQrmb43l2IZyfthfgsxiHG+BoNoFtcfeZxkvlh4M8OMgKDHiI5Lttcsaapm9d0rtlf9&#10;gE23rD58m565nHF/Pp6Ev8D23UcxaOQs9Ka60Ow9mlDCwG+sT1lLB/CDkleqWhwwFpPIbMcPn6YS&#10;ukVF9ABJcXEozmEsnZuBKj6X2pIcxvDZBnwxvoBfT6mvhJsq67xpuKwbzle992GmHTK7B3qtd2T8&#10;v5fxepLfHAcZ/8OIPAGepnH4lTkJyIp6jCf+Z3H9yE4cWrUEiyZPw4BBYwlWP8r88T5QU+kI+GZ+&#10;0Ig8Zfg1EYm6+XSMYn+FQf35fEb7zcHcxesxZ+E6DNW0WkMnYMKkuVi9aivbxzn437xHgIeRFJII&#10;7ixkkwjSMzKRxvaSlJyK6Jg4s1Q6hMKiYraVClTVVNuyjCGnpsyqIxk1kpjUfsWWTmo7VvZA78n1&#10;djA7+/8H+Pasvec8HEhl3nmVkff65T+AWOD3HSfAv7f19u/KEbSHGO3/U7iTSvGKjmQKW4Q/jT9o&#10;aHHD48vo4MoY9pZXNiE8rQJjTj/DxxvuoOv62+iUU5qHmFR15aUhLZ+NmpZDT1nV2MCT+NjeZL4z&#10;kyy+zKR5Si5b6RA8FaDBCAJ9VUMdymqqkEuplcKHo3eSZWTlISEpDY+fPsPTp8/xhBLtpv99+PsH&#10;4Ib/HbyMjEFObgEtD5lZOXj46Anu3A2iAohj7FxM9VBuXXcNlPRieoUgjvHduhm36ynz1aWYR0be&#10;e/A3jJpACTp8Kn4msDXhRz/K+t5k9x8IcE3cOGbqYgxmPC410JPyu8/wKRjK/dNmLcXBw6dwn8CP&#10;IKvo3Wp6EYPyDIrpVSWo8mB15ymBWUBW0UwvD/i/N9JhqGqvN6XvTwR994GMX+lovu3n+vTVrffd&#10;r2PQm0DpN8QPk9jAL565hsC7DxFMlZKelIzSgjyUFWShsogym8CX1SqhR6YX21tfvqR4BeN8ldZW&#10;kOk11bYn9TsAuaN5QP/7umJ6lewqq+96C1Swo2KhDKvPt2q9PDciL/7pPTy+cQaXDmzFjsXzMG0M&#10;Q5b+YxnfTzDga+4BsbnmuddbcPW2nM9+oNz/yU1G0png18Qkynvouagyb86C1di1/zds2LQPIxia&#10;DaDUnz59EbZu3ouLv18n2z/Cs+eRSGYbymNIVUxw5zOMzLa2lY2ElFTr7RFx5PE5lJU54Gsorjcq&#10;z02soYIaZdrVhj3Qu6WA7IH+70D/47//beZtv//v9s/f/oug17ID8L1z2jbtPSV7O6PrOOco3lEJ&#10;/EmA/2H79bvtQG8HvXMw7TJf53ZJQVdqLPz9aZjV9GDVxEApnVwZQ+KSilok5Ndi3rV4fLTlAb7a&#10;9RidCioKEJNCxs9OJduzYTPOz6U8qvbJIatqUjLPPIpLgijz6WVA2/hnPLZvffeW0p+Su7UFFXU1&#10;KK4kExIM6s7L5oPIIGgSKc1iGYMl0EML6E+evuADfWyeXJ66gDG8auxzCK7wZxEI54OWwxCjlort&#10;Gbs0tfrGNVPWeEkNm5xA1UvqTuSFC/wxCUmYNW8ZBpM9+jFm7EX27TNkmlUF9iHwf6YzGERWHz5h&#10;rlUNivF/Iug1+GfKrGVYvW47Ll29bXMKRMUnUeJnISNXXXgFVgVWyoalysCCYsb6Aj4tKTUd12/e&#10;xSbG6xOmLTYm07Rd1ltgcb6bVlvde5pW+8f+4zCQv7l06QacP3MFd27dx8MHj5HJRlxWlI+ywlyU&#10;k/GrS3NRW56P2rJc1Bngcxjfa7hsHoHPpeS+WFqs72N8DbbpyOBaWsKPYDf2ryPoBXwzfUYHoO8R&#10;+FajX06lobi+OMNq9LWspMzPT45AdMgdhFw/i4sHtmHd7JkYP3w8+jBM6kGwqy5f4w80v94PBP5X&#10;v7qRkJ/bnIPe+wXcFOMKvzQ77qARvAcrt1gidduOgxg9bjqGj56GWbOWYO/uI7h65SYePQpFRES0&#10;sX1hYRFKeb+LVT/BtpXFmD45neFYehqBn478AgK/vBw1tbVofiV1qMKz14zpFder/RJIZgQgwWNs&#10;62N8F8s7cHomwLu4X9vOKfzBbdl7HUMsuO8L0AKpA/V7cxT83IDvYnQHfnceA7V+n5//HfhmdAre&#10;8QK+pL1q/V2I4kBvS5qI2RQ3FU21yoZJfhV1zSiuaUAC5f7ex3n4dvdjdN4ahE4llcWIT41HUhaB&#10;T9CnFeQit6wUdZTrArP6Il+9f+OWf9DeveGPylu6Lgvtb9N+LtV3qT5MSXzVKovxK3jj1e0m8OfQ&#10;SxcUFCGby+SMDETFxSOCsX9kNKUjvXYppbJmSSmvqOJ2LuIo6fS+M6uKI8A0x7li+BYDuQO+FIni&#10;Ggd+Ab/NgK/s7aOnYViwZA1GT5qDgaMd2H8Zxph++Ez0Gz3LZm0dQJD3HzODcb+KdlSbPxVD6Axm&#10;z1+JnXsOI+BBiHXjJSn8yMxABmN4lSAXCfjlFSitqEQBHVUhG2AxHUB8fCKuUb0sWbEJY/zmoj9j&#10;VSUVlTf4bsB4A7+69WSqSvtpwDgMGTEZ27fut/7om5SzgYHByEhLRVUZlVdpASpL8lFdVoCaiiLU&#10;0lHXlRPsNIFd4K5nLC7wN9mgGjdKz6R6JcFOIHusrqU3w+4rgl5L1eVrXSa2tyIgA766CX3hBNWF&#10;lrVFBH5Oss0P8PLBLQRfPo1D65Zj7riJGDpwHHoqh0Gn9gWBrfcC9hs1i+HVFCvZtbcI6cWkP4wk&#10;8+ttwaMsyfkzw6CBdI4jxs7Atp1HEPYyFucuXMaIkRMxkFJ/wYKVOPXb79ZlFx72kvc3HjkEeWFh&#10;oTF+aUmJJe+UuVe3XU5ermXzC0uKTOI3tTSjmUTU2qYkdZsBv2Ot/HuC7h0B84cBzwHfSX4HPI91&#10;//hvx9YGeGN69/kfBGZHe2uy3yULnbV33+l4ld4qm+/O7QO3rbvPnWNx++SM/vzX/7bfVVggSS9m&#10;7zjAx4vzPxi3RYo1DS00xvgMe8vJ+hmlDbgdX4Y5V5Pw3U69SaeqCAkZiUgk8JMYU6YT+IUVZcba&#10;ihvUJ6n+yPZCBLG+W7faYy3pBFS4IBP461qaDPw1TZJYDbDXDwkkBLVYMpfAUX93Khk0mYCyGVAJ&#10;+sqqGlTrzSU8XlI/JTXTusfcHOjV1mXXovDDF8+7qqu3Fl5oBJSNsaZpGuQCNohLV/2xaOlazGCM&#10;P3z8bIJ+KuP76eg7aqaB/hc6AwG/32gCnzG95mbXVNf96QRmzFmGU+cuIVwMo7ep5lBOEvTK2suJ&#10;aSyAXQ+dlL2RhdelN7REMiQ4c/YS/CbPRd/B4/HL0Ils/H4E+UQba6DxB3ottuLaH+gIfqA8HsRj&#10;dlIhPAx6YqymSrMsOsaqshICnU64spTAF+iLuc5lmQ/4NkkGZTkdgMf6miNfbG1Snyawd5TzHYFv&#10;QKe11Zd82JZCkNRXRt91FSqjr3oBF+eXZsYjKyYc4Xcu497ZI9i1bCEmjRiL3r8SyH1GU8WMR5ee&#10;I2w5avISXvs0K1iSxP9c7yYk8O2FIqpk7DvORmVOprrSoKvDx85SWaXgNsO78RNmoN+gsVRC6yjz&#10;r+FxSLgVgKVQCeVSdRUrS89nXF5WhnIyewmVZQkJq6iE+8v1bMpQUaUSXbUZklibWP8V24zarYAv&#10;QBI8tnRM/Y5yXeaxtQOix9AeSL1j3T6xte0niB3AdQ7vc8f+7U5AoG+P8Z11XO+4Ten/3/8b//rv&#10;/8+2dW61dy+3JlOloXctGtvvLdWdrR419axV0UpVT1NWh/iCepwIScfC86HolF9RSMCnIDknnXI/&#10;A1mFeSgsLzHwuv5NB3LP/g58KQCP7T3G14gkmQYp1DDO0J8QAwvY6lLJVWEFPXYuPXMmH6LKeitq&#10;NBdavQFf9fa5lNOZVAF6r5m67iyLT9C3ktVbffG8yTbfukZaWR0BH3J1Qx3leD527NyPGdMXYubs&#10;5RhCVhlA0A8eNxuDFfP7WL4PGbkf2aYvwS/Z2YuSfAAZePHyDfidjuN5VDTjdiUWlcFXQq/UgZ4q&#10;RspEwJdTk3NSmBL6LBKHDv2GMePYcIepzlzTck8xh6P++p/I/j+oS1H5BLJ99z4jMHjIBBw7cALP&#10;QiPw4mU0IiKjjPEryFoN1RVmAn9DdTkaqkoJ8CKCvoCAdKwv1pYZ40veE+BNBH0T2dvL0n+Q/AK7&#10;ZtvpwPresiPwBXpLGpoTyEMtpX5lfioK0qKRGBqIJ9fPwf/oHmxbtACjh9KR9R5pbP+VpkT7bhj6&#10;6kWlK3bRuU3CZz2HG+A7M8bXOwRdRl/AH4ufh0ykulqNxYvXwf9WENVnBgKpsubOX4ZfB4zE4kWr&#10;KPP9LVsvBZgmGc9nW8o2U8n7Xsn7Xs2GXVnF50GG1345hTK2M+13bP/KwC+57ya/cBlxseY7yWyf&#10;1H5vMbdMYG1nYc/aAexM4FRs/ue//8fYXudqB7pj9PbjHejfifHlIDz7cJz7Dc/JuC6+/23deQK0&#10;xhWI8V2IwvO9o9Oi5Nc1yNz1iP3fQ93aqmORA1CiW8AvraxDXnkdwpPzcfFxEjrlMW5MyEoi6NOQ&#10;kZeD3GLNE0Zmoadsz1bqpLphjvk98LcR8DbySGGA1o315QRUr6zSXb00wGXYK2o1r3id9aOW0RMX&#10;8cEUlpaghN66ur7OWFqmPyonoSIdr1DHzYaqwiAqig7Ad8bfk9GTq4hI3YhVPN+zl5FYs24rZs1e&#10;gjFjp2PQsEkYPFKZ4/lk/1kYpOQRY8g+wzV9s3tZg1i//8gpVjO/ads+XLp+C2HPXyI9Kxv5lPP5&#10;BL5JfIJezkzjAjTGu4hML/BLEYSEvsCmTbswdMQk9B/uR9D7YZByDAT/L3QqvzCe1YjDHozte/Yn&#10;UH4chMFDx+PyhauIVlFKVAziYuORy9+sJms1MlxqrCFz0ZrrqtFUx2VtORqp1MT6DQSlQG7deTU+&#10;ByCwGmBdrG+A97H/KwGdS0v8ySHwe9qnde0T+OVAVB9gA3S4XleaRdCnQEOCiwj8qAf+CDp7DBd2&#10;bmJ8PxtDqGz0UgtNONLtp7Fk/JEYOWkpgb/b4vzOkveS+bTOP46x0Xmdfxph042Nn7kEq9fvxE7G&#10;9UHBoVSAOXgREYOly9ZgwJBxWMdnePvWfSTEJVtsn5GVaUU5lZWVjN9JFnV1qGU4qSSeZfArFC5K&#10;PVbys1qT+ib32RZfWXmui/E98L8lY74jYN4ThIrTXZt3YP074LX+xwdgap+k+P+YmfPwAV/j9MXQ&#10;AmIbcaM8mY32E0gFUFt3pvNYJR6P1flcHkG/4ZSBviOmlzmmd/ve2rkc2+u7DvR/2PUpedmgwjZK&#10;feGpsq7BurYLK2qQUVSOp7EZjPGr8hCfHovE7BRkku1zivNRROCLrXVSXUBHa2Pc7wHfA7ykfjv4&#10;Jfs1Skn1+i1mNRbzu9F6Ar9eQSRwC0DVtfWWiGvQCzmaFZc02md6PZHmK/decCDQu0x+u3k3ROtu&#10;YMRrGx2o6r0Hj59iweI1lJDL4Td1Hsb7zcHUGUsxjbJS3XTD6AyGjZ+BoeM1ySfjfx/ox0+aiyVk&#10;+70Hj8P/zn02wigLO8TmRYzhy8jweuVSla6D/72SjknbcghK+t28ex9LFq/G8NFTCXz3Eg4lFwfS&#10;AfSl89FApF8o/X8Z6ofejIt/7qdJNifjyqVriI2JRQJj2NSkFJQWFqG+uhINtZVoqq9GI0Hf3FCD&#10;1qZaLqvQXF+OJoK1uaYYTQRso9ieoPUYWkuZJ/kFfk/2y8wh+JyC5xy0FPML7MrqK4GoOoEGxfcF&#10;VCB5ichPeokXAVdx/7dDuLBrK5ZMnYn+gyagFxXMN2Txzt+PQBdK+eXrD2L1xiPoSoB3+XG0sb1l&#10;9OkY7BVivUeh649DMXXecpw4fQlXrt5GaPhLJDO801j6ZcvXoU/fEdi6bQ8ePXyKpKRUZDI0VAwv&#10;OV9ZXUWFSMJoqP9gNQS65wC0rn1ifAH/lcX3LjwUCMWMsjc0D7RvuN9JdU/Ocx/butfeZQ7cAqrX&#10;leZYViFnI1VFA5WyQooWEl+jfpttUkN1NRuvKlob+T9UKuzyZ75zy1HwfDq352y837bucrZvhzvh&#10;0cl+7/fd/9K1uOOU52pqbUMLrUFTiFsVq4rphL0GFJOo9H7+TtV1SlpFUu4nI52gz/ExvoDvgd3z&#10;du4H22W/AG9LAt4uwBfzu8o+ZfgFRif9Xb9+M2W4/ki9gV8gb1QXC+NyuylcKo4Xm8pBuNLbRivN&#10;NXDzGC1beDO11MUq1vcmVtB4ARUNSX5funodcxg1YpgTAAB6ZElEQVSnzybQZ85YjLmMIRctXo+5&#10;C9Zi4pQFBv5RE+fQZmMYZb8AOZDsP2nyfLLNeuw7eAyPw18gPZNsX1BkPQ2K4SXvKwR8Xz6iUg6M&#10;+/IZAmhet4sMD5YvW4fRdCh9Ce6hVBWjKfvH0smMZEgxkI6gP+XtUDoZdVkN4bYSWI+CHyMxIQHJ&#10;ScnIpJwtKsxHbVUFGhvIWo11aG6qR0tLA17JmuvQ1lyL1sYKNNWWUAHQxNRifILWA74Ab9s0sbxA&#10;bSaQc+my+j7A08xBSPZzXeewxJ5eiKlCocJ0FGfGIi3yCYKvnML9k4dwdP1aTB4xEX36k/H7jbP3&#10;A3z67TCL7/cevoLFq/YQ8MOM6btKCSgMkNwn8MX23/YZiYV0sncDQ/DwSTii45OQmpaJiJfRWLJs&#10;LWP8cTh08IQDfnIasrJzUFhcZIU4YvRqMn59o6bKJjlwKaDLGci0LdB7Jrnfynbz6q2AzzbKtuOc&#10;AJnUtgWaVx+WSgRqqfH03tKM52pgOxao66lmK/hblfzdapEbQ8wKOp1K/q8aOSIZFahMBWU2+w/b&#10;qDe3vsDvGFuAlvPxmN4pCkvmUcl6cb3Dn3M6WneOR0pADkAz9r5myEvMEQ/NLerdakIDGV+TjLpS&#10;duGuDiVUS52qahMJ/GdIoYzLKslDflkhihlPesB3skagd3LkL3H/n27dCwGcE1BmUcCnB+JNVvee&#10;xf4m/12xjTySymz1UgH1u2vb619VMrCS0k2AV021jnPFOTwXzZsK+QPbWzeNHoySenpFUaPF4CdO&#10;nMb0KfMxc+pCzJu9FIsXrMbypQT+nBWYQMBLAYyjjZ80DyPoBAYyrh8yagomT5mHNWu24jLjSpWD&#10;qltRPRHK2KtfWAyvt7EoX6GXLyqJpHxFUloGnjx7id/O/I6NG3ZaV1Sv/mMJ+FmYPn0eJk+ioyGz&#10;Dx42ESNGTsLYMVMxZfI89O07EsvYyGOiYwj4NKQT9Lk5WSguykcNGb+Z19TKBvaKrNUmucrn0tba&#10;hNct9WitpxqoKyX7lxnra8osAb2ZEt8Dv0BvsbsP9G6dDF9P5ldSj07AMx3/YZ1hRHNpLgGfifri&#10;LNQVZaA4JQYxwXcRcO4o7p04iC0LF2LYQMbpAye5V2D3GYePvhrMuH0q9h+5jGlz1+NLlef2cPG9&#10;ptW2txYR+N16Dbe332zZedAmJg19EYnE1DTkMX5PSkzGoiWr8cvAMVbA9SAoBLHqTs3IQE5+Hgr1&#10;kgrG89VkdQHcA78SeVrvCHyxvRfjN5J8rMiLbcjkMAmljsfpPFIItXIc3K6ScqApBPWWH9Zrq9g+&#10;qwgkOn9aRT2JwJY11pOl+hVvWd1IsLE9ylRXYu1Z7C9wEgsKATzga8y9+vnF6K5az5P4TlUIix7w&#10;HeAd2IU9173ugC8SbCYJ6pqb6KAa+Lu6N7X6P/yP+s+VdVXoVFweg4SMMAI/ERl8yHkllPoVpSbR&#10;VWqokkL3RwR+x/qe9Gn7k3+c606COPNiJ0kUkzP8Y8482eKZYpE3FovoZQOWnCPI5S0rGNfWqGS4&#10;Wd5WQHdddW5dck3Ad8z/SvJNqoIP1h4YlUJ6Rjb27zmEuTMXY96MZVg0bxWBvwbLF2/ALMaUfpPm&#10;YPK0BZgweS7GkvFHkI0HUZqPpUOYzdBg34ETCNbMwBmKJ4vNxPoF6kKiUykqLqHkzLOqsZTUVMQn&#10;JeHZywjcDgjC8ZPnsGf3YYwaPxs9fxmJafydFUsYckyfj1Ej/TBy1GSCfhomURHMmbEQE+kAdmzd&#10;TcBnID8/l5ZHR5OHstJCNPBBtZBJ2nhtbygdX1M5veZS4H/d2ohXjTVorCXoa0vRKLDSLEZXlr/c&#10;Jea0LROTy5rpINTf7xQATZ/7EoLG+lrXksBvKs2xQTm1BH5tARk/KQovbl9DwOnDuLJ3B1bMmof+&#10;g9V3P95eitmt12h88u0QjJ22HDt2n8K4yUuta++zHnqLEGN7vaaMSxXvfPPLKFM/+w6eRODjMDyP&#10;oprIdiPoMvn8lq/cgJ8HjMKhQydtAE5wSCieRUUhIjYazyMjEJeUiDzG+srkK3sv4EoBWJxPp1BB&#10;tVRWqTfnqC3p7TkCcDuYK2nKN1XSuXqmY6polQyrdGxVHcFMkFQw3NKymqFWLRWYltW897aUCVBq&#10;ezo3P+8I/Co6E7FtDR1KI8NZY2SahgMrF+axtalqSwA6olU44mb/dd2Pwp7b75he32nHopP9Ol7A&#10;b6EDeCXg09E1UGXIuVXV0lHxutz1EPiVdblIyYlBGmO4zAICXzF+RYkxfhuBr4EE7ZlGl7xQHPSa&#10;Ml9S35wD97s/oaICma/rwacO3vguTmbxkA/IAr7kjxlviuLzkkol9FReqRsqeeKYX0MpHaMznuNS&#10;sZSklgZcaKl9ShqqsEYDNVYSbJqVRRN+rCDgVyzdxH2bMI1SXqw+kypgEkHpx/WRBOEwyvHpM5di&#10;zeptOHnqd9y5H4zI2HjEJCYigUyUkpaO9KwM5BKYORrIlJ3FMCCDwE9DIoEfGxePh2zAp89cwvr1&#10;W+2dbr3JhqtWbMTe7QexbOFqTKSDmUB14UenMGfaIqxYuAIbVqyH/9WbSE5OQT7jV4G+qKiAIQVj&#10;d0r6VrE7wf7uHRuJwG8OoIWs34iWxlrG/hVoqKGjrqKj8DG8xegEv5fx/wvj6z17en+e3p5TI0fg&#10;EoJelZ+pBKkFAv8D+IszUZ2XiuyoMETcu4FHv5/C/hXLMWrwGPzUfxy+6zsW3zBm1xuBv+49GstX&#10;78GmbUcxym8xvmB8/5leH0bGV3yvjP7nlP/d+ozA0FHTsPfAcdwODkFUbIL18OTRuebnFVHqr8OP&#10;vw7F/v3HcOHiNaqCMD6POIYDcXgRFYmYhHh7Bor5C4oKzQEUl5ZY/K/tohI6ajpPJZALy6jYeD/L&#10;a8rZ6OkQqstRWsV2xmV5VTmdRQUdB9ubwCszxemxPWU773Mdn4WWArxYU+uO9X3foZkzIbg+sL7v&#10;HDK1UQsbaAojFBYbNow4PfJ0itqFsu2gt4Seke6/fdtefO++o3WbGtwjRqqZVjkYKh6pnBr+D+Gp&#10;kuB3xFqNTuVsAMnZjO/J9tlF2cb4kvoNrwR8/iEC2wO9JTx8yQ+BX3/Y677QHzBvpT9oIYGcg2S/&#10;i6ncRXngVwGOi+ltaC3/nORQSVUVH5KGTlbanyunty6rpvemxy3nw6mQdfjznpXSw5cw7ivgQ49n&#10;jHzi+CmbyWa+GH/aYixnXL9h1VabjXXm1EWYOX2pxf5TpyzEJEr90QTk8LFTMW/+Cmzbtg8HD53A&#10;mQuXGXeGIfxlpDW4ZAJcY7rVsNTA1LhUKJKbl29VY0kpKTYq77ReFzZvCXr3H81Yfjx27diPM8fP&#10;0/msxYTx0zBmNMOJCbOwiE5px6adOHH4JJ48DkVySjIKCfrikgJUUHHVKKlncX0T2sj0Av5bhkxv&#10;3rTRXlEBtDjWZ6zfVFtO0BehoUJSX4xeaH386s5rVL++uu8o7VvqPFVAI9vb0qcIPMb3gC9r4TkE&#10;/jqyvl7VnRr+EE+uX8TVI/uwevZcDKAU/3mQH/SO/24/jsBH3w7E0PHzcOb3O1i78QC+6012J+i7&#10;/Ei578vsd/lpFL76eSSdxUiM5n04pKG0D0OQmpFl3bu6vyXFZVi1eiN69x2Kw0dO4l5gMCJi4pDC&#10;MCidYM/IzbFjbfQdj/eeiZi+pEw1FTI6gvJSFNHUNopJZgK72pIn08V+lXVkczKggC5gaCkSkUn2&#10;2zpVl4ArkxLQvH36TDG8d0wD27AIqpr71J2skFX5KvVU2WhAgl1mc/BRpXqhsTMP9MrKS9kK+K6s&#10;2OHFSXurOyC+tO62Hfa8fIUDPgmXS4G/xWJ9/i/9HzqfGl2fzxF1KqspQ0puKjKKsgh6elxacVUp&#10;apsbKNU1ZtmBVgAX4P9Q5ZKynh8cgOvWsKXCAiUoKEfUR+nq+p1X85yDV12kSjtVGCmGV0ZfCRD1&#10;Nwr88pYq+RXI9aAEeM9bmWflUk5BoNeD0roeriyFkvn8uYtYs3QtFpHBVy5cg00rt2Lzqm1Yu3wj&#10;FjPG1+w/82YtJfvPpVHyT5qNcROnYTm/s2/vERw/cRpXrt3C49DnVl2YTEmvugI1JklHmRqZYxgx&#10;TSkyMrMQ9jwCZ85cxIL5y9CLDXvCxFk4S0dw7aI/Vi9fj5EjJmA04/sZ/L2ta7bgt2Oncf9eECIj&#10;o5CVlcUGX4hK3vtqArmOTNPMBveKoH/z7jXevn/jlp69oTN4S+n/ykn+Fkl+MnmzGF2Zfsr5RgLf&#10;uvd8cb6Zj/F1nBjfUwIe8D21IOArs99CE/BL0wi80GA8vHgGZ3Ztw+zx7mUZPxL4StR9+cNwfNp9&#10;CJas3YWnz+OxdvNBxvt9yfTD0dVYXhV7SuqNs3kI+w6fhLkLVuKG/z08V/dlQSEKiouodCpQXl5p&#10;c+JPmjQDl67cIMNHIyktxRxvNhWXQO8BXdLeK9jRtt5/X1auQTmagJUKUDM98zMjEwK8QkA3wGto&#10;t3qV2nsANC2XwK3EnUy5I4HQAdEVjVkMzaWbC0KJaR5HEmtWLsrIzE3fLWLTcQpF2yTpxfDq7ua2&#10;ql494uxIiE7eu+y8KWZLRPpCZ+JGSy/G977n2F6gb8+DvWqjIyDwleBTnO8lPU3VKEdRU6lZdkuQ&#10;mJ1EqZ9hbJ9bnIuiymLUtTT6gM8f5x8woNPee6A34DtP1R4GiPG5JOML+PpMEkZOw/4oL8wuhH/e&#10;DSNUF4im7HJvHtWbdWsaXQJEhTgKN+r5PzyPq8SdPKrnaT9kTnlRcgJyCJmMvW/dvIfNa7ZixbyV&#10;2EjQ79tyAHs378PGFZuwhsy7csFqLGEsP0vFPZTcEyfOxOSps7FxwzYcPnjCEnsa4x0Vm2hJO03o&#10;KRapIOC9rLHiScWWFVbIU2nMH07gnyXwp0yZg96/DseiRatw93YgHj8Mw96dBzB+7BSMGz0ZK6gs&#10;Du44gGuXb+Dpk3CbFDKPDbqU8rSaTq6OcWMTr7uZMr+N7P72jzd0qHwGtHbwt1EBtOJtm+L9Brxq&#10;qCSYld0vRiMZv15y3YBM4IvJBXpf4Y4BXxl/7VdML+bntsp1zWFY1Z7G4uegsTTX3opblBRJme+P&#10;OyeP4siGDfAbORk9CHhVO37Xbxy6EthdewzDpu1HqJISsGX3cbL9MMb4oy3OtxeGctm933gMHj0D&#10;A0f4YSWdn4bZRsUlUD0VmAOtIHiVRL0f8AA7t+9BIMOAOKo4Mb0A74He4no+AzVqPQtjNFoFiaOq&#10;Wg2czMb9ShTruSmed+1F8p2ML9BTlosNlfxqkhRnG3Q1/Sr0cUrVA6DMyy3JlEyWKb/UKoATrK+N&#10;eR1oDbw01Q444BPsvjyYhwnXZedA7/XDy1x1oTOxvT7zHIDWhaV2IuX/4u/bb9FpvHpNNaB3BYhU&#10;m8T2xAnviwO+nBzvD8m0U6Eq90zqa3BOIeV+DmP8YmP8ZhXn8E9rhtAPoDeWd2zvxiu7rj4HfGcd&#10;/5hnbtsNLFA/fwtvkrL+SurVNhH4Ta1mUgH2AgLeMGcqx1UXSKslHD3J5XnlRsooZXP1UKUQ0im7&#10;b9y4jXUE+dK5y7B320GcPHAah3cewXqCfs2itdi4bBNWUQnMn+PAP2HcVLLLLLL9YZw5fRH37z+0&#10;Md9JaZlWqpunAR9kEK9/WDfRa3DK7peXV1nyLzIqxmaAWbZsPfpQpm5Yvw3Pwl6S0eNw/eotTJow&#10;DdPI9lvWbMOZY2dw7+59PFeBUHomStiYlcVvUPcdHV0LQ60W5VleE9wE+h9/vjN773MAb98rTmTs&#10;/6aFzN+CVy38Hp14C+P9Zi4FdhfDFznm9wFfrN+st+WYubjek/jW/cdjNfinoVQz6mahpjjL6vM1&#10;zVao/2XcPHEU14+exKTxc/HNz6PwHWP8rxnff/TtUMr+STj7+22GW5k4dPJ3fEWp/8XPY9BVJbo2&#10;Im8EVBk5cZqqKRdh2469CLj/ADGxsVROju0F3JLSMlxgqLV7135LmqZkZlrVpCue0uSqqvJ0z8DL&#10;5iuDr223TzJb8zDyGN9xMivmUaabnzeyfTe9aiJoXDmvy/yrpNe1eSlVy2X55LjYuU1EyM+USX/l&#10;w4aO98x95ljYk+lmbP8yhwOvn96Z6voV1+sz912B2TkcnUffbz+XV6HXHhoofGilumgj07cR+K/V&#10;C0BCVT++gG8Zfd6DWqposb3kvhxAp2Kye1JWMlLyyGxFecgpykVBmQO+so7ql3cDD+ilfMD3zA0o&#10;aAd8u/3fga+SRf1ZeUV3MXoNkJuhV8k9dXHo1UUuseEu3OoCfDfYW9rF+m62J78aGF9V1dRaEu7O&#10;7QCsIshXUEpeu3CD5o+D2w9gBR3BViqBw7uOYMPyTVgweymmT5mHKQT9XDbE06cusCE+RNizSMQn&#10;piItU9KywKYOE/B1A3UjZeouUmOqsSKeGivu0ejCRw+fYO3azRgzbgpl/++II5uJ0W/fugM/xviz&#10;p83Dnq17cfnCFQQE3Ed8QoKVoJZTjjbw4bQoHmRc1sqG/JrM84bX+I6N7P37t/iDEtFj/vd/yt7g&#10;vZif4H/TJslfRXCX0sT8jtkN/BpuK4CT7T8k8+QAxPYdgC9TNWC9RgAS+DaHX14KihnfJzO+D715&#10;FffOnsHDG/cwbMQMfNt7JHr0H29vCvro64EY7beQDK3wKB27D57Gd31GW3fel5T6XRnry1GMm7II&#10;C5eswdo1G3m/zyM09BkyszN5f0toDOnIzqq8++3UGezdexCxCUnQpKqqjFRZt8Csbjfdfw/w6qr7&#10;UKHHbZklffWsdIwSagK2gZvH6pg23uO33La2RPMxdMeuaY/gPOvoCNQWHdDVTtu/4wDqgOnhwVvv&#10;uGw3ORSdz1MX7hxicjkEw4DPAQj4ztxvaL8w0Mb//ZoqQaD3lq+EC1677pNMMr9WiUqCvpqs36mk&#10;qgTJqtXPTUNWYS6yafmlRVarbwUG/GOS9Lpo/UnvBng3ReD3ttvNXZC3rot1Hk7TBrnz2B8X8BXT&#10;KCPJpWbwlUeT1NHnduM+HO+8rmoHXjHe9QYEWXkwAVLPEEGFNZp2KYCsu3bZRuzduh+Bdx8ggHL7&#10;8J7DWDl3BQ7tOoQTlPOrFq3BHLL97BkLMXfGfGwhO1+97I9AAjciNsHYXhM9iGk0Ck9sL6DrZso8&#10;8NerIKmmnmxVZeB/+CgEm7dsxxGy4qOQJ0ijI1IX3eOQEHu7zMzJs3H66GmGAHcZGjxDRnYGGa4I&#10;tTVVlsxrVSOlE1R3zGs6yDe8xre81vcEvZlYX+z/LwGfSoBhgCT/m9cMC5pq0FpfTtA7pneS3sX1&#10;jWJ0srwHci1N3hvLO9Arrm+oYIxvVmDgr8pLRVFqNBLDg/HY/woigoNx8shpfPXTSJsq60cy+Bc9&#10;h+Kf3fpjwdItCHueiCs3gjBt9nJK+umM5aehe5/x+Lz7MHzNGH/C5IVYTjW2Y/s+3PQPsAk0CosL&#10;GZ+XWZdaFYFfXFKCk7+dxgmCX2PsxfSq5lTRlwGf1hH0uldaGnNzqf2mBrWuzwhuM30uKc/1ZqrI&#10;FgL+NdvPGwLoLdudqvjUzrx27LXvjm3e2qCvPQr4HuC9z7126n3f2rCv/bt1Ld26S9Z5kr7dtO2d&#10;1wHcORJNpe1Jfe1zx7/mNTAE5H9/42N7Y3xee516wJRkVHcigf9B6jOc7FRUWUTQp9hEHBkG/Dxj&#10;fNXYq69RXkcX4QDubkDHm6GL7HihHcMBu0n84/qj7qL/+0NuQAMa3vBma1it+vS1tBlRfN2B3ndc&#10;P2f7zXxD041X7sGNCVC81UYgttiQ3sTEFNzxv2dJveMHT+JB4CPcvXUfx/Yew/pF63D8wEkc2XeM&#10;n6/CkjnLsGCWpvpehKP7jyEwINgy83FJyuDn22QOBRrwQXnpJYAamxgLkpFVFVWnWgMCX2WRGlEo&#10;iSp215tbnpLJ4uITkJubh8rKcjJ/DCaMmYTFc5bA/4o/HgY/oqqIp5rIQzUbfBMfUitZyqQnG6Ye&#10;5luyvJJ6xvD/Etjf+0D/nqbwi0qAwH9P2f/uDWP9ljoCv4KSv9hXzltkmX3V7Qv4luTzgd1jeq17&#10;WXwDfrlY3zG/3thTybaRlxiB+NBgRDy8j/S4eMyavwoffz/IJhjp0Xcsunw/BB9/1R+79p3Gc8b3&#10;q9btxi8DJ2DBsi2Ys3A9vmVs/+k3Q9D1+2Hwm7qYTH7chtoGB4ciLSMDBUX5BH2FMVItZXwxZf/h&#10;o0dw7ORvNoLTMb1Ar3yOc75i7Q8sLkCLuWleMs32a5vrnjq0z6Qkuc/ibrard2xLf1C1apDOWyMb&#10;Z14b99qyt+7lt0wF07z2b8f51r1zuO853Dji0zmduX2S7u15AY/xnSPQusOfw5BjeWeeSuAx/K4Y&#10;v00qWj0Bivd57c1sS2qv9eqBoKOsYwjpgE/nWlOuyTYLkUK2T8rNQBqBr1r9wvJSA76TMvpR/Vk3&#10;PLHjZATeTfn7jfkQGtA8AHuMrwkJ7OZpPy/C+vV5sa5CiccrhqG5KYmcQmg/l262O59ugKSZZTN9&#10;8YyAn5ySBn+9tGPpepw/c9kSawG3grCP7L9hyQacPXYBJw6cwva1O7Bq/kosmbWYYcFqnKXMf6Ky&#10;0ZgEGw6cl1docbsSSR1lfksLGxR/r6m5laAn81NpyGrrGoz1Vemnt7ZI4qezUSvpV1pWikyub9mw&#10;DTu27ELA3UCEhYaz0aejrIyxvdie6uEVY8xXZKI3Aj3vxTuftBf4//z3H2btwH/PbcX9UgNkfoL/&#10;7WvKfbJ+A2P8BoK+gXL+Q5aeS5mYvSPwZV4G39XnC/w0yv2qQv6/bErt+JdIfPYEmXHRiHkZwzh9&#10;Mrr1GUU2n4ruvUfjs++G4mvK/Rt3HiE2PhXz6GB/HeSHIyevYMfuYwT+cHzy7SB0/n4wNm8/iMDA&#10;J7h5I4Dq6CkSkxPN+VXVqAiHDZMgz87JwqEjh3Dt+g1kF+RZ4lb95WL7DxLfB2wP1LIWgVttloA2&#10;oPvA7WJytWUlR3U/pZ7kRHU/3dK1r/a2pjbekeBkH9Z9Cvjdv//6mc7zF0fg2y+ic+fzYcS3T0uR&#10;nMf0Hvgl4QXqv4cd3rndPvUS0EzaK8EnNfOKDkDO7bXLZZjM1z3zgO9Y34BfVJqFNHr15NxMpObn&#10;IKekAEWUXRpPL0mkPyLwOi8lMHb88+7i/nKhXP+r52tnb2P8D95OzE7gy3PRgzlPx++xwatXwEmj&#10;9hvr/Y53Lh1rXSyUNeq3bCT4BLzs7BzcuHoTqxhHivmjIuJM7q9bvh7r6QxuXrqNk4w/N63YTOm/&#10;HMsY9+/csgf+1+7YVGBJyenIzMq1ar3ikjJLOJWT8Y1l6EWVANK8fgK/uktcl4lzAor39T05H1Xi&#10;5eXloVDdVGy8iQmJOHf6As6fvYgHQQ/x8mUEMjMzGduXoJ6NulXy3gf8t7wnxj58wF5ML9C3A96t&#10;C/h/kvn//BcdA9n/3Tv+v+ZqNDDOr1NmX6Cn1VfmoqGKsbtN0tHO+p55bG9ynwpBUl8DdCoL0uy9&#10;/OlRoUiKCEUxY/GHD5+hS4+hlPkT6QAmoUvP4fgn2b5n39EIevzMJlbZsn0/psxYhOOnLuLo8fPo&#10;M9APn3YfjC97DsbJM1foFFOtDFcTZGYR5BVVmlJNXWtV1jgV858+ewb3HwQhOy8HJeVlVnmmXht1&#10;udlzYNvsCPy/x9od96vtaJ/A35GUZH8IlB/asQ/AHYjN27Z9BO4b3vu3tiRo+Qw6OgfvPH//rrf0&#10;pu3qeIx+0wO+2rQDvWP9v1+ThykP/LYk8I3peS8EeDk2hS9i/CZTpy730cAwUr1FUlYVVaXoVFaZ&#10;hLTsKKTlZyCruAC5ZUUokuxSdxJjIDGyDSD4tyvb9f60lh/Md2GS4bqxYnQHUv1RAV0X7xjcOQIH&#10;YI1IahP4BXyBXg5GoFeXoDmHv/6OO5/2OcaXV1T1XytZX8BTjK+52K5TSh9gTB/OhpgYl4wH94Kx&#10;a+sesv1ZBJOVfjt4BtvWbMfaBauwhmx/5MBxhgQhiIhgI8/INokv2V5aXs6b5AaDCPgWRzKsaPUB&#10;3zMDf5MDv/qQcwl4TRZRWFCAAsb3eTnZSE5Mxu2bd6yr8enTcCTQERTwv9ZUV/McLWhj7Pmajuy1&#10;xfS8h7oPZHeXyGsH/L/+m/ea+9069/9bn9ExEPh/kvVftdVTPVSinnF9vWJ1VfBpIs5qglkTa1T4&#10;XrfV0QR4H/Atq8/1WhKCEnt6Z19q1FNkJUSjgmHPydPXKNmHoO+wafh50Hh0/WEopX5/DBszBaHh&#10;EQgOCcfhI6exefMeXPj9Os6cvYxeDAc++XoAuvUchN+4nZaWjbCnz23egUIqzOraSiqqaif1aZpJ&#10;55r/TQQ/DjHHoFlyXZedi+3lHAVixegeuD1weGDxgP8BIL7PREzvfWBXPYq7t2q/Mqdm/2/2oS12&#10;WHb8TObN4NPROp7DM31fn2kpxnd991IlDviO+dvVSsdrcNhpvx6vUEdgd/kKOYFWqwFpJOOrfWog&#10;nAN+rSmryuoydCqvjERyZigZX116ecguKTTg1xD4TbyxmkTTAG+y22Psdo8loOsmfjACU/GSk/IO&#10;+OrGc2rBA75ArKUPwObddFHO63pM790cmQO9+8x9VwkOsT5jfQLfSf0KgiwPt2/cwfFDJxEZHoVk&#10;Av8ewXbutwsI1MsY7ofi8K6j2LF+B7au2owdG3fi2qWbeBYeaS/21BRgmkZLwFeWuZrSU2O+dXNf&#10;EZy6ka/4e87YuOgI9Jn6gMVG1dU19uIGmyhCBSXFhSjMz0VudjbVRzRCHj3BC7F9RpbNHlPPczez&#10;Mb+m15Zke/OOrMTres97pvHhkvke6D3z5L7b5rGW4SfwKfnfvG1FS3ONq9+vckk9AVn99uYEKOcF&#10;cC++11Lz9rnx+arzdw6itoT/j20iPzXa3tRbwXi/MDcPi5dvwY99J2DSlIXoI+D3GIShoybj3PnL&#10;iI5NxKPHz3HnzgOcOnUJdwMe4erVO+jZmzE+VcGPfUfhxq37VEPZdLJR1qOhxJ6SetafzoaqOfI0&#10;RdujJ08QERNt1XnWlUrgK6/SRGWkgVkCvsChxu/JeIGhIzj+D2N71Lh7M7ajPwnCP9im3tMszic5&#10;CZhe2/bM29cRuDIVs3n7ZLat42h/dpiY0/tc2NG0Xd55dQ6vf9515RHQwoIvdvdetKmlcCZp712r&#10;nJopHrY/j+094CtP1CjgKzRVwZF6zFTiTskvx2pSv7ImEfFp4YjLSiT4c8j8bKTlxahVPzLjiFf6&#10;Qf7B17xRrynV3/+3wNsOfF2keUzPDPS8UN/SZS7dXOAyD7Qugaf6Y4HaPSyd943iJ18spJvlPTT7&#10;jMv2HgZ3HhU8CPyNTZT6BH52ehYC7wTB/8otxEXGIyk2Cdcv3cDZE+cQxAb56P4THNpzFNvWb8fW&#10;tVtxZO8xBN1jbBqdhPS0HDJ1vo3Eq2DYoIRdbS1ZplHAZMOieVlTA76YR6zDGy05Zd0m6t6rpGSl&#10;w6iv43oFlUNJEfIJmoS4eERGRNq8cSrY0Qwx6sJrbKx3D49sL+ArQ/uO98pjJIFbIBfYPcC7dS3F&#10;/m+5JOsr0/+e52hjDFxfYfX7quZr4tIr4xXI3cw8Lrvvlfaqa+9DxR5lvrryBHy9mruMy2oqgOio&#10;aIyduABjJi3CwkWr0fPXUejcfQCWrdyE8LAXeMn7/fwFndvjcNy6FYinYZG4eNEfX5Ppu1EZaI78&#10;ewHBsJdZJiZYYk8Vd15thBxnRUU1HXAS7t4PQHxyEopL3TTZqtNQWWyDwisqIyeJHfP93bz24tmH&#10;fTSB3FhfwCcQDfx2n+UA2sH+oX0bYNu3P8h85QY6zLLrLa2y1Wc6t/Z7E3VajqvDsfpPXvLOi+kl&#10;1c358z/rf7pjFPrxGnzA9xKZMi+m9yS+2pFUkeuBct2bUqpunxLU6s+vJOPzgacQ9PFZqUjIziD4&#10;s5BDuS/GV3eZTRbAGyTgv9Gf55/WzVS8owuQ2TYvxJnrqvCWuiiB3C2dmWfz7e8IfHs4PG9H4Ovc&#10;3o1y5h6kzuEciEvyKcGmiq+01DTcvxuIkIdPKa/TbFab2zfuGvjv3w7EXcb9xw+dwIGdB7Gbsf3v&#10;Zy8hPPQl0lKykJ2Vj/y8QisZrSbola1XQk/xkiSVdZmosTGusr5T87B8GHoIbWR9HqckX1VVNeok&#10;SxsaUaMpocj+BXkF/I0UxERHIykpiXG/m0WmsaGBjO+Gjlomn9elh2wJKEs8/R3sbl2SX0uxvxj/&#10;D9qfCgEIfpXytjRWobG2hOAn65tJwrtsvTkAyXo+e1fa60ICMb1nFQWpKMtLQmlOksX6Gvev4qSe&#10;P4/EhEkLMH32MvxA4H/ZvT/mzl9p76SPeBmHly9irGBJr7bSOxTOnruCbxgK/Nx3NBYxrAoMfGhj&#10;G1R+m5dfYKGUQK/YXgorr6AIEbxH9wLvIy0z3dhewFdBjoBvo894772YuGOvjweSjuse8L11kZOX&#10;mTei+m+1LxlBawD9K5A7mr7v1bJYW9W2zuX7TEt97+/mhbleclzbavf6/86Bucy+/qPH6B7Le9fi&#10;Afu1D+h/Nw/0HgGp3Wrd8lBkfAHf9edXO+BX1FcioyAbiQR9THoyYjIY8xfmopKywMVJvIFiZkl8&#10;XoQY2WNlA6gPpN5F20V1AL4n9SVnnLSXaV2gdRelm/bhArXO83e8iVr3jnM3R95RN11JPkn9VwR+&#10;E+V5OdKSUxAS9AgRlO4ZyRmIeBaFe2T64PuPuD8EAbcCcPbkOfx29BT2E/z+1+8gjhI1PTWT4Cw0&#10;tq+poSQic9fW6eY5j6kSyDdUF/YOdTM2Jj0gmm68brqmd9L/qCP4BegmrjfWyxEQ/GS2goJcxvaa&#10;MFLAz+P+CjTzmBYB/5WSemyACot4ja77zjMH+L+D3jkDfkfgp/P8k07i39z37h2VSHMtWvhsPfA3&#10;VGqWHs9UySdn4MIA6/JTHkDJQDqAurJsVGsq7cI0A72m826qLbPhxl2/6Y8ZM5Ywpp+JPgPH20s0&#10;du0+xLg9C4kJqfbCypjoeMbvsTZ5xt79R/Br/1Hw85ttw4/Dwp9Zwk4S3iY3KXPDakupjDQkV5OZ&#10;voyJwfOIlzbyTgU9VQq3fMBXwZZMXbgCjNduPHB77cTb761/2Md79KEQTWBXjsQUlU/6d5Do+o6n&#10;ZD1n4fb7nIBv2zOvvXrmHIkHeNn/cJ8ba++Roa7BmUIVmtie/1Ns7zG+Ga/Na2cyj3S0T+1FSwFd&#10;JpC7QibVhLhkdDOXCpVcrqQancrqqpBRmEOmz0BcRiqi05KQlEuZRwnazLhTxTWaE0zAN9DbjWsH&#10;vnfxdnPM5M0csNX15sYYu/yAhuza+/doumh3DM/XwSxBqPN/uMluXTdSS90E95B1Q/g7XHfAbyDj&#10;lyMzPROxkTFITkhBXlYewig71Y//9FEYngQ/xsOAB7hB9lfMf+bYWTx68NhAr9xAUYFmbi0zea8+&#10;+lqxMW+gbrQY/o3F4AK82IY3XTdf/8XnbXWsulGaNXhDN5/rXreKSiWLGc9mZWciJyfLRuKpf18J&#10;GB2n0EE9Gu8stmdjFIt/ALtb/jW2b1cAjvXF9twvhUC5/5ZyX4N3BFibpaeGRtkvB6A6fg3htWG8&#10;BL3ie43h92brEfgV41cR/CriUU1/cUEWFi5cjV6/CujHbLaiXwaOw7Ila6w3JCMz215plZOdQ/Cn&#10;0pkmkfljMX/hcgweOtZej3bs8Ek8DQ01QNvIxvx8W2p0nSbgkALQ7MvPGQ4lpiRbNr+czlGNVWPK&#10;VZ0p0LthqwQBwdIR1A74Wnfm7e+oKN/zfr2jM32re/c/lOPmRJ2ZRO/A+lr/F0PbjqHsX9Z1PM0D&#10;+gfwy3n8j3MgLmHoGN/luESEateuZ8pTLp7UF4gtFJF518X9MoFbJsD/3UROVlRGlSmAC/RmXs+T&#10;1Z6o2lRxfi06lVaTJflQ9abc5NxsxGem2TTbpfQKKqeV1FeCT8Nz/8LEXBowecO0/Ye8INff6SIt&#10;GcgLpsPQuhyHleLyIuVIXGwm50Aw89yed9PFGtC5Tw/R1juYbkL7unuYist04QKYkml5jKVTU9KR&#10;lZGN3Ow8PA97iccPnyImghL0RSRCQ57i5rWbOHf6d6qAh4iLjqXEz0ZRYREleRmqyc6apFFloapl&#10;ULmneVh5Vj4c/U89HO+Ge+s6RjffxVSubNSzplYV+6imv5RMx3AiPxcFtFLGr/X19fTIrXyg8vi6&#10;z+5eCsB68B1B7i07Mr715asR+8y+964N79qa8aa1gaxf5cDvG7yjmN+T/W5STrK/9kv6a9tUQK7V&#10;6NcQ/JYDqBHwczBn1mL4TZ6PC4zbJ06eiVHjpuDg/qOM/eOtfiGfwFX3pd5Nn0K2f0a5v3PPQazf&#10;uNVeaKmXhTx7/gLZubkGfg28UdZec+IrB1LAc2TSgcTExSM1M8NG1YnxFQooUaXGq/57l8l30tiA&#10;0WHpkr+e0mwnDpmBmfdITvItwf+v/0/AdrG4Z15fu7VpAlcJOW0rxHXfd6CXeQrB8OCzd0reKfYn&#10;8JUD8M7hyXzH9o74vH57D/zWdc5reMdnaO3Md00e4GUe0/+97YnpP8h7a4Nke7VHA317DkoxvhJ8&#10;ncpqKpBK4CfmpDPOT0csWT8xm7EVgd8q+cGb59j5b8DzbqZdmAO5QgF7R5jWdcMIbhXs6Ps22yiZ&#10;UqDXLKd6G4gl+/iZnY/n9kwX65k5l799/uE4mjkJ3gxdrJJletGCgKwYWtNYPX8WgWgpgKQUJCUk&#10;IyoyCrf871h/+svnEchIz+B3CnxZ+EpLymlgRz29o+q9raGJ8QV8/h9TJfa7vqX2+R6CjrGb7vuO&#10;N+mCHowqqFSWqhc5aqINzalXVlpCdVGNJj6wljaC38dgevACvTLOfwH135yAcwBK7mnbOYM/xPjq&#10;9//jtQ3gedVUazPzNpLxG30VfQK+WL9eBTuS+gZ8141n+8pyyfjZqNXoPCqEtsZqxEZFYvKk6Thy&#10;+IS91HP79l3YvmM3Auk80ynzi1TarNF15RV0aoW8r9l4/jwKN28H4PqNOwiisnrwIIT7IpFt7ymg&#10;QsjKRKaAz/uvZKfyIFIOyakpyKEz0IQsmgVHoy9VgmuTTAgAaux85l4b+dAefCpQ4Go3B3ivHQn0&#10;76imBHzF93/wHnqg/fN/NJe91gVmdx7vM33XM+983mcdt80R0MT4H7aN8bUU67v6FQHdY3zPBHzv&#10;euzaeJ2mLH2gl3mgl3WM6wX6jsBvN4G+hfJfg5lUvuu6TH3Az0RKvsCfRcZPR2petk0cqJJd/TkX&#10;j/CmslHZW0KscTqmFth1MX/4wN7ebadYlZ8pZjXw/2nqwV7FRfC30Nr4HXWxGHhoOp/3ED3zbvbf&#10;93umLi/dEMta1tay8ZUgn3FiSUkJgZ+G2Jg4yv8sZGfmIC0lFQlxCbh2+boNiY2PjaOTyLR52PVS&#10;hhrV49e5Cj2dT5MmeEUiegjef+z4fzveCx2j472qMsvA8rsa5tnIB2LDRjX7S1kRAVKCyqoyVHG7&#10;vqGG3pkPTJNrWIwnRvkX/iU1JXkvYLORmvnAL7D/FfjOEZhToP1LuQGBn+dsa64n61cQ+O0j9+oE&#10;cJrF/lIBYvYKgt8H+vpSfsZthQmvGmvhf+06Zs2chSchIQhnnH71mj/8/W/ZW5ALFCJZT0g5Kisq&#10;eO/LGM7k44Uvw68hzqFhLxD88Aml/gt7/6CmIs9kO8vKd5NqFBYV0opsVp2UtFQUlBShkmpFU13p&#10;WYi9rFDF14X3V8DzefjaiRhf7dEBTUsHSpk+95zoO94zmXIkf/K4fxGgkvViacfQ+o4DdUdw6xz/&#10;N8B7IP8/FIB97jCh/+S1ZV2DaxtyZlp34PcA7QFdA4hMcXKf9fj4PteyjZ/9HfRNrSoyc8rTu29u&#10;XaGS68vXklK/wmr0UwuyKfEJ/ixXyFOjE5mH1U3Wn5WEYgPXzbMb6Mked1HvfTGM5ucz4MsEevPA&#10;zvSePdXYawZeLR1jOyB5WUwznr/jjfYecMcHraXdVDoVlbhqppFqAlfDW2Ua6KGSWQ2SydXQWloO&#10;JahYP+CeK5nNpJwU2+t4DQ5pUFWY4iPeQGtouvm6wfqvvv8nJpYJ6Frq/3mmY/QwZQK9cxquv1nn&#10;sxJK3njNrlNF9q8i8DX+vrZOv11v3YJ6oHoHm4BvMTvNDcklmH2gb5enAr4cgNvvGrWP1Qh6Dd19&#10;9/YV2ij5mwmi5roKtGhyTjK/xfg+thfAte517dUR/PXlBL2cRD1Zt6IUly7+jr179iAi4iWB/xz3&#10;Ax8iOPiRjY1QXkSAl+JSqKRci15kGUmlpVejRzEUULJP4NcLUNMycwn2QuQVaXx9HvIJej2v4qIS&#10;K3FWAY/mXaxjY5XDlIJyNfg+BvQ9D7UBr215JbAO9A68HnDbTffM3av3vG+K9x3w//QB/6+gFWAt&#10;jud3Oy49QMu0/new/90BeL+t/ykMeXX2bnIPZzYGX6ZrpOl6ZeqxUn2HamKUX3pD56DeH+Wc1Icv&#10;UKttfTCL69tzS2J6ze0gsLczfjU6aQx7Wl4OY3xKrFwBPx05JYXQVNgaD6/KOoFe4JfZxXqmhmeg&#10;/x8CXdlKB3wxvPNuirN8gCUw7AUcvJj2OmuxopO3epAGLh7ngVrmfd8Dl/Z1XLd6gXd/WEZdSaDi&#10;slKbgjmfclovX8hlLKlhr6roK8wvogTNRHRMrHUV2WuYVA5Kh1GvRB7jId049c+bx/U1sI4mwJvD&#10;4+/LvP+nzwT2jqZr9EzddRpf38yHoH77esrXOt57SX2V7DY2aJot/jaPk0f3zv8nAS/TkFxbN6C7&#10;Fznof3hM3w58XwxL0L9594pLXsvrJrS2aDpu18VngCbglb03wJsTcI7AmUBfSqavRktzHdVJMdk7&#10;HOHPwhAbF4vIiBh7j11kZLQBXEBXoVO9ciO8lxV0Ajl0tC9eROBFRLTNbaAxENHRCUhN4TPJKbAM&#10;vop3NBbCZs8pr+TzKLMJOfT8qqW8WqS6XFyve+glwDqC38n5dhCaTOe6tR/eEzNvm+Dz7lHH+/UB&#10;+CbPvfO0n0vmJfJ0z3Uur3JPL81sPz+P6wB6bXtL/V+bc896JQR2Ld2MOY2qBOWy9ZW2X0OzT7sk&#10;JtuN6kboELyuZM+sIq/JZfDbgc8QUwU73GeJZRKZx/Iyr4CnliTQqbymEqkEfHIeJZbAn5NpwBfj&#10;a6IMxfhuNh0Xl2gePXeznbRXkY4SeAK6qQLfZ5YMJCB00QYMWut7N4S2kX/QTS/Mi/r/FXZe65Xk&#10;ypXm+9/NjO6kI4105rSpLsOiJzfJTbPpPVldprukV8lZ/1qITHB3aeYiPqRPJBArHAJIdV4BuxqP&#10;Dl0+Vp1R25R+Pu/Te/GnifwyNATjoDVYDHNLJiWmP+Cf7e07ePTzr2+GjzIpj+XTm2F1H5Lz4UFg&#10;V70APcD9EfBdJ9FombAtoi5cX9qebcqYcQnAQAT+LIHVCTc3/AQ0vhelJbWIb6kRA1J2i0Eh76tt&#10;v337UwwbrW9NpTqECvy4DI8WAE9PtwL+hYHPctyk8wJwgH95jLm/Y18f8/9KGv/+Yu65/azdf3sj&#10;90TA3xRfkEP/fvW95yK8fSeXUNYUcxNIWGJWHYKMmYa4WUT4/+3f/kOg/2n4+ZffPLTHPbR/VivO&#10;UN7RCbnjmY6LwKgltc7VPlf3ahtcoBH4r/uEdofXcEOzDb80nkGjyxKySU+7NT5K20yjI2h+hAM8&#10;9YVI/J/hM8A73sN247m8Q8cQEiK2izfrPsq6t+oFfyRGEX5A2+cnMbiGDegSAF6KTgogwOd79W1S&#10;bJU/UiXzQ8hWtXnfEXM+AL2Bb5c1Jj5lTdYhZ18a/3QEPn/KJXOP/+Pzw0vmvEfbh2oYroBvU4rh&#10;p3HILmP4T/pgMpsYBWA1XhgYgE8/2KDUh3XA7xuPBhtB1hovx6tz+0bFqhDwxRwE41haaS4Tekvu&#10;y/qOmEyA32O9PDEjvidz7P/xy6/DBwGfVFFHjGmwUbrS2NLYYrCeyaijBQ11hfRuR4HHeqRzYc66&#10;h3HZxEjUDgRwSPmVNeEpo4/qIIIvMPYDowcxafHzbwTUu2eBn2E55+pnuK7IgJfG/yptUyaqNZHr&#10;FeA/S9OXuf/0Ij//gfX5ZVlI41+c7g7nAvnFEQE8wL89Av9O1sDTzcJTfO8YDhSdCPiMRGyxurAE&#10;AAk4G7hP0s6H0vYMf55f6DrG4nUdk49YF+EfP/0yvHn7Ti7XuhcpeSeB8fHj2jCTYGaojoQdrC0s&#10;Ndw08hqS0HMuBSHGNd2NwhSAh9If8AB9Xxq/+oihuk/fErwrX740fwHf7Sh+Sr5EXFe3o4N7xYfh&#10;xTrGts9pv4az69qe6rriCUosCbYL9NbsAn4WyGyrTt8BegRBFAa8AwF2skUDej1DCgrQm4hFdcDH&#10;amQhF7usPhfgT9q+BfcWV4thDcCLPpo2h53j/eFUF/JfvACfBBwkaygCQB+OmQ/oBXiG6zgWra9t&#10;OqFpfS/Frc7Kwhkst6WPbsDnumqor9+/D3/813+pJNEhJhPn6IAESNKoRWlcBFLMbLTChQTWsayY&#10;fTHrbC4GI3B3eORsOv56s8PPL96/l2+5K2Yj0CFTSYCDuR4JrqieBXhck2Ky6sTS9o510MnsNyrA&#10;cx3PCAX4Xnm46ql38T6EDQsp3L9EIITBsx+Smf5JwCUNV9ZShICArffWf9nJMS/gRxjFhP2k65mr&#10;79l92o6vfymffe6Zexcy7Ynan/HffVbcEehJ6Lm/OhLozz0UyB97bqTxF4ujYSZ/fE/u0y7rNezt&#10;Djtqv12WAReAF9LWDE2SoESwFOD/+uaNwb+GP7+9Z0HxYfWjp9we6FrWvT/l/wmeKsoaeafqD+aK&#10;y/URowL6u2f5rxKApenp52pjgszwQA98yoB+or+Av4GemEnv4yNMv6HFCZAK2BP/he9IVXe6Ou/h&#10;vTyrExJQ+f9Q8ejIN9wjaxmfnT8+M5X8Rho+P5KR5mf7Vse0jSCoIT67N1iMwgy+PaUj9awPiHZv&#10;Pr6VCIS1IAFAzCsWJOZ+pub24F85lKRf21kV8DcsANakKbePpfFlGgD8mFLR9hkfzbp5EFref/9o&#10;i2ekolXhlAT0vGinwG/gy0wx6SPIEzDwDRwa6g+B/j+Hb//53ZThFf5LXv8mJ4YwNSoNHMDFxGYa&#10;MVIPDRLGkgaRVuFPqs7+knYnBZSxdLTN+fmVpGZ8JIJqjpiKqQr4BeK+E3vqj7FdAgKqZ9DZAL/a&#10;D40FI5cWo2Ozn2Mhjuu8QP8g0KP5nwRiyOPXY50AfkBvjQ8z2yIQ+AGGrv2kOniGH8JD1sT9zelw&#10;IVP/7GhHYAf8EoAHW8PicNNj/A86//J4NTw9XA13Ypgr+fkL1qM/lll+dDjMBdqDA/nnBOXELyQl&#10;IRS2ycaTtme1IVYMZp79+9VVr5FPKjVTnAncISzmehZpo5mGy8pGk//JPlrqVsDn+70sltok7RmN&#10;Xu2c/g+g3BcN9AzVUX7+Uzwi4EN1jOSdL2obRj4+0056Rml7wB/QNyADdniuSPwI2J2votLAb8qJ&#10;620BimrfdWr8EBx9lrsnYKP4AL41PP/bE5BvmOgFD8N/ug7smPTd4g+IOBHgvr6TNr/HvwfYAL+B&#10;nhhS256sgCmwV+a+M/d2D34Z3q79+/BxtjZsycRnPj5Tc/nRJeZumJbGRqPDvJ1mFznF9DOm/rTe&#10;d93jbXVKkoAQAJ8kTOTrCPhZSBOmrw7N85CwgB0BUGAP4GlgtqeGrsaFEWgga1NZEmTcMXfb66Vj&#10;RooYC/ZS3DIlZ/Ij/fslgiNITTVojZlWyTOXgV8dWcxX56pz6/qps6d2K+q1Vph52obM5Eh5rI0G&#10;9iKvEfdy3yyB3Mt7PAqABhJjY7qOGk3PSExAxzD7BaRofQk9+fJn820Bf2c43ZfmP9odbi+OhmcB&#10;/kWuxhOZf/csNHIu/1vC8+TIwD+WOc82uQhkIG5tbwxbWxsGPWnI+7M9T0l+9+6dgU7Qjv8M+pfi&#10;sg6Ye3+i5wH23v9kOLOYlO1JMJZf3yynrn171w/Q19i820Hll+8AM/t1jHYaR0oAPoAXoHsKb4UP&#10;S4tznUHegG/CVahzKuMqhD8RRlM9iX8F+Jj5zDdgae6suS8ga//mlgw7+l58At74VpFHvOAN8TV+&#10;O6a9c/EdrQfgAfqd+JjgsRdpbW1JRJ/2LFOfNgf0Xnprb//vw5v3/zys78t3298d1uhQCYBTPZx/&#10;eyXLLoCn8vkAzH32BXo0P6UtgbouzG7wo+FEBr0+gPF7nsu+fxxo8Iv5LTAAEQ2ZnOaAvacAvwAP&#10;1TYg8C+75QvdS5p6jXQPZ7BG3nX+kSbg1084yMq7Io/Zi1/InFbdaOQCYjFYvQdin3Mw4wi6Vgeo&#10;hEER56Px0yZ8W8Ukqo3KIsgxCUkLQtXB7lGn6bWNBnQMAN+XziUIKICwLl9p+jFaDdgNfM7F5Pfa&#10;/Nb6/HpLWlem/uJgYzjeW5f5f+D8/meB/lkm9qN8a9b0v1d53hZwIBiHmT6TlgfwGxusVLRpwO/J&#10;ioJmu9L+ZOZtbsj8Z8jyzG4WvjsxFbQ8mh0mhDmLUXlPbTM+nQh+BHrfRmXt0LaVc99r+tLsgLw0&#10;Pvtsf5Yg+PwH2h6tL+DrHOb9H99DHiY1+GNlwoNocY4XoOnnEg4E/Ch74FP6XNVR/Y3iIrGNeS/4&#10;9l4cVlqbZeOJSwH+mu5dAbxP+t7KF2HtRfz2WwmK4mm0uU1+FJf4wPEhtd3tPcuyt4Bx8+8jBDKU&#10;F+AfDSsHx/wi6m/D+t5Hz8f/qM7bONwz8NP4aCOAECYNgwL+TIl9fNG+TH3M/hq7Z+ksmyv6ADrv&#10;QeCuYAUmDGZ+TH1pfUkyjnklHt2XBKAaCqRjJ+DH5E/DjkRniABLhj8wiTCn5DeLHLQTI11LGuL/&#10;1y+N0PRYBwAeM4oGdhKOygJtAbunHKeE6GDqQd2oc86/upZvUHs536EBvwc/3xXGjoAF8A6IijGf&#10;yTCDBNoSAAX+6weWGI9pd6d9+/8wuICPEIA+GfgMDUbz4+u/PMtauJMWEPBP5dcfy9I7mm1oX769&#10;nsn5p6f8ow96FCE4+fEEY+1bDvKJNjdlxpN6zCpDAr1otrenclfgx/yfSdsfyf9n8YcE8HC1ksuQ&#10;FNxbFnQleNdAT1lDqfSLNV5rP1YkquXaXg2vSfM6/74Bf9TsS4T2hzIh59PwTQLg658ZCv0m0ENf&#10;yd0XqDHxR9I7PLdeJX0KzxXQl6m/pmaxcq/7Xrhg3Xui9vkdHFpbGhxTn39Eou0fhQHAr+sYr4cn&#10;aQt8dVxSpodj3qOsYtqL8O9H4MfEj6bPGD7/ZijgI2xxsQz8nfmH4e36TwL+uhfhWJO/hsZf6EaA&#10;hNlpDSQqpodBYd749ezHCngW+D9JCPDj/jpWS/4ixSAA7tRdMTpzABAAo0XA+SYsCiBQgB+TvzR+&#10;39iU1C+mITGECBq2nTxD46lhSPusdflreMiJQ5DA/ruBCgMFuO5AlXx3bQfoiT14ToLbpMBe1+Re&#10;36ft8sH9/PYsyggZHcNMFVAdEAWgABWzVccNYB17bsCHRuCLLu8FJEl2rADiAS8Gv6i7F/J6/Hwv&#10;wEIjkJgjH//oYHM4X0jb6znPAjznTbIi+F0XP+xkIhERdzT7dsuL2NmWj7/FxKbdYZ/lr0Uz1iic&#10;sYjJoVfNYbj0ymPJIXxRlherYUtiK2j3pxdSogF8chi8aqwtMH2DQE/qN4tnpB3V5yo9suGgXKwc&#10;THiAX1p+Wdsb9O0Y138T6L9p+5vADuDJ2899Mdft6xPs03t6oP8I9NXf1ff9Pqv9ILAgxuNZT4CZ&#10;hrijV9cC6q0UFOP4ImaAZoEX9ZN4lzaAT221MnRnASEr1ZZq8u8n7Y8gSHou+yFiAQE+oEfjZ4kz&#10;mfr7x7Ph47bM/N3NYUvAx9zfPj6wj88SxAk+ofVjtpemCiinvGPG+w1YBICOWXs1ehSYR43fQA7o&#10;oRIAiQFkUQ2uLeGyDP4Ab2pwgls1HwAK2Jv74P34ifiMgD9JFC2KbzMS0AWQbFensd934NThJYC0&#10;3Y5xvr+mntef64/Xs72tb/cSW2LajNuL0MxE5XV8BL6EwRO0DHyB/uJWPtwI/kcLjB74jvKr9L/3&#10;AJnM+evrxTA/3JHPvuchu0f59E8y7SH/mRcBoe1bTEQxy6GUwe4eaxHmp55kPOLXz0i1ZVx+n6Cf&#10;AK8SbY9pb19UmioMeCdAi7lpe1GtdIugQ6jV6EUm38Ar8EApALVhazO3uwn/PCA28A1a9YEIsBfg&#10;++PW+iq/mYjiN43fAb/8/L4/KWMBlFCY+r3KnuoY/VtYgRdRbATyDHxbPmh8hnaJ7Esx6dy1fH1W&#10;lHqQkPA6EwLyuYTndQO9ryEYSFyggX8CPqCfStq9B32Z+qy0u8Ia+h82VwX8jWFLHbolH26HqGvT&#10;+ONimJA1kjpCZgsfRMckAinQC/CUz58E/LZvK0DnkdhZvAJtLBCqc4sexOyAHvDTMJj//LCTxT5v&#10;pAGsERvwAVyvVWlYTw4SlUCKe5KAUBHA51ugZeDbxBehjaECJUIgDDZ1cLK6qAcUpqKs+qAlatug&#10;5pkc1zU2STnWAlKZ9yCm1PkAPEN1tbJuAdbgRRDofMCvdntRhwvkAJ8kF0Bf2zcSCk8CUX+/S56p&#10;duE4mpUhntPFXEyxkIaRqyCB8IL2FdgB/ANMJR44l2nIn3v3D/ihp0AvN3AmBbFnASATn6i+tDsr&#10;CbNGIX49C5Ri2ifqHOZEQ9WKRU5mQiADbkD/OfELuzZ2T2gH6q62VJ9W37gd3Z5NU7eMRabWFrh7&#10;sP8F9DLnAS0+e93fA79P3qmy4k1f/vze+v3HWh/q+x7+iZUMb/Kve34L/yITn1wTfp1N7oP6qwHa&#10;s+i0fSHgZ3w/sYBzCU7/Vx8tfy8+FmXIrt3TQD9qfp2jrWsEoIAP4HHXMpIi4M/PTqzx+ZHGFrnT&#10;6tgda3yCe2IStKbBLWC6RLvrY/RBXsYYbS4/n3/h3YkenvXRgF4CAEHg4KCIoJvHL9Xpt2Iyknnu&#10;WR9Mmnl8vu7P//Qe/SNNEn2i/RE4AEad2Rp4bGgxBlFtj6/aDcE6CeBjSiOcsg/wAX1ZAdS/EnLG&#10;snUeFH8PSyPvyzur87UvpqnVW7IiUVHHPGZWaR+B2kNsRNt1D8fRYnEFYGy0tO41UBEIOcb1+O8A&#10;P1Fs2hshFvADdgOegB/CQKbdnUrAHYHCt7VSoOJZz9Ks+NP4fZiCmNr8tMO+Pea2AEpgyMOhJwcC&#10;9d4wPxKpPJxLo0tZGPAk4syTaZfsu4WJac1MSDIDSpMxB8F+OxYH/dL6g77x9GrVE9AH+OqT1i5Y&#10;Q3a96BvVH5DH3I+mNvDVtt8oAS1At9bWNSrL3y/gA+4v6jeA7/v1PMja30Jh6rtQXMtJ6dTxSQDA&#10;G7Xf8w6U74s7zNg8yTlnV9cecWJU6ZwfhJxfDhfy3fkvBL4+15DCe4kQQEhc4terP3TsFpfA8SuB&#10;X4KAX2BbwzfhCtBxp4iXoO3j6yeqD0XbN+AfqNNWtzb9I41thvJk/m0fzaRxb6SNZT4L5ID9BhMc&#10;AGub6HyZ6gF+Ay1ZRSo9JCFhcKdzzMGvX2JTkrmXJb3w7Ztg4bpH7WMVSADYqpAbQZngIuZfQDxq&#10;0qWGruMQ19b1RRwvwNcxrintYlOylf2z++10cCcIAL8YJxYJ2xxv5xo5ACVGhUG/iHl/1/Pjp+oe&#10;CUjfx7MltAx8thtxrb9J9wYY2SfuQsIPGX43rK/3zO+gpAVUEtm9F4D9s027CwiQAMbPA/w67tVY&#10;yQ7UdazKmu07PRv/kRlfBIICfAitDzEGfwD4DwA9q+ewNBbLYyd4RyCPEjM/Wh7/HdDju09BVNwa&#10;Yhp8j4PGAv/LN/qs77dYXyYLL92rbQJmBq/aPhOZ1LYCLcBlwlIJhdL6Pfgp8el7i8HgB/gWGBOw&#10;Y/azzfHEdfrzy2XVtd/H6iUIjkJDm/Pr7PwRiPZlyFmaX8cuWLxFgA7oH7wP8K+uGaYT2O+eBeaG&#10;I1sD97L0BG7t49sDeP+MpQVKK6KPtodK85M05Vx9fp7xYXM9Gn9fGn++O8xOZQLqoUyhfRYAPSRn&#10;ZiNQJmljc13avpGj8rqG42hpJBJZcOPPMe3DoG1VPoXqGXYl9OxYF1gTMAJAblaFzjN1twd+lT+i&#10;AvTEPKE6V9u1721KzsGU6iw6re/IOpbt7rgYBuDnmAgtLkYcz4sAMiZrtDjavs4B+MQKCpSmpffy&#10;vLgQVf8ItlgwAqmAi2C8V8k2Vo3XDwBousbakufzLJ6vOvgvPFgREgBo+wquPeD735FIcyrgEgji&#10;X3aMvR9K4/NTywI+efYzmfb8bORQzESabYAfv54x5luDvgCPpi+iHnxL+il94W1r/umYffvWDqPG&#10;txYm0h7NbVO/UQGZdmYKs4HcyNq+Ad/7Dfi+B/pegmEa1yeDNFmkgPs18HvQc236DWHx3dfFxE/c&#10;y2P34n9+BX96xcjSpQB/7mFlhpgBOOP6gJjg34W0/9nVjQUCx527j7XccBQlKusAE1/XZ0g6sRMs&#10;uF7LM35PWVF90qHpq5UtmW+/bXwY3u+sD+sHW8PG4dawf3bkv9MCZjSvlx1mqM7mfQDOTy79o0tM&#10;j6bpIUya+ydMe6wDuQBYCPpwKm2/hSAGwkFAf1AHE/jDFSAWQFDQabPaJmDnY7qGju9BOwK2UX++&#10;p/6a5WN1j0189tu2mWwJfK/3p23P3SaQ5GNYAgC3v573NEbRcSeO6LjNeH3X58/c04DPvs81EtO7&#10;Xpirep4tDW3XqAp1B/yJaSCYI0BrBIWJHZ7c0UDE8FL/vRMQMb+l/aX1mbyxuDgaTs5Y+ZZhH4DP&#10;vwXmXjvgTACPho8wOMISODm0+QhTwWDOHhNfwIQGvd7BGgMZnospz/staE30Q9ozfcOx1JlvLRcO&#10;MKOZM6ISFywJMwEuaxd8o40RAJQ6Zk3fAN2DfgQ/943XtWv8TFwCvcPtHirgF8hzrPWtqPoogilu&#10;wWTmo+3vh2P59Ecy7Y8vLoYTgf9MQoAgHyXgt2kvVwDA80v4CwtQWcmO/GPeB0ek+eZ33gh6WbFS&#10;pFhXyebTMwVsAM92gb8SeCC2V3Ykvd9trg6r+Pn729b4u+pQTH1Mei8F5caeUmfJwb9Xp+KHkwRj&#10;8DcNb+3PNlFJTHj56LYURFxrQvtLeGDmk7hTc40pmcziZagsAHSuGHdkjGm7PxYmihaB+uOUpSXr&#10;urrWQ3mNSuNCdX8AHDDn+Ov9gLt1ugVkGML36dpcB2M0F0HnM7ar81g2+j6mFmP6s9xzBAf10HPx&#10;y8XwGV7MOYNB17Of7+DbIASBvh0LSe2GlVT/gotganXnG/k2fS/mc2n9SzL0JPAX56GzC/4pAPAr&#10;p14mogNESbNFy1sgLJJ+C4NhTuJnAnq0PYLF9aJfGwF42qXqTpsE6OlLgn1o/bRr2oAhMYbuHCB1&#10;WwIuQKZ2E4ANXNrMFpUsGvZFHMffL1P/L8R5BMd4DPDr2YCZYb2m/enDURg0kHu/EwLVzzXsTB9B&#10;BPWuBVjM99PLWwH+WsCXxhf4AXz+2S+TXNZA9hECBPTkn9/KbXtgWTnAjx8vkuL0f/nlPjn4zggW&#10;VrQsrPzfMQK4ytL4dWwE/t7R8fB+Y60N6W05ZXdbPhwmiWfnwST+CDooDGSmFtncFIDLdL/TPia7&#10;pZA1ENo/oPcfbS0ongJ83ZNhN0x8BIwYQh07AtLvLcadAF77EI1d5+oY2zyjv772SyhA+PqO7KvE&#10;B/XQkupfwqGeVVTPr+8P41LP0siAFy0RxgjpemaJeTtDRKxJ6LbkuWh+lVBcgYDeml3mOD5vuQZV&#10;j9ENsqacvo96Q04Aat+YOoa4jmM2/U0BPSY+awRg2mPiY96Tm4/GP7Opzw9DyafHd5+y7hAAEQiA&#10;/kKAz5hxAkz31vb25VVH6opwcr1dD47VN0x95W1GHxzI5NtlsuOaqI3TNgFXgK/2BOwN4JCtrz/g&#10;I31fA/tX0fI1dY4yZn4EiKP6Artz8AG+hECN5UPkDhQfTFp+Ohbe+HP8Nr4zk3Ce5DrfDwv8+8vr&#10;4UTYwrevv/8CfMraxgpIPj6Wk/BzL40vsNOu9bNQhCslU8kZPWEdff+URABH0xPYoyxtX1QCYGVb&#10;ftpbAX91d3PYONjxirubh6zAcykg11j31Hl8XM9M+Oj8tRa6FQFmqMzP0vY28wX+a1X0Sh/CPuej&#10;CcKkxQAQDUpZjcr5qYGLCaZGr/2i/lk98Zx6HyUCoKLMmS2nfQDyg+uzzXfxnfomfGzy5hFcaDMB&#10;uurkiD+MJkZMnSbtkDrr2ayBr3fE99YxtmHejgr4RWEq6jaBuqjqXPXn+jpWx5OwpOtVEtC7BvS3&#10;aBxpg5szMZ4ALpOfVVoSAV6YYQJ8fmwJ+NnmOEGjllvvrLtE7x+btjfw3S6v2zHfEZ7KuZxnG1/e&#10;sRC0voSA/XW1QQE/mhY/Wu3ZwPzfEe3nZ2m7gF7EPoDH1A/oQ14ksyPPw9f7693VfymrXycNj8Yv&#10;wQwG8Mfx0xmWW8h8R6EuZM6fSuMD9MokJdI/gp7AOrwoYgpuJfX455gCv0dLAD6CQJYAWX3EVSq+&#10;0qf1lrk/CYTsr2webg/4+Ku7207eWd3dEPB3hjPWZcf3Q+u7U+gsmG8ClTtTmoPovGfe6Xo0fgAt&#10;f93gRxvF5LdVIH8nUpAAVDRQ/7xiAKhn3KmxU/bUH+uv66meUVTvKt++zP06vkwwLWa05xvoO2/F&#10;4FcPdyrVETKVaadoXV1H4AyNTRDNAA6DhFH0fmkqzo1DWO1aNLzB3jFoAoYFkICm+iAWxwSauq62&#10;+/3+GrZvH4kKy7QUeEkAulB/n4sW0vw+hlnYAkHRHLEILq4SFY6m/wHwxQfx6xGG1C9tN9UhgjD8&#10;lLph+VT9bK6rLQBsUQE/oMfEDwA//wmAJyBXm/Xb+Px1rD/+u7Yd0Fs6j5avmXevqIG/iHbM9jSn&#10;JOnmAD8p5/D3jYN1t/bb0fKhBPYYAWEFrEwoO7MASIYjw6oSoFKUz8IMy7q/yGV4EZaSnVdj97fD&#10;1RWR/2RGOsOvI1aVKtD3hCBf2TmZDW/WPwzvWe54b8cLbZLBt1Dno80y/EXH0En54OpExsHx95mA&#10;QPouYC8TH7CjFQED5rx9fe17Lr5AT+YRY/uO2psho8l4bs+wEPvV0FODh2CCv0ri6Rq2i6n68+Mx&#10;lTWOb9K5Is5XfWqfISgEHclFl/fXw/n9lVwd+bWfJJ3F9FgBXjxCbUdGGlo8vr/q2Uq7NC2CHaCr&#10;LmJwTzaBdGwUBgJF1aMvXR+d7wVDT3Wsvpft3AsQibcwhCQmQAOQACQAXwrIlzLbL2AQHcdnLy0R&#10;rc//6xAKC5eAvoDPhB6AX4lR8AbWUSzFAD/+PcBOPwB+/H3nYeg6xzo4L8E5Jh6pjBWgbxJICebZ&#10;99c27QR4C8zLQhOy70/ZgM01vs5ABvg6bsLsF8/ASy6zXRrfwBeP0pbFWwT/+IbgImDPgjQEwb+o&#10;LcjUe5Bmr0g+k8TOhqPFYjg6PR1OPFVcPr2BC5gx4cmsfBbI1X4qvcbeM9vCFMt0CdCAPKa9+kkC&#10;BY2fZB00fMbwfc01QJ98/AI9/bmyPtseflp9O7wD+Ls7wwcmXswPZZJcWJNZ0+kj0oExYfh4yH/U&#10;8UdLShKh/oSUA/DR+swpZ4JMsuYmk3+k5ufH50sDAv5i1KLapyyQF9UxAi3QqA266+peqI6Nx8WM&#10;5Wdb8zdgLb+3tgEPjA3YT69Ph/XZxvBh6+NwLBOY7DnAtBBAmD5rjaX3sIqrx/N5r7V+6g0Iw6xQ&#10;GKtmmkG2BlyXvj26bQuKab/qWdQf553U/UHWCgtcUM9zmKIBu0B8LSEA4E0SbNe6jvMT0+ArRgDc&#10;SejdsbJPp/EfsH6kLGijMaCnOhCgSxwDLVz9o3Zh1EhAqZz8L2oT/HriD0WY/NUmJRB/l6ZnHzBH&#10;AFZb5nht1/W1n2Papi8gtSfWhOvUgO0+a4G7arsfEm3rNg4+wr+Zq+JovoB/fvsgrQ7g0fLnAv2p&#10;gT9foOFpcylAmfFeaFOK0Nuilxc9m1EZLGaOs1iHzHoA3ZMTdQC6fXrWzp/OIcDpLxZype9Y7q0E&#10;wMrH3dXh549vhnc7Af4qiykcEty7kOZ6kMkWUx1wRgAE/GZAdVxJOs9AU0W5PqDH1wfgDyJSZTP+&#10;CPgBu7W+qAc+ZTF2MW9pOIhtjvXMXAQjFfXHoXpWbVNynZ/bPb+eCy1v1759fIGHxJlTmb3bcpXe&#10;rr8d9k/2dWzKpCM6zWQZtArv8nNePQ+GDEMX8LkO66fqWe/sywjaaJpqj/67aruobz+EODP5+MEH&#10;vj2gp66Y/Nb6AvG1wHyFAKBk7r7KW843DY9guEIYqGTJsAeSh+TuQOTbP/4OPfm99e4AK2Z3THe0&#10;a4RhRfi5jhIND/ABO7n7T2rrcomeC/RNgxeQoQJ2CYKe6lzKqY369pqskLR1bfdUbUo7ItyyCi5u&#10;HsqR9o17a16WAruWcju/uffQXZn58enx7xnKox/kKuo6R+dF5dPjzyMASMsluEd5dS1tbp+eX7XJ&#10;1GfijrV8THtMfoA/7mOx0Y/qL8BfazxCK6s7Pw9vNn8Z3u2uDRuzXdGONP6+TH1dqI8q0GdIho+m&#10;o0RiQP9IEyknetHx5M0HwJjwCYJh2quyDOPpIynR9v8d8MvvK8aB0uBT4xe42aesfcraXqbqtOXj&#10;Zj4znJ7F89sz6/rlTsfsBNTXDyzxNR8Ozw4l1c8Eemk+mfcZjpLEhkEx5VXv/n2ANkN0E1PGT50E&#10;hN/T3l2gqLrkfr4Rk3IC/o+o7qnnoIWd2eXoeyZwwDiV5gnV8XGfVGAB/FoCgtJCAuGmbaye26cb&#10;aTaBngk2jZ4+N7DqnT3ov6Ltm0aP/65vFpWbRfuXeU9CEs/Hiqrnj7MPm8le7VfbPTGaUvGTnG+x&#10;lLE9KNX/tJ/23feqA4qAehfV9YA9++AAoBPDEO82y2bEiTQ9RLbe5d2jrL9ba/wjaXg0Pj8IWVwy&#10;hJfx+msJhizCISwAdNED6/CRnuu8fEDPOL6UqLfVLgzt6T7+e1+mPyXmfpn8jgGo7a4eYrGxsvON&#10;iP/m38lCWFnf/8fw28Z/DO933mUcf39n2JsfyBTUBTbZ9FEkhSDJyMG3uR9yzr4A75V2BVyA77Xl&#10;RGmIMFtpfIDfZynFGlCH4se40dKA0foIGBodxgYQYeRiZhi7B3wxehIvMPkx1RAEtbACwTWum66l&#10;tObhPra74/UuiPfl/QKUmeBZHXo6HJzMJM2PxKA3Av2dvv1J1wDGBnbKJa0UMzP7ZkQYl/Nm5ry7&#10;3pffNjeLSmXVodqm6ud3/YDqHAzrYVOE8ZPafAT9NCf+TgTIAbvNdnx2ERYCx18JAO7nWgHy4ROj&#10;GoBdWqrILgojFoC7aXmTgM9+Ox6gL5O+ScB/kBC9J5NQ74OBL/XOa9WLwGniIwEhbZj3Yj3BLwhm&#10;AJ62dtnIQ8buT9qNNlKbqg6JPag93e5p0wL8j/Yn/iwCF/A9CvCbQc/Y/dm1tP15hu5s6gv8mPr4&#10;+YsLaXzAf3U3XN48yB+X+6Xrr+4EeAH//kHCTwT4Gce3YGDyjoQEwE85AR9K4A+BEOBfsQZFuW/M&#10;zwf4TaivrM3+z/Bu8+8y8d8Oq3sE9nYFfLTYBPzKqgPUzsNv4C4BYOBr35liTTCUFofpEABodoBf&#10;FPDDVPiECQZyD8+F0SGeU0wfARBmpgN6Bu99+6+kVbbVUzhWGVdFBfycC+iLAH7vg/fkjqYuAtyj&#10;zM+Ti5PhSNqeaDhaj9llDkhJc1PnJDupzi3q3IMfYttmKcKggR/y5J/2fpY1y+Id1AHgQ/l+n6/r&#10;qLeo2mCZ6ANAn7UJMC0D8KIE5UQCG5N/ADtlmfDk/ls46Noar+cavvm1psfaiVneR+bdLgAfq0b1&#10;xcoi687C1mDPNQT1mEuAv8pwIenDN7KscEFuEEIvcSECwtYObk/KiTfGc2MbTW3Bsb7tuA73ynkV&#10;7R5Kzvuc3leUc+FLeBvNXoow4/f498nUu5RmPpNpfnJ2OZySrbeQf398OsxPT4bDEyY0MZGJNFop&#10;QpnsTMQh/Zbhbka90Pr3aHxAD9B1jsk4mPfss8oUwEe7vyKsB5QqwNc+FhqLl1rjC/wW+qKVrfk7&#10;Af+nAV9/bbYlrb877B4L+GgCAR/QlinT02SW8+HaRmPLTHHK7SgJuQ5tHmCj9dHwaHsylC7VwRzD&#10;7y/wQ7EA6OA09KT1pk6rjqMshkdjfkHbG/gC9RLIS0D02/VMtuuZ0zv0fmsNMYTBp/NiUHxPJsTg&#10;56Pp8WvRPI4gmxG5X88D7E2Lux7Qkm/a77OdvPzcQ0JQRZKLKf9axx9TfQ/3uQ8YdpXAAtwGuIA8&#10;BuQagCkRDEz+8TUIiUYIAK4F/L5P19Z9pelj3iciX1TgZ/IME2MiYCMArPGtpWMh4M8zu3D/+GDY&#10;mm1KOx6KSS/97kdZWWVuv24H2iXfTFl9Wu3l7aI61vqkzhdx7EfHi7gfvg7PT6DPsYxs4e/D45d3&#10;5Ntf25dPUG8xsNDr4cmxtwH+uYBfoMa3h7IC7zTvPiTt7lIWkEoCgjb3uVcAZ/iPMhmT3C9BomtZ&#10;3ssxmRbQs4WH4JYFtbI+ezd82P5tWJOPvy4zf/1gZ9g5mRv4zJcmAcP+jEEME4UmARBgO4WQpAI0&#10;uD5+Aj0+EKZbgE1ZZr+XjlIjISEz3s9zJ+q1f2iSytURfWdREkGv1MrMrAozFNX1RZj61jyttP/d&#10;NHKvnbnWgghTU0we7YiZG4bnPvuKvlZ1gQkBNe9pDGlhA/MD8CUBUDR9l+rrcWG+9fV31zX9flH/&#10;bakz1pfa1sAWYwis1J3FPNDkmNTW2PomfOgCPGUBu/aZuUemHym+Xjyjgd6Al+BzOzTgO/lGwqaA&#10;D8XXbxNjtM0xf7PamGQmnvWiZzKScLw4GOZypcgXeFQ9sbLi3tCHcdsybl5AzXGb797nOPygdqCt&#10;aFOOI1gbOUlH56vd+jb8UUmbv+bH/EsCAcAS9GwzBwXFhku7GIfwAD4pzrISZeqfaB/QA9wR8NLg&#10;VSIMLoUPKGnuwsqDwCzyPuDXNbUSz7340Mk+wh9a//KKoVkRQT20vUdtrkdBj9Bfebv+6/B2/Y2X&#10;3vq4ty3g7wr4aPxrdXTzCw1aQByJF2kHUDmXa1i/LhMHVAEikjoWQgDww4sXAzzDernOucaO/nM/&#10;wgPBMAVH+Kuu/SZ1MO+cOnkiOqXvoMykyn5p0Jj7Ygo6G2r3OIKu6wx87uUeMeUIwgZ8++INfAAf&#10;QAAckmAAfoJGYnb5kGj8BOrac9BuBXoET/fsH21nVZ+Q/1BkBtO36jmj9aF2CIPnXN8GJdzYDqPS&#10;XxKkqufDJ9X3c8zyAJn2J4AbjV1LeZdwCLDpw3Y9gkDkaLuuL9C71POdZttre1EF9opqYswoCPj+&#10;JjQCfPjsWZrydJjNd4aD45na+dZBNKyu/rvTDvRvjvHNdayu8zbt0soCPCV5+e73RhVQLbchbZhn&#10;QmnL0vZsw5fl34dupAABKll6x2cVyZcgI1lH4D85J+tRWlg+PX56LbdVoGelnSuZ8DUrD+2Olsd/&#10;xxLIqryAXf0k183Rf5HX29c5fP1k8DFqkOG70vS28gR8LKiV9b214cPm+2FDphU/z/w42/YKPJfS&#10;xgTmehO81/hxAaZzAXSADfCL6qeAEAsNJsIvMxnzBAtBH5DofoCPpg/oEQIIGhq8zKk0Pp2Tzp2o&#10;GL5A422DHk3fgnsG1gQUntX7mzY/RwA2QIr8EwbOwQhi0ntpTrTgrUximLUExHiPykmjT/VLHafn&#10;R6Ak6lzHHIz8I1M7S4NVfTMaEDD/ldEn4jgl7TT2leqZQJyAq22A7Om4jkoDPNyBALk0OcR5r2jU&#10;hEJRXQv5G3S/x9ubxi8t32//SAhQ+h61ga0G14fFWK6Ho7P5MBfhevDd/ffmG/OdOT59c79f2xEO&#10;2m7A5xxW3jcJ5DHe0K7n3ERYF/TDlIqbEopC6nHB7FOm355cXqr+vcZPdt6x58MzvIY/jtbGVxcm&#10;PETHOLxMdLYduItmt18vAcBfcipX3z8RJauvjfPXcN+Y2HPLlF4owGckB22PxUbfr2wfbg3vN98N&#10;H3ei8ddEu/MDR1Ex9TMXP9oeKmk3AT8WASCnLGI/wiAEuL2umKQVQQfPJ7Yfwjbav0x+7n8taNLQ&#10;lLw/Pl51cHVQAeszEXyTOleU4xXRB1wTgwRA2heV1PcMMDEpjIzfGaYVo4rhvug6wPcg8AB8AADT&#10;A1jAuwxiU9P4kOvaneNagENZVMxcVkvqOTFzHXO9eV6j2u+vibuVfgJMTituwEWre2UfXcN1UN7F&#10;dgSBrQRZZNwH0Mv0L+1cAsBt0IC/DPRl0Pf7+Pxc72XBIB0nuMfzad9TJgXdXPg9tA31679x+Zur&#10;LZapPwfwP3exnq9liS3dn2dSIjAC8KLCAZYpJfxZChDXdcrSuxzmp4C+gE8Sz9mwkCVwIf8foJKx&#10;x/blFePwmOmk2mpbdNMAD/i9pJY0PpYBQCeehpZ/xMUGS03TW9u3nP24Bwnm3UuR16rJDwK/gf9x&#10;J9Ny322vD2s7mx7OS1SfTn4t0fLxAWIYagIoFLO9zPpo/Qn8BG8wVaLxmXoI5acWMiclwdDyNRaK&#10;mY8FEBPr/w18yB2ojgzwRcyuooMlrW3uWwuLmrZEmxIA9JRYlfwfHZAz79vr0jcmTsqoACwieIXG&#10;x9SHIQvAZswfAb+jsgL6a5ev7/frfADJ9zat1YRDUd8OuS7tVNq8+gkh3QOW76tn077OyXC/isTE&#10;Pub7pnsggMk+JVTAL+oBXiBfJq6z2W+hqm+00KCtYwXx/MQWZKG0d/Cu+t60w9QGRX1b1HXmi3bM&#10;/NAI0Efbx92zxbd0r9u8aXuI/QkHlapOei5BvWf79pl1dzUcnwN8xvAzjn8kzU+E38ttkaqLL97A&#10;Cjn3XuAH6EUsu+2hvHv1waPaBdA38qQdaX9GQbjfml7WBr/IJrgHxtD0gN7Ad3xG/Se+MPBXd9b8&#10;z7xVgX59d3uYHc/908xbD59EqhUFhNEkMQOLqYqSo4zPbvDj96sCmCghbXfansg+64wnyIebgBVR&#10;fj7Pi1VRWgkmpmPC4JOmdqfSYXQy4KdsHYzZnLF8Ojb3xQdsoOc5oph7mKA9k07nWBwDXx5TqQJe&#10;AAFwOp4wmvd/pUkowEwBJwB2/rnuK5D39/gY00x1Le2eyR8Ighwj468YtBi2hGQEMoR2VvuJWUmy&#10;ynh2AGvfWucMfgQrQH9FdX+uL9DzLd5WyTaEqY6FtDyMV+1YZn1P36R9vWiGro2bgDBifgPvAvgs&#10;BSZtj0DgGj936vOx3wGv+hyq/Z6qbaDxGrZ17qv4Irkfuq4phPj4xV/tOO2vNuFY2hgezeIzEAtk&#10;nl0F9PbrBe7TsysBXuA38OXvt6G9M9G5rhv9cUCvbQDLEJ2DdnIBQvj/aHhhQcBnm7gAwCfhh2Be&#10;Pcdr7wN6CZ8suslzZLnj20v7+58FAF98sbJzuGZT//3OxrC+tzNsH+wNB6fH1vjMx6+lsAL6YizA&#10;COghXWONgqYGqInIj+Y+wAfsaPoGdv5ig6avNe5ZPhhzP1ofZkseQJ7Hs8UIekc008TsDNFUB1bH&#10;24fDnKOkg/GZ/8x/+LLftKa1pxjD0v61CVr7/Is+2w34YgCAX8E9m8swegN8X/5ICAQgOq7nRAgF&#10;8AUeqMBfwgBBVVo54A/zWevzXJ0vpi6/fxSSzWTnHke2Ab/2AVUBdxSmnKdtRTZ7te/ZdQCyhIRM&#10;fycp8UyO65h/2aW2CjADetoMoAP8fn9q1x8JAuoQ4ENPn3Er4pOSr99bXRHQ6Xe+u5bIKh6gj6vs&#10;qdppPOZrUAgpPeeEb2/XQfCY56QUqV3oh+JP8vEZe3dqrpN1mpm/IGEn5n40fgO/zrG6LjPnlrU0&#10;f7gFyACeefYP9yJreeh3Az6UkQDAbcEhLNm05xm6/0bafRriS/4FJf8wALP0+crO/s8C/k/Dh+2P&#10;XoiDzD18fFJ2Ab5XyWkf2Wt8iJTc19oewCMJExdAg9+KvNxWG4ZgdRGvKW7AZ+khgE8Uk+sjOPI8&#10;3ptRgwCfdwa0ExmQXWfatzfwq8NL26cj2S6msNYX0zkSLwJonqW1RGFWvasBnwk4yz5+gf1HSzz1&#10;5w1WUQGcEloGfh3nGyfg63j7bgcN/aypLdw3qt+onQXOCGU9U/dCvKM0vrU31oOO832+Rm0MuHyt&#10;BcKkwe3DQzrGtv8/R9twvruuqG9Dm/Ud2NnmmhynjbEOeAbPfla9qF/iCp7l2DRw+eLVv/TltDbe&#10;a3D31/XbUPEAwj9B1Il8rCmGZ933LD6hZG5K+J92ZhFa8vFZS0+aXn76kXz4+ZkIf15+PECf8/sw&#10;HbOpz+/EpOnP5b+fkbbLenvX8e0J4JGCm0QdTHuB+66AHrA7wNcsgayfr/ukoAv4CBDA7rF9KVuI&#10;KP4t4BdlApWEvvp15cPaPw2rm/8u0K8Nm7Ntg78m6TDn3FNvbTIGeGGkbOchAWj55OWXF/ANfmly&#10;hiTIUMrvg8hTZpkhVhjN4gP4RggHrASeF8q76n1QDwI6s4DvbXWmAdGitphsAD8UTV/Snf3cD6AB&#10;Rhi3mHNi3omJAQTAL21v4HRA7cGOAOC4y24mWV1bJc+oVWMK+LVtkDaTO9+u8wYA38uzeE6BvrWL&#10;rqdMu3EPfnuAz3c4WaZ7R32nvxGT2tfp2SqTPx+Q9yXXUhbV/Wz3bedjekcBHSKgxxBetXMRWv7z&#10;1+k9tIuFF8OE2s8qu1ybPrdv3qy66nv3f9uv/qWs7fR/rp2OUXaA77YNfIE827kW8D9r+0n+PSY+&#10;+fjH0vRE8A8X0vIXAvvZQkAnkJfgXgJ8EQT4/knsCfC9br4wYfATwRdOAn4B/14WM9l79vPl+jh/&#10;H+BnvD4/zCBJJ+a+Nb7A7hgaAgAXu6VWM8XeQ7ItVrPycfN/DR82/nXY2F+ztl+Xn4+5n0k6RH8x&#10;DSbgFUNF07M9AZ5gR5n6nEuknuG6aHyWH7pUJQE6H55ZSgmEeMKCPuqeoAXDeAgS+fhOFbaUDTOP&#10;DA5j0ol0rqjv2IyFp9OjCcIQmP9ofIBfw2RoeBi0Z87aD8GgIbQNq+1YgqoxaUBMXD9DQHLmXgN7&#10;gdxpqj7PNvUUSHUt56J1AThg5psApkDZbTudtMDPfusHtwH36XkwZZmfFYSKe8Z9lIAw35J6AsiA&#10;0vUXOchGPfWNRQF+7qXMzz4mAZDrJ8q1U9v5uWrj+PG07Vf79ZWzz+KYFgBqC/9QBHNfx/3tEgIW&#10;inpXTP0WDKRPG33DmlNJPxfwC9DV9yUM2F8Gvu/DFRTQvzKEatAH8BnC+1PvFl8RWyGgDY/rOL+K&#10;I8eEZeTOru/swx+enA/7x4vhUFp9jrYXHQrwB0eLYa5zJ/L3oYXM/ItLgV2mPj9yvSCS75l2Ajxr&#10;6wn0GcYL+HsqzX/H8HdL1rl2Dn78+wT10O4COufR/Nb0AX2NykAC/r9I4/9dwF8fNqTx+anG7qGA&#10;L2mEpi5GK61bJjhlmCpzj0sA1FBcgC/p9KQKSPIAfK+5p4qVmU9mE9IP8wfiJwL3j+pwuQuAH2J+&#10;v2f/mbEn4NOJEMCnM2u/OtcdT+e2bY7leCR6HTMgRQUAqJg6zBtmw8wnwEPaK+P3LGUN6HydmLWE&#10;hl0GMbKBL00/AUHvom6un0jXWLtrv/+mEdQN7B7iaucLxEW0yXSOMqC3ZrKwVF+1a6PJRf6mUAkt&#10;T6AR2Kh7D/zS+v2x3Du1FcdKC4dyvtrvm4D0h9r8q0rOu9RzETSm1oYWLNUeup9MPltUmPkCv9/F&#10;MxEUfg/9C9gD+gA5Zn/xg4HdAb/KnhDGBPDInfjSFEIUQwO+QF55+FZwKlk9mv9MnMuCRdsfnJwN&#10;B4D+WKW2AfwcbY+WP1V5gs8P8MXrAn/AnjgXS2n3M/Rq3D5j9wCeYzmX/+sBfO0L1Pj3l5fnwxVT&#10;6AV8/qiLNVBZfFlnv83FaMAv8K9s7rwZ3q3/PHzcWx/WZ5vDlkz9XYF/IX8FkyPDOtEmVfY+OMcw&#10;6+tYxuFrLF8Wg9wBEnUK+OQwY+4D/FNVOuuOJeiB5qdRktAj316g5x15TzR+GD7MDlnbq5Pp6CJ3&#10;sDrcwBe97niYZAriOKqOxlEJ45UAKMYthofZ0MREmpmUwzcBLp6Lj0w9rH24T6D3n1ctCLimzjWt&#10;43eLZKpbq+ubqu75rg7sWASU43fnGvaLpuMBfjQ+x6dr0dT2nwE87aC6pGzAFxXw+VbKCqj14E/A&#10;MxS/PO2EsHzdbjwTYMcst/CkjbwPtV9XGci5x+6HiCm1NvO/PKn++PfS/DqWhUtVz9ZfTn+mbRvw&#10;sXy+fv9u8Ff/9tp9mTgf0j6WoGNBk8lPmaFrhGiUXP0/4kYuLL49Q3Sl3dH6AB/AQxYIR9pvwD89&#10;Z/ktTP2smZ9RrZalh6srsGPyF0UghMDi6OcTrWdkTILjUpY5KboIAjL4GBJ3+rzAT8YlQ3gESCsm&#10;NZr667vvhndbvw0fZ+vDGuDfWR92ZOoDSpbJAsBPMt0DeMpo9hq/LI1f4+9cn2E5xuRDBr4qeyUi&#10;/xgph4l/xBLN5zKFTk8kMY/VcKzlxlRRkhQkSCDe38AfNwOaLBAzqAgGr84uclZWJ/FhktL4BTRr&#10;QDNymHWZgXvCP8a/x2+Kjw8jRrvU+7ku2j/PC1jEgDIRvzJ5CPBrv0AJ9c9wWi5562g7AcvBOn1n&#10;725xHWUNc7Jf/jzPrXbyrDU91wKNuvrb+OYAMC4SAI2pn2WpacMIgRIE5fd/VhnQA3ioEpwm4vtf&#10;H0Ng6H0ATSXb3+gLnVsGv4HPN+v7X76SGEQKL/8BfNK9z917od99L/WlbwF4BW4L7NXvlP02Je3C&#10;dq6FcAH5P953nQvo49d32l50+/RJ/U9mIVOzBfwLtHu0/CFAb8Bnf3Z0OswOT631i44x+c/l3hLk&#10;u0bjE/PKmnwB/BTsy3r6jwb7BPwE9lh1pyL6TM3lHMtz8afh+okJw3f+YUpLuSbxbAT+242fhrcb&#10;vwyk7m7tbwn4G8MmGl+ShFVzydwjuFcaF7A/fkojMDEBsEf7Z9y9AnrR+i9OLbxtPr7X4VfFAT5a&#10;/uBkrsY5GLb5Q6/eOZsfCPiX+ghVXD7UI4TJbyHDOxrgP2ECiklEaFuYvzrS4KvOp8Pb8Z7CAAKa&#10;mM9z5qXZMpYvxva+ACKyLyqGLMLkZCkxzP1a2KGeGSbRs9s9/M8tpmwE0BeDHoogylRSgB/gFvAR&#10;RPjeHkIT4den3ev76YtoILYtLEaKee8hG92TLMQGaL61vol60U6c0/vs34vQpLF+BFjXo7WPtgMw&#10;ADqB76ssls8qC8R8d7kR1WbZ5pzIls8E9AjIEM9gOJBhQqL4y8An8Pe1vZe/3XpNfEo/dwJ+BPvr&#10;/oZGAUA/t+un85wL2L1EOv49LpPaGOBj7sPnDN3dPn4S6PM7LNbIPzhZjGQTH/N+cWkhMJtLoc1P&#10;h2Np/PmxzkEk9MhCYF19/0MPX194MPidtQf4ex+/TP0iov8SDAI75CFA7WMFsFYfabyA/hFrm3F7&#10;aXsy9ZiXQaAU0Af467/I1H8zbOwK+DL1N/Zk7u834GNuo1XMeEUwX5IXQjHxw4j8SWcCPuY6SxMR&#10;aDDwCe7JrMGkZ5bS3nwm0G/r3ZsqiS3sCvgXHsrgv/qP44SdCJQIGAAPg8CUvXkcWhYC/fbU0TCC&#10;jv0R0zdaKVQMixb81hjYgFFpxgSUbAscJt2TZ4tZ0Bod0yd4FRPXSSAGfWmbAM33C7CU1B+wMU5e&#10;QOV7QrGuap9rLQTH8zlGMBDg2zzXNpoxmj4a2CCXMLFQanWNgFKdDHraI9cm4KaSeraRB8z7mPiA&#10;Xfd/fw3gmPOUr7W/twVUnmP3oqMR+C2QZ2rAN+hl7r8WOGk76Jt8fLcxgt6gn7T6CPZGBnwr2Xd7&#10;+xzXNr8eM5/JUWprKBPEEsG/fnyWxco8eymuy/wVh0h+aXqP2aPRRUTw9wX8ubT+kXx/COAfUOIe&#10;eGVdXF2AH5PfI1vN36+yQB/Nn7F5tHyi+iTqEAvIGH0A30DfgI9/z5+S+GEpmn/08Vc33wwfNt4M&#10;azurnpq7sbthELLGt818Az2gx9zMPkwX8xJLoABZYK/SAqBVgkAhvjvBPGYqMS8ZDb93CPh35F7s&#10;ytLYkgl0LsmFwGHxDqyGpAEnuSdj+skfmJi+OrDAAxlQHVXnVwQ8x3OdmaTdD3DNxDCk9q0JYUox&#10;stfB1zEDbAQagqA9w4wnBgcQMLUZHhDo/bqvNEvVFauj6mCy+Y9Pj0Di+/Bze3DnvdUftEVR1cfP&#10;0LkIstSjgFfb/T6UqPsEJr7VgG914RigfTUcKWLfwKesZ+FO8V69w20IqFVyXw1xLtchAkPX8L42&#10;fGd3R6B//EQsJX5+XBHdy7P8XIQPFkT6r8/RoKx2rb7nuK8V1THHWsZ+mSbikLj2pBLlxh+dGeGq&#10;Mfujc2lt0f7p6XAgBXZAyXi9jp1e8tOMG2l+QC7gYw0cn1o41LAe5xjyY/29Hvieqm4TP8G98u1D&#10;ZOL9FfielivFGrDHxc7KVnINrO0F+MYvptL4G9u/DqubvwyrW++G1e2Pw8ftdUf1WSgjgJ6YLEwX&#10;4NM4NWzHec6RxTdOs0XbA35VgKi+x/IltQjqnVxgGh0L9IfDjsz8rdn2sLm3ZWtjcXEmK0HPAfi4&#10;Ctb2WZyTXGjeR/CC+tR70XIjeJaoBEF1dPxgot7tuAgtgDk+an0RfuhXTHdpR4PeZncBv39umDrA&#10;x3/PfjF1ERZGgA7o4z9OdUr9KQEJGhUAIKmzgOXUef7e1tbTdtoC+l39Mmp7aLkeDXQ9+Z9zKg1q&#10;AYuyAIoAsqZvoC+QGtja/l1WU/bb8/U9iaVoW2SAtnv9TG3z3KrL+Dzv6/2qO64Xbc0kIb695vrn&#10;/tSv7keouu/U9j3wCe7StrRrXwL8avccp+3TJ8XX7LMN/yczj+XIn4ZzARDz/lDmOpoeLT8jmq/S&#10;M/F07lSm+omsAfz+feJWCIWT04BdwLdVIAHh/+dJ4xPULuBD182/hwA84M+4fUx7QM8wYPn2AB9w&#10;gwmm6uLjIwQQBjH11X7iD5QBqc+0Y0z9j/88vFv73wL9W2n8DWn8bWnfmQEa87rXOGiV8rc5TkdJ&#10;MiIUtO8fUuh65vFb+qgi/P/LH9SG8ljr+3hxPBzIt+dXy7v493sy97f1btHR6YnHIllzH3Ofn2+y&#10;KgnTDCGnAFuaBfw2+QEOoKFzAVADEZ0Npd7lClDmuDtfggDyf+t0Hp/WP3dE69JQ+JwN9FC0Mc8D&#10;FGHogIVtPVcgITJdSSrxs3lX0yqjH6l93m0GDLNRL3+Dns3/6l+aaUamIJNVAAKdFnMtCUT0Q4Ry&#10;LDD+kmPwiL7qe2q4rIBSNAEn5wxc6uvvCUit2dt27RvMaPh2LZr/1fP9vrTLMvn+el8j2qgIjc+3&#10;28VpDJqfk/CetOWYh9DqUhqfJdcg/H32v33X/igQIgSgBDQjCOAH+gXQoxBwK/k7dEz7AL7IC2fK&#10;xGfiDUBmzP7gVMA/ORl9e/v3Tua5GGZHJxIKUm46v6/r6xru5995+aNORrGuZNabZNZnTD+gx7zH&#10;n0fLo90dzHPwjwk9ydJjoVT8d35MWusrZM69gM9xFIjjJiHalLZdebP6T8P79b8N67sfZO5vJHNP&#10;gMQMwaQuwPRUWobSwTWkibY9l1oVcESRIJgkzq00daRZxu5PztUI/Gr5+ECS8nCYHe4L+NL6uzsC&#10;/tawd7A/nKtBbvXRDwL+HcEUSb3zq3PRhQSIPtYLeMTcHwN8CB32uzpW5xbwKSOwYJymBeh0SXfq&#10;DwHsinxS1rZBj+bBBJXpSSNiVpfG75kbMjPrHO9wFN/AFtNp336mBQ2MnGMm1bGEl+uid5B8wSgC&#10;0ysBfMAQ8Lte7ZsikPW9AF/7UGnlPlOuB3svBEyAn+Oi/luKHMzUcWtttHgrC8z9s5bbo/ZfvW+J&#10;ci51or3T/ghbzlW75TzvtXXFMZMAToyl2rMvRdUPPKf4IqR+aab9PTGl30nF/TLcymq9ksLJL9+S&#10;i7+4kgmPJheY0fYk6yAE0PbOzJNv72w9be8eCvRHR8OewJ9rY+bHKhDor6+dtUcgr+j6lsB3mftt&#10;KM9pudH0AP9awGdCT4AvodDWTGR1JCL4tVZEn6VnflV7ljClH1d+W/2f0vh/GzZ2PgzrOzK3RXvy&#10;t/nXOSCmkXrgTA2W/SIAWNqHGUAZysOvJ6DHb39pFCQfkfx9Ncq+Sml8AX1zbzZs7u7p3RIAe7gZ&#10;l3YN7DI8fdK9N5KUGfrjWQB/NPf1XsoSBAXsvq5s98frXF3vOovQ9DQWoIIA3LSabEzuKvu1+Iq5&#10;wmAwOGATaRtGKzCXtglzhhnR/F9sBYTx0Wo8E4an87zST6N6d4E/ncj35NsScxHpW5jXjuYsbRpQ&#10;LYPsNfBC1OE1aItgmAJ9T/7WpecU0DMykGf2AuIv9VFd63hpfAtbbbPv67r2HE16Udq+NHcTtqLq&#10;f86P25xv2xD3kB2KH0/uPS4mf37Gp2c4mx+8nkvrnsgX97DdguG6ScNPmlzn20w8rIHt/bmBX0Ki&#10;zPxTAR+/nlgXdImZL6Dj35sc2AvwXUrTF+gN/NuAnv8iePVj8YUXR21gL95d5hW3pfovPCPgv3kv&#10;jb/2rwLde/vZmzubw45Mb/6Zhuau4bICS21DgAbz/kWMVhrTWl/34VtAaGgylBaX+nCBd744UkMc&#10;DnvzPdOurIstafzt2USn8n0YBWCq4w1DJ2qcherDmuQAn2f25n7WNg+AKavjXb9WZ7Z7qm9AYL3g&#10;zqjOz2osryqrBizQ1TYN+1qSxt838AGxyrwXRhRDymT8LG0yMurI5ABRjKp6eRhR+1CuaRoJd4R6&#10;SoL37+07FCpwZD+asb4rue0NMACrAW0ZdN5umh4qy4ChRBjEU28F+hIEI6Ab6Nn+y/NU1nV13IHO&#10;H1xngcAzGnGsgM/7xmshtdfYTgRSO+An7hKAu19VFh9EIEcQGPjtOPvlywf4X1SSpPW7x+ohtD3j&#10;9QVoQExkfr+RQS3AH7TkHQTB3vzEwMfUJ/DnGADCoQG/QA9Z09/gy8usV8lw96jtIQEfoGfMPia+&#10;F8/kRycopabxS+vfyy18BXpp+wJ/CQBo5ad3/2N48+FfhvXtD/axN0V78rv55Q7BpRrKqwZ9tQ2T&#10;sd8RwK+UwQcCewBflSZox5pjh8dqkLn8e0f092US7Q87hxIAKvfk91Menh5L4gp4zyRKPHkpo4We&#10;gdVAnABrIPMAmmUhy+TB2rr8XTG+OpYS4VBgL8HA8Yk4RywD9wGwAzTV3YElno2PHfD3oIPQ7tH8&#10;aMRi9ha4QwCojCaHoQO4nmDwbMOQCAOYkbrrnJ5HVJ93LoO+yupEd6r9f7b5flwvPfv/A/zx/WwX&#10;SLEQuE7n0NSJdbCtkm8AjAiHjsqqKKHh9zQa97v3VjleB+jb9qvj3uZavkNuC8fclnmv4ycCdWn0&#10;GvXg+2u415YWQAfwIoBf7iHEXBSPRJWmb4Av0OdPOIzXB+RFJQSi8QN8EnZK22/NDsXXh8PufK5j&#10;8fFt6ssyYCiQ7D2W3+a/+dd3T9L68u+1DfCvRVcCfShBvwuP8RPnwjqQMHi8s/tHXj5D5l5wUxa2&#10;80wYumsgr38MJB8E/oc/Xob/C7elgi9XVX1oAAAAAElFTkSuQmCC"/>
  <p:tag name="ISPRING_PRESENTER_PHOTO_3" val="png|iVBORw0KGgoAAAANSUhEUgAAAUAAAAFACAYAAADNkKWqAAAAAXNSR0IArs4c6QAAAARnQU1BAACx&#10;jwv8YQUAAAAJcEhZcwAAEnQAABJ0Ad5mH3gAALLISURBVHhe7V0FfBXH1w1QoNAWqlCBuru7u5f6&#10;V/tXcPfi7u4Udyha3EmACARJCASCu0tCcH/3O3d2J8zbN7vvveQlJLCH3yG7M7PydmfO3jsaRi5c&#10;XDJ4qON/681tFy6yHq4AurhkqDBqDV1VYQ61mr7JDHHhImvhCqCLS4KKI5MorPxsCqs1n8Iggq2n&#10;uSLoIuvhCqCLLEdFWH5C/P6G+P29gMJqmyLoWoIushiuALrIUniLnymAqgi6lqCLLIQrgC6yDBVH&#10;Wiw/QUUIXUvQRRbDFUAXWQK9+IG1Irz3XUvQRRbCFUAXmQ5b8asRTtfUjcTfed7hrgi6yCK4Augi&#10;U2Hr9laaTc/3Wk2tV5+iBzrEU1hlTmPGSREs77rDLjIXrgC6yDR4i59CiN+zPRKp02YPdd1J1Hbd&#10;ebq/7XJFBE0KEZztiqCLTIMrgC4yBT5dXeTfNPEjar+FqNV6oo7bDBF8QIjgHO/0rjvsIhPhCqCL&#10;kMNX/ExaxK/1BoNCBLeqImg5VoggLEFXBF2EGK4AuggpbBs8TPHrbBG/NBEEpSVouMPSEjRZO8IQ&#10;QdcddhFCuALoImTwFT/+CwrxW2UrfpJe7nA7nQialqArgi5CBFcAXYQE/tzezps9juInKSxBL3fY&#10;IoJy7LArgi5CAFcAXWQYF8VPESqmH7fXjn5FUDaMuCLoIoNwBdBFhuBY59d9lU+DR6D0FUGLwLqt&#10;wy5CAFcAXaQbthMbpNPys1IVQX3DiCuCLjIGVwBdpAv+W3sDq/PzR9/WYZ0l6HaRcZE+uALoImg4&#10;N3iw2xsa8ZP07SeosQRxP64IuggWrgC6CAp68cO2afmlt87PHwOyBF0RdBEkXAF0ETD0bq8qfqG1&#10;/Kx0G0ZchBquALoICI7i1z3jDR6BMrCGEdcSdBEYXAF04Re+bi//NcUvhA0egTIgEXSn0nIRAFwB&#10;dOEI2wYPuJ+XQvwkL4rgOecuMq4IunCAK4AubCHc3nKWejZmJjd4BMrA3GFXBF3YwxVAF1r47+d3&#10;acVPUoig4ywyLILuBAou9HAF0IUP/HV1uVRurx1VS9CxddgVQRcWuALowgsVRyYp4icF0BS/LGzt&#10;DZa+7rAUQfN3SEvQbR12ocAVQBdp8HV7TfHIppaflfaWoPl7pCXoiqALE64AuhCoOEq1/Fg0TOYQ&#10;8ZP0FUGbLjKuCLoAXAF0kWMaPAKltwjG2dcJuiJ4xcMVwCscjuIn6vxyhuVnpZcI2k2v71qCVzxc&#10;AbyC4Tiri5jMNGeKn6Rvw4hNP0FXBK9YuAJ4hcLe8puToy0/K4UIyoWWtF1keLU5iKDbReaKhCuA&#10;VyD8T2l1eYifpO/i66oI4ndLd9gVwSsOrgBeYfC2/CQhBJep+EkG7A67InhFwRXAKwj++vldruIn&#10;6d06bGMJup2lryi4AniFwLHBI4BFyy8X+lqCqgiCbsPIFQVXAK8AeA9vUwq7afldKeIn6WwJgq47&#10;fMXAFcDLHP46OV/ubq8dA7YEXRG8rOEK4GUMb7dXYZrld2WKn6TeEuRnxCKIv64IXvZwBfAyhX/x&#10;u7LcXjt6iaAYMaKzBN35BC9XuAJ4GcJX/MzC7Fp+WurXHVaem9swctnCFcDLDBfr/MzCa7H8rtQ6&#10;P38UlqCcWdrOEnTHDl92cAXwMoK/Bg/X8nOm14gRVwSvCLgCeJnAuZ+fW+cXKH0bRtwJFC5nuAJ4&#10;GcAVv9DSyx32EUE8Y7dh5LKBK4A5HP7dXlf80kPZMNLGxx02n7N0h10RzNFwBTAHwxW/zKXqDttO&#10;oODWCeZouAKYQ+Hf7XUbPEJBexFULEG3TjDHwhXAHIiL4qcIHxdIV/wyhWqdoG3DiOsO50i4ApjD&#10;oHd7TfG7jGZyzm50FkE8f9cSzJFwBTAHwdft5b+m+Ll1fplO1R32FkHzfUgRdC3BHANXAHMI/Ft+&#10;rvhlBVVL0J1FJufDFcAcALe1N3vRyx22W3LTFcEcAVcAszkcLT+3weOSUT+BgiuCOQ2uAGZj+LP8&#10;OuUQy68NcyPEggk9aMfEvfsQ4RzP6Ti97lzZic7uMN4Zi6DbOpyt4QpgNkVOcntZrFi8OuB+OkMQ&#10;uu4g6mayy3bDUuL41hs81HztBWq65hw1SjzrxcZg06Tz1GLdBSGY7fH7OuG4rjhenou3OYzjWCR1&#10;95LVdG4dBqUl6LYOZ0u4ApgNYS9+cy655SfEjsUJhV4KU0fcS/O156l2/CkqE5lKP87YRx+N206v&#10;DNlAT/yzhu7rmkB3tF9ON7dcQoWaLqICjaIpf4MoylefGSnI+9c0jqHCzRZTkdZLqXiHOHqw+0p6&#10;pl8SvTF8E33+3y76ZfZBqhBzlOolnIEL6hFiK4SR74HdUSGyWU/f1mHVEgRdEcy2cAUwmyG7WX7S&#10;GmNLrttOw8pja618VCp9PXkXvThwHd3dOZ6ug7CF1cZ9Vp5LYWVnUVipGRRW0mTpmRRWDr+pIuKq&#10;zKOw6hEUVhO/rxbIx/A2s1q4EQ+xEOfg46znqBpOuesupJtaxtJDEMg3IY7/B8GttuQYtYB1KUQR&#10;98l/Dasza6iKoG3rsDtsLtvBFcBsBOcGj1VZNpkpu5fsarKQ8N8GK0/T7/MOCrG5u1M8XQ1rLawK&#10;xKyMKVBlIFYQvvwQpjtbLaJXe8bT98PWUPXJm6jd/B00aOle+i/xIIVvPEyx249Swu7jtGbfCVp3&#10;4CRtOnSKkvafpNXYj9t1jGK2HaFZ61Jo7MoD1Gfxbmo+dxtVmLCBvhyUSM91XU63NouhXKZFFVbK&#10;vH45XL96uLAuH8ZzYuuzXNRhag6XWgg3LEQW7syuV3RFMOfBFcBsAv3YXil+md/ay+IgrSferrzo&#10;CH08dhvdB+sub72FEBzcm7TEYKmxEL3zTwJVnbSRBsTuoegtqbTz8Gk6fe6C+YsyB8dPn6dNB0/S&#10;7HXJ1CVyJ/05eh290C2OrmsQiWcFUWbLkwlL8romMfRE70T6buoe+jvupBAn/n3ssuueQSgYcJ2g&#10;2zCSLeAKYDaA/9bezBM/FgMWBa4/qxCdSm8N30hFWi2ByMEVZbFjKwuCd3+bWPoF99ln0W6K23GU&#10;jkGIshP2Hz1DERsOU5t52+iz/iupSNNoQxBZtNmdxvO8B9br5xO2U+24E4aFC8uQ3Xvdc8kIA6sT&#10;dOcTzA5wBfASw9ntzZwGDxY7bjhgi6/m8hP0weitdGvrpRRWFaLH1hME49r6kfRhnwTqtGAHxe08&#10;SmfPe8w7zhlIPXmO5q5PoTrTNtNznSFCNSMMMWe3HQL0QJcV9N20PdR49VkhhPwsQukie/UTtO0s&#10;7YrgpYYrgJcQjuLXPfSWH1s73WHttd5wgX6bs58e7r7SaIhgS6+MIXolBq2ioUv30u7U0+ZdXh5I&#10;3HOc2odvp1e6x1FYDVMMy82mAg2i6OVBa6kSXH4WLP4whKqLjW+doEYE3X6ClxSuAF4iZGWdH7u5&#10;LHyNEs/Qp+O3080tYimsIq7N1l71CHqzZzz1idlNuy4z0bNDwq5j1GjGFnoQbn1YRW5MwXOAy39v&#10;53j6ZfY+WIIeUS0QilZktU7QHTuc/eAK4CWAc53fqpB1dZH1e3VWnBR1ewW4oYBdQFh7RZtEU5X/&#10;NlA83NsrFWfPX6Cpqw/S14MS6SoWIhZCuKVFWy2hbybvopYQLf5wZFQIL7rD5+wbRlxL8JLAFcAs&#10;RsVRSfbi153FL+OWn3R16yWcoteGrKc8dRYabi4K2RMdllCPyJ2UfOKseUfZDLt3E0VGE0UsIIqL&#10;I8+xY2ZE5mLtvhNUa/JGurlxlNnncBbd0GwRfTVpJ6y4C0ZDUQZc44C6yHCdoNtFJkvhCmAWwtvt&#10;lTTFLwQNHty4wcLXePUZenvEJspb1xQ+uHmvdouj0fH76bwnkxozLpwnOnKEPBuhEotjEWBeZ+9e&#10;ohI/EL34BtFWKIAdTsP9rlCFqNAtyJXIloK5iIrfBzO2l5ko87H/2BnRknxn80VG/0YIIVcZfD9t&#10;j/iw8HA83bMPhL6tw27DyKWGK4BZBF+31xRAs8Ejo24vF8y2mzz05cQddG1DWDHs6sLiewXCN2nV&#10;AfMuAsBZWIar1xCtg98WBDyDhxIVKUpU8GZDvHifsX8/Ub7rjTC27GzgKVPRFL0CRCXLEbVoQ/TK&#10;22YYuDDSTJk1OHLqHHWcv4PuaBZjfEQgTMXbLaNS85PTht7p3oM/OluCyA9unWCWAjnLRWbDX1eX&#10;jLi9op4PBbIkCuZtbZbiOrBaYLk83m4JjYrbZ95BgDh7BifrQXS9aYUNHGyEnz9Hnq5dibY4WHAj&#10;RxvH5LsBf/MS3X4P0eHDUDZYgo8/Z8SNHmcmtiApiSjPtSKNp3J1MxA4BzGuWpOodGkIYJQZmLVI&#10;PnGOms3aSoXrRxotx1Xm0ZO9E6nOihPC2k7P+GO1YcTbEuT84YpgVsIVwEyGvrUXTBO/9Fl+3GeN&#10;C2DDxNP0XD9cg8fQooDe3CiKOsNyOXM+nSMy2ALcsZM8kyeTZ85cojWwBseNJw8L2NgJZiJfeBYt&#10;Rm66GsJ3H3leecsQvEqmmH3wubHfobOxb8U/fY34PNeQZ3mcEbZ0GSxGWH1Ja4nWgocOGeHpwYSJ&#10;RF99RfQvRHofXPJ0YHvKKSo9Zp0xXrn0DMpbZ4FoUeeJIbpAzHTvyImiYUSKoN26w64IZjpcAcxE&#10;ZIb4CesBx/AY1x+m76GCPC6XXbSq81BA14am/96pU0TtOhI98JghTGEF4dreQJ5BplurA9fvXQP3&#10;F/RAMKnonRC0/ETrUdJr1DHOIwXRihatjfhrihDt3GWE3fngxWvz3249jfB0wFOnoXkusAju69sf&#10;iYYMI9plXisIxGxJpTd6xFFYWbxXWNvFIV6VFx9JlzUYcMOIK4KZBuQIF5mBNLeXM7GaqTPo9nJr&#10;JFt9j/VKNPqwwd19puNSCt+QYl45g9izh+ixZwyxuOcRou9/IbrjPuxDzMKuIpo81UxoAbfWStGK&#10;XULUp5+x/dUPMFfbGdslIDw6cH0hx+cuAIVZZDSfDB0O4awN4TXd8d44X3px5gx5EhLgTtfAufKB&#10;uY1zXnUteT74lGgDHmyQ6Bm1i66XbnHNCDGaRs6HyMKme3c6qiJoP2zOtQQzC8gFLkIN/5Zf8OLH&#10;fdHYyvht7gGjkQNWX64aEdRwxha4uyFs2a1UzRCHZ14mOpJqhLFAFCluhD/xguEm6/DC60aa/oOM&#10;/Yefwj4E50UOh4C++KYRbgV3fSkE64+PffVt8myDigCe4xDVQkWN8AFDRFhG4Ok7wDhX4dvwFWlK&#10;nlffIc81N8G/hTmdDmxJPkUlBq4y3nW5WXR3xzgxzpjfE08jpnuPOvpOr28RQR6t4/YTzBQgN7gI&#10;JS42eMgMbIpgOsWPLQRjbjsPvTZ0gzENVelZ9GT7JRSz9Yh51QDBru17n8A6628GWOC5QPTkS4ZI&#10;1KxrBhrwNG5uhHM9n+jmosFX3xtp6jQw9qdNx34ukBs4YN0VvZvoqE3Ha2EFwsLk46+FGLKYPmQK&#10;KIf1gXhlFK+9a5wLf9M+GdxNJ4Pou2g3XWd2OcqHvz/O3GuMJNkcuDUYmDsMEXT7CYYUyA0uQgXn&#10;ER7ps/y4hZdHctzZnuudZsHtnUsVJ6ynk+mZdurMadHPzlOushlgAffle+RZIRKeH34zA01wo0Se&#10;awwBGWhjjZWtZBz7xbdmAISzxA9GAwpbco88bVh7dpgXDhHFsXfBlWaL895HyfPWh+T56WeiuHgz&#10;Ufrg4W49+Y3uOB6u3wwAnpZtiVauNPecsXb/CXqdxxlz38HKc+iVwevFR4tnnUmPCD7QDudy6wQz&#10;Ha4Ahgj+3N5gJzbgVt4eu4j+mp9MBbmuCdZF4XqRojNzurAigej1t8iTtwB5ouz749FnXxsid/t9&#10;RCeOm4HADihxAbiLHDdmvBnoDeFivgAXuQmsRQluvV26xGhwOHkSiQJw10/DUuVrsyCHCJ5OXY17&#10;z1fY6OfoB55pM4z0uWGBTrGp97TgAn5arSmb8M5hpeNjdVeHOGqw6rT4iOnesY5CBGXrsE8XGSmC&#10;rjscKrgCGAL47+cXXGsv1/dxofl84k6z28User7TMkqClZFuxK/A284LwiW1a4xgcOsoF/ywPER/&#10;1zMDIQhduotwz3Ww5LihJKfh7Q+N+7erh1Rx7hzRU0ZVgKfoXUQ74c9KXPBveY9JOECFeBJZfLSu&#10;axRDFWJSqQdOoXvXOgbsDrsimGG4AphBhLKrC2d8bknkzM8LCokZW8rNpl9GJNHJs0G6vNydxFJX&#10;5+G6OSFuEELu46fD2bPkedMQC9Fw8fFXRB9+Ye6DA8wGjpyExMSL988jTPyhn9lYkicfeYaNMAOB&#10;6BjyPP2M0UJ9wvljlLj3OD3WbokQwTy1Iuj/Zu0zGkcCHE/s5Q7biSA3jLh1ghkC3rKL9CLU4sf1&#10;RW02XqBHeyaKVkV2pZrNRmCQ8Iz8l+imW4huKS7G56YhOZnotruNws1jc22sGc/Bg0Q//XpxXC7X&#10;/b3/CdFsG9HM5vBsgkiULEN034P+6xJTj5Cn+ANEuSD+hYuSZwUsZ4kPPjOeR97rAupDePjkOTE7&#10;tagXrDJXdJxmyz7Q/oJ+LUG3dTjDcAUwnfB1e/kvmI46P+4GwS29zdaeFfVGYWVhNdSIoGHLgxzK&#10;JjF2nFFQmdx6q8DTvVdanGf4SDPUBlzIV63KmS6vDjzhgr86yEbNjOcjxi9zlcHVxjMcNNjY5rim&#10;LczEgaH8+PXCkmeLnpf45E7sgU6xJUTQrBO8P23EiPLBdVuHMwS8TRfBwl+dX1DiB3KBaJR42piW&#10;vsxMKlR3Ic3JaMfmL74zCiv3r+MGDIkzZ4y+fCyAn8C9dZEGD49mKWz2R/wKz2/GLKLnXjH2w2AF&#10;5ypIdNdD9l15HNB8zjbRgs+tuC8MXCfWVQ50PRIvEXTrBEMKVwCDhHNXl+Dm82PLj8WPWwrFLM0Q&#10;v6KNomhZKCYpZcstH1w1Lrx/lTMDDXhq1TXC3/zADMka8IpxB4+fpW0pvBTmCYrfdUz8VmbcrqO0&#10;Zt9x2px8ivYdPUMnzlyCRZd++cN4LldB7LjRyITn95IIN/so2nUBCgA9ondBvOYh/8wSC76zexuU&#10;CJrusH3rsNtFJli4AhgEQjnCQ4gfvuoNIX43NV8sKsuLNYvJWEuvFeWMfnmiQM+ENcPgfnjPmC2c&#10;HbsYYSHEGYjc+gMnadrqQ9RxwQ4qN34dfTJgFT3dZTkVaxlL1zVcRLnqxFBYjWgKqwZWxbYgtjns&#10;7xgqWD+GbsUzeazjMnqvbwL9MXottZy7jcYlHKBVu49n3op08xcSvf4meUqVNwMAHuL38NPGc3z2&#10;VaLzGbv2kGX7jIkrys2ip/omiaqP9IugtAQVEXQbRoKCK4ABwtHyEwsYBdfgwRmfJy69xbT87oT4&#10;rT8QhPjt20cUFWW4tHZgsbv+VqPw8ugKbs29qZix/+Ov9kPagsDRU+cpcpOxHCUvXn5XK/yemhCy&#10;cuBfEPY/4daXXIb9JSiwELqa8ylv3dlUqNFUurnpf1Sk2QTBW7BduNEUyl9vFoXVCocgRuF541yl&#10;cOyf4F/8nHB8tSgq2mwxvdsngepO30zT1xwSS2KGFFxXKFHzb+N5sQU4c7YZqMG+/USNmhD99Bt5&#10;6tZ37Gs4PA4iWBW/EZbgc/3XmiN99HnFSlUEDXdYN6mqK4KBwhXAAKC3/LCdHrcX5AzcYu05uq0N&#10;CjYsvzuaBil+LVpByG4zCuZbcGNTzTG7OnA9VvF7kNacAKD4feTpnv6ZVRg8NdTA2D307ZBEurXp&#10;IjyHSEPs/sLvqRgLEZtNj7YfTiUGtKGaEypRr4hvafKyN2hx0uO0dutdtGv3LXRof2E6erAgHTtU&#10;gI6DRw8WoOT9hWjPnptp47ZitGzdIzQ9/lXqt/BLqj+5DP04pBk922kgFWo43RBSFtU/IYrlo+i6&#10;BtH0AQSxY8QOWr1X6bydQXiOHiXPo+bIGKf6Uha7e+TsNZL5ibr3NhP4QoggW4IQwZeHbAhqNTqR&#10;h7zqBF0RTC/wplw4IdQjPDrAUuQhUnd3iheW380No2j1vgALLU8w+nkJs4DlIcpl1PF59VXTgbvC&#10;8Nx63C/w1EkzMDgcOn6WhizZS5/2X0lX1+XJGNjCgwhVioX1NoU+6deRWs74neaufBGG5y0wDXPB&#10;OsV9njPJ26fBk+AJ8LgNOY7TnALV48+CiD+473qKSXqCus37HqLYnO5pNc5wn0tCCEpCGGtE0svd&#10;llOn+Ttoy6FT5t1nAPsPENVvQLR0qRlgAVvi9zyE98AfmLyGZd2+k5gZRwwBdBDBfviIyIaR90Zv&#10;DWE/QeRV1x0OCHhDLuzg7PauCsrtZbKbw+7O4/+sFl1drsG5YncE2OCxJonoScMaoT9Kw/2NJnr/&#10;U6I8ecgj6/cyAbHbjlDZsevo5kYQmTJs6UH0qsXQUx2HUJ2JFSgi8XlKPQQhZrE6D/JfFrGj4JEQ&#10;k8/JIslCaorimcP5aPn6R6ntrP/Rmz16US4u+KUgCKWiKd/fkfTN4EThJmcaePp+8UHKTZ4acJcl&#10;lkAwc19NdHVhx+m2OizYIYSKrbivp+zOhBEjbsOIE/DmXOjgLX6KAKbT8pMzOL8+fBPOO4tyVYug&#10;GeuSzav5wY7tRNeb00Ld87AZCPz6J1GBG4iefonom+8NayREmJR4kD74ZwXEDr+Z698qLKUH24ym&#10;epMq0FIIjhAiKXi8rROsrOAxkK1Fvhf8Xb/9Tuow51d6qcsAWIZwz1mwKywQcyb2jdlNx8+kYxIJ&#10;OxyAdSjqVGH98cdIBU/plcdshR8y3AzUo9ZU5Ame6KL6PPpzfrLIJyxuunxkpeoOe7cOM5FvXXfY&#10;EXg7Lqzw188vPTM588QGJabC5cE5eCLT/kuC6FzMDR28VgYXplxXk6dcJfI0bWXsy865zEeeIuIp&#10;5TOw8tv4hAP0UlcUJIhG2F/4WzOSSgxoS1PjX6ezR+DisdCwBZYZFl5GyffE7jPfI6zQxeueoDKj&#10;6lKh+hCFUjxTy0K6p+Ui6rpwR2i62SSsxHMvCEsvP9GiRWagCW4t/ncMeW67XUzy6g//NwJ5rvRM&#10;yl93IdVafkJ0jwpYBH3mE5QiaOZf1x22BXKKCxWOdX5i9bbgLD/OxDz8qWxUKuWqGYFCOIvqzsAJ&#10;0oOvfzDFzpwm/u2PiBYsJKrCMx3zvHth5OEuGynBd6KeDWv0te4oPOXxu0sup2vrzaVKY2tR4pb7&#10;jPo3JltbOuEJBVNBWffH27o0wZDFkIUaYrhrbxFqPeMPurP5RIhMPLiQHmi1mAYF8xHSgYcWsgXI&#10;w+a436UObJWfP2fu2IP7SL7YDSINEbyl5RKxKDuPC9flKR0DdoddEfQCcogLCefW3uDFj8njexsl&#10;nqFruQ4NmfvLwavNq6UD3CftmRfx1swKdx6UL1G9NuKeNxYQCgLr9p+g74YkosBAnCF8BetGUPXx&#10;1Wjb7tsMS4oFSScwoSQLHsTKszcXeVZeZQihLl16yXWS+C1HUq6hTnN/ouLNJhlCWG4+vQJrd/7G&#10;w+bTSAfMabY8jz1LnhH/EjVpShQVY0YGh91HTtOtTbiudSY92nu1sAKDWYxdFUFjoSVd67BbJ6gC&#10;OcMFw3mER/B1fkwe9M4Z8t4uK4T4Pdg2lo5mtBMvL015K09PD6G47iYxQ0kaeBqnAMELpLeau40K&#10;8m/kOr7qi6jUyPq0aRcsGha+UIuQEyFQHrbW3rmePH3h0nO21KXLKM16y8PJ11HzaSXpurrzjNbj&#10;KhFiQakDx9PZL7JJCyGCktz661E/TkFg4RZ4CtXDhVB9NH5HUI0iTLVO0NYSRD53LUEDeGMu0iy/&#10;2kpGYWagzo/Jmfedf7eKXv/5kfESdsOC84ehI4j+94fhXtnAExlFlN+sYL+5GHkOBrHwObB0x1F6&#10;sctSiDJ+Y7l4erv7P7Ro/RNZL3ySyIaeujzbdFHy/At3MrMEUNIUws2776BfhzaDSHBn7Wgq1iya&#10;xq0M7lmmYd48oi+/JnrgcaJ33yfid+QEnih2j3527M6RO/FekB9rhFO56FTRRzDQ+kCmrwjaWIKu&#10;CLoC6K/OL9iuLkzOgJxpy0QeFi17XAEdSKOHWFs3bwGj+8TadWaoDXhM6rWFjOUinUaDWNA2fDvl&#10;qYnfWnIZ3VB/DvWe/83FPnc6schsnoP4rbiKPFffjNxYhDwtC+IuNekyg/y7cf0ZCa/Qw61HU1gp&#10;uMUVDWvwWDobSTy87IAfeLr0wIfrNmO6sd//0tbZfj10tfAabmi2WHSa5/6jurxmRy932K5hxJ1A&#10;4coWQF+31/wrLD8e4ZE+y48za4u15+l6ZF7OxD+OSDKv6ACes64o3M/rIQSRDlPWq+BjAsTeo2fo&#10;8/4JFFYGv7HcCvqyX0faugeF8AKyQFa16Oquw1mwAi+axLOwQBDeut6wRLOylRkieCy1AFUdVx3u&#10;8DIIYSQ91i6WlodiUgorxALy3GDFDVl5QHwAXnjNZzRPyomzVKz5IlEf+Ez/taIhLZiV5piqCLqW&#10;oB54+1cm/I3wSE+DhyRn1mcHrBOZt3iLRZR6yk/dHFsAj5kD7nlN3tQMVMprELUlle5qzqMlFlHe&#10;mlHUdd6PhsWXFQ0cKg+j4LPgyn2u+0tG2P03EuWC+OWH+Oe5hTxz8+KuER+K1uBAaTaUTFnxOt3e&#10;ZCpEcBldDYEYtDREcyGyy8uYONl4z/lvEN1kqF5jY//3Uka8grkbUiBa8CAgXL/MORhU/0BJ1R12&#10;nEDhCrUE8eSvPDh2chZdXdJn+TFZ/H4PTxYzAHPmnb3eT5eUs2fIw7MtcyEQffryEz3wCNFKm24V&#10;QYIL8FU1IkQ/uAdbjaPYDY9lrdUnCXHh+j1PL7j4nO3MMFp+Fdx+CF8+sAC7wRDCtwtnfrcbO8Ia&#10;3L3/ZvqoV1d8wGAxVwin2lMzKA48hPF+vNMOXchzDFYld53hao4tyGh4/1SAPwDXEK1HBrKgyuSN&#10;wou4tnEMNVkDVzgd+TJgd/gKtATxxq8sCMuPK5il6Emmub3pt/x4WiPuvyVd3zIT1ptXtcG5s+T5&#10;7idjzGiVmsZMw6KLS27y3Hir/bodAaLxrC0UVhEWRNkE+qJvB0pOuc4QFl3Bz2xyVpsIced6vtn5&#10;DPFDmGeIESbEjynrArkxxIM0bAWydcatxFlhEfI12DIGa/9XCc+PO1DPp++HJtLpc+nsYD55Cn4T&#10;zpnnWvJww0czsxP7/0qRZ99eomsggLy/yHe95VNnL8B9NdYWka6wLu/5o68l6IogA0/9ysFF8VOs&#10;PkX80tPgoTJtqBtc3zuaLxJTRTni3DnyVKpG9OFnZgDQtQfKPYsChDAvrAJeMDwd4Hn4wsrC8quw&#10;gqqPr2IUam7hzUq3UpKvyVmtHdd7FSX6tpDY9/B43jeuN9xfKYDCCoQgmmmE+O2Bm7wRz4Pd9qy6&#10;f7Y+IdL9I7+kXNXxQSu1kN7qFS/W+Qga0YvwU3C+2+419o8eIbr5DtGBWqxXPG4CeT7+AiKvb0AJ&#10;33hYeBNhVedSyQUp1HW7Pv/5o2sJ+gJv5cqAcz+/9Dd4SPIkB1VijxujPZCJxq9KZ3cKxvj/YBXc&#10;gLfD1iCEonEzWEOBWR8e/PtJDKvC76yyjDrP/dGwti7VeF0WLAiX50Au8tzHlg7E7WO4uJz1OsMd&#10;5n22+rwEEIL4KdKwBchC2aKgcSzOkaXddLia4EIYzVz5Ml1XlzuKR9OznZYG31+QF596x6zm6NHL&#10;GEN8/xPGvjqBggP+GIMPWqmZVKTNUjGbUKALK1mpiqD9iJErRwTxBi5/+GvwSE8nZ5U80QEL4D1d&#10;E5BJZ9AnA0NQf8ethbfeaRQSnl4pALBGfjcsEfeA31ZtCQ2N+fjS1PepZOHlbPYj91vkll64t50K&#10;kGdjHog8xI7r/1TxEwKIND2NukLPWqS7iRdkx7FT4DrzuXTXyUziAxK74VEq0nAWnu0ierLDkqBF&#10;0LMZX1jzfXpuxt/8htvr4U7UAeDAsTN0Q8MoeDCz6NMJO4S3ocuLgdDXEpRlwywfV1DDCN7u5Q17&#10;y29OSMSPyfUyv8w5IM6Zr9Z8MbwsJFi5ijxdupk7/vET/1aIX+4ai2jc0re9W1wvFVnEmrHrC6uO&#10;xa7QTeRZnYc878PC47CCivDxNoe9cIMYGeI5AqvxJV6dDWEslokQw0tVhwl3PXHrvVS00Uwhgk/D&#10;EkwJ1h1evYY8L8hFlvD7Xn/XsAYDRI+YXWLWmKvrR1HDxDNB9w1U6VsnKC1Bs5zwkptXwLA5vInL&#10;F96WnxRA/E1r7c24+PEcf202euimlktQMGZSjYy2GKYTZbjOj91eWH7ZQvzMej8PW20sYNzKy3+/&#10;KEQ0zQyzur5XIez6m4V1KASQXWVOx9ZfSViQl8L6k+Tfo4pgyRh6tUecaKQICuwOz55tNIxohi7G&#10;7TpGR226TV244BHrpHCDCM8inRErkClmkTFF8EodNoe3enlC7/aa4pfBfn4qORN+OWm3cE1ubhwd&#10;vFVgwboTCfg/uNbGJnO2Gg0eVZbTsJiPsoflB9dXWHCPc10mRIytuzz4+8L15PkFImht+GAxzH0L&#10;ecblJ8/+3ESvseUH4RNWI5gE648bTXTXyiqaIhi38SEqxHWCpSLpy8Gh6a7EOH76PN3YIIp+H2M/&#10;ocX0pEOwzOZSHlhoPG0WT7ahy5eBUu8OK+XlMq8TxBu9/ODcz49be0Mjfmz9tUDGKcTrYpSZJWb3&#10;zQh672pOdTb/au4FhiHL9yKD8uD5eOo894fsIX5MDwRwHi8sboobixyLIAvaVea+Su4Eze4xjwop&#10;xvVjpkDir+fPS2z9WXk+jCISn6WrasYIq7vyJGSGEED0+Ss3h3ia/IFL95qhvnirzwqI7wyxqlx6&#10;u8WotBdBs+xIEbwM3WG8zcsLvuJnMoRuryRbf1whzdPbF2u5mE4G6w6Z2HdmFzXZWpZeXH4dNd1a&#10;xgz1j0XbjqAQwhIpk0DVxlc2Wnsz0uDBx4aq8zFnrUk2rq51XyWnz42/sm6QBXBMfuN8uutcKuJD&#10;M3zRR8hXcRCtcOq9WD+xQaCI3X6EwqrhQ8Z1bzUiRF0yr5usQ/TWVIjUPNHjoOqS4xm2ApnOluDl&#10;K4J4k5cPHN3edE5sYEe2/pqvu0DXmdZfz5hd5l3ocerCSUo95zvDy5yU/+j71c/RuwnF6Z0Vd1Dv&#10;3c3NGGfwAuPFeHhbqeX0Sd8ORkfhjHZ1gQCeTL46NK3GnLV2cofumwzX1yp0gZCtQrYYF1910bLl&#10;voCXslVbku8B99RoSknR0TxP9QjxQUoPLng89FTnZULURJ6tA2L74XZLbOsYPxywSliBT/cLjRXI&#10;9BVBy9hh0TByeYkg3uLlgczu6mIlW39fTTbq/u5osciv9ddiWyWaf3iKuWdg6qER9Fb8bfTpygep&#10;ROKTEMBitOTIAjPWGZ8MWCnG9t7XahylJsNtzGj/uLNhNCLmQ+od8U3GWlpZGLiuLCIveY7lMmZ3&#10;4fo+J6vPjrJecAFcadknkEeRbMhtdJDWXT8rydYyBPmL/m0hRnF0Z8uYdHWUbhOxHXnXIjYsggir&#10;MUUvNjy+m0UyN0Sp5vKTQrh0+TRYBmQJopxdLiKIN5jz4U/8MtrJ2UqepTet5bf0TGo337nuLyZ1&#10;Lj27rCAN39fdDEH5vXCMfl7zKn2y8n76GuL31orbqM6mX2EN+Hej2/NKYmUiKG/NGFq2/mFDsFh0&#10;dIU0EKIgnzt2FRVtOoV+H17fcKV16QIl1//9XIioKKy/7/G3MP6yNacTOX/kPoG9C5CHs+rMfOR5&#10;/XpjUoVLMU5YR3x4DuMDdFeLCaKj9HfDgpvxe+PBk3Q1z0PJVRlq3mWyxQXLkudv1OENXrQKVuDL&#10;QzZmuEXYSimCjrPIXAYiiDeYs+GvtTeUbq8kz/X385yDFFZxNt3QOIpSTtp3imVBq7rxG3ojvghV&#10;2/i9GQrv8PQW+mLVo/RRwr30ZnxRqrThKzp0dr8Zaw+eVPUqns+v3ArqNu+7i65hRngujIZEfQox&#10;30DPdO5vWFcZcTNZQCO5AQSWH1MnbIESFiB9UJg8nY2+hJ4OymQK2YFmy3DUmicprFos3ksEDV5m&#10;34BhxXv9YMlXmqvkXYVsBcLlfBtCp8PUNdwiPIfy14+kRolnxVh0XX5ND1VL0F4Ec37rMN5ezoW+&#10;k7MpfiFu8JDkOdk6I2Pc08UY9VFtMsxBB2w5uZY+W/UQfZn4KH0Ma2+t6OZCtP/Mbvoq8Qn6fe07&#10;NGpfLzp9wf8i3ucveOiZrstgaSylj/p0DE19GCyp88dy0yPth4puNHlqR9K6LXcaY4d16QMh3xNn&#10;rT/M0R86YQuG3GrMs0W/V9j4zZdqWJ8TZX1gmRVUGIK0K9X/xKhDlu2DiNiIH5MtQ4hjX5sGFu4X&#10;+HDHpaIR7pPxGRsdoqOvCGrc4RwugnhzORMXLT/5QkwRNEd4ZIb4MbnFrUrsMbgm4ZQbltj6AyfN&#10;O9IjKnUmvZdwJ5WA2L27ohgyaUMRfs5zljafTKKz+GvF5pPrtA0mbedvh5W2AAVsLu3cDcsoIyIl&#10;Cfd51ooXIX5xxvOrmEBNp/2ZcTcY98Zz/Xme536AEMH01AEyRQdqHM8TpR7M4gkRgiFE+cKJ3PR0&#10;p0H4QC2mEkMTzbemBw9tu6lRlHBxL+ZhhWYdYFk/Mwp1j94lqmFuarVEVMsEs4hSIBQiKEeMiIWW&#10;dCKYc91hvLmch0th+UnyV/aVIRuE9ffRAP+dYGNS59D7pgCyJfhb0ht0/Lx3nQ6L4Y7Tm2huygRq&#10;uKUk/bn2PTp23rtFcUvyKSrAhQKub5/5XxmubyiEAAL467CGeHYrjOdYPZbubjXWWAM4I/VsfG8Q&#10;Uc9eiNYnPKIDIhaMO8x1hqYLLfoGHsslXM1sKX6SEOdl6x42Zo+pEEGT1xw035432JL/hqe8rwjr&#10;j99pWh5WWC1cLJN55rxzp/hDx89SYR4jDEvxz4gUsZKcLt9mhPbrDpuUDSM50BLEW8tZ8N/aG/o6&#10;P0nu+tJs7Xm6pnGMuIeJifbjOJNOrBTW3b4zO+H+PkZfrnoULu9j9OnKh2j3aXxSgVnJ46nltspU&#10;at2HiHtcWIrPL7+G+u5uLeJViDUi/lpML3f7x7D8QtEIgHOcSslPd3AFfg0U2rRnuULUCWbYCmSK&#10;LAb+k4/oIXNUCJPr9tSGEbYQuctLWjy2PylEFJHHOJ4FPzu6vlbimVUZVwUfyHi6r+1isd6vFWch&#10;ak93YSExu71Yya5v1XBavD2wbjV/jl0Hq3MGPdlnjaif1uXdjDIgdzgHTqCAN5ZzkNWtvVZy5vpp&#10;1gFh8t/RcpFtH63jsN5+SXqNNp5cI/abbC0j3N/PVz1MP615mQ6d3UeNt5amN+KLCtH7dOUDQiQ/&#10;W/mgaBHmjtEqFmw+jN8YQbmqLablsDCEG2gteCyI3HgRjIUEIV2x/kEK4xENtSMvPs9qhhV46ghE&#10;K72ig/tJOXAdTY97hTbuKE7nCJYg3+ME8E/wUQjbtbAy8+AaucGrwaJXEb0OS68B4peDpnju33sD&#10;zYWbnrT5HtG1Rnu97EK8g9RD11ERMa3+QtseAitlYxa39Kp5WbLyXPp7OjJ0AIg0u8Tkq7eQGqw8&#10;E9LGEJWB1QnmLHcYbyxnwH5WFxa/0A1vcyJPRPlor0Txta062f4lTzs0ip5ZdjX12d1S7G85tR7u&#10;78P0ctwN9O/+3jT+QH96Pf5m4RYbfJK+WPUIvRl/qzjWipd6xOGay+n3ETZdVCBSW7bfTqshEEHV&#10;C8L9/XfR+8jI8d7PlFlxJbWY/rtheemO9cejYXTmWF4aHPMZ3d5oOhUF3+rTnX6a0pgqz61KTcaW&#10;oo5tfqPelf+P+lb+gfo0/566DvqJWs7+g2otLE+/T6pPH/XrSHe3GE83159Df/9XifYduCk0lm9m&#10;E++IqynCysbT9Y2ihJuqQ90ZW4TV5PPsmRDHgvUiac8R/yv+cUfqhztwY8gs+nrKnpB1jNbRWQRR&#10;NnOYJYi3lf3h3NUlY9PYB0r+qtbH1zVv3YUUVmWeo3vScMtfYlRHCYjb7tNQTWDSwaFUa9NPsA6P&#10;0f+S3qIPE+4RosedoDkt74/eD/fWgsmrD+K3z6cCdSJo285b9QIHi3Bs7Lv0cJvRdP44LKtArbZz&#10;YdRx9o/C5b34XE3WjKaray+ktVvv0lucgRLXWL39Hnqy3XC48CjwZdbj98Cdr7qKwuriuo0gvsz6&#10;YC3sV0Z4Obzv0huQfis9CEs0fM1zRv1fTnCBmRDpC8dz06Pth+HDFQ2h01tyJ86cpztbLjaGwFmf&#10;P7PCHKoVYL1a49l4tqVm0L1dV4ZkaJwTfUUw53aRwdvK3vDv9ma++DH5q/rttL1i5MdD+NryV1cH&#10;rvcrue4D+nTVg/RuQjFqua2SGWOA6/9+WvMKfbf6GTEE7q9171Lb7dVpw0l9B9rnuiGDlYy7ONZX&#10;V+AgDj3Dv6WwP7ZT1XEO6azEcS2n/w/PMsH72QrieVdZTs93GhCcqFrJLvnpMDp75Cpc60+xNsmD&#10;bUbRtQ1mQfDgdnODAfefqw7WihLhD7UdSV/3b0td5vwfncFxoqO37tz+mNEuQhkhnu2Yxe8h78bR&#10;dQ0iaf8xvRU4Kn6f0Rji8/zBmhHi2H1H/VuBq/YcFy3KeXBcnRWn07V4UjBURdC2YYRFMJtbgnhT&#10;2ReOll/3rLH8JLl17WHT/a3rUDdz5sIZ0YrLAsgNG+8n3EXxRy+u88sdo09eOEbJZ/fT0fMXl7/k&#10;bi8nLxw39wzMWJuMTARXqG447eZuL3bD3VDYqo2vItxWdmeHL/owMNcVx3We84PeApTPGuesOKaG&#10;IaoZERSI4IZtxajDjN9p5KKPaNySd2l07PvY/pBGLf6Qxix5jyYtf5NmrniFpsa9Qb3n/khxGx5K&#10;t/V5PjW3cb8snpklhHxeu3Mj/MLxXPRYhyHCCmw8G2phg2e7xQmvQvsOICL14CpL7Dh8mnov3Enz&#10;N/kunfokjycuOzPT3WBJXxFU3WEwB7jDeFPZE85dXSB+W7JO/NpB7xqtPkf5G0TjJc+lRVu9F7G2&#10;ou7m/9EHCXeLur33EopTs63lzBhvHDl3mJYcmU9ttlUVI0FOXfCeSfqdvrDM/lpOZUfXdLbqIBLf&#10;DWph9OWrsYjyw5JavO4xIXCOjSIQh/Gxb+M3mX0AdYQbzALZAxZmuusDmbjHqXGvGi4wtzjXnglr&#10;bwwKzjB6qtMgerzjELq1+b8InyLc77CSW6jTHHM9E935nAgX9PihAvRJ3440LvZdQ0RDLYQ43+mU&#10;fHQ6OZ/9efH8h0d/BFGKoyLNYujYaf0iWdP5Q2fXIgwr8OamMdQlcqcY/31NPVjNf86gD/qtNI++&#10;iAYzt4oP9CM9V2VKdxgdvUTQq5+gWW6zuSWIt5T9kGb58cNTBTAL6/xUcuPH/+bxsKPZVLxVrN++&#10;WbOTx9FbK24VdYA8+qPs+k/NGO4YPYu67mxAVTZ8Axf4eSGUzy4rQIP3eq/7sWL3MbiGCyhPTT8j&#10;M7jwwTJ8o0dPCqsKC4CfV7UlVKThDFq/o7hR8O1EEMdt2Hon5eYWYHZH5XO2kgWp6lJYaRCT9Iog&#10;tzhveADXwbnwux5sv5w+HrAW514E1w2sHE1Fmy2nd/uuNkQXojwU4iHuX3c+J0IAz6TkpesbT8c7&#10;S6QPenWnmQmvGBY0C2p6J1LgZ81iCmGbsPQdajq1JJ08mt9eAPk+UvNR8ZbjKKx0JA1YYr/I+ovc&#10;0KWzArmfILcU83A5FkluOQYL1FtIe454jzaJ4WmycI78DaKoUeK5TGsNtjInu8N4S9kLvpaf+VdY&#10;fllX56eS3QnR+Rlf19/HrDPv1BfL4eqeuXCaznvOUc1N/ydmd2ELsM32qsL1bbSlFL294jbRJebj&#10;lfcZjSBwlb9NfIYOnt1nnsVAuQmwlP6Mpc/7t3UWAS584BPsakH4xLOqg2dWZTnd3fw/2rbnVnsR&#10;xHEeuGli9AIELi3D+hDng2WZG5bbRLip6RJBiA434oTVnk13tlxKSftO0Ipdx6gdj25B4bgWBXrx&#10;tiO0LfkU/TEawlg6lsYveTvdAkhHcxmNEPxM8Cz44/BSl/7Ud+HXtHtvEUPIWAzlNGLiGFCeg7c5&#10;jMVSpkW6+aufoy96d6Nr60bQ2m13+W91x3HNp/+BvBMHV3e5+XZ9MWHVQeRxGytQx4pzqb9FUM+c&#10;u0DFWsG6rjhHLM6fVVYgU51e39YdZhHMZg0jeEPZB3rxA7O4wUMlr/jWdqOHbmnN3Qxm08h4b6GS&#10;SD2XQt+ufpaSjseL/QNn99Lva9+mV+Nuok0nk0T3l9fi1K4vTxhdX2ApTj/0rzhGIvXUObqxCSyl&#10;Csto6vLXnEUAhfR8ah66rzXcR25QkBlOiGAc3d9iPG3adYe9O4zwrnO/x7VWXTxWS5wPApgb1xix&#10;2KxjVAXDHyEeqQeuhds7ke5vu4Jmr08W4ieGcv08lV7vvULMjNJ89lZ6qXs88kEszYh/2RAf3fn8&#10;EcL2QZ/Ohvjx/bNVySIPd/66BnPoU7jHHef+RNFJT9KBfTeI6fuFhciCyMT2hSO5ae/em2jequep&#10;/pRy9HTHoeL4sHKrxYzQfqsYmDjPzp1FKH+dcNzLQlqyXT+zy7kLHnqgPcTarkXYSojll4N9h9v9&#10;PDJJfKh5feqsqAdUeXHEyDmHfoLZSwTxhrIHsktrr5UdcU2eb43dkLy4n+2H9ZMWsIg9t7wgtd1e&#10;zQwxWnzHHxgkJjr4cc2LYuor7vDMHaLZMuRO0COUKbIkhsXto7AykXRXqzFwofwMSUPcmcN56R6k&#10;9RJApimCxZtMofjND+jr0yBMx1IK0h3NJ1y0IG3JIhgjrKkOc342BCBQdxL3eSE1N93begRdhfuc&#10;uz6FDh0/R7+MSqI/hq6mTgt30LaUU2KeuwFLubU9muavetoQI935/BH31mTqX7CGNMLOLj0LI7d+&#10;414KN5pBD7cbTm/07EGf9WtHn4Jv9OxJD7UbQdfxUpj8XFj4mDhuZOz7+mdpR3zASgxsJSz6Sv8h&#10;U9mgI54BC4TP/epYI4JuwEcy1TL/4MAleHa8MH/7OOEC8wdcl68zi8Id9rvQUvZxh/F2Lj0cGzyy&#10;YISHE3n0xw8z94vuL091WWbesS9abassXFvuzxd/dJEZamD18Tj6DNbe5yBPgcWjQRrDHY4/FmOm&#10;8AavK8yNH3UmlvVf0NgCPMwW4ChfAWSyCEKwCsECmRIPa5ItN6ugQiwmwN0UgqCOCLFjrSgISwKV&#10;GlFPdHYOyEpjaxFi+XDb7vTxoG20YHMqfTV4NW04cIK6RGynvrG7aULiQXr7nwSK33Uc54+k2LUP&#10;p18A4Zqu3XKXIXZ8v7rfwWTLkNNwNxyuQ2VhNF1mEcZxnA7buSCEw9n6DUb8mBDAiUvfRB5aRrc7&#10;jCDi7i7X1Mfz53o+633qWHmeWCRJBVct5II45qm7kOolnM6yekCVap2gfT/B7DF2GG/n0sK5wePS&#10;WX6S7EbwEoTsVnC9nB2qbfxO1Ot9tPJeMbb39IWLs8Sc9ZwR019tObmOtp3aQMfOX2xFvoB/Kvai&#10;EFxdDwW2agzFrX/IvwCYdVVPdxxkb8GxCLI4Ir7VzN8NweK6K9V9QyGtMKY63kWi/hxWsnBUXEkv&#10;dhxMq7bepxdWK/Fb3uvVioo3TxLTRTHZ8gv7Y4aYWWfR1iNi1ETVyVtw7nBK3HSv/zo2J+I3lf23&#10;FoQHeUz3GwJl5Ti6sd5cmrHyleDFj8lW9qGCdBMs8bAKkcL9t8P3w3GvdvMDqoTI8XOz5kl2pe9p&#10;i3wAgfkj/FCW1gOqVCdQ8LYEzTIuLcFLLIJ4O5cOvm6v+fcSNnio5Ln/+AtarEMc3IpZNMRhosva&#10;m34W1p+c3XnY3q5mjB48QoSHym0/5T2f4FBe5a10FD3Sfhh5jpl92XSFSiWE5eM+HQ3LRTxHHfFs&#10;heW2kr7s24F27bvFKMzy/CiknpO56Ov+rVF4AhRBPieuWRDbXef9aIiVkzUIQSo5si6FlV1OD7Zb&#10;Qh/2X2kUBB78Xz1CjK/+kCcIrRFJeWCxbtp2h1EvpztXIMRvOpF6NX3SpxPlqbEI9wvR9vkNdjSf&#10;V4VVEPlBlLT9rvSJnySsbDHrzp9LIFrIWDaYvPqQsOz09wSacwTe1iSGakzaSIl7vfuOMnhWah4V&#10;8t6/W6l7FtcDqvS1BDXu8CWuE8SbuTTwFj9JfrmG5ZcVY3v9kcWPZ9rNWx8FoXo4rdztm9kk+u5u&#10;RW+vuF0IILfs8rRXJ85fTM9W4LoTK+m/g4Pg/pamT1Y+SD8nvSLCVXw3HJn3z+VU87+KgRc4FK4q&#10;Y6vh2elGdGhYaQUVbTSDRiw2u5mwlcnWIFzU8yfy0E+Dmxki6OQ6phHvjSdTgEv8Rrc+tHj948Z9&#10;64QL91lvUlnjPnkePO72ISx/nIe7e7BVw2E1o6hA/Tm0axdEOtA6Rjsii+/ff4MYiyzu0+f+bQir&#10;j6e1qjupAp09dtXFZ6S7RiDEcx6/5C3hBt8LC40tNR2OnTlPtzTDffKzsN4TnlWuWvOp8/wdlHLC&#10;fu0RXp6VBfAh7jK2TZ+3s4r2XWTM9y4twUtUJ4g3k/XIDhMbBMJOyDzlo4+IQnlLs0V0/Iz9eh3s&#10;2n666iFRz8dTX3En6JRzh0S3mIF7OhqjQ8xxv9z37/X4W2jEvh7m0QZOnL1AtzTnbgyxNG/lc4G3&#10;gKJwjeZhV5XtRnRYKF3iSvFUol97StwGV5NFi8UGVhMX9iZTS8ENX2rUhVnfkx3ZAoWlVXZUPdrM&#10;Lc98TrYKpZUJAezGLc7+hLpmNF0PwTq473rjfqy/NxCyYOH6c1a9SI+0Hi3uS3stK82W4ne6974o&#10;5um9B5V4tgf3Xk/X1OdGlUixtIEdfv03CfegcYNZLCCM6w54d5i3ghuYuCtM4Rax1HK9h9pCW3T5&#10;O6uoNozY9xO8NLPI4M1kLRzFLxu4vSq5/u/rKbtFq9qbNusyqBizv49Y3+OjlfeIzs88Xpj7/r0W&#10;fzMsvgfE0Di2ELk1+MfVL9JhCKSKmK0Q20pRdGOTyXT0YMHACx4K1wEuXA3wXIOxctglRGHPX3sh&#10;1ZxQhfbsv/miaOHv3MQXDPHgLjLc+qs9h4XcoRrW4DV1w6ny2Bq0kluf2Rrk8yK78aQN2tlnVEKs&#10;ijSdhGdwTXDiw2khsvxBWLXlAfp1aFOjXpTJoq+7liB3kYHQ41k82W4EjYr90L87nx7inO/06ka8&#10;ml+3yJ3GS9dg9Ir9egFkItyuK5YED5fLx5N2wF2uHXcq08cFB8KARBC6kNUiiLeSdXC2/LKX+DFZ&#10;AF8dulE0gNhNTe7BPxX997QVk5ryaJAlR+cLQSxh9vtj8eORIdz9JTp1tnnERbSHa8OTnn7at33w&#10;hQ8Fv+SoOqKOL2CLTRBpzVbdmxvOovqTy9OOPUXTBOv0kXzUYvqfdCOLK587IEsK5+TWUwhKLpz7&#10;1a59qfn0krR0yyM0Pe5VuJaxSONQHwfrlLv1iEYVFk+2IFVyOFurLFLswrPoweI7CFd39JL36av+&#10;7SkPCzGu79iqbd4ji9/LXfrTiEUf0/ljeYzzSas1lMQzbTQFlvVfy+jbYfarx/EUWAV4yJuuNbji&#10;XGo6Bz6lA3jG6fva4hnDCvxrfgp1ucRusGRglmDWusN4K1kD/11dspf4Mbn+5MHuKPSlZlL3aP0X&#10;+59dLb0mNWBEHZ4pRoPwtFhs/XHrME+KwI0jP6x+gRYcnm6m9EaJIYmi+0urGb8bAqQrRHaEUGze&#10;fgfl+5sLTjBWoCSLFo6DEBaqP4cqjP6blm94xBAYZJPkQ4Wo/qTydGvjaSKNsJgC6TLDadit5GMg&#10;OEWaTqZcjtYYCJG9s8UEWrP5Xko9eB3EyOykzIT4nUnJB4v3BkrcdD9NXPYWNZlWij7q04lu5Ho+&#10;HtfMtBvax2LPrjqEr3CDOfTL0GY0F26yEFQWPn8t2RkhPmqzVryEQr6E7moTS2fP21epvNwDVrJu&#10;aBwsQO7s7A8fcQNT6Zn05cRdWd4h2om+rcM2IphFDSN4K5kPX/Ez/2ZDt1dSLi5zM48AqTCbZq71&#10;7bqQfPaAaPntv6eNGeINnuaq3PpPqMrGr6np1rI07kB/SjmnXydCdF9AoeDCMRuFJF3uF0Szzcxf&#10;cI5AW3FtKC0juL1v9viH+i4oQckHC+EucQ0IxfCYT+iNbv9ATJCOrUIWw0AaTFgMAxVnuOW5YCXe&#10;0mQKPdJ+OL3SvTe93qOnGLZ3V6uxVLjRTKSRYgZx5b+6c/M1zfpO/k0F64XTh/90oX4Lv6K9e+Hy&#10;s+jxs1atysyw/pg4/57dN1H+elxVEeVYl1dj6mY8W40bDFF8pacx2ojB1t6e1NM+C7JX/M/ouvUa&#10;PJjsJIBM+9Zh1gUwC0UQbyVzkdPcXkluAW7ILcANUMhqRFDSPt8W4PijMcKy+wAiuOjIPDPUP05d&#10;OOnjOvOiR7lrR9NVdebSjp1wQbkw6gqRE7kQwxX8bmBLZCB/Q9sCIItHFaNurBBc4K/6t6Oh0Z9S&#10;CqxBtgx37S1K/8z/lj7o3ZWuhdUo6vaES7nEEFHuK6g7b6BkK45FTXRSNhtkuD6PBU2c32LlyU7N&#10;nMYUPD7+Pgjm/4Y1ppFwcYXocZ9FkfVBKYAQvb17bhILzfNECpkigqb7/niHwRRWNkZ0/LbD+FUH&#10;8Dw1FmCt+VS4cTT9OWYdvdcnAa7kErqmeoSYEFVFl8hdwnN5uOelbwnW0VcE2RI0BVC8SxbBzK8T&#10;xBvJPNiL3xxjSqtsKn5MHgJXfekJIX6FGkVRsmZac3ZlecU3bt3llt+kE/4bSqYeGkHddzb2EcCZ&#10;65LxrKKRGUbQ+SPm+hm6QuSPEM7Tx/LR+726h0YEJVlY2LWEqOSFC/tSl35wPUtS9NqnaO++m2nb&#10;rttpxopXqfHUUvRxn85UrPl/poCyhQYh4mNZmLgOUYqXEMgARZLTMtnSFKIIEWRRNO/JcHujYTFO&#10;pddgnVYeV53GxL5PO3fjY2K68eQxhuNt23E7zU98jgYs/IJq/1eevuzfVkyccC1+l1gRL/WqzHOF&#10;cS8/DmkihsU1nQNlsgGPi84jZ4KxPgs5Owy7yNXDkW/m0I8oayr+g7iGlZtNt7VbJhbzyuohcYFQ&#10;FUHbCRQyubM03kjm4GI/P+UHMU3LL7t0dbEjfzVLLeTFiOZClJYIV8OK2CPzhQXIjRsfJdxL/7fm&#10;ZZ8FjRh85JIjEVRv8+/0/PJrqe9uX5e5M3+xSy4W41DT5f5Kcl+1kyyCeenbAWanZqul5ENNIXMi&#10;i5DoLmK4ngXrzaXnOg+gsqNrU68F39DU+Ndp3qoXaVrc6zQo8gtqNu0vKjmqLn3ctwM902mgGON8&#10;Y+NpdHX9uZSb6wP5/lgUeWosFkhJFjp2syF8V9WNoGsazBKtw/e3GUUvd+1DJQa0okpjqlPH2T+J&#10;6akWr32CNm6/U4jehu3FKXLNUzQo6jP6e2IF+nZgK9zjQLq9+UTKh3MZViKEk8nzKPKs1HDnP+7T&#10;wehCo3u2oSAszubT/hANIf83wlu0VPDKcXe1hsjbrRusEkL4Wi/vj2/sjqN4R/Po2iaLqFnSeSGC&#10;unx+qRmQCGaiO4w3EnpctPyUH8LMIeLH5DHAP/IY4LKz6FWlzkUFz/jydeLTYlYXFkGe6oqnwJfW&#10;HXdyngKLr+KGr0Tfvw8glu+uKK51l8tznc2fS6nq+CqGW6YrPMHQrM+qOaGyUchZUIIVukDJgsgC&#10;Iqwxo4Ekb91wuqvlWFFv9+OQZlRpbHWqN6kcNYUYtpz+BzWb/hc1grXIrc61J1akGhOq4LdXM1lV&#10;/K2OvzX/qyQErMHkctRkaknRQNRm5m/g/6j59D9FXJl/a9PXELiXIIo89x53ohYWItdPll4Psdlq&#10;/GXR5u48fL/C+rT8Dtx71XEhev52hAUo+myWWUov9dDnK4n3eUJcXUOIlbACudVX/UhvST5JuRGX&#10;+xKOCQ6UviKoc4czp3UYbyS0sG/wgNubjev8rOSK48//2yla0r7STDsk0XlHPXpzRVEhgDzLC7fy&#10;8rT4ByGOFdZ/IVp+eXxwicQnhKvMy2VaF0ZnfDYIllrJZdR93rehK4Dsxp0Po0HRn1IBtrK4Ds1f&#10;C2yoKKw6s/6O6xG5fpDJLjGLJSy+XMgb+evNE5Zd4UbTYRVOpZubTBHkcbPXw0q8ruEMIWhX8XRS&#10;LFosYGy9SdeaW5dZ6HgMM4/5ZfIMMDUW43zThaVYcWwNGh//Nn3Wt53xDHT3y8T5/on4KnMFENbl&#10;4qTH8SyiqVjLWO26wRLlJ+CjaLdeiMqa8/Gsor1Wn0s+cRZhRv11taXHRZWOLp9nFwoRNLvIOA6b&#10;C7EI4o2EDo5je3OQ+DFZAN8etUW0pJUcaz8JKq/lwYsg8QgPFsCf17wiGjkaby3j1QeQ+Xp8EZpw&#10;YKB5pDee7QrrqewSmrj0DaPOShaYjJIr3iGCyzc9RI/wnIHCElQy1iWlWa8nyHWCIDd8pBEFmF1g&#10;WedXTanzky2/iC/ccCY91n4YfdW/DdWBRTgs+hNatu5RSt5f2LCEuUsRsvq7vbsYx9jdC84fHswI&#10;nPTwpLGEaa7a8yD+MbTXMquzio48pK2ipZuIjrXmC2tvvdKqzF1shAtdeS6VjTqcLRtCrFQnVc0q&#10;EcQbCQ30DR7YTuvqcummtEoPWQDlLDA1pjo/8P1n9ojZYJ5bfo0Y57v3zA4hhjz3XwkIH2/z0LdW&#10;26r4NH4weIr94q1g1VSOoUVrHs+cOii86gk8JZO/URgqpTjp4oKiFDmmKWxc58diLFt4WZhEKzKE&#10;jQWOt1nwkLZggzlUrMUEerbTQPqifzth0XWcw/V+b1H8hgfFwumiryALF1tv/AHh7iw8MsRseT13&#10;OA/da500ViWuw/WM3JdS9DfUPcNQEPeUsr8QLN6puJdoWqOZzEBi7EqblmArzckkord4r1UjFkmq&#10;MJt+v4SzwgRL39ZhjQhCZ0IlgngjGYe+zs8Uvxxm+Ulyhnm6nzG7bvO5vq11J88f9xKz857zNHBP&#10;e1p2dAHFHY2il+OuF8tismX4zeqnfNb8UJECd6VwIxRMuDLrttyVOQUQohqb9JhwDQMRNdFZmS0v&#10;FiEpTjzWWFhfpgWW9lelkka4vLDYZPcVce1IylsvXExCelvzCfRg2xH0ItzUT/p2oN+GNaDq4ytR&#10;u1k/i8WE5ia8QCs3PkC7dxehE8kFDJdeipxO6HS/mwkrcN+eG+laWIpCeDW/l8X49ub/0cnkqzOv&#10;BZiJc59NyUt3tRyDZxQtJoC1A8eFVYswBE53zyohlBMt3Wpe64XnX3YW/Thzn1jXRpfPsyP1DSOK&#10;YSUswdDMJ4g3kjHYd3WRDR45y/KT5OFDj/dOFH2pOi30HQXCXWB4cSMdeBnMWpt+Rnx9mnZoFB2A&#10;hcjgOQFZIK3Yefg05akTAwtkNu3aVSR9fQD9EefcvvNWylcPFgVbYOq7shJW0n1tRtHSdY9Q+Krn&#10;afKy12nUog9oUOTn1DviazGFfofZPwmhajH9D8F2s34RYZ3n/Ei9wr+hfgu+FK7omNh3xbT+fJ7F&#10;ax+nVZvuoy07bhdjl3nlNp52XvxetnpZ0FRxY7FjgeN4FqX09s3DOYwFmbjxAxao7jfDCn2lWx/j&#10;Wum9TiDkc4OP8xou5WJoxlrv8eAqxOSmLH66rjBWVphL/WK91wgRU4uVmUlfT82aZTJDSfv5BE1K&#10;dziDIoi3kX54i5/yktLc3pxn+UlynclDPAyu9Ezqs9h3Na8ZyWNEl5aBezqYIc5g8ft5zWti2iwr&#10;Nhw4Kayt6xpOo0P7Cgc3AUCghICcSs4vXEm/9YA1YuiWppONtXW5/oyFSBWnQMnHSCFjssixoLGF&#10;y7+RmRFhC5S49pTlrzo3gMBa/WVYY+N+decIFfm3QmS5xTqszCLh5tphV+oZKmA3QzT3EeQ+gNxI&#10;wm5ymdnUYT5UTgGvGcL59/OJO3OcADKlJdiGRdBryU2TIbAE8TbSB98GD5Nprb050/Jj8kSonfDg&#10;7+8Klw4ZqP8S34lQZxwaLeb/YxeXu74c07TsSiw6MlfM/ffi8kI00jIFFmMNvvRh1WPo5ibpmAEl&#10;UJoF78UufY06N/WdWQkriYehrdlyd+bWh2UVIcY9I75B3sT71P1eJuKaTf/TEG7dOUJFfg94pm/2&#10;7IG8tUhMgGuHQyfOiXU/eG1gn/utFk6v91pBfRbtpklwfRfBXT5o6az/9VD2YGbQJ+O350gBZKqt&#10;w5kxgQLeRvDw39qbc8WP6SWAZWYhk/pOPxR7JFx0gi6R+IQQwdLrPqStp3CgguPnjwk3mPsA8nRY&#10;7yYUh0s80oy9CGMNYJ4oYKKYOj1TBJAJS+j7Qc2FteOViXy4UFhLPHBfWG587OHryHP4a/x9Dn9v&#10;JUrJg20OBzMyUWhGydeW98H3lFIU28/iHr8BrzfSQNRq/VfRWQDxTP5d/F7WWICwgkWLdKnFNMhh&#10;lvHjZ87TbS1grdfQCCBc3rYWi8+KH0egnOZwAWQG1jCSPhHE2wgO9pafrPPLuW6vpFUAh8XtN3/9&#10;RaScO0DfrX5WtPByH0Ce4uoXuLjc/4/BU97z2iDcD/Ar0Rr8OH208j4xK7QV8btYAGMMAQxmHsBg&#10;CXe27qRyzkIgWWkF9Z2v9IlLgWt+5gwvYoIwWLun8ZBOzoML2w+FujaEiAUHwpNSBGnhOodSHL1E&#10;Lpe4hufwM+RJhSAfqYl76IN7mWvcE98b3yMbQym3GIIDEf9uUAsUnDj9b+V6wZoxtIzXYGEXXXcP&#10;oSSu8d4/hgAOXma/WDovnlSc1/nVjQaB69slynfUkYr/4yUyLwMBZKqWoCGCobEE8TYChz/xy8l1&#10;fiqtLvAAjQvM4DU93ogvIgSQ+UZ8URq2t4uIq77xh7Qp8plsLVbZ8I1YIN2K1XuPCxf4FghgprnA&#10;TIhZ/8gvhLh5vT8dIZJ//1feqAM8dDt5DsKaOuM8csEQniMQovWGILE4HmFx/Bbi9RwI6wwCphXH&#10;gERuNs69DtdINa7lhDNJuOcbiZKNbi3cIdrW9a8ZLTpcc8OMaARRn1moaVqAb/FY7VKLHNeZ4e5R&#10;d/MMQToBrDQX4ml/LOObocbaIJeDADL1rcP8PEw9SocliLcRGIT4lbOKH7YvE7fXSp4O/8FuRiNI&#10;X0vrmsTJCycgdN+LDs/c549FrtOOv2nX6S1i9IecAfrTVQ+IabNWHos1j/QGd2BlC6RQo6mUvK9Q&#10;5gng6TCKWPWs0SXFX1cYWEvfw2oSFuChe8lzANbUqcnmHacDwnJkcYSAnZxDnmN9IW61IXJfgV+Q&#10;ByLnSRO5tUgbgMg54dQM3DML7r105nAuuqvlOAiJTR/A6rH0SLthdIEXR8/MLjBMsy72le7/iEaQ&#10;MQm+3oWEowBWnuc4mwzjK55fstRM+uy/nNkIomNA7nAQs8jgbfiHYyfny1D8mNwN5rFeRgbiqYXs&#10;cOLCMeoI0eNJT3lh9H92N6fVx5cJMeQxwsYIkUcoPGWKeYQvtqecptx1YihfvVm0Z3cIFgKyIywh&#10;HoVwVd1w/11hYC292LWvcS9sje0vSp4TPc07DiG4K6Vv3/CM40RvogO34nffQnv3FDKWC+BRJbrf&#10;WiVOLIieKR3QrWQBhMg+ycuYlouhqZZ1fVWcOscusEYAuWtM1XCK22Xf8MYQk6Lm0G4wTrS3BOXz&#10;YREMzBLE23CG8wgPntLq8hM/JneEfqqv0RG6VTh2/GDtiQRqs72amOp+48lEejX+JuKFkVpuq0xb&#10;T9kPpWPwGM5rGy5CAY2gDduKC6HSFp6MUnSFyUfFWowPoCvMIrqj+QQ6mZwXx14DASwGC+1v845z&#10;AHCvnv13QgivpvgN9ws319bqhbtffXxlw9rVPbdQEu/g3OGr6B4elVIxmhZs9p5NXMWx0+fp1uaa&#10;RhCzb2CZ8eup04KdopvWCLjDCzd5n+vN3kZH6B9m5KyO0IHQVwQ1dYIBuMN4I/ZwrPPLgcPbgiHP&#10;BvPSoPVCAGtPww8NArzY0dyUibT3jHcH6oWHZ9BSTUdoruy+vSW+9FWiaenaRzLPEmHrA+L6evee&#10;opXX651aCQsxb915tG0H3Mjjuciz726c42fzjnMAjvwEAbxfPMvJy18zRrPofiez0grqozb4ZCaP&#10;h9GRA9fSjY0ni5b/lXvsV4dz7AbD5P5/3A+QWXImvWKZXebpLnjHKL+/zTuYY4bCBUNnSxCaFYAl&#10;iDeix+U6wiNQssvw1sjNQgDLjFtvPpWLYIuPx/wGit2nt8FNfkDbD5DxZGe8wHJLaOryV0Wrpbbw&#10;hIIo5H+OqCcKvdd7tZKtpeqxFLX6SSEinv0PkOfwu5njroYauEfP4XfgAj8qfi/PsGP/e/E7qy0V&#10;w+4y9blLngijHTtvpTx15tJVdWNo12H7yRB4hNDV3BE6kJEgEME/x6w1j8TPvuChe7n+sNIcKhOZ&#10;MyZDSA+FCHr1E5QiaD4zWSdo01kab8QXessP20L8svdMzqEiC+Cn440Fprk1zYrJB4fR96ufpyQI&#10;oT/sgvj9ufYdeinueuqzu4UZ6o2P+q/CtZZlviWCc7ed+SveZQBdYSrH07Doj8Qxnv0PESU/ReSw&#10;kE8atuDreOSIuXMJcP4ceZIh3PshgOfDxPhi298LSzdPnfm0MTOrHlTiY7J83cOwSKPg3sbSyTPn&#10;zZv2BfcOCHgoHASw5TwogYnUU+foJrYeq4dT1dhjwlLS5fPLgeqwOds6QeiZzhLEG/HGRfFTTsBM&#10;s/wuf/Fjsgv8/fR9FFZ2Jr3Z23eqe57U9NW4m0QDB0+CcOy8vsCvg0DyTNHcGZr7Cvbc1diM8UYp&#10;WJlhfy4TU7RnqgCeDaOJPCsMT1JgfcdWQjSaTvvT6Apz4CHyHLwXxzu3PFLFakT5riFPcbjMi81W&#10;70++hD/2ItErr5Nn4BAjzAkQMPr6B6KnYJW9/Bp5evQ2wmfNRtgzRC++Ab6Ocz5LFBVtxKk4t5c8&#10;h+4hOggBxO/9mtdIsesDWGMR3dZ8Ip04lMmTIEjifv5b+paY+oynQHPCgk2HYZ3yPIia+7ay0jwa&#10;m3BxWN32w6dgYSK8zgKqu+IUdcA3SZfPLxfaW4ImpTtssQTxRi7Cf53flSF+TG4F/ivCWGH/4fZL&#10;yGNx/baf2ihaeT9b9ZDo7/db0ps0L2WiGWuAu718lfiE6BLD3WHeXnEHjdqnb0ltE8FrAseKwpqp&#10;rtipMFq58X5YFdwoYDMxgCQswF+HNTQE+dD95DlwGywY+8lhaW44chTSSr7/KQr8GaJbIZxKuGe+&#10;bz2oF85BAO9+xOsYil5ENHGSuZ8fzGts/+f9zAVOL8e93o57fkC4nM916SfcXO1vrLqUXsqKSRAk&#10;8Sx54gieEl/nWaj4VyyQHsh0WCivNSNo+c6LrcJxonN9OBVsHENN12TfKfFDSV9LUDaMmHomLEFv&#10;EcQbMeCvzu9KEj8mP8gqS7iDcgTdCFci1bLs4AX8q7yhhFgRjsXtk5X305vxt9Lwfd1EfPK5/bD8&#10;XqIPVxrxPBLkfViBiceXiXgrJq4+CKsgmh7rAAuJC2JmFcbjxnx0NzSeLvoeer1rK6suE1Pai9ER&#10;yXfCDea+gDPNO9agTEVDlGrVJXrseaLCtxJtxZfk3sfI88AT5Hn2FSP+//5nHmADFsD74cLe9TDR&#10;S28ax/yIY5bh2b3zLtFNcFdZVN95nyh2iXmQgpMT4P4WITp8B51MyU23N3eYAAIi//OwRsIy0z6v&#10;UBMC+DvXwf65hOrPQIFyQLuI7UYDh+6+VUL8rmsURQeUscBTk3iRrTlUtM1SscRrdlwUKTOoWoK2&#10;I0bYHTZFMCz12FmqMCpJI37zKVf1cHqy9wZqiffUFILQECdvhAd5JbAZfnP1VUS56kVTLu6ecuCk&#10;eGAqolJniaFuvCIcixy7wx9BCA+e3Uczk8cJQeRwJvcH/HvTr6SbEJWxdj93ho6iq+vPEnPXZVpf&#10;wLR+aENgISxR3reG1ReLNXjP8Kwwh28mz76iEJd+5h37wvMoXNIn4LYy+g9E7ipAlAiL8eY7kTPb&#10;GdZgsfuIij8IKxfbdmABvPkuCGk9nBTP6yGI4fWwPk+Z7+C514g+LWFsa+A53glijfRHC9P2XTc5&#10;TwEGN7/FdIhrZlY7SPKzx3t9ni3SMjE0Mt6+EzSjNFeL2Akgu8ZM7iJTeR491GGpl5fSK2Y3hZWe&#10;Qfd0X0OtIAi6PH65knWqOX5zY1iE93VMpFw12IpWtI3rVOEOt5q+icI6TtwgdrgPmtcDRqJbGsyn&#10;JauiKWlTNMUlRlP86iuHK9ZE03L85uLN8SwqhlP4hhQza3lj8J5O5rof96VNjBCVOpvG7O8ntrkv&#10;4HsJxenH1S+KESJ24E6vt7VYjAK5mBYmPiMqy7WFKBSEi+1YLyYJN5nX49i9G4J87GoIIETlGKwl&#10;HY4eJU+Bm1BqK5gBwO7dRKlHiK6DNVbPPK7a3xDGfES7HMaxckkucjdRpRrGfvPWhhW4Abmb8Qws&#10;yY++NLZ1OFqFaB9PLJuHFq99xLD+7PoA4hnwnIVZYgHC+uaRPtc2hPVdLYpW7rGfDZrxdp8VpF0U&#10;CVbMIxC8h9svpSLNYig/vJSvBnu70zWmoHCXnEM/DFhAiRujtHn8cibr1YYt0TQ9NooK1oa2qfWo&#10;PJVYDXw8eDqxC+c9onWEm4qFeag+6BoL6evOk4gSehGtAuN7E60A5V8r7cLtqJ7Peqxu3ynM+te6&#10;rQvTxavhib3ovU4z8LUOp76xKMw24D5/pdZ9IBo6nl1WgGYnT6D5h6fRK3E3CnGsuP5L2nbKLLwA&#10;T5J69LzvTMCi537J5dRlzo+Za5Hg3PUmlRHWj9f7tpJFA+KxbB1c0ZNhEECIypE/zbu1YCcEjYWt&#10;NSy9YyjYq1Egt8BtOJQMAYTlKAVw0FBDzBId6r9S8WxuKkb0e2lDDCdONo6R7q4/AeSJGfY9IIR+&#10;XOw79g0+5iQIy9dl0SQI+KgtXP20+MgVxcfu5Fn7FnVeLKlYSwi3dRQI3N1rGkSJqa/40Rw5dZ62&#10;p5yifUe9LWpjLsD51G30WKKkHhfztY5q3lepxlnTyX27NLxtPUaljNel0cXpwtQ469/VPenYsn/o&#10;tdbThI5ZnyGPpR4avfNiHSD7xN4iyH/BypH0IUTg9Eq4NIkDcIFBILYFedtKGe4vXheu0hqn7tvR&#10;7liVMkwXL8NMJvWncv2nUFipcKo6+aKA6XDOc5aWH42ivrtb07oTq2jHqc1iNpiJB4eIOAleN5jr&#10;DXmdYCuazN4qFszmmUsy1SKBAA6J+hjvNoBJESAeE5a8bTTM7IeopH4CUTJvWMWmzeQJg6s8bATR&#10;nHmGYF0NyzFmEdGt91wUwHETjLil+rpQgV59jTTX8mwuR4miYoz9cPOZOQkga0rK63CBjS4wvGaw&#10;rdCnTYJwQ+ZVOajE/bSd9Ss+csvokwG+swKp4CqR3LouMLAIX+/lPCmFB8rIFmJYhfk0bca/RGv6&#10;6/N3GtX8b1MW0qiLt9vX/ZWUadVwNSwDxO89sHwwPdUSnm0VbugztUy884vix8BbuQjDEsRBVhHE&#10;SXxFkClvXKVyI9p4SRmvppdU02iYYDItnTW99VhrnEqH+LX9qfvY8bAA59MH/f3391Ohm/WF0WJb&#10;RXp++TXUe3dzM+Qi5sLNDqsQRXe0GEunU2BNZVa3DFgiMWueEHV8fidFgHjwVPdceD0HYAmmvMA/&#10;zrxjBVvg3oflIRo+imj6TEOwCtxMtGixtwCORIHkuMUIZ5zFx6FKLaKf/8DXwZx3MX4F0TUQpbc/&#10;MuJnzYG44pg5c414JwE8f4oo+XGjEzTumdcjtu0EXT2WHm0/jDy8oFJWtADjI/JZv/YU9tdiajXP&#10;eXjlvwncAqyp/6swlxrNcm482Q9r8Or6vPBUBK2LHG4ps2oeV8NkuLqtSyMp451oly7Q45lO15Nx&#10;ClXxq+osfgy8FW/4iiAT234tQeu2eUNp4XZh1jhdvNNxKq3p1H25rcbLcF1a/F0zgObPGYXfPp/u&#10;aLWYTp/3Lfi6NX7tMPXQCHpnRTHRMlx70y9m6EUcPnmOCjWKwQdnEcUmoQBnVj0grJ3du242FhC3&#10;myBAEuJRbjQESvYFPAR3kWdqsYLFK1cBo75u126iUmWIrroWFiCErqgigB06GwK4wuxbeQqCFXaN&#10;Ebb24kgGKnovUXVz7HH/QYYARkYZ+04CeHYb0UFc79Ajwor+akAbYcVqf1uV5fRZ3/aZW98qeTxM&#10;THV2YxN4FJUiKWarc0fxypM26htAqoZT+EZ9fbRE5JbDyLMRdFvjeXQqbjARl9m0/C3zuEo1XE0n&#10;w6zprOE6OqUL5Hgr/Z0P1Fp+5nMT4jfHS/wYeDO+MNxhjSVoK4Ly5tR9NZy3rftquEqZxhqvC3MK&#10;t1Kms0urxpl/Vw2gvbFDKD/PnlJzAa2DW2JF3NFIarDlT9p0MskM0SPpeDx9svJBMYEqd5nhekEd&#10;PoZrFPbXcmomOyDrClNGyQPyU6+ie1uPNqxAmUl0hEh81Kej4QJzv7qDd2J7g3m3CrhV95Y7yfPB&#10;58Z+ZDRy11WGAHKDBgsj47NvIJT5ibabwwi5xbcJXP7K1XFus5O1aAXGdaQA/voXzgUrTQqkkwCe&#10;joalegesQAgohP7ZzgPsW7th3VYZV1VUCWifUyiJ5zdrxYsoV0vo1haLxfhvJzzfDaINsfO63xoR&#10;YnKEM35G4/SM2UVhpcPp3c6wxFdzObXmbx2t+d9KaxonWtMFcowd5bnUc6rb5n6Qlp8E3owewdcJ&#10;ypuSVG4ubVulNY3cl9tqvDVNIOEqZRqntJrwBHDlAHqyNZ5DuXAao/S0l+CJD3i6exa3plvKiM7Q&#10;qee8v9A8NT4vni77BPLcgNwlRoce0ci8JWPo+a79jHqpzHLNTvG07F0hcH4mRYCb+HA7dhNxTHJx&#10;8uy/FSJj05H5Q4hf3gLkYRd2BFxhFjoWwDsfJPoTFuEQuGN5YCU+8KTh2tqBBfAOiO13PxONGkOU&#10;vzDRbSxo5gfISQBPjoQPCAFMvZVOJOeh25r9JxpytL8NAtgrAoKcFQKIa1QYU0OM9vlllPPHckfK&#10;KXx0F/rW/1ULp6c6LXMcP8z47d+1FFYqgmoNnoyPBvKRbZ5XqZYNua2j9TiZ3vpXTWt3nB3l8Sod&#10;4gOo8xuiET8G3ow9hAiWVy1BppMIypvTbeso4/mv9ThdnG5bpTzeSjXeKa0abqZb25/+7AO3pWQ4&#10;VZ/iO5aQ0WRrWbi2t9MHCXeJdT9+XPMS9dzVJG143OSDw736BHLL8JC9cAU12HzoJOWpFUm5ay6k&#10;DVszcXwqCmSpkXWQOfw0hNSMocKNptOh/QVx3E3k2QcBPAkh08DTrQdyFM59bRGiwrdBuG4gio4x&#10;+gaqozdq1zOPsAEL4KPPmenNY9TuNU4CeLwNRBrP7dg1tG3HLZSvrl0fQAhM1WU0O+FFw7rVPaNQ&#10;ERb3mdS8dGerMRRWNpLGrbJfCY4xbPle+/5/EMWC9RbSR30h3jG7aePBk3ReqZPlluFHO/IsMPNp&#10;3FR8PJJkA4gTZZmQtIap++pxksGmVf9aKY8NkGsGBNzgoQPejjP0Igg6iqD6Y3Tb1jD+a02ri9Nt&#10;q9Qdr6OM0x1n2UYG6j9+HDLufHq5p771Lf7oInp3RXExK3SJxCfE8LjX42+hWpv+T3R85vWDeZF0&#10;7hP46aoHxd99lqmyVLzKC1qXjKO2M3/JPDcYAhjQpAjcVQSCnLgJbuzxfEZfwOOmO2vFoUPkKXa/&#10;IVhM7v+3PM7o+CzDXnhNpHPEOViHxWABymMee9roUyhx/+NEr79n7lhwtDzu8R5h4cY4LQRvToKw&#10;PismQYDAhq98HqK2hK5vHC3qep3ww/A1ouD63LMkW4Y8FRbKJZ9PHQGyJfkU5fk7kvLUjqCt0cPM&#10;sinztB1lOZBUw3RpZJg1zhou43T7TuklrfsW+ri9yjNKEz/ndVPwdvxD7w7jb0AiKKnGWdOZP8gr&#10;zB/lMeqx1jCVMl53vAzTEL8rccEIFKQFVKB+FO0/ph/BwOuDsOjx+OASEEEmW33cNWb8gQGwEHlm&#10;6IfFuOFZyePEMRc8+plAurMbXCqaHu84mDzHHVooufKe3TfuMqMyELcZ6Rz7yKmEpTQ1DlYXrufZ&#10;B8E4Ut68U194Vq0iKo/4tu2RQdfgR14QrbhizO706RAb3xE1PuAW9LnzjGOmTsX1LA1N4fON7jVW&#10;wPrxpH4JC/Ah8ft4lTenSRBubf5f+iZBYIvR+tydrEik/WtkXbi/S/26vyyOYg5A3UpwVkIEX7N0&#10;iRnN44fLhtNjreaQh8slV+M45nG1HOjSWeN1aZwYyDFqGrmt21fCfNxe+VygTTYNHjrg7QQG34YR&#10;+RL81QnytpV24Uyn41TKdGpadV+NV8OsadUwlWZ4wiA6i+27mvMXN5wmr7GfDWXwno5pIsdT4r8c&#10;dz2sv4a08/RW4fZyR+nJB4eaqYkG7elAG074Ti6w58gZKlAPblvlWIrm+fishQsCx1036k4sT78M&#10;akG/DGtkcEhTKvPv33QyGe6mv0INC2npukeQWRxGSUjCSuwe/q0oyJ7995LncAkhNtkO3DaQ/DLR&#10;/oeF5dzaycKtupRe7vZP8PWsSN9s2h/088BWF5/70Kb0x4gGdHj/daK115qex14XbjgD5WchzV7v&#10;3IL774oD9u6vlRXmUqcF3nNS8izRXP9Xpt8UUX2jz+NqmNy20imtjLPSGhfMcU7xKpHOtsEjOPFj&#10;4A0FDl932LyoEMGZdMpLBJ1+lNOPtR6r7qvhapxuX25bw3R/JdVwhUn96H99pooO0ZUmOneI3n5q&#10;k5jxpcW2ClR5w1fUd3crEd5rVzOv2aB5IfVPVz5E3Xfqp8f6YQTcoL+W0v+GNzCsDbVQMRH2w+Dm&#10;SLPFsHJ4rV+uzyu9gUYt/kB/jEoUzF27bzG6wvB08dbCpRLnrTq+inHO/XBnk181xCa74dwR8hx8&#10;hOigIYCl/61tPBPdb5Iz3bD1pns+OuKjwfWyYnW5CiuNZ84ss060qJ8/lsdXTHEfvSK+xnuJo/va&#10;LxETlTrh04GrcE7N8DcrUQZzwxVWeyZc8HjoAVwjrMICGjvFqf5Pzd+6MBmu25b7OlrjrMeqcWq8&#10;E+WxJtU6vyBae+2ANxQc9O6wFMFAWofVcLv49NB6Lt7PyPmVe0RGGjVpDMR/gRh07icPB4SREMnX&#10;4m+m39e+Tacu+Havmc9zwVVcQAXrzqU9u28yLBW1YMEq5IXLfaZ6h7v6Utc+orA6WjZcMZ+Sl+7i&#10;inm/XWHi6Mv+bQxL9MCD5Dn0GAq2/USelwxnt5LnwF1Gdx3c68d9O/o+H0lYhi2m/+7/Q6ESYlae&#10;W3IrWqzKiiup+XRNtyV+/sdz0eM88UTJaGob4dz5eWvyKcrH57O2/upYZR493917PkGeXj+s+nzK&#10;X2c+7VkMT2OVtVrKuq1Shqu0ppHpdOFMNU49h/WvdVu3rwkLoLU3GPFj4A0FD+fO0jMtIhgs+UdL&#10;2sU7hTnF819JNdyazkJkJM5QV9fBQ0YGW+VnELs/7IJLXMJsLOEuNDy9vg5PdUXhLRlHjaaW9C1c&#10;ELBTh/NRcd1yjxCsKctedy7cXDghqq90721YNOrxVlZbQk93wrNhET50H9zgQuQ5MRnnh/t1Hs/i&#10;UrrDfG1ubYf40bFu5OFlRZMhgng+j3dwmPEGVvPYYCZBwAdl+45bqQDExatVuVYk5cJ+0ua7jY+O&#10;egzOPTPuZQjkMrqmfqRt/bFEw1mw5rlcqfdpR7i/bed7u7/tsM9eylsog6L/n6j/s8nTXuXAjmoa&#10;uW13jF24E63HOJwjoAaP4MSPgbeUPujrBKUIWi1BSfUHBvLAOI01XSDHWak7JsjzIEO9jYzFHUxb&#10;a1aJO+c5RwfOOi9ULdFgy19ihhjuEsN1hYtSzSFeFojuEGUX0s1NptKRQ9f61i9BFOtPLiMsEK8M&#10;UW0pPdR2JJ09mtf3GJWwkn4Y3FSIgdfxVtZYREWbTaJjh3ITpd5FnsOdwEpEKaUgiLCiDv0Fq7Ai&#10;wuCuH+2Maw6HGOA3nUnEg8EzueDcb80RF07hHHtwrpXE6wnT8WG49464Vl1cszz4B67/P/LwvaTC&#10;TU9ph/hr6cjB/HRL0ykoHJo5D81JEOLWBzEJAj4mPw5p4utS42PzTu+uRoOUanHzNsJe79lDDH0r&#10;N8F3XRkVx8+YK8Dp1gC2EhbiVfjLXaZUiN4DZeZTh38nKP3/dLSWK+u+Gm4NU6k7LpBz6eIlNcdn&#10;sKuLE/CW0g9fETRvzFEEVVofiuWH+4RZ41Xq0vpLbxcu45Q0a/tT1zETIEgLfFwPBrfoNt1anlpt&#10;q0IJxxZr3VrGgsPTiYfDlTBbirlhJO6oOcTLAu7xf08bWHel46ndrJ9xEaWAMU8a6/zm5T5t1r5u&#10;EMUGkyEK1mNUolDzFPx+u8KYXUY2brsFltXVBK33xgVYgWc3QUwWoiT/i8LfFQLVCGJUFdZYWfIk&#10;lwYhVik1IVLNEd8L6cYa6c9AGJji2DGI60me1GZIWwPHlIPAlcLfsjhXNRzbBPE9zGNjDKuPBVLF&#10;6d3C+tu07XZxz9o+gGIShJmBTYKQCuJDM0WsLIcPhbXBqHI8TVr2hq8lif3whOfwbJdR3toLaJNF&#10;rKz4Z9FuYdV5nZunbWJ3uEq4KORpLcOV59E7fby9BtH9BdfJVXO+Mf5XjACReVrmZTVv29EujdNx&#10;Mk5NE8x5rGHKsSGu87MCbypj8CeCvg0jyo9z3PcXZg23o11au+NtwvEbNkUPozzIkLlqzKc1+3wF&#10;buqhkfTs8gL08cr76Y+171DLbRVp0sGhsAxhwZios/kXYfWVgPhxi/G3q5+l5LP2HWP7Lt4DATSs&#10;wMMHr/MtsBCx34Y3MK1A+Q644KDgV4ulOSufN9xnLsjqceaxPcO/QSby0xlarJy2hOavMucpPPwJ&#10;joe4HeuI+4FonWYx2obrwMWzc4cvHEUaFrr5OIZFsjvO0xjiVl2Qt0XYidGGGJ7diGNslozkBpjz&#10;EJQzm5E2EseMxL20wT2Vx3leFfcYufopWFOxvoLFhMt/f5t/6cIRWLROreX8zHCunXuKUJFGM4zz&#10;Wc7zaIeh0H/LeUzr742ePYX194eyWpsOZ85doLt5BTee4FQ9PwTvthaLaNLqQ1QeFmQxthBZCP+a&#10;Ce/AnDjCROeFO4V38ny72ciryK8+7q91XxcWTBqVMlymUfet6dR4NUyTDiLua/mZzyYE4sfAm8o4&#10;0uYTTKu89RZB34YR5Ufa7tuFqfQXz7RLY3ecTThnKLwQrl8JKzVPTF1lxfHzR+iXpNcggPeJ+r33&#10;E+4UXWK44zMvmM74a+379OnKB9JGhHTa4Twqgq3A+9uhcJSKpzqTYAlZLTq4cBu3FaN8XNC9JjbA&#10;80eBvbH+bEradpcQOx8RhJXC1ovjmrmSsHQGRX5qnIeP5XMxD5tMyQXCokp5APuvI+47pINIHu0E&#10;gRqH+4zF9XZBuGA+KiLpo5eiTu8s0u7AMYsNgT3agTxH4HKnfo1zv4xr3Iu/hfFXub68H/N3jYz5&#10;0BB2buHmekB289nSZSsOv+W7wbBEWczV56GSz4X4Y6kF6bkOg43j2aJUnwnOz30p056JJPYnL3sd&#10;H6Xl4r1sPmSxUi3oGcPWHwq5em4mwtTqFl4ofeKqA1Ru3HpKPuFthr/QA/dXZgG1//c/S/cXa35W&#10;w620xuuOU8PUOPWvNVzdDzDMr9s7h4ZGZUz8GHhboYGzJWhtGJE/XP3RMkzSGqamCyROUqaxpnPa&#10;18WByFj9eFRIOdka7GvuhKdMprfibxPT47PwMXlRpBKw+HjccPNt5YXby+OBf1rzMh06a3zJ95/Z&#10;TaP39xHbVozhqZHKzaer8Ty37rhdiJ5XgYOFV3NCRTz/VRczCZMLbNVlVKzJFFq97R6Rzus4FPBY&#10;Hi0hLCXOZOZxOkI8Gkwu7VvYnQgR8ZgC5WGxSsmD/Zvw90GEvYn4H8lztBYEDkz9AWFwJRHnOXyj&#10;SJsmcKq4BUL8znr4WISVTaIbYLk93XEIfT+4BTWdVpLGLnmPVm58gI4lFzAsNd3xzDNhlHr4Wnqz&#10;6z+GkKrPVeTreHq9B9xxfhfqeWAJnj12FT3YbqRo+a06xbnb1NFT5+nWZjG+dX/Yv6VJDB055Txq&#10;hMEzS3Pj3FUoe1u8Rn+Y+dYnPzvF+Qu3bst9p3B13xpmJeJtOzmDUvwyaPlJ4I2FDsISDHrssEr5&#10;gNR4XZiOahrdtty3Uk1nF2b+XTWADi4ZQtfW45cQLpYt1GHs/n5C5N5dUUwMfeM1Q3iUCK8lzPWD&#10;L8UVpm8Sn/Zq/V18ZB69CeHcfFLvLr3aC1/4ksvoa91kqcfD6EjyNXRH8/8Ma0fNMKYI3gRLcNoK&#10;7r9npBfHnQyjbRDU3HVgPbILLS0kFkRRd6a4jyjw/zekie+1M8pgxS0Q4vfxLM+L4AYf3AerlN1T&#10;7sLD4s33z6Jl5/pyOJ5R0va76am2IzTiB8LSzl1jESVASMV51eNxbIfZ/wdrbAXd1DgKlprDpA/A&#10;39M3G2VGPT/TYv05oeZUlLtS4fRhlxlCPC7mWR05zhovw6xx1n0r1Xjdto66eHk+0G9Xl9CJHwNv&#10;LLRI6yco3GGF+DF6S9DyALzCrXG6tMFQPa+kNVzd18St7Uc/956GDBdBPzkMa+LV37hBhPv5fbf6&#10;WdHdpf12WDoAd35ef2KV2JZoua0SPb/8Wuqyo64Z4o2lO45C3DgDxNHUuNe0btf0uFeEUPlYcyyC&#10;3FUG4lh7QmU6erigYQ1CKDxHctHKTQ/QqEUfwWoqT1/0a0cPtPnXmAIMwilEsRLOWX41PdsZhYvr&#10;IJ0sp+xAFlQe38suLot9IPfLaUxx/GfBN1SIfz9XDVjdXmaFRGoyVdPvD8du3XkbXcPHlplP/yy2&#10;X0aBwfXIebmc1LRcg62/ptEBWX8nzpwX9YTc+Xn0ZNn5mfOtpJqX1X2ncBnmRKdj1X0ddceAPl1d&#10;+LmYzyZEdX5W4K2FHulzh1WqD8dKa1odrWnV4+0o01nTq+fAX7ykhTxJapUFVKBupBi25oRTF06K&#10;RpD9Z3fbLp6+8WQSfWL2Cfwt6XU6wX3rNKg0aQOswCi6q+UEOpYCEbM2iKBAVh5bVRTQtIyjshYy&#10;FSy9+1uOo4FRX9KpI/kNi5DJgsqEaJxPzQNX+zaanfASdZzzE/0+vCE932EoPQ4eT8/Y2exMfoYs&#10;ZBDM6Steo9e69kNBg9XHU2hZxY/3EfdG917kOZnL+zmwgIrO1x3wjpbSSz2cFz1nvNkbHxZu1FCv&#10;wawwl9r46TQtMTJ+H4WVm0e3NQmnEz6Tn9rkYe2+TGtNY43TpbGG6dJZwyz7fsUvtJafBN5a5iC4&#10;LjLqw5C0e3BW2qW1plfD1DTWcGu8ejz+8lT8uO8n28DKLT2PWs7bZv7i9KPJ1jL0XsKd9FXi4/TZ&#10;qofhBustS14Apzh/7UvFUclRf/taILB2zp/IIwqosNx01gu/A3ZxUZDvbzWOGk8tTYlb7rsoBNJF&#10;ZKpuI86dvL8wnT18lfc1cxJZpPh38u/i3wqx37b7VuoR8T292HkgPmqweG3nR8Rzq7qUijSaRjv3&#10;8vrIOF49N87Xf+HnsJTjKU+NCFq526YF20SXqJ1G+bBeB8fegXccKHiGIrY26wyZSLTObu4/Sx72&#10;2tdRTaNLZxfnlNYarsT5dXtDb/lJ4M1lHmzXGAlIBHUPToaptIbbpVXDdduBhPFfUDaGlF9IxXmq&#10;/HO+A2PPes6IRg9/WHksVjSIsPh9lfiYmFh1nc3IEMbMdcnIENwvbDlN5P5nXJDVOjQUzP0HbqR7&#10;eDFwOxdOkt3iigmUC5bh850HUJ2JFWnK8jdpy447xIzRwoWUliGLIJMFhC2f7OoG832x28susBRw&#10;Jm/jvvfsuYXmrXqRWsz4k97t1Z0K8prBbPGJ0TCaLjOCeIZ4VvlqRVP02ieM86nPHM9p445icH1R&#10;WEsvoGZznT+KPJIoXy2clwu39VpwiQvVW0gdIrxHeegQszUV7zic8qF8bY0eapYlmzzrtW2lPEbS&#10;LlyNU+Pltt0xOiJtPKi1/Mxnkcnix8Dby1wIS9B2AoWMWoJ2YXLbmkbG6bbtaE2DfdzzMbgbRRpD&#10;iMrOo0HLfEeA8EpwTbaUplbbKovOzzxJwklN5+i222uIxpISiU+IqbS+Xf1MWsuwHSryWs6lIunG&#10;hrNox54ihlDJwsgFE4V97fY7qQjPQMIWjZMIMrnOsBoEgIUAopkPBfn+NqPp034dqNr4ytRr/tc0&#10;I/4VStx0Lx3cd73Rf44tIFVcWHCyUhSlNaeKNG8jPPXAdbRh650UvvI5Ghj5OdWdXI6+HtgKLvww&#10;urYBLHf+rTyel5+NrqO0F/Hs2B2utoQmLHtTa3VfOJGbXuraF67vEnoZrq+mc0AaeCnMxzpwtxyH&#10;CQ+4XhCGw1s94mn1Pvthl18PXQ3BjaAfek1T6v7UfKtSFyZpPUbu68Ls0qh/AyHSZlFXFyfgDWY+&#10;gq8TNB+QF2W4lbp4p2Ps0vuLU/dBuBvNhv8nRoY80lHfJWZm8hh6dllB0fH5S1h4/0t6m/7e/KuY&#10;COHEecNFqrTha3NRdWMB9YZb/hLhjC0n1+F/3/OyxflkJxSikkvp9e69jfootnpkoWQRhCAkbLkf&#10;IjhTiJpfEVTJosDWIR8nGkHYQoJYQCivbzRDDLN7r1c3KjWqLnWa8zNNj3/V6J7DosRCxJZiZtQT&#10;8vlZ5FiEIH5799xEEauep94R31LlsTXos74d6IkOQ+mWJlOMUSDcIs4NOPwbuB9fNbj+YuYbO0vP&#10;SpzDbDwayTPsWMWP7wdhlcdWE62+19Zd6HfEx88j1xgGAY/y0F5TIayfgigzXSN9RYCFMXcNvr+F&#10;tDR8pLCkvPOrmU9tqeZpSTVOTauGB0v1OLmNv7ZuL5gFlp8E3mDWIM0S1HaWdppAwfrw5HZWUb2e&#10;vD64Cl+vJUOoUH28rPLzaMyK/eYvvQi2Aitu+Mqs33tMdI7+MOFu0SWmEsLZTW69raoQPu4qw11n&#10;uPVYou32avTP7hbmnjeS9p+gglyIUPAqjqluFE4ukLJwmiLI/f/uajrJEDHxzJUCFhQhGmIMLQSE&#10;6xDZeuJzsrhAHLnV+In2w6jcv38LN/pYstnSzFaaKhrpIYs7fovnWG6KXP2scNVf6tKPrmswyxQ5&#10;U6RZsIXIxZiWXaBCp6EQ0KWUv2YUjV/+lq/4MS+E0eCoT2FNQmQrhtOYlb55QEWredv09X52FO93&#10;lnYKNu6B4NX1JW3iUzXPqmFONPO0Ns6O6jFy2+4cljit+Jm/OQvFj4G3mHUw+gnKqbQUOrrD8iE6&#10;MdB0ktb0cj+Ya4KwAusMgbiUWUCPddJbgbxaHI/6YBEsYY7/5X0WwXEH+tPaEyvEbNFvxBehEft6&#10;mEcZaLilJL0cdwMtOxpphnhjtFg7Fm54hRXUkxf34dZctYCyCMIa27GvCL3YcSDScUfpDIiCE8XQ&#10;O1OMYG0VbzYJQlVJDCMT4pFeixDCd/xwAeoy9yd6ot0I4xrsvnKdHYuxv8lc00XOk/FUtOF0Wpj0&#10;lK/48XNF2MI1T9FVLLZlIqj29M3mW9FjWNw+nBNub5oBEACrhtM9rReLri4qkqT1V3UhRc+R1p/M&#10;l2peVsMCzddB5P/0MM3thQ7Y1PnZLWCUGcCbzFqEbiotu5cqw+3iQ0jc577YIXRdPdx/uXk0HJlc&#10;B571ufz6z0VdH4sdW3wsgNw/kF1crgfssrOBkdjE6QunxHhiXmyp3PpPhbWoQ+PZW0UBZGGYtPwN&#10;vQjCbTx5ND/9NrQJxGOlYSGpGS8zyPVmFVbSDfXnUIfZvxp1hlxPyPej3p8dWTAhfuOXvUsPtBhv&#10;iDeLX6YInkK2cnGtVzv3py27bxP34HVf5kdl/Y7idFNDWKCloujzQd59Oq2YmnSI8vBIj0CmuZes&#10;DUIwZ61LNs9yEd/zZLmlw+k9XvbSx/oLhOlJL49Rt3V0iNNObGD+Xlnnl4Xix8DbzHr4NowwpQha&#10;LUGVTg8+UGbkHHys5XhYgY2GTRR1gfe2jRUD23U47zlPi47MpYF72lHnnXWox65GNPZAXwjdSU0t&#10;H7cOLxV1g9w6zNbjkiPzzRhf8DoTYaUW0NW1oyjKzmJhVxQFt0fEd0iHzMcdptOefWYR75SFsHwi&#10;fdy7C6UkFzLq8PyJILu8EMwq46qhUMC1ZeHTnj+UxL3ydeDaV8N1zx3P43uvvH0mjPbsv5nubTGB&#10;wkoupqdg+fMYXTvMWp9M+djqC2SaK0l2fVE+/hzDdcDeSOsQX20hLU6r+1Pyo6DMo5r86rXvFOcU&#10;JsNlnLptw2zk9qrAG7008LYEFdqKoPqwZVhGqJ7P7pxO1zTDVg2kVLzYmxvhJZaZSx0X+u++EAgG&#10;QCjZWiwBl5n/Dtrb0YzxBS+L+EFfCAWskcL15tGSDY/4iiDTrLRfueV+erPbP8JCEwKlZsbMIqyq&#10;Z9oPpWQWQbYErfcmyZYfxO/XoY0gAqsNi0x3vpARv53dd9zffRC1aSteM56d2qjEZPGDIB48VJie&#10;ZFe81FK6q0UM7Uq1n+tw6ppDlJ/FjwUrkEYPSbi+d7VcpB0J8nYfuP+lI+ibHtMtoz6c8rBTnPxr&#10;TWN3jKQu3uZ8fi0/iF8mt/baAW/10sHbElQYtDtspeUFeL0YGebEINPBCuw5lt20hXR9Q145znn8&#10;pz9cwL/KG0qIWWVKQAB5SU27tUMkeELNV7ovR8GMhts5l5ZutBFBJls2EKGu834UY4SFW+y3O0hG&#10;ifdacRW926ur7ygKlXA5xRyFLH7a84SQ7E7DEs5TMwZWX3U6nHKtr8vLNC0/Fr/nOg7GM15GRRpF&#10;0VplPQ4reDLb3Gz1MXXix2HsEqPwi6FwMg0LJgRw4eZU80wX8V/iQeSxeXRVrQW0Pko3558TOa8G&#10;Ug7UdDo6xVlo7eeXjSw/CbzZS4uLXWTwMNIeDv46usPyJUla46zp1PhAqTuvzblwj+dBXoqQR4eU&#10;HOfrugSDlHMH6fvVz6Utsfk2LEC1gSTi8BQ6qJl9mpdUfK7zUhTQGLoelmD02id96wQlWYAgkDv3&#10;FqXSo+pRbq4XZHczsy0uuMOt7dY7hosu1s/lCRkyVZAhfNxiDH7apzMt32gsoqRtsWbxw33t2n+L&#10;afkto1saRlKCw0gP0drLDR52dX4sdpXn0oPtllD7+dvp2gZ45rJfIAyCluG+HalPnb1Ad7deLKpa&#10;qg+aJMakG/lPl0/V/fRS5nd5PnU7QEL89vuIn1nGs4H4MfB2Lz28W4fNTML0WycYCjq9VPXl6+KU&#10;cLgjc2f9i683Che+4DHbfL/gDJ42f8HhabT91EaI2B5BXiR975kddPS8MbsMzyb9f2teEt1mSiQ+&#10;Th8k3EOrlO4xnXbURTxPpeXb7SIZIvhKNxTuklF0DZ7hVHbpWATVLjIq2R1F4Y/b9BD93+CWhkvM&#10;QphZAgSh5bVVtu+81dsVhiCfO5aHHm0/DM/PbjhaBiksPogrhO+t7v+Isb+iEzdbxOozUYlnk7Tj&#10;LrqfG2Lg9hZtHEkrbMSPOzn/zvWx/EG3a+1l8UPBv7fFItp00OgzyNNZPd0BH64/ZlCJIatFmBVi&#10;vZAyc+nWRuF0BKJyccEjNT+q+2q4Ja96hathgTKAY7WWnyp+Wd/goQPecPaAc8OI0wQKclu+FDXO&#10;jnZpAjnWgRBB7pXPYzOf7LyMLmiWjzt54TiVX/+FqNf7YfXzwtL7dvXT9E3iU/Tjmhep6876dMFz&#10;QSyj+WZ8UdE3sNrG74RbLNF3d2t6bnlBqrLxW9FabMXR0+fp/T5cJ4gCXz2W+i38yrBw7NxOJosA&#10;LJ1lGx6l34Y1gUjh2bNrXANWR9r7CAX5vKuoythq3lYgXM9Riz4wrqk9LgPk7jIs6tUX04e9uxvC&#10;x63S+L22HwYOx4dj/ppn6eaG+DiXXEz3tIgR/S+t4N5PcTuP0bOdIGJO/fxM8bu/1WLaluL93rgK&#10;o8mMLdrps1bvPW7MGlNpIQ2fOFaZ8NRffrfGyfROx4SAaeKH55YN3V4VeMvZBxfdYeWBpYmgP3dY&#10;DXMKt2MwaW2Ie9sTO4QKcbeYsvO0rgxj5+nNsOyMvoHcAfoLk2zx8VKZ3C2GF1kqve4j7N9CK48t&#10;MY80wPE8uuTNFUVp2L5uZqg3zp730P8NX210kakYR7UmVDYKPVNt2bSShRBitHFHcao/qTzd2Wyi&#10;KR6xxrtIey8ZIKzMGxtPo9QD5kJPLDa4rzd69BLWmfaYoIl7Zbe+YgIVrj+HSo2sT0vWP54m9LbC&#10;x+R7gjj3j/zS6OdXKoqeg7jttGnwYMvvdjEllYP4MauH02Nwe+3OYwex2FHpCHo/3d1edLQ7R7Dl&#10;xkJtg4eZb7KZ+DHwprMXjNZh1R02H2BI3WGnlxxsBrCkX9eP+vJECRUjUXjsl9BcfXw5rL/nxbT4&#10;LHxfJj4m+NmqB+lZWHcRhyeLabSmHRplHnER1TZ+b0y7v/JB+nnNq2KRdTvUER8Vnp9uBX3Suwvt&#10;OXCTvqLfStM1PppSEEJQAi4gfhN3Pg5mSJ0TIar/Ln7PECNca+PWYpSH6x9DUgeJe4S1dz2Er9n0&#10;krRrbxHjN7P4OQkfE2nOncgDC5XX/zVmWvlq4CphVTvhq8GJonDr7weEBXc1LEB/Q+Ws6MRrfZSd&#10;SwVwjo0827NXw4c1n+r2rWEqZbwundy3i7OGgarbewkmNkgP8MazH7wbRmQmCkQE1Rcjt+V+Runv&#10;XGY8f52RET7oPENYX892WS66qeiw78wu6ryjLv2a9JqwALnP329Jb1CTraVp6dEFZipv8JyCvO7I&#10;52b9IM8kk3As1ozVY9DSPZSfPyilllOxplNoxsqXjXpBa1cPHTkN0h5OuY6eEevssiUo30kGCAH8&#10;ZVgjQ5jAnuFfC2tNmzZYwuW9qeFMWrP5Xvx6nD+Q4Ximy8szQb/apb/4YPAoG/6ABIKRcftx/w4C&#10;COaqGk7Tknw7NtuBXV/Rh7DCQuoyZoL4uOrznfpXRzWOt53Sqgw0Hait8zN/ezYVPwbeevaEryXI&#10;lCIY6AQKOiIdz+knt61xXvvpJO5r++KhhitcZi7VmeE8TIonRth2agPtgGssJ0mwA6f7cpVhLZZI&#10;fEK40ZGHZ5ix9uAOtI+0XSzcubCqS4RLfOpoPsMCs4qBjsgqHef+GDqRgkv9QNtRdP5IHiGA3w9u&#10;jncbos7ZOA+fT4i87rdYydUCZ4yZoK/lxe9LxtL19RbSaM34bjscOHaWruHWXOvsziohAt8M1Tdy&#10;WHEOH81nuywTH9F3kd9pNbu+mryWpbQpZ9pZXczfbIpfVg5vCwZ489kX6asTtKOd2OnC1TCneGta&#10;hfhaD5s0Vtwrz9k2e32K+asyhk0n19CncH3ZWpQWYPyxwCbQPHL6HP0hWinhEpdeQU+1G07z1zxn&#10;NEaoLbI6QqR6z/9KWG4X30UGWCuK8kJsdu4sKq79kBjnGyLrEgL4x4j6/sWdG4Ugkut33kmf9elM&#10;YeXx20ovoDd7xtH6g/Z9/OzwKVxlx2muII7X1I+k3Uf81wFWm4K8j48nf0S34WOqd32tec9pn7cl&#10;1TQyzhpmpTWNuZ9DLT8J5IDsDd/WYfOvowjyywnkpeqY3uM0XNuf/vfPVNF3q2iTaL/T5wcCbhz5&#10;FW4y1wFyP8EfVr8Q0MSrKkbG7aOijWEJloyBNRhLZf6tK4Z3ObYUQwDFjMehEkDui1dtKUWveZJO&#10;JuengjxPn5iqSpc2SEIA/ze8ob0AsruL33P6aF5qPfN3ukZYfUtFnW2L2Vu1QxMDQf/YPfi4ONcD&#10;hpWcKSZGcILo8FwJQgpBGT1ljNLqy5T5U5dPrfneuh9iBjLCIxuLHwM5IfvDsATZHcZDTXvI+Msi&#10;2DE9DSN2GUUN80fr8WqcyVUD6Dj+PtwChaJ0OL39zwrzF+nB7u+i1Lmi1Tf2SARNPTSCeu1qTo22&#10;lKIaG3+kHrsaU8q5A2IFOe5GwxMqtN1e3Tw6OOyGGP/Kg+orceGPo1sazaDOc3821gnRCSEE459Q&#10;WoBMnIu7vmzZfofR/zBUEx3YCSALH4fB5R275H16DC54WBm43WXn01s94mj5TvvGpECw4/Bpyl8X&#10;v0HXB7AKBK1aONWdtll0WLfDxoMnqTDc77ByC6lc/ylKh+dgGUxeTgdzYIOHDsgNOQOOdYIQwVNB&#10;i2CgzGBGQkZJXDic8vP9wqWpOtl+nVie8aXN9mr0wvLrjGU1E4oJ8javLcz9An9e8woln90vRoOw&#10;G8zTaWUE05MO0VM8Q3EZFDqIwUOtx4gFk87AOhJCKBtKsF13UhkK+2ur0SUmFK21lRKo1YzfKGLl&#10;c3iPcfo0wZAFlIW01EZ6u2d3o9WX753FHALO+zMTXqE3u/M4aFyvZDTd2iSK/onZZT6NjOMtfOSE&#10;2Ml7YjGoMIee7biUIjXD21ScPHuenkQ6rvd7vu1sOrsKeY/pk68yU9z43H7On8PdXhXIFTkHhjts&#10;1zCSXURQZiBJhK3rR8MnjTEyC1yk/kv2mL/IFxc856n1tmpifkBeU7hEojGHoOSrcTeKabIYwbq+&#10;djh7wUPdFu6k25vCBeVGkrJx9Gjbf6n3/G/pSMo1hhBCQJatf5jKjqxPj7QdKerwhDXI5FlU0jM3&#10;H0Sv1Ki/6Z+Ir43z6NLYki0t3AOLMTee8DyEEL/iLSbQ/w1qSZOWv2kIIO7dczwXTVj2Dr3dozfS&#10;QWD+WkRX4/ha+BhldNy2FZ0jlcWOIATc+t581lbxjP3h+2E8xf08uqnBfNq6aKgQGt/8ZaW/vOkv&#10;PhAqeVlr+ZnlUYhf9hjhEShylAAyvC1BKYQXRTBwd1i+VPPFem07UT0ukPQgd42BCP7Nk6dWiKTc&#10;1cNp3kbnRpGx+/vSj2teondXFBfu7jsritHHK+8X8wpOOTiczmhGgGQUPAqhyawtVKSxKYRl4qhY&#10;s0nUYHI5WrftbiIPZxfwRBglbr6PBiz8kv6CID7TaTAV4rnxWIyEKEKMeDwvCyNbZCxUoo+fRSAR&#10;/17vLlR2dG0jvRrHAsfp+VjujMzn5k7SUnSrLqWr64XTwxDjHwa3gPv+E8WufZzO8mJOIluH0d69&#10;N1P38B/pSR5eVwHHQvjy4pxlxq6jDQeCb+QIBBvgwooxwOVm07u94h3HDKuoN2OL6O+Xq8ZCmjt7&#10;lE29n0qn/GeX3rpvd7wNtZafyRxm+UnkOAFkGCKIl+BlCYJCBO26yOiovmC5b01jDVfTO+1byPeE&#10;DPR19+koHAuocP2FlOiw4A0j9VwKRabOpPEHBogO0WuOx9OFdFfRB46Dx89Sm3nb6J6WEK+yEKGS&#10;yyl37QX0ad/ONGLRx3T44HVIZYohE27y/r03UdTqp6jfgq+o+vjK9EX/tvRUx0F0a7OJECq4hLUg&#10;qmK+PQiRsNggYuUT6doGs+iulmPxTJKMMI6T4gnhy1c3nG5uMoUeaTecPvynM5UfXYu6zfue5iS8&#10;SNt33kZ0NJfR3cW8l/NH89CMFa/Qb8MaU2GeMr80zlUqmq5vEEVV/ttA6xxmcAkV3uubIJ5foOAF&#10;1EUfQuTff8aNs/T3k3lK5i9JGW+NU8Pstp2oS4d9W/FDucuh4sfgXJMjoRdBbGstQfVlmi807a8a&#10;b91W9/2FS6rxctvkqgF0EtbgC21x32Uj6K4Wi4IeFpWV4KnYhyzdS2/1ZEGCEP7Fs5EspxsbTacf&#10;YXUNi/mUtu2CCHE/OimGTBYknmTgWBgdO1iQduwsSgkbH6CIVc/RxKVv0fDoj6gvhJKFrDvYM/xb&#10;6jb3B/pnfgkaGvUJTVjyDs1NeIGWw+XmxZYOH4DgHoHQ8XXYHVevxdNU7b+eJi9/S6xHcnfLccgX&#10;cHP/hIBWXEiPt19CHSK2h6QFPlDYTYqrg2jxrRou7rUuPAQhfmlD3dQ8JbfVMEk1jTXM37aV1jhs&#10;+3V7WfxCV4+aleBclGMRnAiqL9b617ot93Xp0kN5LnD1ANq3dDA91hJf/PLhooAe0gyAz26I23FU&#10;1Jnd3xquaEUUgj/xt8xyyltnHr3SrQ/VmVgBIvQGbdt5O3l42UwWQBZCSRYuHblxgqmLY6rn4BZc&#10;WJv74NryanCtZvwurMLCDWFVl2fRA8tF0i1NYujPf9fS3HXJFEDV2yXDvA2HKS93nK4832jx5QlO&#10;0xo91Hyjhlnyk0+8/GulNa3TvnKMX8svZ9X5WYEclbMhRFA3iwxe1ocddZOqKi/X+rK1f63bct8a&#10;FihxHL7yv/SeCquKGxLm0jOdl9HAJXsofEMKrT9wglIduklcavAkCxG4zxqTNtITPIVTDRSKUjEQ&#10;n2V4D0soDwTx4XYjqMSANlRvcjkaFPUZhcPyS9pyN9zkG0SfP2HNcesyd75mq47J2xx2NIxOp+Sl&#10;Q/sL08ZtxShyzVNiScpm0/+in4Y2o6c7DaaC9eHaVoQ1+pdRr8fv+u5WiyF6SfTfygOUciL7Pr9z&#10;5y/QXlijk2D58TKa3DUmb50F9A7y6tNt5tBObvywnepK/pXbSp6yjZOUcVZa45R97QiPy0f8GMhx&#10;OR++naVNEbR1h9WXbaWaxhon6XS8pExjSYt7ObqMp9CH21MTBYCnSEIhYCFkVyg37v2WpjH0RKdl&#10;9MmAlVRm3DpqPW+76Ly8cFMqbThwkpJRwKFD2QKJe47TPzG76ecRSfRQuyWUq3Y0rDDwL1iILIql&#10;QRYrHgXRYDrd3nwcBHIYPde5H73evQe93bMrvd2rK73Zoxu90KUPPdZ+CBVvOYYKNcQHojaeS2UI&#10;XBluucV5+JxlcO4aUUizmL4YuIraR+ygxduOiLWSswNOn/PQ3qNnxCQYs2GBcufohjO20K+jkuit&#10;3ivovjaxxgSo/M65sYTfP+fXGsgLlaJp+KSxlqnulbyTlq/UfTVMF2elPKekTRq/4pcz6/ysuCwE&#10;kOHrDpsvzK87bGUgcU5pJG3SwqWYNXM0hVXnTGVmfkleCYw70XLB4ALCw6q4cpzJAokwFsgbG0fT&#10;AxCb11Ggvh++mqrCGuswHyIZvw9uVYpoedx5+JRYrMejWaozs8CX2nzwJE1fcwjCtJ3+GL2W3ugd&#10;T3e3WULXNuTWYFiKVcAKYFkWNrC0JNcv4m95xFUGa8TQ1fUXUbGWsfRi9zj6ccQaajZ7K41P2E9r&#10;9h4XMyRnJXjJU16jY3vKKYrfdVSIG0973yZ8G1X4bz2VGJJIL/aIp7taQ+AawrLn91gF71B9f9w/&#10;kKfIZ7eX37X1/VeNop97TdOs9aFSFyYp4+yOVePs0iBM6/aa93iZWH4Sl40AMgwRtO8nGJgI2oU7&#10;xenC1TC5Da7tT1UGTkbGQiFJu8cAKQWSMyELJBcoLlhqIeMKdaQpUD+Sbm0WQw+1X0Kv9oynLwcl&#10;Usmx66ju9M3UccEOGrR0H01afYgWbkkVMxJvTT4lWn+54UM3kWtGcQzn5QYftoyithyhWetSxPXH&#10;wWUdk3CAJsIlnJ6UTAtg5cbvOkZbcD9OIyYyAv4onDh7XvxenpiU7ykS9zQZ9zN42T48n514Tlvo&#10;LzyvL/DcXoGw8fT1RfA8r+ZRGixg/JzFs4dI8LPnjxWHpQmcmgcDJDyC25rMo5NxyCecV9Pyjy5P&#10;WeOt2+q+P8r0YEANHpeH+DEuKwFkXBw2JzOg+QKFCDrVCfqjU3prnLovt8GEQeRJGEiP8tohXHem&#10;Zv5QkUWSf7tqSXLBrGyKpCqW0iJB2nx1F1LhxlFiYk+2Lp/pulyMavhi0Cr6P1hfpcavoxpTNlIT&#10;WGEdIKC9ondBRPdCvPYL4eD1a+dvOizc0bidR2nl7uOUtO+EmP+OhY9nS+G6ORZYtt7YZRU6a5Kt&#10;RyaHcxq2XrlfIruTOw+fFufhRYhYrFggY7cfoQWbU2kOrjsFFicL6ZBle6n3ot3UaeEOajZnK9Wa&#10;uonKTlhPv4xcQ18OTqR3+qyg5/C7HsRH4Y6Wi+h6WNL5WND4WfFz0H1QpLBJl5XTpkfcAiU8g4Vi&#10;sXPOozI/WfOUGqbbDpbmua8Qt1fFZSeADO86QYW2dYJqRlD3VZqZRBtnpUxr4eoBtGbBcMpVCxlK&#10;5wJdCqqCyZaLKposCCwAqiioFALBRBp29/g4aQEJoVhAuesshMhEwp2NFFYpu4eSLEA3WHidEl+w&#10;gXFcfhyfB+fJxfcb8H2allnaffI9gqqYcaGWgpZd3gc8gzrcHcZr0SM1T6n5zIlqet2xlnhh+Q26&#10;rBs8dLgsBZARXMOIE2VmkRlH7gdD8xi4v51Hj0chTIf7m16yIHGhZ9GQFe6ZRSGmTFxLiqpKvgcv&#10;miLkRUsa6znkueW1dPeRkwkLkFuDRXcYbX9Af7SmC+A4v11dLj/LT+KyFUCG79hh86+tCAaTyYJJ&#10;a/6Fi/E+zxRdLZPcXwtz4Xc/2y2OXu4ZL6wvISiadDmeae/3MiBEPQ+4MWpYgB9olYHkSUsaH7dX&#10;uZfLXPwYl7UAMow6QdUS5L+gX0tQzSh2GYvDrXEyzMJVyGixQ+ma+shUtRZezGSZSbh63w1JFM9h&#10;+tpkys2W4OVmNQnLkp9pgCIonkGAaS8V4SGIIXHCDeb8o8tbcl+Nk9u6fZWIE4uWX9nix7jsBZAR&#10;/LA5S2ZJ+yupxgfIpP40fsoYZO4MWn/sxlZHIU6r6zLJBdsnLYS29CwxtfrQZfvojlaLjboveZ6q&#10;8y4ez64yp2ch4X2uL1NdZt7mujOO478yTta78XFqeifKa6jkCUDtLFQWbZlOvU75OZS37kJasv2I&#10;WIZUPBd5DKfh38THcP0f/8UzeoWtYe6HZ/0Q8PXVa3AnZfmc+a/1t/E+P0t5fnkN8RwtaYMlPIQv&#10;uk0XrqkxDX4w+U5NJ4/THO+3wePyrPOz4ooQQEZwlqAmw3jRGucvPbi2P5XsO0V83b0ye7BEYXy9&#10;1wpqOXcbNZ+7lVrO20a1p26iV3rweF1FAETaCHq3b4Lo+vImL62oCgS2eX2KFjgP8xlefwKFmFuB&#10;+dy//Zt0USzN9NwxuxWu9zlP/Q4x4QYObhnm44u1WuSd3o4QuVuaxeDeL95/49lbRD+/a9lNZyFX&#10;BQTvixtC6s/YgutspZt5yi5ch/tD1pmyiQYt2Sver7h/+fv5eAj4g21iqd38HTQt6RANjN1DZcat&#10;F2k/7r/SEHhxfric4ndsEr+DW49vaoJr4Fm8BrHk3/uG9dnx+XGtGxtFifviLjyTVh8UfQLvbY2P&#10;jPU9BEt4CNc3DKfDS3kBdD/5yosyrfpX0kyjtfyuTPFjXDECyAjeHdZkIK9t676aXmHCQDqL+Lub&#10;wULg0R9qZg+WFeaKrig68KgRYYkoadsvNDLyiOX7xH5aHKyV/1YdFHEMLsRhpWaJTseM6K1HfM7V&#10;Z7ExjyFPkBBWbg5dBeE4cspYLvI1FgkpKk6EODzaaak4xgoeBvhI21hvAUGB5NZiiUd4wlDcF187&#10;xewn+Buvc8KWqDwGIvpY+6XafoQrdx+jQvVQ6NnK47T4y1Zk6qmLaSv8t4HC/jedGs3aIvab4nl7&#10;PTsI8E0No2iNZjYf7u7Dk1wE9DFwIqzAaTNGC7HyzV92eU2Gq38tvIIbPHS4ogSQkeYOywKgFUE1&#10;E+loyVRpVOOU9KsH0JLwkYb4ZbQODsJVe5qxylzklsP0BQRrbIKxetnSHRAtFg95DaRtCquG0WfR&#10;HsNFk+fhjA63mMFd8Y6fOS8W7HmkgyFOXGfoJWg4tqMppj2idlFY2dmUC9fhDtSMl9gC1bnhVuL+&#10;HjKvceLMBWH5lRuzlvYfNWZrWbTtCOViN1L+BhTKwhBAKWbch4+73FwFK2yzucbuy3xt9V4hkFNg&#10;9TFm4Hc8Bouz3IT1op8hn+d+WIbCVeW0pgByx2sJvgf+GLBVyPgbz9vr2WG7/YIdIo6nsH8R1ufz&#10;cMF3mTP7VOcFjVTBTA+rRFFFMSW+HBWi5CevvGb3V8MrrJNzILjiBJDhbAkGsuSmLsxKJc26/tR0&#10;+H8iU3tl8vQQhU8K4PB4WHU/TqGKsFgYOtFqOne7iNMJ4DBYhYw564zJWX+GJcVjbBlOAtgzGgJY&#10;3rAAMyKAPOkDu7Jhf8ygN3uvEMPNGI92UtxZrQAaFqAUQF5rJe1eYXmxiy2Hyj3TZTmFlZkt7p+F&#10;jVFrqiJopgDuTD0jxlgv22GsC8KjPsqON1xmLwHk9BDfLYeM382jRXiho7A/Z4hj2ILmaoSLH9h0&#10;skYkPQihOs9dYUR3GB1lPrP+ldsK/YrfnGy7dGVm4ooUQIa+YQS0dYdVWjOYui8zoEmuxMZ5Xm6P&#10;Qqgb/xssURClALLVtiX5pJihZcWuY3Rn85iLlo2Z1skClAJYGq4zDw0L35giJjRg6AXQsHqOnubr&#10;nhLDyHj9WkZ6BJDH1t7I9W1cvwbB2GSKytdDV4v7E+lZABsFIYC4h+dNN/4kRJBFSbijuP9BpsXb&#10;W30WpgDuggDy9PiVzI8Jr93y26i1YttLAPF8eRTJmfOGwD4Gl/waHN9i3naqP3OreDfv9Enwfg/p&#10;IVvAtRbQyvkjzCUxZZ7S5DFtmAwHXbfXFlesADK8RVChY52g3FbDrOEyDMTxO2KGUT6uOOcRINaM&#10;HixREKUA8rAxdh3ZcNoM8fikHwoet+wqaS8KoDnrsIzjTG8KII91/TfhgDjPLyOTRJiTBciuK1+X&#10;67vOp0sADZG9KIAohBCi9QcMQfv137VeAni9IoD3Q6D5vvL8vZA2wf1k8BC3tHuFe8z1kYyjp84b&#10;5zcFsP9So8GkLy9fKZ+FIoAsmPfAPeb5GfmDUnOyxgXGvd7VenHaeOnirRbTrbD4VPBwvAy7wEx4&#10;DB3+naCMCtHkLy9a47CvFT/z/Fe4+DGuaAFk6N1h/LV1h2UmVKlkOK99cG1/GvrfWIhDiEZ/oCBK&#10;ARydsF+4j7/AdWXwsoz5OI10v5A2EAvwBVhMHw1YJbZnJCWLv04C2BmW4FU4njtXp88FNgQwFQIl&#10;OmiXmiXGH0ur6tNBiXj+UgDnUyG4wLKR4n5uJDHrcOVs2kYDjHltFiiIGLvTrFEPtIVgspjiGJ4p&#10;h9GYGzXks1AEkMWcXfJeMbtFOvksvAQQ93NNg0gh/owvB68ScW/C1eaGJAaPlfZ61ulltUh6G3lQ&#10;WIA+o0JUynBLXgzA7b2SxY9xxQsgw7mfYCB1gjJc3Tb3k/rTDz2nZYoATk06RHfBEqo7w9jnOrVr&#10;GuA6sj8d0gYigO/2XUlXQQh4sgKzGk6c204A289HAS8Llx7hGakDPHb6HD3VeRm93GkpxZr1czwJ&#10;ws0QvLRWVLiCuVFYeRIERqvw7VQQ9/71kNXiXtn9v7WF6eaa6bkRRa7x2yN6F11daR69DbdUTlXP&#10;gp92rxYB5MkRuK8gQ1q3XgLIxPVHxRvPjluCH+T+lRBxXtuDETIBrLWQCtSbT3tj5SSpMl8p+cvu&#10;r+v2BgRXAE34rxNEBvRyh9VMp9sGIZzHkQlvaYzCltHuL5JwrRrN0neDYUFLs4TMtO3M1sphy7gb&#10;DH6fjEMBHW92g+GZUrgSf0ScUagZPLOLtRsMu3aMXjG7jG4wEI4Uczp/YYUFKICPdjQE0AoWs1/h&#10;gntdl4l9XjJSIuX4xSUExDKU1vQQ7nf+WZEm5odMa40xmLvwqOlNATx22hDHm5rGCAHlGWgkGuN5&#10;e7m0+A33QfTUpQwOHbu45kjIXGAmLLfRk8eYcwSa+SqNSl5L2wf99vNzxU/CFUAFQgS9JlAw/2ot&#10;QWvmUzKg3MdXeN6sUXDLOBOaGTqjROHmDsw8dx6T59VjIeOpn66uA5FVR1MgLbvH3BWEW4q9LLqq&#10;80Q3D3bznu8Gi6j8bNGdZBr2mcJNREFXz8XzCfK5+C+LCHcgHhC7R6TneQcDqviHpVYM4jF1zSFx&#10;nJgXEK5jG1h2T5h9/LTH8e+GUM/flEp7jp6hFbuPUX1Yvrn590LEfNLjPG9DlPkZ7T5yhlbvPUFN&#10;IGR5OK36jPCuWci5S9AEPEeehYY/DtwCLJ/xt9wooz47s6P1o3Dbx6w4QFtTTtM2CObCzanC0uaZ&#10;n706TmeE8Bx+/2eq0h1G5i9r/jPjbC0//t2u+FnhCqAFRp2gOoECE9uO7rBKMyMy1/ajmoMmISOG&#10;yP1lcuFjd48tPS6UTBYNZGwhBByvS8viZI3jMI4Tx0E8RVrznKr4Wc/Ff+W52Orj9DoRsiM/W3kd&#10;Jt8/u4zWa1rJ6apFCMGShdnxunxu3J9Iz+mc0svfwa2v/Nv4XuQzVn+vZFqaeWJEjJiqi/fl7+B4&#10;2ZcxI4TnULzpPDrNIzg476n5y5rf/Nb5ueJnhSuAGvhagkxs44vK7vApH0tQQ+7+smogPdka58nI&#10;5Kc8cQLPHsN1iEw+VygKVk4l/3YWMa9348Bg06eHfH5xDd5W3hdvs/XP2xmpAqmxkGLm8SSpOivQ&#10;pFb8zONN8bsS+/n5gyuANgjOElTJGdOIWx85XCwoHpRg1TYLDVuNKEiF60fQO7hes5H/UeWBk+nh&#10;FmzFII0ZL7Z153EZAqrv3oEsbiw6ELqCdefT2x1nUttRE2jJ/BE0ftpo+h9c2DthxYmPF783fr/B&#10;5Akc02DYRE13GJOO4odt1/KzhSuADghs7LDlSyy5tj/1GDveyPAyM+rIBYFXBDMtvPx15tMLbWfD&#10;dZ5MU2eMpn1LhhjdILgOCOSRActRsNr/O4HehzAW4um1pMXB5wmmYLlMH8U7uyhmdzQJF4sZ8Ypu&#10;OxYPvfi++C83XmD7JFzYBXNGUr0hE+m5NnOMD2OgHzFc44V2s40Pblp3GJMBWH6u+NnDFUA/ECLo&#10;NakqU4qggyWIjPlxV83kp5zxhcVgCB7vP4LMW6rvFBo5eQxtiRlmdHngrz0PhOdtNdPztixgiN8T&#10;O4TGTh1NJftOpfubwzrkc0srw7UOQ0d+lvwu8Wx5DPTTrWdT7cGTKHz2KDoWN9gQOqbPmr4mOZ+w&#10;C8vvbdVASoocRt3xgfykywy6voHyEeP3x3lEvTb2xfC7aDlJqpkftK295jGu+AUEVwADQHD9BEFk&#10;8GRYboU4Y3OGZpqFh7fvgjv0Y89p1Gf8OFoNN/kCixoXDC5Auq+8oDUM+5yOC5xpZZxF2JKIEdRy&#10;xH/0VodZdE093KMUWl3BcmlPflb8zPjZ4d1xVcTHEKuuY8aLdyamqRIfIZDfv9e78UN+b/yezeP3&#10;I6+Mx0fsrz5T6Z5m7CrjuvIjJt8Z7mPABJ4kFcfwOVzLLyRwBTBABCWCEKSRcIfCyvHY3Ei6pWE4&#10;fYrCw8OaloSPoFPcomeK1kXBC6QQ2aUxj+d7WG2eF1biTrhjoyaNof/1nkp3izoopWC51qEvWWz4&#10;2fAzwrO6F2LEojQO4iSqIqQFZ/uRku/CLoz/SipxykfsNMKi542khsMm0ottZ9NVfF8swuVj6LOu&#10;5iSpPpaf8htc8QsKrgAGAcMdVkWQ/14UwbTWYYhPT7g3tfpPoXlwkVKWwUWShYfdV2ExqIXAjjJd&#10;IGktVK1DkEWXC1aT4RPptfazKH9d3LdqHaqF6EqidG3xHNjNfLndLGoM8eFnxWIk3hk/Qy/XVvdO&#10;1DBdfIDkvCHySj+Rl9ZFDRPT43/eeSYEeS6dwXtMAb3dXjM/uuIXNFwBDBK+lqCZAVVLkAsL/xX1&#10;eMjMfgXPX7xKmc7614lIoxYsiPDWmKE0dOJY+qnXNCrWxMbtuhzJv03+VggfW+cluk2nvuPH0UZZ&#10;x+b13jTP0ifMjgG+G7t0Flc5JW4Q7YgdQs+2mq2In/m7XPFLF1wBTAeMfoJ2DSOBTKUlM7y6HQyt&#10;x+j2Hc4rC5ZpHR5HwVowZxQ1GDpJuF1sCV1W1iFbedK1xTZ3Jao4YApNm/Gvt3XOz8TWtU0v/bwL&#10;Lzqkhdt7BJbf07yovrbOz53YID1wBTCdCK5hRGZqhwyuZSBp1XPrwiStccq+ah3intkS6j9hHH3X&#10;YzrdxuOYpXjkJOtQNmCA3DfvrY6zqPXI/0QXIq9GJ62VJ+kUJ8lpJHVhang6qdb5uQ0eIYUrgBmA&#10;bz9BphRBf5agZAgKSChpTuAqBeIICt7c2aNEl49n28wWa9ZK9zFbNaQI1/aiUN8B4Wb3ftiksbR9&#10;keybZ7j/gVl5/tJwvC5NMMfJbeu+kt6v+LmWX0bgCmAGobcEQa0lGAg1hSAo6o7NwDmFdWiKh+i/&#10;Npx6jxtHX3WbTkUawjqU3XsuxRA92YDB18e1n249h2pBqFmwffrmpYme3fOxhtmR09qldzqP03FW&#10;mul8Wntdyy/UcAUwBLB1h5Fp0+8OO8Wll/6u6Yey7tBsJOD6sxkz/6VqAyfTE1w3ldnWIZ9fcW25&#10;b95HnWeKvnmJC2XfPKcGjECoO87uXBye3utI2hyP33BR/PB7XfHLFLgCGCIYDSMaEWRLsKOTJehU&#10;iHThdmnt6JReXlvSKV4Tx4Ij6w7x+1iEukGMPu06g26UoxuEdQjRSq91yMfJOkichzsKc9+8sVPG&#10;0N5Y7pvHgox70Lq26r2r2+q+GqbG6cJ04TJO3VapplNpPUb56yV+ruWXmXAFMITIeJ2gU4HJKK3n&#10;9nctjg/iflh8RD0bxAiidHDpEJo8fTRV6D+FHgl2AgfFtc2L/ZfazhYdg0XfPO5ELhswvFxbK4O4&#10;96AY5HNJS+90nBKuip/b4JHpcAUwxDBEMNj5BGVBUGkXrqPTeVTq0qXnOgGch61DFilYh9zqumLB&#10;CDES5kO4rNoJHPgv7yP8loYRom8eDxXcEGUZG+3o2jrFSXKaQNJdAqp1fq74ZQlcAcwEGHWC6e0n&#10;aKW1sAZayOXfQNKHmvK65rXTrENDxNh1HT91DJXuO4XubzaXrq6zQPTNY2tx6ox/KXmp2YDBlh4/&#10;J1srj+kUFwiDOd6aVu7zXx3VtH6oip87wiPL4ApgJsG3YcTM0I4imI6CY0v1PLpzOl3H37GSMs4p&#10;jZVIyxadKXBneHRDzDA6z3HStfVr5dnFyzhdvNNxmU27+zG3bS0//HXFL1PhCmAmIn3usJXWOHVf&#10;buvSqLSGqfvqcZJqWmsapzhdGrlvEy+fgaPoSappNOfSUqZT0+v+BkLrOeW+E+2ONcN8LD/5scRf&#10;V/wyHa4AZjLsG0aiNJagXUGx0imtDFPDncLkvjVcpVO8GmelGm+X3hqu7sttHWV663F28cFSPY/d&#10;+axp1HRyXw2zxLkNHpccrgBmAbzdYYWin6A/d1hHNd66rTs2kHC5rYbZpXUKUynjZDpd2kDi7PZ1&#10;DCSNjrrryDC7ODta08p9JVzr9jJd8ctKuAKYRbDtLO1VJ2gWjrTCIwuMSrtwJsdZj1fDrLSmt0vH&#10;1MUHcoz610o1XtKaxspA0wVL9by688t4lU7hujgzzBW/bANXALMQtpagcIeV+QS9CoyVduFWKgXO&#10;Z9tfnBquoxrvlI7p7zzyr6Q1jZXWdIEe54/yPPJc1nOqccFSHgu64pet4ApgFsNXBE1rUNs6bC1I&#10;TDVcFiw1Xo2Tf63bapgu3EqZzppebqt/nbatVI+VtKbxR+tx6rnUcH+0HhPIsdZjnIg02hEervhd&#10;SrgCeAlg20WG6wQ72jWMyL/WbblvR10aa5jcV6lLF2iYNT4Q6s5rRzWt9Ti5bw23UsY5pfHHQK7D&#10;RLxf8XNndbkUcAXwEsEQQdlFRqFtP0GzIKmFKm1bty/D7OgvrTVeUhfv7xhmIPH+0jBlOl16XZg1&#10;3O6vldZw7PNUYV5hSpz2PGa4O7Y328IVwEsIp7HDH0AEvesENQXLJ8y6raaT22qYSmu4v30nWtPp&#10;zqWLl+HqtpVqWjWNXbgaJ7fVcLltpd05rMfrws04HrfsU+dnvmNX/LIFXAG8xBCWoM9CS/jrWCdo&#10;LWxWynj+az3OH61p7fbtKNNZj9Wlse7LMGt8ILQeY3cOa5pA4uQ2/7WGW6nEBVDnN8QVv0sKVwCz&#10;AYQlyGuM1FJFELQVQWuBU/fVMP6ri7ej07kDOZeM1/1Vj1W31XgZbo1XqaZ1SmfHYI9R0wdxTW0n&#10;Z2/xGxq9y8wBLi4VXAHMJkgTQWvDiBBBu0lVJa0F09++v3B/lMfZnVP310o1nLft0gVC67l02zpa&#10;4+3SO51HE+fW+eUYuAKYjeDrDpsMyBIMhE4FXFLdt6aTcbrwQGg91uk6Vmbkulaq13U6rxpnd4zl&#10;+ADcXlf8sg9cAcxm8G0YMQuQ7dhhSwH0KZxO8YFSd55AKI9Rj7Vu687rFK5u69JkBnXX1VzfZ2ID&#10;V/yyO1wBzIbQ9xO0swSthVIpkH7j7cKc4tXwQKgeYz02kPNZ0/g7xl8803o+NU6lPJeOljSu5Zcj&#10;4QpgNoVRJ6iKoCmEpggaXWRkAbQUxrQw675TGuu2ShluF++Pdseo5wv03P7SBXoeO+qOV/et8dh2&#10;6/xyLFwBzMbwbRjxFkFfS1AtnLowlbp4ddtpXw1TaU3rb1slh1vjgg1T49RtaxoZZo2zbuso4026&#10;4pej4QpgNoevJch/rSIoC6b1r0oOU+kUH0icNUz9G+i2lRxnTSv35bZTmKTTudQwa5zctsZLynQm&#10;tXV+rvjlJLgCmAPgPWzOTgStDSN2lAXYuq1LY4237qvh6rY1je4YHXXHOsXZpbcLD4TyWOvxahj+&#10;+p3VxR3bmxPgCmAOgX3rsDFsLnARVAtyoJTHqLTGW9M6xatxgVJ3Xjvq0qbneJle3Qf9ur2u+OUU&#10;uAKYg+DsDlvnE3Qq0MFSPVZ3Ht15dWEyXI2T22q4NY1dmDXOmkbdt8bJMOu2XZhJt87vsoIrgDkM&#10;wbnDmgLsVbh14YHS33FqnDWdLo7/WinTWGmNV4/R0XqseoxduDUO9NvVZY47tjeHwRXAHAhjxEhG&#10;6wRlIZdUw5zSyXh12x+djlHD/MVbw6x0OkaNU/+q4WqcGo9t1/K7LOEKYA6FvrN0MCKoKeQ+YdZw&#10;XbxKGadLbw2zhqvncIpXqaa1SyPpL40u3gwLwPJzxS9nwhXAHIy0hpG0WWRMIbQVQVnIVVrD7dIx&#10;Oc4p3h+tx8v99J7Tei41LlDqjlPCVPFLm8/PpGv55Xi4ApjD4dswooqgdRYZJ3KhtxMRu3AnOp2P&#10;qYuTx/g7VmWwaXXhNvQRP37G5nN2xe+ygCuAlwF8G0bSK4JW2omLGm6XJpRUz+/vev7uxS7eEh5Q&#10;J2d3Pr+cDlcALxP4NoyoImjXOiypFPyQUD2n3NZdK5TXtp5fdz0drcfgrzvC44qBK4CXEXwbRkwR&#10;RCEOzBK0EwwOt4tLD9VzWc8tt63Xs0uXHjoc67b2XlFwBfAyg++IEVMEbS1BZqBiwumsadUwua1L&#10;o+4Hw4wcK6m7Jw1Xu5bflQZXAC9D6C1BMF0NI7rw9NLpfBm5Fh9rd7wa7pDOb1cXV/wuR7gCeJnC&#10;sASDqRPMbrSKld2+GpZOalt7zeflit9lDVcAL2M49xMMtnU4UKFJryBlRMj4WOvxMszPeW3FD3TF&#10;77KHK4CXOYKrE9SJhU5EdGEyXLeto4xXz+XvGKaaXscg4tzW3isergBeAci8foL+KAXHKkpOIiXJ&#10;aVSq4Wo6K63pZZi6D7qWnwvAFcArBM4i6K9OUIpKAMKSIequESiDONYVPxcmXAG8gmAMm7OKIMgi&#10;2DHQhpFgRMqaTt33dw55HZXWcOsxarw1zNyG+O133V4XJlwBvMJg21laK4JWMbEKiwyT4bp4p/Bg&#10;mcHzqJaf29XFBeAK4BUIwxKUIiiF0BTBgOsEncTIX5xdvFOcE+Vx1mOVML9reLjidyXCFcArFM6d&#10;pUPRT9AqRsEwkGMVcfNH1/JzYQNXAK9geFuCqghGZV7rcIImLI2BiFoQwsd0GzxcOMAVwCscwfUT&#10;tDIIIcq0tA4MoJ/fkChX/K5kuALoIh39BFmgdCIlw+wETB5nF6+jmta67XAerdurip87jb0LVwBd&#10;mAhdP0E7qmn9HaM7rwyzUk1jpnPr/FwECFcAXaQh/Q0jVhFSKeOtx0ha00ta4+32LWFunZ+LIOAK&#10;oAsvOPYTtBVBKUA6WuPlvr9jdfEyTIZbttPED5asK34uAoArgC58IETQq3WY/zqJoBQoSV2YP6rn&#10;kttqmDVchpnhWsvPvH+3zs+FDVwBdKGFfeswd5GxiqAqRqYg+YRZqabhbUnrvh2VY/02eMylIa74&#10;udDAFUAXtjBE0GbssKMIWvd1tIhY2r5u2yHMb4PHHFf8XNjCFUAXjjA6S0sRVOgoguq2jlLAdPty&#10;OwC6w9tcZBCuALrwC+eGEWs/QSli6l/dttO+GqbGKfu2bi/+uuLnIkC4AugiIAQ/YkQKlipoum25&#10;bw3TxZnbAbi9rvi5CASuALoIGL4iaAqPaQmecmwYcaIqcjrKeFCI3yAH8XMtPxeBwxVAF0HBWQR1&#10;lmCgtAidjn4tP1f8XAQHVwBdBA3n1uH0ziKjsfZUaic2cMXPRcbgCqCLdMF57LDdBAq6v9ZtNcwM&#10;Vy0/t5OzixDCFUAX6YZTF5kPgrIEdQJo0tbtBV3Lz0UG4QqgiwzBGDanWoKmOJl1gvYNI+q+FDxl&#10;Ox60dXtBafm58/m5yABcAXSRYaTVCdZicbKKoK6foBQ6Vfws+9pOzqar7Vp+LkIEVwBdhAT61mH8&#10;tRVBi+CJbXPf7efnIovgCqCLkMGoE1RF0BRC0x3W1wmqIgj6NHgoYupafi5CDFcAXYQU3lNpKbQV&#10;QdPy4zq/1YGM7d1lXsmFi4zDFUAXIYfv2GEnETQtQFHnZ47wcLu6uMgiuALoIlPgbQlaRVCpExSt&#10;ve4IDxeXBq4Ausg0+I4Y8RZB0UVmfT86sMyptde1/FxkHlwBdJGp8HWHTSGECH7WdTolLh5KT7eG&#10;SLqWn4tLAFcAXWQ69F1kwBoLKG8d/rvwYphr+bnIQrgC6CJLoK8TxN9avK3QFT8XWQhXAF1kGbzd&#10;YcXic8XPxSWCK4AushSGCFonUJDi567e5iJr4QqgiyzHxTpBiB4LoNvg4eISwRVAF5cEae5wjXBX&#10;/FxcMrgC6OKSoRVE8Obq4RA/d3ibi0sBov8HxsH8ZZhYdgwAAAAASUVORK5CYII="/>
  <p:tag name="ISPRING_PRESENTERDATA_1" val="xJBvw6BuIFRo4buLIExhbg==|Z2nDoW8gdmnDqm4=|dGhjcy5iZC5kdGxhbkBkb25ndHJpZXUuZWR1LnZu||ezJCNUI2OUMxLUMzQUUtNDhFMi05QTM1LTFDNDlFMUYyRDI5OH0=||SVNQUklOR19QUkVTRU5URVJfUEhPVE9fMg==|MQ==||SVNQUklOR19QUkVTRU5URVJfUEhPVE9fMw==|MDk4ODE0MTI2MQ==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1ozRSmy0hTBUGAAC4FQAAHQAAAHVuaXZlcnNhbC9jb21tb25fbWVzc2FnZXMubG5nxVjfa9tWFH4v9H+4ExQ2aNN20DJG4iLLN7aILLnSdZJuDOE6xhax5TSWQ/3WUcYYHXR5GmsZS5plW7qGtbQwJrH1QSH/h/aX7LtXcmKvaSV1DXuo6xt8vnt+fufcM3vtdq9LNlrrA6fvzkmXZy5JpOU2+yuO256T6mz+wkcSGXgNd6XR7butOcntS+Ra4eyZ2W7DbQ8b7Ra+nz1DyGyvNRjgOCjw0/GZOCtzUq1oK0a1Jus3bM0oG3ZRLUsFrd/uE2/98GkUfO+2yc3I33bf//Dq1duXr1z9YPZiIp8FzqrKmnYyIBGIVy5lANSZaWg2UKlm63SZSQWmRv5fNcKi4Ecln7xRZ5qqU6lQ5bJEy49QM+miVFiMgjuEmYe/RcGDdIC6aVKd2ZamlqitWrZuMOEojTJakgpF4ZC1TuTvOOR2q0e8frjlwk/Bd3AbwkkONqPgLvGcyH+5Rrwo2G2m3VkyqrKq2ya1mKkqTDV0qbDsuKQbBd8655MYHGyGO/yae2QjfEE6ThR8OSSd8HlDaHEz3HJIG3fuQANvPXzsEo9/9PC7z13ihlujmXQ1lnTNkEu2XKvZVWpZchnOP/iGm/PKHRyRbETBQ4dsOCut/nnosjOCvcIvwyjYxI+iYA+fK/AB/nMMS6jzBXdfuE8ca20dBUKa8OX2KFU5U15S9bLNDEOzbKqXxn+RCgvwtEe8Tug3oZH/Z04oU7aoiTyN/L3RW4jaomyENLd+1yNN+CAfUEUtVzT8Y1yRYuh7PNrbbgeu83eH+bBqVE8wsvgCqU5NVItlLRkm0ltHMPbXSA+fHlnFYQ9J1o/835ukh/wbIK5JgvOMcJH1DlkZcqLgyYHEewKt8T3Vk6quGKg0hU1cXn3Traud8IWortB32+noMEsWpZRUMjyE/LaZ4KSpIu6IAkb6bEF17/Dp4TYvoXC7mdDgwybudsg6CNHhygX3naTSJ8zNVmGaXNeVil1kOr4WKfKmhgpONyeRA0e8rjQj/xkUmqxEOG3/qPSmSi1VzeQCu2gsg/5QYML1eaSMBalgLOSRuEGtLCK6vKiWZRFXcPOYMY+JGRYGX5Fm+BwBFTS8PhzxgkROC7JO4hbHdSbfbRa9Xke9qLJ2Qhtoxgkj4Dutvrh+j9P/M+J2BC3wsrnndlIvRdNSaIkX9PW6+ok9L6saLU3nbxyQ2MQZshg+mewRSaFscBt3PHJr2IiLcxXce1e4gPPU9jiJzyWdTi/R5XMnNK+8+k71yzeUXTfc6r2iWBT8cIpqcaZ5o07/g88sheqyqRrvJM4Hm+LAWfMFtym4z6VPWfGsAedW7E9pdirRntIrV8RPTzUrbrMUY54W0/a9RkJVrV7D6WaHqHBdiipIOfJ/cbPLqfo8ZFiST04OSd1IhJNkjLk1P45VQQSE5suciDvh41524UWYDclF3t/yTBnHCEu0aKkMTZOJqC61bqbJCtpIGx4m80e0gFdoI2WGyDQ3TLwMppomU5kGkyrj1ue/JBeIgkmmj7x6LwNqvUrHPorb3AmW8oD3xEA/lfcI4XAUT95xPPDXXxOjmvznDiT/wAHd8dp/USW2kU1dnT0Djugg1xgoQjlFou8ijBaVTYxxiqwrfParRMHPo4wyqELuI41Z48lx3BvCJ7yaMGGMyKoIx61hhvdHAhs/k0t0XgZ04hXGEVe5u3t/3/kpI9C/lcObn5Hr9ch/RFj4dZUs8C1A9eNcaHzeBYnTI9RPy3B+E++8z3LjcNOOYBYP7vIXO96x43ztcHOHqbBMLk5rVK6oRKmED7IIJuuMsWiOpQZTURvvbjsQzwMdkcQHmzFVZcpfUYpJzsiMyUqlimq1eMoA320PR+FjNw9IVTYXwM3i4SoVlLi/oMJzPX8nAUVwEJYkT/KITm6bQDHdLIubSfnX91p4RqzTHDLoi2AlkUhFh1uYWrPlUkms6OLX+e7aeAjhLZR0+b7OBWsdL+2y4ioVWUcjmYB2kT3oHfD+o1Fyi5hSEAr+nMSIhAe/91Z3mpQeLef4kklsbhhn3gwkI9r/mLtBhfF5mgh5mxLv32mwo9NA7FhnL06sXP8BUEsDBBQAAgAIAHWjNFI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daM0UopHEVX1BQAAtBwAACcAAAB1bml2ZXJzYWwvZmxhc2hfcHVibGlzaGluZ19zZXR0aW5ncy54bWzlWV9P21YUf+dT3HnqYwlQoC1KqCCYEpF/TVzaapqQY1/iO+xr174GsqdKfZo6qevjOk2DdZ3WrtU6rS+LtfXBiO/hfZKda4dASAjXLem67SEgX5/f75x77vnjY2ev7Vgm2sKuR2yakybHJySEqWbrhDZz0k1l+eIVCXlMpbpq2hTnJGpL6Nr8WNbxGybxjDpmDEQ9BDTUm3NYTjIYc+Yyme3t7XHiOS6/a5s+A35vXLOtjONiD1OG3Yxjqi34x1oO9qQOgwAB/CybdmDzY2MIZROmkq37JkZEB8sp4ZtSzWVT9Qwpk4g1VG2z6do+1fO2abvIbTZy0sd5eWly6dKhTEK1RCxMuU+8eVjky2xO1XXCrVDNOvkcIwOTpgHmTk5NS2ib6MzISZcmpjgPyGf6eWL2ZPMq58nb4AXKOgoszFRdZWpymWh08QZ24TiwN89cHwNpz9oxSYZ3WHchWdJbVLWIpsAdxH2Vk5aU9Zq8LNfkcl5ev1krJqYKI5SCUpSFMPViYUleL1cUub6+opSKqUGKfFtJAUprmTB9tSbX5bIi19YXC5WUCHGjjjByaaFQTIm5JS/WC0paTeWFUlpIdaVSFsPkK6XqQvlOKtNW7lTlWrFQXl1XKpWiUqgeoeK4Pxbh2UxvsmQhqWzfPZ4SzPCtBlWJCQXqRF54mEGJM1W3iRV7mUAGb6imhyX0mYObN3zVJKwFWT0BlXATY2fBc7DGajxjcxLPQumILiEEwyCNu/Vg5mq3HFy+0rP1TKL9aFsDrcx2C2TVsJn9nq2fnJjpmn91erj5pxiahQLtqLRVtJvv3fqZ2a71U7Ozw80fZGZWZUzVDCja7LDmHl85lCJ816rGyBZ0BHxikxu+adZ9x7FddlS2jy92LTiFJrth056o5deoYZt611/YamC9rFr4WKurbxK6DJKTEtqA/DLBkxUHU1RXKbRXwsC7WpfA8xseIyxuq8sd6QWXqCYCPuj/GJXqfd7WDNX1ehKqe7C8pWnzn1w3CNKMsP1p4u5k9VTptf37FDWi9hOKmKvSJkBJ1H7jC6FXQRLqByjT0FbU/kMEsxi2WTrh/UfhHjWQHrWf+iIgJWo/awkLIga8DGngAhHM/ldR8EAFL0XBFxACUDiENMWuvYUbIsK3scV9+twSEY7aP1EhC8JdgmjTb4XPheTz4WseDFHwNLX/F6P2HkVa+Buy/Ch4BIHFI8oBRwdPNdiZ30rCxg1fAC2s/nwYelwcgjf8HS52sHVNXJtjwPkRtHXwKgqeMHTXhyMK9zTU4NveJFFw3+JK4MclvtHQJmSJGwXfwl04yoekYwINd1vj76S2TyMIHrJfSJ59CuUl+fYF8CsI9TgnvWYz3LX6VEbBd+epcNWIY4GBn+6Po7XwBa8XYALExRPwXnzzn/OAYYe7lOfLLg+mg1cHe9xWfvZnnXUnAMHc1luee4/uON6s8DW/GTyM+Ucda8e1nfOh9+jkR/9ylNrShtj+o/jihL9HGmc7vCrH592Igq87avqJUxTIuIXwMhlvGxj9Fm9DL51EVydGkxh6O3u1JA1iIgPbsaJn3M5fETXitsc38IAaQvQTk1OXpmdmL1+5Ojee+evejxeHgjoTRtVUCT0cMfJDZ1lh5Im5+QzcKfOpGOrElHoG6NRZVRiX1swhc6swcsCIKIw9OcMKA/sm2TOQQ+bZkSGHzMN92GXbtWBMwXpfDA1+nSIAL3BHLeSVwlpBuTOAIE6//nkgm+GzyuDRJR7gPtTJBaaJPxV042bU/h4p4ZcltFqAldJcmgYSvuDPzlDaWmgzfsq86ws+2Jei4Ic8KvK/IuLXVwoovxI+FpFdi4J7SKkd/BIFj4XIFb7xKlJEjamsivvo/PiUnsf6o4cpEezKYQtsv0EXUR6eoGwIy4/eWxt6l6YglNDn3E9GVmf/HXXrnV+5JIVvNHVL4UVnkyeDBeE4shD+f3SYUR7Uf8rtyVX3dXzP+/fue+Hej1z8jkUoseAwTKLj7pex+ZnpiWxm8K2xMWDr/dI4P/Y3UEsDBBQAAgAIAHWjNFLIHFFWVAMAAD0MAAAhAAAAdW5pdmVyc2FsL2ZsYXNoX3NraW5fc2V0dGluZ3MueG1slVfbTuMwEH3nK6ruO1lKdwtSiNQbEtouoKXLu9NMW6uOHdlO2f79ju2kcdqEFCIkPHOOPZfjsQjVjvLeHqSigj/0B/3oqtcLV7mUwPUS0owRDb2YKHhKHvqPfxeLfuAgggn5BlpTvlHGUtp6FIFxrrXg1yvBNe5zzYVMCetH3x7tTxhYZBdLYFiXctZkBdUxPwZ3k9lFlOKM4WQ0m963EVYizQg/LMRGXMdktdtIkfPEhHZrvjba9pCBZJTvOiNiVOknDWktpvnNfDAfXEbJJCgFJqT72Xgw/tnJYiQGdsx+NLwbji/kVEd93pgT2p4qqi1tNBjdjoZttIxsoF7k6Xx2M7ttx3Pcvd6VT+NyBA3/dGfmKP4DyC9tLrI8+4pGMik2pqAnnJH5OjlMkASvHxJm9+brJJiEzEGdglSMJtgGIRMnxe/mawO31bL40x8SobnbUrBX04ST6WEUEjOItMwhDMqV86mt+HjJNV4miNaEKQT4pgr0ihm+klyV29RtFe4PfFCeeKDCUCHeBctTmLp4PWDdXuGn04mdK358R5sXoIR9YfQirIwV8hnLeob0jBXyzXTrhbPDGfzU4zilHiakaObn1UcvcILLsl7lqvSakxbmlivv6MJQYlKRQGRltaQpmK6FgbW5kIKzmEJO9nRDNL5Lvw0uPthkVBicOAqlNesq1FQzaJKbjREnuh+yWXaL0b0fVWpu3dM47h/6KZE7kEshmOr3Ch5eEdzGPZznDDNQ8bkD+cTXwuNYHbWRuNCgLgULd00uhROtyWqbYkxtKYSBV4MwaK5xWBzbVHyepzHIOfaMQimaus3htnSzZfir3yl8QFIntDgdU29xO07oUZOeoRAAELnalu13C+dJc6Ypgz2U994z2ITbMgsVKrRNbGO9gLX2x0NhuUSPxZSohFKfHp69Af+OUQn/4BNPt+Q1iZXNq3bny/FbhVIbyOUcM1L1R5hdFzqqbYz+pvphp2rFJLkWb5pIXWxarYvcyR7GnKZ2RKDDO77B4zhMiKyoinWW1TqzVyGYZ+W4mSoJDZ42ihmE0aCJYj2nU3CJlzNaSwB/AlrjlTejf8EhFkQmz0dIbWg3uB0bc8RnzQ5UHMVppsPAM7nmHNuAf+O/DdF/UEsDBBQAAgAIAHWjNFLPXwUI4AUAAEUcAAAmAAAAdW5pdmVyc2FsL2h0bWxfcHVibGlzaGluZ19zZXR0aW5ncy54bWzdWUtv20YQvvtXbFnkGMt2YicxJAe2TFeC9YrEOAmKwqDItbg1uWTIpW31FCCnIgXSHJuiqN00RZMmaIrmUgltDjT8P9hf0llSkq2H5WViJUgPtsHlfDPfzs5jh05f37NMtINdj9g0I81Oz0gIU83WCW1kpJvK2sWrEvKYSnXVtCnOSNSW0PWlqbTj103iGTXMGIh6CNRQb9FhGclgzFlMpXZ3d6eJ57j8rW36DPR705ptpRwXe5gy7KYcU23CH9Z0sCd1NAgogB/Lph3Y0tQUQulYU9HWfRMjogNzSvimVDPHLFNKxVJ1VdtuuLZP9axt2i5yG/WM9GlWXp1dvdSViTWtEgtT7hJvCRb5MltUdZ1wEqpZI19hZGDSMIDt7NxlCe0SnRkZ6dLMHNcD8qlhPZH2eO8q15O1wQmUdQxYmKm6ytT4Mbbo4i3swmlgb4m5PgalfWsnJBneY72FeElvUtUimgJvEHdVRlpVNqvymlyVS1l582a1EFMVRih5pSALYWqF/Kq8WSorcm0zpxQLiUGKfFtJAErKTFh9pSrX5JIiVzdX8uWECHFSxxi5uJwvJMTckldqeSWppdJyMSmkkiuXxDDZcrGyXLqTiFruTkWuFvKl9U2lXC4o+coxKor7ExGeTvUnSxqSyvbdkynBDN+qU5WYUJ8G8sLDDCqcqboNrNhrBDJ4SzU9LKEvHdy44asmYU3I6hkohNsYO8uegzVW5RmbkXgWSsfqYoVADNK4Vw/mr/XKwZWrfVtPxdaPtzWSZbpXHyuGzez3zH52Zr5H/9rl8fRPIZqG+uyotFmwG++d/fxCj/3cwsJ4+qNoplXGVM2Aos26NffkSleK8F2rGiM70BHwwCa3fNOs+Y5ju+y4bJ9c7DE4RU16y6Z9UcufUd029Z6/sFXHekm1IHcqa1RCW5BQJriu7GCKaiqFdkoYuFPrITy/7jHCoja61pFedolqImiV0O8xKtaG3KsZquv1ZVDvJHkP05Y+/8wgSDOC1hexf+PVU6U3Du9TVA9bTyhirkobACVh640vhF4HSSgYYExDO2HrbxHMStBiyYQPHwUH1EB62Hrqi4CUsPWsKSyIGOhlSAMXiGAOvw3bD1TwUtj+Gs4cKoWQpci1t3BdRPg2trhPn1siwmHrVyrEINgniDb8ZvBcSD4bvObBELafJvb/Stg6oEgL/kSWH7YfQWDxiHLA0e2nGuzMb8Zh4wYvQC2s/tYNPS4OwRv8BQ972Loubs0x4PwI2jl6FbafMHTXhyMKDjRU59veJmH7vsWNwA+X+F5D25Albtj+Ad7CUT4kHQo02G9Ov5PZIYsg2NV+Ib7s5Eur8u0L4FcQ6nNOcstmsG8NmQzbP56nwXUjigUGfro/jTaCF7xeAAWIiyfgvejlh/OAYQf7lOfLPg+mo1dHB5wrP/uzzroTgEC3+Zbn3mc7ijcreM1fth9G+icdayetnfOh99nkR/9yktaShtjho+hhwN8TjbM9XpWj866H7e86ZoYVJyiQUQvhZTLaNmj0m7wNvXRiW50YjWPo7fhqcRpEigxsR4aecZ5/IGpEbY9v4AE1hNTPzM5dujy/cOXqtcXp1L/3frk4FtQZKSqmSmh3psiOHV6FkQOD8hm4UwZSMdTAWHoG6NThVBiXlOaYQVUYOWImFMYODq3CwKHR9QzkmAF2YsgxA/AQds12LZhLsD4UQ6O/nwjA89xRy1klv5FX7oxQEKXf8DyQTvHhZPSsEk1sA6NK/cPNKjA//KOgGzfD1k9ICb4povU8rBQXk7SM4AW/LUMxa6Lt6F551xe8yhfD9s9ZVOC/RcQ/y+VRNhc8FpHdCNv3kFI9+j1sPxZSrvCNV5AiSqa8Lu6j89On9F3kj69PIthct+m13qCLKAt3JhsC8ZP31njepQ0IpfA5d5CJVdaPo1KN/KpCxpaquLhNplIpvMxs8/C3IAAnFrQfcRf5cGfzv/J0/NT7rN73Hb33fbf/n1VTsN7/r7+lqf8AUEsDBBQAAgAIAHWjNFIfjKzkpgEAADsGAAAfAAAAdW5pdmVyc2FsL2h0bWxfc2tpbl9zZXR0aW5ncy5qc42UQW+CMBTH734Kwq6LmciG7qbikiUelszbskOBJxJLX9NWpzN+91F0WqCo7YX++fF/fa/07TtOMdzYdV6dfflcrj+q61IDrSmxhseqTlv0XOuupFkC8ywHmjFwa8jm/9OzfLgQNmOXlabR7lPbSsPPRf1mQag0cW6xEBZNWrSNRfuxaFtb4N9KZqesjhkZZY7WSiHrxsgUMNVlKHJSMu7DWznMBGswbkDcQBckhorpszcYh63kxdEfB+FkaHIx5pyw3QxT7EYkXqUC1yw5xe/radLLHQdRHPiqLSzNpHpXkNcDT3tTb+q1k1yAlHCKOwxH3ujFClMSATUTCvyBP7qCVoybBa3Rm0xm6p8OvKAf+CbNSQqNKk2mYS/sVzFWeDWq2Qh+5BRsVVsynJIdiHuskK/5HQfIBaa6Ik000NOKUiRJxtIjFw71tHJ6s9q27d8oO0Y3QpGc/4onPU2mUYzKNcPaNVtabm3e1lzu6AzKerllLerM1hfonWHRovFrTaqyFVXvM3r9VSRNxArEHJEWrdNxiVIkXuZFNyn2/n1jl7VIncMfUEsDBBQAAgAIAHajNFLQXWTimkQAANRgAAAXAAAAdW5pdmVyc2FsL3VuaXZlcnNhbC5wbmfsvAlUk9feN4odDj32HKkWa1GEltHIVINCw1irgGEIGgRMGNIqAZGpBgMmAmlrrYoIZiBpJCQqQ2QIkTAZRjtYMgBRgUQEwSEhQhg0IWAIhBscCD3fXd96v2+997vvfe9hLZdPnr2f//7v//jb/72f5/x+SMA/125ea2Rk9E/wvr1QI6P3UEZG7/R+8Df9HeygbbH+vzXp0ICvjWp6zMf0P95L2B2y28iotuDDhW/f1//++3f7YOlGRhtOLP9bMxxvedLI6JtE8N7dB0/GTj6cZMd1fmvxcnHa5gOe8Y61Sj/OO7hDuX//Ub3ul4u1n525f/+rDRu23F//jfDP/MP7XhAENSlx576MIDy2C6632PLzN/jZrzN2NiL5VVc3buf8scm1/EQmw0F882R5c0tzc3Nax0LOrdNjU6oHD5tcpjGH5DO4zGWWboH3S/X/GdE+8Fu3/PP8//3Pc1et5Gd9F67SjsPhKjBOf+ubn1m5NPGaSlpaq1z1rv5Gy34pT3BSJDfWX2fcjZHWrwv0i9MuE9nml8/7YblLCQ1u6/DUm2Gpv75/xiog4s9TPr5GRtHkzGGMfJzVNNyMVXW7s9uXFqcv8M7Yd3yo9Py8Y4s/ABWHfGKie2RS1BvnqO+ev7A4N69gu5uM7pVyiCP/LOk8l2sOo+6Xdv3TyIjy+zbz9TDKQv6nx039enA6EaJlPhQxD01/UGurnW+bzp6u7fSd0+B0949UcY5t9dY8HFkUnJpK8IYhUnHSTl1Pn2RH/CYQYuFJB6a+o/Ny68/aecx7Ro9Q9euG9u4dz/tyH554+glz6VffrFDBr1m554Zw49O6thLvWyKf8q/AHEaHsqpjlm5lZwtZm4ulovmqmE+AbZgRre9zuhYWuZaWvBQ1Mi8+VT55+X4jDzA9DZSp+acWQnVjop2ULdkh8XZaisR1oFNkrZ/LEcwtcocsEglin6OlwhkvCLJW69lYKemaHRKyrk+V5o21nQv7Kq7d1EbN6SRMIGZB/DU5ueegl/Mm5pzL/IZfojz99gC2NAII2I9LrFHKBaVXVK+S7hJEGGILa4sCh4WtTQOM7AWvd4y+A5GNk4XvNnsIMX7SE73zeRRH+dbaOSu55WIJI2fiShtk7Tkooc86hhNcXvjEnj/Jic790YsMtT2z+952V4GSOi3H6VwlBch27HByVXCUXa9gtg6H/jvxXV21u2hHrwJlV+BCcerl5M9jbKsC8+bV/MnWF0h4IyUlIYoaKygTq2DhldVBXY4opXkdA9PqxQA6aYsWa+QuBRRZ4Lik0ouMJpNk4+rCOS+2lnOFr5QlVOUgyNqmVF/su0a3ZIcsbrA8Ln2MV4nAG0GgjRXqk4TTi/a60ZFmnxvOZXvXXVIkgm70TC4UacuqebxfONFk2CebwOvqXRGwANANF+MnyPbgKPI6W0xrsj3/QwbO1UlRNfe5NpIszMJUO1IWt93+SkxVlgULJ0sdowiLbMRpR4aaPIbxKkDCY1tsCuQ6paZPqLabPSAlyQnyiGFiV1GnQiN8WhVbVW3ti0DCUymMAtm84FRsbK/yJDSnhuMCC8CECJtdRc2L9+2WLVu2JkpnF0ouuMDTJPTLcX/EXqCZP3c2GVWUnuTtTucyTo+hLsWsKxXWl/p8yb5w3vz7pkYiwdZ4Wtgp3J3N7TjmWzds+oX6iNrHMWw6LFVi7TaeEr8V8K2gPnxQpHMR/ojdgh5H14ubjnHR57Np8HDCmKyhOs1FDlPDnUY6F7xYcIR32mI6BRO4JiL3shiomD1SZPTaNjRFXjAfZys5I5yxtN4dLnU0aSRCv6wns+SiSSDKquT4+LvzhPmvsh4+rZpN7/WJ28pFQGe9K9IoGKGbAm1T1dgxJCqtdrc9kHuWM0mKRW5lqZ3mmPY76njg9dBZd3BiZOzZITaCSJA9VWOFejWVnnCQDaC48w2OWvygZgBQBrFwYB8Be7NiEQMZ3JEtRkbOncrvnXBEe2Gnn3Shblzle3iaGVHYGwHvhe7tKzEf742FGwvUv57Qde/OXNejOOCNBrLQgvDs/Yxqj20ug9ctHbSX7gKpEQXNFULCfAY0rS7Hgl852TTbUe1esm/8rofaA66ImgoNPRyBJ94NGTg7n3A1Z+v4IJpc4CIpGizjRTVMleYsEkk+soOVykPkCpyFIvlBwfBbiZ360iCxUy4o1KXi0zLznS5M2RXQmb0gI3ao7bGt2yTGvVQXRc9ic3AFUT36fTbMBukpO3HZxvhl1TqBcA0ulXINMBg8vv4zWMIwiROd7Vlx4adh6JUJHJehEWDrauZB0gxYwGyT6WFw25Dbeao1imMia+jq4CJiz8qSoJypBoEibLhAJoqMLWi1l+WQKy7QlOkwyreA9xSSnQrH6WmD8RWd4wGXA4wN6Kue3WnFQCfjPlmt+UHKu3LzvQlwKrsral1NkAaq616zqPzGB0bvIXaOy4hddUMRYDFsVKgrM982yJ8EpsDekdaiPPkzQNR1rwKgU1NkSsfw0kQ61UX0eZOw3vRDtcd4tnAyXIGgfOqEgosqTDMHmMFVCOGK/tM9kcFT8jb+pNIiDm4hbFQeaoyJXbKx3R9jU9jHjoI2tqX6Nv5dHyFL0HfsrKAJf+zOpQ3wf83wJljxd6O9n1yzB/2CyBfjOyB5n4DO7hO0zC8Gcfs9lduE/SXF6zbqTSdAcSVkb2nPOaITCgi/Zv6HfCTvz0P5NfdJWFKeF/3LWStmzpJA5OctAmpgAKYfkgRJomf/zeh74V2Pox+vr3B9YnOBZmP9nWDMxaw4jDFrlb6hM1oq9XbxfResz4tZaOhC3DC+91r8e6seibtgPoB78ssFWtg/DKz/ZMiD+eLdRef2Fa/XZzOzac3CshnBjVOsrND+2/Qp8FWevSU7urX+/Lk+s6s8fOELusjkf0ooaiPorseXhaqgu5ftnq55lcQeLCex+82888u5O5QMV/Fm9Q2cNw2fbtcjGqND7LcU9cn8G5MVHvRNs1f+F5uSw6ULfMbC+XPLf7zb8VtYp93W4z2sG52Xn3HGWwXsjX/9yJXT/7HrRv7DFpdob9VEJ9tnAV8Q2za9aHkTkjrSMnc4PYfblfcKspzQo5Fyr5PPH43PToYisp+fN/HengYH83vhsc4u1qYgfZetpqB7gt/PmrAvUKOa6KlktyrCPWaDD7d6hcK+YgoiRzb+MWOh78+77lUoeU9CkaJQKHgFjr4y9ssn3XUPzZmoiAfVhaDaaGI3KQf4NV6PdO7sxqdzubglnfpZUcTndUHASmaDN5e2Qjg6Ajg/ypV3PKenFV8uJu1hpQhlcW8nKAcS2MYiyc9NuZQBvhoN135GIepNwsjo+3W5NFVI++7tmyyH5c+Kwl+ESynFhpagQNKei+2wwuSOidAaKvFrgET6Qi2l4A099q0lDDb5ei80PNbuA6SgYuiy+qw9EQK6qRdo0sFWpATxx+JXuDjhqkr6PYAwWbNlkUgon0ia/uAq7W8ZCnGvRBj/cC29t+utFHrGbJnbZUVXUw/PhDRSUySIHfRBFiZMQMIAx8t3haZxHpp6maFJaQ9Rl8XHV9Qo3wltd1so9x8p3QvLXPM0fNPBmoC+CcU14UATKajm93QvvYWvMTJ6doUHmir9ZR/47vYvZotNXQAB2Fw8KZiFjhsRepmF9F5OQBzfSi8SrjDzwvY2OBefffGbARLJEuAD1zZuH5CLm1GBB/0/ZhXJ7/AV8Jrf6yZVpPYVbZiHQrfPxJqezICmlnptLxPui5g8lR0oDine3OiMmVLvwsXNrfQdSgYG2lrvWZ4r97sX1WH50Pv1jURlfK+XezFWemmCviLtIrD/99IZekTFjWkS+58jAcfxX5c2dKOKi5PT+/Wd8/bBfSzNDHw/Jq7/4qyzK6ctOvmm6XatoPJD14TBolHumLTvxjyXd/K1j3lsQ61j7KH7F6IOP5T8LIL4b26YtRZxu4hWVbtEIfbWpeNyq6cGySWvO3C4dOfY4oPn2XHhB8Jxew7GnjUNNqsgviP7FNJUGfBPfuqqzrMwaVfrdy+c+Q3xEZOIJB0h2tdey9iwXWUxv6VmHQg1NuS6Yt33qz3UR3cCPDP0tAf47fWzu8wGRK3xZt3EH+1LMmfRxx7sIH0jJ6xI4/cESe85TpZ/demjo6ylTwlJqvrZ7FH3PWUn+fPxxfT+Bz/nIVdM4zmfR4jA3wAAHGbVDY/riOt3suSX1u9laRJsJe9vZyaUBY97e1e1f1q3Sty/2yP3VAUftX3/98/b3bIsYbu+HrXz34AsAvwaUXi0vfZY6ooAU+0A6+Bnvgb7E/tGlCdywWv6sanumsn9VYH1pl4sDdJxJTy4E/PWJW5ca/ZDem5JGhyG/lae15fYjTsnra8S+2j+rOSuCI/LNe+tCNBrLalv6OBxznjf9pFDu9wNhCjhTAvZlgq4inFYyYKy5L+EdcJV055VsSpxK3CVzQh30LE7PTU/s8TpwalPTDnihvM9Y2of8ir7y5/sK8m20fMj2lGC1hNxZfUOZB3pX1jVJSJm5iVNcCZLG6EAjf7Ww9LMFYaXnE5VRtX37DLwVET6sMoZm+U8Elto/vuZ4sjsI/0hef/wWGXrWajjTyN+/Q5i7ReRHdX3uctE67EZYlr1ZYaBYVElXh8q1g+Hi3YkdncUVG8nArdX7urIM/j5lwTF7frAn6MR5buWKpD9aBRhz8VzLy6GnzXY/nEbSSKM/A9w+4sKfR8biYafHoW+SJPu94Motvymn1yOIayagx/XOpoFQl5c6+RadFeytyJG9d2SBs+2+otsDSZ0klP5ktcQA1dZRin/eZD7lar5rrvQfLyvfCIqSctUPqDDV+wh376qxpqokNeP+v4s/fpXELoS/eBeeekfoD5JAbv5vvKq/7sxq3o7MFF3n06ETleECUtv8QEhZ72Qyf3uEcVPEpOYl1YE8zQQEnJs47rO7+4+JVkM0j3C7Td90tOQDlcMZ0LNG2YrdrFX2e5TQfMFC/nOcjFQG9xIVSKlfRU21nnAzaPlAe317dgh94hJQ87qpESMXZLCd+q1iqd5NBwzDQrlTOwoXife7CfdUjVLMVAN8r/lGHQ2bmSTd891ah4dhi6mh/CvF09oQ/LM4ZSJ0CScXuU6g2izwC9ujHvsrOtAVrwifKc8zjf9IW1PtrZvX4S+a23MV/M0Q3caDA3vre79AZoaF1OyybnnNiVt/Lfbg3bM0gb67zsoocxVEwwO/DlCcymP3kwKY0KP5dE9GsZ+uy1UM20E+xh59/lPAQWpT+qrwhHew5cjRw2Z8GTdeNG1xq1/J2pcfyxvqKHHSXuaw5obY3CAk5xhkiNszqejX6+tQ7GDejeyN4ioKJz5npr0kdndOmFFWJFzNE2dUNr9bD4Safl+aNJ70Fzmv3QnbRO+c60UnU3p6tA/AEBCe6q3hwrmIy+aPkggvx86rU6JaPsZFpqUQzVk4qcQwYWI9fjDJV3ENMQDWV+F46DqnxDAfmCgve0+Mvf81wnUiT2ztlqS/IbjSTgz3FYfhDpWJzWvxI3rW+xKMoDN8X9WBOkhvCsyMJdJsq8L5V4uHl7vDSQbxhI9q4AKS6PBdwn3yhqKB/iJIept+rRdRxfWJE6yu1alP/3gVXnPuss/3DSyF2hlx3TvLzkJ17YX9DHL+KvcaIFfETRIryThXRTO0VnVAGairJ49seQD6Q3E9D1oXEUxsTTzIGT6zIXQHepEeMmmKAjgRLA1cVUgYRJJm1ioa9E3X0I/zKWV96fXyrxGrTrP8g0kyvL2gVFRO2o9ZIeFtv5PzJ1XHrYCev5/+lpe6JnpcwqtnWUW9cbbD2I0ssjLvVLOm0T5mJBL085NI5Yh6lFIy3mvrJfPx389bdydWAKuVf5q73MCPT18oXvMNX0ZV7ETkx50xXmKvJfOKCQOsgN0xHCn9HdLzTP1U/UCtYluLxO79brbslPICJ85pSrcXttOs9e20ujy59JOOnaCSztmSHLOANNGp/VwsNn+gjz+ZDMPrNlxxFNofo3Hn1dwnlITfHX0lJwnREYzhMuQ0+dOhu9uTJxvJlkBzgSJa7Om1O2NBFnYk6E27dfpWPJIp/bExyu2i0lbXsmOxWFuFZ9egrb3VZg8kzgh7IXSKz7GOrUHqmWhKK6IKn5ACQ4F7fdlYrVI06Dcs0M9WMI8xlFS9M51RwSTziw1BaHh74MbD6R1eNExrk7aQ7Mt+iWi/eChqSPFE2kxdJKkjs7saR4DYDiL4QWyDLITG7MYTZhIiNnuREQqslNk0f6ylWS1gAY+sDJ+AnrkbPxQvRtndvFAuXzmMvYnXrlMIb3SES6NWxI017V7RYjDXRD0IPGBxtqhnNQELMBYeShVopLmmLURD5clu/cqh1C+TYoUShxjXGItRDLGra55xY7y56Hn4uD0PbMug4Deuh5lq/AZVfmgHrr2CspX1SQoJaB760YGGNidYXRE1b5jk5GYdeojaOWQuBAKHoWRwcxfVpzZ0tZ4jhpB+YgbY/lSnpF9iXF6Fuox49gRvO4BxVhH9S2QKPhemGo624vCmUIPuhQgvcv6AKq4JWGzcAboBKupg5AdRB02QraD1fgTgOiqcwahtX0gPjXBWzZbGXeqbD+ADc6tXIiCzib0zgBDZwEikJaKEdZ7wGqSm2xUFPRoA3icQfGKFdQCEVMuktqsCdMVZKcqkRphYWQbTLWpCcgI8QkISaXLTpUjl+Dv/4p6KJRzUrVIhqsIdUqNAuyE+/WgcIGcaFF7+XV+FrXREUVWiUVVXYhQNpFQ5kwQcJCL4LXUauul1MuxFg4yMWemsm4KDeDPVLeYhsPsFCwJbNMBsP+EI4IYZlhQFBBOa8VrTlg4GOtAPAiVqAXHTMw4jriyGnAstAsjSDSrmn7FwKdQR1JYsXKac7+CKCMj/dva8zYE4vFo6YvWCFlGecKAzEciqoqVAIUb7GFqHXlxaGfbkAvzBGsLjDSmBlZBY4VDPUD0+l/i4FR6XHEVXQUwQIgAMLh3u5PyELcGDPBAfUFH9zOD1ctquq84/bJUz8rXRzTR2MYOx38KjqibXdMEZ6t9K+QxdkKnC+dJDrK+KyQn4fpd6vSeeYk3u0uC9eYMiwGhGBwQl10ZQUiJaysqp2gx3UovznQV5IIQ69bmAxbHrL1anQlb5zRClGmPV664nOZAIDjMUirP4MYGTsk/ywrn361bAIK+QXyygbUozKAo+Dl9qtlkHGwzqXP8yZU8oEAVFX6YFMeFPrAZgAgKmr+sZCbgOCKkJeciMvFAR4AsY7E1svBL24FhVBEG0tarsKrM+2x773hcB9n3XaHEQZjQrnypzHZkRy7SkVrh3LO3FvJ4wwUaUvBDOuh6KPeSowlHOGM+lAAns0y63J06gtcWVFuryL0/oXAghBjRSMWke5bdQg2HDIpU0eT3uAyMcJFkg9wKw3EqD/G8BgomQgdiYzilt67P2avKbACKwYNSKUaeYaauG18MCqzgZLGUaQCyW4goY3zOla8jz5VD2roJXVGxF2wUlU3FUjWfgxwUohM0yqxQ0Jug7FzBGwtZd4eI/ckvVf7oFGjcynhUeK2kYaGy9Cjsk3eq7rUMpzQi7EVImFfcVoDFeCccMBjtQ4eWBld9SBjWu/36nd4VTQPYf7qFjNjKFoMjvEeA2TClLEdQPF8b1v3WSiEIqLjeP15amxcI88nJBX9b52iJ8rUOGu9sDEkz6wskd89SyjpBdmf6QXl/glcC8zzB6vMzX68tJqC2d1fiNzHJeTn86yXzoEaIyWawuB/bao+ZTCiggf6MI0EULwxOAcFB7Ui9hwPhqmIUWTS9Ya0pdQWGm6+nFv83vG75BDR9asm4pi4rem+Pb5XP0qoMvHlZLLd+AKD2xu181fvdMOk53tFXHYzLeevxd18JfF1yBL5XgIpdD3pY7/PUVogJeKuHvaX2LNFJPmrYMJiVlfBNOrk/e/JZt/tIssXN8+dsNFt3vDb9bwefXs0cxjAxz+2sCNLMP16r5iz+6VXLhUfGkWmtL/xVn0H2Ortqii+N/LPkNbPmJms6v3r1+K8vPvruH/+Hb/rnnx3GyIurmoaxinH9jFrndXMdLlab6AvOvOmfFlI/LXsVYG5Mvrhjgnv5e5UEgWvDfGFvRSleSOVNn3sjm0ELk4v5v2mmMjtOqVlp2YrxopGFUZhscESXodLkRh9Teh5+HTV/b+zcw3q3iZ71dMvITay6P5Ide2qyoS6QHqlL8U7AB71xnrN7NoJwC524LPXyftyE8vnj3xU/Vqppfs4GVNnih7dWGqoeGResAqQv3qjnS6aVHDGc/XjcHafKSX/Qfo23HuP15smeqzyNQOiCwFlH5NKWJnsSilQTDrnm+M638avvAi3vluZ5gA9WLSWGbs3aCVn9OKSNx99GWyg6AOKj5ttL/toCpp+a0mwxu0jUm4+F6M1c0rehUMf6XUU5raCUkQPSc15vlz3MWCnpQ3P5ZhD30fHFk/5jcfWQcnvtl+rAVROjYfHEd+zfD1lbVOpFf2JnjYaO2shy2ibyVo8Q5oyCPirl8Sfz/qy4cNnUfUkxGerbzGjVg8qTokWzv4wZLc168jGj2TlN1xkVipCfDs16dncsTHaiEpvjl8/79s0C4PHBZSEASo4HomJoJE8ui7eey30r3H4rZvQfN3Oqfdr0nKLS3+Sg7yr9IP7DWZNJJhanvGQhzqm0uyCwtxMT0T+XsHf1jI7h0x1Xs5RLe7hawP9zze6XTnyi59NQwhpwWqW73fi6KL3zF6wUFxKaVslJDxxSVw98djuqXdOdFrs4xtCNqTvkJDZuURE5ounJvCyCSaFv7WG/H4Tw29Mh5cPpnCZNtJ/z2zSyDiblLWSpq3B3sqKldobK14PlHeNA1XF8kQGwJAbgrTsNCK+352ouzdjEItp7bmFTTeqIbqafFRXK7rL30VQoNLE5msJRrBRoWIw9GMjEp89NfSh5v1s7vPQDS/W4IGumuY8fWd8kdpIXraLbnksz/cIy68me7h/jB+O8zfgld1aVlWkZ8ZtAINtxfoF3v2NcRoj/s7ifQpNaULGGZedklyMKyunafKbO2ay490E7LXRFERDPulzaqbnYZLKzNhcob101ZeoBqfREZYr/E6lphawp3BbTumup8svu8axVfQYaeHxJ7hzpS9mW60Bckrcttb3bPUZzWalaJacEiVVC75mLYcq8fBp/DF4kZvzIa4IVI1YxgdPJccNZrfaZU1mNsBpS6U8DO99JCIPey9IvVo7VdNj0RgkFq8rUQOKP5eGVpDibni48sAjS0IxbykkHgboNtfZ48UUC+Lyr9sEuwBlxzD9AfqFJf2mPdbv454CkCVxmfiyFHSfpvSk9aVANht8U2pBLihuxPiK++F5ztra3GymdWdUOmwuBanUez2mH+x+kEhaPOVkzDSUYYVDVXvA6dPHlBPriyXTtebaVb8GqTQDl5H7WO7Z8QCQLGW8veZSY4vtiMlxuKNgLBc2KpxPa+koCepO3z0GqjXYFffQgZT3FIrcPSaW7ltrvPcghLCZ1uzALDY/mWgWsw/9Hfwp2ZB3pa76wNWEJLuQlGiAwhzOl6DQJv/Zy/oXK4GWysvArNiIv7YvRhTrV+dCcSu6i9PHvZ/WCqV8lGIzySOiuIJKJz4urp00BA5AkraWOF1CkEo4Z6CuVQyrE0U8A/MlBRqqzq4PCubF1OkX4eDWZ54921+0D8G+fixJOXs6bhe3abD8gyZA9N9Reu4aa1SfqgsGo8X4fSK1g10n4YBCnWwxEXV7Vp1q79nlcBrVu6p1OftspFzcKcdUOhsxOUppYuN0W9M9jkt5i6N9YzTdRYH/jBnJhb/eqTrZB7YDKcL1NdvFv46OEaYH+A8nbj8eT/FBZhpEmXm1oPCGYAtuYvg87cLhJ9Xfjr9bRW1EPVrrhTV1YhLLCvEd8dapy1xOh9CArxDprPI4q1vHGDHtdhLy8xEInbaDgijiHh1kpjAUEosYPVp2gFucNJaYgegylLKi9pGvgxA9P7krhXu3xC4YYY82Szu9iAeN3cl8eb7etanACdRg2yipLT/IT97MOl7sDvstqeylbUVCAm+0ZiP+zmRzrcMhVwe08S6+Td6IZNNyKu8aFAwnxg2xTdtjarZLb3FYDTSAgNvUhthnWk2eHvJMuwl3leq8ach/fp6O28g/3yBh/A60//S42XUyr9Zg2uEgGcG3CzOYvW+xK0qdGOkaGXECThsbUqeHsq7AbyYE1jLrtLI277ci5/ge+oIerXB/1+HFExb1AyGnBQhvCnq6BbkByxfNwfkUMC81PNEQR5b2wJ9J6JsmhTdZdKfX40uw4Ud3QGBZATfcxaLZ6hvSlGbgu6Ye64On3C7P9NAaFyFEE9mJqob3t2ZfHnkcPney9XZjtrTEoUg4krN+hgKQFcglpN445eXoOUOx9Zw+m+xIm5Fdn/WYNZUUhr/mJTS+0pp48GOlWCHKvDQUaar9yRnTyzXCyjTtoHhlGfe17NHODOno8AYlwWzDqH8wvyrpgmd3mEuGqSEfLFF88CSIT4sIGpKZVvYYSnyb+ISC8M+PBvWa2n0hCbiLjnxrMHjP662ljh46y7Uzg1qfbKMtbpVNpT6KqIQ4Gtqh5NxM3Wi3vy+6kcMdKs45NphEIzIY88wQDay5mKb3b9xDy/kx0SneERX6ld40Obp45YlUPZvTP1Z62XddpvYbaIca25Lg4Zguzoav2tr7BEIUwyIdNvlsVDcfJsEwW7Yi20SnRIO5WwgF31js2JSfgKsskOmb2abccb/7UPZV/ypCxfPiRJ5pyC6Szk6HuFJB4qGXusApjY4bug/vnGzxKTkRLyPyxQBYyH1Tlv6lY0JCzAhGWW8M3gXKWI53cdzbO9IBCY2OWvUzA2tAFn+61cYwG2dhSb9BEQM9kfeUGZmRxvGH61vIMePj53iqIq6G0ykj3eZ/ftLobxPdVYjxhMzc9kuacHpjozZaKWUx9XO02TH9G1VVnmfbJVnCSLixobZE4XTgWx9LIRg2TnwffvSvgZtX1LuuMgXjiAeqk/ldaBur9YHmXn7krhbpcYC0W78TTDeLLgTYvo99DVGBoKIjIkesFwKYv3A97eFt01MIn66T60a+n57xmlwusan2GOSk6gsIaMBB7qAO3dAATxmTywLXQQNJQz4ImEzRSHRclzMZqZJGzzSGgYINeHIpyaXnf871shRrgWmZXizk+jMz3CPx7HU0+3LbJ0gnBpNvzsa+OIhTo+DMcFxjCrIyIS/e9DRlgJ0feTV9YNXTpR7BwPZaqCM1ShhUICodCX0BHuXpUMU2NDSQPo/WBuOIALLT81emGaYliG3hH73YUqmPIGRkqDmukjMFwbc4gw9Y1LdJtI0h9lGxqBfBHedoGk6uY8gwLB+s4N1ZJsEsvQeahIG1I0ByKkZZ+IBiLQGIDS8Qq4lPBKi+Kwdc5hqA6nL8VTHqgBziJW0GTFeFS0uF4Kvah+ggaXzfEDBeF5q/y9sIiRxRQaecHAW3cvuR8odhD3azoXDZWw0kDwVE8MUlcH0jxIidy2xK3gkdDfiAubjvTVakXqPsqUuF+neUbyvPKK9gBxEGufwj3z+5ytA3VV1LLzyElKaoDycIzREoBQG/3q566a2UPuB1iEaS8eABd21uXb+qK3DpQEMcNBvtPx2FHnUb2Fg7mrgoW+Y5Ejs3AzmvxVD083VlNUKYc0k8Nalr4xH9V8gQ6AJLJiF10rdnVMF87uaG8Qi3M4/Er9stMq21se1Ck/NUJMF6QCCthJvBXJef/1QMt/77+D14vlxfS2jXxqlshe234q8sTbaoez+7T7uvxNh3Wb3STZ26y+MjY9yb26UX3y8bHrVBU/qqKx6OTH3z5t9eP55/9/siV/7M3v8B6zfR4Tke3qcVRkfoZjaKXzzwLc0mSbWwJYrEf0aZdm39qkWUZ3fZSMMdOXZpvYtOzdVGRTTljohr6S3tc1gu+4pLEmps+3VDli1VPZiJ2QH54LSTei/1rz0d8+/miRtixIMxEdE+W3tI8n2S7X/gHxoux0BDJvuCSz1gRqNmBe9vt4rQLTUuzI8PZ4drW5564u44OcdnQ0e8WXrtGo7fFKymW/ZRXNnewKu+PxELTexTaz38eD3tbLrse7s9LHbBh/g1UfGyuVclMa9PmovJWzhowmkZicQeG5R0ziKLbPyVTot+jPi17i6s0rbp5xXR7c0qo7jf3y/pmRmRHi7bp51rLlf3Pfe09bbbMdxvWng8Kcp4xb4l1uF599mnJ27CaL3V4GIXCD0d8fhzMr0DueBrVknW6/wV05YAPGYV/GmF2PJHfkJK6eI+xi3nRhu3QGfC6rMfw69Evz19t0t3s0Wed1oQHp/Wr95AgwVN9rp2dz9Gx5C4FCcXqp3NTbSfVy4vzu9jldBPZlIabxy6qs/iVaEfm9JFBb1jORo0zc70sqmZq6NSkd5lfjQkRXf4p30t9G6dARhVQDuwogqgFWWo3Vxz3kMpt0GHki/BZtOal86bve5JuvTjwugRzEL+M7ca9e+mndB8WlNvKXqQISKQ9ag9oadbz8yYxFAc1x7ZqLVU2k53cYi/srUJt3l917hk4kBYuuE1M2AQS/lhKci675EG2Yg5bdO55Xen4yA+yNr+UHpFbAP2J1NkECOPki1ur/P+oF9+93F6QMlfOe0aN+PtdYvN1HhoZUUyuD6nlVPD4H1y5NhwbWBIsnExpbBJZ2evXqG8kt0xRMyejILg5rbSIwgMeGneAcIYMMLH0aW1nALc1KTCRZeG8+nK9aNoAzMhJ1LcjQGB8+BgUWMcDbFof29R9ZDtKfPHQk/jXPru8PYk+IujAtNLIpKQu6UipY29UOQkZWQhkOUpqj837ND4sQmH7nTfNxZC3AvagWkpJ1ugfOIGwBPKFcL8QDXya0x3RODDcfoGWZ/rk5grV12fxCmn5pE6GHg0WQBoEM69oO07PxfUCtUOzbhpVx6e+rO0w8taynwCCp+haAjJQ96y/aSS7voMHS60rTGmMFDex9ZlH8eTLN4QreWAMcRDUtn1pNGeUP/ma2wPeg9HRJ8PW1IlS0oiUnLQmwjUaPNwZSLtrD9greMqyYsa2q1+WWyVwX7H6eS5tsEM3qUAfN39TeNJnX2WJF1lLtW8icoI1blXIASjZwTaI2wMhhBWPYyKRYfhXxNk52XriztvGw+oDzeoKrJjJrgjv2PaNSdSUxswlk5Gb7YhNbtyjKM0xVUz73SrIYvjYkONKBVb2zq+2MqtfZTmwcmcwanuE+ED759v5zYJW2QNP8GhV2GhFWC6NJg4XRdU8XB6uaEnn6jtfzrzbx3QoywIL3HdNlvDAArewfFLKaC1+sh/Zh1qq02E1MVD/DcdVK5OR5oDaKvXmQQKWDoUC4fbIICpZmmN2O4ypG60ieDXSXAB+PUC0hsPWjyFa+PP3+Bd3ivJi9TEGsAdKiKMP+EEaYZv23ebNElBrZPBZHOXD3S5haUVFb2rXIqsEStwfkLVXCGiEqlgxRdIAK8t3idy4/BTKwrDldAY2HBxYQNrI73onLkYwSyB5sjDYsJrpsHuXEyQkvM9bkRxxQhHyfuQfpcJKohv5IaktcZLeqlKXzKm22alQd3fwa5P/5QIN9eLx/MHqPTK7phiOYiz8HiVv/vEo4LVFpOPTxzQlvtrUupOXNPwG3E3YSgzrWXo+MBuJEQ5Jf+x6M+by2Sf50sI9hvsFYyojiwVyD3gL0IeOY/sf35tvzli3cmtBf+tbAttdPrpyGMkXwvaIjl2c0icMYs9VwMptkyUhYmeQnqbnXOypOfviPWFvQuE5Xg1m+R2bYayCVbX82s3DEdNBQ2P1ciiO9F14bDKymFK79S18OtcV7C9fAZ3neBP/ha5/iZG2zo9XRSI0gsia9gWZC6Jt5l6QFcqOn+DBmMz6M4qx6PEG4sVvAulXTR2x8qaOxcmqppGcqL09NppgeV2x6KSiDvEWZUxY2S/J29EfbbOS4//yvCnIihPy6tJ9H97aanDvsma+O/0fuV2X3T7fz47Nfrpl5CjkY9BoltxzhDtfiNAUVjEW+IwsEkM3xmifvzjy8uLoAuuVflPvAExBoDsLBUsvfN2YF+2Mb7A6o/i/Tst9lzSKd+yNW31Vrr7pi4eSYvFHQgSdHYv6DN4/8nILroTasTS3lJPORb4e/dmhXJooa9S1+7TQxvoDrAnwlFLmgsMg8cTFQ6kOflALYQeskW6HWgt+8QvjcRYdGij2i1tLX0hOgAcKsNyIN1Tu+0ulRq7GJLNFqC99PajO/9fSTwO/7b1MPv1gvr4iuWkiiOy6IQCyA5Am3rgLfbeuovrgsoKGrhxxQKE+ovb6kgvkX9WbOlKZNgX2GK9e4SLauMQs+xLUrindqEgTBCMOovFhaSWOYRYjSMu966iWSy8sO3TRLAcrleqB6/aA12LNZ/HAazhekwDboHVfCHcfzf2li/huTxfjdF8ejX/ELJGIi0LuB4+KdieZndm/LpoyyO+AhTZSMOPvPo6Z2y29xBehc+yiesdnupjL8ePm7s4Iaeln4B1QX/KH/5BIWOBEAklL9S0Dm4WH+X9CGkND/yAllp0D9JIH+TNYBCd64E9n7WeoZzOmO8GirFfeveVEsh9EgJcBwGaPoTWJYbm/zCsI6Y9gCJWdkO3xaXc98Ldy5+MErCfIb/sgf1sRp53Ts8zLHYCkA2AtgPNF2NEKXH7UgRV5wY2LAHsDEwk/llr8nUj6rWxI9OyXcOMSpDRYfKCgETw+GZdNtS8oewmLtUygZH8EOqFU/cK4i8TACKJowCnBdU74W1rbUdBLfUy3QukjTvT3XxqXqn99pmx2A+dSmg9WEBMBSZz2+cvufJSn8BozTpL9Efc86ZqdLG6x7jJjxJRIJce1Y+eBbyYZ7Afxb3MM+AfpdBeqw3SHLIcMy88H7w5bS0UCWUM9zYGwuiFI4wHG5sJ3B1HftUz6lN4Bg8PL+4Xx9Pl2XjuBMbIwQf4tPkZcCDJQDKQhK/BaNJf4W6lzIpBFpycKocj+epID8mAPyhPjaFxH9T0D0YUMEBMHp/Y0HihP8ATtdxbKbzXHRsSNgGt/YYwRFhZkcqAv0xuZv+zAj/62NQyfngceIFZvLr5DNP2q7CYfO34XpN6JLwrO+UQBtG8KwsACVpwUChXQwm0h115bQ675+gG71+yV8tbjU/63btddoLngNEKJInmrUS4v0f5/jEPs9vnxfkr7TJliKcnFSl6Y1agyS8ueVRiC2rlz/4WC7P0AvKp4Oks+ntm+0BLZ8WI6tnW+f5Ouv99l6QJiPf7jEJ/fNY5y12JRhsK1401d/eyAX8/vZ/Uxb4qLO46Wpy+1nKPBlAM9Ca3qAfabStS3Gfh0fUTu8zIyxav2+TxliXLeloDqLpiXHN/b46nJa/LRvnnFxKPLWe8aOVao2ESDrJb5bFz1exk9+y6KRAIqU90uxJQbRnt8ya8nid1ml3C5JXPabSQTJKo3kNav5f1NQZRCcUJHz0rdoOuclZxzb35CYijcmx2QRkfAVycFoHUuTRhoSCD6JWv8Xnw67C888vK2oZwdVs0v15y63q8HWWZgbzfe2lUPVav/zdS/mfrfZgofBED5LA0tHVcnuSxg0x8Al8YvLNVoXlbH+XJ8WYlayF9pxtXzNL+xF4RVvpp592YhfkSLa8eql3IUj08ROlXT+44TJpssEIXJJcl17Q8D6y0QFJmuT3EIsiW7x/Vf5mAGQEG/XqBI2tPVbUtL8vKmS4fCY/PyIeDzfdis8HFlfO8z2lHvdmfhYgVDgbr8KlS/A9BLyD+XhtPiFs8qcE0Am4juIrxH2UH+JMkRoXtIsSy0pJK1YJjOpGP20bjLSI4WWwwrr64qbQjWOflByiXCxbNLM0UFo6LJbb0CHane/52GWWZyVbXLnPCIpinHKUfVhJPfnY9i3+36F8VkcP17OJcOUcJV4gJ5BpfBsX0/wF8nzSFoqS5Nrog2OoGOHB8EHIP+VkoTPBVa2Z+BCqicGnGGQl3Yp7ieZk91F0ozxNQU/SPZZmZX+4r+qmbe5xdopo4a94qAGhJammE2SSw9yAfKcvTYpFXYSXxFHAq8Vk53V6b5jzg2hZX3J06GeiOyPfmtMhDzJmxXiuW/qNt88BxN5oX8KcSfReq9DAwdZcmr6hKp8xmgsgrHor1UNg0YzqQ3dTVltVYfwejpwMqDqyTFpLDuWfy/MFe7CWSL8SoLDMwf6mllacar4eXtxRsSMMXF21QN/nOOvQ8YnHzZZGkOvVYUVkH+F0a6HFHAeVumW7+K5ChP8W6n2b8fAAAp0zTk6jhMIJTfjOTovGJHenwS6Jyscj8uIxH5U7BYstlJTxa79YD/32zVqq7EGLPdB8sLO+f+xT94znqgwem77V91ZxusZxCbBQpNZc5sq2AjiYOYZNDl+H4gprUragSCiqEDl1A/QUadBgPJgw6wqdBUSiLgmEDJZWA4w0MQ0EF2R2zqvwpxAirljf07mPybqf+/MaWHP/m0NPpixVKZ5q/ASA/DVFy5zk91K3Rvj/W/Iq6pRS3lsjHOCmXB/xfspnr+uMpfdo6W+D/COuLCmHs7Bj0n6bjv9ZEpvjfYp1eT3OSjEhoQpbUV5T9jr/DsdpRO3aGToEYT26ZR1Lfn1XhW8gZJLNG1+2FLZtF0S3T8X/QA/YssrdH/bvx/v9GZy8O8fP64X+jScY8mFripRjpwHZqXtavhyqCVPfLPyUFGezNaMabwWt4mtfA6eYfWBMm9yAkmoOtHPeMEPg3lDVBRR+LAXNvSu92dBd6rXMnar2f5GF5ASRjKEwlJGiaYei+fp4tcLu3HfD/Upv1N3cHCmFBjcmkhJemmIIdl/r4PKtM75oC6r5IOtFFlvbS2TIEEQZ8PcVUDilIpoIBphJ3SuET70jnXSb763MQgdRLzZsB8aKhoEdhWzY7rb2eWAlQktUS0q1dxwG9gGohLlSy/PIH1/+LhwdWgxAkFhSdvxhOtrK1R0GuOzLKPlg9SxbDt/cCplCc2ZQH+C9Ic6FoqCQC2CPo7CS3pHUeiPPn1Qy4Kl164H2S2js6eyEylaBSDMk2/df64lT07NJChxy1uBbar5NBiCjKDEaBW7/slYYtJWwEQ6MnSK4DbQYAYQRayLzA1YVh5EpzLkD2jV5eQnAYYptuR8JibpfvB/HuXI+xVpTyYT6wIMdLTGAQ7CM2lKTc3lG89smoi/nrwYwqAj28ot4c5lwUAAqEoaYbOCYAMqnp+tNAFrSEmqn36VeyixmCzQqKSSVsbridX07T80RCVDC1oRY9jCgB/URzEv7dUej2gKZnoiMjNJ21Wf3DZg8rMGwKAKzjmTsRe8vh6UJXgsqxxPLEKmvtL3nuVcnYa8w9YzoeRMVLHublfVgVnTgo+LJBmag8ABCpPBpIjuMTOsJ9IWiqTZlE4qN6VAUQA0oCoBNA9W/5s0OdETF0N8JidLHCW2VU0WPYdLNVBkboRBEsYOMvRKb2i/CCNMYypwkT10WvBDiJfRRXiwhHhKkDT6AcRXDL9VEha78BSPHCkgKlQihngzPgYegwPZHrR1dIXwWw5O2AgLi64bWqoJkAPLNuGUDYhnGgcVxfSViPD6hl4BXVYjICkok7CKsAf45zhKKesjvr5fX9JJ/uK/zMa8WZ+PcuOh331itvUkGYCDe+VvjScMHMFQqXLhzSxosWWTMRN7PNHv5YMzk2P4HaG4NPhq+gONPL4vKLlg4FzpjvLeODUh9j55md6E0Z8AsI4+oVCBZYg+qrElmf66j0Ai8IdGEdZCCD+1dbbq7fktCaWPlmheOKro4WWG725rC5QzeonafBCK2Y7IpemR7LOKJRT8am52KydTnPCnaD81biaw+PX593nd4D9pcuv+K4yu7POqPHEVef79OscJxSqrQiFg0mlTzr1TiGVjtAg4eX8F8hVcaqUhxkdKPD18Ns+p7Cy3+TRAwjDOG7yr7lAI/nC3HoJWdrC9R6dhavEi7cKWHUyQp/zzSv+AibwHv9u/G/ZuHzQXDNaRok91r4Kvly3CtjrbP/f5j3Z/6euG51Re1/9Oe9gt80+aAnwzzZ8eEbf7Q7zP/FTNjHSVp3YpIa+dA/Xhp3VpMV4az4cuYl9wlh4cddeS13szklYWmPk3/bcE3d8MdNP+XgQkaab/JxZHNUxkyCZnp5ELM32W7bNz7ZML/yyMImRDycV5MTDB4lPgzEipe6ixZ633+ep5GHULTi0EncjbknlZWTUWPjugnhkE2qYu3Q2rVX78Y1i0leCdtW+4U489M3Hev6I8IPo2HsVmwYrbEXvGn2zxex873zL1z2+oHOWL/iIUw1cH1C3dHEo4s2Hj1i5tHSN79qSpR1/M3Km9B529mQvjEVN62xmklgBEM/BY6+/M1Qbju+dR2ZUrjG6/3NvpbOnNTOyQWzNLE5peM2qPogau2uvjZVs2tlkectNyT2WPSoFHt6bb/OWgt6g1x0b2RQiaj7lfDTV9/sUAMrZM9cc3Nj/+rNIeqcw7/vc+fJw+u507ZrkIHz6gD7zcFhvP4ZEO//qSF9BzjiT3T7bYDztwxnwXWT6prdFTwYh5jvYEpWJ7lff1h62bpzd5nlmoF1ZyPbCslRpi7ELRThVmmWbse8SFXFI83mUO2Lagwz33QSbVTGW5AXiyKXouGHHsHIZpiH5sssgLye+Yw7JKAkN5FwMmTC+wQoDoKDD5Sf2e3V3czeCNGl76GGQ31NCKBmNhR2svXvF+pCfQDD/yFeduTTcX7B4fwSG+aiN9Ju90FFm5I2EDPdVK7Knl25FyD5aVObIGnoUNIm3bUDp823TSAKBGZ5aXcTO3BpUlePMSRYfEFMwnIu8HKaU/xTjM5AqbNZwaqp9Fd1e2nvzXlPWRfXkgQC3RKe6AqMWz8LDNsbPcDPjgxK+j/wbb1ADO9QFoaYlZW/9PQk37geJFSnrLn2YKZd/7mt99qXlWjkpxcnk/t69ZL06qDbGt2tTd/4B9feZyWsciC+eEZ4iP7k2+8fIQpTEslx2KoziAPAKvFub2o7uFcPU6Xik4msXVdzwRNpsC1kenmMXZiSTJ/RmadxVUi4ANYokppAHZDsdv8lkfvmbrfE44GuBu7Psm/ZdI7W2fntmPbU4x5FPMgR+EIy3Kn1/oM/7PYdWyY+TEkiBbk4mHPhYvcYrvX7tBaWuYbgzLy+3dVOZEdx9pDlRUT3PPeQcNZ2gY/WLnJChgZdDVBtZnfHHsi0o/B/8dfe7LLtLZLftWMhZfAiWMqCGe9yait8EQu+4NMjCZIDXDac/CAZ9I5oWL2+HJ7cXBcaKJhBJDA5b3U6RZn5r0XEeOkm6QJOdYgwyoeMpxGxcOSGl3zjJyoqVd/OuVUJF5oO8iSDFozbbEhtBopciru82qu+DZV6bP4W1F7A2xD/MalNcZ2m5nzqhcoc18ILuvnkvsvSK9RLlhht2SqdnzQ3Z314dNWLnLcxr/xv6+4fdjiaoz2LiSv8gdjy/OJolJBFaGlxgCeWFI2bch4FJPwVB6hK7o6AC6XytIzEF2aL2SG/pCrNwAAwCzgRLi9SCmdZ1Lu3KxQAhpW+woPmnbWWh4KnpI/XggVk3uMKsu3H6ACZ0fO4IVdysco2IFYb7UgYi2uhITntXZMeIWqnI8c/A+NZ1aLw2ojG7HAzeSq1GPx+GMu5xAv2hjiatVGb4ob7bPGW211583ZT8ydAF2gI+AheSkdqkeym0RFLJnZLFb5vASdRwfgbHpYocpT7JAYuAmpJ6n32b/36jBeYH8RE1NJPuk0jmeBylVzB9R3kqvVCs2tbxNIK/Rt2MLv/JRSGYv6A8BB6ACH5E3Yqh43IkNWHkbpRsDkdXbG+THUpza/N3Yqnz4gfnrreK1Nra+sSH6qQY+0G4vaJKEjXLiusX8fLmXH1DG2KWtNyuxpVwbpe0tdWl8MKjGiLejGsneLZFGA8IJpcUY2vwYa/iQW6I76YSCQ+AlbdUWDF11iiNMaJ44QVC+GuwoqA+hKxiB+ruVy9Nx3qzhlyWGjn8ZqRgTVT1/JFm91tTgh9e1FQEWIxmwpPo4QDjCvU2so0x108Tc6DUSNROqc+hSOeOUmNnXTpOC47IPmvmeahaPKydBdM86GdI3bVhf+hSjUvZAgoupshhjW0LMYdy5BIRSAsdddFGiD0d1O1zx1gJOwfbAzCOc6q0A6NOAIWzyEkhTGJI2LwjyHZCclV1SavvAFN5CFMgwFKmA0YBgiOuI6L5tDPNcTR8imzaZT0e/UqvTB7A+FEVaYO9AlBh8ohqf9sfkxJ2VL8owTiWBWq+KUw7lWvqjCk4/DBLUd6QPM/lzTSf3O5rje8MSiQtVrHriNndR/RB4YldLm1+6VaD7pvqOoGyoDVkHEOBJYAQi2kORdXwcvOhPnaI7tOtTunfP5Rd4ag1D+zUa5RHd0f5D/fZZqzLKNFthSe3jFStaydei5WjdMEOAq+qUSd+OkAZPZ4IxvSo66GfTcBPzJVPaPWWTMWnDJegpwPASdkydXc9dhjJ6arUREwmJDHi2xkwHwUAzu49qo8ndW/jifm5tO0xqK8Q66qjoHaOdVNGjOMYS2iqdFdPh9oYYAtWqEVP1TxyuOp2c2JQUY6zlW0wDAEgWmmL1ZREteibKYpS789+4ij2qUaxvHaBUbdwtX2qoEn23dgCnuzbI1g6U13HR+k8FKQxFi5qoLQheBF3nWj+SMq1U/8w6LYmI5KyybrCJPbIiWyz9z+WediAza7iR4iyWitjniYGBi1nC9xsd2ffis7JbFh3LyiC5Tl3QYwzFsxg3wsbSI2JnXRFjjTdhYvyklUW/XqFulQsRfXCEYAIt4ubhUA82pHJeiASi3gTc3XD/iTJEUlylfn18+eql491f7df4VOg3g12kBUIDj/8biwELiRVh5U36VKQRDGQVXrLzOn4hm8yWyw+IHNsG73LKiFmbdAc4/KX58w/kKhYUFFvYCj4xsGCT5O3llKq4ZmAd6/lZIHanD/MFedMWSNHTjmF4oqo9LnrC63OH168luMknOeIuDG+EtlS9KFy9TCJpHacq1O7QruyfOeO5/YbHPH70/A5zNBMZ1S5i+hhWjcl+R68PK4Y2KbWm009eSwkyeZepVHLYAMPwPT1C6Sk+PwuJIVd5OSj1o6ibPbgJ+NHgsYxcBj6eXF9ny3knsc+F1jDVEiHRDjT7LgNruUWkLKnw6cVEzOtAbK2mpECpeulvqX0K+ohpWvzGO6GDWuuPK4/R6w9aOEQ38bQJJMO+Nz1QKb9Fac8lNfKTf4spUV8xBrj66N2oBjQG6V3en14o0u/d8JdcQ4Yq97c8O6EszGDJZK4UXd9fWXBomt3GiwhGx4O1dt1m16zX8SmleS0xrrpGZzvGxDryPJDS5lWbMQEsDmxqF6QH7Js1sNz2+YkbZa2yGxNWtBoKJx5s4GQfa76CCilP6dxNnFWCxNvcsX5G2BS79jye9f9KpEvTp3uO5c+DbYQ7rwSqlAd0t1RbP05VvdlVOZH9XpOCWiyqv810yEVS0Y1QtpCkVao+fibTM1Egw9i0Ma4U73tB/EPJ0OBDz4T8GjiadHhwcXhcpttZ6D0MNBzF+0n6kbXtqPFNWGxlIVUdtBPC6kO47Lx3pTIwvuu+nsp9WJX68HWAE3ToZ4oTmp2EQFppTgEcZi+q+yQyOTlOm6xJoecnTufkL6K/7rdgZdN3Xy1db6n1IMdi4ORCO0DyTCREosdG7dceorL8i742tgtKdtCmLimdqyAN7/0oGaLXZt+FhHjvn8roUdMUV57W+i4xBFXOpoD+uBYt8lE6uDXceHjI0d2YO/AC768HlBJquaMYZLDNtggfccPmKB/Japty07AP9llq55u6IoiV31Ix+rm+6hYT3CfqmcfbPpVkOG4eE8fiJE6FiLFrLQwAc6+Ll9WP+8t0FIw45Ja51G9yaBfbBLij7XER735hKUpKKlVM1oksQ0RXEYDEYATqC2HWGpMsMDyZe24CX9hR8QSvmlq6UbKPXh8uDLgu4HUpPnKTqLeI2fKfZ5VNIy+n9FUYTRgp352Ovz2n+V9kqHEwt1VyVgL2S1uE6/ChKY4PYr6HiGcnkffDl/UNpIlVerNskcdpuAGbGlndd/7e9libHxc0dy2pRooGdbUHgKYThffvUyfa1FbNAg6Y0ZEC3l9Qrm8fNeI88Ab3P+BX8/mpQnGYp0ijIldVLosKftddE9cYpePolslUJtGchYKqlIafArAujtVSydFloc1T2+URltevT+Du7+MPp01T7/rt6xQiJdTfgpU931Nw+i7ryeiKYZuus86/SB9X06THO2Q2F0XHFuEpaJvh4K9cYLvxV4to7/k0sKESu+HMxYprmnFwA2OSo0gI0o1SXi7ntDDLbldHRhSJPigKGWxL3Sxr396STftbvKjX8/nLXrEFxSxyLgJF9AXvpXA23teYz69RONhORtZmB8eqhem8KqLVglNce/BYn+Ps3xfeHXVUmIjcIO95A9YZcdvdRb3ohfEaYvifrnPHHd0zQ0eKC6SJTpSvHCcIopYxFVaz6lwD7BLoqGVIeLCz3/M0vzw8NX6hfYQqkvtWbqRGOJbmFz1drmYcCaBjhkdb5AMR/XV99SxRMcLHFVEXw2x+91v8Om8GjLjavZyHNbylqmu/yYzlybM1zNL6q2aRY8P/oVVes78WGbaYoMYSyhjvDzPOGphdIG2JwN97nHfwJ92s+/eJ1vJOSU8fJzBHh22ofY+GAhfDC/RCirT0isHTL6JejVCAMGwXqu+49GwXT7rLKlrheSHVUmH6qqysy/sBYvbWtshFxaNGst43IltKJtVFrNWM/5CfDtfsXRqeL5jiHu/lv0ZJb3nH9w7j33WneP0hIxgw+v0i7/ZF6DC3vN/Hey5wIEdvTgh0k20zM0jqY4fGtE2+fUgA/DW/EbDSn0i/eXS50T5XeuyrqD/a/p7v7zbe9bovcdPZgaZ/c4xl736zJWXr5z3y9zkZPXk78XRKFtAokUtn39i93nfCuwPzo7Rft4d/+fR7v4tT4+et1n7+hUDw/OHR8P33f8D6ggrs39Y+Md6/Rc55yugQzGeHQSG9KT7gsrbtIq+1Qaec065zV2/bMbJr0WT1te+zX5v9+v6Kc2ImeuOMDZ8Lns9/d+an99b55S/+/9Q+v0/lpznMv/Kpsmn3k7uuMVf96F5tfm9isWVAupK02f+8Tvxvi0Q6K6N67uL5JR2x/wwFrf7t3P+752v16uun3w8StyVjeHc+df5fw9odHN7uT3qmWZxVPP/Wx37U3rHBRh+bygFjRIxHDhL1Mn8RHE9d+z69Z/h3IkHd7+vPTwVJOPp6ueyzimhCQBQSwMEFAACAAgAdqM0UuNuVnlNAAAAagAAABsAAAB1bml2ZXJzYWwvdW5pdmVyc2FsLnBuZy54bWyzsa/IzVEoSy0qzszPs1Uy1DNQsrfj5bIpKEoty0wtV6gAigEFIUBJodJWycQIwS3PTCnJsFWyMDZDiGWkZqZnlNgqmRmZwwX1gUYCAFBLAQIAABQAAgAIAClet0zWo37aRwMAAOEJAAAUAAAAAAAAAAEAAAAAAAAAAAB1bml2ZXJzYWwvcGxheWVyLnhtbFBLAQIAABQAAgAIAHWjNFKbLSFMFQYAALgVAAAdAAAAAAAAAAEAAAAAAHkDAAB1bml2ZXJzYWwvY29tbW9uX21lc3NhZ2VzLmxuZ1BLAQIAABQAAgAIAHWjNFIVHmAbowAAAH8BAAAuAAAAAAAAAAEAAAAAAMkJAAB1bml2ZXJzYWwvcGxheWJhY2tfYW5kX25hdmlnYXRpb25fc2V0dGluZ3MueG1sUEsBAgAAFAACAAgAdaM0UopHEVX1BQAAtBwAACcAAAAAAAAAAQAAAAAAuAoAAHVuaXZlcnNhbC9mbGFzaF9wdWJsaXNoaW5nX3NldHRpbmdzLnhtbFBLAQIAABQAAgAIAHWjNFLIHFFWVAMAAD0MAAAhAAAAAAAAAAEAAAAAAPIQAAB1bml2ZXJzYWwvZmxhc2hfc2tpbl9zZXR0aW5ncy54bWxQSwECAAAUAAIACAB1ozRSz18FCOAFAABFHAAAJgAAAAAAAAABAAAAAACFFAAAdW5pdmVyc2FsL2h0bWxfcHVibGlzaGluZ19zZXR0aW5ncy54bWxQSwECAAAUAAIACAB1ozRSH4ys5KYBAAA7BgAAHwAAAAAAAAABAAAAAACpGgAAdW5pdmVyc2FsL2h0bWxfc2tpbl9zZXR0aW5ncy5qc1BLAQIAABQAAgAIAHajNFLQXWTimkQAANRgAAAXAAAAAAAAAAAAAAAAAIwcAAB1bml2ZXJzYWwvdW5pdmVyc2FsLnBuZ1BLAQIAABQAAgAIAHajNFLjblZ5TQAAAGoAAAAbAAAAAAAAAAEAAAAAAFthAAB1bml2ZXJzYWwvdW5pdmVyc2FsLnBuZy54bWxQSwUGAAAAAAkACQC8AgAA4WEAAAAA"/>
  <p:tag name="ISPRING_PRESENTATION_INFO_2" val="&lt;?xml version=&quot;1.0&quot; encoding=&quot;UTF-8&quot; standalone=&quot;no&quot; ?&gt;&#10;&lt;presentation2&gt;&#10;&#10;  &lt;slides&gt;&#10;    &lt;slide id=&quot;{8D9F2E2A-418E-455F-9E07-73D492C1062D}&quot; pptId=&quot;324&quot;/&gt;&#10;    &lt;slide id=&quot;{F68DCD98-F93B-4CB3-BECD-17C9BE3A9D22}&quot; pptId=&quot;340&quot;/&gt;&#10;    &lt;slide id=&quot;{1A2447E2-F413-4521-8335-6F0B04F596AA}&quot; pptId=&quot;327&quot;/&gt;&#10;    &lt;slide id=&quot;{BF3C1B7C-482A-468E-8B14-A841E4139D6B}&quot; pptId=&quot;309&quot;/&gt;&#10;    &lt;slide id=&quot;{CACF6A63-3876-4331-8651-8BF9876FC0DA}&quot; pptId=&quot;287&quot;/&gt;&#10;    &lt;slide id=&quot;{9D932FA1-757F-4471-80BE-BCBCD1F13059}&quot; pptId=&quot;329&quot;/&gt;&#10;    &lt;slide id=&quot;{A2C06D76-FC53-4AD2-83B5-473417DA477C}&quot; pptId=&quot;322&quot;/&gt;&#10;    &lt;slide id=&quot;{683BC1F5-5AC5-43C8-B9F7-52FE1D5A66E0}&quot; pptId=&quot;333&quot;/&gt;&#10;    &lt;slide id=&quot;{C46FB627-3DA7-40CD-B405-BF9E5F8D5172}&quot; pptId=&quot;310&quot;/&gt;&#10;    &lt;slide id=&quot;{5B034B60-438D-4F22-BE6B-4485689AADA6}&quot; pptId=&quot;313&quot;/&gt;&#10;    &lt;slide id=&quot;{4CC3FFAE-C06D-401F-9562-D5EAF2F8E56D}&quot; pptId=&quot;314&quot;/&gt;&#10;    &lt;slide id=&quot;{CFDB7749-7F3A-4D35-BFF5-A6C5D01E5A93}&quot; pptId=&quot;315&quot;/&gt;&#10;    &lt;slide id=&quot;{F135A37D-5F6D-400B-AC47-FEA465BE8003}&quot; pptId=&quot;258&quot;/&gt;&#10;    &lt;slide id=&quot;{847CA1BB-53B2-4D1A-957B-8FAD08182E78}&quot; pptId=&quot;288&quot;/&gt;&#10;    &lt;slide id=&quot;{CF026D55-822D-4A8D-99CE-6AD30DAADC60}&quot; pptId=&quot;312&quot;/&gt;&#10;    &lt;slide id=&quot;{BA1CCC19-EE44-468E-B0D5-66AD67DA9670}&quot; pptId=&quot;279&quot;/&gt;&#10;    &lt;slide id=&quot;{F7044EC6-D9F4-4779-BD3B-2A372338E7EF}&quot; pptId=&quot;298&quot;/&gt;&#10;    &lt;slide id=&quot;{FD8DD7A2-74FA-4FB5-BA2E-04755CB52C42}&quot; pptId=&quot;266&quot;/&gt;&#10;    &lt;slide id=&quot;{68055983-A2C0-4102-91BF-B25087A056BE}&quot; pptId=&quot;292&quot;/&gt;&#10;    &lt;slide id=&quot;{3A463309-FFDC-42B4-9594-71499A93F9E2}&quot; pptId=&quot;293&quot;/&gt;&#10;    &lt;slide id=&quot;{52C0E317-6138-44F4-BE92-1DB97D01B5A0}&quot; pptId=&quot;294&quot;/&gt;&#10;    &lt;slide id=&quot;{4068B002-E5F8-4F61-A6AC-E803EAC888E6}&quot; pptId=&quot;280&quot;/&gt;&#10;    &lt;slide id=&quot;{BF61C199-B96C-4E9F-8C77-482479BCBAEF}&quot; pptId=&quot;326&quot;/&gt;&#10;    &lt;slide id=&quot;{01C91128-A879-4513-9F83-4B870802C7D7}&quot; pptId=&quot;270&quot;/&gt;&#10;    &lt;slide id=&quot;{78C5FB78-0C2C-4BF8-B8CE-92D1B15B676B}&quot; pptId=&quot;296&quot;/&gt;&#10;    &lt;slide id=&quot;{E4DA0A29-229A-46E3-815B-DF4F24FE503E}&quot; pptId=&quot;272&quot;/&gt;&#10;    &lt;slide id=&quot;{57FC82BF-6762-40B2-8A0E-7AEBB0AF13B8}&quot; pptId=&quot;297&quot;/&gt;&#10;    &lt;slide id=&quot;{890A99AD-EBC5-47D1-B2C4-5DB9E8E1D662}&quot; pptId=&quot;295&quot;/&gt;&#10;    &lt;slide id=&quot;{C7AA96EE-68F5-4107-8CD0-9B069999085F}&quot; pptId=&quot;274&quot;/&gt;&#10;    &lt;slide id=&quot;{004BAD5C-097B-4807-81F3-455980318ACC}&quot; pptId=&quot;273&quot;/&gt;&#10;    &lt;slide id=&quot;{6010112F-70BC-403B-A692-E9A2830FE1D6}&quot; pptId=&quot;301&quot;/&gt;&#10;    &lt;slide id=&quot;{A5561891-C4A0-4A18-924C-9C659FF3A005}&quot; pptId=&quot;330&quot;/&gt;&#10;    &lt;slide id=&quot;{59B89C2A-9534-4D48-B73E-D8E069166EDB}&quot; pptId=&quot;328&quot;/&gt;&#10;    &lt;slide id=&quot;{CE86CA21-C482-46C3-92BF-0682952CEB02}&quot; pptId=&quot;319&quot;/&gt;&#10;    &lt;slide id=&quot;{56787006-4CBC-4204-944E-D9752A7DCC57}&quot; pptId=&quot;320&quot;/&gt;&#10;    &lt;slide id=&quot;{9FBA5C79-5B0D-4638-9FC7-F3911982DCAB}&quot; pptId=&quot;316&quot;/&gt;&#10;    &lt;slide id=&quot;{F62BA1B4-C077-4316-A19D-0DD9E35182E7}&quot; pptId=&quot;277&quot;/&gt;&#10;    &lt;slide id=&quot;{90A6B98C-EDC6-40E5-BC0F-49C03DF312B0}&quot; pptId=&quot;339&quot;/&gt;&#10;    &lt;slide id=&quot;{72C4DB95-56BE-4AED-8E57-89A12789B072}&quot; pptId=&quot;331&quot;/&gt;&#10;    &lt;slide id=&quot;{00CF6E4F-B903-4DC7-835E-E9A12B4594AB}&quot; pptId=&quot;341&quot;/&gt;&#10;    &lt;slide id=&quot;{B5E1C99A-D858-44C8-9A79-F3F48D80081E}&quot; pptId=&quot;332&quot;/&gt;&#10;  &lt;/slides&gt;&#10;&#10;  &lt;narration&gt;&#10;    &lt;audioTracks&gt;&#10;      &lt;audioTrack muted=&quot;false&quot; name=&quot;FILE_20210114_225805_trò chơi gcdd&quot; resource=&quot;15b1324d&quot; slideId=&quot;&quot; startTime=&quot;0&quot; volume=&quot;1&quot;&gt;&#10;        &lt;audio channels=&quot;2&quot; format=&quot;s16p&quot; sampleRate=&quot;48000&quot;/&gt;&#10;      &lt;/audioTrack&gt;&#10;      &lt;audioTrack muted=&quot;false&quot; name=&quot;FILE_20210115_220728_vẽ xong hình 1&quot; resource=&quot;562b3df6&quot; slideId=&quot;&quot; startTime=&quot;27288&quot; volume=&quot;1&quot;&gt;&#10;        &lt;audio channels=&quot;2&quot; format=&quot;s16p&quot; sampleRate=&quot;48000&quot;/&gt;&#10;      &lt;/audioTrack&gt;&#10;      &lt;audioTrack muted=&quot;false&quot; name=&quot;FILE_20210115_230112_xong y.c&quot; resource=&quot;7f4dfb66&quot; slideId=&quot;{4068B002-E5F8-4F61-A6AC-E803EAC888E6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6_000751_xong sdtd&quot; resource=&quot;e524b90d&quot; slideId=&quot;{890A99AD-EBC5-47D1-B2C4-5DB9E8E1D662}&quot; startTime=&quot;0&quot; volume=&quot;1&quot;&gt;&#10;        &lt;audio channels=&quot;2&quot; format=&quot;s16p&quot; sampleRate=&quot;48000&quot;/&gt;&#10;      &lt;/audioTrack&gt;&#10;      &lt;audioTrack muted=&quot;false&quot; name=&quot;FILE_20210116_002733_cm1&quot; resource=&quot;64b07715&quot; slideId=&quot;{890A99AD-EBC5-47D1-B2C4-5DB9E8E1D662}&quot; startTime=&quot;11373&quot; stepIndex=&quot;3&quot; volume=&quot;1&quot;&gt;&#10;        &lt;audio channels=&quot;2&quot; format=&quot;s16p&quot; sampleRate=&quot;48000&quot;/&gt;&#10;      &lt;/audioTrack&gt;&#10;      &lt;audioTrack muted=&quot;false&quot; name=&quot;FILE_20210117_131459_cấu trúc&quot; resource=&quot;a76c6d6a&quot; slideId=&quot;{CACF6A63-3876-4331-8651-8BF9876FC0DA}&quot; startTime=&quot;831&quot; stepIndex=&quot;0&quot; volume=&quot;1&quot;&gt;&#10;        &lt;audio channels=&quot;2&quot; format=&quot;s16p&quot; sampleRate=&quot;48000&quot;/&gt;&#10;      &lt;/audioTrack&gt;&#10;      &lt;audioTrack muted=&quot;false&quot; name=&quot;FILE_20210117_133426_bài 77&quot; resource=&quot;57e66dc4&quot; slideId=&quot;{6010112F-70BC-403B-A692-E9A2830FE1D6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7_133732_tính đx&quot; resource=&quot;8dae17a7&quot; slideId=&quot;&quot; startTime=&quot;13896&quot; volume=&quot;1&quot;&gt;&#10;        &lt;audio channels=&quot;2&quot; format=&quot;s16p&quot; sampleRate=&quot;48000&quot;/&gt;&#10;      &lt;/audioTrack&gt;&#10;      &lt;audioTrack muted=&quot;false&quot; name=&quot;FILE_20210117_143820_xong sdtd1&quot; resource=&quot;4f9db639&quot; slideId=&quot;{59B89C2A-9534-4D48-B73E-D8E069166EDB}&quot; startTime=&quot;0&quot; volume=&quot;1&quot;&gt;&#10;        &lt;audio channels=&quot;2&quot; format=&quot;s16p&quot; sampleRate=&quot;48000&quot;/&gt;&#10;      &lt;/audioTrack&gt;&#10;      &lt;audioTrack muted=&quot;false&quot; name=&quot;FILE_20210117_200331_mở rộng 1&quot; resource=&quot;cc647358&quot; slideId=&quot;{9FBA5C79-5B0D-4638-9FC7-F3911982DCAB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8_212424_lại 16&quot; resource=&quot;eb1c250a&quot; slideId=&quot;&quot; startTime=&quot;39072&quot; volume=&quot;1&quot;&gt;&#10;        &lt;audio channels=&quot;2&quot; format=&quot;s16p&quot; sampleRate=&quot;48000&quot;/&gt;&#10;      &lt;/audioTrack&gt;&#10;      &lt;audioTrack muted=&quot;false&quot; name=&quot;FILE_20210115_225208_xong phần b&quot; resource=&quot;681321b5&quot; slideId=&quot;{3A463309-FFDC-42B4-9594-71499A93F9E2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8_212424_lại 16 (2)&quot; resource=&quot;0664215d&quot; slideId=&quot;{F135A37D-5F6D-400B-AC47-FEA465BE8003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152805_vẽ 2 lề&quot; resource=&quot;ed70c835&quot; slideId=&quot;{CE86CA21-C482-46C3-92BF-0682952CEB02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152743_trò chơi gcdd&quot; resource=&quot;a9aa381c&quot; slideId=&quot;{A2C06D76-FC53-4AD2-83B5-473417DA477C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152712_đn&quot; resource=&quot;0c26e3f1&quot; slideId=&quot;{4CC3FFAE-C06D-401F-9562-D5EAF2F8E56D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8_212405_biến đổi&quot; resource=&quot;c7cd9d03&quot; slideId=&quot;{E4DA0A29-229A-46E3-815B-DF4F24FE503E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203451_ht trong cs&quot; resource=&quot;a259706d&quot; slideId=&quot;{CFDB7749-7F3A-4D35-BFF5-A6C5D01E5A93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203506_vẽ hình bt&quot; resource=&quot;2296be98&quot; slideId=&quot;{847CA1BB-53B2-4D1A-957B-8FAD08182E78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203522_TC của hbh&quot; resource=&quot;eceb926f&quot; slideId=&quot;{BA1CCC19-EE44-468E-B0D5-66AD67DA9670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203535_về nhà1&quot; resource=&quot;63f1172e&quot; slideId=&quot;{F62BA1B4-C077-4316-A19D-0DD9E35182E7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205435_hình thoi1&quot; resource=&quot;3533411d&quot; slideId=&quot;{C46FB627-3DA7-40CD-B405-BF9E5F8D5172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19_205417_diền vào chỗ trống&quot; resource=&quot;fea08836&quot; slideId=&quot;{5B034B60-438D-4F22-BE6B-4485689AADA6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20_120918_tchbh&quot; resource=&quot;9e95123d&quot; slideId=&quot;{F7044EC6-D9F4-4779-BD3B-2A372338E7EF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20_120904_cm b&quot; resource=&quot;1027cae1&quot; slideId=&quot;{FD8DD7A2-74FA-4FB5-BA2E-04755CB52C42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20_120845_dhnb&quot; resource=&quot;f6742e67&quot; slideId=&quot;{78C5FB78-0C2C-4BF8-B8CE-92D1B15B676B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20_211115_thaotac&quot; resource=&quot;8a3467cc&quot; slideId=&quot;{1A2447E2-F413-4521-8335-6F0B04F596AA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20_211130_mục tiêu&quot; resource=&quot;5f2e75ed&quot; slideId=&quot;{BF3C1B7C-482A-468E-8B14-A841E4139D6B}&quot; startTime=&quot;0&quot; stepIndex=&quot;0&quot; volume=&quot;1&quot;&gt;&#10;        &lt;audio channels=&quot;2&quot; format=&quot;s16p&quot; sampleRate=&quot;48000&quot;/&gt;&#10;      &lt;/audioTrack&gt;&#10;      &lt;audioTrack muted=&quot;false&quot; name=&quot;FILE_20210120_224448_vẽ hìnhlại&quot; resource=&quot;7c601481&quot; slideId=&quot;{01C91128-A879-4513-9F83-4B870802C7D7}&quot; startTime=&quot;0&quot; stepIndex=&quot;0&quot; volume=&quot;1&quot;&gt;&#10;        &lt;audio channels=&quot;2&quot; format=&quot;s16p&quot; sampleRate=&quot;48000&quot;/&gt;&#10;      &lt;/audioTrack&gt;&#10;    &lt;/audioTracks&gt;&#10;    &lt;videoTracks&gt;&#10;      &lt;videoTrack muted=&quot;false&quot; name=&quot;Huong dan cach ve hinh thoi&quot; resource=&quot;d2b09266&quot; slideId=&quot;&quot; startTime=&quot;0&quot; volume=&quot;1&quot;&gt;&#10;        &lt;video format=&quot;yuv420p&quot; frameRate=&quot;15&quot; height=&quot;720&quot; pixelAspectRatio=&quot;1&quot; width=&quot;960&quot;/&gt;&#10;        &lt;audio channels=&quot;2&quot; format=&quot;fltp&quot; sampleRate=&quot;44100&quot;/&gt;&#10;      &lt;/videoTrack&gt;&#10;    &lt;/videoTracks&gt;&#10;  &lt;/narration&gt;&#10;&#10;&lt;/presentation2&gt;&#10;"/>
  <p:tag name="ISPRING_ULTRA_SCORM_COURCE_TITLE" val="Hình thoi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1.quiz"/>
  <p:tag name="ISPRING_QUIZ_FULL_PATH" val="E:\Giao an\Bài E-hình thoi\Hình thoi (mlt)\quiz\quiz11.quiz"/>
  <p:tag name="ISPRING_QUIZ_RELATIVE_PATH" val="Hình thoi (mlt)\quiz\quiz11.quiz"/>
  <p:tag name="ISPRING_CUSTOM_TIMING_USED" val="1"/>
  <p:tag name="ISPRING_SLIDE_INDENT_LEVEL" val="0"/>
  <p:tag name="ISPRING_PLAYER_PLAYLIST_ID" val="a2d6797d673b34499d753a0394d2cf828b14e620"/>
  <p:tag name="ISPRING_PRESENTER_ID" val="{2B5B69C1-C3AE-48E2-9A35-1C49E1F2D298}"/>
  <p:tag name="GENSWF_ADVANCE_TIME" val="61"/>
  <p:tag name="ISPRING_SLIDE_ID_2" val="{683BC1F5-5AC5-43C8-B9F7-52FE1D5A66E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4660BDC-DBE4-417D-8451-C04E3EB027F1}"/>
  <p:tag name="ISPRING_PLAYER_PLAYLIST_ID" val="4052fac6bb99a40772907a2cd921681e4238575b"/>
  <p:tag name="TIMING" val="|3.859|2.816|2.136|3.107|1.572"/>
  <p:tag name="GENSWF_ADVANCE_TIME" val="36"/>
  <p:tag name="ISPRING_SLIDE_ID_2" val="{C46FB627-3DA7-40CD-B405-BF9E5F8D517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Hình thoi (mlt)\quiz\quiz1.quiz"/>
  <p:tag name="ISPRING_QUIZ_FULL_PATH" val="E:\Giao an\Bài E-hình thoi\Hình thoi (mlt)\quiz\quiz1.quiz"/>
  <p:tag name="ISPRING_CUSTOM_TIMING_USED" val="1"/>
  <p:tag name="GENSWF_SLIDE_TITLE" val="Trắc nghiêm ĐN"/>
  <p:tag name="ISPRING_SLIDE_INDENT_LEVEL" val="0"/>
  <p:tag name="ISPRING_PRESENTER_ID" val="{B4660BDC-DBE4-417D-8451-C04E3EB027F1}"/>
  <p:tag name="GENSWF_ADVANCE_TIME" val="62"/>
  <p:tag name="ISPRING_SLIDE_ID_2" val="{5B034B60-438D-4F22-BE6B-4485689AADA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Định nghĩa"/>
  <p:tag name="ISPRING_SLIDE_INDENT_LEVEL" val="0"/>
  <p:tag name="ISPRING_PRESENTER_ID" val="{B4660BDC-DBE4-417D-8451-C04E3EB027F1}"/>
  <p:tag name="TIMING" val="|0.889|1.567|1.654|1.011|1.642"/>
  <p:tag name="ISPRING_PLAYER_PLAYLIST_ID" val="4052fac6bb99a40772907a2cd921681e4238575b"/>
  <p:tag name="GENSWF_ADVANCE_TIME" val="17.031"/>
  <p:tag name="ISPRING_SLIDE_ID_2" val="{4CC3FFAE-C06D-401F-9562-D5EAF2F8E56D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ình ảnh thự tế"/>
  <p:tag name="ISPRING_SLIDE_INDENT_LEVEL" val="0"/>
  <p:tag name="ISPRING_PRESENTER_ID" val="{B4660BDC-DBE4-417D-8451-C04E3EB027F1}"/>
  <p:tag name="ISPRING_PLAYER_PLAYLIST_ID" val="4052fac6bb99a40772907a2cd921681e4238575b"/>
  <p:tag name="TIMING" val="|6.179|1.876|0.939|0.951|1.941|1.222|0.963|0.766|0.531|0.977|2.591|1.746|1.733|1.926|2.324"/>
  <p:tag name="ISPRING_SLIDE_ID_2" val="{CFDB7749-7F3A-4D35-BFF5-A6C5D01E5A93}"/>
  <p:tag name="GENSWF_ADVANCE_TIME" val="90.00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ài tập a"/>
  <p:tag name="ISPRING_SLIDE_INDENT_LEVEL" val="0"/>
  <p:tag name="ISPRING_PRESENTER_ID" val="{B4660BDC-DBE4-417D-8451-C04E3EB027F1}"/>
  <p:tag name="TIMING" val="|5.97"/>
  <p:tag name="ISPRING_PLAYER_PLAYLIST_ID" val="4052fac6bb99a40772907a2cd921681e4238575b"/>
  <p:tag name="GENSWF_ADVANCE_TIME" val="36.12"/>
  <p:tag name="ISPRING_SLIDE_ID_2" val="{F135A37D-5F6D-400B-AC47-FEA465BE800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HAS_SCREEN_REC" val="1"/>
  <p:tag name="ISPRING_CUSTOM_TIMING_USED" val="1"/>
  <p:tag name="GENSWF_SLIDE_TITLE" val="vẽ hình bằng compa"/>
  <p:tag name="ISPRING_SLIDE_INDENT_LEVEL" val="0"/>
  <p:tag name="ISPRING_PRESENTER_ID" val="{B4660BDC-DBE4-417D-8451-C04E3EB027F1}"/>
  <p:tag name="ISPRING_PLAYER_PLAYLIST_ID" val="4052fac6bb99a40772907a2cd921681e4238575b"/>
  <p:tag name="GENSWF_ADVANCE_TIME" val="43.896"/>
  <p:tag name="ISPRING_SLIDE_ID_2" val="{847CA1BB-53B2-4D1A-957B-8FAD08182E7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],&quot;i&quot;:{&quot;d&quot;:&quot;fDBxzf-bnL2aPjfiANErZA&quot;,&quot;p&quot;:true}}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8.quiz"/>
  <p:tag name="ISPRING_QUIZ_FULL_PATH" val="E:\Giao an\Bài E-hình thoi\Hình thoi (mlt)\quiz\quiz8.quiz"/>
  <p:tag name="ISPRING_QUIZ_RELATIVE_PATH" val="Hình thoi (mlt)\quiz\quiz8.quiz"/>
  <p:tag name="ISPRING_CUSTOM_TIMING_USED" val="1"/>
  <p:tag name="GENSWF_SLIDE_TITLE" val="trắc nghiệm"/>
  <p:tag name="ISPRING_SLIDE_INDENT_LEVEL" val="0"/>
  <p:tag name="ISPRING_PRESENTER_ID" val="{B4660BDC-DBE4-417D-8451-C04E3EB027F1}"/>
  <p:tag name="GENSWF_ADVANCE_TIME" val="5.003"/>
  <p:tag name="ISPRING_SLIDE_ID_2" val="{CF026D55-822D-4A8D-99CE-6AD30DAADC6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ính chất 1"/>
  <p:tag name="GENSWF_ADVANCE_TIME" val="14.71"/>
  <p:tag name="ISPRING_SLIDE_INDENT_LEVEL" val="0"/>
  <p:tag name="ISPRING_PRESENTER_ID" val="{B4660BDC-DBE4-417D-8451-C04E3EB027F1}"/>
  <p:tag name="TIMING" val="|5.38"/>
  <p:tag name="ISPRING_PLAYER_PLAYLIST_ID" val="4052fac6bb99a40772907a2cd921681e4238575b"/>
  <p:tag name="ISPRING_SLIDE_ID_2" val="{BA1CCC19-EE44-468E-B0D5-66AD67DA967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"/>
  <p:tag name="ISPRING_SLIDE_INDENT_LEVEL" val="0"/>
  <p:tag name="ISPRING_PLAYER_PLAYLIST_ID" val="f657de2e143c114987edd088d6b7e2733b9e4d37"/>
  <p:tag name="ISPRING_PRESENTER_ID" val="{2B5B69C1-C3AE-48E2-9A35-1C49E1F2D298}"/>
  <p:tag name="GENSWF_ADVANCE_TIME" val="50"/>
  <p:tag name="ISPRING_SLIDE_ID_2" val="{8D9F2E2A-418E-455F-9E07-73D492C1062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c hbh"/>
  <p:tag name="ISPRING_SLIDE_INDENT_LEVEL" val="0"/>
  <p:tag name="ISPRING_PRESENTER_ID" val="{B4660BDC-DBE4-417D-8451-C04E3EB027F1}"/>
  <p:tag name="GENSWF_ADVANCE_TIME" val="47.71"/>
  <p:tag name="ISPRING_PLAYER_PLAYLIST_ID" val="4052fac6bb99a40772907a2cd921681e4238575b"/>
  <p:tag name="TIMING" val="|3.901|6.207|4.872|3.847|5.543"/>
  <p:tag name="ISPRING_SLIDE_ID_2" val="{F7044EC6-D9F4-4779-BD3B-2A372338E7EF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ài tập b"/>
  <p:tag name="ISPRING_SLIDE_INDENT_LEVEL" val="0"/>
  <p:tag name="ISPRING_PRESENTER_ID" val="{B4660BDC-DBE4-417D-8451-C04E3EB027F1}"/>
  <p:tag name="ISPRING_PLAYER_PLAYLIST_ID" val="4052fac6bb99a40772907a2cd921681e4238575b"/>
  <p:tag name="TIMING" val="|11.313|1.261|1.545"/>
  <p:tag name="GENSWF_ADVANCE_TIME" val="27.94"/>
  <p:tag name="ISPRING_SLIDE_ID_2" val="{FD8DD7A2-74FA-4FB5-BA2E-04755CB52C42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RELATIVE_PATH" val="Hình thoi (mlt)\quiz\quiz4.quiz"/>
  <p:tag name="ISPRING_QUIZ_FULL_PATH" val="E:\Giao an\Bài E-hình thoi\Hình thoi (mlt)\quiz\quiz4.quiz"/>
  <p:tag name="ISPRING_CUSTOM_TIMING_USED" val="1"/>
  <p:tag name="GENSWF_SLIDE_TITLE" val="trắc nghiệm b"/>
  <p:tag name="ISPRING_SLIDE_INDENT_LEVEL" val="0"/>
  <p:tag name="ISPRING_PRESENTER_ID" val="{B4660BDC-DBE4-417D-8451-C04E3EB027F1}"/>
  <p:tag name="GENSWF_ADVANCE_TIME" val="38.167"/>
  <p:tag name="ISPRING_SLIDE_ID_2" val="{68055983-A2C0-4102-91BF-B25087A056BE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ương tự b"/>
  <p:tag name="ISPRING_SLIDE_INDENT_LEVEL" val="0"/>
  <p:tag name="ISPRING_PRESENTER_ID" val="{B4660BDC-DBE4-417D-8451-C04E3EB027F1}"/>
  <p:tag name="TIMING" val="|15.295|4.673|3.976"/>
  <p:tag name="ISPRING_PLAYER_PLAYLIST_ID" val="4052fac6bb99a40772907a2cd921681e4238575b"/>
  <p:tag name="GENSWF_ADVANCE_TIME" val="37.22"/>
  <p:tag name="ISPRING_SLIDE_ID_2" val="{3A463309-FFDC-42B4-9594-71499A93F9E2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Hình thoi (mlt)\quiz\quiz5.quiz"/>
  <p:tag name="ISPRING_QUIZ_FULL_PATH" val="E:\Giao an\Bài E-hình thoi\Hình thoi (mlt)\quiz\quiz5.quiz"/>
  <p:tag name="ISPRING_CUSTOM_TIMING_USED" val="1"/>
  <p:tag name="GENSWF_SLIDE_TITLE" val="trắc nghiệm t.c đường chéo"/>
  <p:tag name="ISPRING_SLIDE_INDENT_LEVEL" val="0"/>
  <p:tag name="ISPRING_PRESENTER_ID" val="{B4660BDC-DBE4-417D-8451-C04E3EB027F1}"/>
  <p:tag name="GENSWF_ADVANCE_TIME" val="5.003"/>
  <p:tag name="ISPRING_SLIDE_ID_2" val="{52C0E317-6138-44F4-BE92-1DB97D01B5A0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.c đường chéo"/>
  <p:tag name="ISPRING_SLIDE_INDENT_LEVEL" val="0"/>
  <p:tag name="ISPRING_PRESENTER_ID" val="{B4660BDC-DBE4-417D-8451-C04E3EB027F1}"/>
  <p:tag name="TIMING" val="|7.915|2.652"/>
  <p:tag name="ISPRING_PLAYER_PLAYLIST_ID" val="4052fac6bb99a40772907a2cd921681e4238575b"/>
  <p:tag name="GENSWF_ADVANCE_TIME" val="15.3"/>
  <p:tag name="ISPRING_SLIDE_ID_2" val="{4068B002-E5F8-4F61-A6AC-E803EAC888E6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ISPRING_QUIZ_FULL_PATH" val="E:\Giao an\Bài E-hình thoi\Hình thoi (mlt)\quiz\quiz9.quiz"/>
  <p:tag name="ISPRING_QUIZ_RELATIVE_PATH" val="Hình thoi (mlt)\quiz\quiz9.quiz"/>
  <p:tag name="ISPRING_CUSTOM_TIMING_USED" val="1"/>
  <p:tag name="GENSWF_SLIDE_TITLE" val="trắc nghiệm b74"/>
  <p:tag name="ISPRING_SLIDE_INDENT_LEVEL" val="0"/>
  <p:tag name="ISPRING_PRESENTER_ID" val="{B4660BDC-DBE4-417D-8451-C04E3EB027F1}"/>
  <p:tag name="GENSWF_ADVANCE_TIME" val="5.003"/>
  <p:tag name="ISPRING_SLIDE_ID_2" val="{BF61C199-B96C-4E9F-8C77-482479BCBAEF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ẽ hình bằng thước và e ke"/>
  <p:tag name="GENSWF_ADVANCE_TIME" val="84.51"/>
  <p:tag name="ISPRING_SLIDE_INDENT_LEVEL" val="0"/>
  <p:tag name="ISPRING_PRESENTER_ID" val="{B4660BDC-DBE4-417D-8451-C04E3EB027F1}"/>
  <p:tag name="ISPRING_PLAYER_PLAYLIST_ID" val="4052fac6bb99a40772907a2cd921681e4238575b"/>
  <p:tag name="ISPRING_SLIDE_ID_2" val="{01C91128-A879-4513-9F83-4B870802C7D7}"/>
  <p:tag name="TIMING" val="|15.743|12.547|1.922|1.406|1.437|1.329|1.359|1.578|1.531|1.844|1.594|1.625|1.391|1.562|1.468|1.735|1.89|1.845|1.343|1.313|1.54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dấu hiệu 1"/>
  <p:tag name="ISPRING_SLIDE_INDENT_LEVEL" val="0"/>
  <p:tag name="ISPRING_PRESENTER_ID" val="{B4660BDC-DBE4-417D-8451-C04E3EB027F1}"/>
  <p:tag name="ISPRING_PLAYER_PLAYLIST_ID" val="4052fac6bb99a40772907a2cd921681e4238575b"/>
  <p:tag name="TIMING" val="|17.49"/>
  <p:tag name="ISPRING_SLIDE_ID_2" val="{78C5FB78-0C2C-4BF8-B8CE-92D1B15B676B}"/>
  <p:tag name="GENSWF_ADVANCE_TIME" val="46.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iến đổi hbh-&gt;h.thoi"/>
  <p:tag name="ISPRING_SLIDE_INDENT_LEVEL" val="0"/>
  <p:tag name="ISPRING_PRESENTER_ID" val="{B4660BDC-DBE4-417D-8451-C04E3EB027F1}"/>
  <p:tag name="ISPRING_PLAYER_PLAYLIST_ID" val="4052fac6bb99a40772907a2cd921681e4238575b"/>
  <p:tag name="TIMING" val="|9.822|1.628|1.78|2.334|2.742|2.18|2.603|1.753|1.906|1.437|2|1.371|1.661|1.328|1.702|3.008"/>
  <p:tag name="GENSWF_ADVANCE_TIME" val="61.41"/>
  <p:tag name="ISPRING_SLIDE_ID_2" val="{E4DA0A29-229A-46E3-815B-DF4F24FE503E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Giới thiêu"/>
  <p:tag name="ISPRING_PRESENTER_ID" val="{2B5B69C1-C3AE-48E2-9A35-1C49E1F2D298}"/>
  <p:tag name="ISPRING_SLIDE_ID_2" val="{F68DCD98-F93B-4CB3-BECD-17C9BE3A9D22}"/>
  <p:tag name="GENSWF_ADVANCE_TIME" val="66.00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RELATIVE_PATH" val="Hình thoi (mlt)\quiz\quiz6.quiz"/>
  <p:tag name="ISPRING_QUIZ_FULL_PATH" val="E:\Giao an\Bài E-hình thoi\Hình thoi (mlt)\quiz\quiz6.quiz"/>
  <p:tag name="ISPRING_CUSTOM_TIMING_USED" val="1"/>
  <p:tag name="ISPRING_SLIDE_INDENT_LEVEL" val="0"/>
  <p:tag name="ISPRING_PRESENTER_ID" val="{B4660BDC-DBE4-417D-8451-C04E3EB027F1}"/>
  <p:tag name="GENSWF_ADVANCE_TIME" val="5.003"/>
  <p:tag name="GENSWF_SLIDE_TITLE" val="Bài tập"/>
  <p:tag name="ISPRING_SLIDE_ID_2" val="{57FC82BF-6762-40B2-8A0E-7AEBB0AF13B8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4660BDC-DBE4-417D-8451-C04E3EB027F1}"/>
  <p:tag name="TIMING" val="|10.838|4.981|4.304"/>
  <p:tag name="ISPRING_PLAYER_PLAYLIST_ID" val="4052fac6bb99a40772907a2cd921681e4238575b"/>
  <p:tag name="GENSWF_ADVANCE_TIME" val="32.882"/>
  <p:tag name="GENSWF_SLIDE_TITLE" val="Dấu hiệu nhận biết"/>
  <p:tag name="ISPRING_SLIDE_ID_2" val="{890A99AD-EBC5-47D1-B2C4-5DB9E8E1D662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7.86"/>
  <p:tag name="ISPRING_SLIDE_INDENT_LEVEL" val="0"/>
  <p:tag name="ISPRING_PRESENTER_ID" val="{B4660BDC-DBE4-417D-8451-C04E3EB027F1}"/>
  <p:tag name="TIMING" val="|2.973|10.845|0.964|2.765|1.3|25.708|0.933|6.922|1.019|1.745|8.128|1.374|6.735|3.981|2.703|11.52|0.99|2.132|7.473|1.669|1.937"/>
  <p:tag name="GENSWF_SLIDE_TITLE" val="CM dấu hiệu nhận biết 3"/>
  <p:tag name="ISPRING_SLIDE_ID_2" val="{C7AA96EE-68F5-4107-8CD0-9B069999085F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QUIZ_RELATIVE_PATH" val="Hình thoi (mlt)\quiz\quiz7.quiz"/>
  <p:tag name="ISPRING_QUIZ_FULL_PATH" val="E:\Giao an\Bài E-hình thoi\Hình thoi (mlt)\quiz\quiz7.quiz"/>
  <p:tag name="ISPRING_SLIDE_INDENT_LEVEL" val="0"/>
  <p:tag name="ISPRING_PRESENTER_ID" val="{B4660BDC-DBE4-417D-8451-C04E3EB027F1}"/>
  <p:tag name="GENSWF_ADVANCE_TIME" val="5.003"/>
  <p:tag name="GENSWF_SLIDE_TITLE" val="Bài tập củng cố dấu hiệu nhận biết"/>
  <p:tag name="ISPRING_SLIDE_ID_2" val="{004BAD5C-097B-4807-81F3-455980318ACC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bài 77"/>
  <p:tag name="ISPRING_SLIDE_INDENT_LEVEL" val="0"/>
  <p:tag name="ISPRING_PRESENTER_ID" val="{B4660BDC-DBE4-417D-8451-C04E3EB027F1}"/>
  <p:tag name="TIMING" val="|14.954|8.733|2.594|12.948|1.21|11.005|1.155|36.283|2.226"/>
  <p:tag name="ISPRING_SLIDE_ID_2" val="{6010112F-70BC-403B-A692-E9A2830FE1D6}"/>
  <p:tag name="GENSWF_ADVANCE_TIME" val="93.40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0.quiz"/>
  <p:tag name="ISPRING_QUIZ_FULL_PATH" val="E:\Giao an\Bài E-hình thoi\Hình thoi (mlt)\quiz\quiz10.quiz"/>
  <p:tag name="ISPRING_QUIZ_RELATIVE_PATH" val="Hình thoi (mlt)\quiz\quiz10.quiz"/>
  <p:tag name="ISPRING_CUSTOM_TIMING_USED" val="1"/>
  <p:tag name="ISPRING_SLIDE_INDENT_LEVEL" val="0"/>
  <p:tag name="ISPRING_PRESENTER_ID" val="{B4660BDC-DBE4-417D-8451-C04E3EB027F1}"/>
  <p:tag name="GENSWF_ADVANCE_TIME" val="5.003"/>
  <p:tag name="GENSWF_SLIDE_TITLE" val="Bài tập"/>
  <p:tag name="ISPRING_SLIDE_ID_2" val="{A5561891-C4A0-4A18-924C-9C659FF3A00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4660BDC-DBE4-417D-8451-C04E3EB027F1}"/>
  <p:tag name="TIMING" val="|5.566|9.849|4.111|2.479|3.608|2.162|3.875|3.716|3.605|5.362|5.986|9.415|3.979|4.378"/>
  <p:tag name="ISPRING_PLAYER_PLAYLIST_ID" val="4052fac6bb99a40772907a2cd921681e4238575b"/>
  <p:tag name="GENSWF_SLIDE_TITLE" val="Dấu hiệu nhận biết"/>
  <p:tag name="GENSWF_ADVANCE_TIME" val="106.54"/>
  <p:tag name="ISPRING_SLIDE_ID_2" val="{59B89C2A-9534-4D48-B73E-D8E069166EDB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ẽ hình bàng thước 2 lề"/>
  <p:tag name="ISPRING_SLIDE_INDENT_LEVEL" val="0"/>
  <p:tag name="ISPRING_PLAYER_PLAYLIST_ID" val="4052fac6bb99a40772907a2cd921681e4238575b"/>
  <p:tag name="ISPRING_PRESENTER_ID" val="{2B5B69C1-C3AE-48E2-9A35-1C49E1F2D298}"/>
  <p:tag name="GENSWF_ADVANCE_TIME" val="92.146"/>
  <p:tag name="ISPRING_SLIDE_ID_2" val="{CE86CA21-C482-46C3-92BF-0682952CEB02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45.07"/>
  <p:tag name="ISPRING_CUSTOM_TIMING_USED" val="1"/>
  <p:tag name="GENSWF_SLIDE_TITLE" val="vẽ tia phân giác của 1 góc"/>
  <p:tag name="ISPRING_SLIDE_INDENT_LEVEL" val="0"/>
  <p:tag name="ISPRING_PRESENTER_ID" val="{B4660BDC-DBE4-417D-8451-C04E3EB027F1}"/>
  <p:tag name="ISPRING_PLAYER_PLAYLIST_ID" val="4052fac6bb99a40772907a2cd921681e4238575b"/>
  <p:tag name="ISPRING_SLIDE_ID_2" val="{56787006-4CBC-4204-944E-D9752A7DCC57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4660BDC-DBE4-417D-8451-C04E3EB027F1}"/>
  <p:tag name="TIMING" val="|3.52|18.52|4.154|8.642|18.699|2.069|17.389|1.857|1.396|4.505|8.524|3.902|24.327"/>
  <p:tag name="ISPRING_PLAYER_PLAYLIST_ID" val="4052fac6bb99a40772907a2cd921681e4238575b"/>
  <p:tag name="GENSWF_ADVANCE_TIME" val="132.852"/>
  <p:tag name="GENSWF_SLIDE_TITLE" val="Hình thoi trong cuộc sống"/>
  <p:tag name="ISPRING_SLIDE_ID_2" val="{9FBA5C79-5B0D-4638-9FC7-F3911982DCAB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ướng dẫn thao tác"/>
  <p:tag name="ISPRING_SLIDE_INDENT_LEVEL" val="0"/>
  <p:tag name="ISPRING_PRESENTER_ID" val="{B4660BDC-DBE4-417D-8451-C04E3EB027F1}"/>
  <p:tag name="ISPRING_PLAYER_PLAYLIST_ID" val="4052fac6bb99a40772907a2cd921681e4238575b"/>
  <p:tag name="TIMING" val="|2.298|1.095|3.453|19.33|7.641"/>
  <p:tag name="GENSWF_ADVANCE_TIME" val="44.014"/>
  <p:tag name="ISPRING_SLIDE_ID_2" val="{1A2447E2-F413-4521-8335-6F0B04F596AA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ướng dẫn học ở nhà"/>
  <p:tag name="ISPRING_SLIDE_INDENT_LEVEL" val="0"/>
  <p:tag name="ISPRING_PRESENTER_ID" val="{B4660BDC-DBE4-417D-8451-C04E3EB027F1}"/>
  <p:tag name="ISPRING_PLAYER_PLAYLIST_ID" val="4052fac6bb99a40772907a2cd921681e4238575b"/>
  <p:tag name="TIMING" val="|4.719|1.971|4.642|4.828|22.975"/>
  <p:tag name="GENSWF_ADVANCE_TIME" val="51.382"/>
  <p:tag name="ISPRING_SLIDE_ID_2" val="{F62BA1B4-C077-4316-A19D-0DD9E35182E7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4052fac6bb99a40772907a2cd921681e4238575b"/>
  <p:tag name="ISPRING_PRESENTER_ID" val="{2B5B69C1-C3AE-48E2-9A35-1C49E1F2D298}"/>
  <p:tag name="GENSWF_SLIDE_TITLE" val="Lời kết"/>
  <p:tag name="ISPRING_SLIDE_ID_2" val="{90A6B98C-EDC6-40E5-BC0F-49C03DF312B0}"/>
  <p:tag name="GENSWF_ADVANCE_TIME" val="79.00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thúc bài học"/>
  <p:tag name="ISPRING_SLIDE_INDENT_LEVEL" val="0"/>
  <p:tag name="ISPRING_PLAYER_PLAYLIST_ID" val="4052fac6bb99a40772907a2cd921681e4238575b"/>
  <p:tag name="ISPRING_PRESENTER_ID" val="{2B5B69C1-C3AE-48E2-9A35-1C49E1F2D298}"/>
  <p:tag name="GENSWF_ADVANCE_TIME" val="22.153"/>
  <p:tag name="ISPRING_SLIDE_ID_2" val="{72C4DB95-56BE-4AED-8E57-89A12789B072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Lời cảm ơn"/>
  <p:tag name="ISPRING_SLIDE_INDENT_LEVEL" val="0"/>
  <p:tag name="ISPRING_SLIDE_ID_2" val="{00CF6E4F-B903-4DC7-835E-E9A12B4594AB}"/>
  <p:tag name="TIMING" val="|0.001"/>
  <p:tag name="GENSWF_ADVANCE_TIME" val="66.00"/>
  <p:tag name="ISPRING_PLAYER_PLAYLIST_ID" val="4052fac6bb99a40772907a2cd921681e4238575b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f657de2e143c114987edd088d6b7e2733b9e4d37"/>
  <p:tag name="ISPRING_PRESENTER_ID" val="{2B5B69C1-C3AE-48E2-9A35-1C49E1F2D298}"/>
  <p:tag name="GENSWF_ADVANCE_TIME" val="45.611"/>
  <p:tag name="GENSWF_SLIDE_TITLE" val="Trang cuối"/>
  <p:tag name="ISPRING_SLIDE_ID_2" val="{B5E1C99A-D858-44C8-9A79-F3F48D80081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ục tiêu"/>
  <p:tag name="ISPRING_SLIDE_INDENT_LEVEL" val="0"/>
  <p:tag name="ISPRING_PRESENTER_ID" val="{B4660BDC-DBE4-417D-8451-C04E3EB027F1}"/>
  <p:tag name="ISPRING_PLAYER_PLAYLIST_ID" val="4052fac6bb99a40772907a2cd921681e4238575b"/>
  <p:tag name="GENSWF_ADVANCE_TIME" val="47.62"/>
  <p:tag name="ISPRING_SLIDE_ID_2" val="{BF3C1B7C-482A-468E-8B14-A841E4139D6B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huẩn bị"/>
  <p:tag name="ISPRING_SLIDE_INDENT_LEVEL" val="0"/>
  <p:tag name="ISPRING_PRESENTER_ID" val="{B4660BDC-DBE4-417D-8451-C04E3EB027F1}"/>
  <p:tag name="ISPRING_PLAYER_PLAYLIST_ID" val="4052fac6bb99a40772907a2cd921681e4238575b"/>
  <p:tag name="TIMING" val="|3.157|2.733|11.094|14.334|1.901|6.692|23.829|1.944|1.884"/>
  <p:tag name="GENSWF_ADVANCE_TIME" val="71.826"/>
  <p:tag name="ISPRING_SLIDE_ID_2" val="{CACF6A63-3876-4331-8651-8BF9876FC0DA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_byTH14aRmx13yiHvB_T2g&quot;,&quot;gi&quot;:&quot;OPY_MK8tXjWrKhaXZ9l3pQ&quot;,&quot;ti&quot;:&quot;object_sets&quot;,&quot;vs&quot;:{&quot;f&quot;:[],&quot;i&quot;:{&quot;d&quot;:&quot;_byTH14aRmx13yiHvB_T2g&quot;,&quot;p&quot;:true}}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SCENARIO_PROPERTIES" val="&lt;ScenarioProperties&gt;&lt;passAction&gt;&lt;action&gt;3&lt;/action&gt;&lt;/passAction&gt;&lt;failAction&gt;&lt;action&gt;3&lt;/action&gt;&lt;/failAction&gt;&lt;viewSlidesPolicy&gt;0&lt;/viewSlidesPolicy&gt;&lt;allowInterrupt&gt;1&lt;/allowInterrupt&gt;&lt;/ScenarioProperties&gt;&#10;"/>
  <p:tag name="ISPRING_SCENARIO_FULL_PATH" val="E:\Giao an\Bài E-hình thoi\Hình thoi (mlt)\scenarios\scenario1.scenario"/>
  <p:tag name="ISPRING_SCENARIO_RELATIVE_PATH" val="Hình thoi (mlt)\scenarios\scenario1.scenario"/>
  <p:tag name="ISPRING_CUSTOM_TIMING_USED" val="1"/>
  <p:tag name="ISPRING_SLIDE_INDENT_LEVEL" val="0"/>
  <p:tag name="ISPRING_PLAYER_PLAYLIST_ID" val="4052fac6bb99a40772907a2cd921681e4238575b"/>
  <p:tag name="ISPRING_PRESENTER_ID" val="{2B5B69C1-C3AE-48E2-9A35-1C49E1F2D298}"/>
  <p:tag name="GENSWF_ADVANCE_TIME" val="5.003"/>
  <p:tag name="ISPRING_SLIDE_ID_2" val="{9D932FA1-757F-4471-80BE-BCBCD1F1305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ò chơi"/>
  <p:tag name="ISPRING_SLIDE_INDENT_LEVEL" val="0"/>
  <p:tag name="ISPRING_PRESENTER_ID" val="{B4660BDC-DBE4-417D-8451-C04E3EB027F1}"/>
  <p:tag name="ISPRING_PLAYER_PLAYLIST_ID" val="a2d6797d673b34499d753a0394d2cf828b14e620"/>
  <p:tag name="GENSWF_ADVANCE_TIME" val="13.693"/>
  <p:tag name="ISPRING_SLIDE_ID_2" val="{A2C06D76-FC53-4AD2-83B5-473417DA477C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4222</TotalTime>
  <Words>1537</Words>
  <Application>Microsoft Office PowerPoint</Application>
  <PresentationFormat>Widescreen</PresentationFormat>
  <Paragraphs>295</Paragraphs>
  <Slides>41</Slides>
  <Notes>41</Notes>
  <HiddenSlides>0</HiddenSlides>
  <MMClips>5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.VnTime</vt:lpstr>
      <vt:lpstr>Arial</vt:lpstr>
      <vt:lpstr>Calibri</vt:lpstr>
      <vt:lpstr>Calibri Light</vt:lpstr>
      <vt:lpstr>Segoe UI</vt:lpstr>
      <vt:lpstr>Segoe UI Semibold</vt:lpstr>
      <vt:lpstr>Symbol</vt:lpstr>
      <vt:lpstr>Times New Roman</vt:lpstr>
      <vt:lpstr>VNI-Times</vt:lpstr>
      <vt:lpstr>Wingdings</vt:lpstr>
      <vt:lpstr>Wingdings 3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Hình thoi</dc:title>
  <dc:creator>Windows User</dc:creator>
  <cp:lastModifiedBy>Admin</cp:lastModifiedBy>
  <cp:revision>473</cp:revision>
  <dcterms:created xsi:type="dcterms:W3CDTF">2020-11-10T12:48:35Z</dcterms:created>
  <dcterms:modified xsi:type="dcterms:W3CDTF">2021-01-20T15:55:36Z</dcterms:modified>
</cp:coreProperties>
</file>