
<file path=[Content_Types].xml><?xml version="1.0" encoding="utf-8"?>
<Types xmlns="http://schemas.openxmlformats.org/package/2006/content-types">
  <Default Extension="png" ContentType="image/png"/>
  <Default Extension="mp3" ContentType="audio/mpeg"/>
  <Default Extension="jfif" ContentType="image/jpe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gif" ContentType="image/gif"/>
  <Default Extension="mp4" ContentType="video/mp4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tags/tag10.xml" ContentType="application/vnd.openxmlformats-officedocument.presentationml.tags+xml"/>
  <Override PartName="/ppt/notesSlides/notesSlide9.xml" ContentType="application/vnd.openxmlformats-officedocument.presentationml.notesSlide+xml"/>
  <Override PartName="/ppt/tags/tag11.xml" ContentType="application/vnd.openxmlformats-officedocument.presentationml.tags+xml"/>
  <Override PartName="/ppt/notesSlides/notesSlide10.xml" ContentType="application/vnd.openxmlformats-officedocument.presentationml.notesSlide+xml"/>
  <Override PartName="/ppt/tags/tag12.xml" ContentType="application/vnd.openxmlformats-officedocument.presentationml.tags+xml"/>
  <Override PartName="/ppt/notesSlides/notesSlide11.xml" ContentType="application/vnd.openxmlformats-officedocument.presentationml.notesSlide+xml"/>
  <Override PartName="/ppt/tags/tag13.xml" ContentType="application/vnd.openxmlformats-officedocument.presentationml.tags+xml"/>
  <Override PartName="/ppt/notesSlides/notesSlide12.xml" ContentType="application/vnd.openxmlformats-officedocument.presentationml.notesSlide+xml"/>
  <Override PartName="/ppt/tags/tag14.xml" ContentType="application/vnd.openxmlformats-officedocument.presentationml.tags+xml"/>
  <Override PartName="/ppt/notesSlides/notesSlide13.xml" ContentType="application/vnd.openxmlformats-officedocument.presentationml.notesSlide+xml"/>
  <Override PartName="/ppt/tags/tag15.xml" ContentType="application/vnd.openxmlformats-officedocument.presentationml.tags+xml"/>
  <Override PartName="/ppt/notesSlides/notesSlide1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16.xml" ContentType="application/vnd.openxmlformats-officedocument.presentationml.tags+xml"/>
  <Override PartName="/ppt/notesSlides/notesSlide15.xml" ContentType="application/vnd.openxmlformats-officedocument.presentationml.notesSlide+xml"/>
  <Override PartName="/ppt/tags/tag17.xml" ContentType="application/vnd.openxmlformats-officedocument.presentationml.tags+xml"/>
  <Override PartName="/ppt/notesSlides/notesSlide16.xml" ContentType="application/vnd.openxmlformats-officedocument.presentationml.notesSlide+xml"/>
  <Override PartName="/ppt/tags/tag18.xml" ContentType="application/vnd.openxmlformats-officedocument.presentationml.tags+xml"/>
  <Override PartName="/ppt/notesSlides/notesSlide17.xml" ContentType="application/vnd.openxmlformats-officedocument.presentationml.notesSlide+xml"/>
  <Override PartName="/ppt/tags/tag19.xml" ContentType="application/vnd.openxmlformats-officedocument.presentationml.tags+xml"/>
  <Override PartName="/ppt/notesSlides/notesSlide18.xml" ContentType="application/vnd.openxmlformats-officedocument.presentationml.notesSlide+xml"/>
  <Override PartName="/ppt/tags/tag20.xml" ContentType="application/vnd.openxmlformats-officedocument.presentationml.tags+xml"/>
  <Override PartName="/ppt/notesSlides/notesSlide19.xml" ContentType="application/vnd.openxmlformats-officedocument.presentationml.notesSlide+xml"/>
  <Override PartName="/ppt/tags/tag21.xml" ContentType="application/vnd.openxmlformats-officedocument.presentationml.tags+xml"/>
  <Override PartName="/ppt/notesSlides/notesSlide20.xml" ContentType="application/vnd.openxmlformats-officedocument.presentationml.notesSlide+xml"/>
  <Override PartName="/ppt/tags/tag22.xml" ContentType="application/vnd.openxmlformats-officedocument.presentationml.tags+xml"/>
  <Override PartName="/ppt/notesSlides/notesSlide21.xml" ContentType="application/vnd.openxmlformats-officedocument.presentationml.notesSlide+xml"/>
  <Override PartName="/ppt/tags/tag23.xml" ContentType="application/vnd.openxmlformats-officedocument.presentationml.tags+xml"/>
  <Override PartName="/ppt/notesSlides/notesSlide22.xml" ContentType="application/vnd.openxmlformats-officedocument.presentationml.notesSlide+xml"/>
  <Override PartName="/ppt/tags/tag24.xml" ContentType="application/vnd.openxmlformats-officedocument.presentationml.tags+xml"/>
  <Override PartName="/ppt/notesSlides/notesSlide23.xml" ContentType="application/vnd.openxmlformats-officedocument.presentationml.notesSlide+xml"/>
  <Override PartName="/ppt/tags/tag25.xml" ContentType="application/vnd.openxmlformats-officedocument.presentationml.tags+xml"/>
  <Override PartName="/ppt/notesSlides/notesSlide24.xml" ContentType="application/vnd.openxmlformats-officedocument.presentationml.notesSlide+xml"/>
  <Override PartName="/ppt/tags/tag26.xml" ContentType="application/vnd.openxmlformats-officedocument.presentationml.tags+xml"/>
  <Override PartName="/ppt/notesSlides/notesSlide25.xml" ContentType="application/vnd.openxmlformats-officedocument.presentationml.notesSlide+xml"/>
  <Override PartName="/ppt/tags/tag27.xml" ContentType="application/vnd.openxmlformats-officedocument.presentationml.tags+xml"/>
  <Override PartName="/ppt/notesSlides/notesSlide26.xml" ContentType="application/vnd.openxmlformats-officedocument.presentationml.notesSlide+xml"/>
  <Override PartName="/ppt/tags/tag28.xml" ContentType="application/vnd.openxmlformats-officedocument.presentationml.tags+xml"/>
  <Override PartName="/ppt/notesSlides/notesSlide27.xml" ContentType="application/vnd.openxmlformats-officedocument.presentationml.notesSlide+xml"/>
  <Override PartName="/ppt/tags/tag29.xml" ContentType="application/vnd.openxmlformats-officedocument.presentationml.tags+xml"/>
  <Override PartName="/ppt/notesSlides/notesSlide28.xml" ContentType="application/vnd.openxmlformats-officedocument.presentationml.notesSlide+xml"/>
  <Override PartName="/ppt/tags/tag30.xml" ContentType="application/vnd.openxmlformats-officedocument.presentationml.tags+xml"/>
  <Override PartName="/ppt/notesSlides/notesSlide29.xml" ContentType="application/vnd.openxmlformats-officedocument.presentationml.notesSlide+xml"/>
  <Override PartName="/ppt/tags/tag31.xml" ContentType="application/vnd.openxmlformats-officedocument.presentationml.tags+xml"/>
  <Override PartName="/ppt/notesSlides/notesSlide30.xml" ContentType="application/vnd.openxmlformats-officedocument.presentationml.notesSlide+xml"/>
  <Override PartName="/ppt/tags/tag32.xml" ContentType="application/vnd.openxmlformats-officedocument.presentationml.tags+xml"/>
  <Override PartName="/ppt/notesSlides/notesSlide31.xml" ContentType="application/vnd.openxmlformats-officedocument.presentationml.notesSlide+xml"/>
  <Override PartName="/ppt/tags/tag33.xml" ContentType="application/vnd.openxmlformats-officedocument.presentationml.tags+xml"/>
  <Override PartName="/ppt/notesSlides/notesSlide32.xml" ContentType="application/vnd.openxmlformats-officedocument.presentationml.notesSlide+xml"/>
  <Override PartName="/ppt/tags/tag34.xml" ContentType="application/vnd.openxmlformats-officedocument.presentationml.tags+xml"/>
  <Override PartName="/ppt/notesSlides/notesSlide33.xml" ContentType="application/vnd.openxmlformats-officedocument.presentationml.notesSlide+xml"/>
  <Override PartName="/ppt/tags/tag35.xml" ContentType="application/vnd.openxmlformats-officedocument.presentationml.tags+xml"/>
  <Override PartName="/ppt/notesSlides/notesSlide34.xml" ContentType="application/vnd.openxmlformats-officedocument.presentationml.notesSlide+xml"/>
  <Override PartName="/ppt/tags/tag36.xml" ContentType="application/vnd.openxmlformats-officedocument.presentationml.tags+xml"/>
  <Override PartName="/ppt/notesSlides/notesSlide35.xml" ContentType="application/vnd.openxmlformats-officedocument.presentationml.notesSlide+xml"/>
  <Override PartName="/ppt/tags/tag37.xml" ContentType="application/vnd.openxmlformats-officedocument.presentationml.tags+xml"/>
  <Override PartName="/ppt/notesSlides/notesSlide36.xml" ContentType="application/vnd.openxmlformats-officedocument.presentationml.notesSlide+xml"/>
  <Override PartName="/ppt/tags/tag38.xml" ContentType="application/vnd.openxmlformats-officedocument.presentationml.tags+xml"/>
  <Override PartName="/ppt/notesSlides/notesSlide37.xml" ContentType="application/vnd.openxmlformats-officedocument.presentationml.notesSlide+xml"/>
  <Override PartName="/ppt/tags/tag39.xml" ContentType="application/vnd.openxmlformats-officedocument.presentationml.tags+xml"/>
  <Override PartName="/ppt/notesSlides/notesSlide38.xml" ContentType="application/vnd.openxmlformats-officedocument.presentationml.notesSlide+xml"/>
  <Override PartName="/ppt/tags/tag40.xml" ContentType="application/vnd.openxmlformats-officedocument.presentationml.tags+xml"/>
  <Override PartName="/ppt/notesSlides/notesSlide39.xml" ContentType="application/vnd.openxmlformats-officedocument.presentationml.notesSlide+xml"/>
  <Override PartName="/ppt/tags/tag41.xml" ContentType="application/vnd.openxmlformats-officedocument.presentationml.tags+xml"/>
  <Override PartName="/ppt/notesSlides/notesSlide40.xml" ContentType="application/vnd.openxmlformats-officedocument.presentationml.notesSlide+xml"/>
  <Override PartName="/ppt/tags/tag42.xml" ContentType="application/vnd.openxmlformats-officedocument.presentationml.tags+xml"/>
  <Override PartName="/ppt/notesSlides/notesSlide41.xml" ContentType="application/vnd.openxmlformats-officedocument.presentationml.notesSlide+xml"/>
  <Override PartName="/ppt/tags/tag43.xml" ContentType="application/vnd.openxmlformats-officedocument.presentationml.tags+xml"/>
  <Override PartName="/ppt/notesSlides/notesSlide42.xml" ContentType="application/vnd.openxmlformats-officedocument.presentationml.notesSlide+xml"/>
  <Override PartName="/ppt/tags/tag44.xml" ContentType="application/vnd.openxmlformats-officedocument.presentationml.tags+xml"/>
  <Override PartName="/ppt/notesSlides/notesSlide4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tags/tag45.xml" ContentType="application/vnd.openxmlformats-officedocument.presentationml.tags+xml"/>
  <Override PartName="/ppt/notesSlides/notesSlide44.xml" ContentType="application/vnd.openxmlformats-officedocument.presentationml.notesSlide+xml"/>
  <Override PartName="/ppt/tags/tag46.xml" ContentType="application/vnd.openxmlformats-officedocument.presentationml.tags+xml"/>
  <Override PartName="/ppt/notesSlides/notesSlide45.xml" ContentType="application/vnd.openxmlformats-officedocument.presentationml.notesSlide+xml"/>
  <Override PartName="/ppt/media/image91.jpg" ContentType="image/pn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7"/>
  </p:notesMasterIdLst>
  <p:sldIdLst>
    <p:sldId id="348" r:id="rId2"/>
    <p:sldId id="408" r:id="rId3"/>
    <p:sldId id="389" r:id="rId4"/>
    <p:sldId id="390" r:id="rId5"/>
    <p:sldId id="391" r:id="rId6"/>
    <p:sldId id="392" r:id="rId7"/>
    <p:sldId id="393" r:id="rId8"/>
    <p:sldId id="394" r:id="rId9"/>
    <p:sldId id="395" r:id="rId10"/>
    <p:sldId id="396" r:id="rId11"/>
    <p:sldId id="360" r:id="rId12"/>
    <p:sldId id="354" r:id="rId13"/>
    <p:sldId id="361" r:id="rId14"/>
    <p:sldId id="362" r:id="rId15"/>
    <p:sldId id="363" r:id="rId16"/>
    <p:sldId id="364" r:id="rId17"/>
    <p:sldId id="365" r:id="rId18"/>
    <p:sldId id="366" r:id="rId19"/>
    <p:sldId id="291" r:id="rId20"/>
    <p:sldId id="371" r:id="rId21"/>
    <p:sldId id="368" r:id="rId22"/>
    <p:sldId id="369" r:id="rId23"/>
    <p:sldId id="370" r:id="rId24"/>
    <p:sldId id="398" r:id="rId25"/>
    <p:sldId id="403" r:id="rId26"/>
    <p:sldId id="301" r:id="rId27"/>
    <p:sldId id="374" r:id="rId28"/>
    <p:sldId id="338" r:id="rId29"/>
    <p:sldId id="372" r:id="rId30"/>
    <p:sldId id="337" r:id="rId31"/>
    <p:sldId id="373" r:id="rId32"/>
    <p:sldId id="375" r:id="rId33"/>
    <p:sldId id="406" r:id="rId34"/>
    <p:sldId id="397" r:id="rId35"/>
    <p:sldId id="400" r:id="rId36"/>
    <p:sldId id="381" r:id="rId37"/>
    <p:sldId id="383" r:id="rId38"/>
    <p:sldId id="401" r:id="rId39"/>
    <p:sldId id="385" r:id="rId40"/>
    <p:sldId id="344" r:id="rId41"/>
    <p:sldId id="386" r:id="rId42"/>
    <p:sldId id="407" r:id="rId43"/>
    <p:sldId id="387" r:id="rId44"/>
    <p:sldId id="404" r:id="rId45"/>
    <p:sldId id="388" r:id="rId46"/>
  </p:sldIdLst>
  <p:sldSz cx="9144000" cy="6858000" type="screen4x3"/>
  <p:notesSz cx="6858000" cy="9144000"/>
  <p:custDataLst>
    <p:tags r:id="rId48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  <a:srgbClr val="FFFF00"/>
    <a:srgbClr val="0000FF"/>
    <a:srgbClr val="CC0066"/>
    <a:srgbClr val="CC3300"/>
    <a:srgbClr val="FCDCF3"/>
    <a:srgbClr val="660066"/>
    <a:srgbClr val="00FF00"/>
    <a:srgbClr val="FF0000"/>
    <a:srgbClr val="10037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>
      <p:cViewPr varScale="1">
        <p:scale>
          <a:sx n="73" d="100"/>
          <a:sy n="73" d="100"/>
        </p:scale>
        <p:origin x="1320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g"/><Relationship Id="rId2" Type="http://schemas.openxmlformats.org/officeDocument/2006/relationships/image" Target="../media/image86.jpg"/><Relationship Id="rId1" Type="http://schemas.openxmlformats.org/officeDocument/2006/relationships/image" Target="../media/image85.pn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g"/><Relationship Id="rId2" Type="http://schemas.openxmlformats.org/officeDocument/2006/relationships/image" Target="../media/image86.jpg"/><Relationship Id="rId1" Type="http://schemas.openxmlformats.org/officeDocument/2006/relationships/image" Target="../media/image85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782EAD7-F092-40A0-9F82-4983A89A7321}" type="doc">
      <dgm:prSet loTypeId="urn:microsoft.com/office/officeart/2005/8/layout/pyramid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C3E0FCA-512E-4B7C-9009-AB365B61183A}">
      <dgm:prSet phldrT="[Text]"/>
      <dgm:spPr>
        <a:solidFill>
          <a:schemeClr val="bg1">
            <a:lumMod val="50000"/>
          </a:schemeClr>
        </a:solidFill>
      </dgm:spPr>
      <dgm:t>
        <a:bodyPr/>
        <a:lstStyle/>
        <a:p>
          <a:r>
            <a:rPr lang="en-US" b="1" dirty="0" err="1" smtClean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Hoạt</a:t>
          </a:r>
          <a:r>
            <a:rPr lang="en-US" b="1" dirty="0" smtClean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b="1" dirty="0" err="1" smtClean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động</a:t>
          </a:r>
          <a:r>
            <a:rPr lang="en-US" b="1" dirty="0" smtClean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1: </a:t>
          </a:r>
          <a:r>
            <a:rPr lang="en-US" b="1" dirty="0" err="1" smtClean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Khởi</a:t>
          </a:r>
          <a:r>
            <a:rPr lang="en-US" b="1" dirty="0" smtClean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b="1" dirty="0" err="1" smtClean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động</a:t>
          </a:r>
          <a:endParaRPr lang="en-US" dirty="0">
            <a:solidFill>
              <a:schemeClr val="bg2"/>
            </a:solidFill>
          </a:endParaRPr>
        </a:p>
      </dgm:t>
    </dgm:pt>
    <dgm:pt modelId="{CAC6A7BF-3076-4378-AA4B-B9F9C38CB753}" type="parTrans" cxnId="{4CBDF24F-2FD1-4637-A300-42AD9860250A}">
      <dgm:prSet/>
      <dgm:spPr/>
      <dgm:t>
        <a:bodyPr/>
        <a:lstStyle/>
        <a:p>
          <a:endParaRPr lang="en-US"/>
        </a:p>
      </dgm:t>
    </dgm:pt>
    <dgm:pt modelId="{39C175EF-74A3-4D49-91EF-3AD5530C24D0}" type="sibTrans" cxnId="{4CBDF24F-2FD1-4637-A300-42AD9860250A}">
      <dgm:prSet/>
      <dgm:spPr/>
      <dgm:t>
        <a:bodyPr/>
        <a:lstStyle/>
        <a:p>
          <a:endParaRPr lang="en-US"/>
        </a:p>
      </dgm:t>
    </dgm:pt>
    <dgm:pt modelId="{999DD7D3-5DD9-49A6-8BDF-C25C07AC97EE}">
      <dgm:prSet phldrT="[Text]"/>
      <dgm:spPr>
        <a:solidFill>
          <a:schemeClr val="accent3">
            <a:lumMod val="25000"/>
          </a:schemeClr>
        </a:solidFill>
      </dgm:spPr>
      <dgm:t>
        <a:bodyPr/>
        <a:lstStyle/>
        <a:p>
          <a:r>
            <a:rPr lang="en-US" b="1" dirty="0" err="1" smtClean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Hoạt</a:t>
          </a:r>
          <a:r>
            <a:rPr lang="en-US" b="1" dirty="0" smtClean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b="1" dirty="0" err="1" smtClean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động</a:t>
          </a:r>
          <a:r>
            <a:rPr lang="en-US" b="1" dirty="0" smtClean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2: </a:t>
          </a:r>
          <a:r>
            <a:rPr lang="en-US" b="1" dirty="0" err="1" smtClean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Hình</a:t>
          </a:r>
          <a:r>
            <a:rPr lang="en-US" b="1" dirty="0" smtClean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b="1" dirty="0" err="1" smtClean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thành</a:t>
          </a:r>
          <a:r>
            <a:rPr lang="en-US" b="1" dirty="0" smtClean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b="1" dirty="0" err="1" smtClean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kiến</a:t>
          </a:r>
          <a:r>
            <a:rPr lang="en-US" b="1" dirty="0" smtClean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b="1" dirty="0" err="1" smtClean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thức</a:t>
          </a:r>
          <a:r>
            <a:rPr lang="en-US" b="1" dirty="0" smtClean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b="1" dirty="0" err="1" smtClean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mới</a:t>
          </a:r>
          <a:endParaRPr lang="en-US" dirty="0">
            <a:solidFill>
              <a:schemeClr val="bg2"/>
            </a:solidFill>
          </a:endParaRPr>
        </a:p>
      </dgm:t>
    </dgm:pt>
    <dgm:pt modelId="{A48847DF-F59D-443C-8624-468AFE9E3169}" type="parTrans" cxnId="{8A3B3D9C-DBEC-4913-8E9E-30724B14A1C2}">
      <dgm:prSet/>
      <dgm:spPr/>
      <dgm:t>
        <a:bodyPr/>
        <a:lstStyle/>
        <a:p>
          <a:endParaRPr lang="en-US"/>
        </a:p>
      </dgm:t>
    </dgm:pt>
    <dgm:pt modelId="{8211754C-C1D0-4CE1-8757-3C3C75C198D8}" type="sibTrans" cxnId="{8A3B3D9C-DBEC-4913-8E9E-30724B14A1C2}">
      <dgm:prSet/>
      <dgm:spPr/>
      <dgm:t>
        <a:bodyPr/>
        <a:lstStyle/>
        <a:p>
          <a:endParaRPr lang="en-US"/>
        </a:p>
      </dgm:t>
    </dgm:pt>
    <dgm:pt modelId="{4E5FBD65-4CD8-4517-8B9E-D5DEE7822317}">
      <dgm:prSet phldrT="[Text]"/>
      <dgm:spPr>
        <a:solidFill>
          <a:srgbClr val="000099"/>
        </a:solidFill>
      </dgm:spPr>
      <dgm:t>
        <a:bodyPr/>
        <a:lstStyle/>
        <a:p>
          <a:r>
            <a:rPr lang="en-US" b="1" dirty="0" err="1" smtClean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Hoạt</a:t>
          </a:r>
          <a:r>
            <a:rPr lang="en-US" b="1" dirty="0" smtClean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b="1" dirty="0" err="1" smtClean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động</a:t>
          </a:r>
          <a:r>
            <a:rPr lang="en-US" b="1" dirty="0" smtClean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3: </a:t>
          </a:r>
          <a:r>
            <a:rPr lang="en-US" b="1" dirty="0" err="1" smtClean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Luyện</a:t>
          </a:r>
          <a:r>
            <a:rPr lang="en-US" b="1" dirty="0" smtClean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b="1" dirty="0" err="1" smtClean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tập</a:t>
          </a:r>
          <a:endParaRPr lang="en-US" dirty="0">
            <a:solidFill>
              <a:schemeClr val="bg2"/>
            </a:solidFill>
          </a:endParaRPr>
        </a:p>
      </dgm:t>
    </dgm:pt>
    <dgm:pt modelId="{5C94535A-024D-460A-B119-38CEADFF9526}" type="parTrans" cxnId="{E0DDF9B4-5787-4246-87AD-D0E002AE6CC9}">
      <dgm:prSet/>
      <dgm:spPr/>
      <dgm:t>
        <a:bodyPr/>
        <a:lstStyle/>
        <a:p>
          <a:endParaRPr lang="en-US"/>
        </a:p>
      </dgm:t>
    </dgm:pt>
    <dgm:pt modelId="{CB3403C1-D39A-4D6F-989A-312A3DDA2113}" type="sibTrans" cxnId="{E0DDF9B4-5787-4246-87AD-D0E002AE6CC9}">
      <dgm:prSet/>
      <dgm:spPr/>
      <dgm:t>
        <a:bodyPr/>
        <a:lstStyle/>
        <a:p>
          <a:endParaRPr lang="en-US"/>
        </a:p>
      </dgm:t>
    </dgm:pt>
    <dgm:pt modelId="{86A42F03-B3A3-43B6-AD18-5FCB8C5D1553}">
      <dgm:prSet/>
      <dgm:spPr>
        <a:solidFill>
          <a:srgbClr val="660066"/>
        </a:solidFill>
      </dgm:spPr>
      <dgm:t>
        <a:bodyPr/>
        <a:lstStyle/>
        <a:p>
          <a:r>
            <a:rPr lang="en-US" b="1" dirty="0" err="1" smtClean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Hoạt</a:t>
          </a:r>
          <a:r>
            <a:rPr lang="en-US" b="1" dirty="0" smtClean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b="1" dirty="0" err="1" smtClean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động</a:t>
          </a:r>
          <a:r>
            <a:rPr lang="en-US" b="1" dirty="0" smtClean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4: </a:t>
          </a:r>
          <a:r>
            <a:rPr lang="en-US" b="1" dirty="0" err="1" smtClean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Vận</a:t>
          </a:r>
          <a:r>
            <a:rPr lang="en-US" b="1" dirty="0" smtClean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b="1" dirty="0" err="1" smtClean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dụng</a:t>
          </a:r>
          <a:endParaRPr lang="en-US" dirty="0">
            <a:solidFill>
              <a:schemeClr val="bg2"/>
            </a:solidFill>
          </a:endParaRPr>
        </a:p>
      </dgm:t>
    </dgm:pt>
    <dgm:pt modelId="{D85B3B09-8615-40EC-A9DE-25FC6776BAAA}" type="parTrans" cxnId="{5DD8DE83-1F0F-42A1-A42A-DA9744785BDC}">
      <dgm:prSet/>
      <dgm:spPr/>
      <dgm:t>
        <a:bodyPr/>
        <a:lstStyle/>
        <a:p>
          <a:endParaRPr lang="en-US"/>
        </a:p>
      </dgm:t>
    </dgm:pt>
    <dgm:pt modelId="{7CA737C0-F0E1-48F6-BC1B-98E059A1BB1C}" type="sibTrans" cxnId="{5DD8DE83-1F0F-42A1-A42A-DA9744785BDC}">
      <dgm:prSet/>
      <dgm:spPr/>
      <dgm:t>
        <a:bodyPr/>
        <a:lstStyle/>
        <a:p>
          <a:endParaRPr lang="en-US"/>
        </a:p>
      </dgm:t>
    </dgm:pt>
    <dgm:pt modelId="{23953140-0461-4133-BB3A-116F0DB4D1F6}">
      <dgm:prSet/>
      <dgm:spPr>
        <a:solidFill>
          <a:srgbClr val="C00000"/>
        </a:solidFill>
      </dgm:spPr>
      <dgm:t>
        <a:bodyPr/>
        <a:lstStyle/>
        <a:p>
          <a:r>
            <a:rPr lang="en-US" b="1" dirty="0" err="1" smtClean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Hoạt</a:t>
          </a:r>
          <a:r>
            <a:rPr lang="en-US" b="1" dirty="0" smtClean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b="1" dirty="0" err="1" smtClean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động</a:t>
          </a:r>
          <a:r>
            <a:rPr lang="en-US" b="1" dirty="0" smtClean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5: </a:t>
          </a:r>
          <a:r>
            <a:rPr lang="en-US" b="1" dirty="0" err="1" smtClean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Tìm</a:t>
          </a:r>
          <a:r>
            <a:rPr lang="en-US" b="1" dirty="0" smtClean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b="1" dirty="0" err="1" smtClean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tòi</a:t>
          </a:r>
          <a:r>
            <a:rPr lang="en-US" b="1" dirty="0" smtClean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b="1" dirty="0" err="1" smtClean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mở</a:t>
          </a:r>
          <a:r>
            <a:rPr lang="en-US" b="1" dirty="0" smtClean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b="1" dirty="0" err="1" smtClean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rộng</a:t>
          </a:r>
          <a:endParaRPr lang="en-US" dirty="0">
            <a:solidFill>
              <a:schemeClr val="bg2"/>
            </a:solidFill>
          </a:endParaRPr>
        </a:p>
      </dgm:t>
    </dgm:pt>
    <dgm:pt modelId="{769FB382-D517-4160-A551-4E15ED98F60D}" type="parTrans" cxnId="{78F53CDC-77AE-409E-8AC9-3B5D383AC477}">
      <dgm:prSet/>
      <dgm:spPr/>
      <dgm:t>
        <a:bodyPr/>
        <a:lstStyle/>
        <a:p>
          <a:endParaRPr lang="en-US"/>
        </a:p>
      </dgm:t>
    </dgm:pt>
    <dgm:pt modelId="{5ABC39A9-429F-4EDA-B218-3F466EEFA910}" type="sibTrans" cxnId="{78F53CDC-77AE-409E-8AC9-3B5D383AC477}">
      <dgm:prSet/>
      <dgm:spPr/>
      <dgm:t>
        <a:bodyPr/>
        <a:lstStyle/>
        <a:p>
          <a:endParaRPr lang="en-US"/>
        </a:p>
      </dgm:t>
    </dgm:pt>
    <dgm:pt modelId="{E992F4AD-D88C-4DD9-99A5-A9444F854B34}" type="pres">
      <dgm:prSet presAssocID="{D782EAD7-F092-40A0-9F82-4983A89A7321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en-US"/>
        </a:p>
      </dgm:t>
    </dgm:pt>
    <dgm:pt modelId="{FAC0A0DA-06DE-4ADD-9B89-7BC72F9AA925}" type="pres">
      <dgm:prSet presAssocID="{D782EAD7-F092-40A0-9F82-4983A89A7321}" presName="pyramid" presStyleLbl="node1" presStyleIdx="0" presStyleCnt="1" custScaleX="101350" custLinFactNeighborX="-17093" custLinFactNeighborY="-1401"/>
      <dgm:spPr>
        <a:solidFill>
          <a:srgbClr val="FFFF00"/>
        </a:solidFill>
      </dgm:spPr>
    </dgm:pt>
    <dgm:pt modelId="{82236E30-64CB-48D7-849C-51DC2F0EDE7E}" type="pres">
      <dgm:prSet presAssocID="{D782EAD7-F092-40A0-9F82-4983A89A7321}" presName="theList" presStyleCnt="0"/>
      <dgm:spPr/>
    </dgm:pt>
    <dgm:pt modelId="{C5BD91D5-9B03-4619-A60E-A6A2E8D3F0C2}" type="pres">
      <dgm:prSet presAssocID="{AC3E0FCA-512E-4B7C-9009-AB365B61183A}" presName="aNode" presStyleLbl="fgAcc1" presStyleIdx="0" presStyleCnt="5" custScaleX="140699" custLinFactY="5758" custLinFactNeighborX="7667" custLinFactNeighborY="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FA8F94C-B19E-4422-9320-4D1E0323E58D}" type="pres">
      <dgm:prSet presAssocID="{AC3E0FCA-512E-4B7C-9009-AB365B61183A}" presName="aSpace" presStyleCnt="0"/>
      <dgm:spPr/>
    </dgm:pt>
    <dgm:pt modelId="{A4A9E27C-36C8-4BDE-BD72-A30301C475DE}" type="pres">
      <dgm:prSet presAssocID="{999DD7D3-5DD9-49A6-8BDF-C25C07AC97EE}" presName="aNode" presStyleLbl="fgAcc1" presStyleIdx="1" presStyleCnt="5" custScaleX="140513" custLinFactY="11466" custLinFactNeighborX="7574" custLinFactNeighborY="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C3C8D9B-F1EC-4990-BC07-2CF541392C1B}" type="pres">
      <dgm:prSet presAssocID="{999DD7D3-5DD9-49A6-8BDF-C25C07AC97EE}" presName="aSpace" presStyleCnt="0"/>
      <dgm:spPr/>
    </dgm:pt>
    <dgm:pt modelId="{E6126621-96AF-4B23-B168-38B0D5AC965E}" type="pres">
      <dgm:prSet presAssocID="{4E5FBD65-4CD8-4517-8B9E-D5DEE7822317}" presName="aNode" presStyleLbl="fgAcc1" presStyleIdx="2" presStyleCnt="5" custScaleX="141145" custLinFactY="17174" custLinFactNeighborX="7890" custLinFactNeighborY="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1CF19AE-F39D-4D25-98F4-5E42660E8C31}" type="pres">
      <dgm:prSet presAssocID="{4E5FBD65-4CD8-4517-8B9E-D5DEE7822317}" presName="aSpace" presStyleCnt="0"/>
      <dgm:spPr/>
    </dgm:pt>
    <dgm:pt modelId="{F0849928-391C-4A70-BC45-32A862711E4A}" type="pres">
      <dgm:prSet presAssocID="{86A42F03-B3A3-43B6-AD18-5FCB8C5D1553}" presName="aNode" presStyleLbl="fgAcc1" presStyleIdx="3" presStyleCnt="5" custScaleX="141552" custLinFactY="31086" custLinFactNeighborX="8047" custLinFactNeighborY="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5ABF11B-69E7-43EA-A4FE-3095589ACAB3}" type="pres">
      <dgm:prSet presAssocID="{86A42F03-B3A3-43B6-AD18-5FCB8C5D1553}" presName="aSpace" presStyleCnt="0"/>
      <dgm:spPr/>
    </dgm:pt>
    <dgm:pt modelId="{D67B1812-592C-4421-8AC0-837E19367EDA}" type="pres">
      <dgm:prSet presAssocID="{23953140-0461-4133-BB3A-116F0DB4D1F6}" presName="aNode" presStyleLbl="fgAcc1" presStyleIdx="4" presStyleCnt="5" custScaleX="140171" custLinFactY="36794" custLinFactNeighborX="9035" custLinFactNeighborY="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04FE5BF-F905-43EF-89E7-4496DCC4D464}" type="pres">
      <dgm:prSet presAssocID="{23953140-0461-4133-BB3A-116F0DB4D1F6}" presName="aSpace" presStyleCnt="0"/>
      <dgm:spPr/>
    </dgm:pt>
  </dgm:ptLst>
  <dgm:cxnLst>
    <dgm:cxn modelId="{4CBDF24F-2FD1-4637-A300-42AD9860250A}" srcId="{D782EAD7-F092-40A0-9F82-4983A89A7321}" destId="{AC3E0FCA-512E-4B7C-9009-AB365B61183A}" srcOrd="0" destOrd="0" parTransId="{CAC6A7BF-3076-4378-AA4B-B9F9C38CB753}" sibTransId="{39C175EF-74A3-4D49-91EF-3AD5530C24D0}"/>
    <dgm:cxn modelId="{8FC19546-A1D6-405B-A08C-3338A15B729B}" type="presOf" srcId="{86A42F03-B3A3-43B6-AD18-5FCB8C5D1553}" destId="{F0849928-391C-4A70-BC45-32A862711E4A}" srcOrd="0" destOrd="0" presId="urn:microsoft.com/office/officeart/2005/8/layout/pyramid2"/>
    <dgm:cxn modelId="{73ECF75A-5F67-4012-9B75-4C4490668122}" type="presOf" srcId="{23953140-0461-4133-BB3A-116F0DB4D1F6}" destId="{D67B1812-592C-4421-8AC0-837E19367EDA}" srcOrd="0" destOrd="0" presId="urn:microsoft.com/office/officeart/2005/8/layout/pyramid2"/>
    <dgm:cxn modelId="{82E82118-0E7D-4352-91B7-DBF7B3AC2525}" type="presOf" srcId="{D782EAD7-F092-40A0-9F82-4983A89A7321}" destId="{E992F4AD-D88C-4DD9-99A5-A9444F854B34}" srcOrd="0" destOrd="0" presId="urn:microsoft.com/office/officeart/2005/8/layout/pyramid2"/>
    <dgm:cxn modelId="{E0DDF9B4-5787-4246-87AD-D0E002AE6CC9}" srcId="{D782EAD7-F092-40A0-9F82-4983A89A7321}" destId="{4E5FBD65-4CD8-4517-8B9E-D5DEE7822317}" srcOrd="2" destOrd="0" parTransId="{5C94535A-024D-460A-B119-38CEADFF9526}" sibTransId="{CB3403C1-D39A-4D6F-989A-312A3DDA2113}"/>
    <dgm:cxn modelId="{5DD8DE83-1F0F-42A1-A42A-DA9744785BDC}" srcId="{D782EAD7-F092-40A0-9F82-4983A89A7321}" destId="{86A42F03-B3A3-43B6-AD18-5FCB8C5D1553}" srcOrd="3" destOrd="0" parTransId="{D85B3B09-8615-40EC-A9DE-25FC6776BAAA}" sibTransId="{7CA737C0-F0E1-48F6-BC1B-98E059A1BB1C}"/>
    <dgm:cxn modelId="{367C88BC-6F2C-49CE-A6AC-8BFEFCB2ECC1}" type="presOf" srcId="{AC3E0FCA-512E-4B7C-9009-AB365B61183A}" destId="{C5BD91D5-9B03-4619-A60E-A6A2E8D3F0C2}" srcOrd="0" destOrd="0" presId="urn:microsoft.com/office/officeart/2005/8/layout/pyramid2"/>
    <dgm:cxn modelId="{8A3B3D9C-DBEC-4913-8E9E-30724B14A1C2}" srcId="{D782EAD7-F092-40A0-9F82-4983A89A7321}" destId="{999DD7D3-5DD9-49A6-8BDF-C25C07AC97EE}" srcOrd="1" destOrd="0" parTransId="{A48847DF-F59D-443C-8624-468AFE9E3169}" sibTransId="{8211754C-C1D0-4CE1-8757-3C3C75C198D8}"/>
    <dgm:cxn modelId="{8CBAB2F4-B5FE-464C-A57C-7FC28D6D98B0}" type="presOf" srcId="{999DD7D3-5DD9-49A6-8BDF-C25C07AC97EE}" destId="{A4A9E27C-36C8-4BDE-BD72-A30301C475DE}" srcOrd="0" destOrd="0" presId="urn:microsoft.com/office/officeart/2005/8/layout/pyramid2"/>
    <dgm:cxn modelId="{1F8E6F3F-FB69-4F2E-9E9D-425864F03792}" type="presOf" srcId="{4E5FBD65-4CD8-4517-8B9E-D5DEE7822317}" destId="{E6126621-96AF-4B23-B168-38B0D5AC965E}" srcOrd="0" destOrd="0" presId="urn:microsoft.com/office/officeart/2005/8/layout/pyramid2"/>
    <dgm:cxn modelId="{78F53CDC-77AE-409E-8AC9-3B5D383AC477}" srcId="{D782EAD7-F092-40A0-9F82-4983A89A7321}" destId="{23953140-0461-4133-BB3A-116F0DB4D1F6}" srcOrd="4" destOrd="0" parTransId="{769FB382-D517-4160-A551-4E15ED98F60D}" sibTransId="{5ABC39A9-429F-4EDA-B218-3F466EEFA910}"/>
    <dgm:cxn modelId="{633C5F99-493D-4B12-91FE-A1B49D41332A}" type="presParOf" srcId="{E992F4AD-D88C-4DD9-99A5-A9444F854B34}" destId="{FAC0A0DA-06DE-4ADD-9B89-7BC72F9AA925}" srcOrd="0" destOrd="0" presId="urn:microsoft.com/office/officeart/2005/8/layout/pyramid2"/>
    <dgm:cxn modelId="{0EC342D0-79B9-4FA9-8626-3FD84E625498}" type="presParOf" srcId="{E992F4AD-D88C-4DD9-99A5-A9444F854B34}" destId="{82236E30-64CB-48D7-849C-51DC2F0EDE7E}" srcOrd="1" destOrd="0" presId="urn:microsoft.com/office/officeart/2005/8/layout/pyramid2"/>
    <dgm:cxn modelId="{B218C4D1-6D81-4038-8463-0A7F745C068F}" type="presParOf" srcId="{82236E30-64CB-48D7-849C-51DC2F0EDE7E}" destId="{C5BD91D5-9B03-4619-A60E-A6A2E8D3F0C2}" srcOrd="0" destOrd="0" presId="urn:microsoft.com/office/officeart/2005/8/layout/pyramid2"/>
    <dgm:cxn modelId="{6ACF6A08-3EBD-4925-88A0-53749214F7F6}" type="presParOf" srcId="{82236E30-64CB-48D7-849C-51DC2F0EDE7E}" destId="{5FA8F94C-B19E-4422-9320-4D1E0323E58D}" srcOrd="1" destOrd="0" presId="urn:microsoft.com/office/officeart/2005/8/layout/pyramid2"/>
    <dgm:cxn modelId="{DA67D078-7FE9-4E66-A95A-DECC2C4B952C}" type="presParOf" srcId="{82236E30-64CB-48D7-849C-51DC2F0EDE7E}" destId="{A4A9E27C-36C8-4BDE-BD72-A30301C475DE}" srcOrd="2" destOrd="0" presId="urn:microsoft.com/office/officeart/2005/8/layout/pyramid2"/>
    <dgm:cxn modelId="{9319A423-E79B-4E17-BFE3-E793BCB410F8}" type="presParOf" srcId="{82236E30-64CB-48D7-849C-51DC2F0EDE7E}" destId="{7C3C8D9B-F1EC-4990-BC07-2CF541392C1B}" srcOrd="3" destOrd="0" presId="urn:microsoft.com/office/officeart/2005/8/layout/pyramid2"/>
    <dgm:cxn modelId="{6113F8BA-3BFF-4A58-9F6E-58C7AF8A1B30}" type="presParOf" srcId="{82236E30-64CB-48D7-849C-51DC2F0EDE7E}" destId="{E6126621-96AF-4B23-B168-38B0D5AC965E}" srcOrd="4" destOrd="0" presId="urn:microsoft.com/office/officeart/2005/8/layout/pyramid2"/>
    <dgm:cxn modelId="{6C66E952-1E68-4E85-A932-438C4978CED6}" type="presParOf" srcId="{82236E30-64CB-48D7-849C-51DC2F0EDE7E}" destId="{E1CF19AE-F39D-4D25-98F4-5E42660E8C31}" srcOrd="5" destOrd="0" presId="urn:microsoft.com/office/officeart/2005/8/layout/pyramid2"/>
    <dgm:cxn modelId="{0ACC1F01-10F3-40F8-A8AD-582E6AC88CE3}" type="presParOf" srcId="{82236E30-64CB-48D7-849C-51DC2F0EDE7E}" destId="{F0849928-391C-4A70-BC45-32A862711E4A}" srcOrd="6" destOrd="0" presId="urn:microsoft.com/office/officeart/2005/8/layout/pyramid2"/>
    <dgm:cxn modelId="{4646B1C0-3B0B-493A-A7A5-D84C86F20EFE}" type="presParOf" srcId="{82236E30-64CB-48D7-849C-51DC2F0EDE7E}" destId="{F5ABF11B-69E7-43EA-A4FE-3095589ACAB3}" srcOrd="7" destOrd="0" presId="urn:microsoft.com/office/officeart/2005/8/layout/pyramid2"/>
    <dgm:cxn modelId="{E116AB17-F6C8-4727-B876-43989A9A38A6}" type="presParOf" srcId="{82236E30-64CB-48D7-849C-51DC2F0EDE7E}" destId="{D67B1812-592C-4421-8AC0-837E19367EDA}" srcOrd="8" destOrd="0" presId="urn:microsoft.com/office/officeart/2005/8/layout/pyramid2"/>
    <dgm:cxn modelId="{DA4876BC-B0A5-42A4-98F0-474F65B51E4D}" type="presParOf" srcId="{82236E30-64CB-48D7-849C-51DC2F0EDE7E}" destId="{104FE5BF-F905-43EF-89E7-4496DCC4D464}" srcOrd="9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C5AF06C-4E87-4D30-A2E9-103CD6505C87}" type="doc">
      <dgm:prSet loTypeId="urn:microsoft.com/office/officeart/2008/layout/PictureStrip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AD5FEDD-54D2-433C-AF53-BC4068D7D0B0}">
      <dgm:prSet phldrT="[Text]" custT="1"/>
      <dgm:spPr>
        <a:solidFill>
          <a:srgbClr val="FFFF00">
            <a:alpha val="40000"/>
          </a:srgbClr>
        </a:solidFill>
      </dgm:spPr>
      <dgm:t>
        <a:bodyPr/>
        <a:lstStyle/>
        <a:p>
          <a:pPr algn="l"/>
          <a:r>
            <a:rPr lang="en-US" sz="1300" dirty="0" smtClean="0"/>
            <a:t>    </a:t>
          </a:r>
          <a:r>
            <a:rPr lang="en-US" sz="2000" b="1" dirty="0" err="1" smtClean="0">
              <a:solidFill>
                <a:srgbClr val="000000"/>
              </a:solidFill>
            </a:rPr>
            <a:t>Sách</a:t>
          </a:r>
          <a:r>
            <a:rPr lang="en-US" sz="2000" b="1" dirty="0" smtClean="0">
              <a:solidFill>
                <a:srgbClr val="000000"/>
              </a:solidFill>
            </a:rPr>
            <a:t> </a:t>
          </a:r>
          <a:r>
            <a:rPr lang="en-US" sz="2000" b="1" dirty="0" err="1" smtClean="0">
              <a:solidFill>
                <a:srgbClr val="000000"/>
              </a:solidFill>
            </a:rPr>
            <a:t>giáo</a:t>
          </a:r>
          <a:r>
            <a:rPr lang="en-US" sz="2000" b="1" dirty="0" smtClean="0">
              <a:solidFill>
                <a:srgbClr val="000000"/>
              </a:solidFill>
            </a:rPr>
            <a:t> </a:t>
          </a:r>
          <a:r>
            <a:rPr lang="en-US" sz="2000" b="1" dirty="0" err="1" smtClean="0">
              <a:solidFill>
                <a:srgbClr val="000000"/>
              </a:solidFill>
            </a:rPr>
            <a:t>khoa</a:t>
          </a:r>
          <a:r>
            <a:rPr lang="en-US" sz="2000" b="1" dirty="0" smtClean="0">
              <a:solidFill>
                <a:srgbClr val="000000"/>
              </a:solidFill>
            </a:rPr>
            <a:t> </a:t>
          </a:r>
          <a:r>
            <a:rPr lang="en-US" sz="2000" b="1" dirty="0" err="1" smtClean="0">
              <a:solidFill>
                <a:srgbClr val="000000"/>
              </a:solidFill>
            </a:rPr>
            <a:t>Hóa</a:t>
          </a:r>
          <a:r>
            <a:rPr lang="en-US" sz="2000" b="1" dirty="0" smtClean="0">
              <a:solidFill>
                <a:srgbClr val="000000"/>
              </a:solidFill>
            </a:rPr>
            <a:t> </a:t>
          </a:r>
          <a:r>
            <a:rPr lang="en-US" sz="2000" b="1" dirty="0" err="1" smtClean="0">
              <a:solidFill>
                <a:srgbClr val="000000"/>
              </a:solidFill>
            </a:rPr>
            <a:t>học</a:t>
          </a:r>
          <a:r>
            <a:rPr lang="en-US" sz="2000" b="1" dirty="0" smtClean="0">
              <a:solidFill>
                <a:srgbClr val="000000"/>
              </a:solidFill>
            </a:rPr>
            <a:t> 8</a:t>
          </a:r>
        </a:p>
        <a:p>
          <a:pPr algn="l"/>
          <a:r>
            <a:rPr lang="en-US" sz="2000" b="1" dirty="0" smtClean="0">
              <a:solidFill>
                <a:srgbClr val="000000"/>
              </a:solidFill>
            </a:rPr>
            <a:t>   </a:t>
          </a:r>
          <a:r>
            <a:rPr lang="en-US" sz="2000" b="1" dirty="0" err="1" smtClean="0">
              <a:solidFill>
                <a:srgbClr val="000000"/>
              </a:solidFill>
            </a:rPr>
            <a:t>Sách</a:t>
          </a:r>
          <a:r>
            <a:rPr lang="en-US" sz="2000" b="1" dirty="0" smtClean="0">
              <a:solidFill>
                <a:srgbClr val="000000"/>
              </a:solidFill>
            </a:rPr>
            <a:t> </a:t>
          </a:r>
          <a:r>
            <a:rPr lang="en-US" sz="2000" b="1" dirty="0" err="1" smtClean="0">
              <a:solidFill>
                <a:srgbClr val="000000"/>
              </a:solidFill>
            </a:rPr>
            <a:t>tham</a:t>
          </a:r>
          <a:r>
            <a:rPr lang="en-US" sz="2000" b="1" dirty="0" smtClean="0">
              <a:solidFill>
                <a:srgbClr val="000000"/>
              </a:solidFill>
            </a:rPr>
            <a:t> </a:t>
          </a:r>
          <a:r>
            <a:rPr lang="en-US" sz="2000" b="1" dirty="0" err="1" smtClean="0">
              <a:solidFill>
                <a:srgbClr val="000000"/>
              </a:solidFill>
            </a:rPr>
            <a:t>khảo</a:t>
          </a:r>
          <a:r>
            <a:rPr lang="en-US" sz="2000" b="1" dirty="0" smtClean="0">
              <a:solidFill>
                <a:srgbClr val="000000"/>
              </a:solidFill>
            </a:rPr>
            <a:t> </a:t>
          </a:r>
          <a:r>
            <a:rPr lang="en-US" sz="2000" b="1" dirty="0" err="1" smtClean="0">
              <a:solidFill>
                <a:srgbClr val="000000"/>
              </a:solidFill>
            </a:rPr>
            <a:t>Hóa</a:t>
          </a:r>
          <a:r>
            <a:rPr lang="en-US" sz="2000" b="1" dirty="0" smtClean="0">
              <a:solidFill>
                <a:srgbClr val="000000"/>
              </a:solidFill>
            </a:rPr>
            <a:t> </a:t>
          </a:r>
          <a:r>
            <a:rPr lang="en-US" sz="2000" b="1" dirty="0" err="1" smtClean="0">
              <a:solidFill>
                <a:srgbClr val="000000"/>
              </a:solidFill>
            </a:rPr>
            <a:t>học</a:t>
          </a:r>
          <a:endParaRPr lang="en-US" sz="2000" b="1" dirty="0">
            <a:solidFill>
              <a:srgbClr val="000000"/>
            </a:solidFill>
          </a:endParaRPr>
        </a:p>
      </dgm:t>
    </dgm:pt>
    <dgm:pt modelId="{A7F96F9F-852A-423C-83F4-A822F08C3E1B}" type="parTrans" cxnId="{A640E162-8BF0-4D80-B3A1-F323BDC8BDCB}">
      <dgm:prSet/>
      <dgm:spPr/>
      <dgm:t>
        <a:bodyPr/>
        <a:lstStyle/>
        <a:p>
          <a:endParaRPr lang="en-US"/>
        </a:p>
      </dgm:t>
    </dgm:pt>
    <dgm:pt modelId="{27DD158F-4CD1-44C1-AB0C-244AED806A98}" type="sibTrans" cxnId="{A640E162-8BF0-4D80-B3A1-F323BDC8BDCB}">
      <dgm:prSet/>
      <dgm:spPr/>
      <dgm:t>
        <a:bodyPr/>
        <a:lstStyle/>
        <a:p>
          <a:endParaRPr lang="en-US"/>
        </a:p>
      </dgm:t>
    </dgm:pt>
    <dgm:pt modelId="{D01399D1-7AE0-4C97-ACF2-DD689CAFF295}">
      <dgm:prSet phldrT="[Text]" custT="1"/>
      <dgm:spPr>
        <a:solidFill>
          <a:srgbClr val="0066FF">
            <a:alpha val="40000"/>
          </a:srgbClr>
        </a:solidFill>
      </dgm:spPr>
      <dgm:t>
        <a:bodyPr/>
        <a:lstStyle/>
        <a:p>
          <a:pPr algn="l"/>
          <a:r>
            <a:rPr lang="en-US" sz="2000" b="1" dirty="0" err="1" smtClean="0">
              <a:solidFill>
                <a:srgbClr val="FF0000"/>
              </a:solidFill>
              <a:latin typeface="+mj-lt"/>
            </a:rPr>
            <a:t>Các</a:t>
          </a:r>
          <a:r>
            <a:rPr lang="en-US" sz="2000" b="1" dirty="0" smtClean="0">
              <a:solidFill>
                <a:srgbClr val="FF0000"/>
              </a:solidFill>
              <a:latin typeface="+mj-lt"/>
            </a:rPr>
            <a:t> </a:t>
          </a:r>
          <a:r>
            <a:rPr lang="en-US" sz="2000" b="1" dirty="0" err="1" smtClean="0">
              <a:solidFill>
                <a:srgbClr val="FF0000"/>
              </a:solidFill>
              <a:latin typeface="+mj-lt"/>
            </a:rPr>
            <a:t>trang</a:t>
          </a:r>
          <a:r>
            <a:rPr lang="en-US" sz="2000" b="1" dirty="0" smtClean="0">
              <a:solidFill>
                <a:srgbClr val="FF0000"/>
              </a:solidFill>
              <a:latin typeface="+mj-lt"/>
            </a:rPr>
            <a:t> Web hay </a:t>
          </a:r>
          <a:r>
            <a:rPr lang="en-US" sz="2000" b="1" dirty="0" err="1" smtClean="0">
              <a:solidFill>
                <a:srgbClr val="FF0000"/>
              </a:solidFill>
              <a:latin typeface="+mj-lt"/>
            </a:rPr>
            <a:t>về</a:t>
          </a:r>
          <a:r>
            <a:rPr lang="en-US" sz="2000" b="1" dirty="0" smtClean="0">
              <a:solidFill>
                <a:srgbClr val="FF0000"/>
              </a:solidFill>
              <a:latin typeface="+mj-lt"/>
            </a:rPr>
            <a:t> </a:t>
          </a:r>
          <a:r>
            <a:rPr lang="en-US" sz="2000" b="1" dirty="0" err="1" smtClean="0">
              <a:solidFill>
                <a:srgbClr val="FF0000"/>
              </a:solidFill>
              <a:latin typeface="+mj-lt"/>
            </a:rPr>
            <a:t>Hóa</a:t>
          </a:r>
          <a:r>
            <a:rPr lang="en-US" sz="2000" b="1" dirty="0" smtClean="0">
              <a:solidFill>
                <a:srgbClr val="FF0000"/>
              </a:solidFill>
              <a:latin typeface="+mj-lt"/>
            </a:rPr>
            <a:t> </a:t>
          </a:r>
          <a:r>
            <a:rPr lang="en-US" sz="2000" b="1" dirty="0" err="1" smtClean="0">
              <a:solidFill>
                <a:srgbClr val="FF0000"/>
              </a:solidFill>
              <a:latin typeface="+mj-lt"/>
            </a:rPr>
            <a:t>học</a:t>
          </a:r>
          <a:endParaRPr lang="en-US" sz="2000" b="1" dirty="0">
            <a:solidFill>
              <a:srgbClr val="FF0000"/>
            </a:solidFill>
            <a:latin typeface="+mj-lt"/>
          </a:endParaRPr>
        </a:p>
      </dgm:t>
    </dgm:pt>
    <dgm:pt modelId="{24529065-FF20-46F3-9DF3-826E43BEACB0}" type="parTrans" cxnId="{005C9A71-4F79-4487-9683-F707D1EF8D0A}">
      <dgm:prSet/>
      <dgm:spPr/>
      <dgm:t>
        <a:bodyPr/>
        <a:lstStyle/>
        <a:p>
          <a:endParaRPr lang="en-US"/>
        </a:p>
      </dgm:t>
    </dgm:pt>
    <dgm:pt modelId="{5047C7C1-FF27-4539-A901-37C1345EE3D2}" type="sibTrans" cxnId="{005C9A71-4F79-4487-9683-F707D1EF8D0A}">
      <dgm:prSet/>
      <dgm:spPr/>
      <dgm:t>
        <a:bodyPr/>
        <a:lstStyle/>
        <a:p>
          <a:endParaRPr lang="en-US"/>
        </a:p>
      </dgm:t>
    </dgm:pt>
    <dgm:pt modelId="{9ADC6133-56BA-4739-B821-6BCFE00D8CFC}">
      <dgm:prSet phldrT="[Text]" custT="1"/>
      <dgm:spPr>
        <a:solidFill>
          <a:srgbClr val="FF0000">
            <a:alpha val="40000"/>
          </a:srgbClr>
        </a:solidFill>
      </dgm:spPr>
      <dgm:t>
        <a:bodyPr/>
        <a:lstStyle/>
        <a:p>
          <a:pPr algn="l">
            <a:lnSpc>
              <a:spcPct val="150000"/>
            </a:lnSpc>
          </a:pPr>
          <a:r>
            <a:rPr lang="en-US" sz="2000" b="1" dirty="0" err="1" smtClean="0">
              <a:solidFill>
                <a:srgbClr val="002060"/>
              </a:solidFill>
              <a:latin typeface="+mj-lt"/>
            </a:rPr>
            <a:t>Các</a:t>
          </a:r>
          <a:r>
            <a:rPr lang="en-US" sz="2000" b="1" dirty="0" smtClean="0">
              <a:solidFill>
                <a:srgbClr val="002060"/>
              </a:solidFill>
              <a:latin typeface="+mj-lt"/>
            </a:rPr>
            <a:t> </a:t>
          </a:r>
          <a:r>
            <a:rPr lang="en-US" sz="2000" b="1" dirty="0" err="1" smtClean="0">
              <a:solidFill>
                <a:srgbClr val="002060"/>
              </a:solidFill>
              <a:latin typeface="+mj-lt"/>
            </a:rPr>
            <a:t>trang</a:t>
          </a:r>
          <a:r>
            <a:rPr lang="en-US" sz="2000" b="1" dirty="0" smtClean="0">
              <a:solidFill>
                <a:srgbClr val="002060"/>
              </a:solidFill>
              <a:latin typeface="+mj-lt"/>
            </a:rPr>
            <a:t> web </a:t>
          </a:r>
          <a:r>
            <a:rPr lang="en-US" sz="2000" b="1" dirty="0" err="1" smtClean="0">
              <a:solidFill>
                <a:srgbClr val="002060"/>
              </a:solidFill>
              <a:latin typeface="+mj-lt"/>
            </a:rPr>
            <a:t>hướng</a:t>
          </a:r>
          <a:r>
            <a:rPr lang="en-US" sz="2000" b="1" dirty="0" smtClean="0">
              <a:solidFill>
                <a:srgbClr val="002060"/>
              </a:solidFill>
              <a:latin typeface="+mj-lt"/>
            </a:rPr>
            <a:t> </a:t>
          </a:r>
          <a:r>
            <a:rPr lang="en-US" sz="2000" b="1" dirty="0" err="1" smtClean="0">
              <a:solidFill>
                <a:srgbClr val="002060"/>
              </a:solidFill>
              <a:latin typeface="+mj-lt"/>
            </a:rPr>
            <a:t>dẫn</a:t>
          </a:r>
          <a:r>
            <a:rPr lang="en-US" sz="2000" b="1" dirty="0" smtClean="0">
              <a:solidFill>
                <a:srgbClr val="002060"/>
              </a:solidFill>
              <a:latin typeface="+mj-lt"/>
            </a:rPr>
            <a:t> </a:t>
          </a:r>
          <a:r>
            <a:rPr lang="en-US" sz="2000" b="1" dirty="0" err="1" smtClean="0">
              <a:solidFill>
                <a:srgbClr val="002060"/>
              </a:solidFill>
              <a:latin typeface="+mj-lt"/>
            </a:rPr>
            <a:t>sử</a:t>
          </a:r>
          <a:r>
            <a:rPr lang="en-US" sz="2000" b="1" dirty="0" smtClean="0">
              <a:solidFill>
                <a:srgbClr val="002060"/>
              </a:solidFill>
              <a:latin typeface="+mj-lt"/>
            </a:rPr>
            <a:t> </a:t>
          </a:r>
          <a:r>
            <a:rPr lang="en-US" sz="2000" b="1" dirty="0" err="1" smtClean="0">
              <a:solidFill>
                <a:srgbClr val="002060"/>
              </a:solidFill>
              <a:latin typeface="+mj-lt"/>
            </a:rPr>
            <a:t>dụng</a:t>
          </a:r>
          <a:r>
            <a:rPr lang="en-US" sz="2000" b="1" dirty="0" smtClean="0">
              <a:solidFill>
                <a:srgbClr val="002060"/>
              </a:solidFill>
              <a:latin typeface="+mj-lt"/>
            </a:rPr>
            <a:t> </a:t>
          </a:r>
          <a:r>
            <a:rPr lang="en-US" sz="2000" b="1" dirty="0" err="1" smtClean="0">
              <a:solidFill>
                <a:srgbClr val="002060"/>
              </a:solidFill>
              <a:latin typeface="+mj-lt"/>
            </a:rPr>
            <a:t>các</a:t>
          </a:r>
          <a:r>
            <a:rPr lang="en-US" sz="2000" b="1" dirty="0" smtClean="0">
              <a:solidFill>
                <a:srgbClr val="002060"/>
              </a:solidFill>
              <a:latin typeface="+mj-lt"/>
            </a:rPr>
            <a:t> </a:t>
          </a:r>
          <a:r>
            <a:rPr lang="en-US" sz="2000" b="1" dirty="0" err="1" smtClean="0">
              <a:solidFill>
                <a:srgbClr val="002060"/>
              </a:solidFill>
              <a:latin typeface="+mj-lt"/>
            </a:rPr>
            <a:t>phần</a:t>
          </a:r>
          <a:r>
            <a:rPr lang="en-US" sz="2000" b="1" dirty="0" smtClean="0">
              <a:solidFill>
                <a:srgbClr val="002060"/>
              </a:solidFill>
              <a:latin typeface="+mj-lt"/>
            </a:rPr>
            <a:t> </a:t>
          </a:r>
          <a:r>
            <a:rPr lang="en-US" sz="2000" b="1" dirty="0" err="1" smtClean="0">
              <a:solidFill>
                <a:srgbClr val="002060"/>
              </a:solidFill>
              <a:latin typeface="+mj-lt"/>
            </a:rPr>
            <a:t>mềm</a:t>
          </a:r>
          <a:r>
            <a:rPr lang="en-US" sz="2000" b="1" dirty="0" smtClean="0">
              <a:solidFill>
                <a:srgbClr val="002060"/>
              </a:solidFill>
              <a:latin typeface="+mj-lt"/>
            </a:rPr>
            <a:t> Violet, </a:t>
          </a:r>
          <a:r>
            <a:rPr lang="en-US" sz="2000" b="1" dirty="0" err="1" smtClean="0">
              <a:solidFill>
                <a:srgbClr val="002060"/>
              </a:solidFill>
              <a:latin typeface="+mj-lt"/>
            </a:rPr>
            <a:t>Ispring</a:t>
          </a:r>
          <a:r>
            <a:rPr lang="en-US" sz="2000" b="1" dirty="0" smtClean="0">
              <a:solidFill>
                <a:srgbClr val="002060"/>
              </a:solidFill>
              <a:latin typeface="+mj-lt"/>
            </a:rPr>
            <a:t> </a:t>
          </a:r>
          <a:r>
            <a:rPr lang="en-US" sz="2000" b="1" dirty="0" err="1" smtClean="0">
              <a:solidFill>
                <a:srgbClr val="002060"/>
              </a:solidFill>
              <a:latin typeface="+mj-lt"/>
            </a:rPr>
            <a:t>Sute</a:t>
          </a:r>
          <a:r>
            <a:rPr lang="en-US" sz="2000" b="1" dirty="0" smtClean="0">
              <a:solidFill>
                <a:srgbClr val="002060"/>
              </a:solidFill>
              <a:latin typeface="+mj-lt"/>
            </a:rPr>
            <a:t> 9, Power Point, </a:t>
          </a:r>
          <a:r>
            <a:rPr lang="en-US" sz="2000" b="1" dirty="0" err="1" smtClean="0">
              <a:solidFill>
                <a:srgbClr val="002060"/>
              </a:solidFill>
              <a:latin typeface="+mj-lt"/>
            </a:rPr>
            <a:t>Camtasia</a:t>
          </a:r>
          <a:endParaRPr lang="en-US" sz="2000" b="1" dirty="0">
            <a:solidFill>
              <a:srgbClr val="002060"/>
            </a:solidFill>
            <a:latin typeface="+mj-lt"/>
          </a:endParaRPr>
        </a:p>
      </dgm:t>
    </dgm:pt>
    <dgm:pt modelId="{CBC1641F-2559-46A5-B19E-0084783DEBCE}" type="parTrans" cxnId="{B1D3998B-95C3-4942-B520-ADDA4B9B0A33}">
      <dgm:prSet/>
      <dgm:spPr/>
      <dgm:t>
        <a:bodyPr/>
        <a:lstStyle/>
        <a:p>
          <a:endParaRPr lang="en-US"/>
        </a:p>
      </dgm:t>
    </dgm:pt>
    <dgm:pt modelId="{5F3E7B6E-E415-46BC-A9AE-BB2D59B74B00}" type="sibTrans" cxnId="{B1D3998B-95C3-4942-B520-ADDA4B9B0A33}">
      <dgm:prSet/>
      <dgm:spPr/>
      <dgm:t>
        <a:bodyPr/>
        <a:lstStyle/>
        <a:p>
          <a:endParaRPr lang="en-US"/>
        </a:p>
      </dgm:t>
    </dgm:pt>
    <dgm:pt modelId="{291C1874-205D-495B-B9A0-17802AE617B6}" type="pres">
      <dgm:prSet presAssocID="{CC5AF06C-4E87-4D30-A2E9-103CD6505C87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4A77E5B-2741-430C-A00E-F0622F9FBE04}" type="pres">
      <dgm:prSet presAssocID="{7AD5FEDD-54D2-433C-AF53-BC4068D7D0B0}" presName="composite" presStyleCnt="0"/>
      <dgm:spPr/>
    </dgm:pt>
    <dgm:pt modelId="{60B41170-3546-444B-A5AC-B7DB94061329}" type="pres">
      <dgm:prSet presAssocID="{7AD5FEDD-54D2-433C-AF53-BC4068D7D0B0}" presName="rect1" presStyleLbl="trAlignAcc1" presStyleIdx="0" presStyleCnt="3" custScaleX="170739" custLinFactNeighborX="22140" custLinFactNeighborY="-947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59CBD9B-3612-4088-9BAF-7007F2041DBB}" type="pres">
      <dgm:prSet presAssocID="{7AD5FEDD-54D2-433C-AF53-BC4068D7D0B0}" presName="rect2" presStyleLbl="fgImgPlace1" presStyleIdx="0" presStyleCnt="3" custScaleX="156267" custLinFactX="-100000" custLinFactNeighborX="-195299" custLinFactNeighborY="-4428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" r="-3000"/>
          </a:stretch>
        </a:blipFill>
      </dgm:spPr>
    </dgm:pt>
    <dgm:pt modelId="{975F1216-A6D9-4BBE-8DF3-1064394DA2B4}" type="pres">
      <dgm:prSet presAssocID="{27DD158F-4CD1-44C1-AB0C-244AED806A98}" presName="sibTrans" presStyleCnt="0"/>
      <dgm:spPr/>
    </dgm:pt>
    <dgm:pt modelId="{73D4B5F7-26DD-46E1-AD37-1A0EB4BCB56A}" type="pres">
      <dgm:prSet presAssocID="{D01399D1-7AE0-4C97-ACF2-DD689CAFF295}" presName="composite" presStyleCnt="0"/>
      <dgm:spPr/>
    </dgm:pt>
    <dgm:pt modelId="{846AE81B-E3CE-4B34-89D8-38F61AD9F1CE}" type="pres">
      <dgm:prSet presAssocID="{D01399D1-7AE0-4C97-ACF2-DD689CAFF295}" presName="rect1" presStyleLbl="trAlignAcc1" presStyleIdx="1" presStyleCnt="3" custScaleX="171070" custLinFactNeighborX="18998" custLinFactNeighborY="-131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6CD00EC-A062-43D9-A6EF-A0AE45DABD04}" type="pres">
      <dgm:prSet presAssocID="{D01399D1-7AE0-4C97-ACF2-DD689CAFF295}" presName="rect2" presStyleLbl="fgImgPlace1" presStyleIdx="1" presStyleCnt="3" custFlipHor="1" custScaleX="162009" custLinFactX="-100000" custLinFactNeighborX="-191680" custLinFactNeighborY="7711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5C78BB88-26BD-4187-9AFC-19542F29110C}" type="pres">
      <dgm:prSet presAssocID="{5047C7C1-FF27-4539-A901-37C1345EE3D2}" presName="sibTrans" presStyleCnt="0"/>
      <dgm:spPr/>
    </dgm:pt>
    <dgm:pt modelId="{A8B608EF-C336-4210-8C5B-F6F99C546768}" type="pres">
      <dgm:prSet presAssocID="{9ADC6133-56BA-4739-B821-6BCFE00D8CFC}" presName="composite" presStyleCnt="0"/>
      <dgm:spPr/>
    </dgm:pt>
    <dgm:pt modelId="{86904495-FE8D-423E-9F2C-752ED50A3185}" type="pres">
      <dgm:prSet presAssocID="{9ADC6133-56BA-4739-B821-6BCFE00D8CFC}" presName="rect1" presStyleLbl="trAlignAcc1" presStyleIdx="2" presStyleCnt="3" custScaleX="180936" custScaleY="124954" custLinFactNeighborX="38222" custLinFactNeighborY="236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F18AA32-BA01-4A57-8D37-366FAD8F9ED4}" type="pres">
      <dgm:prSet presAssocID="{9ADC6133-56BA-4739-B821-6BCFE00D8CFC}" presName="rect2" presStyleLbl="fgImgPlace1" presStyleIdx="2" presStyleCnt="3" custScaleX="161384" custScaleY="107544" custLinFactX="-100000" custLinFactNeighborX="-135740" custLinFactNeighborY="10045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5000" r="-75000"/>
          </a:stretch>
        </a:blipFill>
      </dgm:spPr>
    </dgm:pt>
  </dgm:ptLst>
  <dgm:cxnLst>
    <dgm:cxn modelId="{CA08EF98-6E9B-43E6-A3D0-CE7322D62567}" type="presOf" srcId="{CC5AF06C-4E87-4D30-A2E9-103CD6505C87}" destId="{291C1874-205D-495B-B9A0-17802AE617B6}" srcOrd="0" destOrd="0" presId="urn:microsoft.com/office/officeart/2008/layout/PictureStrips"/>
    <dgm:cxn modelId="{A640E162-8BF0-4D80-B3A1-F323BDC8BDCB}" srcId="{CC5AF06C-4E87-4D30-A2E9-103CD6505C87}" destId="{7AD5FEDD-54D2-433C-AF53-BC4068D7D0B0}" srcOrd="0" destOrd="0" parTransId="{A7F96F9F-852A-423C-83F4-A822F08C3E1B}" sibTransId="{27DD158F-4CD1-44C1-AB0C-244AED806A98}"/>
    <dgm:cxn modelId="{B1D3998B-95C3-4942-B520-ADDA4B9B0A33}" srcId="{CC5AF06C-4E87-4D30-A2E9-103CD6505C87}" destId="{9ADC6133-56BA-4739-B821-6BCFE00D8CFC}" srcOrd="2" destOrd="0" parTransId="{CBC1641F-2559-46A5-B19E-0084783DEBCE}" sibTransId="{5F3E7B6E-E415-46BC-A9AE-BB2D59B74B00}"/>
    <dgm:cxn modelId="{E6867F9B-4D8A-473C-B0E9-DCCD4D60FAE0}" type="presOf" srcId="{9ADC6133-56BA-4739-B821-6BCFE00D8CFC}" destId="{86904495-FE8D-423E-9F2C-752ED50A3185}" srcOrd="0" destOrd="0" presId="urn:microsoft.com/office/officeart/2008/layout/PictureStrips"/>
    <dgm:cxn modelId="{C7481BCA-9A44-4555-B624-64550BB06011}" type="presOf" srcId="{7AD5FEDD-54D2-433C-AF53-BC4068D7D0B0}" destId="{60B41170-3546-444B-A5AC-B7DB94061329}" srcOrd="0" destOrd="0" presId="urn:microsoft.com/office/officeart/2008/layout/PictureStrips"/>
    <dgm:cxn modelId="{005C9A71-4F79-4487-9683-F707D1EF8D0A}" srcId="{CC5AF06C-4E87-4D30-A2E9-103CD6505C87}" destId="{D01399D1-7AE0-4C97-ACF2-DD689CAFF295}" srcOrd="1" destOrd="0" parTransId="{24529065-FF20-46F3-9DF3-826E43BEACB0}" sibTransId="{5047C7C1-FF27-4539-A901-37C1345EE3D2}"/>
    <dgm:cxn modelId="{BB36675C-AFF0-45E4-9C1D-F69267AE319D}" type="presOf" srcId="{D01399D1-7AE0-4C97-ACF2-DD689CAFF295}" destId="{846AE81B-E3CE-4B34-89D8-38F61AD9F1CE}" srcOrd="0" destOrd="0" presId="urn:microsoft.com/office/officeart/2008/layout/PictureStrips"/>
    <dgm:cxn modelId="{D38499BB-A2C9-492D-BE90-796FD9150BF8}" type="presParOf" srcId="{291C1874-205D-495B-B9A0-17802AE617B6}" destId="{34A77E5B-2741-430C-A00E-F0622F9FBE04}" srcOrd="0" destOrd="0" presId="urn:microsoft.com/office/officeart/2008/layout/PictureStrips"/>
    <dgm:cxn modelId="{DA3C41C7-1701-4FE7-B8AF-D713549738AE}" type="presParOf" srcId="{34A77E5B-2741-430C-A00E-F0622F9FBE04}" destId="{60B41170-3546-444B-A5AC-B7DB94061329}" srcOrd="0" destOrd="0" presId="urn:microsoft.com/office/officeart/2008/layout/PictureStrips"/>
    <dgm:cxn modelId="{BF893333-2F85-4A69-A6F1-FD40D7A0D7DD}" type="presParOf" srcId="{34A77E5B-2741-430C-A00E-F0622F9FBE04}" destId="{F59CBD9B-3612-4088-9BAF-7007F2041DBB}" srcOrd="1" destOrd="0" presId="urn:microsoft.com/office/officeart/2008/layout/PictureStrips"/>
    <dgm:cxn modelId="{EE8049D2-BE15-4546-BA40-B6AC96F248B5}" type="presParOf" srcId="{291C1874-205D-495B-B9A0-17802AE617B6}" destId="{975F1216-A6D9-4BBE-8DF3-1064394DA2B4}" srcOrd="1" destOrd="0" presId="urn:microsoft.com/office/officeart/2008/layout/PictureStrips"/>
    <dgm:cxn modelId="{ED140E63-DD70-4E00-A359-C699C95D8820}" type="presParOf" srcId="{291C1874-205D-495B-B9A0-17802AE617B6}" destId="{73D4B5F7-26DD-46E1-AD37-1A0EB4BCB56A}" srcOrd="2" destOrd="0" presId="urn:microsoft.com/office/officeart/2008/layout/PictureStrips"/>
    <dgm:cxn modelId="{3D5A86AD-B246-4C50-9BAC-D86CB1B3489A}" type="presParOf" srcId="{73D4B5F7-26DD-46E1-AD37-1A0EB4BCB56A}" destId="{846AE81B-E3CE-4B34-89D8-38F61AD9F1CE}" srcOrd="0" destOrd="0" presId="urn:microsoft.com/office/officeart/2008/layout/PictureStrips"/>
    <dgm:cxn modelId="{92A5B57E-D5A0-4BBC-90BF-4E58F11C1D65}" type="presParOf" srcId="{73D4B5F7-26DD-46E1-AD37-1A0EB4BCB56A}" destId="{26CD00EC-A062-43D9-A6EF-A0AE45DABD04}" srcOrd="1" destOrd="0" presId="urn:microsoft.com/office/officeart/2008/layout/PictureStrips"/>
    <dgm:cxn modelId="{0D17EB8E-37AE-4454-AF2B-4F7876E04E89}" type="presParOf" srcId="{291C1874-205D-495B-B9A0-17802AE617B6}" destId="{5C78BB88-26BD-4187-9AFC-19542F29110C}" srcOrd="3" destOrd="0" presId="urn:microsoft.com/office/officeart/2008/layout/PictureStrips"/>
    <dgm:cxn modelId="{D7B9D4FF-C26D-4858-8E0B-E76B5F637FB2}" type="presParOf" srcId="{291C1874-205D-495B-B9A0-17802AE617B6}" destId="{A8B608EF-C336-4210-8C5B-F6F99C546768}" srcOrd="4" destOrd="0" presId="urn:microsoft.com/office/officeart/2008/layout/PictureStrips"/>
    <dgm:cxn modelId="{07C79862-79C6-4E48-9220-4E5C509F4B93}" type="presParOf" srcId="{A8B608EF-C336-4210-8C5B-F6F99C546768}" destId="{86904495-FE8D-423E-9F2C-752ED50A3185}" srcOrd="0" destOrd="0" presId="urn:microsoft.com/office/officeart/2008/layout/PictureStrips"/>
    <dgm:cxn modelId="{92CFC679-86AE-403B-A3C0-2662C5672E93}" type="presParOf" srcId="{A8B608EF-C336-4210-8C5B-F6F99C546768}" destId="{FF18AA32-BA01-4A57-8D37-366FAD8F9ED4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AC0A0DA-06DE-4ADD-9B89-7BC72F9AA925}">
      <dsp:nvSpPr>
        <dsp:cNvPr id="0" name=""/>
        <dsp:cNvSpPr/>
      </dsp:nvSpPr>
      <dsp:spPr>
        <a:xfrm>
          <a:off x="0" y="0"/>
          <a:ext cx="5513807" cy="5440363"/>
        </a:xfrm>
        <a:prstGeom prst="triangle">
          <a:avLst/>
        </a:prstGeom>
        <a:solidFill>
          <a:srgbClr val="FF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5BD91D5-9B03-4619-A60E-A6A2E8D3F0C2}">
      <dsp:nvSpPr>
        <dsp:cNvPr id="0" name=""/>
        <dsp:cNvSpPr/>
      </dsp:nvSpPr>
      <dsp:spPr>
        <a:xfrm>
          <a:off x="3023606" y="685802"/>
          <a:ext cx="4975448" cy="773551"/>
        </a:xfrm>
        <a:prstGeom prst="roundRect">
          <a:avLst/>
        </a:prstGeom>
        <a:solidFill>
          <a:schemeClr val="bg1">
            <a:lumMod val="5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b="1" kern="1200" dirty="0" err="1" smtClean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Hoạt</a:t>
          </a:r>
          <a:r>
            <a:rPr lang="en-US" sz="2100" b="1" kern="1200" dirty="0" smtClean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100" b="1" kern="1200" dirty="0" err="1" smtClean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động</a:t>
          </a:r>
          <a:r>
            <a:rPr lang="en-US" sz="2100" b="1" kern="1200" dirty="0" smtClean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1: </a:t>
          </a:r>
          <a:r>
            <a:rPr lang="en-US" sz="2100" b="1" kern="1200" dirty="0" err="1" smtClean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Khởi</a:t>
          </a:r>
          <a:r>
            <a:rPr lang="en-US" sz="2100" b="1" kern="1200" dirty="0" smtClean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100" b="1" kern="1200" dirty="0" err="1" smtClean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động</a:t>
          </a:r>
          <a:endParaRPr lang="en-US" sz="2100" kern="1200" dirty="0">
            <a:solidFill>
              <a:schemeClr val="bg2"/>
            </a:solidFill>
          </a:endParaRPr>
        </a:p>
      </dsp:txBody>
      <dsp:txXfrm>
        <a:off x="3061368" y="723564"/>
        <a:ext cx="4899924" cy="698027"/>
      </dsp:txXfrm>
    </dsp:sp>
    <dsp:sp modelId="{A4A9E27C-36C8-4BDE-BD72-A30301C475DE}">
      <dsp:nvSpPr>
        <dsp:cNvPr id="0" name=""/>
        <dsp:cNvSpPr/>
      </dsp:nvSpPr>
      <dsp:spPr>
        <a:xfrm>
          <a:off x="3023606" y="1600202"/>
          <a:ext cx="4968871" cy="773551"/>
        </a:xfrm>
        <a:prstGeom prst="roundRect">
          <a:avLst/>
        </a:prstGeom>
        <a:solidFill>
          <a:schemeClr val="accent3">
            <a:lumMod val="25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b="1" kern="1200" dirty="0" err="1" smtClean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Hoạt</a:t>
          </a:r>
          <a:r>
            <a:rPr lang="en-US" sz="2100" b="1" kern="1200" dirty="0" smtClean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100" b="1" kern="1200" dirty="0" err="1" smtClean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động</a:t>
          </a:r>
          <a:r>
            <a:rPr lang="en-US" sz="2100" b="1" kern="1200" dirty="0" smtClean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2: </a:t>
          </a:r>
          <a:r>
            <a:rPr lang="en-US" sz="2100" b="1" kern="1200" dirty="0" err="1" smtClean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Hình</a:t>
          </a:r>
          <a:r>
            <a:rPr lang="en-US" sz="2100" b="1" kern="1200" dirty="0" smtClean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100" b="1" kern="1200" dirty="0" err="1" smtClean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thành</a:t>
          </a:r>
          <a:r>
            <a:rPr lang="en-US" sz="2100" b="1" kern="1200" dirty="0" smtClean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100" b="1" kern="1200" dirty="0" err="1" smtClean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kiến</a:t>
          </a:r>
          <a:r>
            <a:rPr lang="en-US" sz="2100" b="1" kern="1200" dirty="0" smtClean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100" b="1" kern="1200" dirty="0" err="1" smtClean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thức</a:t>
          </a:r>
          <a:r>
            <a:rPr lang="en-US" sz="2100" b="1" kern="1200" dirty="0" smtClean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100" b="1" kern="1200" dirty="0" err="1" smtClean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mới</a:t>
          </a:r>
          <a:endParaRPr lang="en-US" sz="2100" kern="1200" dirty="0">
            <a:solidFill>
              <a:schemeClr val="bg2"/>
            </a:solidFill>
          </a:endParaRPr>
        </a:p>
      </dsp:txBody>
      <dsp:txXfrm>
        <a:off x="3061368" y="1637964"/>
        <a:ext cx="4893347" cy="698027"/>
      </dsp:txXfrm>
    </dsp:sp>
    <dsp:sp modelId="{E6126621-96AF-4B23-B168-38B0D5AC965E}">
      <dsp:nvSpPr>
        <dsp:cNvPr id="0" name=""/>
        <dsp:cNvSpPr/>
      </dsp:nvSpPr>
      <dsp:spPr>
        <a:xfrm>
          <a:off x="3023606" y="2514602"/>
          <a:ext cx="4991220" cy="773551"/>
        </a:xfrm>
        <a:prstGeom prst="roundRect">
          <a:avLst/>
        </a:prstGeom>
        <a:solidFill>
          <a:srgbClr val="000099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b="1" kern="1200" dirty="0" err="1" smtClean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Hoạt</a:t>
          </a:r>
          <a:r>
            <a:rPr lang="en-US" sz="2100" b="1" kern="1200" dirty="0" smtClean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100" b="1" kern="1200" dirty="0" err="1" smtClean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động</a:t>
          </a:r>
          <a:r>
            <a:rPr lang="en-US" sz="2100" b="1" kern="1200" dirty="0" smtClean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3: </a:t>
          </a:r>
          <a:r>
            <a:rPr lang="en-US" sz="2100" b="1" kern="1200" dirty="0" err="1" smtClean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Luyện</a:t>
          </a:r>
          <a:r>
            <a:rPr lang="en-US" sz="2100" b="1" kern="1200" dirty="0" smtClean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100" b="1" kern="1200" dirty="0" err="1" smtClean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tập</a:t>
          </a:r>
          <a:endParaRPr lang="en-US" sz="2100" kern="1200" dirty="0">
            <a:solidFill>
              <a:schemeClr val="bg2"/>
            </a:solidFill>
          </a:endParaRPr>
        </a:p>
      </dsp:txBody>
      <dsp:txXfrm>
        <a:off x="3061368" y="2552364"/>
        <a:ext cx="4915696" cy="698027"/>
      </dsp:txXfrm>
    </dsp:sp>
    <dsp:sp modelId="{F0849928-391C-4A70-BC45-32A862711E4A}">
      <dsp:nvSpPr>
        <dsp:cNvPr id="0" name=""/>
        <dsp:cNvSpPr/>
      </dsp:nvSpPr>
      <dsp:spPr>
        <a:xfrm>
          <a:off x="3021962" y="3492464"/>
          <a:ext cx="5005612" cy="773551"/>
        </a:xfrm>
        <a:prstGeom prst="roundRect">
          <a:avLst/>
        </a:prstGeom>
        <a:solidFill>
          <a:srgbClr val="660066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b="1" kern="1200" dirty="0" err="1" smtClean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Hoạt</a:t>
          </a:r>
          <a:r>
            <a:rPr lang="en-US" sz="2100" b="1" kern="1200" dirty="0" smtClean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100" b="1" kern="1200" dirty="0" err="1" smtClean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động</a:t>
          </a:r>
          <a:r>
            <a:rPr lang="en-US" sz="2100" b="1" kern="1200" dirty="0" smtClean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4: </a:t>
          </a:r>
          <a:r>
            <a:rPr lang="en-US" sz="2100" b="1" kern="1200" dirty="0" err="1" smtClean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Vận</a:t>
          </a:r>
          <a:r>
            <a:rPr lang="en-US" sz="2100" b="1" kern="1200" dirty="0" smtClean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100" b="1" kern="1200" dirty="0" err="1" smtClean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dụng</a:t>
          </a:r>
          <a:endParaRPr lang="en-US" sz="2100" kern="1200" dirty="0">
            <a:solidFill>
              <a:schemeClr val="bg2"/>
            </a:solidFill>
          </a:endParaRPr>
        </a:p>
      </dsp:txBody>
      <dsp:txXfrm>
        <a:off x="3059724" y="3530226"/>
        <a:ext cx="4930088" cy="698027"/>
      </dsp:txXfrm>
    </dsp:sp>
    <dsp:sp modelId="{D67B1812-592C-4421-8AC0-837E19367EDA}">
      <dsp:nvSpPr>
        <dsp:cNvPr id="0" name=""/>
        <dsp:cNvSpPr/>
      </dsp:nvSpPr>
      <dsp:spPr>
        <a:xfrm>
          <a:off x="3081318" y="4406864"/>
          <a:ext cx="4956777" cy="773551"/>
        </a:xfrm>
        <a:prstGeom prst="roundRect">
          <a:avLst/>
        </a:prstGeom>
        <a:solidFill>
          <a:srgbClr val="C00000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err="1" smtClean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Hoạt</a:t>
          </a:r>
          <a:r>
            <a:rPr lang="en-US" sz="2000" b="1" kern="1200" dirty="0" smtClean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b="1" kern="1200" dirty="0" err="1" smtClean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động</a:t>
          </a:r>
          <a:r>
            <a:rPr lang="en-US" sz="2000" b="1" kern="1200" dirty="0" smtClean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5: </a:t>
          </a:r>
          <a:r>
            <a:rPr lang="en-US" sz="2000" b="1" kern="1200" dirty="0" err="1" smtClean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Tìm</a:t>
          </a:r>
          <a:r>
            <a:rPr lang="en-US" sz="2000" b="1" kern="1200" dirty="0" smtClean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b="1" kern="1200" dirty="0" err="1" smtClean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tòi</a:t>
          </a:r>
          <a:r>
            <a:rPr lang="en-US" sz="2000" b="1" kern="1200" dirty="0" smtClean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2000" b="1" kern="1200" dirty="0" err="1" smtClean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mở</a:t>
          </a:r>
          <a:r>
            <a:rPr lang="en-US" sz="2000" b="1" kern="1200" dirty="0" smtClean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b="1" kern="1200" dirty="0" err="1" smtClean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rộng</a:t>
          </a:r>
          <a:endParaRPr lang="en-US" sz="2000" kern="1200" dirty="0">
            <a:solidFill>
              <a:schemeClr val="bg2"/>
            </a:solidFill>
          </a:endParaRPr>
        </a:p>
      </dsp:txBody>
      <dsp:txXfrm>
        <a:off x="3119080" y="4444626"/>
        <a:ext cx="4881253" cy="69802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0B41170-3546-444B-A5AC-B7DB94061329}">
      <dsp:nvSpPr>
        <dsp:cNvPr id="0" name=""/>
        <dsp:cNvSpPr/>
      </dsp:nvSpPr>
      <dsp:spPr>
        <a:xfrm>
          <a:off x="1705934" y="116479"/>
          <a:ext cx="5578740" cy="1021065"/>
        </a:xfrm>
        <a:prstGeom prst="rect">
          <a:avLst/>
        </a:prstGeom>
        <a:solidFill>
          <a:srgbClr val="FFFF00">
            <a:alpha val="40000"/>
          </a:srgb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91601" tIns="49530" rIns="49530" bIns="49530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    </a:t>
          </a:r>
          <a:r>
            <a:rPr lang="en-US" sz="2000" b="1" kern="1200" dirty="0" err="1" smtClean="0">
              <a:solidFill>
                <a:srgbClr val="000000"/>
              </a:solidFill>
            </a:rPr>
            <a:t>Sách</a:t>
          </a:r>
          <a:r>
            <a:rPr lang="en-US" sz="2000" b="1" kern="1200" dirty="0" smtClean="0">
              <a:solidFill>
                <a:srgbClr val="000000"/>
              </a:solidFill>
            </a:rPr>
            <a:t> </a:t>
          </a:r>
          <a:r>
            <a:rPr lang="en-US" sz="2000" b="1" kern="1200" dirty="0" err="1" smtClean="0">
              <a:solidFill>
                <a:srgbClr val="000000"/>
              </a:solidFill>
            </a:rPr>
            <a:t>giáo</a:t>
          </a:r>
          <a:r>
            <a:rPr lang="en-US" sz="2000" b="1" kern="1200" dirty="0" smtClean="0">
              <a:solidFill>
                <a:srgbClr val="000000"/>
              </a:solidFill>
            </a:rPr>
            <a:t> </a:t>
          </a:r>
          <a:r>
            <a:rPr lang="en-US" sz="2000" b="1" kern="1200" dirty="0" err="1" smtClean="0">
              <a:solidFill>
                <a:srgbClr val="000000"/>
              </a:solidFill>
            </a:rPr>
            <a:t>khoa</a:t>
          </a:r>
          <a:r>
            <a:rPr lang="en-US" sz="2000" b="1" kern="1200" dirty="0" smtClean="0">
              <a:solidFill>
                <a:srgbClr val="000000"/>
              </a:solidFill>
            </a:rPr>
            <a:t> </a:t>
          </a:r>
          <a:r>
            <a:rPr lang="en-US" sz="2000" b="1" kern="1200" dirty="0" err="1" smtClean="0">
              <a:solidFill>
                <a:srgbClr val="000000"/>
              </a:solidFill>
            </a:rPr>
            <a:t>Hóa</a:t>
          </a:r>
          <a:r>
            <a:rPr lang="en-US" sz="2000" b="1" kern="1200" dirty="0" smtClean="0">
              <a:solidFill>
                <a:srgbClr val="000000"/>
              </a:solidFill>
            </a:rPr>
            <a:t> </a:t>
          </a:r>
          <a:r>
            <a:rPr lang="en-US" sz="2000" b="1" kern="1200" dirty="0" err="1" smtClean="0">
              <a:solidFill>
                <a:srgbClr val="000000"/>
              </a:solidFill>
            </a:rPr>
            <a:t>học</a:t>
          </a:r>
          <a:r>
            <a:rPr lang="en-US" sz="2000" b="1" kern="1200" dirty="0" smtClean="0">
              <a:solidFill>
                <a:srgbClr val="000000"/>
              </a:solidFill>
            </a:rPr>
            <a:t> 8</a:t>
          </a:r>
        </a:p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solidFill>
                <a:srgbClr val="000000"/>
              </a:solidFill>
            </a:rPr>
            <a:t>   </a:t>
          </a:r>
          <a:r>
            <a:rPr lang="en-US" sz="2000" b="1" kern="1200" dirty="0" err="1" smtClean="0">
              <a:solidFill>
                <a:srgbClr val="000000"/>
              </a:solidFill>
            </a:rPr>
            <a:t>Sách</a:t>
          </a:r>
          <a:r>
            <a:rPr lang="en-US" sz="2000" b="1" kern="1200" dirty="0" smtClean="0">
              <a:solidFill>
                <a:srgbClr val="000000"/>
              </a:solidFill>
            </a:rPr>
            <a:t> </a:t>
          </a:r>
          <a:r>
            <a:rPr lang="en-US" sz="2000" b="1" kern="1200" dirty="0" err="1" smtClean="0">
              <a:solidFill>
                <a:srgbClr val="000000"/>
              </a:solidFill>
            </a:rPr>
            <a:t>tham</a:t>
          </a:r>
          <a:r>
            <a:rPr lang="en-US" sz="2000" b="1" kern="1200" dirty="0" smtClean="0">
              <a:solidFill>
                <a:srgbClr val="000000"/>
              </a:solidFill>
            </a:rPr>
            <a:t> </a:t>
          </a:r>
          <a:r>
            <a:rPr lang="en-US" sz="2000" b="1" kern="1200" dirty="0" err="1" smtClean="0">
              <a:solidFill>
                <a:srgbClr val="000000"/>
              </a:solidFill>
            </a:rPr>
            <a:t>khảo</a:t>
          </a:r>
          <a:r>
            <a:rPr lang="en-US" sz="2000" b="1" kern="1200" dirty="0" smtClean="0">
              <a:solidFill>
                <a:srgbClr val="000000"/>
              </a:solidFill>
            </a:rPr>
            <a:t> </a:t>
          </a:r>
          <a:r>
            <a:rPr lang="en-US" sz="2000" b="1" kern="1200" dirty="0" err="1" smtClean="0">
              <a:solidFill>
                <a:srgbClr val="000000"/>
              </a:solidFill>
            </a:rPr>
            <a:t>Hóa</a:t>
          </a:r>
          <a:r>
            <a:rPr lang="en-US" sz="2000" b="1" kern="1200" dirty="0" smtClean="0">
              <a:solidFill>
                <a:srgbClr val="000000"/>
              </a:solidFill>
            </a:rPr>
            <a:t> </a:t>
          </a:r>
          <a:r>
            <a:rPr lang="en-US" sz="2000" b="1" kern="1200" dirty="0" err="1" smtClean="0">
              <a:solidFill>
                <a:srgbClr val="000000"/>
              </a:solidFill>
            </a:rPr>
            <a:t>học</a:t>
          </a:r>
          <a:endParaRPr lang="en-US" sz="2000" b="1" kern="1200" dirty="0">
            <a:solidFill>
              <a:srgbClr val="000000"/>
            </a:solidFill>
          </a:endParaRPr>
        </a:p>
      </dsp:txBody>
      <dsp:txXfrm>
        <a:off x="1705934" y="116479"/>
        <a:ext cx="5578740" cy="1021065"/>
      </dsp:txXfrm>
    </dsp:sp>
    <dsp:sp modelId="{F59CBD9B-3612-4088-9BAF-7007F2041DBB}">
      <dsp:nvSpPr>
        <dsp:cNvPr id="0" name=""/>
        <dsp:cNvSpPr/>
      </dsp:nvSpPr>
      <dsp:spPr>
        <a:xfrm>
          <a:off x="0" y="18223"/>
          <a:ext cx="1116911" cy="1072118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" r="-3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46AE81B-E3CE-4B34-89D8-38F61AD9F1CE}">
      <dsp:nvSpPr>
        <dsp:cNvPr id="0" name=""/>
        <dsp:cNvSpPr/>
      </dsp:nvSpPr>
      <dsp:spPr>
        <a:xfrm>
          <a:off x="1597864" y="1364832"/>
          <a:ext cx="5589555" cy="1021065"/>
        </a:xfrm>
        <a:prstGeom prst="rect">
          <a:avLst/>
        </a:prstGeom>
        <a:solidFill>
          <a:srgbClr val="0066FF">
            <a:alpha val="40000"/>
          </a:srgb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91601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err="1" smtClean="0">
              <a:solidFill>
                <a:srgbClr val="FF0000"/>
              </a:solidFill>
              <a:latin typeface="+mj-lt"/>
            </a:rPr>
            <a:t>Các</a:t>
          </a:r>
          <a:r>
            <a:rPr lang="en-US" sz="2000" b="1" kern="1200" dirty="0" smtClean="0">
              <a:solidFill>
                <a:srgbClr val="FF0000"/>
              </a:solidFill>
              <a:latin typeface="+mj-lt"/>
            </a:rPr>
            <a:t> </a:t>
          </a:r>
          <a:r>
            <a:rPr lang="en-US" sz="2000" b="1" kern="1200" dirty="0" err="1" smtClean="0">
              <a:solidFill>
                <a:srgbClr val="FF0000"/>
              </a:solidFill>
              <a:latin typeface="+mj-lt"/>
            </a:rPr>
            <a:t>trang</a:t>
          </a:r>
          <a:r>
            <a:rPr lang="en-US" sz="2000" b="1" kern="1200" dirty="0" smtClean="0">
              <a:solidFill>
                <a:srgbClr val="FF0000"/>
              </a:solidFill>
              <a:latin typeface="+mj-lt"/>
            </a:rPr>
            <a:t> Web hay </a:t>
          </a:r>
          <a:r>
            <a:rPr lang="en-US" sz="2000" b="1" kern="1200" dirty="0" err="1" smtClean="0">
              <a:solidFill>
                <a:srgbClr val="FF0000"/>
              </a:solidFill>
              <a:latin typeface="+mj-lt"/>
            </a:rPr>
            <a:t>về</a:t>
          </a:r>
          <a:r>
            <a:rPr lang="en-US" sz="2000" b="1" kern="1200" dirty="0" smtClean="0">
              <a:solidFill>
                <a:srgbClr val="FF0000"/>
              </a:solidFill>
              <a:latin typeface="+mj-lt"/>
            </a:rPr>
            <a:t> </a:t>
          </a:r>
          <a:r>
            <a:rPr lang="en-US" sz="2000" b="1" kern="1200" dirty="0" err="1" smtClean="0">
              <a:solidFill>
                <a:srgbClr val="FF0000"/>
              </a:solidFill>
              <a:latin typeface="+mj-lt"/>
            </a:rPr>
            <a:t>Hóa</a:t>
          </a:r>
          <a:r>
            <a:rPr lang="en-US" sz="2000" b="1" kern="1200" dirty="0" smtClean="0">
              <a:solidFill>
                <a:srgbClr val="FF0000"/>
              </a:solidFill>
              <a:latin typeface="+mj-lt"/>
            </a:rPr>
            <a:t> </a:t>
          </a:r>
          <a:r>
            <a:rPr lang="en-US" sz="2000" b="1" kern="1200" dirty="0" err="1" smtClean="0">
              <a:solidFill>
                <a:srgbClr val="FF0000"/>
              </a:solidFill>
              <a:latin typeface="+mj-lt"/>
            </a:rPr>
            <a:t>học</a:t>
          </a:r>
          <a:endParaRPr lang="en-US" sz="2000" b="1" kern="1200" dirty="0">
            <a:solidFill>
              <a:srgbClr val="FF0000"/>
            </a:solidFill>
            <a:latin typeface="+mj-lt"/>
          </a:endParaRPr>
        </a:p>
      </dsp:txBody>
      <dsp:txXfrm>
        <a:off x="1597864" y="1364832"/>
        <a:ext cx="5589555" cy="1021065"/>
      </dsp:txXfrm>
    </dsp:sp>
    <dsp:sp modelId="{26CD00EC-A062-43D9-A6EF-A0AE45DABD04}">
      <dsp:nvSpPr>
        <dsp:cNvPr id="0" name=""/>
        <dsp:cNvSpPr/>
      </dsp:nvSpPr>
      <dsp:spPr>
        <a:xfrm flipH="1">
          <a:off x="0" y="1433775"/>
          <a:ext cx="1157952" cy="1072118"/>
        </a:xfrm>
        <a:prstGeom prst="rect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6904495-FE8D-423E-9F2C-752ED50A3185}">
      <dsp:nvSpPr>
        <dsp:cNvPr id="0" name=""/>
        <dsp:cNvSpPr/>
      </dsp:nvSpPr>
      <dsp:spPr>
        <a:xfrm>
          <a:off x="1631881" y="2721199"/>
          <a:ext cx="5911918" cy="1275861"/>
        </a:xfrm>
        <a:prstGeom prst="rect">
          <a:avLst/>
        </a:prstGeom>
        <a:solidFill>
          <a:srgbClr val="FF0000">
            <a:alpha val="40000"/>
          </a:srgb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91601" tIns="76200" rIns="76200" bIns="76200" numCol="1" spcCol="1270" anchor="ctr" anchorCtr="0">
          <a:noAutofit/>
        </a:bodyPr>
        <a:lstStyle/>
        <a:p>
          <a:pPr lvl="0" algn="l" defTabSz="889000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err="1" smtClean="0">
              <a:solidFill>
                <a:srgbClr val="002060"/>
              </a:solidFill>
              <a:latin typeface="+mj-lt"/>
            </a:rPr>
            <a:t>Các</a:t>
          </a:r>
          <a:r>
            <a:rPr lang="en-US" sz="2000" b="1" kern="1200" dirty="0" smtClean="0">
              <a:solidFill>
                <a:srgbClr val="002060"/>
              </a:solidFill>
              <a:latin typeface="+mj-lt"/>
            </a:rPr>
            <a:t> </a:t>
          </a:r>
          <a:r>
            <a:rPr lang="en-US" sz="2000" b="1" kern="1200" dirty="0" err="1" smtClean="0">
              <a:solidFill>
                <a:srgbClr val="002060"/>
              </a:solidFill>
              <a:latin typeface="+mj-lt"/>
            </a:rPr>
            <a:t>trang</a:t>
          </a:r>
          <a:r>
            <a:rPr lang="en-US" sz="2000" b="1" kern="1200" dirty="0" smtClean="0">
              <a:solidFill>
                <a:srgbClr val="002060"/>
              </a:solidFill>
              <a:latin typeface="+mj-lt"/>
            </a:rPr>
            <a:t> web </a:t>
          </a:r>
          <a:r>
            <a:rPr lang="en-US" sz="2000" b="1" kern="1200" dirty="0" err="1" smtClean="0">
              <a:solidFill>
                <a:srgbClr val="002060"/>
              </a:solidFill>
              <a:latin typeface="+mj-lt"/>
            </a:rPr>
            <a:t>hướng</a:t>
          </a:r>
          <a:r>
            <a:rPr lang="en-US" sz="2000" b="1" kern="1200" dirty="0" smtClean="0">
              <a:solidFill>
                <a:srgbClr val="002060"/>
              </a:solidFill>
              <a:latin typeface="+mj-lt"/>
            </a:rPr>
            <a:t> </a:t>
          </a:r>
          <a:r>
            <a:rPr lang="en-US" sz="2000" b="1" kern="1200" dirty="0" err="1" smtClean="0">
              <a:solidFill>
                <a:srgbClr val="002060"/>
              </a:solidFill>
              <a:latin typeface="+mj-lt"/>
            </a:rPr>
            <a:t>dẫn</a:t>
          </a:r>
          <a:r>
            <a:rPr lang="en-US" sz="2000" b="1" kern="1200" dirty="0" smtClean="0">
              <a:solidFill>
                <a:srgbClr val="002060"/>
              </a:solidFill>
              <a:latin typeface="+mj-lt"/>
            </a:rPr>
            <a:t> </a:t>
          </a:r>
          <a:r>
            <a:rPr lang="en-US" sz="2000" b="1" kern="1200" dirty="0" err="1" smtClean="0">
              <a:solidFill>
                <a:srgbClr val="002060"/>
              </a:solidFill>
              <a:latin typeface="+mj-lt"/>
            </a:rPr>
            <a:t>sử</a:t>
          </a:r>
          <a:r>
            <a:rPr lang="en-US" sz="2000" b="1" kern="1200" dirty="0" smtClean="0">
              <a:solidFill>
                <a:srgbClr val="002060"/>
              </a:solidFill>
              <a:latin typeface="+mj-lt"/>
            </a:rPr>
            <a:t> </a:t>
          </a:r>
          <a:r>
            <a:rPr lang="en-US" sz="2000" b="1" kern="1200" dirty="0" err="1" smtClean="0">
              <a:solidFill>
                <a:srgbClr val="002060"/>
              </a:solidFill>
              <a:latin typeface="+mj-lt"/>
            </a:rPr>
            <a:t>dụng</a:t>
          </a:r>
          <a:r>
            <a:rPr lang="en-US" sz="2000" b="1" kern="1200" dirty="0" smtClean="0">
              <a:solidFill>
                <a:srgbClr val="002060"/>
              </a:solidFill>
              <a:latin typeface="+mj-lt"/>
            </a:rPr>
            <a:t> </a:t>
          </a:r>
          <a:r>
            <a:rPr lang="en-US" sz="2000" b="1" kern="1200" dirty="0" err="1" smtClean="0">
              <a:solidFill>
                <a:srgbClr val="002060"/>
              </a:solidFill>
              <a:latin typeface="+mj-lt"/>
            </a:rPr>
            <a:t>các</a:t>
          </a:r>
          <a:r>
            <a:rPr lang="en-US" sz="2000" b="1" kern="1200" dirty="0" smtClean="0">
              <a:solidFill>
                <a:srgbClr val="002060"/>
              </a:solidFill>
              <a:latin typeface="+mj-lt"/>
            </a:rPr>
            <a:t> </a:t>
          </a:r>
          <a:r>
            <a:rPr lang="en-US" sz="2000" b="1" kern="1200" dirty="0" err="1" smtClean="0">
              <a:solidFill>
                <a:srgbClr val="002060"/>
              </a:solidFill>
              <a:latin typeface="+mj-lt"/>
            </a:rPr>
            <a:t>phần</a:t>
          </a:r>
          <a:r>
            <a:rPr lang="en-US" sz="2000" b="1" kern="1200" dirty="0" smtClean="0">
              <a:solidFill>
                <a:srgbClr val="002060"/>
              </a:solidFill>
              <a:latin typeface="+mj-lt"/>
            </a:rPr>
            <a:t> </a:t>
          </a:r>
          <a:r>
            <a:rPr lang="en-US" sz="2000" b="1" kern="1200" dirty="0" err="1" smtClean="0">
              <a:solidFill>
                <a:srgbClr val="002060"/>
              </a:solidFill>
              <a:latin typeface="+mj-lt"/>
            </a:rPr>
            <a:t>mềm</a:t>
          </a:r>
          <a:r>
            <a:rPr lang="en-US" sz="2000" b="1" kern="1200" dirty="0" smtClean="0">
              <a:solidFill>
                <a:srgbClr val="002060"/>
              </a:solidFill>
              <a:latin typeface="+mj-lt"/>
            </a:rPr>
            <a:t> Violet, </a:t>
          </a:r>
          <a:r>
            <a:rPr lang="en-US" sz="2000" b="1" kern="1200" dirty="0" err="1" smtClean="0">
              <a:solidFill>
                <a:srgbClr val="002060"/>
              </a:solidFill>
              <a:latin typeface="+mj-lt"/>
            </a:rPr>
            <a:t>Ispring</a:t>
          </a:r>
          <a:r>
            <a:rPr lang="en-US" sz="2000" b="1" kern="1200" dirty="0" smtClean="0">
              <a:solidFill>
                <a:srgbClr val="002060"/>
              </a:solidFill>
              <a:latin typeface="+mj-lt"/>
            </a:rPr>
            <a:t> </a:t>
          </a:r>
          <a:r>
            <a:rPr lang="en-US" sz="2000" b="1" kern="1200" dirty="0" err="1" smtClean="0">
              <a:solidFill>
                <a:srgbClr val="002060"/>
              </a:solidFill>
              <a:latin typeface="+mj-lt"/>
            </a:rPr>
            <a:t>Sute</a:t>
          </a:r>
          <a:r>
            <a:rPr lang="en-US" sz="2000" b="1" kern="1200" dirty="0" smtClean="0">
              <a:solidFill>
                <a:srgbClr val="002060"/>
              </a:solidFill>
              <a:latin typeface="+mj-lt"/>
            </a:rPr>
            <a:t> 9, Power Point, </a:t>
          </a:r>
          <a:r>
            <a:rPr lang="en-US" sz="2000" b="1" kern="1200" dirty="0" err="1" smtClean="0">
              <a:solidFill>
                <a:srgbClr val="002060"/>
              </a:solidFill>
              <a:latin typeface="+mj-lt"/>
            </a:rPr>
            <a:t>Camtasia</a:t>
          </a:r>
          <a:endParaRPr lang="en-US" sz="2000" b="1" kern="1200" dirty="0">
            <a:solidFill>
              <a:srgbClr val="002060"/>
            </a:solidFill>
            <a:latin typeface="+mj-lt"/>
          </a:endParaRPr>
        </a:p>
      </dsp:txBody>
      <dsp:txXfrm>
        <a:off x="1631881" y="2721199"/>
        <a:ext cx="5911918" cy="1275861"/>
      </dsp:txXfrm>
    </dsp:sp>
    <dsp:sp modelId="{FF18AA32-BA01-4A57-8D37-366FAD8F9ED4}">
      <dsp:nvSpPr>
        <dsp:cNvPr id="0" name=""/>
        <dsp:cNvSpPr/>
      </dsp:nvSpPr>
      <dsp:spPr>
        <a:xfrm>
          <a:off x="97742" y="2744206"/>
          <a:ext cx="1153485" cy="1152998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5000" r="-75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389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89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89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CE4E4AE-C393-45D9-ADD6-EA90E156019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65569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E4E4AE-C393-45D9-ADD6-EA90E156019B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012845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E4E4AE-C393-45D9-ADD6-EA90E156019B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805669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E4E4AE-C393-45D9-ADD6-EA90E156019B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022052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E4E4AE-C393-45D9-ADD6-EA90E156019B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289110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E4E4AE-C393-45D9-ADD6-EA90E156019B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021516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E4E4AE-C393-45D9-ADD6-EA90E156019B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638449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E4E4AE-C393-45D9-ADD6-EA90E156019B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213035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E4E4AE-C393-45D9-ADD6-EA90E156019B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753546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E4E4AE-C393-45D9-ADD6-EA90E156019B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114989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E4E4AE-C393-45D9-ADD6-EA90E156019B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254727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E4E4AE-C393-45D9-ADD6-EA90E156019B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50211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E4E4AE-C393-45D9-ADD6-EA90E156019B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845053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E4E4AE-C393-45D9-ADD6-EA90E156019B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14989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E4E4AE-C393-45D9-ADD6-EA90E156019B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64326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E4E4AE-C393-45D9-ADD6-EA90E156019B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458339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E4E4AE-C393-45D9-ADD6-EA90E156019B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127156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E4E4AE-C393-45D9-ADD6-EA90E156019B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181684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E4E4AE-C393-45D9-ADD6-EA90E156019B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239543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E4E4AE-C393-45D9-ADD6-EA90E156019B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48481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E4E4AE-C393-45D9-ADD6-EA90E156019B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886413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E4E4AE-C393-45D9-ADD6-EA90E156019B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784259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E4E4AE-C393-45D9-ADD6-EA90E156019B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33321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E4E4AE-C393-45D9-ADD6-EA90E156019B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8282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E4E4AE-C393-45D9-ADD6-EA90E156019B}" type="slidenum">
              <a:rPr lang="en-US" smtClean="0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378899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E4E4AE-C393-45D9-ADD6-EA90E156019B}" type="slidenum">
              <a:rPr lang="en-US" smtClean="0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475488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E4E4AE-C393-45D9-ADD6-EA90E156019B}" type="slidenum">
              <a:rPr lang="en-US" smtClean="0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871480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E4E4AE-C393-45D9-ADD6-EA90E156019B}" type="slidenum">
              <a:rPr lang="en-US" smtClean="0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425514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E4E4AE-C393-45D9-ADD6-EA90E156019B}" type="slidenum">
              <a:rPr lang="en-US" smtClean="0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336332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E4E4AE-C393-45D9-ADD6-EA90E156019B}" type="slidenum">
              <a:rPr lang="en-US" smtClean="0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303757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E4E4AE-C393-45D9-ADD6-EA90E156019B}" type="slidenum">
              <a:rPr lang="en-US" smtClean="0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6412312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E4E4AE-C393-45D9-ADD6-EA90E156019B}" type="slidenum">
              <a:rPr lang="en-US" smtClean="0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4255890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E4E4AE-C393-45D9-ADD6-EA90E156019B}" type="slidenum">
              <a:rPr lang="en-US" smtClean="0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1730503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E4E4AE-C393-45D9-ADD6-EA90E156019B}" type="slidenum">
              <a:rPr lang="en-US" smtClean="0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4042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E4E4AE-C393-45D9-ADD6-EA90E156019B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083088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E4E4AE-C393-45D9-ADD6-EA90E156019B}" type="slidenum">
              <a:rPr lang="en-US" smtClean="0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2855654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79E4E22-186D-4FA4-8746-10347624285B}" type="slidenum">
              <a:rPr lang="en-US" altLang="en-US" smtClean="0"/>
              <a:pPr>
                <a:defRPr/>
              </a:pPr>
              <a:t>41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58362905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E4E4AE-C393-45D9-ADD6-EA90E156019B}" type="slidenum">
              <a:rPr lang="en-US" smtClean="0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9643563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79E4E22-186D-4FA4-8746-10347624285B}" type="slidenum">
              <a:rPr lang="en-US" altLang="en-US" smtClean="0"/>
              <a:pPr>
                <a:defRPr/>
              </a:pPr>
              <a:t>43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8275079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E4E4AE-C393-45D9-ADD6-EA90E156019B}" type="slidenum">
              <a:rPr lang="en-US" smtClean="0"/>
              <a:pPr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1823337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79E4E22-186D-4FA4-8746-10347624285B}" type="slidenum">
              <a:rPr lang="en-US" altLang="en-US" smtClean="0"/>
              <a:pPr>
                <a:defRPr/>
              </a:pPr>
              <a:t>45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988177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E4E4AE-C393-45D9-ADD6-EA90E156019B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83349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E4E4AE-C393-45D9-ADD6-EA90E156019B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643393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E4E4AE-C393-45D9-ADD6-EA90E156019B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118157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E4E4AE-C393-45D9-ADD6-EA90E156019B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389000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E4E4AE-C393-45D9-ADD6-EA90E156019B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10428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19" name="Rectangle 27"/>
          <p:cNvSpPr>
            <a:spLocks noChangeArrowheads="1"/>
          </p:cNvSpPr>
          <p:nvPr/>
        </p:nvSpPr>
        <p:spPr bwMode="gray">
          <a:xfrm rot="-472398">
            <a:off x="381000" y="304800"/>
            <a:ext cx="4267200" cy="42672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38100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228" name="Rectangle 36"/>
          <p:cNvSpPr>
            <a:spLocks noChangeArrowheads="1"/>
          </p:cNvSpPr>
          <p:nvPr/>
        </p:nvSpPr>
        <p:spPr bwMode="gray">
          <a:xfrm rot="-1211045">
            <a:off x="762000" y="1219200"/>
            <a:ext cx="4876800" cy="4876800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57150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8204" name="Picture 12" descr="01"/>
          <p:cNvPicPr>
            <a:picLocks noChangeAspect="1" noChangeArrowheads="1"/>
          </p:cNvPicPr>
          <p:nvPr/>
        </p:nvPicPr>
        <p:blipFill>
          <a:blip r:embed="rId4"/>
          <a:srcRect l="15326" b="6250"/>
          <a:stretch>
            <a:fillRect/>
          </a:stretch>
        </p:blipFill>
        <p:spPr bwMode="gray">
          <a:xfrm>
            <a:off x="2466975" y="0"/>
            <a:ext cx="2105025" cy="6858000"/>
          </a:xfrm>
          <a:prstGeom prst="rect">
            <a:avLst/>
          </a:prstGeom>
          <a:noFill/>
        </p:spPr>
      </p:pic>
      <p:sp>
        <p:nvSpPr>
          <p:cNvPr id="8199" name="Freeform 7"/>
          <p:cNvSpPr>
            <a:spLocks/>
          </p:cNvSpPr>
          <p:nvPr/>
        </p:nvSpPr>
        <p:spPr bwMode="gray">
          <a:xfrm>
            <a:off x="2895600" y="0"/>
            <a:ext cx="6248400" cy="6858000"/>
          </a:xfrm>
          <a:custGeom>
            <a:avLst/>
            <a:gdLst/>
            <a:ahLst/>
            <a:cxnLst>
              <a:cxn ang="0">
                <a:pos x="305" y="4317"/>
              </a:cxn>
              <a:cxn ang="0">
                <a:pos x="0" y="0"/>
              </a:cxn>
              <a:cxn ang="0">
                <a:pos x="3936" y="0"/>
              </a:cxn>
              <a:cxn ang="0">
                <a:pos x="3936" y="4320"/>
              </a:cxn>
              <a:cxn ang="0">
                <a:pos x="305" y="4317"/>
              </a:cxn>
            </a:cxnLst>
            <a:rect l="0" t="0" r="r" b="b"/>
            <a:pathLst>
              <a:path w="3936" h="4320">
                <a:moveTo>
                  <a:pt x="305" y="4317"/>
                </a:moveTo>
                <a:lnTo>
                  <a:pt x="0" y="0"/>
                </a:lnTo>
                <a:lnTo>
                  <a:pt x="3936" y="0"/>
                </a:lnTo>
                <a:lnTo>
                  <a:pt x="3936" y="4320"/>
                </a:lnTo>
                <a:lnTo>
                  <a:pt x="305" y="4317"/>
                </a:lnTo>
                <a:close/>
              </a:path>
            </a:pathLst>
          </a:cu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tint val="73725"/>
                  <a:invGamma/>
                </a:schemeClr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48000" y="1295400"/>
            <a:ext cx="5638800" cy="1012825"/>
          </a:xfrm>
        </p:spPr>
        <p:txBody>
          <a:bodyPr/>
          <a:lstStyle>
            <a:lvl1pPr algn="r">
              <a:defRPr sz="5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733800" y="2514600"/>
            <a:ext cx="4953000" cy="533400"/>
          </a:xfrm>
          <a:effectLst>
            <a:outerShdw dist="17961" dir="2700000" algn="ctr" rotWithShape="0">
              <a:schemeClr val="bg2"/>
            </a:outerShdw>
          </a:effectLst>
        </p:spPr>
        <p:txBody>
          <a:bodyPr/>
          <a:lstStyle>
            <a:lvl1pPr marL="0" indent="0" algn="r">
              <a:buFontTx/>
              <a:buNone/>
              <a:defRPr sz="2000"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477000"/>
            <a:ext cx="2133600" cy="244475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477000"/>
            <a:ext cx="2895600" cy="244475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477000"/>
            <a:ext cx="2133600" cy="244475"/>
          </a:xfrm>
        </p:spPr>
        <p:txBody>
          <a:bodyPr/>
          <a:lstStyle>
            <a:lvl1pPr>
              <a:defRPr/>
            </a:lvl1pPr>
          </a:lstStyle>
          <a:p>
            <a:fld id="{98F26C9C-6823-49FC-9CD2-1FC920537B20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8203" name="Text Box 11"/>
          <p:cNvSpPr txBox="1">
            <a:spLocks noChangeArrowheads="1"/>
          </p:cNvSpPr>
          <p:nvPr/>
        </p:nvSpPr>
        <p:spPr bwMode="gray">
          <a:xfrm>
            <a:off x="7772400" y="6186488"/>
            <a:ext cx="10350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L/O/G/O</a:t>
            </a:r>
          </a:p>
        </p:txBody>
      </p:sp>
      <p:sp>
        <p:nvSpPr>
          <p:cNvPr id="8205" name="Line 13"/>
          <p:cNvSpPr>
            <a:spLocks noChangeShapeType="1"/>
          </p:cNvSpPr>
          <p:nvPr/>
        </p:nvSpPr>
        <p:spPr bwMode="gray">
          <a:xfrm>
            <a:off x="3657600" y="5257800"/>
            <a:ext cx="5029200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206" name="Line 14"/>
          <p:cNvSpPr>
            <a:spLocks noChangeShapeType="1"/>
          </p:cNvSpPr>
          <p:nvPr/>
        </p:nvSpPr>
        <p:spPr bwMode="gray">
          <a:xfrm>
            <a:off x="3657600" y="5486400"/>
            <a:ext cx="5029200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207" name="Line 15"/>
          <p:cNvSpPr>
            <a:spLocks noChangeShapeType="1"/>
          </p:cNvSpPr>
          <p:nvPr/>
        </p:nvSpPr>
        <p:spPr bwMode="gray">
          <a:xfrm>
            <a:off x="3657600" y="5715000"/>
            <a:ext cx="5029200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208" name="Line 16"/>
          <p:cNvSpPr>
            <a:spLocks noChangeShapeType="1"/>
          </p:cNvSpPr>
          <p:nvPr/>
        </p:nvSpPr>
        <p:spPr bwMode="gray">
          <a:xfrm>
            <a:off x="3657600" y="5943600"/>
            <a:ext cx="5029200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209" name="Line 17"/>
          <p:cNvSpPr>
            <a:spLocks noChangeShapeType="1"/>
          </p:cNvSpPr>
          <p:nvPr/>
        </p:nvSpPr>
        <p:spPr bwMode="gray">
          <a:xfrm>
            <a:off x="3657600" y="6172200"/>
            <a:ext cx="5029200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pic>
        <p:nvPicPr>
          <p:cNvPr id="8221" name="Picture 29" descr="0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gray">
          <a:xfrm>
            <a:off x="1444625" y="0"/>
            <a:ext cx="384175" cy="614363"/>
          </a:xfrm>
          <a:prstGeom prst="rect">
            <a:avLst/>
          </a:prstGeom>
          <a:noFill/>
        </p:spPr>
      </p:pic>
      <p:pic>
        <p:nvPicPr>
          <p:cNvPr id="8222" name="Picture 30" descr="0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gray">
          <a:xfrm>
            <a:off x="1676400" y="1193800"/>
            <a:ext cx="396875" cy="635000"/>
          </a:xfrm>
          <a:prstGeom prst="rect">
            <a:avLst/>
          </a:prstGeom>
          <a:noFill/>
        </p:spPr>
      </p:pic>
      <p:pic>
        <p:nvPicPr>
          <p:cNvPr id="8226" name="Picture 34" descr="0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gray">
          <a:xfrm>
            <a:off x="3657600" y="4884738"/>
            <a:ext cx="2971800" cy="2049462"/>
          </a:xfrm>
          <a:prstGeom prst="rect">
            <a:avLst/>
          </a:prstGeom>
          <a:noFill/>
        </p:spPr>
      </p:pic>
      <p:sp>
        <p:nvSpPr>
          <p:cNvPr id="20" name="TextBox 19"/>
          <p:cNvSpPr txBox="1"/>
          <p:nvPr userDrawn="1"/>
        </p:nvSpPr>
        <p:spPr>
          <a:xfrm>
            <a:off x="7452510" y="6627168"/>
            <a:ext cx="169149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900" smtClean="0">
                <a:latin typeface="+mn-lt"/>
              </a:rPr>
              <a:t>http://dichvudanhvanban.com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5BA9EE-1020-4726-A75E-65F8DB2C9F7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76200"/>
            <a:ext cx="2057400" cy="60499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76200"/>
            <a:ext cx="6019800" cy="60499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ECB3C2-CCB8-4C81-B322-220ECDFF791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64638"/>
            <a:ext cx="9144000" cy="7680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932723"/>
            <a:ext cx="9144000" cy="38404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2640553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2350C4-849C-420A-91F3-5AF9C01A98C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A65A1E-A89B-48E9-BF81-E0243511F4E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03581B-87C4-44F0-80BA-2C5937B9770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89659E-93DF-43E7-BEAA-C04F87187F8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6B7415-8C20-4CA7-8342-02E0CE37C63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AA1683-50A2-4ACC-9A6E-C67AA62F678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27F3E4-766E-4C1B-84FE-578A12B2569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C1B5FE-76BF-444D-8E5C-0E9270DB4D0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5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6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2" name="Picture 28" descr="01"/>
          <p:cNvPicPr>
            <a:picLocks noChangeAspect="1" noChangeArrowheads="1"/>
          </p:cNvPicPr>
          <p:nvPr/>
        </p:nvPicPr>
        <p:blipFill>
          <a:blip r:embed="rId14"/>
          <a:srcRect l="8531" b="6250"/>
          <a:stretch>
            <a:fillRect/>
          </a:stretch>
        </p:blipFill>
        <p:spPr bwMode="gray">
          <a:xfrm>
            <a:off x="0" y="0"/>
            <a:ext cx="1600200" cy="6858000"/>
          </a:xfrm>
          <a:prstGeom prst="rect">
            <a:avLst/>
          </a:prstGeom>
          <a:noFill/>
        </p:spPr>
      </p:pic>
      <p:sp>
        <p:nvSpPr>
          <p:cNvPr id="1053" name="Freeform 29"/>
          <p:cNvSpPr>
            <a:spLocks/>
          </p:cNvSpPr>
          <p:nvPr/>
        </p:nvSpPr>
        <p:spPr bwMode="ltGray">
          <a:xfrm>
            <a:off x="228600" y="0"/>
            <a:ext cx="8915400" cy="6883400"/>
          </a:xfrm>
          <a:custGeom>
            <a:avLst/>
            <a:gdLst/>
            <a:ahLst/>
            <a:cxnLst>
              <a:cxn ang="0">
                <a:pos x="312" y="4336"/>
              </a:cxn>
              <a:cxn ang="0">
                <a:pos x="0" y="0"/>
              </a:cxn>
              <a:cxn ang="0">
                <a:pos x="5480" y="0"/>
              </a:cxn>
              <a:cxn ang="0">
                <a:pos x="5480" y="4320"/>
              </a:cxn>
              <a:cxn ang="0">
                <a:pos x="312" y="4336"/>
              </a:cxn>
            </a:cxnLst>
            <a:rect l="0" t="0" r="r" b="b"/>
            <a:pathLst>
              <a:path w="5480" h="4336">
                <a:moveTo>
                  <a:pt x="312" y="4336"/>
                </a:moveTo>
                <a:lnTo>
                  <a:pt x="0" y="0"/>
                </a:lnTo>
                <a:lnTo>
                  <a:pt x="5480" y="0"/>
                </a:lnTo>
                <a:lnTo>
                  <a:pt x="5480" y="4320"/>
                </a:lnTo>
                <a:lnTo>
                  <a:pt x="312" y="4336"/>
                </a:lnTo>
                <a:close/>
              </a:path>
            </a:pathLst>
          </a:custGeom>
          <a:gradFill rotWithShape="1">
            <a:gsLst>
              <a:gs pos="0">
                <a:schemeClr val="folHlink">
                  <a:gamma/>
                  <a:tint val="33725"/>
                  <a:invGamma/>
                </a:schemeClr>
              </a:gs>
              <a:gs pos="100000">
                <a:schemeClr val="folHlink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914400" y="76200"/>
            <a:ext cx="69342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2"/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2819400" y="6477000"/>
            <a:ext cx="2133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5029200" y="6477000"/>
            <a:ext cx="19812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152400" y="6477000"/>
            <a:ext cx="381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0C27F442-101D-49AB-AA9B-0EBBAE97EFB9}" type="slidenum">
              <a:rPr lang="en-US"/>
              <a:pPr/>
              <a:t>‹#›</a:t>
            </a:fld>
            <a:endParaRPr lang="en-US"/>
          </a:p>
        </p:txBody>
      </p:sp>
      <p:pic>
        <p:nvPicPr>
          <p:cNvPr id="1044" name="Picture 20" descr="06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gray">
          <a:xfrm>
            <a:off x="76200" y="5638800"/>
            <a:ext cx="1676400" cy="1155700"/>
          </a:xfrm>
          <a:prstGeom prst="rect">
            <a:avLst/>
          </a:prstGeom>
          <a:noFill/>
        </p:spPr>
      </p:pic>
      <p:grpSp>
        <p:nvGrpSpPr>
          <p:cNvPr id="1046" name="Group 22"/>
          <p:cNvGrpSpPr>
            <a:grpSpLocks/>
          </p:cNvGrpSpPr>
          <p:nvPr/>
        </p:nvGrpSpPr>
        <p:grpSpPr bwMode="auto">
          <a:xfrm>
            <a:off x="762000" y="381000"/>
            <a:ext cx="6781800" cy="609600"/>
            <a:chOff x="480" y="240"/>
            <a:chExt cx="3168" cy="576"/>
          </a:xfrm>
        </p:grpSpPr>
        <p:sp>
          <p:nvSpPr>
            <p:cNvPr id="1047" name="Line 23"/>
            <p:cNvSpPr>
              <a:spLocks noChangeShapeType="1"/>
            </p:cNvSpPr>
            <p:nvPr userDrawn="1"/>
          </p:nvSpPr>
          <p:spPr bwMode="gray">
            <a:xfrm>
              <a:off x="480" y="240"/>
              <a:ext cx="3168" cy="0"/>
            </a:xfrm>
            <a:prstGeom prst="line">
              <a:avLst/>
            </a:prstGeom>
            <a:noFill/>
            <a:ln w="952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8" name="Line 24"/>
            <p:cNvSpPr>
              <a:spLocks noChangeShapeType="1"/>
            </p:cNvSpPr>
            <p:nvPr userDrawn="1"/>
          </p:nvSpPr>
          <p:spPr bwMode="gray">
            <a:xfrm>
              <a:off x="480" y="384"/>
              <a:ext cx="3168" cy="0"/>
            </a:xfrm>
            <a:prstGeom prst="line">
              <a:avLst/>
            </a:prstGeom>
            <a:noFill/>
            <a:ln w="952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9" name="Line 25"/>
            <p:cNvSpPr>
              <a:spLocks noChangeShapeType="1"/>
            </p:cNvSpPr>
            <p:nvPr userDrawn="1"/>
          </p:nvSpPr>
          <p:spPr bwMode="gray">
            <a:xfrm>
              <a:off x="480" y="528"/>
              <a:ext cx="3168" cy="0"/>
            </a:xfrm>
            <a:prstGeom prst="line">
              <a:avLst/>
            </a:prstGeom>
            <a:noFill/>
            <a:ln w="952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50" name="Line 26"/>
            <p:cNvSpPr>
              <a:spLocks noChangeShapeType="1"/>
            </p:cNvSpPr>
            <p:nvPr userDrawn="1"/>
          </p:nvSpPr>
          <p:spPr bwMode="gray">
            <a:xfrm>
              <a:off x="480" y="672"/>
              <a:ext cx="3168" cy="0"/>
            </a:xfrm>
            <a:prstGeom prst="line">
              <a:avLst/>
            </a:prstGeom>
            <a:noFill/>
            <a:ln w="952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51" name="Line 27"/>
            <p:cNvSpPr>
              <a:spLocks noChangeShapeType="1"/>
            </p:cNvSpPr>
            <p:nvPr userDrawn="1"/>
          </p:nvSpPr>
          <p:spPr bwMode="gray">
            <a:xfrm>
              <a:off x="480" y="816"/>
              <a:ext cx="3168" cy="0"/>
            </a:xfrm>
            <a:prstGeom prst="line">
              <a:avLst/>
            </a:prstGeom>
            <a:noFill/>
            <a:ln w="952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040" name="Rectangle 16" descr="04"/>
          <p:cNvSpPr>
            <a:spLocks noChangeArrowheads="1"/>
          </p:cNvSpPr>
          <p:nvPr/>
        </p:nvSpPr>
        <p:spPr bwMode="gray">
          <a:xfrm rot="1760290">
            <a:off x="8013700" y="263525"/>
            <a:ext cx="901700" cy="901700"/>
          </a:xfrm>
          <a:prstGeom prst="rect">
            <a:avLst/>
          </a:prstGeom>
          <a:blipFill dpi="0" rotWithShape="1">
            <a:blip r:embed="rId16" cstate="print"/>
            <a:srcRect/>
            <a:stretch>
              <a:fillRect/>
            </a:stretch>
          </a:blipFill>
          <a:ln w="38100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1" name="Rectangle 17" descr="03"/>
          <p:cNvSpPr>
            <a:spLocks noChangeArrowheads="1"/>
          </p:cNvSpPr>
          <p:nvPr/>
        </p:nvSpPr>
        <p:spPr bwMode="gray">
          <a:xfrm rot="682726">
            <a:off x="7283450" y="211138"/>
            <a:ext cx="1022350" cy="1022350"/>
          </a:xfrm>
          <a:prstGeom prst="rect">
            <a:avLst/>
          </a:prstGeom>
          <a:blipFill dpi="0" rotWithShape="1">
            <a:blip r:embed="rId17" cstate="print"/>
            <a:srcRect/>
            <a:stretch>
              <a:fillRect/>
            </a:stretch>
          </a:blipFill>
          <a:ln w="57150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1043" name="Picture 19" descr="04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gray">
          <a:xfrm>
            <a:off x="7747000" y="0"/>
            <a:ext cx="190500" cy="304800"/>
          </a:xfrm>
          <a:prstGeom prst="rect">
            <a:avLst/>
          </a:prstGeom>
          <a:noFill/>
        </p:spPr>
      </p:pic>
      <p:pic>
        <p:nvPicPr>
          <p:cNvPr id="1042" name="Picture 18" descr="03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gray">
          <a:xfrm>
            <a:off x="8674100" y="193675"/>
            <a:ext cx="165100" cy="263525"/>
          </a:xfrm>
          <a:prstGeom prst="rect">
            <a:avLst/>
          </a:prstGeom>
          <a:noFill/>
        </p:spPr>
      </p:pic>
      <p:sp>
        <p:nvSpPr>
          <p:cNvPr id="21" name="TextBox 20"/>
          <p:cNvSpPr txBox="1"/>
          <p:nvPr/>
        </p:nvSpPr>
        <p:spPr>
          <a:xfrm>
            <a:off x="7452510" y="6627168"/>
            <a:ext cx="169149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900" smtClean="0">
                <a:latin typeface="+mn-lt"/>
              </a:rPr>
              <a:t>http://dichvudanhvanban.com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video" Target="../media/media1.mp4"/><Relationship Id="rId2" Type="http://schemas.microsoft.com/office/2007/relationships/media" Target="../media/media1.mp4"/><Relationship Id="rId1" Type="http://schemas.openxmlformats.org/officeDocument/2006/relationships/tags" Target="../tags/tag2.xml"/><Relationship Id="rId6" Type="http://schemas.openxmlformats.org/officeDocument/2006/relationships/image" Target="../media/image11.pn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gif"/><Relationship Id="rId13" Type="http://schemas.openxmlformats.org/officeDocument/2006/relationships/image" Target="../media/image22.gif"/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13.png"/><Relationship Id="rId12" Type="http://schemas.openxmlformats.org/officeDocument/2006/relationships/image" Target="../media/image25.gif"/><Relationship Id="rId17" Type="http://schemas.openxmlformats.org/officeDocument/2006/relationships/image" Target="../media/image30.gi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8.png"/><Relationship Id="rId1" Type="http://schemas.openxmlformats.org/officeDocument/2006/relationships/tags" Target="../tags/tag11.xml"/><Relationship Id="rId6" Type="http://schemas.openxmlformats.org/officeDocument/2006/relationships/audio" Target="../media/audio4.wav"/><Relationship Id="rId11" Type="http://schemas.openxmlformats.org/officeDocument/2006/relationships/image" Target="../media/image14.gif"/><Relationship Id="rId5" Type="http://schemas.openxmlformats.org/officeDocument/2006/relationships/audio" Target="../media/audio3.wav"/><Relationship Id="rId15" Type="http://schemas.microsoft.com/office/2007/relationships/hdphoto" Target="../media/hdphoto1.wdp"/><Relationship Id="rId10" Type="http://schemas.openxmlformats.org/officeDocument/2006/relationships/image" Target="../media/image15.gif"/><Relationship Id="rId4" Type="http://schemas.openxmlformats.org/officeDocument/2006/relationships/audio" Target="../media/audio1.wav"/><Relationship Id="rId9" Type="http://schemas.openxmlformats.org/officeDocument/2006/relationships/image" Target="../media/image26.gif"/><Relationship Id="rId1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3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10" Type="http://schemas.openxmlformats.org/officeDocument/2006/relationships/image" Target="../media/image38.jpeg"/><Relationship Id="rId4" Type="http://schemas.openxmlformats.org/officeDocument/2006/relationships/image" Target="../media/image32.jpeg"/><Relationship Id="rId9" Type="http://schemas.openxmlformats.org/officeDocument/2006/relationships/image" Target="../media/image3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video" Target="../media/media8.mp4"/><Relationship Id="rId2" Type="http://schemas.microsoft.com/office/2007/relationships/media" Target="../media/media8.mp4"/><Relationship Id="rId1" Type="http://schemas.openxmlformats.org/officeDocument/2006/relationships/tags" Target="../tags/tag13.xml"/><Relationship Id="rId6" Type="http://schemas.openxmlformats.org/officeDocument/2006/relationships/image" Target="../media/image39.png"/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Relationship Id="rId4" Type="http://schemas.openxmlformats.org/officeDocument/2006/relationships/image" Target="../media/image40.jp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notesSlide" Target="../notesSlides/notesSlide14.xml"/><Relationship Id="rId7" Type="http://schemas.openxmlformats.org/officeDocument/2006/relationships/diagramQuickStyle" Target="../diagrams/quickStyl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41.jpg"/><Relationship Id="rId9" Type="http://schemas.microsoft.com/office/2007/relationships/diagramDrawing" Target="../diagrams/drawing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Relationship Id="rId4" Type="http://schemas.openxmlformats.org/officeDocument/2006/relationships/image" Target="../media/image44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Relationship Id="rId4" Type="http://schemas.openxmlformats.org/officeDocument/2006/relationships/image" Target="../media/image45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9.xml"/><Relationship Id="rId4" Type="http://schemas.openxmlformats.org/officeDocument/2006/relationships/image" Target="../media/image4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video" Target="../media/media9.mp4"/><Relationship Id="rId7" Type="http://schemas.openxmlformats.org/officeDocument/2006/relationships/image" Target="../media/image48.png"/><Relationship Id="rId2" Type="http://schemas.microsoft.com/office/2007/relationships/media" Target="../media/media9.mp4"/><Relationship Id="rId1" Type="http://schemas.openxmlformats.org/officeDocument/2006/relationships/tags" Target="../tags/tag20.xml"/><Relationship Id="rId6" Type="http://schemas.openxmlformats.org/officeDocument/2006/relationships/image" Target="../media/image47.png"/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video" Target="../media/media2.mp4"/><Relationship Id="rId2" Type="http://schemas.microsoft.com/office/2007/relationships/media" Target="../media/media2.mp4"/><Relationship Id="rId1" Type="http://schemas.openxmlformats.org/officeDocument/2006/relationships/tags" Target="../tags/tag3.xml"/><Relationship Id="rId6" Type="http://schemas.openxmlformats.org/officeDocument/2006/relationships/image" Target="../media/image12.png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Relationship Id="rId5" Type="http://schemas.openxmlformats.org/officeDocument/2006/relationships/image" Target="../media/image43.png"/><Relationship Id="rId4" Type="http://schemas.openxmlformats.org/officeDocument/2006/relationships/image" Target="../media/image4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Relationship Id="rId4" Type="http://schemas.openxmlformats.org/officeDocument/2006/relationships/image" Target="../media/image45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3.xml"/><Relationship Id="rId6" Type="http://schemas.openxmlformats.org/officeDocument/2006/relationships/image" Target="../media/image52.png"/><Relationship Id="rId5" Type="http://schemas.openxmlformats.org/officeDocument/2006/relationships/image" Target="../media/image51.jpeg"/><Relationship Id="rId4" Type="http://schemas.openxmlformats.org/officeDocument/2006/relationships/image" Target="../media/image5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4.xml"/><Relationship Id="rId4" Type="http://schemas.openxmlformats.org/officeDocument/2006/relationships/image" Target="../media/image45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5.xml"/><Relationship Id="rId5" Type="http://schemas.openxmlformats.org/officeDocument/2006/relationships/image" Target="../media/image43.png"/><Relationship Id="rId4" Type="http://schemas.openxmlformats.org/officeDocument/2006/relationships/image" Target="../media/image53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openxmlformats.org/officeDocument/2006/relationships/notesSlide" Target="../notesSlides/notesSlide25.xml"/><Relationship Id="rId7" Type="http://schemas.openxmlformats.org/officeDocument/2006/relationships/image" Target="../media/image5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6.xml"/><Relationship Id="rId6" Type="http://schemas.openxmlformats.org/officeDocument/2006/relationships/image" Target="../media/image56.png"/><Relationship Id="rId5" Type="http://schemas.openxmlformats.org/officeDocument/2006/relationships/image" Target="../media/image55.jpeg"/><Relationship Id="rId4" Type="http://schemas.openxmlformats.org/officeDocument/2006/relationships/image" Target="../media/image54.jp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jpeg"/><Relationship Id="rId3" Type="http://schemas.openxmlformats.org/officeDocument/2006/relationships/notesSlide" Target="../notesSlides/notesSlide26.xml"/><Relationship Id="rId7" Type="http://schemas.openxmlformats.org/officeDocument/2006/relationships/image" Target="../media/image62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7.xml"/><Relationship Id="rId6" Type="http://schemas.openxmlformats.org/officeDocument/2006/relationships/image" Target="../media/image61.jpeg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8.xml"/><Relationship Id="rId4" Type="http://schemas.openxmlformats.org/officeDocument/2006/relationships/image" Target="../media/image45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video" Target="../media/media10.wmv"/><Relationship Id="rId7" Type="http://schemas.openxmlformats.org/officeDocument/2006/relationships/image" Target="../media/image64.png"/><Relationship Id="rId2" Type="http://schemas.microsoft.com/office/2007/relationships/media" Target="../media/media10.wmv"/><Relationship Id="rId1" Type="http://schemas.openxmlformats.org/officeDocument/2006/relationships/tags" Target="../tags/tag29.xml"/><Relationship Id="rId6" Type="http://schemas.openxmlformats.org/officeDocument/2006/relationships/image" Target="../media/image47.png"/><Relationship Id="rId5" Type="http://schemas.openxmlformats.org/officeDocument/2006/relationships/notesSlide" Target="../notesSlides/notesSlide28.xml"/><Relationship Id="rId4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0.xml"/><Relationship Id="rId5" Type="http://schemas.openxmlformats.org/officeDocument/2006/relationships/image" Target="../media/image43.png"/><Relationship Id="rId4" Type="http://schemas.openxmlformats.org/officeDocument/2006/relationships/image" Target="../media/image6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gif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16.gif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15.gif"/><Relationship Id="rId5" Type="http://schemas.openxmlformats.org/officeDocument/2006/relationships/image" Target="../media/image14.gif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video" Target="../media/media11.wmv"/><Relationship Id="rId7" Type="http://schemas.openxmlformats.org/officeDocument/2006/relationships/image" Target="../media/image66.png"/><Relationship Id="rId2" Type="http://schemas.microsoft.com/office/2007/relationships/media" Target="../media/media11.wmv"/><Relationship Id="rId1" Type="http://schemas.openxmlformats.org/officeDocument/2006/relationships/tags" Target="../tags/tag31.xml"/><Relationship Id="rId6" Type="http://schemas.openxmlformats.org/officeDocument/2006/relationships/image" Target="../media/image47.png"/><Relationship Id="rId5" Type="http://schemas.openxmlformats.org/officeDocument/2006/relationships/notesSlide" Target="../notesSlides/notesSlide30.xml"/><Relationship Id="rId4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2.xml"/><Relationship Id="rId5" Type="http://schemas.openxmlformats.org/officeDocument/2006/relationships/image" Target="../media/image43.png"/><Relationship Id="rId4" Type="http://schemas.openxmlformats.org/officeDocument/2006/relationships/image" Target="../media/image6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3.xml"/><Relationship Id="rId4" Type="http://schemas.openxmlformats.org/officeDocument/2006/relationships/image" Target="../media/image45.jp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4.xml"/><Relationship Id="rId6" Type="http://schemas.openxmlformats.org/officeDocument/2006/relationships/image" Target="../media/image69.jfif"/><Relationship Id="rId5" Type="http://schemas.openxmlformats.org/officeDocument/2006/relationships/image" Target="../media/image68.jfif"/><Relationship Id="rId4" Type="http://schemas.openxmlformats.org/officeDocument/2006/relationships/image" Target="../media/image41.jp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5.xml"/><Relationship Id="rId6" Type="http://schemas.openxmlformats.org/officeDocument/2006/relationships/image" Target="../media/image72.png"/><Relationship Id="rId5" Type="http://schemas.openxmlformats.org/officeDocument/2006/relationships/image" Target="../media/image71.png"/><Relationship Id="rId4" Type="http://schemas.openxmlformats.org/officeDocument/2006/relationships/image" Target="../media/image70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7" Type="http://schemas.openxmlformats.org/officeDocument/2006/relationships/image" Target="../media/image75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6.xml"/><Relationship Id="rId6" Type="http://schemas.openxmlformats.org/officeDocument/2006/relationships/image" Target="../media/image74.jpeg"/><Relationship Id="rId5" Type="http://schemas.openxmlformats.org/officeDocument/2006/relationships/image" Target="../media/image73.jpeg"/><Relationship Id="rId4" Type="http://schemas.openxmlformats.org/officeDocument/2006/relationships/image" Target="../media/image41.jp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7.xml"/><Relationship Id="rId5" Type="http://schemas.openxmlformats.org/officeDocument/2006/relationships/image" Target="../media/image43.png"/><Relationship Id="rId4" Type="http://schemas.openxmlformats.org/officeDocument/2006/relationships/image" Target="../media/image76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8.xml"/><Relationship Id="rId5" Type="http://schemas.openxmlformats.org/officeDocument/2006/relationships/image" Target="../media/image43.png"/><Relationship Id="rId4" Type="http://schemas.openxmlformats.org/officeDocument/2006/relationships/image" Target="../media/image77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9.xml"/><Relationship Id="rId6" Type="http://schemas.openxmlformats.org/officeDocument/2006/relationships/image" Target="../media/image43.png"/><Relationship Id="rId5" Type="http://schemas.openxmlformats.org/officeDocument/2006/relationships/image" Target="../media/image78.png"/><Relationship Id="rId4" Type="http://schemas.openxmlformats.org/officeDocument/2006/relationships/image" Target="../media/image44.jp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0.xml"/><Relationship Id="rId6" Type="http://schemas.openxmlformats.org/officeDocument/2006/relationships/image" Target="../media/image81.png"/><Relationship Id="rId5" Type="http://schemas.openxmlformats.org/officeDocument/2006/relationships/image" Target="../media/image80.png"/><Relationship Id="rId4" Type="http://schemas.openxmlformats.org/officeDocument/2006/relationships/image" Target="../media/image7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4" Type="http://schemas.openxmlformats.org/officeDocument/2006/relationships/image" Target="../media/image13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1.xml"/><Relationship Id="rId5" Type="http://schemas.openxmlformats.org/officeDocument/2006/relationships/image" Target="../media/image82.jpeg"/><Relationship Id="rId4" Type="http://schemas.openxmlformats.org/officeDocument/2006/relationships/image" Target="../media/image41.jp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jpg"/><Relationship Id="rId3" Type="http://schemas.openxmlformats.org/officeDocument/2006/relationships/audio" Target="../media/media12.mp3"/><Relationship Id="rId7" Type="http://schemas.openxmlformats.org/officeDocument/2006/relationships/image" Target="../media/image23.png"/><Relationship Id="rId2" Type="http://schemas.microsoft.com/office/2007/relationships/media" Target="../media/media12.mp3"/><Relationship Id="rId1" Type="http://schemas.openxmlformats.org/officeDocument/2006/relationships/tags" Target="../tags/tag42.xml"/><Relationship Id="rId6" Type="http://schemas.openxmlformats.org/officeDocument/2006/relationships/image" Target="../media/image41.jpg"/><Relationship Id="rId5" Type="http://schemas.openxmlformats.org/officeDocument/2006/relationships/notesSlide" Target="../notesSlides/notesSlide41.xml"/><Relationship Id="rId4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3.xml"/><Relationship Id="rId4" Type="http://schemas.openxmlformats.org/officeDocument/2006/relationships/image" Target="../media/image84.pn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notesSlide" Target="../notesSlides/notesSlide43.xml"/><Relationship Id="rId7" Type="http://schemas.openxmlformats.org/officeDocument/2006/relationships/diagramQuickStyle" Target="../diagrams/quickStyl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4.xml"/><Relationship Id="rId6" Type="http://schemas.openxmlformats.org/officeDocument/2006/relationships/diagramLayout" Target="../diagrams/layout2.xml"/><Relationship Id="rId5" Type="http://schemas.openxmlformats.org/officeDocument/2006/relationships/diagramData" Target="../diagrams/data2.xml"/><Relationship Id="rId4" Type="http://schemas.openxmlformats.org/officeDocument/2006/relationships/image" Target="../media/image41.jpg"/><Relationship Id="rId9" Type="http://schemas.microsoft.com/office/2007/relationships/diagramDrawing" Target="../diagrams/drawing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video" Target="../media/media13.mp4"/><Relationship Id="rId7" Type="http://schemas.openxmlformats.org/officeDocument/2006/relationships/image" Target="../media/image88.png"/><Relationship Id="rId2" Type="http://schemas.microsoft.com/office/2007/relationships/media" Target="../media/media13.mp4"/><Relationship Id="rId1" Type="http://schemas.openxmlformats.org/officeDocument/2006/relationships/tags" Target="../tags/tag45.xml"/><Relationship Id="rId6" Type="http://schemas.openxmlformats.org/officeDocument/2006/relationships/image" Target="../media/image41.jpg"/><Relationship Id="rId5" Type="http://schemas.openxmlformats.org/officeDocument/2006/relationships/notesSlide" Target="../notesSlides/notesSlide44.xml"/><Relationship Id="rId4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.jpg"/><Relationship Id="rId3" Type="http://schemas.openxmlformats.org/officeDocument/2006/relationships/notesSlide" Target="../notesSlides/notesSlide45.xml"/><Relationship Id="rId7" Type="http://schemas.openxmlformats.org/officeDocument/2006/relationships/image" Target="../media/image90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6.xml"/><Relationship Id="rId6" Type="http://schemas.openxmlformats.org/officeDocument/2006/relationships/image" Target="../media/image89.png"/><Relationship Id="rId5" Type="http://schemas.openxmlformats.org/officeDocument/2006/relationships/hyperlink" Target="http://thcsbinhduong.dongtrieu.edu.vn/" TargetMode="External"/><Relationship Id="rId4" Type="http://schemas.openxmlformats.org/officeDocument/2006/relationships/image" Target="../media/image41.jp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media" Target="../media/media6.mp3"/><Relationship Id="rId13" Type="http://schemas.openxmlformats.org/officeDocument/2006/relationships/notesSlide" Target="../notesSlides/notesSlide5.xml"/><Relationship Id="rId18" Type="http://schemas.openxmlformats.org/officeDocument/2006/relationships/image" Target="../media/image20.gif"/><Relationship Id="rId3" Type="http://schemas.openxmlformats.org/officeDocument/2006/relationships/audio" Target="../media/media3.mp3"/><Relationship Id="rId21" Type="http://schemas.openxmlformats.org/officeDocument/2006/relationships/image" Target="../media/image18.png"/><Relationship Id="rId7" Type="http://schemas.openxmlformats.org/officeDocument/2006/relationships/audio" Target="../media/media5.mp3"/><Relationship Id="rId12" Type="http://schemas.openxmlformats.org/officeDocument/2006/relationships/slideLayout" Target="../slideLayouts/slideLayout1.xml"/><Relationship Id="rId17" Type="http://schemas.openxmlformats.org/officeDocument/2006/relationships/image" Target="../media/image19.gif"/><Relationship Id="rId2" Type="http://schemas.microsoft.com/office/2007/relationships/media" Target="../media/media3.mp3"/><Relationship Id="rId16" Type="http://schemas.openxmlformats.org/officeDocument/2006/relationships/image" Target="../media/image14.gif"/><Relationship Id="rId20" Type="http://schemas.openxmlformats.org/officeDocument/2006/relationships/image" Target="../media/image22.gif"/><Relationship Id="rId1" Type="http://schemas.openxmlformats.org/officeDocument/2006/relationships/tags" Target="../tags/tag6.xml"/><Relationship Id="rId6" Type="http://schemas.microsoft.com/office/2007/relationships/media" Target="../media/media5.mp3"/><Relationship Id="rId11" Type="http://schemas.openxmlformats.org/officeDocument/2006/relationships/audio" Target="../media/media7.mp3"/><Relationship Id="rId5" Type="http://schemas.openxmlformats.org/officeDocument/2006/relationships/audio" Target="../media/media4.mp3"/><Relationship Id="rId15" Type="http://schemas.openxmlformats.org/officeDocument/2006/relationships/image" Target="../media/image15.gif"/><Relationship Id="rId10" Type="http://schemas.microsoft.com/office/2007/relationships/media" Target="../media/media7.mp3"/><Relationship Id="rId19" Type="http://schemas.openxmlformats.org/officeDocument/2006/relationships/image" Target="../media/image21.gif"/><Relationship Id="rId4" Type="http://schemas.microsoft.com/office/2007/relationships/media" Target="../media/media4.mp3"/><Relationship Id="rId9" Type="http://schemas.openxmlformats.org/officeDocument/2006/relationships/audio" Target="../media/media6.mp3"/><Relationship Id="rId14" Type="http://schemas.openxmlformats.org/officeDocument/2006/relationships/image" Target="../media/image13.png"/><Relationship Id="rId22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22.gif"/><Relationship Id="rId18" Type="http://schemas.openxmlformats.org/officeDocument/2006/relationships/image" Target="../media/image28.gif"/><Relationship Id="rId3" Type="http://schemas.openxmlformats.org/officeDocument/2006/relationships/notesSlide" Target="../notesSlides/notesSlide6.xml"/><Relationship Id="rId7" Type="http://schemas.openxmlformats.org/officeDocument/2006/relationships/audio" Target="../media/audio4.wav"/><Relationship Id="rId12" Type="http://schemas.openxmlformats.org/officeDocument/2006/relationships/image" Target="../media/image25.gif"/><Relationship Id="rId17" Type="http://schemas.openxmlformats.org/officeDocument/2006/relationships/image" Target="../media/image18.png"/><Relationship Id="rId2" Type="http://schemas.openxmlformats.org/officeDocument/2006/relationships/slideLayout" Target="../slideLayouts/slideLayout2.xml"/><Relationship Id="rId16" Type="http://schemas.microsoft.com/office/2007/relationships/hdphoto" Target="../media/hdphoto1.wdp"/><Relationship Id="rId1" Type="http://schemas.openxmlformats.org/officeDocument/2006/relationships/tags" Target="../tags/tag7.xml"/><Relationship Id="rId6" Type="http://schemas.openxmlformats.org/officeDocument/2006/relationships/audio" Target="../media/audio3.wav"/><Relationship Id="rId11" Type="http://schemas.openxmlformats.org/officeDocument/2006/relationships/image" Target="../media/image14.gif"/><Relationship Id="rId5" Type="http://schemas.openxmlformats.org/officeDocument/2006/relationships/audio" Target="../media/audio2.wav"/><Relationship Id="rId15" Type="http://schemas.openxmlformats.org/officeDocument/2006/relationships/image" Target="../media/image27.png"/><Relationship Id="rId10" Type="http://schemas.openxmlformats.org/officeDocument/2006/relationships/image" Target="../media/image15.gif"/><Relationship Id="rId4" Type="http://schemas.openxmlformats.org/officeDocument/2006/relationships/audio" Target="../media/audio1.wav"/><Relationship Id="rId9" Type="http://schemas.openxmlformats.org/officeDocument/2006/relationships/image" Target="../media/image24.gif"/><Relationship Id="rId14" Type="http://schemas.openxmlformats.org/officeDocument/2006/relationships/image" Target="../media/image26.gi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gif"/><Relationship Id="rId13" Type="http://schemas.openxmlformats.org/officeDocument/2006/relationships/image" Target="../media/image26.gif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13.png"/><Relationship Id="rId12" Type="http://schemas.openxmlformats.org/officeDocument/2006/relationships/image" Target="../media/image22.gif"/><Relationship Id="rId17" Type="http://schemas.openxmlformats.org/officeDocument/2006/relationships/image" Target="../media/image29.gi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8.png"/><Relationship Id="rId1" Type="http://schemas.openxmlformats.org/officeDocument/2006/relationships/tags" Target="../tags/tag8.xml"/><Relationship Id="rId6" Type="http://schemas.openxmlformats.org/officeDocument/2006/relationships/audio" Target="../media/audio4.wav"/><Relationship Id="rId11" Type="http://schemas.openxmlformats.org/officeDocument/2006/relationships/image" Target="../media/image25.gif"/><Relationship Id="rId5" Type="http://schemas.openxmlformats.org/officeDocument/2006/relationships/audio" Target="../media/audio3.wav"/><Relationship Id="rId15" Type="http://schemas.microsoft.com/office/2007/relationships/hdphoto" Target="../media/hdphoto1.wdp"/><Relationship Id="rId10" Type="http://schemas.openxmlformats.org/officeDocument/2006/relationships/image" Target="../media/image14.gif"/><Relationship Id="rId4" Type="http://schemas.openxmlformats.org/officeDocument/2006/relationships/audio" Target="../media/audio1.wav"/><Relationship Id="rId9" Type="http://schemas.openxmlformats.org/officeDocument/2006/relationships/image" Target="../media/image15.gif"/><Relationship Id="rId14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gif"/><Relationship Id="rId13" Type="http://schemas.openxmlformats.org/officeDocument/2006/relationships/image" Target="../media/image22.gif"/><Relationship Id="rId3" Type="http://schemas.openxmlformats.org/officeDocument/2006/relationships/notesSlide" Target="../notesSlides/notesSlide8.xml"/><Relationship Id="rId7" Type="http://schemas.openxmlformats.org/officeDocument/2006/relationships/image" Target="../media/image13.png"/><Relationship Id="rId12" Type="http://schemas.openxmlformats.org/officeDocument/2006/relationships/image" Target="../media/image25.gif"/><Relationship Id="rId17" Type="http://schemas.openxmlformats.org/officeDocument/2006/relationships/image" Target="../media/image30.gi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8.png"/><Relationship Id="rId1" Type="http://schemas.openxmlformats.org/officeDocument/2006/relationships/tags" Target="../tags/tag9.xml"/><Relationship Id="rId6" Type="http://schemas.openxmlformats.org/officeDocument/2006/relationships/audio" Target="../media/audio4.wav"/><Relationship Id="rId11" Type="http://schemas.openxmlformats.org/officeDocument/2006/relationships/image" Target="../media/image14.gif"/><Relationship Id="rId5" Type="http://schemas.openxmlformats.org/officeDocument/2006/relationships/audio" Target="../media/audio3.wav"/><Relationship Id="rId15" Type="http://schemas.microsoft.com/office/2007/relationships/hdphoto" Target="../media/hdphoto1.wdp"/><Relationship Id="rId10" Type="http://schemas.openxmlformats.org/officeDocument/2006/relationships/image" Target="../media/image15.gif"/><Relationship Id="rId4" Type="http://schemas.openxmlformats.org/officeDocument/2006/relationships/audio" Target="../media/audio1.wav"/><Relationship Id="rId9" Type="http://schemas.openxmlformats.org/officeDocument/2006/relationships/image" Target="../media/image26.gif"/><Relationship Id="rId14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gif"/><Relationship Id="rId13" Type="http://schemas.openxmlformats.org/officeDocument/2006/relationships/image" Target="../media/image25.gif"/><Relationship Id="rId18" Type="http://schemas.microsoft.com/office/2007/relationships/hdphoto" Target="../media/hdphoto1.wdp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13.png"/><Relationship Id="rId12" Type="http://schemas.openxmlformats.org/officeDocument/2006/relationships/image" Target="../media/image14.gif"/><Relationship Id="rId17" Type="http://schemas.openxmlformats.org/officeDocument/2006/relationships/image" Target="../media/image27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8.png"/><Relationship Id="rId1" Type="http://schemas.openxmlformats.org/officeDocument/2006/relationships/tags" Target="../tags/tag10.xml"/><Relationship Id="rId6" Type="http://schemas.openxmlformats.org/officeDocument/2006/relationships/audio" Target="../media/audio4.wav"/><Relationship Id="rId11" Type="http://schemas.openxmlformats.org/officeDocument/2006/relationships/image" Target="../media/image15.gif"/><Relationship Id="rId5" Type="http://schemas.openxmlformats.org/officeDocument/2006/relationships/audio" Target="../media/audio1.wav"/><Relationship Id="rId15" Type="http://schemas.openxmlformats.org/officeDocument/2006/relationships/image" Target="../media/image30.gif"/><Relationship Id="rId10" Type="http://schemas.openxmlformats.org/officeDocument/2006/relationships/image" Target="../media/image26.gif"/><Relationship Id="rId4" Type="http://schemas.openxmlformats.org/officeDocument/2006/relationships/audio" Target="../media/audio3.wav"/><Relationship Id="rId9" Type="http://schemas.openxmlformats.org/officeDocument/2006/relationships/image" Target="../media/image31.gif"/><Relationship Id="rId14" Type="http://schemas.openxmlformats.org/officeDocument/2006/relationships/image" Target="../media/image22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Vido huong dan su dung chi hoa 8">
            <a:hlinkClick r:id="" action="ppaction://media"/>
          </p:cNvPr>
          <p:cNvPicPr>
            <a:picLocks noGrp="1" noChangeAspect="1"/>
          </p:cNvPicPr>
          <p:nvPr>
            <p:ph idx="1"/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0" y="0"/>
            <a:ext cx="9144000" cy="6278563"/>
          </a:xfr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42422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0001"/>
    </mc:Choice>
    <mc:Fallback xmlns="">
      <p:transition spd="slow" advTm="9000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133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3214" y="4527650"/>
            <a:ext cx="1249999" cy="1336206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752" y="4489550"/>
            <a:ext cx="1249999" cy="1336206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2467" y="4392304"/>
            <a:ext cx="1580781" cy="1435608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738" y="4385097"/>
            <a:ext cx="1581495" cy="143625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0023" y="4555482"/>
            <a:ext cx="1249999" cy="1336206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8414" y="4489550"/>
            <a:ext cx="1249999" cy="1336206"/>
          </a:xfrm>
          <a:prstGeom prst="rect">
            <a:avLst/>
          </a:prstGeom>
        </p:spPr>
      </p:pic>
      <p:pic>
        <p:nvPicPr>
          <p:cNvPr id="75" name="Picture 7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9106" y="2841837"/>
            <a:ext cx="1196895" cy="927286"/>
          </a:xfrm>
          <a:prstGeom prst="rect">
            <a:avLst/>
          </a:prstGeom>
        </p:spPr>
      </p:pic>
      <p:sp>
        <p:nvSpPr>
          <p:cNvPr id="77" name="Sun 76"/>
          <p:cNvSpPr/>
          <p:nvPr/>
        </p:nvSpPr>
        <p:spPr>
          <a:xfrm>
            <a:off x="4555634" y="3952202"/>
            <a:ext cx="2162493" cy="2083116"/>
          </a:xfrm>
          <a:prstGeom prst="su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pic>
        <p:nvPicPr>
          <p:cNvPr id="33" name="Picture 3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28600" y="330406"/>
            <a:ext cx="1661009" cy="323610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345519" y="2209365"/>
            <a:ext cx="1958679" cy="1871627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05208"/>
            <a:ext cx="1060934" cy="126722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3744" y="4555482"/>
            <a:ext cx="1442555" cy="1310075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9901" b="49505" l="10370" r="90370">
                        <a14:backgroundMark x1="38519" y1="48020" x2="42963" y2="470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50261"/>
          <a:stretch/>
        </p:blipFill>
        <p:spPr>
          <a:xfrm rot="3519568">
            <a:off x="8224783" y="5479736"/>
            <a:ext cx="823031" cy="61253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611">
            <a:off x="7340973" y="5417841"/>
            <a:ext cx="850901" cy="1273201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0307" y="4338723"/>
            <a:ext cx="1073146" cy="1310075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611">
            <a:off x="5119364" y="5417841"/>
            <a:ext cx="850901" cy="1273201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611">
            <a:off x="2884164" y="5417841"/>
            <a:ext cx="850901" cy="1273201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611">
            <a:off x="728702" y="5417841"/>
            <a:ext cx="850901" cy="1273201"/>
          </a:xfrm>
          <a:prstGeom prst="rect">
            <a:avLst/>
          </a:prstGeom>
        </p:spPr>
      </p:pic>
      <p:sp>
        <p:nvSpPr>
          <p:cNvPr id="45" name="Rounded Rectangular Callout 44"/>
          <p:cNvSpPr/>
          <p:nvPr/>
        </p:nvSpPr>
        <p:spPr>
          <a:xfrm>
            <a:off x="1613160" y="8859"/>
            <a:ext cx="7055223" cy="1394582"/>
          </a:xfrm>
          <a:prstGeom prst="wedgeRoundRectCallout">
            <a:avLst>
              <a:gd name="adj1" fmla="val -58471"/>
              <a:gd name="adj2" fmla="val 22449"/>
              <a:gd name="adj3" fmla="val 16667"/>
            </a:avLst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 5: Hóa </a:t>
            </a:r>
            <a:r>
              <a:rPr lang="nl-NL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 là khoa học nghiên cứu về chất và</a:t>
            </a:r>
            <a:r>
              <a:rPr lang="nl-NL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.....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55" name="Rectangle 54"/>
          <p:cNvSpPr/>
          <p:nvPr/>
        </p:nvSpPr>
        <p:spPr>
          <a:xfrm>
            <a:off x="788272" y="6050477"/>
            <a:ext cx="7769748" cy="823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 dirty="0" smtClean="0">
                <a:solidFill>
                  <a:srgbClr val="006600"/>
                </a:solidFill>
                <a:latin typeface="+mj-lt"/>
                <a:cs typeface="Times New Roman" panose="02020603050405020304" pitchFamily="18" charset="0"/>
              </a:rPr>
              <a:t> A                 B                 C                 D</a:t>
            </a:r>
            <a:endParaRPr lang="en-US" sz="3200" b="1" dirty="0">
              <a:solidFill>
                <a:srgbClr val="006600"/>
              </a:solidFill>
              <a:latin typeface="+mj-lt"/>
              <a:cs typeface="Times New Roman" panose="02020603050405020304" pitchFamily="18" charset="0"/>
            </a:endParaRP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9901" b="49505" l="10370" r="90370">
                        <a14:backgroundMark x1="38519" y1="48020" x2="42963" y2="470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50261"/>
          <a:stretch/>
        </p:blipFill>
        <p:spPr>
          <a:xfrm rot="3519568">
            <a:off x="1694654" y="5479735"/>
            <a:ext cx="823031" cy="61253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9901" b="49505" l="10370" r="90370">
                        <a14:backgroundMark x1="38519" y1="48020" x2="42963" y2="470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50261"/>
          <a:stretch/>
        </p:blipFill>
        <p:spPr>
          <a:xfrm rot="3519568">
            <a:off x="3839180" y="5400358"/>
            <a:ext cx="823031" cy="612530"/>
          </a:xfrm>
          <a:prstGeom prst="rect">
            <a:avLst/>
          </a:prstGeom>
        </p:spPr>
      </p:pic>
      <p:sp>
        <p:nvSpPr>
          <p:cNvPr id="29" name="Rectangle 28"/>
          <p:cNvSpPr/>
          <p:nvPr/>
        </p:nvSpPr>
        <p:spPr>
          <a:xfrm>
            <a:off x="3953467" y="1411496"/>
            <a:ext cx="52468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A : </a:t>
            </a:r>
            <a:r>
              <a:rPr lang="en-US" sz="2400" b="1" dirty="0" err="1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Biến</a:t>
            </a:r>
            <a:r>
              <a:rPr lang="en-US" sz="2400" b="1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đổi</a:t>
            </a:r>
            <a:r>
              <a:rPr lang="en-US" sz="2400" b="1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1" name="Rectangle 30"/>
          <p:cNvSpPr/>
          <p:nvPr/>
        </p:nvSpPr>
        <p:spPr>
          <a:xfrm>
            <a:off x="3953467" y="1905640"/>
            <a:ext cx="52468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B : </a:t>
            </a:r>
            <a:r>
              <a:rPr lang="en-US" sz="2400" b="1" dirty="0" err="1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Vật</a:t>
            </a:r>
            <a:r>
              <a:rPr lang="en-US" sz="2400" b="1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thể</a:t>
            </a:r>
            <a:endParaRPr lang="en-US" sz="2400" b="1" dirty="0" smtClean="0">
              <a:solidFill>
                <a:schemeClr val="bg1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3953467" y="2399784"/>
            <a:ext cx="52468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C : </a:t>
            </a:r>
            <a:r>
              <a:rPr lang="en-US" sz="2400" b="1" dirty="0" err="1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Sự</a:t>
            </a:r>
            <a:r>
              <a:rPr lang="en-US" sz="2400" b="1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biến</a:t>
            </a:r>
            <a:r>
              <a:rPr lang="en-US" sz="2400" b="1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đổi</a:t>
            </a:r>
            <a:r>
              <a:rPr lang="en-US" sz="2400" b="1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chất</a:t>
            </a:r>
            <a:r>
              <a:rPr lang="en-US" sz="2400" b="1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4" name="Rectangle 33"/>
          <p:cNvSpPr/>
          <p:nvPr/>
        </p:nvSpPr>
        <p:spPr>
          <a:xfrm>
            <a:off x="3953467" y="2893929"/>
            <a:ext cx="52468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D : </a:t>
            </a:r>
            <a:r>
              <a:rPr lang="en-US" sz="2400" b="1" dirty="0" err="1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Sự</a:t>
            </a:r>
            <a:r>
              <a:rPr lang="en-US" sz="2400" b="1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biến</a:t>
            </a:r>
            <a:r>
              <a:rPr lang="en-US" sz="2400" b="1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đổi</a:t>
            </a:r>
            <a:r>
              <a:rPr lang="en-US" sz="2400" b="1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vật</a:t>
            </a:r>
            <a:r>
              <a:rPr lang="en-US" sz="2400" b="1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thể</a:t>
            </a:r>
            <a:endParaRPr lang="en-US" sz="2400" b="1" dirty="0" smtClean="0">
              <a:solidFill>
                <a:schemeClr val="bg1"/>
              </a:solidFill>
              <a:latin typeface="+mj-lt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11547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5000"/>
    </mc:Choice>
    <mc:Fallback xmlns="">
      <p:transition spd="slow" advTm="2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6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1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6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1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250"/>
                            </p:stCondLst>
                            <p:childTnLst>
                              <p:par>
                                <p:cTn id="45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4.81481E-6 L 0.75677 0.30996 " pathEditMode="relative" rAng="0" ptsTypes="AA">
                                      <p:cBhvr>
                                        <p:cTn id="46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830" y="15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250"/>
                            </p:stCondLst>
                            <p:childTnLst>
                              <p:par>
                                <p:cTn id="4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8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0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2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3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4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5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6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500"/>
                            </p:stCondLst>
                            <p:childTnLst>
                              <p:par>
                                <p:cTn id="6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oisair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00"/>
                            </p:stCondLst>
                            <p:childTnLst>
                              <p:par>
                                <p:cTn id="9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250"/>
                            </p:stCondLst>
                            <p:childTnLst>
                              <p:par>
                                <p:cTn id="97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4.81481E-6 L 0.54809 0.30024 " pathEditMode="relative" rAng="0" ptsTypes="AA">
                                      <p:cBhvr>
                                        <p:cTn id="9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396" y="15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3250"/>
                            </p:stCondLst>
                            <p:childTnLst>
                              <p:par>
                                <p:cTn id="10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3500"/>
                            </p:stCondLst>
                            <p:childTnLst>
                              <p:par>
                                <p:cTn id="107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8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9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0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1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2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4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5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6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7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8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500"/>
                            </p:stCondLst>
                            <p:childTnLst>
                              <p:par>
                                <p:cTn id="12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ongioila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2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3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5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1250"/>
                            </p:stCondLst>
                            <p:childTnLst>
                              <p:par>
                                <p:cTn id="151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4.81481E-6 L 0.33316 0.30024 " pathEditMode="relative" rAng="0" ptsTypes="AA">
                                      <p:cBhvr>
                                        <p:cTn id="15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649" y="15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3250"/>
                            </p:stCondLst>
                            <p:childTnLst>
                              <p:par>
                                <p:cTn id="15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3500"/>
                            </p:stCondLst>
                            <p:childTnLst>
                              <p:par>
                                <p:cTn id="161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2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3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4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5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6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8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9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0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1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2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5500"/>
                            </p:stCondLst>
                            <p:childTnLst>
                              <p:par>
                                <p:cTn id="17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oisair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4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86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7" fill="hold">
                      <p:stCondLst>
                        <p:cond delay="0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9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>
                            <p:stCondLst>
                              <p:cond delay="1000"/>
                            </p:stCondLst>
                            <p:childTnLst>
                              <p:par>
                                <p:cTn id="19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7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1250"/>
                            </p:stCondLst>
                            <p:childTnLst>
                              <p:par>
                                <p:cTn id="203" presetID="4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73 0.02894 L 0.07917 0.32917 " pathEditMode="relative" rAng="0" ptsTypes="AA">
                                      <p:cBhvr>
                                        <p:cTn id="20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36" y="15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3250"/>
                            </p:stCondLst>
                            <p:childTnLst>
                              <p:par>
                                <p:cTn id="20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3500"/>
                            </p:stCondLst>
                            <p:childTnLst>
                              <p:par>
                                <p:cTn id="213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14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5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16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7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8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9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1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2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3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4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5" fill="hold">
                            <p:stCondLst>
                              <p:cond delay="5500"/>
                            </p:stCondLst>
                            <p:childTnLst>
                              <p:par>
                                <p:cTn id="22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7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oisair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4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6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238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9" fill="hold">
                      <p:stCondLst>
                        <p:cond delay="0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7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48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49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50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51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2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53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54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55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56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58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59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60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61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</p:childTnLst>
        </p:cTn>
      </p:par>
    </p:tnLst>
    <p:bldLst>
      <p:bldP spid="77" grpId="0" animBg="1"/>
      <p:bldP spid="77" grpId="1" animBg="1"/>
      <p:bldP spid="45" grpId="0" animBg="1"/>
      <p:bldP spid="29" grpId="0" build="allAtOnce"/>
      <p:bldP spid="31" grpId="0" build="allAtOnce"/>
      <p:bldP spid="3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12" name="Picture 8" descr="Cover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8" y="847725"/>
            <a:ext cx="4808537" cy="301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1" name="Picture 7" descr="Cover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84525"/>
            <a:ext cx="4978400" cy="272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0" name="Picture 6" descr="Cover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7513" y="3184525"/>
            <a:ext cx="4892675" cy="279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9" name="Picture 5" descr="Cover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609600"/>
            <a:ext cx="4819650" cy="300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8" name="Picture 4" descr="Cover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2362200"/>
            <a:ext cx="2736850" cy="216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1" name="TextBox 22"/>
          <p:cNvSpPr txBox="1">
            <a:spLocks noChangeArrowheads="1"/>
          </p:cNvSpPr>
          <p:nvPr/>
        </p:nvSpPr>
        <p:spPr bwMode="auto">
          <a:xfrm>
            <a:off x="685800" y="2895600"/>
            <a:ext cx="36576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</a:t>
            </a:r>
            <a:r>
              <a:rPr lang="vi-V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ƯƠ</a:t>
            </a:r>
            <a:r>
              <a:rPr lang="en-US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 2</a:t>
            </a:r>
          </a:p>
        </p:txBody>
      </p:sp>
      <p:pic>
        <p:nvPicPr>
          <p:cNvPr id="6152" name="Picture 2" descr="Kết quả hình ảnh cho dung dịch hóa học 8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2563" y="2760663"/>
            <a:ext cx="22860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76928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8650"/>
    </mc:Choice>
    <mc:Fallback xmlns="">
      <p:transition spd="slow" advTm="286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2150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ioi thieu tinh huong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52400" y="304800"/>
            <a:ext cx="8763000" cy="6477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638800" y="6324600"/>
            <a:ext cx="3124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Video do </a:t>
            </a:r>
            <a:r>
              <a:rPr lang="en-US" b="1" dirty="0" err="1" smtClean="0">
                <a:solidFill>
                  <a:srgbClr val="FF0000"/>
                </a:solidFill>
              </a:rPr>
              <a:t>giáo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viên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tự</a:t>
            </a:r>
            <a:r>
              <a:rPr lang="en-US" b="1" dirty="0" smtClean="0">
                <a:solidFill>
                  <a:srgbClr val="FF0000"/>
                </a:solidFill>
              </a:rPr>
              <a:t> quay</a:t>
            </a:r>
            <a:endParaRPr lang="en-US" b="1" dirty="0">
              <a:solidFill>
                <a:srgbClr val="FF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02647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0"/>
    </mc:Choice>
    <mc:Fallback xmlns="">
      <p:transition spd="slow" advTm="10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796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28600"/>
            <a:ext cx="5105400" cy="533400"/>
          </a:xfrm>
          <a:noFill/>
        </p:spPr>
        <p:txBody>
          <a:bodyPr/>
          <a:lstStyle/>
          <a:p>
            <a:pPr algn="ctr"/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MỤC TIÊU BÀI HỌC</a:t>
            </a:r>
            <a:endParaRPr lang="en-US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Freeform 5"/>
          <p:cNvSpPr/>
          <p:nvPr/>
        </p:nvSpPr>
        <p:spPr>
          <a:xfrm>
            <a:off x="484910" y="972971"/>
            <a:ext cx="1059644" cy="1694029"/>
          </a:xfrm>
          <a:custGeom>
            <a:avLst/>
            <a:gdLst>
              <a:gd name="connsiteX0" fmla="*/ 0 w 1513776"/>
              <a:gd name="connsiteY0" fmla="*/ 0 h 1059643"/>
              <a:gd name="connsiteX1" fmla="*/ 983955 w 1513776"/>
              <a:gd name="connsiteY1" fmla="*/ 0 h 1059643"/>
              <a:gd name="connsiteX2" fmla="*/ 1513776 w 1513776"/>
              <a:gd name="connsiteY2" fmla="*/ 529822 h 1059643"/>
              <a:gd name="connsiteX3" fmla="*/ 983955 w 1513776"/>
              <a:gd name="connsiteY3" fmla="*/ 1059643 h 1059643"/>
              <a:gd name="connsiteX4" fmla="*/ 0 w 1513776"/>
              <a:gd name="connsiteY4" fmla="*/ 1059643 h 1059643"/>
              <a:gd name="connsiteX5" fmla="*/ 529822 w 1513776"/>
              <a:gd name="connsiteY5" fmla="*/ 529822 h 1059643"/>
              <a:gd name="connsiteX6" fmla="*/ 0 w 1513776"/>
              <a:gd name="connsiteY6" fmla="*/ 0 h 1059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13776" h="1059643">
                <a:moveTo>
                  <a:pt x="1513775" y="0"/>
                </a:moveTo>
                <a:lnTo>
                  <a:pt x="1513775" y="688768"/>
                </a:lnTo>
                <a:lnTo>
                  <a:pt x="756887" y="1059643"/>
                </a:lnTo>
                <a:lnTo>
                  <a:pt x="1" y="688768"/>
                </a:lnTo>
                <a:lnTo>
                  <a:pt x="1" y="0"/>
                </a:lnTo>
                <a:lnTo>
                  <a:pt x="756887" y="370875"/>
                </a:lnTo>
                <a:lnTo>
                  <a:pt x="1513775" y="0"/>
                </a:lnTo>
                <a:close/>
              </a:path>
            </a:pathLst>
          </a:custGeom>
          <a:solidFill>
            <a:srgbClr val="000099">
              <a:alpha val="80784"/>
            </a:srgbClr>
          </a:solidFill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5241" tIns="545063" rIns="15240" bIns="545061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000" b="1" kern="1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 THỨC </a:t>
            </a:r>
            <a:endParaRPr lang="en-US" sz="2000" b="1" kern="12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Freeform 6"/>
          <p:cNvSpPr/>
          <p:nvPr/>
        </p:nvSpPr>
        <p:spPr>
          <a:xfrm>
            <a:off x="1516842" y="998799"/>
            <a:ext cx="7169957" cy="1086198"/>
          </a:xfrm>
          <a:custGeom>
            <a:avLst/>
            <a:gdLst>
              <a:gd name="connsiteX0" fmla="*/ 181036 w 1086197"/>
              <a:gd name="connsiteY0" fmla="*/ 0 h 7169956"/>
              <a:gd name="connsiteX1" fmla="*/ 905161 w 1086197"/>
              <a:gd name="connsiteY1" fmla="*/ 0 h 7169956"/>
              <a:gd name="connsiteX2" fmla="*/ 1086197 w 1086197"/>
              <a:gd name="connsiteY2" fmla="*/ 181036 h 7169956"/>
              <a:gd name="connsiteX3" fmla="*/ 1086197 w 1086197"/>
              <a:gd name="connsiteY3" fmla="*/ 7169956 h 7169956"/>
              <a:gd name="connsiteX4" fmla="*/ 1086197 w 1086197"/>
              <a:gd name="connsiteY4" fmla="*/ 7169956 h 7169956"/>
              <a:gd name="connsiteX5" fmla="*/ 0 w 1086197"/>
              <a:gd name="connsiteY5" fmla="*/ 7169956 h 7169956"/>
              <a:gd name="connsiteX6" fmla="*/ 0 w 1086197"/>
              <a:gd name="connsiteY6" fmla="*/ 7169956 h 7169956"/>
              <a:gd name="connsiteX7" fmla="*/ 0 w 1086197"/>
              <a:gd name="connsiteY7" fmla="*/ 181036 h 7169956"/>
              <a:gd name="connsiteX8" fmla="*/ 181036 w 1086197"/>
              <a:gd name="connsiteY8" fmla="*/ 0 h 7169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86197" h="7169956">
                <a:moveTo>
                  <a:pt x="1086197" y="1195016"/>
                </a:moveTo>
                <a:lnTo>
                  <a:pt x="1086197" y="5974940"/>
                </a:lnTo>
                <a:cubicBezTo>
                  <a:pt x="1086197" y="6634925"/>
                  <a:pt x="1073918" y="7169953"/>
                  <a:pt x="1058771" y="7169953"/>
                </a:cubicBezTo>
                <a:lnTo>
                  <a:pt x="0" y="7169953"/>
                </a:lnTo>
                <a:lnTo>
                  <a:pt x="0" y="7169953"/>
                </a:lnTo>
                <a:lnTo>
                  <a:pt x="0" y="3"/>
                </a:lnTo>
                <a:lnTo>
                  <a:pt x="0" y="3"/>
                </a:lnTo>
                <a:lnTo>
                  <a:pt x="1058771" y="3"/>
                </a:lnTo>
                <a:cubicBezTo>
                  <a:pt x="1073918" y="3"/>
                  <a:pt x="1086197" y="535031"/>
                  <a:pt x="1086197" y="1195016"/>
                </a:cubicBezTo>
                <a:close/>
              </a:path>
            </a:pathLst>
          </a:custGeom>
          <a:solidFill>
            <a:srgbClr val="0000FF"/>
          </a:solidFill>
          <a:ln>
            <a:solidFill>
              <a:schemeClr val="accent3">
                <a:lumMod val="25000"/>
              </a:schemeClr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42241" tIns="65724" rIns="65724" bIns="65725" numCol="1" spcCol="1270" anchor="ctr" anchorCtr="0">
            <a:noAutofit/>
          </a:bodyPr>
          <a:lstStyle/>
          <a:p>
            <a:pPr marL="228600" lvl="1" indent="-228600" algn="l" defTabSz="8890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s-ES" sz="2000" kern="1200" dirty="0" err="1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s-ES" sz="2000" kern="12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000" kern="1200" dirty="0" err="1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s-ES" sz="2000" kern="12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000" kern="1200" dirty="0" err="1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s-ES" sz="2000" kern="12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000" kern="1200" dirty="0" err="1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s-ES" sz="2000" kern="12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000" kern="1200" dirty="0" err="1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s-ES" sz="2000" kern="12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000" kern="1200" dirty="0" err="1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tượng</a:t>
            </a:r>
            <a:r>
              <a:rPr lang="es-ES" sz="2000" kern="12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000" kern="1200" dirty="0" err="1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s-ES" sz="2000" kern="12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000" kern="1200" dirty="0" err="1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lí</a:t>
            </a:r>
            <a:r>
              <a:rPr lang="es-ES" sz="2000" kern="12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000" kern="1200" dirty="0" err="1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s-ES" sz="2000" kern="12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000" kern="1200" dirty="0" err="1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s-ES" sz="2000" kern="12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000" kern="1200" dirty="0" err="1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tượng</a:t>
            </a:r>
            <a:r>
              <a:rPr lang="es-ES" sz="2000" kern="12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000" kern="1200" dirty="0" err="1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s-ES" sz="2000" kern="12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000" kern="1200" dirty="0" err="1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s-ES" sz="2000" kern="12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000" kern="1200" dirty="0" err="1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s-ES" sz="2000" kern="12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000" kern="1200" dirty="0" err="1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s-ES" sz="2000" kern="12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000" kern="1200" dirty="0" err="1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s-ES" sz="2000" kern="12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000" kern="1200" dirty="0" err="1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biến</a:t>
            </a:r>
            <a:r>
              <a:rPr lang="es-ES" sz="2000" kern="12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000" kern="1200" dirty="0" err="1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đổi</a:t>
            </a:r>
            <a:r>
              <a:rPr lang="es-ES" sz="2000" kern="12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000" kern="1200" dirty="0" err="1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r>
              <a:rPr lang="es-ES" sz="2000" kern="12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000" kern="1200" dirty="0" err="1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này</a:t>
            </a:r>
            <a:r>
              <a:rPr lang="es-ES" sz="2000" kern="12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000" kern="1200" dirty="0" err="1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s-ES" sz="2000" kern="12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000" kern="1200" dirty="0" err="1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r>
              <a:rPr lang="es-ES" sz="2000" kern="12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000" kern="1200" dirty="0" err="1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s-ES" sz="2000" kern="12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000" kern="1200" dirty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 lvl="1" indent="-228600" algn="l" defTabSz="8890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s-ES" sz="2000" kern="12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000" kern="1200" dirty="0" err="1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s-ES" sz="2000" kern="12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000" kern="1200" dirty="0" err="1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tượng</a:t>
            </a:r>
            <a:r>
              <a:rPr lang="es-ES" sz="2000" kern="12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000" kern="1200" dirty="0" err="1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hóa</a:t>
            </a:r>
            <a:r>
              <a:rPr lang="es-ES" sz="2000" kern="12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000" kern="1200" dirty="0" err="1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s-ES" sz="2000" kern="12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000" kern="1200" dirty="0" err="1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s-ES" sz="2000" kern="12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000" kern="1200" dirty="0" err="1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s-ES" sz="2000" kern="12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000" kern="1200" dirty="0" err="1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tượng</a:t>
            </a:r>
            <a:r>
              <a:rPr lang="es-ES" sz="2000" kern="12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000" kern="1200" dirty="0" err="1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s-ES" sz="2000" kern="12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000" kern="1200" dirty="0" err="1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s-ES" sz="2000" kern="12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000" kern="1200" dirty="0" err="1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s-ES" sz="2000" kern="12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000" kern="1200" dirty="0" err="1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s-ES" sz="2000" kern="12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000" kern="1200" dirty="0" err="1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biến</a:t>
            </a:r>
            <a:r>
              <a:rPr lang="es-ES" sz="2000" kern="12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000" kern="1200" dirty="0" err="1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đổi</a:t>
            </a:r>
            <a:r>
              <a:rPr lang="es-ES" sz="2000" kern="12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000" kern="1200" dirty="0" err="1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r>
              <a:rPr lang="es-ES" sz="2000" kern="12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000" kern="1200" dirty="0" err="1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này</a:t>
            </a:r>
            <a:r>
              <a:rPr lang="es-ES" sz="2000" kern="12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000" kern="1200" dirty="0" err="1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s-ES" sz="2000" kern="12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000" kern="1200" dirty="0" err="1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r>
              <a:rPr lang="es-ES" sz="2000" kern="12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000" kern="1200" dirty="0" err="1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s-ES" sz="2000" kern="12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000" kern="1200" dirty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Freeform 7"/>
          <p:cNvSpPr/>
          <p:nvPr/>
        </p:nvSpPr>
        <p:spPr>
          <a:xfrm>
            <a:off x="457200" y="2321796"/>
            <a:ext cx="1059644" cy="1613529"/>
          </a:xfrm>
          <a:custGeom>
            <a:avLst/>
            <a:gdLst>
              <a:gd name="connsiteX0" fmla="*/ 0 w 1513776"/>
              <a:gd name="connsiteY0" fmla="*/ 0 h 1059643"/>
              <a:gd name="connsiteX1" fmla="*/ 983955 w 1513776"/>
              <a:gd name="connsiteY1" fmla="*/ 0 h 1059643"/>
              <a:gd name="connsiteX2" fmla="*/ 1513776 w 1513776"/>
              <a:gd name="connsiteY2" fmla="*/ 529822 h 1059643"/>
              <a:gd name="connsiteX3" fmla="*/ 983955 w 1513776"/>
              <a:gd name="connsiteY3" fmla="*/ 1059643 h 1059643"/>
              <a:gd name="connsiteX4" fmla="*/ 0 w 1513776"/>
              <a:gd name="connsiteY4" fmla="*/ 1059643 h 1059643"/>
              <a:gd name="connsiteX5" fmla="*/ 529822 w 1513776"/>
              <a:gd name="connsiteY5" fmla="*/ 529822 h 1059643"/>
              <a:gd name="connsiteX6" fmla="*/ 0 w 1513776"/>
              <a:gd name="connsiteY6" fmla="*/ 0 h 1059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13776" h="1059643">
                <a:moveTo>
                  <a:pt x="1513775" y="0"/>
                </a:moveTo>
                <a:lnTo>
                  <a:pt x="1513775" y="688768"/>
                </a:lnTo>
                <a:lnTo>
                  <a:pt x="756887" y="1059643"/>
                </a:lnTo>
                <a:lnTo>
                  <a:pt x="1" y="688768"/>
                </a:lnTo>
                <a:lnTo>
                  <a:pt x="1" y="0"/>
                </a:lnTo>
                <a:lnTo>
                  <a:pt x="756887" y="370875"/>
                </a:lnTo>
                <a:lnTo>
                  <a:pt x="1513775" y="0"/>
                </a:lnTo>
                <a:close/>
              </a:path>
            </a:pathLst>
          </a:custGeom>
          <a:solidFill>
            <a:schemeClr val="accent6">
              <a:alpha val="95000"/>
            </a:schemeClr>
          </a:solidFill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5241" tIns="545063" rIns="15240" bIns="545061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000" b="1" kern="1200" dirty="0" smtClean="0">
                <a:solidFill>
                  <a:srgbClr val="0053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KĨ  NĂNG</a:t>
            </a:r>
            <a:endParaRPr lang="en-US" sz="2000" b="1" kern="1200" dirty="0">
              <a:solidFill>
                <a:srgbClr val="00539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1516843" y="2321796"/>
            <a:ext cx="7169956" cy="1083708"/>
          </a:xfrm>
          <a:custGeom>
            <a:avLst/>
            <a:gdLst>
              <a:gd name="connsiteX0" fmla="*/ 163996 w 983954"/>
              <a:gd name="connsiteY0" fmla="*/ 0 h 7169956"/>
              <a:gd name="connsiteX1" fmla="*/ 819958 w 983954"/>
              <a:gd name="connsiteY1" fmla="*/ 0 h 7169956"/>
              <a:gd name="connsiteX2" fmla="*/ 983954 w 983954"/>
              <a:gd name="connsiteY2" fmla="*/ 163996 h 7169956"/>
              <a:gd name="connsiteX3" fmla="*/ 983954 w 983954"/>
              <a:gd name="connsiteY3" fmla="*/ 7169956 h 7169956"/>
              <a:gd name="connsiteX4" fmla="*/ 983954 w 983954"/>
              <a:gd name="connsiteY4" fmla="*/ 7169956 h 7169956"/>
              <a:gd name="connsiteX5" fmla="*/ 0 w 983954"/>
              <a:gd name="connsiteY5" fmla="*/ 7169956 h 7169956"/>
              <a:gd name="connsiteX6" fmla="*/ 0 w 983954"/>
              <a:gd name="connsiteY6" fmla="*/ 7169956 h 7169956"/>
              <a:gd name="connsiteX7" fmla="*/ 0 w 983954"/>
              <a:gd name="connsiteY7" fmla="*/ 163996 h 7169956"/>
              <a:gd name="connsiteX8" fmla="*/ 163996 w 983954"/>
              <a:gd name="connsiteY8" fmla="*/ 0 h 7169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83954" h="7169956">
                <a:moveTo>
                  <a:pt x="983954" y="1195022"/>
                </a:moveTo>
                <a:lnTo>
                  <a:pt x="983954" y="5974934"/>
                </a:lnTo>
                <a:cubicBezTo>
                  <a:pt x="983954" y="6634921"/>
                  <a:pt x="973878" y="7169952"/>
                  <a:pt x="961448" y="7169952"/>
                </a:cubicBezTo>
                <a:lnTo>
                  <a:pt x="0" y="7169952"/>
                </a:lnTo>
                <a:lnTo>
                  <a:pt x="0" y="7169952"/>
                </a:lnTo>
                <a:lnTo>
                  <a:pt x="0" y="4"/>
                </a:lnTo>
                <a:lnTo>
                  <a:pt x="0" y="4"/>
                </a:lnTo>
                <a:lnTo>
                  <a:pt x="961448" y="4"/>
                </a:lnTo>
                <a:cubicBezTo>
                  <a:pt x="973878" y="4"/>
                  <a:pt x="983954" y="535035"/>
                  <a:pt x="983954" y="1195022"/>
                </a:cubicBezTo>
                <a:close/>
              </a:path>
            </a:pathLst>
          </a:custGeom>
          <a:solidFill>
            <a:schemeClr val="accent3">
              <a:lumMod val="50000"/>
            </a:schemeClr>
          </a:solidFill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42241" tIns="60732" rIns="60732" bIns="60734" numCol="1" spcCol="1270" anchor="ctr" anchorCtr="0">
            <a:noAutofit/>
          </a:bodyPr>
          <a:lstStyle/>
          <a:p>
            <a:pPr marL="228600" lvl="1" indent="-228600" algn="l" defTabSz="8890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s-ES" sz="2000" kern="1200" dirty="0" err="1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s-ES" sz="2000" kern="12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000" kern="1200" dirty="0" err="1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r>
              <a:rPr lang="es-ES" sz="2000" kern="12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000" kern="1200" dirty="0" err="1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s-ES" sz="2000" kern="12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000" kern="1200" dirty="0" err="1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s-ES" sz="2000" kern="12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000" kern="1200" dirty="0" err="1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s-ES" sz="2000" kern="12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000" kern="1200" dirty="0" err="1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s-ES" sz="2000" kern="12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000" kern="1200" dirty="0" err="1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tượng</a:t>
            </a:r>
            <a:r>
              <a:rPr lang="es-ES" sz="2000" kern="12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000" kern="1200" dirty="0" err="1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cụ</a:t>
            </a:r>
            <a:r>
              <a:rPr lang="es-ES" sz="2000" kern="12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000" kern="1200" dirty="0" err="1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s-ES" sz="2000" kern="12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s-ES" sz="2000" kern="1200" dirty="0" err="1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rút</a:t>
            </a:r>
            <a:r>
              <a:rPr lang="es-ES" sz="2000" kern="12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000" kern="1200" dirty="0" err="1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s-ES" sz="2000" kern="12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000" kern="1200" dirty="0" err="1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s-ES" sz="2000" kern="12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000" kern="1200" dirty="0" err="1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xét</a:t>
            </a:r>
            <a:r>
              <a:rPr lang="es-ES" sz="2000" kern="12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000" kern="1200" dirty="0" err="1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s-ES" sz="2000" kern="12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000" kern="1200" dirty="0" err="1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s-ES" sz="2000" kern="12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000" kern="1200" dirty="0" err="1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tượng</a:t>
            </a:r>
            <a:r>
              <a:rPr lang="es-ES" sz="2000" kern="12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000" kern="1200" dirty="0" err="1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s-ES" sz="2000" kern="12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000" kern="120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lí </a:t>
            </a:r>
            <a:r>
              <a:rPr lang="es-ES" sz="2000" kern="1200" dirty="0" err="1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s-ES" sz="2000" kern="12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000" kern="1200" dirty="0" err="1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s-ES" sz="2000" kern="12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000" kern="1200" dirty="0" err="1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tượng</a:t>
            </a:r>
            <a:r>
              <a:rPr lang="es-ES" sz="2000" kern="12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000" kern="1200" dirty="0" err="1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hóa</a:t>
            </a:r>
            <a:r>
              <a:rPr lang="es-ES" sz="2000" kern="12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000" kern="1200" dirty="0" err="1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s-ES" sz="2000" kern="12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s-ES" sz="2000" kern="1200" dirty="0" err="1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s-ES" sz="2000" kern="12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000" kern="1200" dirty="0" err="1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s-ES" sz="2000" kern="12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000" kern="1200" dirty="0" err="1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s-ES" sz="2000" kern="12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000" kern="1200" dirty="0" err="1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s-ES" sz="2000" kern="12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000" kern="1200" dirty="0" err="1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thí</a:t>
            </a:r>
            <a:r>
              <a:rPr lang="es-ES" sz="2000" kern="12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000" kern="1200" dirty="0" err="1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nghiệm</a:t>
            </a:r>
            <a:r>
              <a:rPr lang="es-ES" sz="2000" kern="12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000" kern="1200" dirty="0" err="1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đơn</a:t>
            </a:r>
            <a:r>
              <a:rPr lang="es-ES" sz="2000" kern="12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000" kern="1200" dirty="0" err="1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giản</a:t>
            </a:r>
            <a:r>
              <a:rPr lang="es-ES" sz="2000" kern="12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000" kern="1200" dirty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Freeform 9"/>
          <p:cNvSpPr/>
          <p:nvPr/>
        </p:nvSpPr>
        <p:spPr>
          <a:xfrm>
            <a:off x="457200" y="3771940"/>
            <a:ext cx="1059644" cy="1584834"/>
          </a:xfrm>
          <a:custGeom>
            <a:avLst/>
            <a:gdLst>
              <a:gd name="connsiteX0" fmla="*/ 0 w 1513776"/>
              <a:gd name="connsiteY0" fmla="*/ 0 h 1059643"/>
              <a:gd name="connsiteX1" fmla="*/ 983955 w 1513776"/>
              <a:gd name="connsiteY1" fmla="*/ 0 h 1059643"/>
              <a:gd name="connsiteX2" fmla="*/ 1513776 w 1513776"/>
              <a:gd name="connsiteY2" fmla="*/ 529822 h 1059643"/>
              <a:gd name="connsiteX3" fmla="*/ 983955 w 1513776"/>
              <a:gd name="connsiteY3" fmla="*/ 1059643 h 1059643"/>
              <a:gd name="connsiteX4" fmla="*/ 0 w 1513776"/>
              <a:gd name="connsiteY4" fmla="*/ 1059643 h 1059643"/>
              <a:gd name="connsiteX5" fmla="*/ 529822 w 1513776"/>
              <a:gd name="connsiteY5" fmla="*/ 529822 h 1059643"/>
              <a:gd name="connsiteX6" fmla="*/ 0 w 1513776"/>
              <a:gd name="connsiteY6" fmla="*/ 0 h 1059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13776" h="1059643">
                <a:moveTo>
                  <a:pt x="1513775" y="0"/>
                </a:moveTo>
                <a:lnTo>
                  <a:pt x="1513775" y="688768"/>
                </a:lnTo>
                <a:lnTo>
                  <a:pt x="756887" y="1059643"/>
                </a:lnTo>
                <a:lnTo>
                  <a:pt x="1" y="688768"/>
                </a:lnTo>
                <a:lnTo>
                  <a:pt x="1" y="0"/>
                </a:lnTo>
                <a:lnTo>
                  <a:pt x="756887" y="370875"/>
                </a:lnTo>
                <a:lnTo>
                  <a:pt x="1513775" y="0"/>
                </a:lnTo>
                <a:close/>
              </a:path>
            </a:pathLst>
          </a:custGeom>
          <a:solidFill>
            <a:schemeClr val="accent5">
              <a:lumMod val="25000"/>
            </a:schemeClr>
          </a:solidFill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5241" tIns="545063" rIns="15240" bIns="545061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000" b="1" kern="12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THÁI ĐỘ</a:t>
            </a:r>
            <a:endParaRPr lang="en-US" sz="2000" b="1" kern="1200" dirty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Freeform 10"/>
          <p:cNvSpPr/>
          <p:nvPr/>
        </p:nvSpPr>
        <p:spPr>
          <a:xfrm>
            <a:off x="1516843" y="3793436"/>
            <a:ext cx="7169956" cy="983954"/>
          </a:xfrm>
          <a:custGeom>
            <a:avLst/>
            <a:gdLst>
              <a:gd name="connsiteX0" fmla="*/ 163996 w 983954"/>
              <a:gd name="connsiteY0" fmla="*/ 0 h 7169956"/>
              <a:gd name="connsiteX1" fmla="*/ 819958 w 983954"/>
              <a:gd name="connsiteY1" fmla="*/ 0 h 7169956"/>
              <a:gd name="connsiteX2" fmla="*/ 983954 w 983954"/>
              <a:gd name="connsiteY2" fmla="*/ 163996 h 7169956"/>
              <a:gd name="connsiteX3" fmla="*/ 983954 w 983954"/>
              <a:gd name="connsiteY3" fmla="*/ 7169956 h 7169956"/>
              <a:gd name="connsiteX4" fmla="*/ 983954 w 983954"/>
              <a:gd name="connsiteY4" fmla="*/ 7169956 h 7169956"/>
              <a:gd name="connsiteX5" fmla="*/ 0 w 983954"/>
              <a:gd name="connsiteY5" fmla="*/ 7169956 h 7169956"/>
              <a:gd name="connsiteX6" fmla="*/ 0 w 983954"/>
              <a:gd name="connsiteY6" fmla="*/ 7169956 h 7169956"/>
              <a:gd name="connsiteX7" fmla="*/ 0 w 983954"/>
              <a:gd name="connsiteY7" fmla="*/ 163996 h 7169956"/>
              <a:gd name="connsiteX8" fmla="*/ 163996 w 983954"/>
              <a:gd name="connsiteY8" fmla="*/ 0 h 7169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83954" h="7169956">
                <a:moveTo>
                  <a:pt x="983954" y="1195022"/>
                </a:moveTo>
                <a:lnTo>
                  <a:pt x="983954" y="5974934"/>
                </a:lnTo>
                <a:cubicBezTo>
                  <a:pt x="983954" y="6634921"/>
                  <a:pt x="973878" y="7169952"/>
                  <a:pt x="961448" y="7169952"/>
                </a:cubicBezTo>
                <a:lnTo>
                  <a:pt x="0" y="7169952"/>
                </a:lnTo>
                <a:lnTo>
                  <a:pt x="0" y="7169952"/>
                </a:lnTo>
                <a:lnTo>
                  <a:pt x="0" y="4"/>
                </a:lnTo>
                <a:lnTo>
                  <a:pt x="0" y="4"/>
                </a:lnTo>
                <a:lnTo>
                  <a:pt x="961448" y="4"/>
                </a:lnTo>
                <a:cubicBezTo>
                  <a:pt x="973878" y="4"/>
                  <a:pt x="983954" y="535035"/>
                  <a:pt x="983954" y="1195022"/>
                </a:cubicBezTo>
                <a:close/>
              </a:path>
            </a:pathLst>
          </a:custGeom>
          <a:solidFill>
            <a:srgbClr val="660066"/>
          </a:solidFill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42241" tIns="60732" rIns="60732" bIns="60734" numCol="1" spcCol="1270" anchor="ctr" anchorCtr="0">
            <a:noAutofit/>
          </a:bodyPr>
          <a:lstStyle/>
          <a:p>
            <a:pPr marL="228600" lvl="1" indent="-228600" algn="l" defTabSz="8890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sz="2000" kern="12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kern="1200" dirty="0" err="1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Rèn</a:t>
            </a:r>
            <a:r>
              <a:rPr lang="en-US" sz="2000" kern="12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kern="1200" dirty="0" err="1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khả</a:t>
            </a:r>
            <a:r>
              <a:rPr lang="en-US" sz="2000" kern="12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kern="1200" dirty="0" err="1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sz="2000" kern="12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kern="1200" dirty="0" err="1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diễn</a:t>
            </a:r>
            <a:r>
              <a:rPr lang="en-US" sz="2000" kern="12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kern="1200" dirty="0" err="1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đạt</a:t>
            </a:r>
            <a:r>
              <a:rPr lang="en-US" sz="2000" kern="12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kern="1200" dirty="0" err="1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rõ</a:t>
            </a:r>
            <a:r>
              <a:rPr lang="en-US" sz="2000" kern="12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kern="1200" dirty="0" err="1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ràng</a:t>
            </a:r>
            <a:r>
              <a:rPr lang="en-US" sz="2000" kern="12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US" sz="2000" kern="1200" dirty="0" err="1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tưởng</a:t>
            </a:r>
            <a:r>
              <a:rPr lang="en-US" sz="2000" kern="12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kern="1200" dirty="0" err="1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000" kern="12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kern="1200" dirty="0" err="1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2000" kern="12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kern="1200" dirty="0" err="1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thân</a:t>
            </a:r>
            <a:r>
              <a:rPr lang="en-US" sz="2000" kern="12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000" kern="1200" dirty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 lvl="1" indent="-228600" algn="l" defTabSz="8890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sz="2000" kern="12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kern="1200" dirty="0" err="1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Khái</a:t>
            </a:r>
            <a:r>
              <a:rPr lang="en-US" sz="2000" kern="12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kern="1200" dirty="0" err="1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quát</a:t>
            </a:r>
            <a:r>
              <a:rPr lang="en-US" sz="2000" kern="12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kern="1200" dirty="0" err="1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hóa</a:t>
            </a:r>
            <a:r>
              <a:rPr lang="en-US" sz="2000" kern="12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000" kern="1200" dirty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 lvl="1" indent="-228600" algn="l" defTabSz="8890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sz="2000" b="0" kern="1200" dirty="0" err="1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000" b="0" kern="12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0" kern="1200" dirty="0" err="1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2000" b="0" kern="12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0" kern="1200" dirty="0" err="1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thích</a:t>
            </a:r>
            <a:r>
              <a:rPr lang="en-US" sz="2000" b="0" kern="12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0" kern="1200" dirty="0" err="1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bộ</a:t>
            </a:r>
            <a:r>
              <a:rPr lang="en-US" sz="2000" b="0" kern="12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0" kern="1200" dirty="0" err="1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môn</a:t>
            </a:r>
            <a:r>
              <a:rPr lang="en-US" sz="2000" b="0" kern="12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b="0" kern="1200" dirty="0" err="1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000" b="0" kern="12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0" kern="1200" dirty="0" err="1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thái</a:t>
            </a:r>
            <a:r>
              <a:rPr lang="en-US" sz="2000" b="0" kern="12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0" kern="1200" dirty="0" err="1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2000" b="0" kern="12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0" kern="1200" dirty="0" err="1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000" b="0" kern="12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0" kern="1200" dirty="0" err="1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2000" b="0" kern="12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0" kern="1200" dirty="0" err="1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nghiêm</a:t>
            </a:r>
            <a:r>
              <a:rPr lang="en-US" sz="2000" b="0" kern="12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0" kern="1200" dirty="0" err="1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túc</a:t>
            </a:r>
            <a:r>
              <a:rPr lang="en-US" sz="2000" b="0" kern="12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000" b="0" kern="1200" dirty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Freeform 11"/>
          <p:cNvSpPr/>
          <p:nvPr/>
        </p:nvSpPr>
        <p:spPr>
          <a:xfrm>
            <a:off x="457200" y="5143826"/>
            <a:ext cx="1059644" cy="1561773"/>
          </a:xfrm>
          <a:custGeom>
            <a:avLst/>
            <a:gdLst>
              <a:gd name="connsiteX0" fmla="*/ 0 w 1513776"/>
              <a:gd name="connsiteY0" fmla="*/ 0 h 1059643"/>
              <a:gd name="connsiteX1" fmla="*/ 983955 w 1513776"/>
              <a:gd name="connsiteY1" fmla="*/ 0 h 1059643"/>
              <a:gd name="connsiteX2" fmla="*/ 1513776 w 1513776"/>
              <a:gd name="connsiteY2" fmla="*/ 529822 h 1059643"/>
              <a:gd name="connsiteX3" fmla="*/ 983955 w 1513776"/>
              <a:gd name="connsiteY3" fmla="*/ 1059643 h 1059643"/>
              <a:gd name="connsiteX4" fmla="*/ 0 w 1513776"/>
              <a:gd name="connsiteY4" fmla="*/ 1059643 h 1059643"/>
              <a:gd name="connsiteX5" fmla="*/ 529822 w 1513776"/>
              <a:gd name="connsiteY5" fmla="*/ 529822 h 1059643"/>
              <a:gd name="connsiteX6" fmla="*/ 0 w 1513776"/>
              <a:gd name="connsiteY6" fmla="*/ 0 h 1059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13776" h="1059643">
                <a:moveTo>
                  <a:pt x="1513775" y="0"/>
                </a:moveTo>
                <a:lnTo>
                  <a:pt x="1513775" y="688768"/>
                </a:lnTo>
                <a:lnTo>
                  <a:pt x="756887" y="1059643"/>
                </a:lnTo>
                <a:lnTo>
                  <a:pt x="1" y="688768"/>
                </a:lnTo>
                <a:lnTo>
                  <a:pt x="1" y="0"/>
                </a:lnTo>
                <a:lnTo>
                  <a:pt x="756887" y="370875"/>
                </a:lnTo>
                <a:lnTo>
                  <a:pt x="1513775" y="0"/>
                </a:lnTo>
                <a:close/>
              </a:path>
            </a:pathLst>
          </a:custGeom>
          <a:solidFill>
            <a:srgbClr val="C00000"/>
          </a:solidFill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5241" tIns="545063" rIns="15240" bIns="545061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000" b="1" kern="1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NĂNG LỰC</a:t>
            </a:r>
            <a:endParaRPr lang="en-US" sz="2000" b="1" kern="12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Freeform 12"/>
          <p:cNvSpPr/>
          <p:nvPr/>
        </p:nvSpPr>
        <p:spPr>
          <a:xfrm>
            <a:off x="1497699" y="5143832"/>
            <a:ext cx="7169957" cy="1020558"/>
          </a:xfrm>
          <a:custGeom>
            <a:avLst/>
            <a:gdLst>
              <a:gd name="connsiteX0" fmla="*/ 170096 w 1020557"/>
              <a:gd name="connsiteY0" fmla="*/ 0 h 7169956"/>
              <a:gd name="connsiteX1" fmla="*/ 850461 w 1020557"/>
              <a:gd name="connsiteY1" fmla="*/ 0 h 7169956"/>
              <a:gd name="connsiteX2" fmla="*/ 1020557 w 1020557"/>
              <a:gd name="connsiteY2" fmla="*/ 170096 h 7169956"/>
              <a:gd name="connsiteX3" fmla="*/ 1020557 w 1020557"/>
              <a:gd name="connsiteY3" fmla="*/ 7169956 h 7169956"/>
              <a:gd name="connsiteX4" fmla="*/ 1020557 w 1020557"/>
              <a:gd name="connsiteY4" fmla="*/ 7169956 h 7169956"/>
              <a:gd name="connsiteX5" fmla="*/ 0 w 1020557"/>
              <a:gd name="connsiteY5" fmla="*/ 7169956 h 7169956"/>
              <a:gd name="connsiteX6" fmla="*/ 0 w 1020557"/>
              <a:gd name="connsiteY6" fmla="*/ 7169956 h 7169956"/>
              <a:gd name="connsiteX7" fmla="*/ 0 w 1020557"/>
              <a:gd name="connsiteY7" fmla="*/ 170096 h 7169956"/>
              <a:gd name="connsiteX8" fmla="*/ 170096 w 1020557"/>
              <a:gd name="connsiteY8" fmla="*/ 0 h 7169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20557" h="7169956">
                <a:moveTo>
                  <a:pt x="1020557" y="1195017"/>
                </a:moveTo>
                <a:lnTo>
                  <a:pt x="1020557" y="5974939"/>
                </a:lnTo>
                <a:cubicBezTo>
                  <a:pt x="1020557" y="6634924"/>
                  <a:pt x="1009717" y="7169952"/>
                  <a:pt x="996346" y="7169952"/>
                </a:cubicBezTo>
                <a:lnTo>
                  <a:pt x="0" y="7169952"/>
                </a:lnTo>
                <a:lnTo>
                  <a:pt x="0" y="7169952"/>
                </a:lnTo>
                <a:lnTo>
                  <a:pt x="0" y="4"/>
                </a:lnTo>
                <a:lnTo>
                  <a:pt x="0" y="4"/>
                </a:lnTo>
                <a:lnTo>
                  <a:pt x="996346" y="4"/>
                </a:lnTo>
                <a:cubicBezTo>
                  <a:pt x="1009717" y="4"/>
                  <a:pt x="1020557" y="535032"/>
                  <a:pt x="1020557" y="1195017"/>
                </a:cubicBezTo>
                <a:close/>
              </a:path>
            </a:pathLst>
          </a:custGeom>
          <a:solidFill>
            <a:srgbClr val="FF0000"/>
          </a:solidFill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42241" tIns="62520" rIns="62519" bIns="62519" numCol="1" spcCol="1270" anchor="ctr" anchorCtr="0">
            <a:noAutofit/>
          </a:bodyPr>
          <a:lstStyle/>
          <a:p>
            <a:pPr marL="228600" lvl="1" indent="-228600" algn="l" defTabSz="8890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sz="2000" kern="1200" dirty="0" err="1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Vận</a:t>
            </a:r>
            <a:r>
              <a:rPr lang="en-US" sz="2000" kern="1200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kern="1200" dirty="0" err="1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000" kern="1200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kern="1200" dirty="0" err="1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sz="2000" kern="1200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kern="1200" dirty="0" err="1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2000" kern="1200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kern="1200" dirty="0" err="1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2000" kern="1200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kern="1200" dirty="0" err="1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000" kern="1200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kern="1200" dirty="0" err="1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000" kern="1200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kern="1200" dirty="0" err="1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000" kern="1200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kern="1200" dirty="0" err="1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tiễn</a:t>
            </a:r>
            <a:r>
              <a:rPr lang="en-US" sz="2000" kern="1200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000" kern="1200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 lvl="1" indent="-228600" algn="l" defTabSz="8890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sz="2000" kern="1200" dirty="0" err="1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sz="2000" kern="1200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kern="1200" dirty="0" err="1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lực</a:t>
            </a:r>
            <a:r>
              <a:rPr lang="en-US" sz="2000" kern="1200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kern="1200" dirty="0" err="1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000" kern="1200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kern="1200" dirty="0" err="1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2000" kern="1200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kern="1200" dirty="0" err="1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hóa</a:t>
            </a:r>
            <a:r>
              <a:rPr lang="en-US" sz="2000" kern="1200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kern="1200" dirty="0" err="1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000" kern="1200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000" kern="1200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67753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8026"/>
    </mc:Choice>
    <mc:Fallback xmlns="">
      <p:transition spd="slow" advTm="38026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53654912"/>
              </p:ext>
            </p:extLst>
          </p:nvPr>
        </p:nvGraphicFramePr>
        <p:xfrm>
          <a:off x="228600" y="685800"/>
          <a:ext cx="8458200" cy="54403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752600" y="2819400"/>
            <a:ext cx="16764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CẤU TRÚC </a:t>
            </a:r>
            <a:endParaRPr lang="en-US" sz="36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</a:t>
            </a:r>
          </a:p>
          <a:p>
            <a:pPr lvl="0" algn="ctr"/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endParaRPr 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47927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316"/>
    </mc:Choice>
    <mc:Fallback xmlns="">
      <p:transition spd="slow" advTm="19316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09090" y="1851660"/>
            <a:ext cx="59309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4" name="ISPRING_QUIZ_SHAPE2"/>
          <p:cNvSpPr txBox="1"/>
          <p:nvPr/>
        </p:nvSpPr>
        <p:spPr>
          <a:xfrm>
            <a:off x="548640" y="411480"/>
            <a:ext cx="804672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 Chèn bài tập </a:t>
            </a:r>
            <a:endParaRPr lang="en-US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5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101351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6" name="ISPRING_QUIZ_SHAPE4"/>
          <p:cNvSpPr txBox="1"/>
          <p:nvPr/>
        </p:nvSpPr>
        <p:spPr>
          <a:xfrm>
            <a:off x="548640" y="1097280"/>
            <a:ext cx="804672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Bấm vào các </a:t>
            </a:r>
            <a:r>
              <a:rPr lang="vi-VN" sz="2200" b="1" smtClean="0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vi-VN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nút chỉnh sửa đối tượng này </a:t>
            </a:r>
            <a:endParaRPr lang="en-US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04635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1"/>
    </mc:Choice>
    <mc:Fallback xmlns="">
      <p:transition spd="slow" advTm="5001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209800"/>
            <a:ext cx="6934200" cy="914400"/>
          </a:xfrm>
        </p:spPr>
        <p:txBody>
          <a:bodyPr/>
          <a:lstStyle/>
          <a:p>
            <a:pPr algn="ctr"/>
            <a:r>
              <a:rPr lang="en-US" dirty="0" err="1" smtClean="0">
                <a:solidFill>
                  <a:srgbClr val="002060"/>
                </a:solidFill>
              </a:rPr>
              <a:t>Hoạt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n-US" dirty="0" err="1" smtClean="0">
                <a:solidFill>
                  <a:srgbClr val="002060"/>
                </a:solidFill>
              </a:rPr>
              <a:t>động</a:t>
            </a:r>
            <a:r>
              <a:rPr lang="en-US" dirty="0" smtClean="0">
                <a:solidFill>
                  <a:srgbClr val="002060"/>
                </a:solidFill>
              </a:rPr>
              <a:t> 2: </a:t>
            </a:r>
            <a:r>
              <a:rPr lang="en-US" dirty="0" err="1">
                <a:solidFill>
                  <a:srgbClr val="002060"/>
                </a:solidFill>
              </a:rPr>
              <a:t>H</a:t>
            </a:r>
            <a:r>
              <a:rPr lang="en-US" dirty="0" err="1" smtClean="0">
                <a:solidFill>
                  <a:srgbClr val="002060"/>
                </a:solidFill>
              </a:rPr>
              <a:t>ình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n-US" dirty="0" err="1" smtClean="0">
                <a:solidFill>
                  <a:srgbClr val="002060"/>
                </a:solidFill>
              </a:rPr>
              <a:t>thành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n-US" dirty="0" err="1" smtClean="0">
                <a:solidFill>
                  <a:srgbClr val="002060"/>
                </a:solidFill>
              </a:rPr>
              <a:t>kiến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n-US" dirty="0" err="1" smtClean="0">
                <a:solidFill>
                  <a:srgbClr val="002060"/>
                </a:solidFill>
              </a:rPr>
              <a:t>thức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n-US" dirty="0" err="1" smtClean="0">
                <a:solidFill>
                  <a:srgbClr val="002060"/>
                </a:solidFill>
              </a:rPr>
              <a:t>mới</a:t>
            </a:r>
            <a:endParaRPr lang="en-US" dirty="0">
              <a:solidFill>
                <a:srgbClr val="00206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34267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703"/>
    </mc:Choice>
    <mc:Fallback xmlns="">
      <p:transition spd="slow" advTm="6703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76200"/>
            <a:ext cx="9144000" cy="6858000"/>
          </a:xfr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 marL="0" indent="0">
              <a:buNone/>
            </a:pPr>
            <a:endParaRPr lang="en-US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796636" y="990600"/>
            <a:ext cx="45373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CDCF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I,   HIỆN TƯỢNG VẬT LÍ</a:t>
            </a:r>
            <a:endParaRPr lang="en-US" sz="2800" b="1" dirty="0">
              <a:solidFill>
                <a:srgbClr val="FCDCF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219200" y="1676400"/>
            <a:ext cx="3810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CDCF3"/>
                </a:solidFill>
              </a:rPr>
              <a:t>1, </a:t>
            </a:r>
            <a:r>
              <a:rPr lang="en-US" sz="2400" dirty="0" err="1" smtClean="0">
                <a:solidFill>
                  <a:srgbClr val="FCDCF3"/>
                </a:solidFill>
              </a:rPr>
              <a:t>Sự</a:t>
            </a:r>
            <a:r>
              <a:rPr lang="en-US" sz="2400" dirty="0" smtClean="0">
                <a:solidFill>
                  <a:srgbClr val="FCDCF3"/>
                </a:solidFill>
              </a:rPr>
              <a:t> </a:t>
            </a:r>
            <a:r>
              <a:rPr lang="en-US" sz="2400" dirty="0" err="1" smtClean="0">
                <a:solidFill>
                  <a:srgbClr val="FCDCF3"/>
                </a:solidFill>
              </a:rPr>
              <a:t>biến</a:t>
            </a:r>
            <a:r>
              <a:rPr lang="en-US" sz="2400" dirty="0" smtClean="0">
                <a:solidFill>
                  <a:srgbClr val="FCDCF3"/>
                </a:solidFill>
              </a:rPr>
              <a:t> </a:t>
            </a:r>
            <a:r>
              <a:rPr lang="en-US" sz="2400" dirty="0" err="1" smtClean="0">
                <a:solidFill>
                  <a:srgbClr val="FCDCF3"/>
                </a:solidFill>
              </a:rPr>
              <a:t>đổi</a:t>
            </a:r>
            <a:r>
              <a:rPr lang="en-US" sz="2400" dirty="0" smtClean="0">
                <a:solidFill>
                  <a:srgbClr val="FCDCF3"/>
                </a:solidFill>
              </a:rPr>
              <a:t> </a:t>
            </a:r>
            <a:r>
              <a:rPr lang="en-US" sz="2400" dirty="0" err="1" smtClean="0">
                <a:solidFill>
                  <a:srgbClr val="FCDCF3"/>
                </a:solidFill>
              </a:rPr>
              <a:t>của</a:t>
            </a:r>
            <a:r>
              <a:rPr lang="en-US" sz="2400" dirty="0" smtClean="0">
                <a:solidFill>
                  <a:srgbClr val="FCDCF3"/>
                </a:solidFill>
              </a:rPr>
              <a:t> </a:t>
            </a:r>
            <a:r>
              <a:rPr lang="en-US" sz="2400" dirty="0" err="1" smtClean="0">
                <a:solidFill>
                  <a:srgbClr val="FCDCF3"/>
                </a:solidFill>
              </a:rPr>
              <a:t>nước</a:t>
            </a:r>
            <a:r>
              <a:rPr lang="en-US" sz="2400" dirty="0" smtClean="0">
                <a:solidFill>
                  <a:srgbClr val="FCDCF3"/>
                </a:solidFill>
              </a:rPr>
              <a:t> </a:t>
            </a:r>
            <a:endParaRPr lang="en-US" sz="2400" dirty="0">
              <a:solidFill>
                <a:srgbClr val="FCDCF3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44782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017"/>
    </mc:Choice>
    <mc:Fallback xmlns="">
      <p:transition spd="slow" advTm="14017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2514600" y="2457450"/>
            <a:ext cx="152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vi-VN" sz="2400" b="1" dirty="0" err="1">
                <a:solidFill>
                  <a:srgbClr val="CC3300"/>
                </a:solidFill>
                <a:latin typeface="Times New Roman" pitchFamily="18" charset="0"/>
              </a:rPr>
              <a:t>Chảy</a:t>
            </a:r>
            <a:r>
              <a:rPr lang="en-US" altLang="vi-VN" sz="2400" b="1" dirty="0">
                <a:solidFill>
                  <a:srgbClr val="CC3300"/>
                </a:solidFill>
                <a:latin typeface="Times New Roman" pitchFamily="18" charset="0"/>
              </a:rPr>
              <a:t> </a:t>
            </a:r>
            <a:r>
              <a:rPr lang="en-US" altLang="vi-VN" sz="2400" b="1" dirty="0" err="1">
                <a:solidFill>
                  <a:srgbClr val="CC3300"/>
                </a:solidFill>
                <a:latin typeface="Times New Roman" pitchFamily="18" charset="0"/>
              </a:rPr>
              <a:t>lỏng</a:t>
            </a:r>
            <a:endParaRPr lang="en-US" altLang="vi-VN" sz="2400" b="1" dirty="0">
              <a:solidFill>
                <a:srgbClr val="CC3300"/>
              </a:solidFill>
              <a:latin typeface="Times New Roman" pitchFamily="18" charset="0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641600" y="3840718"/>
            <a:ext cx="152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vi-VN" sz="2400" b="1" dirty="0" err="1">
                <a:solidFill>
                  <a:srgbClr val="CC3300"/>
                </a:solidFill>
                <a:latin typeface="Times New Roman" pitchFamily="18" charset="0"/>
              </a:rPr>
              <a:t>Đông</a:t>
            </a:r>
            <a:r>
              <a:rPr lang="en-US" altLang="vi-VN" sz="2400" b="1" dirty="0">
                <a:solidFill>
                  <a:srgbClr val="CC3300"/>
                </a:solidFill>
                <a:latin typeface="Times New Roman" pitchFamily="18" charset="0"/>
              </a:rPr>
              <a:t> </a:t>
            </a:r>
            <a:r>
              <a:rPr lang="en-US" altLang="vi-VN" sz="2400" b="1" dirty="0" err="1">
                <a:solidFill>
                  <a:srgbClr val="CC3300"/>
                </a:solidFill>
                <a:latin typeface="Times New Roman" pitchFamily="18" charset="0"/>
              </a:rPr>
              <a:t>đặc</a:t>
            </a:r>
            <a:endParaRPr lang="en-US" altLang="vi-VN" sz="2400" b="1" dirty="0">
              <a:solidFill>
                <a:srgbClr val="CC3300"/>
              </a:solidFill>
              <a:latin typeface="Times New Roman" pitchFamily="18" charset="0"/>
            </a:endParaRPr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5029200" y="2437715"/>
            <a:ext cx="152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vi-VN" sz="2400" b="1" dirty="0">
                <a:solidFill>
                  <a:srgbClr val="CC3300"/>
                </a:solidFill>
                <a:latin typeface="Times New Roman" pitchFamily="18" charset="0"/>
              </a:rPr>
              <a:t>Bay </a:t>
            </a:r>
            <a:r>
              <a:rPr lang="en-US" altLang="vi-VN" sz="2400" b="1" dirty="0" err="1">
                <a:solidFill>
                  <a:srgbClr val="CC3300"/>
                </a:solidFill>
                <a:latin typeface="Times New Roman" pitchFamily="18" charset="0"/>
              </a:rPr>
              <a:t>hơi</a:t>
            </a:r>
            <a:endParaRPr lang="en-US" altLang="vi-VN" sz="2400" b="1" dirty="0">
              <a:solidFill>
                <a:srgbClr val="CC3300"/>
              </a:solidFill>
              <a:latin typeface="Times New Roman" pitchFamily="18" charset="0"/>
            </a:endParaRPr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5043488" y="3840718"/>
            <a:ext cx="1447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vi-VN" sz="2400" b="1" dirty="0" err="1">
                <a:solidFill>
                  <a:srgbClr val="CC3300"/>
                </a:solidFill>
                <a:latin typeface="Times New Roman" pitchFamily="18" charset="0"/>
              </a:rPr>
              <a:t>Ngưng</a:t>
            </a:r>
            <a:r>
              <a:rPr lang="en-US" altLang="vi-VN" sz="2400" b="1" dirty="0">
                <a:solidFill>
                  <a:srgbClr val="CC3300"/>
                </a:solidFill>
                <a:latin typeface="Times New Roman" pitchFamily="18" charset="0"/>
              </a:rPr>
              <a:t> </a:t>
            </a:r>
            <a:r>
              <a:rPr lang="en-US" altLang="vi-VN" sz="2400" b="1" dirty="0" err="1">
                <a:solidFill>
                  <a:srgbClr val="CC3300"/>
                </a:solidFill>
                <a:latin typeface="Times New Roman" pitchFamily="18" charset="0"/>
              </a:rPr>
              <a:t>tụ</a:t>
            </a:r>
            <a:endParaRPr lang="en-US" altLang="vi-VN" sz="2400" b="1" dirty="0">
              <a:solidFill>
                <a:srgbClr val="CC3300"/>
              </a:solidFill>
              <a:latin typeface="Times New Roman" pitchFamily="18" charset="0"/>
            </a:endParaRPr>
          </a:p>
        </p:txBody>
      </p:sp>
      <p:pic>
        <p:nvPicPr>
          <p:cNvPr id="10" name="Picture 17" descr="5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793" y="1870365"/>
            <a:ext cx="8709025" cy="2606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723900" y="4621084"/>
            <a:ext cx="172515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rắn</a:t>
            </a:r>
            <a:endParaRPr lang="vi-VN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657601" y="4654888"/>
            <a:ext cx="187904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lỏng</a:t>
            </a:r>
            <a:endParaRPr lang="vi-VN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846888" y="4621420"/>
            <a:ext cx="172515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khí</a:t>
            </a:r>
            <a:endParaRPr lang="vi-VN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64504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4981"/>
    </mc:Choice>
    <mc:Fallback xmlns="">
      <p:transition spd="slow" advTm="4498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457200"/>
            <a:ext cx="8382000" cy="6400800"/>
          </a:xfrm>
          <a:prstGeom prst="rect">
            <a:avLst/>
          </a:prstGeom>
        </p:spPr>
      </p:pic>
      <p:pic>
        <p:nvPicPr>
          <p:cNvPr id="3" name="Video sự tuần hoàn nước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09600" y="609600"/>
            <a:ext cx="7620000" cy="54102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791200" y="6400800"/>
            <a:ext cx="1981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Nguồn</a:t>
            </a:r>
            <a:r>
              <a:rPr lang="en-US" sz="20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YouTube</a:t>
            </a:r>
            <a:endParaRPr lang="en-US" sz="2000" b="1" dirty="0">
              <a:solidFill>
                <a:srgbClr val="00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38691791"/>
      </p:ext>
    </p:extLst>
  </p:cSld>
  <p:clrMapOvr>
    <a:masterClrMapping/>
  </p:clrMapOvr>
  <p:transition spd="slow" advTm="90007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802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ioi thieu su bien doi chat">
            <a:hlinkClick r:id="" action="ppaction://media"/>
          </p:cNvPr>
          <p:cNvPicPr>
            <a:picLocks noGrp="1" noChangeAspect="1"/>
          </p:cNvPicPr>
          <p:nvPr>
            <p:ph idx="1"/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04800" y="228600"/>
            <a:ext cx="8610600" cy="6400800"/>
          </a:xfrm>
        </p:spPr>
      </p:pic>
      <p:sp>
        <p:nvSpPr>
          <p:cNvPr id="2" name="TextBox 1"/>
          <p:cNvSpPr txBox="1"/>
          <p:nvPr/>
        </p:nvSpPr>
        <p:spPr>
          <a:xfrm>
            <a:off x="5715000" y="6019800"/>
            <a:ext cx="3124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Video do </a:t>
            </a:r>
            <a:r>
              <a:rPr lang="en-US" b="1" dirty="0" err="1" smtClean="0">
                <a:solidFill>
                  <a:srgbClr val="FF0000"/>
                </a:solidFill>
              </a:rPr>
              <a:t>giáo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viên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tự</a:t>
            </a:r>
            <a:r>
              <a:rPr lang="en-US" b="1" dirty="0" smtClean="0">
                <a:solidFill>
                  <a:srgbClr val="FF0000"/>
                </a:solidFill>
              </a:rPr>
              <a:t> quay</a:t>
            </a:r>
            <a:endParaRPr lang="en-US" b="1" dirty="0">
              <a:solidFill>
                <a:srgbClr val="FF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58729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5000"/>
    </mc:Choice>
    <mc:Fallback xmlns="">
      <p:transition spd="slow" advTm="2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31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09090" y="1851660"/>
            <a:ext cx="59309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4" name="ISPRING_QUIZ_SHAPE2"/>
          <p:cNvSpPr txBox="1"/>
          <p:nvPr/>
        </p:nvSpPr>
        <p:spPr>
          <a:xfrm>
            <a:off x="548640" y="411480"/>
            <a:ext cx="804672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 Chèn bài tập </a:t>
            </a:r>
            <a:endParaRPr lang="en-US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5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101351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6" name="ISPRING_QUIZ_SHAPE4"/>
          <p:cNvSpPr txBox="1"/>
          <p:nvPr/>
        </p:nvSpPr>
        <p:spPr>
          <a:xfrm>
            <a:off x="548640" y="1097280"/>
            <a:ext cx="804672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Bấm vào các </a:t>
            </a:r>
            <a:r>
              <a:rPr lang="vi-VN" sz="2200" b="1" smtClean="0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vi-VN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nút chỉnh sửa đối tượng này </a:t>
            </a:r>
            <a:endParaRPr lang="en-US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97458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1"/>
    </mc:Choice>
    <mc:Fallback xmlns="">
      <p:transition spd="slow" advTm="5001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76200"/>
            <a:ext cx="9144000" cy="6858000"/>
          </a:xfr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 marL="0" indent="0">
              <a:buNone/>
            </a:pPr>
            <a:endParaRPr lang="en-US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796636" y="990600"/>
            <a:ext cx="45373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CDCF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I,   HIỆN TƯỢNG VẬT LÍ</a:t>
            </a:r>
            <a:endParaRPr lang="en-US" sz="2800" b="1" dirty="0">
              <a:solidFill>
                <a:srgbClr val="FCDCF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219200" y="1722869"/>
            <a:ext cx="3810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CDCF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</a:t>
            </a:r>
            <a:r>
              <a:rPr lang="en-US" sz="2800" dirty="0" err="1" smtClean="0">
                <a:solidFill>
                  <a:srgbClr val="FCDCF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800" dirty="0" smtClean="0">
                <a:solidFill>
                  <a:srgbClr val="FCDCF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FCDCF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biến</a:t>
            </a:r>
            <a:r>
              <a:rPr lang="en-US" sz="2800" dirty="0" smtClean="0">
                <a:solidFill>
                  <a:srgbClr val="FCDCF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FCDCF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đổi</a:t>
            </a:r>
            <a:r>
              <a:rPr lang="en-US" sz="2800" dirty="0" smtClean="0">
                <a:solidFill>
                  <a:srgbClr val="FCDCF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FCDCF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 smtClean="0">
                <a:solidFill>
                  <a:srgbClr val="FCDCF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FCDCF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800" dirty="0" smtClean="0">
                <a:solidFill>
                  <a:srgbClr val="FCDCF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dirty="0">
              <a:solidFill>
                <a:srgbClr val="FCDCF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19200" y="2393584"/>
            <a:ext cx="5257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CDCF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 </a:t>
            </a:r>
            <a:r>
              <a:rPr lang="en-US" sz="2800" dirty="0" err="1" smtClean="0">
                <a:solidFill>
                  <a:srgbClr val="FCDCF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800" dirty="0" smtClean="0">
                <a:solidFill>
                  <a:srgbClr val="FCDCF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FCDCF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biến</a:t>
            </a:r>
            <a:r>
              <a:rPr lang="en-US" sz="2800" dirty="0" smtClean="0">
                <a:solidFill>
                  <a:srgbClr val="FCDCF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FCDCF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đổi</a:t>
            </a:r>
            <a:r>
              <a:rPr lang="en-US" sz="2800" dirty="0" smtClean="0">
                <a:solidFill>
                  <a:srgbClr val="FCDCF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FCDCF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 smtClean="0">
                <a:solidFill>
                  <a:srgbClr val="FCDCF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FCDCF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muối</a:t>
            </a:r>
            <a:r>
              <a:rPr lang="en-US" sz="2800" dirty="0" smtClean="0">
                <a:solidFill>
                  <a:srgbClr val="FCDCF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FCDCF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dirty="0" smtClean="0">
                <a:solidFill>
                  <a:srgbClr val="FCDCF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FCDCF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endParaRPr lang="en-US" sz="2800" dirty="0">
              <a:solidFill>
                <a:srgbClr val="FCDCF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2536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708"/>
    </mc:Choice>
    <mc:Fallback xmlns="">
      <p:transition spd="slow" advTm="870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d1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4348" y="914400"/>
            <a:ext cx="7710458" cy="4495800"/>
          </a:xfrm>
          <a:prstGeom prst="rect">
            <a:avLst/>
          </a:prstGeom>
        </p:spPr>
      </p:pic>
      <p:pic>
        <p:nvPicPr>
          <p:cNvPr id="6" name="Picture 2" descr="Image result for ruong muoi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0913" y="609600"/>
            <a:ext cx="7437437" cy="51958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eft-Right Arrow 6"/>
          <p:cNvSpPr/>
          <p:nvPr/>
        </p:nvSpPr>
        <p:spPr>
          <a:xfrm>
            <a:off x="971550" y="5876925"/>
            <a:ext cx="7272338" cy="936625"/>
          </a:xfrm>
          <a:prstGeom prst="leftRightArrow">
            <a:avLst>
              <a:gd name="adj1" fmla="val 65028"/>
              <a:gd name="adj2" fmla="val 50000"/>
            </a:avLst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32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Ruộng</a:t>
            </a:r>
            <a:r>
              <a:rPr lang="en-US" sz="32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muối</a:t>
            </a:r>
            <a:endParaRPr lang="en-US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76200"/>
            <a:ext cx="8458200" cy="673735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28635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2470"/>
    </mc:Choice>
    <mc:Fallback xmlns="">
      <p:transition spd="slow" advTm="4247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76200"/>
            <a:ext cx="9144000" cy="6858000"/>
          </a:xfr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 marL="0" indent="0">
              <a:buNone/>
            </a:pPr>
            <a:endParaRPr lang="en-US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796636" y="990600"/>
            <a:ext cx="45373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CDCF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I,   HIỆN TƯỢNG VẬT LÍ</a:t>
            </a:r>
            <a:endParaRPr lang="en-US" sz="2800" b="1" dirty="0">
              <a:solidFill>
                <a:srgbClr val="FCDCF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219200" y="1722869"/>
            <a:ext cx="3810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CDCF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</a:t>
            </a:r>
            <a:r>
              <a:rPr lang="en-US" sz="2800" dirty="0" err="1" smtClean="0">
                <a:solidFill>
                  <a:srgbClr val="FCDCF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800" dirty="0" smtClean="0">
                <a:solidFill>
                  <a:srgbClr val="FCDCF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FCDCF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biến</a:t>
            </a:r>
            <a:r>
              <a:rPr lang="en-US" sz="2800" dirty="0" smtClean="0">
                <a:solidFill>
                  <a:srgbClr val="FCDCF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FCDCF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đổi</a:t>
            </a:r>
            <a:r>
              <a:rPr lang="en-US" sz="2800" dirty="0" smtClean="0">
                <a:solidFill>
                  <a:srgbClr val="FCDCF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FCDCF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 smtClean="0">
                <a:solidFill>
                  <a:srgbClr val="FCDCF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FCDCF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800" dirty="0" smtClean="0">
                <a:solidFill>
                  <a:srgbClr val="FCDCF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dirty="0">
              <a:solidFill>
                <a:srgbClr val="FCDCF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19200" y="2393584"/>
            <a:ext cx="5257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CDCF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 </a:t>
            </a:r>
            <a:r>
              <a:rPr lang="en-US" sz="2800" dirty="0" err="1" smtClean="0">
                <a:solidFill>
                  <a:srgbClr val="FCDCF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800" dirty="0" smtClean="0">
                <a:solidFill>
                  <a:srgbClr val="FCDCF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FCDCF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biến</a:t>
            </a:r>
            <a:r>
              <a:rPr lang="en-US" sz="2800" dirty="0" smtClean="0">
                <a:solidFill>
                  <a:srgbClr val="FCDCF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FCDCF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đổi</a:t>
            </a:r>
            <a:r>
              <a:rPr lang="en-US" sz="2800" dirty="0" smtClean="0">
                <a:solidFill>
                  <a:srgbClr val="FCDCF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FCDCF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 smtClean="0">
                <a:solidFill>
                  <a:srgbClr val="FCDCF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FCDCF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muối</a:t>
            </a:r>
            <a:r>
              <a:rPr lang="en-US" sz="2800" dirty="0" smtClean="0">
                <a:solidFill>
                  <a:srgbClr val="FCDCF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FCDCF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dirty="0" smtClean="0">
                <a:solidFill>
                  <a:srgbClr val="FCDCF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FCDCF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endParaRPr lang="en-US" sz="2800" dirty="0">
              <a:solidFill>
                <a:srgbClr val="FCDCF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28255" y="3050444"/>
            <a:ext cx="73914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400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tượng</a:t>
            </a:r>
            <a:r>
              <a:rPr lang="en-US" sz="2400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sz="2400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sz="2400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400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tượng</a:t>
            </a:r>
            <a:r>
              <a:rPr lang="en-US" sz="2400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biến</a:t>
            </a: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đổi</a:t>
            </a: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mà</a:t>
            </a:r>
            <a:r>
              <a:rPr lang="en-US" sz="2400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vẫn</a:t>
            </a:r>
            <a:r>
              <a:rPr lang="en-US" sz="2400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giữ</a:t>
            </a: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nguyên</a:t>
            </a:r>
            <a:r>
              <a:rPr lang="en-US" sz="2400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ban </a:t>
            </a:r>
            <a:r>
              <a:rPr lang="en-US" sz="24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đầu</a:t>
            </a:r>
            <a:endParaRPr lang="en-US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59879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8611"/>
    </mc:Choice>
    <mc:Fallback xmlns="">
      <p:transition spd="slow" advTm="1861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09090" y="1851660"/>
            <a:ext cx="59309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14" name="ISPRING_QUIZ_SHAPE2"/>
          <p:cNvSpPr txBox="1"/>
          <p:nvPr/>
        </p:nvSpPr>
        <p:spPr>
          <a:xfrm>
            <a:off x="548640" y="411480"/>
            <a:ext cx="804672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 Chèn bài tập </a:t>
            </a:r>
            <a:endParaRPr lang="en-US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15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101351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6" name="ISPRING_QUIZ_SHAPE4"/>
          <p:cNvSpPr txBox="1"/>
          <p:nvPr/>
        </p:nvSpPr>
        <p:spPr>
          <a:xfrm>
            <a:off x="548640" y="1097280"/>
            <a:ext cx="804672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Bấm vào các </a:t>
            </a:r>
            <a:r>
              <a:rPr lang="vi-VN" sz="2200" b="1" smtClean="0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vi-VN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nút chỉnh sửa đối tượng này </a:t>
            </a:r>
            <a:endParaRPr lang="en-US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62710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1"/>
    </mc:Choice>
    <mc:Fallback xmlns="">
      <p:transition spd="slow" advTm="5001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2" descr="Image result for tac hai cua dap thuy dien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699" y="453370"/>
            <a:ext cx="8312150" cy="518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289175" y="6019800"/>
            <a:ext cx="4343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Đập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thủy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điện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13" y="337810"/>
            <a:ext cx="8312149" cy="59436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823" y="475434"/>
            <a:ext cx="8102599" cy="600980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636" y="493850"/>
            <a:ext cx="8039101" cy="5933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73490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49008">
        <p:blinds dir="vert"/>
      </p:transition>
    </mc:Choice>
    <mc:Fallback xmlns="">
      <p:transition spd="slow" advTm="49008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1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20" dur="2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3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8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4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2" descr="Kết quả hình ảnh cho hạn sử dụ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687" y="960437"/>
            <a:ext cx="3922713" cy="2608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Picture 4" descr="Kết quả hình ảnh cho hạn sử dụ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4738" y="984386"/>
            <a:ext cx="3756025" cy="2608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Picture 6" descr="Hình ảnh có liên quan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5850" y="3755028"/>
            <a:ext cx="3733800" cy="2455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0" name="Picture 8" descr="Kết quả hình ảnh cho hạn sử dụ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063" y="3755028"/>
            <a:ext cx="3884613" cy="2435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Kết quả hình ảnh cho câu hỏi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387" y="2655888"/>
            <a:ext cx="3041650" cy="182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62236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13420">
        <p:wipe/>
      </p:transition>
    </mc:Choice>
    <mc:Fallback xmlns="">
      <p:transition spd="slow" advTm="1342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                                                                                                                                                                                                                                  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76200"/>
            <a:ext cx="9144000" cy="6858000"/>
          </a:xfr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 marL="0" indent="0">
              <a:buNone/>
            </a:pPr>
            <a:endParaRPr lang="en-US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796636" y="990600"/>
            <a:ext cx="45373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CDCF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I,   HIỆN TƯỢNG VẬT LÍ</a:t>
            </a:r>
            <a:endParaRPr lang="en-US" sz="2800" b="1" dirty="0">
              <a:solidFill>
                <a:srgbClr val="FCDCF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219200" y="1722869"/>
            <a:ext cx="3810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CDCF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</a:t>
            </a:r>
            <a:r>
              <a:rPr lang="en-US" sz="2800" dirty="0" err="1" smtClean="0">
                <a:solidFill>
                  <a:srgbClr val="FCDCF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800" dirty="0" smtClean="0">
                <a:solidFill>
                  <a:srgbClr val="FCDCF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FCDCF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biến</a:t>
            </a:r>
            <a:r>
              <a:rPr lang="en-US" sz="2800" dirty="0" smtClean="0">
                <a:solidFill>
                  <a:srgbClr val="FCDCF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FCDCF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đổi</a:t>
            </a:r>
            <a:r>
              <a:rPr lang="en-US" sz="2800" dirty="0" smtClean="0">
                <a:solidFill>
                  <a:srgbClr val="FCDCF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FCDCF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 smtClean="0">
                <a:solidFill>
                  <a:srgbClr val="FCDCF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FCDCF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800" dirty="0" smtClean="0">
                <a:solidFill>
                  <a:srgbClr val="FCDCF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dirty="0">
              <a:solidFill>
                <a:srgbClr val="FCDCF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19200" y="2393584"/>
            <a:ext cx="5257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CDCF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 </a:t>
            </a:r>
            <a:r>
              <a:rPr lang="en-US" sz="2800" dirty="0" err="1" smtClean="0">
                <a:solidFill>
                  <a:srgbClr val="FCDCF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800" dirty="0" smtClean="0">
                <a:solidFill>
                  <a:srgbClr val="FCDCF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FCDCF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biến</a:t>
            </a:r>
            <a:r>
              <a:rPr lang="en-US" sz="2800" dirty="0" smtClean="0">
                <a:solidFill>
                  <a:srgbClr val="FCDCF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FCDCF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đổi</a:t>
            </a:r>
            <a:r>
              <a:rPr lang="en-US" sz="2800" dirty="0" smtClean="0">
                <a:solidFill>
                  <a:srgbClr val="FCDCF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FCDCF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 smtClean="0">
                <a:solidFill>
                  <a:srgbClr val="FCDCF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FCDCF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muối</a:t>
            </a:r>
            <a:r>
              <a:rPr lang="en-US" sz="2800" dirty="0" smtClean="0">
                <a:solidFill>
                  <a:srgbClr val="FCDCF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FCDCF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dirty="0" smtClean="0">
                <a:solidFill>
                  <a:srgbClr val="FCDCF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FCDCF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endParaRPr lang="en-US" sz="2800" dirty="0">
              <a:solidFill>
                <a:srgbClr val="FCDCF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96636" y="3125853"/>
            <a:ext cx="7391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CDCF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II,  HIỆN TƯỢNG HÓA HỌC</a:t>
            </a:r>
            <a:endParaRPr lang="en-US" sz="2800" b="1" dirty="0">
              <a:solidFill>
                <a:srgbClr val="FCDCF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65421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1"/>
    </mc:Choice>
    <mc:Fallback xmlns="">
      <p:transition spd="slow" advTm="5001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381000"/>
            <a:ext cx="8610600" cy="6172200"/>
          </a:xfrm>
          <a:prstGeom prst="rect">
            <a:avLst/>
          </a:prstGeom>
        </p:spPr>
      </p:pic>
      <p:pic>
        <p:nvPicPr>
          <p:cNvPr id="4" name="Thí nghiệm Bột Fe+Bột S.wmv">
            <a:hlinkClick r:id="" action="ppaction://media"/>
          </p:cNvPr>
          <p:cNvPicPr>
            <a:picLocks noGrp="1" noChangeAspect="1"/>
          </p:cNvPicPr>
          <p:nvPr>
            <p:ph idx="1"/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09600" y="533400"/>
            <a:ext cx="7848600" cy="5181600"/>
          </a:xfrm>
        </p:spPr>
      </p:pic>
      <p:sp>
        <p:nvSpPr>
          <p:cNvPr id="2" name="Rectangle 1"/>
          <p:cNvSpPr/>
          <p:nvPr/>
        </p:nvSpPr>
        <p:spPr>
          <a:xfrm>
            <a:off x="6019800" y="6368534"/>
            <a:ext cx="17643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Nguồn</a:t>
            </a:r>
            <a:r>
              <a:rPr lang="en-US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YouTube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91840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77007">
        <p14:switch dir="r"/>
      </p:transition>
    </mc:Choice>
    <mc:Fallback xmlns="">
      <p:transition spd="slow" advTm="7700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545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09090" y="1851660"/>
            <a:ext cx="59309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9" name="ISPRING_QUIZ_SHAPE2"/>
          <p:cNvSpPr txBox="1"/>
          <p:nvPr/>
        </p:nvSpPr>
        <p:spPr>
          <a:xfrm>
            <a:off x="548640" y="411480"/>
            <a:ext cx="804672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 Chèn bài tập </a:t>
            </a:r>
            <a:endParaRPr lang="en-US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10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101351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1" name="ISPRING_QUIZ_SHAPE4"/>
          <p:cNvSpPr txBox="1"/>
          <p:nvPr/>
        </p:nvSpPr>
        <p:spPr>
          <a:xfrm>
            <a:off x="548640" y="1097280"/>
            <a:ext cx="804672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Bấm vào các </a:t>
            </a:r>
            <a:r>
              <a:rPr lang="vi-VN" sz="2200" b="1" smtClean="0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vi-VN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nút chỉnh sửa đối tượng này </a:t>
            </a:r>
            <a:endParaRPr lang="en-US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67913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1"/>
    </mc:Choice>
    <mc:Fallback xmlns="">
      <p:transition spd="slow" advTm="5001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1084" y="0"/>
            <a:ext cx="2708752" cy="5277396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3491647" y="1378494"/>
            <a:ext cx="5545109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600" b="1" cap="none" spc="0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NHỔ CÀ RỐT</a:t>
            </a:r>
            <a:endParaRPr lang="en-US" sz="66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C0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9106" y="2841837"/>
            <a:ext cx="1196895" cy="927286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7264" y="2379173"/>
            <a:ext cx="2039956" cy="1852613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9658" y="3201544"/>
            <a:ext cx="1485873" cy="2075852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611">
            <a:off x="7340973" y="5417841"/>
            <a:ext cx="850901" cy="1273201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611">
            <a:off x="5119364" y="5417841"/>
            <a:ext cx="850901" cy="1273201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611">
            <a:off x="2884164" y="5417841"/>
            <a:ext cx="850901" cy="1273201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611">
            <a:off x="728702" y="5417841"/>
            <a:ext cx="850901" cy="127320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87199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1160"/>
    </mc:Choice>
    <mc:Fallback xmlns="">
      <p:transition spd="slow" advTm="2116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BDD7EE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BDD7EE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99" y="457200"/>
            <a:ext cx="8000999" cy="6248400"/>
          </a:xfrm>
          <a:prstGeom prst="rect">
            <a:avLst/>
          </a:prstGeom>
        </p:spPr>
      </p:pic>
      <p:pic>
        <p:nvPicPr>
          <p:cNvPr id="3" name="Phân hủy đường bằng nhiệt.wmv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52499" y="657497"/>
            <a:ext cx="7315200" cy="525780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5562600" y="6248400"/>
            <a:ext cx="17643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Nguồn</a:t>
            </a:r>
            <a:r>
              <a:rPr lang="en-US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YouTube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99810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78001">
        <p:circle/>
      </p:transition>
    </mc:Choice>
    <mc:Fallback xmlns="">
      <p:transition spd="slow" advTm="78001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720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09090" y="1851660"/>
            <a:ext cx="59309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6" name="ISPRING_QUIZ_SHAPE2"/>
          <p:cNvSpPr txBox="1"/>
          <p:nvPr/>
        </p:nvSpPr>
        <p:spPr>
          <a:xfrm>
            <a:off x="548640" y="411480"/>
            <a:ext cx="804672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 Chèn bài tập </a:t>
            </a:r>
            <a:endParaRPr lang="en-US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7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101351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8" name="ISPRING_QUIZ_SHAPE4"/>
          <p:cNvSpPr txBox="1"/>
          <p:nvPr/>
        </p:nvSpPr>
        <p:spPr>
          <a:xfrm>
            <a:off x="548640" y="1097280"/>
            <a:ext cx="804672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Bấm vào các </a:t>
            </a:r>
            <a:r>
              <a:rPr lang="vi-VN" sz="2200" b="1" smtClean="0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vi-VN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nút chỉnh sửa đối tượng này </a:t>
            </a:r>
            <a:endParaRPr lang="en-US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78598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1"/>
    </mc:Choice>
    <mc:Fallback xmlns="">
      <p:transition spd="slow" advTm="5001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6934200"/>
          </a:xfr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 marL="0" indent="0">
              <a:buNone/>
            </a:pPr>
            <a:endParaRPr lang="en-US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796636" y="990600"/>
            <a:ext cx="45373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CDCF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I,   HIỆN TƯỢNG VẬT LÍ</a:t>
            </a:r>
            <a:endParaRPr lang="en-US" sz="2800" b="1" dirty="0">
              <a:solidFill>
                <a:srgbClr val="FCDCF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219200" y="1722869"/>
            <a:ext cx="3810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CDCF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</a:t>
            </a:r>
            <a:r>
              <a:rPr lang="en-US" sz="2800" dirty="0" err="1" smtClean="0">
                <a:solidFill>
                  <a:srgbClr val="FCDCF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800" dirty="0" smtClean="0">
                <a:solidFill>
                  <a:srgbClr val="FCDCF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FCDCF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biến</a:t>
            </a:r>
            <a:r>
              <a:rPr lang="en-US" sz="2800" dirty="0" smtClean="0">
                <a:solidFill>
                  <a:srgbClr val="FCDCF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FCDCF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đổi</a:t>
            </a:r>
            <a:r>
              <a:rPr lang="en-US" sz="2800" dirty="0" smtClean="0">
                <a:solidFill>
                  <a:srgbClr val="FCDCF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FCDCF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 smtClean="0">
                <a:solidFill>
                  <a:srgbClr val="FCDCF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FCDCF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800" dirty="0" smtClean="0">
                <a:solidFill>
                  <a:srgbClr val="FCDCF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dirty="0">
              <a:solidFill>
                <a:srgbClr val="FCDCF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19200" y="2393584"/>
            <a:ext cx="5257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CDCF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 </a:t>
            </a:r>
            <a:r>
              <a:rPr lang="en-US" sz="2800" dirty="0" err="1" smtClean="0">
                <a:solidFill>
                  <a:srgbClr val="FCDCF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800" dirty="0" smtClean="0">
                <a:solidFill>
                  <a:srgbClr val="FCDCF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FCDCF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biến</a:t>
            </a:r>
            <a:r>
              <a:rPr lang="en-US" sz="2800" dirty="0" smtClean="0">
                <a:solidFill>
                  <a:srgbClr val="FCDCF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FCDCF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đổi</a:t>
            </a:r>
            <a:r>
              <a:rPr lang="en-US" sz="2800" dirty="0" smtClean="0">
                <a:solidFill>
                  <a:srgbClr val="FCDCF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FCDCF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 smtClean="0">
                <a:solidFill>
                  <a:srgbClr val="FCDCF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FCDCF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muối</a:t>
            </a:r>
            <a:r>
              <a:rPr lang="en-US" sz="2800" dirty="0" smtClean="0">
                <a:solidFill>
                  <a:srgbClr val="FCDCF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FCDCF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dirty="0" smtClean="0">
                <a:solidFill>
                  <a:srgbClr val="FCDCF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FCDCF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endParaRPr lang="en-US" sz="2800" dirty="0">
              <a:solidFill>
                <a:srgbClr val="FCDCF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96636" y="3125853"/>
            <a:ext cx="7391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CDCF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II,  HIỆN TƯỢNG HÓA HỌC</a:t>
            </a:r>
            <a:endParaRPr lang="en-US" sz="2800" b="1" dirty="0">
              <a:solidFill>
                <a:srgbClr val="FCDCF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52500" y="3709707"/>
            <a:ext cx="7239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altLang="ko-KR" sz="2800" dirty="0" smtClean="0">
                <a:solidFill>
                  <a:srgbClr val="FCDCF3"/>
                </a:solidFill>
                <a:latin typeface="Times New Roman" pitchFamily="18" charset="0"/>
                <a:cs typeface="Times New Roman" pitchFamily="18" charset="0"/>
              </a:rPr>
              <a:t>Là hiện tượng chất biến đổi có tạo ra chất khác</a:t>
            </a:r>
            <a:endParaRPr lang="ko-KR" altLang="en-US" sz="2800" dirty="0" smtClean="0">
              <a:solidFill>
                <a:srgbClr val="FCDCF3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28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0930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1"/>
    </mc:Choice>
    <mc:Fallback xmlns="">
      <p:transition spd="slow" advTm="5001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2100" y="533400"/>
            <a:ext cx="5715000" cy="320040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400" y="4038600"/>
            <a:ext cx="4724400" cy="25146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676400" y="3346438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SỮA BỊ HỎNG</a:t>
            </a:r>
            <a:endParaRPr lang="en-US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724400" y="3332202"/>
            <a:ext cx="2476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SỮA BÌNH THƯỜNG</a:t>
            </a:r>
            <a:endParaRPr lang="en-US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352800" y="6546838"/>
            <a:ext cx="2514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SỮA CHUA BỊ HỎNG</a:t>
            </a:r>
            <a:endParaRPr lang="en-US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03233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1326"/>
    </mc:Choice>
    <mc:Fallback xmlns="">
      <p:transition spd="slow" advTm="21326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701040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70104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76200"/>
            <a:ext cx="9143999" cy="700591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04552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171"/>
    </mc:Choice>
    <mc:Fallback xmlns="">
      <p:transition spd="slow" advTm="4517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Picture 10" descr="Kết quả hình ảnh cho cá chết hàng loạt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253" y="1002268"/>
            <a:ext cx="3533947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4" name="Picture 5" descr="Image result for cá ế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7174" y="1002268"/>
            <a:ext cx="3553317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5" name="Picture 7" descr="Image result for tác hại của ăn cá nhiễm độc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1" y="3818806"/>
            <a:ext cx="3557339" cy="26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66800" y="3364468"/>
            <a:ext cx="2819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Cá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chết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loạt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04132" y="3364468"/>
            <a:ext cx="2819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Ngư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dân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bán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cá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981201" y="6488668"/>
            <a:ext cx="53339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dân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ngộ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độc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do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ăn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cá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nhiễm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độc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98574" y="155882"/>
            <a:ext cx="80772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cố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môi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biển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tỉnh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ven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biển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miền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2016</a:t>
            </a:r>
            <a:endParaRPr lang="en-US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00224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4375">
        <p:blinds dir="vert"/>
      </p:transition>
    </mc:Choice>
    <mc:Fallback xmlns="">
      <p:transition spd="slow" advTm="24375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1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09090" y="1851660"/>
            <a:ext cx="59309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9" name="ISPRING_QUIZ_SHAPE2"/>
          <p:cNvSpPr txBox="1"/>
          <p:nvPr/>
        </p:nvSpPr>
        <p:spPr>
          <a:xfrm>
            <a:off x="548640" y="411480"/>
            <a:ext cx="804672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 Chèn bài tập </a:t>
            </a:r>
            <a:endParaRPr lang="en-US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10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101351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1" name="ISPRING_QUIZ_SHAPE4"/>
          <p:cNvSpPr txBox="1"/>
          <p:nvPr/>
        </p:nvSpPr>
        <p:spPr>
          <a:xfrm>
            <a:off x="548640" y="1097280"/>
            <a:ext cx="804672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Bấm vào các </a:t>
            </a:r>
            <a:r>
              <a:rPr lang="vi-VN" sz="2200" b="1" smtClean="0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vi-VN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nút chỉnh sửa đối tượng này </a:t>
            </a:r>
            <a:endParaRPr lang="en-US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83579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1"/>
    </mc:Choice>
    <mc:Fallback xmlns="">
      <p:transition spd="slow" advTm="5001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09090" y="1851660"/>
            <a:ext cx="59309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4" name="ISPRING_QUIZ_SHAPE2"/>
          <p:cNvSpPr txBox="1"/>
          <p:nvPr/>
        </p:nvSpPr>
        <p:spPr>
          <a:xfrm>
            <a:off x="548640" y="411480"/>
            <a:ext cx="804672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 Chèn bài tập </a:t>
            </a:r>
            <a:endParaRPr lang="en-US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5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101351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6" name="ISPRING_QUIZ_SHAPE4"/>
          <p:cNvSpPr txBox="1"/>
          <p:nvPr/>
        </p:nvSpPr>
        <p:spPr>
          <a:xfrm>
            <a:off x="548640" y="1097280"/>
            <a:ext cx="804672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Bấm vào các </a:t>
            </a:r>
            <a:r>
              <a:rPr lang="vi-VN" sz="2200" b="1" smtClean="0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vi-VN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nút chỉnh sửa đối tượng này </a:t>
            </a:r>
            <a:endParaRPr lang="en-US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33649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1"/>
    </mc:Choice>
    <mc:Fallback xmlns="">
      <p:transition spd="slow" advTm="5001"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ISPRING_QUIZ_SHAPE1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09090" y="1851660"/>
            <a:ext cx="59309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5" name="ISPRING_QUIZ_SHAPE2"/>
          <p:cNvSpPr txBox="1"/>
          <p:nvPr/>
        </p:nvSpPr>
        <p:spPr>
          <a:xfrm>
            <a:off x="548640" y="411480"/>
            <a:ext cx="804672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 Chèn bài tập </a:t>
            </a:r>
            <a:endParaRPr lang="en-US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6" name="ISPRING_QUIZ_SHAPE3"/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101351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7" name="ISPRING_QUIZ_SHAPE4"/>
          <p:cNvSpPr txBox="1"/>
          <p:nvPr/>
        </p:nvSpPr>
        <p:spPr>
          <a:xfrm>
            <a:off x="548640" y="1097280"/>
            <a:ext cx="804672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Bấm vào các </a:t>
            </a:r>
            <a:r>
              <a:rPr lang="vi-VN" sz="2200" b="1" smtClean="0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vi-VN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nút chỉnh sửa đối tượng này </a:t>
            </a:r>
            <a:endParaRPr lang="en-US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83727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1"/>
    </mc:Choice>
    <mc:Fallback xmlns="">
      <p:transition spd="slow" advTm="5001"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228600"/>
            <a:ext cx="7833360" cy="6477000"/>
          </a:xfrm>
          <a:prstGeom prst="rect">
            <a:avLst/>
          </a:prstGeom>
        </p:spPr>
      </p:pic>
      <p:sp>
        <p:nvSpPr>
          <p:cNvPr id="2" name="ISPRING_INTERACTION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SPRING_INTERACTION_SHAPE1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09090" y="1851660"/>
            <a:ext cx="59309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4" name="ISPRING_INTERACTION_SHAPE2"/>
          <p:cNvSpPr txBox="1"/>
          <p:nvPr/>
        </p:nvSpPr>
        <p:spPr>
          <a:xfrm>
            <a:off x="548640" y="411480"/>
            <a:ext cx="804672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 Tương tác </a:t>
            </a:r>
            <a:endParaRPr lang="en-US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5" name="ISPRING_INTERACTION_SHAPE3"/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318711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6" name="ISPRING_INTERACTION_SHAPE4"/>
          <p:cNvSpPr txBox="1"/>
          <p:nvPr/>
        </p:nvSpPr>
        <p:spPr>
          <a:xfrm>
            <a:off x="548640" y="1097280"/>
            <a:ext cx="804672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Nhấp vào nút tương tác   để </a:t>
            </a:r>
            <a:r>
              <a:rPr lang="vi-VN" sz="2200" b="1" smtClean="0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c</a:t>
            </a:r>
            <a:r>
              <a:rPr lang="vi-VN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hỉnh sửa các đối tượng này </a:t>
            </a:r>
            <a:endParaRPr lang="en-US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32407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1"/>
    </mc:Choice>
    <mc:Fallback xmlns="">
      <p:transition spd="slow" advTm="5001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nip Diagonal Corner Rectangle 3"/>
          <p:cNvSpPr/>
          <p:nvPr/>
        </p:nvSpPr>
        <p:spPr>
          <a:xfrm>
            <a:off x="190500" y="171450"/>
            <a:ext cx="8669721" cy="6402771"/>
          </a:xfrm>
          <a:prstGeom prst="snip2DiagRect">
            <a:avLst>
              <a:gd name="adj1" fmla="val 0"/>
              <a:gd name="adj2" fmla="val 8997"/>
            </a:avLst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err="1" smtClean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Cách</a:t>
            </a:r>
            <a:r>
              <a:rPr lang="en-US" sz="4400" b="1" dirty="0" smtClean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chơi</a:t>
            </a:r>
            <a:r>
              <a:rPr lang="en-US" sz="4400" b="1" dirty="0" smtClean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 </a:t>
            </a:r>
          </a:p>
          <a:p>
            <a:pPr algn="just"/>
            <a:r>
              <a:rPr lang="en-US" sz="3200" dirty="0">
                <a:solidFill>
                  <a:srgbClr val="0066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3200" dirty="0" smtClean="0">
                <a:solidFill>
                  <a:srgbClr val="006600"/>
                </a:solidFill>
                <a:latin typeface="+mj-lt"/>
                <a:cs typeface="Times New Roman" panose="02020603050405020304" pitchFamily="18" charset="0"/>
              </a:rPr>
              <a:t>   </a:t>
            </a:r>
            <a:r>
              <a:rPr lang="en-US" sz="3200" dirty="0" smtClean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-</a:t>
            </a:r>
            <a:r>
              <a:rPr lang="en-US" sz="3200" dirty="0" smtClean="0">
                <a:solidFill>
                  <a:srgbClr val="0066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chọn</a:t>
            </a:r>
            <a:r>
              <a:rPr 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đáp</a:t>
            </a:r>
            <a:r>
              <a:rPr 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án</a:t>
            </a:r>
            <a:r>
              <a:rPr 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bấm</a:t>
            </a:r>
            <a:r>
              <a:rPr 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</a:t>
            </a:r>
            <a:r>
              <a:rPr 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cà</a:t>
            </a:r>
            <a:r>
              <a:rPr 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rốt</a:t>
            </a:r>
            <a:r>
              <a:rPr 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đáp</a:t>
            </a:r>
            <a:r>
              <a:rPr 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án</a:t>
            </a:r>
            <a:r>
              <a:rPr 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en-US" sz="32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- </a:t>
            </a:r>
            <a:r>
              <a:rPr lang="en-US" sz="32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</a:t>
            </a:r>
            <a:r>
              <a:rPr 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thỏ</a:t>
            </a:r>
            <a:r>
              <a:rPr 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nhổ</a:t>
            </a:r>
            <a:r>
              <a:rPr 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cà</a:t>
            </a:r>
            <a:r>
              <a:rPr 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rốt</a:t>
            </a:r>
            <a:r>
              <a:rPr 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đáp</a:t>
            </a:r>
            <a:r>
              <a:rPr 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án</a:t>
            </a:r>
            <a:r>
              <a:rPr 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sai</a:t>
            </a:r>
            <a:r>
              <a:rPr 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en-US" sz="32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- </a:t>
            </a:r>
            <a:r>
              <a:rPr lang="en-US" sz="32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Cuối</a:t>
            </a:r>
            <a:r>
              <a:rPr 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bấm</a:t>
            </a:r>
            <a:r>
              <a:rPr 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bác</a:t>
            </a:r>
            <a:r>
              <a:rPr 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nông</a:t>
            </a:r>
            <a:r>
              <a:rPr 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đáp</a:t>
            </a:r>
            <a:r>
              <a:rPr 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án</a:t>
            </a:r>
            <a:r>
              <a:rPr 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en-US" sz="32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- </a:t>
            </a:r>
            <a:r>
              <a:rPr lang="en-US" sz="32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Bấm</a:t>
            </a:r>
            <a:r>
              <a:rPr 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màn</a:t>
            </a:r>
            <a:r>
              <a:rPr 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qua slide </a:t>
            </a:r>
            <a:r>
              <a:rPr lang="en-US" sz="32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chứa</a:t>
            </a:r>
            <a:r>
              <a:rPr 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theo.</a:t>
            </a:r>
            <a:endParaRPr lang="en-US" sz="3200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8640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7335"/>
    </mc:Choice>
    <mc:Fallback xmlns="">
      <p:transition spd="slow" advTm="3733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7467600" y="6627167"/>
            <a:ext cx="1676400" cy="230834"/>
          </a:xfrm>
          <a:prstGeom prst="rect">
            <a:avLst/>
          </a:prstGeom>
          <a:solidFill>
            <a:srgbClr val="72B1D0"/>
          </a:solidFill>
          <a:ln>
            <a:solidFill>
              <a:srgbClr val="72B1D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 descr="Related imag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457200"/>
            <a:ext cx="6629400" cy="617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2500342" y="1154108"/>
            <a:ext cx="226215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>
                <a:solidFill>
                  <a:srgbClr val="FFFFFF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DẶN DÒ: </a:t>
            </a:r>
          </a:p>
        </p:txBody>
      </p:sp>
      <p:sp>
        <p:nvSpPr>
          <p:cNvPr id="8" name="Rectangle 7"/>
          <p:cNvSpPr/>
          <p:nvPr/>
        </p:nvSpPr>
        <p:spPr>
          <a:xfrm>
            <a:off x="2109757" y="1705875"/>
            <a:ext cx="324193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FFFFFF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dirty="0" err="1">
                <a:solidFill>
                  <a:srgbClr val="FFFFFF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800" dirty="0">
                <a:solidFill>
                  <a:srgbClr val="FFFFFF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FFFF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thuộc</a:t>
            </a:r>
            <a:r>
              <a:rPr lang="en-US" sz="2800" dirty="0">
                <a:solidFill>
                  <a:srgbClr val="FFFFFF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FFFF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800" dirty="0">
                <a:solidFill>
                  <a:srgbClr val="FFFFFF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nl-NL" sz="2800" dirty="0">
                <a:solidFill>
                  <a:srgbClr val="FFFFFF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- Đọc trước bài: </a:t>
            </a:r>
            <a:r>
              <a:rPr lang="nl-NL" sz="2800" dirty="0" smtClean="0">
                <a:solidFill>
                  <a:srgbClr val="FFFFFF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Phản </a:t>
            </a:r>
            <a:r>
              <a:rPr lang="nl-NL" sz="2800" dirty="0">
                <a:solidFill>
                  <a:srgbClr val="FFFFFF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ứng hóa học.</a:t>
            </a:r>
            <a:endParaRPr lang="en-US" sz="2800" dirty="0">
              <a:solidFill>
                <a:srgbClr val="FFFFFF"/>
              </a:solidFill>
              <a:effectLst>
                <a:reflection blurRad="6350" stA="55000" endA="300" endPos="455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nl-NL" sz="2800" dirty="0">
                <a:solidFill>
                  <a:srgbClr val="FFFFFF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- Làm bài tập 1, 2, 3 SGK/47 </a:t>
            </a:r>
            <a:endParaRPr lang="en-US" sz="2800" dirty="0">
              <a:solidFill>
                <a:srgbClr val="FFFFFF"/>
              </a:solidFill>
              <a:effectLst>
                <a:reflection blurRad="6350" stA="55000" endA="300" endPos="455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3752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25104">
        <p14:gallery dir="l"/>
      </p:transition>
    </mc:Choice>
    <mc:Fallback xmlns="">
      <p:transition spd="slow" advTm="2510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DieuDoTuyThuocHanhDongCuaBan-V.A-2790241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229600" y="1122362"/>
            <a:ext cx="609600" cy="6096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/>
          <a:lstStyle/>
          <a:p>
            <a:pPr algn="ctr"/>
            <a:r>
              <a:rPr lang="en-US" b="1" dirty="0" err="1" smtClean="0">
                <a:solidFill>
                  <a:srgbClr val="0000CC"/>
                </a:solidFill>
              </a:rPr>
              <a:t>Thông</a:t>
            </a:r>
            <a:r>
              <a:rPr lang="en-US" b="1" dirty="0" smtClean="0">
                <a:solidFill>
                  <a:srgbClr val="0000CC"/>
                </a:solidFill>
              </a:rPr>
              <a:t> </a:t>
            </a:r>
            <a:r>
              <a:rPr lang="en-US" b="1" dirty="0" err="1" smtClean="0">
                <a:solidFill>
                  <a:srgbClr val="0000CC"/>
                </a:solidFill>
              </a:rPr>
              <a:t>điệp</a:t>
            </a:r>
            <a:endParaRPr lang="en-US" b="1" dirty="0">
              <a:solidFill>
                <a:srgbClr val="0000CC"/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926" y="953589"/>
            <a:ext cx="8229600" cy="5638800"/>
          </a:xfr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11893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0"/>
    </mc:Choice>
    <mc:Fallback xmlns="">
      <p:transition spd="slow" advTm="6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716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200"/>
            <a:ext cx="9144000" cy="6781800"/>
          </a:xfr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24535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063"/>
    </mc:Choice>
    <mc:Fallback xmlns="">
      <p:transition spd="slow" advTm="19063"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err="1" smtClean="0">
                <a:solidFill>
                  <a:srgbClr val="0000CC"/>
                </a:solidFill>
              </a:rPr>
              <a:t>Tư</a:t>
            </a:r>
            <a:r>
              <a:rPr lang="en-US" b="1" dirty="0" smtClean="0">
                <a:solidFill>
                  <a:srgbClr val="0000CC"/>
                </a:solidFill>
              </a:rPr>
              <a:t> </a:t>
            </a:r>
            <a:r>
              <a:rPr lang="en-US" b="1" dirty="0" err="1" smtClean="0">
                <a:solidFill>
                  <a:srgbClr val="0000CC"/>
                </a:solidFill>
              </a:rPr>
              <a:t>liệu</a:t>
            </a:r>
            <a:r>
              <a:rPr lang="en-US" b="1" dirty="0" smtClean="0">
                <a:solidFill>
                  <a:srgbClr val="0000CC"/>
                </a:solidFill>
              </a:rPr>
              <a:t> </a:t>
            </a:r>
            <a:r>
              <a:rPr lang="en-US" b="1" dirty="0" err="1" smtClean="0">
                <a:solidFill>
                  <a:srgbClr val="0000CC"/>
                </a:solidFill>
              </a:rPr>
              <a:t>tham</a:t>
            </a:r>
            <a:r>
              <a:rPr lang="en-US" b="1" dirty="0" smtClean="0">
                <a:solidFill>
                  <a:srgbClr val="0000CC"/>
                </a:solidFill>
              </a:rPr>
              <a:t> </a:t>
            </a:r>
            <a:r>
              <a:rPr lang="en-US" b="1" dirty="0" err="1" smtClean="0">
                <a:solidFill>
                  <a:srgbClr val="0000CC"/>
                </a:solidFill>
              </a:rPr>
              <a:t>khảo</a:t>
            </a:r>
            <a:endParaRPr lang="en-US" b="1" dirty="0">
              <a:solidFill>
                <a:srgbClr val="0000CC"/>
              </a:solidFill>
            </a:endParaRPr>
          </a:p>
        </p:txBody>
      </p:sp>
      <p:graphicFrame>
        <p:nvGraphicFramePr>
          <p:cNvPr id="6" name="Diagram 5"/>
          <p:cNvGraphicFramePr/>
          <p:nvPr>
            <p:extLst/>
          </p:nvPr>
        </p:nvGraphicFramePr>
        <p:xfrm>
          <a:off x="990600" y="1676400"/>
          <a:ext cx="7543800" cy="4038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4128777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3310"/>
    </mc:Choice>
    <mc:Fallback xmlns="">
      <p:transition spd="slow" advTm="2331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6" grpId="0">
        <p:bldAsOne/>
      </p:bldGraphic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video ket thuc su bien doi chat (1)">
            <a:hlinkClick r:id="" action="ppaction://media"/>
          </p:cNvPr>
          <p:cNvPicPr>
            <a:picLocks noGrp="1" noChangeAspect="1"/>
          </p:cNvPicPr>
          <p:nvPr>
            <p:ph idx="1"/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28600" y="304800"/>
            <a:ext cx="8610600" cy="6248400"/>
          </a:xfrm>
        </p:spPr>
      </p:pic>
      <p:sp>
        <p:nvSpPr>
          <p:cNvPr id="5" name="TextBox 4"/>
          <p:cNvSpPr txBox="1"/>
          <p:nvPr/>
        </p:nvSpPr>
        <p:spPr>
          <a:xfrm>
            <a:off x="5715000" y="6019800"/>
            <a:ext cx="3124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Video do </a:t>
            </a:r>
            <a:r>
              <a:rPr lang="en-US" b="1" dirty="0" err="1" smtClean="0">
                <a:solidFill>
                  <a:srgbClr val="FF0000"/>
                </a:solidFill>
              </a:rPr>
              <a:t>giáo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viên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tự</a:t>
            </a:r>
            <a:r>
              <a:rPr lang="en-US" b="1" dirty="0" smtClean="0">
                <a:solidFill>
                  <a:srgbClr val="FF0000"/>
                </a:solidFill>
              </a:rPr>
              <a:t> quay</a:t>
            </a:r>
            <a:endParaRPr lang="en-US" b="1" dirty="0">
              <a:solidFill>
                <a:srgbClr val="FF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3423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434"/>
    </mc:Choice>
    <mc:Fallback xmlns="">
      <p:transition spd="slow" advTm="2043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76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458200" cy="1066800"/>
          </a:xfrm>
        </p:spPr>
        <p:txBody>
          <a:bodyPr/>
          <a:lstStyle/>
          <a:p>
            <a:pPr algn="ctr"/>
            <a:r>
              <a:rPr lang="en-US" sz="28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MỌI Ý KIẾN ĐÓNG GÓP VÀ TRAO ĐỔI THÔNG TIN VỀ BÀI GIẢNG VUI LÒNG LIÊN HỆ</a:t>
            </a:r>
            <a:endParaRPr lang="en-US" sz="2800" b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Freeform 9"/>
          <p:cNvSpPr/>
          <p:nvPr/>
        </p:nvSpPr>
        <p:spPr>
          <a:xfrm>
            <a:off x="1077902" y="1589856"/>
            <a:ext cx="7088627" cy="1002205"/>
          </a:xfrm>
          <a:custGeom>
            <a:avLst/>
            <a:gdLst>
              <a:gd name="connsiteX0" fmla="*/ 0 w 6560695"/>
              <a:gd name="connsiteY0" fmla="*/ 0 h 1309181"/>
              <a:gd name="connsiteX1" fmla="*/ 6560695 w 6560695"/>
              <a:gd name="connsiteY1" fmla="*/ 0 h 1309181"/>
              <a:gd name="connsiteX2" fmla="*/ 6560695 w 6560695"/>
              <a:gd name="connsiteY2" fmla="*/ 1309181 h 1309181"/>
              <a:gd name="connsiteX3" fmla="*/ 0 w 6560695"/>
              <a:gd name="connsiteY3" fmla="*/ 1309181 h 1309181"/>
              <a:gd name="connsiteX4" fmla="*/ 0 w 6560695"/>
              <a:gd name="connsiteY4" fmla="*/ 0 h 1309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60695" h="1309181">
                <a:moveTo>
                  <a:pt x="0" y="0"/>
                </a:moveTo>
                <a:lnTo>
                  <a:pt x="6560695" y="0"/>
                </a:lnTo>
                <a:lnTo>
                  <a:pt x="6560695" y="1309181"/>
                </a:lnTo>
                <a:lnTo>
                  <a:pt x="0" y="1309181"/>
                </a:lnTo>
                <a:lnTo>
                  <a:pt x="0" y="0"/>
                </a:lnTo>
                <a:close/>
              </a:path>
            </a:pathLst>
          </a:custGeom>
          <a:solidFill>
            <a:srgbClr val="0070C0">
              <a:alpha val="40000"/>
            </a:srgbClr>
          </a:solidFill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4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86752" tIns="240030" rIns="240030" bIns="240030" numCol="1" spcCol="1270" anchor="ctr" anchorCtr="0">
            <a:noAutofit/>
          </a:bodyPr>
          <a:lstStyle/>
          <a:p>
            <a:pPr lvl="0" algn="ctr" defTabSz="2800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3200" kern="1200" dirty="0" smtClean="0">
                <a:solidFill>
                  <a:srgbClr val="FF3300"/>
                </a:solidFill>
              </a:rPr>
              <a:t>0382 365 698</a:t>
            </a:r>
            <a:endParaRPr lang="en-US" sz="3200" kern="1200" dirty="0">
              <a:solidFill>
                <a:srgbClr val="FF33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199549" y="1600200"/>
            <a:ext cx="990171" cy="1002205"/>
          </a:xfrm>
          <a:prstGeom prst="rect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2" name="Freeform 11"/>
          <p:cNvSpPr/>
          <p:nvPr/>
        </p:nvSpPr>
        <p:spPr>
          <a:xfrm>
            <a:off x="1176753" y="3226531"/>
            <a:ext cx="7088626" cy="1093439"/>
          </a:xfrm>
          <a:custGeom>
            <a:avLst/>
            <a:gdLst>
              <a:gd name="connsiteX0" fmla="*/ 0 w 4189380"/>
              <a:gd name="connsiteY0" fmla="*/ 0 h 1309181"/>
              <a:gd name="connsiteX1" fmla="*/ 4189380 w 4189380"/>
              <a:gd name="connsiteY1" fmla="*/ 0 h 1309181"/>
              <a:gd name="connsiteX2" fmla="*/ 4189380 w 4189380"/>
              <a:gd name="connsiteY2" fmla="*/ 1309181 h 1309181"/>
              <a:gd name="connsiteX3" fmla="*/ 0 w 4189380"/>
              <a:gd name="connsiteY3" fmla="*/ 1309181 h 1309181"/>
              <a:gd name="connsiteX4" fmla="*/ 0 w 4189380"/>
              <a:gd name="connsiteY4" fmla="*/ 0 h 1309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89380" h="1309181">
                <a:moveTo>
                  <a:pt x="0" y="0"/>
                </a:moveTo>
                <a:lnTo>
                  <a:pt x="4189380" y="0"/>
                </a:lnTo>
                <a:lnTo>
                  <a:pt x="4189380" y="1309181"/>
                </a:lnTo>
                <a:lnTo>
                  <a:pt x="0" y="1309181"/>
                </a:lnTo>
                <a:lnTo>
                  <a:pt x="0" y="0"/>
                </a:lnTo>
                <a:close/>
              </a:path>
            </a:pathLst>
          </a:custGeom>
          <a:solidFill>
            <a:srgbClr val="FF3300">
              <a:alpha val="40000"/>
            </a:srgbClr>
          </a:solidFill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4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86752" tIns="240030" rIns="240030" bIns="240030" numCol="1" spcCol="1270" anchor="ctr" anchorCtr="0">
            <a:noAutofit/>
          </a:bodyPr>
          <a:lstStyle/>
          <a:p>
            <a:pPr lvl="0" algn="l" defTabSz="2800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24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hcs.bd.nqchi@dongtrieu.edu.vn</a:t>
            </a:r>
            <a:endParaRPr lang="en-US" sz="2400" b="1" kern="1200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7282361" y="3184398"/>
            <a:ext cx="990171" cy="1113317"/>
          </a:xfrm>
          <a:prstGeom prst="rect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4" name="Freeform 13"/>
          <p:cNvSpPr/>
          <p:nvPr/>
        </p:nvSpPr>
        <p:spPr>
          <a:xfrm>
            <a:off x="1117658" y="5217585"/>
            <a:ext cx="7088627" cy="957720"/>
          </a:xfrm>
          <a:custGeom>
            <a:avLst/>
            <a:gdLst>
              <a:gd name="connsiteX0" fmla="*/ 0 w 4189380"/>
              <a:gd name="connsiteY0" fmla="*/ 0 h 1309181"/>
              <a:gd name="connsiteX1" fmla="*/ 4189380 w 4189380"/>
              <a:gd name="connsiteY1" fmla="*/ 0 h 1309181"/>
              <a:gd name="connsiteX2" fmla="*/ 4189380 w 4189380"/>
              <a:gd name="connsiteY2" fmla="*/ 1309181 h 1309181"/>
              <a:gd name="connsiteX3" fmla="*/ 0 w 4189380"/>
              <a:gd name="connsiteY3" fmla="*/ 1309181 h 1309181"/>
              <a:gd name="connsiteX4" fmla="*/ 0 w 4189380"/>
              <a:gd name="connsiteY4" fmla="*/ 0 h 1309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89380" h="1309181">
                <a:moveTo>
                  <a:pt x="0" y="0"/>
                </a:moveTo>
                <a:lnTo>
                  <a:pt x="4189380" y="0"/>
                </a:lnTo>
                <a:lnTo>
                  <a:pt x="4189380" y="1309181"/>
                </a:lnTo>
                <a:lnTo>
                  <a:pt x="0" y="1309181"/>
                </a:lnTo>
                <a:lnTo>
                  <a:pt x="0" y="0"/>
                </a:lnTo>
                <a:close/>
              </a:path>
            </a:pathLst>
          </a:custGeom>
          <a:solidFill>
            <a:srgbClr val="FFFF00">
              <a:alpha val="40000"/>
            </a:srgbClr>
          </a:solidFill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4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86752" tIns="240030" rIns="240030" bIns="240030" numCol="1" spcCol="1270" anchor="ctr" anchorCtr="0">
            <a:noAutofit/>
          </a:bodyPr>
          <a:lstStyle/>
          <a:p>
            <a:pPr lvl="0" algn="l" defTabSz="2800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6300" kern="1200" dirty="0"/>
          </a:p>
        </p:txBody>
      </p:sp>
      <p:sp>
        <p:nvSpPr>
          <p:cNvPr id="15" name="Rectangle 14"/>
          <p:cNvSpPr/>
          <p:nvPr/>
        </p:nvSpPr>
        <p:spPr>
          <a:xfrm>
            <a:off x="7467600" y="5217585"/>
            <a:ext cx="990171" cy="957720"/>
          </a:xfrm>
          <a:prstGeom prst="rect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" name="Diagonal Stripe 7"/>
          <p:cNvSpPr/>
          <p:nvPr/>
        </p:nvSpPr>
        <p:spPr bwMode="auto">
          <a:xfrm>
            <a:off x="838200" y="1600200"/>
            <a:ext cx="1752600" cy="1524000"/>
          </a:xfrm>
          <a:prstGeom prst="diagStripe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NI-Times" pitchFamily="2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719761" y="5562600"/>
            <a:ext cx="55626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http://thcsbinhduong.dongtrieu.edu.vn/</a:t>
            </a:r>
            <a:endParaRPr lang="en-US" sz="24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Diagonal Stripe 17"/>
          <p:cNvSpPr/>
          <p:nvPr/>
        </p:nvSpPr>
        <p:spPr bwMode="auto">
          <a:xfrm rot="490225">
            <a:off x="838200" y="1279398"/>
            <a:ext cx="1802588" cy="1905000"/>
          </a:xfrm>
          <a:prstGeom prst="diagStripe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NI-Times" pitchFamily="2" charset="0"/>
            </a:endParaRPr>
          </a:p>
        </p:txBody>
      </p:sp>
      <p:sp>
        <p:nvSpPr>
          <p:cNvPr id="24" name="Rectangle 23"/>
          <p:cNvSpPr/>
          <p:nvPr/>
        </p:nvSpPr>
        <p:spPr bwMode="auto">
          <a:xfrm>
            <a:off x="711981" y="1421580"/>
            <a:ext cx="1809470" cy="787801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NI-Times" pitchFamily="2" charset="0"/>
            </a:endParaRPr>
          </a:p>
        </p:txBody>
      </p:sp>
      <p:sp>
        <p:nvSpPr>
          <p:cNvPr id="26" name="Diagonal Stripe 25"/>
          <p:cNvSpPr/>
          <p:nvPr/>
        </p:nvSpPr>
        <p:spPr bwMode="auto">
          <a:xfrm rot="299346">
            <a:off x="560109" y="1136186"/>
            <a:ext cx="2318229" cy="1961257"/>
          </a:xfrm>
          <a:prstGeom prst="diagStripe">
            <a:avLst/>
          </a:pr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VNI-Times" pitchFamily="2" charset="0"/>
            </a:endParaRPr>
          </a:p>
        </p:txBody>
      </p:sp>
      <p:sp>
        <p:nvSpPr>
          <p:cNvPr id="27" name="Diagonal Stripe 26"/>
          <p:cNvSpPr/>
          <p:nvPr/>
        </p:nvSpPr>
        <p:spPr bwMode="auto">
          <a:xfrm rot="20080698">
            <a:off x="595000" y="1521956"/>
            <a:ext cx="2212279" cy="613470"/>
          </a:xfrm>
          <a:prstGeom prst="diagStripe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err="1" smtClean="0"/>
              <a:t>Điện</a:t>
            </a:r>
            <a:r>
              <a:rPr lang="en-US" dirty="0"/>
              <a:t> </a:t>
            </a:r>
            <a:r>
              <a:rPr lang="en-US" dirty="0" err="1" smtClean="0"/>
              <a:t>thoại</a:t>
            </a:r>
            <a:endParaRPr kumimoji="0" 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VNI-Times" pitchFamily="2" charset="0"/>
            </a:endParaRPr>
          </a:p>
        </p:txBody>
      </p:sp>
      <p:sp>
        <p:nvSpPr>
          <p:cNvPr id="28" name="Diagonal Stripe 27"/>
          <p:cNvSpPr/>
          <p:nvPr/>
        </p:nvSpPr>
        <p:spPr bwMode="auto">
          <a:xfrm rot="299346">
            <a:off x="653154" y="2744985"/>
            <a:ext cx="2318229" cy="1961257"/>
          </a:xfrm>
          <a:prstGeom prst="diagStripe">
            <a:avLst/>
          </a:pr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VNI-Times" pitchFamily="2" charset="0"/>
            </a:endParaRPr>
          </a:p>
        </p:txBody>
      </p:sp>
      <p:sp>
        <p:nvSpPr>
          <p:cNvPr id="30" name="Diagonal Stripe 29"/>
          <p:cNvSpPr/>
          <p:nvPr/>
        </p:nvSpPr>
        <p:spPr bwMode="auto">
          <a:xfrm rot="299346">
            <a:off x="576146" y="4759727"/>
            <a:ext cx="2318229" cy="1961257"/>
          </a:xfrm>
          <a:prstGeom prst="diagStripe">
            <a:avLst/>
          </a:pr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VNI-Times" pitchFamily="2" charset="0"/>
            </a:endParaRPr>
          </a:p>
        </p:txBody>
      </p:sp>
      <p:sp>
        <p:nvSpPr>
          <p:cNvPr id="31" name="Rectangle 30"/>
          <p:cNvSpPr/>
          <p:nvPr/>
        </p:nvSpPr>
        <p:spPr bwMode="auto">
          <a:xfrm>
            <a:off x="3021788" y="4319970"/>
            <a:ext cx="2083612" cy="726581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NI-Times" pitchFamily="2" charset="0"/>
            </a:endParaRPr>
          </a:p>
        </p:txBody>
      </p:sp>
      <p:sp>
        <p:nvSpPr>
          <p:cNvPr id="32" name="Diagonal Stripe 31"/>
          <p:cNvSpPr/>
          <p:nvPr/>
        </p:nvSpPr>
        <p:spPr bwMode="auto">
          <a:xfrm rot="19931347">
            <a:off x="640806" y="3098415"/>
            <a:ext cx="2197375" cy="613470"/>
          </a:xfrm>
          <a:prstGeom prst="diagStripe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smtClean="0"/>
              <a:t>Email</a:t>
            </a:r>
            <a:endParaRPr kumimoji="0" 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VNI-Times" pitchFamily="2" charset="0"/>
            </a:endParaRPr>
          </a:p>
        </p:txBody>
      </p:sp>
      <p:sp>
        <p:nvSpPr>
          <p:cNvPr id="33" name="Diagonal Stripe 32"/>
          <p:cNvSpPr/>
          <p:nvPr/>
        </p:nvSpPr>
        <p:spPr bwMode="auto">
          <a:xfrm rot="19664430">
            <a:off x="473566" y="5158017"/>
            <a:ext cx="2194533" cy="613470"/>
          </a:xfrm>
          <a:prstGeom prst="diagStripe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smtClean="0"/>
              <a:t>Website</a:t>
            </a:r>
            <a:endParaRPr kumimoji="0" 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VNI-Times" pitchFamily="2" charset="0"/>
            </a:endParaRPr>
          </a:p>
        </p:txBody>
      </p:sp>
      <p:pic>
        <p:nvPicPr>
          <p:cNvPr id="35" name="Picture 3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8742" y="1537147"/>
            <a:ext cx="1091784" cy="1151498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2361" y="3195765"/>
            <a:ext cx="1104900" cy="1154969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3550" y="5156293"/>
            <a:ext cx="1044222" cy="111798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53505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5135"/>
    </mc:Choice>
    <mc:Fallback xmlns="">
      <p:transition spd="slow" advTm="2513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6" grpId="0" animBg="1"/>
      <p:bldP spid="27" grpId="0"/>
      <p:bldP spid="28" grpId="0" animBg="1"/>
      <p:bldP spid="30" grpId="0" animBg="1"/>
      <p:bldP spid="32" grpId="0"/>
      <p:bldP spid="3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9106" y="2841837"/>
            <a:ext cx="1196895" cy="927286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28600" y="330406"/>
            <a:ext cx="1661009" cy="323610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2476500" y="442174"/>
            <a:ext cx="2476500" cy="3810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2520" y="3301355"/>
            <a:ext cx="1683130" cy="168313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9006" y="2284901"/>
            <a:ext cx="1581150" cy="2032907"/>
          </a:xfrm>
          <a:prstGeom prst="rect">
            <a:avLst/>
          </a:prstGeom>
        </p:spPr>
      </p:pic>
      <p:sp>
        <p:nvSpPr>
          <p:cNvPr id="9" name="Rounded Rectangular Callout 8"/>
          <p:cNvSpPr/>
          <p:nvPr/>
        </p:nvSpPr>
        <p:spPr>
          <a:xfrm>
            <a:off x="4241420" y="3027879"/>
            <a:ext cx="3409950" cy="1345724"/>
          </a:xfrm>
          <a:prstGeom prst="wedgeRoundRectCallout">
            <a:avLst>
              <a:gd name="adj1" fmla="val -77817"/>
              <a:gd name="adj2" fmla="val -23801"/>
              <a:gd name="adj3" fmla="val 16667"/>
            </a:avLst>
          </a:prstGeom>
          <a:solidFill>
            <a:schemeClr val="accent2">
              <a:alpha val="70000"/>
            </a:schemeClr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Bác</a:t>
            </a:r>
            <a:r>
              <a:rPr lang="en-US" sz="2400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ơi</a:t>
            </a:r>
            <a:r>
              <a:rPr lang="en-US" sz="2400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! </a:t>
            </a:r>
            <a:r>
              <a:rPr lang="en-US" sz="2400" dirty="0" err="1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Cháu</a:t>
            </a:r>
            <a:r>
              <a:rPr lang="en-US" sz="2400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đói</a:t>
            </a:r>
            <a:r>
              <a:rPr lang="en-US" sz="2400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lắm</a:t>
            </a:r>
            <a:r>
              <a:rPr lang="en-US" sz="2400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bác</a:t>
            </a:r>
            <a:r>
              <a:rPr lang="en-US" sz="2400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cho</a:t>
            </a:r>
            <a:r>
              <a:rPr lang="en-US" sz="2400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cháu</a:t>
            </a:r>
            <a:r>
              <a:rPr lang="en-US" sz="2400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củ</a:t>
            </a:r>
            <a:r>
              <a:rPr lang="en-US" sz="2400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cà</a:t>
            </a:r>
            <a:r>
              <a:rPr lang="en-US" sz="2400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rốt</a:t>
            </a:r>
            <a:r>
              <a:rPr lang="en-US" sz="2400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được</a:t>
            </a:r>
            <a:r>
              <a:rPr lang="en-US" sz="2400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không</a:t>
            </a:r>
            <a:r>
              <a:rPr lang="en-US" sz="2400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 ạ ?</a:t>
            </a:r>
            <a:endParaRPr lang="en-US" sz="2400" dirty="0">
              <a:solidFill>
                <a:schemeClr val="bg1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10" name="Rounded Rectangular Callout 9"/>
          <p:cNvSpPr/>
          <p:nvPr/>
        </p:nvSpPr>
        <p:spPr>
          <a:xfrm>
            <a:off x="2696696" y="1221306"/>
            <a:ext cx="3023048" cy="1508394"/>
          </a:xfrm>
          <a:prstGeom prst="wedgeRoundRectCallout">
            <a:avLst>
              <a:gd name="adj1" fmla="val -103719"/>
              <a:gd name="adj2" fmla="val -56700"/>
              <a:gd name="adj3" fmla="val 16667"/>
            </a:avLst>
          </a:prstGeom>
          <a:solidFill>
            <a:schemeClr val="accent2">
              <a:alpha val="70000"/>
            </a:schemeClr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Được</a:t>
            </a:r>
            <a:r>
              <a:rPr lang="en-US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chứ</a:t>
            </a:r>
            <a:r>
              <a:rPr lang="en-US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. </a:t>
            </a:r>
            <a:r>
              <a:rPr lang="en-US" dirty="0" err="1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Nhưng</a:t>
            </a:r>
            <a:r>
              <a:rPr lang="en-US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để</a:t>
            </a:r>
            <a:r>
              <a:rPr lang="en-US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 ta </a:t>
            </a:r>
            <a:r>
              <a:rPr lang="en-US" dirty="0" err="1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xem</a:t>
            </a:r>
            <a:r>
              <a:rPr lang="en-US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 con ở </a:t>
            </a:r>
            <a:r>
              <a:rPr lang="en-US" dirty="0" err="1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trường</a:t>
            </a:r>
            <a:r>
              <a:rPr lang="en-US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có</a:t>
            </a:r>
            <a:r>
              <a:rPr lang="en-US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học</a:t>
            </a:r>
            <a:r>
              <a:rPr lang="en-US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hành</a:t>
            </a:r>
            <a:r>
              <a:rPr lang="en-US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chương</a:t>
            </a:r>
            <a:r>
              <a:rPr lang="en-US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 1 </a:t>
            </a:r>
            <a:r>
              <a:rPr lang="en-US" dirty="0" err="1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môn</a:t>
            </a:r>
            <a:r>
              <a:rPr lang="en-US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Hóa</a:t>
            </a:r>
            <a:r>
              <a:rPr lang="en-US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học</a:t>
            </a:r>
            <a:r>
              <a:rPr lang="en-US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 8 </a:t>
            </a:r>
            <a:r>
              <a:rPr lang="en-US" dirty="0" err="1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có</a:t>
            </a:r>
            <a:r>
              <a:rPr lang="en-US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đàng</a:t>
            </a:r>
            <a:r>
              <a:rPr lang="en-US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hoàng</a:t>
            </a:r>
            <a:r>
              <a:rPr lang="en-US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không</a:t>
            </a:r>
            <a:r>
              <a:rPr lang="en-US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thì</a:t>
            </a:r>
            <a:r>
              <a:rPr lang="en-US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 ta </a:t>
            </a:r>
            <a:r>
              <a:rPr lang="en-US" dirty="0" err="1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mới</a:t>
            </a:r>
            <a:r>
              <a:rPr lang="en-US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cho</a:t>
            </a:r>
            <a:endParaRPr lang="en-US" dirty="0">
              <a:solidFill>
                <a:schemeClr val="bg1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11" name="Rounded Rectangular Callout 10"/>
          <p:cNvSpPr/>
          <p:nvPr/>
        </p:nvSpPr>
        <p:spPr>
          <a:xfrm>
            <a:off x="191915" y="3924301"/>
            <a:ext cx="3124200" cy="1060184"/>
          </a:xfrm>
          <a:prstGeom prst="wedgeRoundRectCallout">
            <a:avLst>
              <a:gd name="adj1" fmla="val -25718"/>
              <a:gd name="adj2" fmla="val -299077"/>
              <a:gd name="adj3" fmla="val 16667"/>
            </a:avLst>
          </a:prstGeom>
          <a:solidFill>
            <a:schemeClr val="accent2">
              <a:alpha val="70000"/>
            </a:schemeClr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Giờ ta sẽ cho con tự nhổ cà rốt</a:t>
            </a:r>
            <a:endParaRPr lang="en-US" sz="2400">
              <a:solidFill>
                <a:schemeClr val="bg1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12" name="Rounded Rectangular Callout 11"/>
          <p:cNvSpPr/>
          <p:nvPr/>
        </p:nvSpPr>
        <p:spPr>
          <a:xfrm>
            <a:off x="3309614" y="292796"/>
            <a:ext cx="4894435" cy="726840"/>
          </a:xfrm>
          <a:prstGeom prst="wedgeRoundRectCallout">
            <a:avLst>
              <a:gd name="adj1" fmla="val -96880"/>
              <a:gd name="adj2" fmla="val 47257"/>
              <a:gd name="adj3" fmla="val 16667"/>
            </a:avLst>
          </a:prstGeom>
          <a:solidFill>
            <a:schemeClr val="accent2">
              <a:alpha val="70000"/>
            </a:schemeClr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Con </a:t>
            </a:r>
            <a:r>
              <a:rPr lang="en-US" sz="2800" dirty="0" err="1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có</a:t>
            </a:r>
            <a:r>
              <a:rPr lang="en-US" sz="2800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dám</a:t>
            </a:r>
            <a:r>
              <a:rPr lang="en-US" sz="2800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thử</a:t>
            </a:r>
            <a:r>
              <a:rPr lang="en-US" sz="2800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không</a:t>
            </a:r>
            <a:r>
              <a:rPr lang="en-US" sz="2800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?</a:t>
            </a:r>
            <a:endParaRPr lang="en-US" sz="2800" dirty="0">
              <a:solidFill>
                <a:schemeClr val="bg1"/>
              </a:solidFill>
              <a:latin typeface="+mj-lt"/>
              <a:cs typeface="Times New Roman" panose="02020603050405020304" pitchFamily="18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7091" y="2690473"/>
            <a:ext cx="1683130" cy="168313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05208"/>
            <a:ext cx="1060934" cy="1267227"/>
          </a:xfrm>
          <a:prstGeom prst="rect">
            <a:avLst/>
          </a:prstGeom>
        </p:spPr>
      </p:pic>
      <p:sp>
        <p:nvSpPr>
          <p:cNvPr id="17" name="Rounded Rectangular Callout 16"/>
          <p:cNvSpPr/>
          <p:nvPr/>
        </p:nvSpPr>
        <p:spPr>
          <a:xfrm>
            <a:off x="184634" y="3769123"/>
            <a:ext cx="3409950" cy="1345724"/>
          </a:xfrm>
          <a:prstGeom prst="wedgeRoundRectCallout">
            <a:avLst>
              <a:gd name="adj1" fmla="val -37594"/>
              <a:gd name="adj2" fmla="val -100244"/>
              <a:gd name="adj3" fmla="val 16667"/>
            </a:avLst>
          </a:prstGeom>
          <a:solidFill>
            <a:schemeClr val="accent2">
              <a:alpha val="70000"/>
            </a:schemeClr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Dạ</a:t>
            </a:r>
            <a:r>
              <a:rPr lang="en-US" sz="2400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. Con </a:t>
            </a:r>
            <a:r>
              <a:rPr lang="en-US" sz="2400" dirty="0" err="1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đồng</a:t>
            </a:r>
            <a:r>
              <a:rPr lang="en-US" sz="2400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 ý</a:t>
            </a:r>
            <a:endParaRPr lang="en-US" sz="2400" dirty="0">
              <a:solidFill>
                <a:schemeClr val="bg1"/>
              </a:solidFill>
              <a:latin typeface="+mj-lt"/>
              <a:cs typeface="Times New Roman" panose="02020603050405020304" pitchFamily="18" charset="0"/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611">
            <a:off x="7340973" y="5417841"/>
            <a:ext cx="850901" cy="1273201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611">
            <a:off x="5119364" y="5417841"/>
            <a:ext cx="850901" cy="1273201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611">
            <a:off x="2884164" y="5417841"/>
            <a:ext cx="850901" cy="1273201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611">
            <a:off x="728702" y="5417841"/>
            <a:ext cx="850901" cy="1273201"/>
          </a:xfrm>
          <a:prstGeom prst="rect">
            <a:avLst/>
          </a:prstGeom>
        </p:spPr>
      </p:pic>
      <p:pic>
        <p:nvPicPr>
          <p:cNvPr id="29" name="voice 1a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9464485" y="-90342"/>
            <a:ext cx="609600" cy="609600"/>
          </a:xfrm>
          <a:prstGeom prst="rect">
            <a:avLst/>
          </a:prstGeom>
        </p:spPr>
      </p:pic>
      <p:pic>
        <p:nvPicPr>
          <p:cNvPr id="30" name="voice1b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9464485" y="1207860"/>
            <a:ext cx="609600" cy="609600"/>
          </a:xfrm>
          <a:prstGeom prst="rect">
            <a:avLst/>
          </a:prstGeom>
        </p:spPr>
      </p:pic>
      <p:pic>
        <p:nvPicPr>
          <p:cNvPr id="31" name="voice2b">
            <a:hlinkClick r:id="" action="ppaction://media"/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10306050" y="1207860"/>
            <a:ext cx="609600" cy="609600"/>
          </a:xfrm>
          <a:prstGeom prst="rect">
            <a:avLst/>
          </a:prstGeom>
        </p:spPr>
      </p:pic>
      <p:pic>
        <p:nvPicPr>
          <p:cNvPr id="32" name="voice3b">
            <a:hlinkClick r:id="" action="ppaction://media"/>
          </p:cNvPr>
          <p:cNvPicPr>
            <a:picLocks noChangeAspect="1"/>
          </p:cNvPicPr>
          <p:nvPr>
            <a:audioFile r:link="rId9"/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11334750" y="1167754"/>
            <a:ext cx="609600" cy="609600"/>
          </a:xfrm>
          <a:prstGeom prst="rect">
            <a:avLst/>
          </a:prstGeom>
        </p:spPr>
      </p:pic>
      <p:pic>
        <p:nvPicPr>
          <p:cNvPr id="33" name="voice2a">
            <a:hlinkClick r:id="" action="ppaction://media"/>
          </p:cNvPr>
          <p:cNvPicPr>
            <a:picLocks noChangeAspect="1"/>
          </p:cNvPicPr>
          <p:nvPr>
            <a:audioFile r:link="rId11"/>
            <p:extLst>
              <p:ext uri="{DAA4B4D4-6D71-4841-9C94-3DE7FCFB9230}">
                <p14:media xmlns:p14="http://schemas.microsoft.com/office/powerpoint/2010/main" r:embed="rId10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10306050" y="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39641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1032"/>
    </mc:Choice>
    <mc:Fallback xmlns="">
      <p:transition spd="slow" advTm="3103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1.11111E-6 L 0.21684 -0.05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51" y="-27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3.33333E-6 L -0.76302 -0.09584 " pathEditMode="relative" rAng="0" ptsTypes="AA">
                                      <p:cBhvr>
                                        <p:cTn id="15" dur="4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160" y="-47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1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20"/>
                            </p:stCondLst>
                            <p:childTnLst>
                              <p:par>
                                <p:cTn id="2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5976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1996"/>
                            </p:stCondLst>
                            <p:childTnLst>
                              <p:par>
                                <p:cTn id="3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2496"/>
                            </p:stCondLst>
                            <p:childTnLst>
                              <p:par>
                                <p:cTn id="37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" dur="7176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9672"/>
                            </p:stCondLst>
                            <p:childTnLst>
                              <p:par>
                                <p:cTn id="4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172"/>
                            </p:stCondLst>
                            <p:childTnLst>
                              <p:par>
                                <p:cTn id="4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5" dur="3720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3892"/>
                            </p:stCondLst>
                            <p:childTnLst>
                              <p:par>
                                <p:cTn id="5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4392"/>
                            </p:stCondLst>
                            <p:childTnLst>
                              <p:par>
                                <p:cTn id="61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7" dur="1944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6336"/>
                            </p:stCondLst>
                            <p:childTnLst>
                              <p:par>
                                <p:cTn id="6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1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6346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3.7037E-6 L -0.26493 -0.07361 " pathEditMode="relative" rAng="0" ptsTypes="AA">
                                      <p:cBhvr>
                                        <p:cTn id="7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247" y="-36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7346"/>
                            </p:stCondLst>
                            <p:childTnLst>
                              <p:par>
                                <p:cTn id="7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1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7356"/>
                            </p:stCondLst>
                            <p:childTnLst>
                              <p:par>
                                <p:cTn id="86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8356"/>
                            </p:stCondLst>
                            <p:childTnLst>
                              <p:par>
                                <p:cTn id="9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3" dur="2136" fill="hold"/>
                                        <p:tgtEl>
                                          <p:spTgt spid="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30492"/>
                            </p:stCondLst>
                            <p:childTnLst>
                              <p:par>
                                <p:cTn id="9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9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  <p:audio>
              <p:cMediaNode vol="80000">
                <p:cTn id="9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  <p:audio>
              <p:cMediaNode vol="80000">
                <p:cTn id="10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  <p:audio>
              <p:cMediaNode vol="80000">
                <p:cTn id="10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"/>
                </p:tgtEl>
              </p:cMediaNode>
            </p:audio>
            <p:audio>
              <p:cMediaNode vol="80000">
                <p:cTn id="10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3"/>
                </p:tgtEl>
              </p:cMediaNode>
            </p:audio>
          </p:childTnLst>
        </p:cTn>
      </p:par>
    </p:tnLst>
    <p:bldLst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0023" y="4555482"/>
            <a:ext cx="1249999" cy="1336206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8414" y="4489550"/>
            <a:ext cx="1249999" cy="1336206"/>
          </a:xfrm>
          <a:prstGeom prst="rect">
            <a:avLst/>
          </a:prstGeom>
        </p:spPr>
      </p:pic>
      <p:pic>
        <p:nvPicPr>
          <p:cNvPr id="75" name="Picture 7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9106" y="2841837"/>
            <a:ext cx="1196895" cy="927286"/>
          </a:xfrm>
          <a:prstGeom prst="rect">
            <a:avLst/>
          </a:prstGeom>
        </p:spPr>
      </p:pic>
      <p:sp>
        <p:nvSpPr>
          <p:cNvPr id="77" name="Sun 76"/>
          <p:cNvSpPr/>
          <p:nvPr/>
        </p:nvSpPr>
        <p:spPr>
          <a:xfrm>
            <a:off x="190749" y="3981875"/>
            <a:ext cx="2162493" cy="2083116"/>
          </a:xfrm>
          <a:prstGeom prst="su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pic>
        <p:nvPicPr>
          <p:cNvPr id="33" name="Picture 3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28600" y="330406"/>
            <a:ext cx="1661009" cy="323610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345519" y="2209365"/>
            <a:ext cx="1958679" cy="1871627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05208"/>
            <a:ext cx="1060934" cy="1267227"/>
          </a:xfrm>
          <a:prstGeom prst="rect">
            <a:avLst/>
          </a:prstGeom>
        </p:spPr>
      </p:pic>
      <p:sp>
        <p:nvSpPr>
          <p:cNvPr id="35" name="Rectangle 34"/>
          <p:cNvSpPr/>
          <p:nvPr/>
        </p:nvSpPr>
        <p:spPr>
          <a:xfrm>
            <a:off x="3953467" y="1411496"/>
            <a:ext cx="52468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A : </a:t>
            </a:r>
            <a:r>
              <a:rPr lang="en-US" sz="2400" b="1" dirty="0" err="1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Chất</a:t>
            </a:r>
            <a:endParaRPr lang="en-US" sz="2400" b="1" dirty="0" smtClean="0">
              <a:solidFill>
                <a:schemeClr val="bg1"/>
              </a:solidFill>
              <a:latin typeface="+mj-lt"/>
              <a:cs typeface="Times New Roman" panose="02020603050405020304" pitchFamily="18" charset="0"/>
            </a:endParaRPr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752" y="4489550"/>
            <a:ext cx="1249999" cy="133620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3744" y="4555482"/>
            <a:ext cx="1442555" cy="1310075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9901" b="49505" l="10370" r="90370">
                        <a14:backgroundMark x1="38519" y1="48020" x2="42963" y2="470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50261"/>
          <a:stretch/>
        </p:blipFill>
        <p:spPr>
          <a:xfrm rot="3519568">
            <a:off x="8224783" y="5479736"/>
            <a:ext cx="823031" cy="61253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611">
            <a:off x="7340973" y="5417841"/>
            <a:ext cx="850901" cy="1273201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2135" y="4489550"/>
            <a:ext cx="1442555" cy="1310075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9901" b="49505" l="10370" r="90370">
                        <a14:backgroundMark x1="38519" y1="48020" x2="42963" y2="470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50261"/>
          <a:stretch/>
        </p:blipFill>
        <p:spPr>
          <a:xfrm rot="3519568">
            <a:off x="6003174" y="5413804"/>
            <a:ext cx="823031" cy="61253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611">
            <a:off x="5119364" y="5417841"/>
            <a:ext cx="850901" cy="1273201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6935" y="4527650"/>
            <a:ext cx="1442555" cy="1310075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3214" y="4527650"/>
            <a:ext cx="1249999" cy="1336206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9901" b="49505" l="10370" r="90370">
                        <a14:backgroundMark x1="38519" y1="48020" x2="42963" y2="470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50261"/>
          <a:stretch/>
        </p:blipFill>
        <p:spPr>
          <a:xfrm rot="3519568">
            <a:off x="3767974" y="5451904"/>
            <a:ext cx="823031" cy="612530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611">
            <a:off x="2884164" y="5417841"/>
            <a:ext cx="850901" cy="1273201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736" y="4343308"/>
            <a:ext cx="1102519" cy="1360250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611">
            <a:off x="728702" y="5417841"/>
            <a:ext cx="850901" cy="1273201"/>
          </a:xfrm>
          <a:prstGeom prst="rect">
            <a:avLst/>
          </a:prstGeom>
        </p:spPr>
      </p:pic>
      <p:sp>
        <p:nvSpPr>
          <p:cNvPr id="45" name="Rounded Rectangular Callout 44"/>
          <p:cNvSpPr/>
          <p:nvPr/>
        </p:nvSpPr>
        <p:spPr>
          <a:xfrm>
            <a:off x="1613160" y="8859"/>
            <a:ext cx="7055223" cy="1394582"/>
          </a:xfrm>
          <a:prstGeom prst="wedgeRoundRectCallout">
            <a:avLst>
              <a:gd name="adj1" fmla="val -58471"/>
              <a:gd name="adj2" fmla="val 22449"/>
              <a:gd name="adj3" fmla="val 16667"/>
            </a:avLst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Câu 1: Là </a:t>
            </a:r>
            <a:r>
              <a:rPr lang="nl-NL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thứ có ở khắp nơi trên trái đất, kể cả trong cơ thể mỗi chúng </a:t>
            </a:r>
            <a:r>
              <a:rPr lang="nl-NL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ta</a:t>
            </a:r>
            <a:r>
              <a:rPr lang="en-US" sz="2400" b="1" dirty="0" smtClean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55" name="Rectangle 54"/>
          <p:cNvSpPr/>
          <p:nvPr/>
        </p:nvSpPr>
        <p:spPr>
          <a:xfrm>
            <a:off x="695145" y="6050477"/>
            <a:ext cx="7941154" cy="823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 dirty="0" smtClean="0">
                <a:solidFill>
                  <a:srgbClr val="006600"/>
                </a:solidFill>
                <a:latin typeface="+mj-lt"/>
                <a:cs typeface="Times New Roman" panose="02020603050405020304" pitchFamily="18" charset="0"/>
              </a:rPr>
              <a:t>  A                 B                 C                 D</a:t>
            </a:r>
            <a:endParaRPr lang="en-US" sz="3200" b="1" dirty="0">
              <a:solidFill>
                <a:srgbClr val="006600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81" name="Rectangle 80"/>
          <p:cNvSpPr/>
          <p:nvPr/>
        </p:nvSpPr>
        <p:spPr>
          <a:xfrm>
            <a:off x="3953467" y="1905640"/>
            <a:ext cx="52468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B : </a:t>
            </a:r>
            <a:r>
              <a:rPr lang="en-US" sz="2400" b="1" dirty="0" err="1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Vật</a:t>
            </a:r>
            <a:r>
              <a:rPr lang="en-US" sz="2400" b="1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thể</a:t>
            </a:r>
            <a:endParaRPr lang="en-US" sz="2400" b="1" dirty="0" smtClean="0">
              <a:solidFill>
                <a:schemeClr val="bg1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82" name="Rectangle 81"/>
          <p:cNvSpPr/>
          <p:nvPr/>
        </p:nvSpPr>
        <p:spPr>
          <a:xfrm>
            <a:off x="3953467" y="2399784"/>
            <a:ext cx="52468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C : </a:t>
            </a:r>
            <a:r>
              <a:rPr lang="en-US" sz="2400" b="1" dirty="0" err="1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Nguyên</a:t>
            </a:r>
            <a:r>
              <a:rPr lang="en-US" sz="2400" b="1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tử</a:t>
            </a:r>
            <a:endParaRPr lang="en-US" sz="2400" b="1" dirty="0" smtClean="0">
              <a:solidFill>
                <a:schemeClr val="bg1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83" name="Rectangle 82"/>
          <p:cNvSpPr/>
          <p:nvPr/>
        </p:nvSpPr>
        <p:spPr>
          <a:xfrm>
            <a:off x="3953467" y="2893929"/>
            <a:ext cx="52468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D : </a:t>
            </a:r>
            <a:r>
              <a:rPr lang="en-US" sz="2400" b="1" dirty="0" err="1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Phân</a:t>
            </a:r>
            <a:r>
              <a:rPr lang="en-US" sz="2400" b="1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tử</a:t>
            </a:r>
            <a:endParaRPr lang="en-US" sz="2400" b="1" dirty="0" smtClean="0">
              <a:solidFill>
                <a:schemeClr val="bg1"/>
              </a:solidFill>
              <a:latin typeface="+mj-lt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59538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5000"/>
    </mc:Choice>
    <mc:Fallback xmlns="">
      <p:transition spd="slow" advTm="2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3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8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3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8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1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10"/>
                            </p:stCondLst>
                            <p:childTnLst>
                              <p:par>
                                <p:cTn id="45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4.81481E-6 L 0.75677 0.30996 " pathEditMode="relative" rAng="0" ptsTypes="AA">
                                      <p:cBhvr>
                                        <p:cTn id="46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830" y="15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10"/>
                            </p:stCondLst>
                            <p:childTnLst>
                              <p:par>
                                <p:cTn id="4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1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20"/>
                            </p:stCondLst>
                            <p:childTnLst>
                              <p:par>
                                <p:cTn id="5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8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0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2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3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4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5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6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020"/>
                            </p:stCondLst>
                            <p:childTnLst>
                              <p:par>
                                <p:cTn id="6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oisair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00"/>
                            </p:stCondLst>
                            <p:childTnLst>
                              <p:par>
                                <p:cTn id="9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250"/>
                            </p:stCondLst>
                            <p:childTnLst>
                              <p:par>
                                <p:cTn id="97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4.81481E-6 L 0.54809 0.30024 " pathEditMode="relative" rAng="0" ptsTypes="AA">
                                      <p:cBhvr>
                                        <p:cTn id="9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396" y="15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3250"/>
                            </p:stCondLst>
                            <p:childTnLst>
                              <p:par>
                                <p:cTn id="10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3500"/>
                            </p:stCondLst>
                            <p:childTnLst>
                              <p:par>
                                <p:cTn id="107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8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9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0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1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2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4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5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6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7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8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500"/>
                            </p:stCondLst>
                            <p:childTnLst>
                              <p:par>
                                <p:cTn id="12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oisair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1000"/>
                            </p:stCondLst>
                            <p:childTnLst>
                              <p:par>
                                <p:cTn id="14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3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250"/>
                            </p:stCondLst>
                            <p:childTnLst>
                              <p:par>
                                <p:cTn id="149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4.81481E-6 L 0.33316 0.30024 " pathEditMode="relative" rAng="0" ptsTypes="AA">
                                      <p:cBhvr>
                                        <p:cTn id="15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649" y="15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3250"/>
                            </p:stCondLst>
                            <p:childTnLst>
                              <p:par>
                                <p:cTn id="15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3500"/>
                            </p:stCondLst>
                            <p:childTnLst>
                              <p:par>
                                <p:cTn id="159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1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2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3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4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7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8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9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0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5500"/>
                            </p:stCondLst>
                            <p:childTnLst>
                              <p:par>
                                <p:cTn id="17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3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oisair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oisair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8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2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84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5" fill="hold">
                      <p:stCondLst>
                        <p:cond delay="0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1000"/>
                            </p:stCondLst>
                            <p:childTnLst>
                              <p:par>
                                <p:cTn id="19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5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1250"/>
                            </p:stCondLst>
                            <p:childTnLst>
                              <p:par>
                                <p:cTn id="201" presetID="4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73 0.02894 L 0.07917 0.32917 " pathEditMode="relative" rAng="0" ptsTypes="AA">
                                      <p:cBhvr>
                                        <p:cTn id="20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36" y="15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3" fill="hold">
                            <p:stCondLst>
                              <p:cond delay="3250"/>
                            </p:stCondLst>
                            <p:childTnLst>
                              <p:par>
                                <p:cTn id="20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9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1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12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3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14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5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6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18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9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0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1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2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3" fill="hold">
                            <p:stCondLst>
                              <p:cond delay="5500"/>
                            </p:stCondLst>
                            <p:childTnLst>
                              <p:par>
                                <p:cTn id="22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5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9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ongioila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1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6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7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238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9" fill="hold">
                      <p:stCondLst>
                        <p:cond delay="0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7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48" dur="500" fill="hold"/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49" dur="500" fill="hold"/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50" dur="500" fill="hold"/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51" dur="500" fill="hold"/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2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53" dur="500" fill="hold"/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54" dur="500" fill="hold"/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55" dur="500" fill="hold"/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56" dur="500" fill="hold"/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58" dur="500" fill="hold"/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59" dur="500" fill="hold"/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60" dur="500" fill="hold"/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61" dur="500" fill="hold"/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</p:childTnLst>
        </p:cTn>
      </p:par>
    </p:tnLst>
    <p:bldLst>
      <p:bldP spid="77" grpId="0" animBg="1"/>
      <p:bldP spid="77" grpId="1" animBg="1"/>
      <p:bldP spid="45" grpId="0" animBg="1"/>
      <p:bldP spid="81" grpId="0" build="allAtOnce"/>
      <p:bldP spid="82" grpId="0" build="allAtOnce"/>
      <p:bldP spid="8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0023" y="4555482"/>
            <a:ext cx="1249999" cy="1336206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8414" y="4489550"/>
            <a:ext cx="1249999" cy="1336206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3214" y="4527650"/>
            <a:ext cx="1249999" cy="1336206"/>
          </a:xfrm>
          <a:prstGeom prst="rect">
            <a:avLst/>
          </a:prstGeom>
        </p:spPr>
      </p:pic>
      <p:pic>
        <p:nvPicPr>
          <p:cNvPr id="75" name="Picture 7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9106" y="2841837"/>
            <a:ext cx="1196895" cy="927286"/>
          </a:xfrm>
          <a:prstGeom prst="rect">
            <a:avLst/>
          </a:prstGeom>
        </p:spPr>
      </p:pic>
      <p:sp>
        <p:nvSpPr>
          <p:cNvPr id="77" name="Sun 76"/>
          <p:cNvSpPr/>
          <p:nvPr/>
        </p:nvSpPr>
        <p:spPr>
          <a:xfrm>
            <a:off x="2355398" y="3960547"/>
            <a:ext cx="2162493" cy="2083116"/>
          </a:xfrm>
          <a:prstGeom prst="su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pic>
        <p:nvPicPr>
          <p:cNvPr id="33" name="Picture 3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28600" y="330406"/>
            <a:ext cx="1661009" cy="323610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345519" y="2209365"/>
            <a:ext cx="1958679" cy="1871627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05208"/>
            <a:ext cx="1060934" cy="1267227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752" y="4489550"/>
            <a:ext cx="1249999" cy="133620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3744" y="4555482"/>
            <a:ext cx="1442555" cy="1310075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9901" b="49505" l="10370" r="90370">
                        <a14:backgroundMark x1="38519" y1="48020" x2="42963" y2="470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50261"/>
          <a:stretch/>
        </p:blipFill>
        <p:spPr>
          <a:xfrm rot="3519568">
            <a:off x="8224783" y="5479736"/>
            <a:ext cx="823031" cy="61253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611">
            <a:off x="7340973" y="5417841"/>
            <a:ext cx="850901" cy="1273201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2135" y="4489550"/>
            <a:ext cx="1442555" cy="1310075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9901" b="49505" l="10370" r="90370">
                        <a14:backgroundMark x1="38519" y1="48020" x2="42963" y2="470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50261"/>
          <a:stretch/>
        </p:blipFill>
        <p:spPr>
          <a:xfrm rot="3519568">
            <a:off x="6003174" y="5413804"/>
            <a:ext cx="823031" cy="61253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611">
            <a:off x="5119364" y="5417841"/>
            <a:ext cx="850901" cy="1273201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5719" y="4347068"/>
            <a:ext cx="1061850" cy="1310075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611">
            <a:off x="2884164" y="5417841"/>
            <a:ext cx="850901" cy="1273201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738" y="4385097"/>
            <a:ext cx="1581495" cy="1436256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611">
            <a:off x="728702" y="5417841"/>
            <a:ext cx="850901" cy="1273201"/>
          </a:xfrm>
          <a:prstGeom prst="rect">
            <a:avLst/>
          </a:prstGeom>
        </p:spPr>
      </p:pic>
      <p:sp>
        <p:nvSpPr>
          <p:cNvPr id="45" name="Rounded Rectangular Callout 44"/>
          <p:cNvSpPr/>
          <p:nvPr/>
        </p:nvSpPr>
        <p:spPr>
          <a:xfrm>
            <a:off x="1613160" y="8859"/>
            <a:ext cx="7055223" cy="1394582"/>
          </a:xfrm>
          <a:prstGeom prst="wedgeRoundRectCallout">
            <a:avLst>
              <a:gd name="adj1" fmla="val -58471"/>
              <a:gd name="adj2" fmla="val 22449"/>
              <a:gd name="adj3" fmla="val 16667"/>
            </a:avLst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 2: Là </a:t>
            </a:r>
            <a:r>
              <a:rPr lang="nl-NL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hạt đại diện cho chất, thể hiện đầy đủ những tính chất hóa học của </a:t>
            </a:r>
            <a:r>
              <a:rPr lang="nl-NL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chất?</a:t>
            </a:r>
            <a:endParaRPr lang="en-US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695145" y="6050477"/>
            <a:ext cx="8149310" cy="823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 dirty="0" smtClean="0">
                <a:solidFill>
                  <a:srgbClr val="006600"/>
                </a:solidFill>
                <a:latin typeface="+mj-lt"/>
                <a:cs typeface="Times New Roman" panose="02020603050405020304" pitchFamily="18" charset="0"/>
              </a:rPr>
              <a:t> A                  B                 C                 D</a:t>
            </a:r>
            <a:endParaRPr lang="en-US" sz="3200" b="1" dirty="0">
              <a:solidFill>
                <a:srgbClr val="006600"/>
              </a:solidFill>
              <a:latin typeface="+mj-lt"/>
              <a:cs typeface="Times New Roman" panose="02020603050405020304" pitchFamily="18" charset="0"/>
            </a:endParaRP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9901" b="49505" l="10370" r="90370">
                        <a14:backgroundMark x1="38519" y1="48020" x2="42963" y2="470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50261"/>
          <a:stretch/>
        </p:blipFill>
        <p:spPr>
          <a:xfrm rot="3519568">
            <a:off x="1694654" y="5479735"/>
            <a:ext cx="823031" cy="612530"/>
          </a:xfrm>
          <a:prstGeom prst="rect">
            <a:avLst/>
          </a:prstGeom>
        </p:spPr>
      </p:pic>
      <p:sp>
        <p:nvSpPr>
          <p:cNvPr id="29" name="Rectangle 28"/>
          <p:cNvSpPr/>
          <p:nvPr/>
        </p:nvSpPr>
        <p:spPr>
          <a:xfrm>
            <a:off x="3953467" y="1411496"/>
            <a:ext cx="52468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A : </a:t>
            </a:r>
            <a:r>
              <a:rPr lang="en-US" sz="2400" b="1" dirty="0" err="1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Nguyên</a:t>
            </a:r>
            <a:r>
              <a:rPr lang="en-US" sz="2400" b="1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tử</a:t>
            </a:r>
            <a:endParaRPr lang="en-US" sz="2400" b="1" dirty="0" smtClean="0">
              <a:solidFill>
                <a:schemeClr val="bg1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3953467" y="1905640"/>
            <a:ext cx="52468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B : </a:t>
            </a:r>
            <a:r>
              <a:rPr lang="en-US" sz="2400" b="1" dirty="0" err="1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Phân</a:t>
            </a:r>
            <a:r>
              <a:rPr lang="en-US" sz="2400" b="1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tử</a:t>
            </a:r>
            <a:endParaRPr lang="en-US" sz="2400" b="1" dirty="0" smtClean="0">
              <a:solidFill>
                <a:schemeClr val="bg1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3953467" y="2399784"/>
            <a:ext cx="52468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C : </a:t>
            </a:r>
            <a:r>
              <a:rPr lang="en-US" sz="2400" b="1" dirty="0" err="1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Nguyên</a:t>
            </a:r>
            <a:r>
              <a:rPr lang="en-US" sz="2400" b="1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tố</a:t>
            </a:r>
            <a:r>
              <a:rPr lang="en-US" sz="2400" b="1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hóa</a:t>
            </a:r>
            <a:r>
              <a:rPr lang="en-US" sz="2400" b="1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học</a:t>
            </a:r>
            <a:endParaRPr lang="en-US" sz="2400" b="1" dirty="0" smtClean="0">
              <a:solidFill>
                <a:schemeClr val="bg1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3953467" y="2893929"/>
            <a:ext cx="52468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D : Proton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42125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5000"/>
    </mc:Choice>
    <mc:Fallback xmlns="">
      <p:transition spd="slow" advTm="2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6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1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65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15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250"/>
                            </p:stCondLst>
                            <p:childTnLst>
                              <p:par>
                                <p:cTn id="45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4.81481E-6 L 0.75677 0.30996 " pathEditMode="relative" rAng="0" ptsTypes="AA">
                                      <p:cBhvr>
                                        <p:cTn id="46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830" y="15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250"/>
                            </p:stCondLst>
                            <p:childTnLst>
                              <p:par>
                                <p:cTn id="4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8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0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2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3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4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5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6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500"/>
                            </p:stCondLst>
                            <p:childTnLst>
                              <p:par>
                                <p:cTn id="6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oisair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00"/>
                            </p:stCondLst>
                            <p:childTnLst>
                              <p:par>
                                <p:cTn id="9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250"/>
                            </p:stCondLst>
                            <p:childTnLst>
                              <p:par>
                                <p:cTn id="97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4.81481E-6 L 0.54809 0.30024 " pathEditMode="relative" rAng="0" ptsTypes="AA">
                                      <p:cBhvr>
                                        <p:cTn id="9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396" y="15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3250"/>
                            </p:stCondLst>
                            <p:childTnLst>
                              <p:par>
                                <p:cTn id="10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3500"/>
                            </p:stCondLst>
                            <p:childTnLst>
                              <p:par>
                                <p:cTn id="107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8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9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0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1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2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4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5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6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7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8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500"/>
                            </p:stCondLst>
                            <p:childTnLst>
                              <p:par>
                                <p:cTn id="12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oisair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1000"/>
                            </p:stCondLst>
                            <p:childTnLst>
                              <p:par>
                                <p:cTn id="14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3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250"/>
                            </p:stCondLst>
                            <p:childTnLst>
                              <p:par>
                                <p:cTn id="149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4.81481E-6 L 0.33316 0.30024 " pathEditMode="relative" rAng="0" ptsTypes="AA">
                                      <p:cBhvr>
                                        <p:cTn id="15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649" y="15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3250"/>
                            </p:stCondLst>
                            <p:childTnLst>
                              <p:par>
                                <p:cTn id="15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3500"/>
                            </p:stCondLst>
                            <p:childTnLst>
                              <p:par>
                                <p:cTn id="159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1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2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3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4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7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8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9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0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5500"/>
                            </p:stCondLst>
                            <p:childTnLst>
                              <p:par>
                                <p:cTn id="17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3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ongioila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5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86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7" fill="hold">
                      <p:stCondLst>
                        <p:cond delay="0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9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>
                            <p:stCondLst>
                              <p:cond delay="1000"/>
                            </p:stCondLst>
                            <p:childTnLst>
                              <p:par>
                                <p:cTn id="19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7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1250"/>
                            </p:stCondLst>
                            <p:childTnLst>
                              <p:par>
                                <p:cTn id="203" presetID="4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73 0.02894 L 0.07917 0.32917 " pathEditMode="relative" rAng="0" ptsTypes="AA">
                                      <p:cBhvr>
                                        <p:cTn id="20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36" y="15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3250"/>
                            </p:stCondLst>
                            <p:childTnLst>
                              <p:par>
                                <p:cTn id="20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3500"/>
                            </p:stCondLst>
                            <p:childTnLst>
                              <p:par>
                                <p:cTn id="213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14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5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16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7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8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9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1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2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3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4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5" fill="hold">
                            <p:stCondLst>
                              <p:cond delay="5500"/>
                            </p:stCondLst>
                            <p:childTnLst>
                              <p:par>
                                <p:cTn id="22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7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oisair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4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6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238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9" fill="hold">
                      <p:stCondLst>
                        <p:cond delay="0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7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48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49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50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51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2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53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54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55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56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58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59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60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61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</p:childTnLst>
        </p:cTn>
      </p:par>
    </p:tnLst>
    <p:bldLst>
      <p:bldP spid="77" grpId="0" animBg="1"/>
      <p:bldP spid="77" grpId="1" animBg="1"/>
      <p:bldP spid="45" grpId="0" animBg="1"/>
      <p:bldP spid="29" grpId="0" build="allAtOnce"/>
      <p:bldP spid="32" grpId="0" build="allAtOnce"/>
      <p:bldP spid="3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3214" y="4527650"/>
            <a:ext cx="1249999" cy="1336206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752" y="4489550"/>
            <a:ext cx="1249999" cy="1336206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2467" y="4392304"/>
            <a:ext cx="1580781" cy="1435608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738" y="4385097"/>
            <a:ext cx="1581495" cy="143625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0023" y="4555482"/>
            <a:ext cx="1249999" cy="1336206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8414" y="4489550"/>
            <a:ext cx="1249999" cy="1336206"/>
          </a:xfrm>
          <a:prstGeom prst="rect">
            <a:avLst/>
          </a:prstGeom>
        </p:spPr>
      </p:pic>
      <p:pic>
        <p:nvPicPr>
          <p:cNvPr id="75" name="Picture 7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9106" y="2841837"/>
            <a:ext cx="1196895" cy="927286"/>
          </a:xfrm>
          <a:prstGeom prst="rect">
            <a:avLst/>
          </a:prstGeom>
        </p:spPr>
      </p:pic>
      <p:sp>
        <p:nvSpPr>
          <p:cNvPr id="77" name="Sun 76"/>
          <p:cNvSpPr/>
          <p:nvPr/>
        </p:nvSpPr>
        <p:spPr>
          <a:xfrm>
            <a:off x="4555634" y="3952202"/>
            <a:ext cx="2162493" cy="2083116"/>
          </a:xfrm>
          <a:prstGeom prst="su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pic>
        <p:nvPicPr>
          <p:cNvPr id="33" name="Picture 3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28600" y="330406"/>
            <a:ext cx="1661009" cy="323610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345519" y="2209365"/>
            <a:ext cx="1958679" cy="1871627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05208"/>
            <a:ext cx="1060934" cy="126722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3744" y="4555482"/>
            <a:ext cx="1442555" cy="1310075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9901" b="49505" l="10370" r="90370">
                        <a14:backgroundMark x1="38519" y1="48020" x2="42963" y2="470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50261"/>
          <a:stretch/>
        </p:blipFill>
        <p:spPr>
          <a:xfrm rot="3519568">
            <a:off x="8224783" y="5479736"/>
            <a:ext cx="823031" cy="61253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611">
            <a:off x="7340973" y="5417841"/>
            <a:ext cx="850901" cy="1273201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0307" y="4338723"/>
            <a:ext cx="1073146" cy="1310075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611">
            <a:off x="5119364" y="5417841"/>
            <a:ext cx="850901" cy="1273201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611">
            <a:off x="2884164" y="5417841"/>
            <a:ext cx="850901" cy="1273201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611">
            <a:off x="728702" y="5417841"/>
            <a:ext cx="850901" cy="1273201"/>
          </a:xfrm>
          <a:prstGeom prst="rect">
            <a:avLst/>
          </a:prstGeom>
        </p:spPr>
      </p:pic>
      <p:sp>
        <p:nvSpPr>
          <p:cNvPr id="45" name="Rounded Rectangular Callout 44"/>
          <p:cNvSpPr/>
          <p:nvPr/>
        </p:nvSpPr>
        <p:spPr>
          <a:xfrm>
            <a:off x="1613160" y="8859"/>
            <a:ext cx="7055223" cy="1394582"/>
          </a:xfrm>
          <a:prstGeom prst="wedgeRoundRectCallout">
            <a:avLst>
              <a:gd name="adj1" fmla="val -58471"/>
              <a:gd name="adj2" fmla="val 22449"/>
              <a:gd name="adj3" fmla="val 16667"/>
            </a:avLst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 3: Là </a:t>
            </a:r>
            <a:r>
              <a:rPr lang="nl-NL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 số biểu thị khả năng liên kết của </a:t>
            </a:r>
            <a:r>
              <a:rPr lang="nl-NL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nguyên </a:t>
            </a:r>
            <a:r>
              <a:rPr lang="nl-NL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55" name="Rectangle 54"/>
          <p:cNvSpPr/>
          <p:nvPr/>
        </p:nvSpPr>
        <p:spPr>
          <a:xfrm>
            <a:off x="788272" y="6050477"/>
            <a:ext cx="7769748" cy="823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 dirty="0" smtClean="0">
                <a:solidFill>
                  <a:srgbClr val="006600"/>
                </a:solidFill>
                <a:latin typeface="+mj-lt"/>
                <a:cs typeface="Times New Roman" panose="02020603050405020304" pitchFamily="18" charset="0"/>
              </a:rPr>
              <a:t> A                 B                 C                 D</a:t>
            </a:r>
            <a:endParaRPr lang="en-US" sz="3200" b="1" dirty="0">
              <a:solidFill>
                <a:srgbClr val="006600"/>
              </a:solidFill>
              <a:latin typeface="+mj-lt"/>
              <a:cs typeface="Times New Roman" panose="02020603050405020304" pitchFamily="18" charset="0"/>
            </a:endParaRP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9901" b="49505" l="10370" r="90370">
                        <a14:backgroundMark x1="38519" y1="48020" x2="42963" y2="470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50261"/>
          <a:stretch/>
        </p:blipFill>
        <p:spPr>
          <a:xfrm rot="3519568">
            <a:off x="1694654" y="5479735"/>
            <a:ext cx="823031" cy="61253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9901" b="49505" l="10370" r="90370">
                        <a14:backgroundMark x1="38519" y1="48020" x2="42963" y2="470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50261"/>
          <a:stretch/>
        </p:blipFill>
        <p:spPr>
          <a:xfrm rot="3519568">
            <a:off x="3839180" y="5400358"/>
            <a:ext cx="823031" cy="612530"/>
          </a:xfrm>
          <a:prstGeom prst="rect">
            <a:avLst/>
          </a:prstGeom>
        </p:spPr>
      </p:pic>
      <p:sp>
        <p:nvSpPr>
          <p:cNvPr id="29" name="Rectangle 28"/>
          <p:cNvSpPr/>
          <p:nvPr/>
        </p:nvSpPr>
        <p:spPr>
          <a:xfrm>
            <a:off x="3953467" y="1411496"/>
            <a:ext cx="52468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A : </a:t>
            </a:r>
            <a:r>
              <a:rPr lang="en-US" sz="2400" b="1" dirty="0" err="1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Nguyên</a:t>
            </a:r>
            <a:r>
              <a:rPr lang="en-US" sz="2400" b="1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tử</a:t>
            </a:r>
            <a:r>
              <a:rPr lang="en-US" sz="2400" b="1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khối</a:t>
            </a:r>
            <a:endParaRPr lang="en-US" sz="2400" b="1" dirty="0" smtClean="0">
              <a:solidFill>
                <a:schemeClr val="bg1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3953467" y="1905640"/>
            <a:ext cx="52468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B : </a:t>
            </a:r>
            <a:r>
              <a:rPr lang="en-US" sz="2400" b="1" dirty="0" err="1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Phân</a:t>
            </a:r>
            <a:r>
              <a:rPr lang="en-US" sz="2400" b="1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tử</a:t>
            </a:r>
            <a:r>
              <a:rPr lang="en-US" sz="2400" b="1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khối</a:t>
            </a:r>
            <a:endParaRPr lang="en-US" sz="2400" b="1" dirty="0" smtClean="0">
              <a:solidFill>
                <a:schemeClr val="bg1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3953467" y="2399784"/>
            <a:ext cx="52468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C : </a:t>
            </a:r>
            <a:r>
              <a:rPr lang="en-US" sz="2400" b="1" dirty="0" err="1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Hóa</a:t>
            </a:r>
            <a:r>
              <a:rPr lang="en-US" sz="2400" b="1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trị</a:t>
            </a:r>
            <a:endParaRPr lang="en-US" sz="2400" b="1" dirty="0" smtClean="0">
              <a:solidFill>
                <a:schemeClr val="bg1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3953467" y="2893929"/>
            <a:ext cx="52468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D : </a:t>
            </a:r>
            <a:r>
              <a:rPr lang="en-US" sz="2400" b="1" dirty="0" err="1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Số</a:t>
            </a:r>
            <a:r>
              <a:rPr lang="en-US" sz="2400" b="1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nơtron</a:t>
            </a:r>
            <a:endParaRPr lang="en-US" sz="2400" b="1" dirty="0" smtClean="0">
              <a:solidFill>
                <a:schemeClr val="bg1"/>
              </a:solidFill>
              <a:latin typeface="+mj-lt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11633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5000"/>
    </mc:Choice>
    <mc:Fallback xmlns="">
      <p:transition spd="slow" advTm="2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7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2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7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2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250"/>
                            </p:stCondLst>
                            <p:childTnLst>
                              <p:par>
                                <p:cTn id="45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4.81481E-6 L 0.75677 0.30996 " pathEditMode="relative" rAng="0" ptsTypes="AA">
                                      <p:cBhvr>
                                        <p:cTn id="46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830" y="15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250"/>
                            </p:stCondLst>
                            <p:childTnLst>
                              <p:par>
                                <p:cTn id="4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8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0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2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3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4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5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6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500"/>
                            </p:stCondLst>
                            <p:childTnLst>
                              <p:par>
                                <p:cTn id="6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oisair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00"/>
                            </p:stCondLst>
                            <p:childTnLst>
                              <p:par>
                                <p:cTn id="9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250"/>
                            </p:stCondLst>
                            <p:childTnLst>
                              <p:par>
                                <p:cTn id="97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4.81481E-6 L 0.54809 0.30024 " pathEditMode="relative" rAng="0" ptsTypes="AA">
                                      <p:cBhvr>
                                        <p:cTn id="9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396" y="15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3250"/>
                            </p:stCondLst>
                            <p:childTnLst>
                              <p:par>
                                <p:cTn id="10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3500"/>
                            </p:stCondLst>
                            <p:childTnLst>
                              <p:par>
                                <p:cTn id="107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8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9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0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1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2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4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5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6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7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8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500"/>
                            </p:stCondLst>
                            <p:childTnLst>
                              <p:par>
                                <p:cTn id="12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ongioila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2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3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5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1250"/>
                            </p:stCondLst>
                            <p:childTnLst>
                              <p:par>
                                <p:cTn id="151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4.81481E-6 L 0.33316 0.30024 " pathEditMode="relative" rAng="0" ptsTypes="AA">
                                      <p:cBhvr>
                                        <p:cTn id="15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649" y="15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3250"/>
                            </p:stCondLst>
                            <p:childTnLst>
                              <p:par>
                                <p:cTn id="15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3500"/>
                            </p:stCondLst>
                            <p:childTnLst>
                              <p:par>
                                <p:cTn id="161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2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3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4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5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6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8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9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0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1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2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5500"/>
                            </p:stCondLst>
                            <p:childTnLst>
                              <p:par>
                                <p:cTn id="17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oisair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4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86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7" fill="hold">
                      <p:stCondLst>
                        <p:cond delay="0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9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>
                            <p:stCondLst>
                              <p:cond delay="1000"/>
                            </p:stCondLst>
                            <p:childTnLst>
                              <p:par>
                                <p:cTn id="19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7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1250"/>
                            </p:stCondLst>
                            <p:childTnLst>
                              <p:par>
                                <p:cTn id="203" presetID="4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73 0.02894 L 0.07917 0.32917 " pathEditMode="relative" rAng="0" ptsTypes="AA">
                                      <p:cBhvr>
                                        <p:cTn id="20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36" y="15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3250"/>
                            </p:stCondLst>
                            <p:childTnLst>
                              <p:par>
                                <p:cTn id="20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3500"/>
                            </p:stCondLst>
                            <p:childTnLst>
                              <p:par>
                                <p:cTn id="213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14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5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16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7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8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9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1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2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3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4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5" fill="hold">
                            <p:stCondLst>
                              <p:cond delay="5500"/>
                            </p:stCondLst>
                            <p:childTnLst>
                              <p:par>
                                <p:cTn id="22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7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oisair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4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6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238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9" fill="hold">
                      <p:stCondLst>
                        <p:cond delay="0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7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48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49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50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51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2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53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54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55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56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58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59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60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61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</p:childTnLst>
        </p:cTn>
      </p:par>
    </p:tnLst>
    <p:bldLst>
      <p:bldP spid="77" grpId="0" animBg="1"/>
      <p:bldP spid="77" grpId="1" animBg="1"/>
      <p:bldP spid="45" grpId="0" animBg="1"/>
      <p:bldP spid="29" grpId="0" build="allAtOnce"/>
      <p:bldP spid="31" grpId="0" build="allAtOnce"/>
      <p:bldP spid="3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8414" y="4489550"/>
            <a:ext cx="1249999" cy="1336206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3214" y="4527650"/>
            <a:ext cx="1249999" cy="1336206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752" y="4489550"/>
            <a:ext cx="1249999" cy="1336206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0879" y="4428248"/>
            <a:ext cx="1580783" cy="1435608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2467" y="4392304"/>
            <a:ext cx="1580782" cy="1435608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738" y="4385097"/>
            <a:ext cx="1581495" cy="143625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0023" y="4555482"/>
            <a:ext cx="1249999" cy="1336206"/>
          </a:xfrm>
          <a:prstGeom prst="rect">
            <a:avLst/>
          </a:prstGeom>
        </p:spPr>
      </p:pic>
      <p:pic>
        <p:nvPicPr>
          <p:cNvPr id="75" name="Picture 7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9106" y="2841837"/>
            <a:ext cx="1196895" cy="927286"/>
          </a:xfrm>
          <a:prstGeom prst="rect">
            <a:avLst/>
          </a:prstGeom>
        </p:spPr>
      </p:pic>
      <p:sp>
        <p:nvSpPr>
          <p:cNvPr id="77" name="Sun 76"/>
          <p:cNvSpPr/>
          <p:nvPr/>
        </p:nvSpPr>
        <p:spPr>
          <a:xfrm>
            <a:off x="6765720" y="3945563"/>
            <a:ext cx="2162493" cy="2083116"/>
          </a:xfrm>
          <a:prstGeom prst="su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pic>
        <p:nvPicPr>
          <p:cNvPr id="33" name="Picture 32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28600" y="330406"/>
            <a:ext cx="1661009" cy="323610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345519" y="2209365"/>
            <a:ext cx="1958679" cy="1871627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05208"/>
            <a:ext cx="1060934" cy="126722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0393" y="4332084"/>
            <a:ext cx="1073146" cy="131007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611">
            <a:off x="7340973" y="5417841"/>
            <a:ext cx="850901" cy="1273201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611">
            <a:off x="5119364" y="5417841"/>
            <a:ext cx="850901" cy="1273201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611">
            <a:off x="2884164" y="5417841"/>
            <a:ext cx="850901" cy="1273201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611">
            <a:off x="728702" y="5417841"/>
            <a:ext cx="850901" cy="1273201"/>
          </a:xfrm>
          <a:prstGeom prst="rect">
            <a:avLst/>
          </a:prstGeom>
        </p:spPr>
      </p:pic>
      <p:sp>
        <p:nvSpPr>
          <p:cNvPr id="45" name="Rounded Rectangular Callout 44"/>
          <p:cNvSpPr/>
          <p:nvPr/>
        </p:nvSpPr>
        <p:spPr>
          <a:xfrm>
            <a:off x="1613160" y="8859"/>
            <a:ext cx="7055223" cy="1394582"/>
          </a:xfrm>
          <a:prstGeom prst="wedgeRoundRectCallout">
            <a:avLst>
              <a:gd name="adj1" fmla="val -58471"/>
              <a:gd name="adj2" fmla="val 22449"/>
              <a:gd name="adj3" fmla="val 16667"/>
            </a:avLst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2400" b="1" dirty="0" smtClean="0">
                <a:solidFill>
                  <a:srgbClr val="FF0000"/>
                </a:solidFill>
              </a:rPr>
              <a:t>Câu 4: Ta </a:t>
            </a:r>
            <a:r>
              <a:rPr lang="nl-NL" sz="2400" b="1" dirty="0">
                <a:solidFill>
                  <a:srgbClr val="FF0000"/>
                </a:solidFill>
              </a:rPr>
              <a:t>có thể dùng kí hiệu của các nguyên tố viết thành....để biểu diễn </a:t>
            </a:r>
            <a:r>
              <a:rPr lang="nl-NL" sz="2400" b="1" dirty="0" smtClean="0">
                <a:solidFill>
                  <a:srgbClr val="FF0000"/>
                </a:solidFill>
              </a:rPr>
              <a:t>chất</a:t>
            </a:r>
            <a:r>
              <a:rPr lang="nl-NL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3200" b="1" dirty="0" smtClean="0">
              <a:solidFill>
                <a:srgbClr val="FF0000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867103" y="6050477"/>
            <a:ext cx="7801280" cy="823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 dirty="0" smtClean="0">
                <a:solidFill>
                  <a:srgbClr val="006600"/>
                </a:solidFill>
                <a:latin typeface="+mj-lt"/>
                <a:cs typeface="Times New Roman" panose="02020603050405020304" pitchFamily="18" charset="0"/>
              </a:rPr>
              <a:t>A                 B                 C                 D</a:t>
            </a:r>
            <a:endParaRPr lang="en-US" sz="3200" b="1" dirty="0">
              <a:solidFill>
                <a:srgbClr val="006600"/>
              </a:solidFill>
              <a:latin typeface="+mj-lt"/>
              <a:cs typeface="Times New Roman" panose="02020603050405020304" pitchFamily="18" charset="0"/>
            </a:endParaRP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9901" b="49505" l="10370" r="90370">
                        <a14:backgroundMark x1="38519" y1="48020" x2="42963" y2="470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50261"/>
          <a:stretch/>
        </p:blipFill>
        <p:spPr>
          <a:xfrm rot="3519568">
            <a:off x="1694654" y="5479735"/>
            <a:ext cx="823031" cy="61253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9901" b="49505" l="10370" r="90370">
                        <a14:backgroundMark x1="38519" y1="48020" x2="42963" y2="470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50261"/>
          <a:stretch/>
        </p:blipFill>
        <p:spPr>
          <a:xfrm rot="3519568">
            <a:off x="3839180" y="5400358"/>
            <a:ext cx="823031" cy="61253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9901" b="49505" l="10370" r="90370">
                        <a14:backgroundMark x1="38519" y1="48020" x2="42963" y2="470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50261"/>
          <a:stretch/>
        </p:blipFill>
        <p:spPr>
          <a:xfrm rot="3519568">
            <a:off x="6045560" y="5440387"/>
            <a:ext cx="823031" cy="612530"/>
          </a:xfrm>
          <a:prstGeom prst="rect">
            <a:avLst/>
          </a:prstGeom>
        </p:spPr>
      </p:pic>
      <p:sp>
        <p:nvSpPr>
          <p:cNvPr id="29" name="Rectangle 28"/>
          <p:cNvSpPr/>
          <p:nvPr/>
        </p:nvSpPr>
        <p:spPr>
          <a:xfrm>
            <a:off x="3953467" y="1411496"/>
            <a:ext cx="52468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A : </a:t>
            </a:r>
            <a:r>
              <a:rPr lang="en-US" sz="2400" b="1" dirty="0" err="1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Nguyên</a:t>
            </a:r>
            <a:r>
              <a:rPr lang="en-US" sz="2400" b="1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tử</a:t>
            </a:r>
            <a:endParaRPr lang="en-US" sz="2400" b="1" dirty="0" smtClean="0">
              <a:solidFill>
                <a:schemeClr val="bg1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3953467" y="1905640"/>
            <a:ext cx="52468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B : </a:t>
            </a:r>
            <a:r>
              <a:rPr lang="en-US" sz="2400" b="1" dirty="0" err="1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Hóa</a:t>
            </a:r>
            <a:r>
              <a:rPr lang="en-US" sz="2400" b="1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trị</a:t>
            </a:r>
            <a:endParaRPr lang="en-US" sz="2400" b="1" dirty="0" smtClean="0">
              <a:solidFill>
                <a:schemeClr val="bg1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3953467" y="2399784"/>
            <a:ext cx="52468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C : </a:t>
            </a:r>
            <a:r>
              <a:rPr lang="en-US" sz="2400" b="1" dirty="0" err="1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Phân</a:t>
            </a:r>
            <a:r>
              <a:rPr lang="en-US" sz="2400" b="1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tử</a:t>
            </a:r>
            <a:endParaRPr lang="en-US" sz="2400" b="1" dirty="0" smtClean="0">
              <a:solidFill>
                <a:schemeClr val="bg1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3953467" y="2893929"/>
            <a:ext cx="52468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D : </a:t>
            </a:r>
            <a:r>
              <a:rPr lang="en-US" sz="2400" b="1" dirty="0" err="1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Công</a:t>
            </a:r>
            <a:r>
              <a:rPr lang="en-US" sz="2400" b="1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thức</a:t>
            </a:r>
            <a:r>
              <a:rPr lang="en-US" sz="2400" b="1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hóa</a:t>
            </a:r>
            <a:r>
              <a:rPr lang="en-US" sz="2400" b="1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học</a:t>
            </a:r>
            <a:endParaRPr lang="en-US" sz="2400" b="1" dirty="0" smtClean="0">
              <a:solidFill>
                <a:schemeClr val="bg1"/>
              </a:solidFill>
              <a:latin typeface="+mj-lt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3780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5000"/>
    </mc:Choice>
    <mc:Fallback xmlns="">
      <p:transition spd="slow" advTm="2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6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1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65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15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250"/>
                            </p:stCondLst>
                            <p:childTnLst>
                              <p:par>
                                <p:cTn id="45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4.81481E-6 L 0.75677 0.30996 " pathEditMode="relative" rAng="0" ptsTypes="AA">
                                      <p:cBhvr>
                                        <p:cTn id="46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830" y="15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250"/>
                            </p:stCondLst>
                            <p:childTnLst>
                              <p:par>
                                <p:cTn id="4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8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0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2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3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4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5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6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500"/>
                            </p:stCondLst>
                            <p:childTnLst>
                              <p:par>
                                <p:cTn id="6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ngioila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1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000"/>
                            </p:stCondLst>
                            <p:childTnLst>
                              <p:par>
                                <p:cTn id="9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250"/>
                            </p:stCondLst>
                            <p:childTnLst>
                              <p:par>
                                <p:cTn id="99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4.81481E-6 L 0.54809 0.30024 " pathEditMode="relative" rAng="0" ptsTypes="AA">
                                      <p:cBhvr>
                                        <p:cTn id="10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396" y="15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3250"/>
                            </p:stCondLst>
                            <p:childTnLst>
                              <p:par>
                                <p:cTn id="10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3500"/>
                            </p:stCondLst>
                            <p:childTnLst>
                              <p:par>
                                <p:cTn id="109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1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2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3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4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7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8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9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0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5500"/>
                            </p:stCondLst>
                            <p:childTnLst>
                              <p:par>
                                <p:cTn id="12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oisair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5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1250"/>
                            </p:stCondLst>
                            <p:childTnLst>
                              <p:par>
                                <p:cTn id="151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4.81481E-6 L 0.33316 0.30024 " pathEditMode="relative" rAng="0" ptsTypes="AA">
                                      <p:cBhvr>
                                        <p:cTn id="15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649" y="15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3250"/>
                            </p:stCondLst>
                            <p:childTnLst>
                              <p:par>
                                <p:cTn id="15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3500"/>
                            </p:stCondLst>
                            <p:childTnLst>
                              <p:par>
                                <p:cTn id="161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2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3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4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5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6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8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9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0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1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2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5500"/>
                            </p:stCondLst>
                            <p:childTnLst>
                              <p:par>
                                <p:cTn id="17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oisair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4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86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7" fill="hold">
                      <p:stCondLst>
                        <p:cond delay="0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9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>
                            <p:stCondLst>
                              <p:cond delay="1000"/>
                            </p:stCondLst>
                            <p:childTnLst>
                              <p:par>
                                <p:cTn id="19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7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1250"/>
                            </p:stCondLst>
                            <p:childTnLst>
                              <p:par>
                                <p:cTn id="203" presetID="4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73 0.02894 L 0.07917 0.32917 " pathEditMode="relative" rAng="0" ptsTypes="AA">
                                      <p:cBhvr>
                                        <p:cTn id="20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36" y="15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3250"/>
                            </p:stCondLst>
                            <p:childTnLst>
                              <p:par>
                                <p:cTn id="20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3500"/>
                            </p:stCondLst>
                            <p:childTnLst>
                              <p:par>
                                <p:cTn id="213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14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5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16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7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8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9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1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2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3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4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5" fill="hold">
                            <p:stCondLst>
                              <p:cond delay="5500"/>
                            </p:stCondLst>
                            <p:childTnLst>
                              <p:par>
                                <p:cTn id="22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7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oisair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4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6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238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9" fill="hold">
                      <p:stCondLst>
                        <p:cond delay="0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7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48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49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50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51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2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53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54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55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56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58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59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60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61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</p:childTnLst>
        </p:cTn>
      </p:par>
    </p:tnLst>
    <p:bldLst>
      <p:bldP spid="77" grpId="0" animBg="1"/>
      <p:bldP spid="77" grpId="1" animBg="1"/>
      <p:bldP spid="45" grpId="0" animBg="1"/>
      <p:bldP spid="29" grpId="0" build="allAtOnce"/>
      <p:bldP spid="31" grpId="0" build="allAtOnce"/>
      <p:bldP spid="32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UID" val="{802B49CF-3F68-4918-B81A-B1841E95B985}"/>
  <p:tag name="ISPRING_PROJECT_VERSION" val="9"/>
  <p:tag name="ISPRING_PROJECT_FOLDER_UPDATED" val="1"/>
  <p:tag name="ISPRING_FIRST_PUBLISH" val="1"/>
  <p:tag name="FLASHSPRING_ZOOM_TAG" val="50"/>
  <p:tag name="ISPRING_LMS_API_VERSION" val="SCORM 1.2"/>
  <p:tag name="ISPRING_ULTRA_SCORM_COURSE_ID" val="2F604DBA-2F3F-453F-A298-509AAC4B1C8D"/>
  <p:tag name="ISPRING_CMI5_LAUNCH_METHOD" val="any window"/>
  <p:tag name="ISPRINGCLOUDFOLDERID" val="1"/>
  <p:tag name="ISPRINGONLINEFOLDERID" val="1"/>
  <p:tag name="ISPRING_SCORM_RATE_SLIDES" val="0"/>
  <p:tag name="ISPRING_SCORM_PASSING_SCORE" val="78.000000"/>
  <p:tag name="ISPRING_CURRENT_PLAYER_ID" val="universal"/>
  <p:tag name="ISPRING_PRESENTER_PHOTO_0" val="png|iVBORw0KGgoAAAANSUhEUgAAAP4AAAFACAYAAACcIcHgAAAAAXNSR0IArs4c6QAAAARnQU1BAACx&#10;jwv8YQUAAAAJcEhZcwAADsMAAA7DAcdvqGQAAP+lSURBVHheTL11dCTHoT46zKyRRhpJI400YmZm&#10;ZmZm1q52tSstM2qZ0WvY9a5xzRhTnNhx4IbhJrlJnNiOA5ffe+f98873vurNvef3R5+RZnqmu6vq&#10;o+qqaln7ZSOu/iIGPeteyDUyxMSbUNAciOHpKIztiIenSYnoeh18OQaEJ6mQWGxEWJYeofkmlPRb&#10;EBSjgsokgy1QBrNdDrlMgYBkOWLaZCgZVSOtWg2NQQajQwaLW4HQBDUMThlMDiUCo9VIrJTD6ZVB&#10;ppEjtEyLgdNxaJ5xwxzAfVxKVHTGIqJKj8A0Gfy9chj9xasGTXMmROXLkFSrQEisCs2nZEhbVEGv&#10;NsFh0cBiUcJuVsDMY/u8VoyP52N0shQJCaGIigxAdJQZIS47Iv09aBnxw+A5OaqP8Jx3ypA1p4S3&#10;gtcUIocjlFu4HH4R/D9MBrlFBqVWBrtTA1+SBakVgSgfD0LVTABSWnQIK1TAkyNHMM/XlSSDO0WG&#10;kGQZIgp4/RFyBMbL4R/L6zWzvEL5eSLLxi2OpYbNo4SZ16dneboTeP4xcliC5LAHKGBjWTiDFTCx&#10;jGU8vjgHvY2/wXLSsmz1/A1rNI8RKYOG70nlxL+DsljmLOPAfAWPpYCF16Dh94J57Jg4DeLz/ZHZ&#10;rYE3w4aIFH+ExWmleg5Pt7CclcjI90PDaAJiM+xIKDQjvVWDqAId7F4FDCYVguPVqJ+OQ2GzD554&#10;I2IrzQgKNyIlwwkDj2MNUkJnkkOnV0FnlENjVLKtKGBlOQZ41AhOVMMSwnpjXRl0CrYTFTxx/J0S&#10;G8ISdQgIYTkm8DqybfBWB8IRqYHJZoAznOcQyjYUp0aAvxYWmQyBJi2cBjNUykftKyLdD2lVrOsU&#10;K/T87YRkHcLDDVCxjbr9bdCq5XD52RAa6GA70cBq0PJvI8+D9aBVwa5nPTgNSMu0wxOsRkyKBtlD&#10;bDP9DkR1m+GXpIcrku0jSIPYbDXCE7XQumSITNcgp9yF5DQHUvKsyG4LQmV/MNIqLEhqNKJgNBDF&#10;g154s/VwZ8uQPkhcjZsQPaNC8YocZYsyxHXz/R45orJYHzkqJDTr+b8FWV16RLawzRdreA16GBwK&#10;+EoCkVwViaTSIMQUmxCRq4cvO0DCV1yeBp5Y7pOkhL9Li8AwFZKKlcSbWY6s+ghUzfsQWSFHcpEO&#10;3cOhWDtfh50XqzC/04viGS0iKlSILlUju9uBhHIDojMIqHwVOrc50L5Fj6wmA/yiFNDaCQ4WqMam&#10;gFovR0mrA5n1Rtg9jxqBPYTAIPgDQkkAfirElMgRX08gEVwq7q+za5GcZ0H3FhJQn4KVZ+fvqmBh&#10;Q7aH8IQJChMbdtOyGoGJSsQQ+APrgRg5Z0TZVlaUW8fK18GPDchpZwPj9TmsCmRkulBa4kV0pBne&#10;EH8EulgB1QYMntCgarcM9YdkqF6Vo3aTHKV7uP+CDPHNMsSWyggCNtIoGfwImvw6FwbmY7B5ZyZm&#10;lpNR1xOE0n4nMnt1iKyRI7yIDZBADxAAT2ADS5VLfwfEEdwEfhDPWc1rUfG8VHoFr5eN3Y/gMBLE&#10;BIq/W4M4VlxqM6+dgPXWKNjgWWYFBG+agqSrhJu/pyMBmFme/nEKOHhudm5WkpPKjyTgT8JwKeDP&#10;95ysdHuEUjq+kXUg4zEEUYSRfDw8v5B4FWKL5QStFbGZIbCGaAk+nncMG3KMBeERDpS2hyK/NQiR&#10;OWoShBKRqUYk5hlIuErEl5qR2xOG4v5wFLS4kVhoQ0Y1XwsCEOw1SkRlJWlptHLY/CgK4Wq4vFoE&#10;8bwjszUIidZAR3LWmxTwcyt5Xhr4udTw82c5ZJiQ22yDL0MPO4VFQXAbDHJEJ5G0CeAInwEBAWxL&#10;UQa2lQCU95uQyvYbl0qSYsOPSXWQoA1QK3jNCp6HVQODkSSjZZmQJGx6HbQqEirbXJTPBguJTCVn&#10;HZm1COM5u4O0yKkJQvlwGAq6HIhI5fUXWBFTb4KX4E4gAWb2sY1vkyNlUovYWgKNdZSQEoDSRg8a&#10;ur2o6fGgpIfgryLos82IJWbym4yIoDD4SowomnQivtWExAYjInN57WzjCazzJJJB/IgOMZ0mhFP4&#10;Ylu0SOlRIK5BhqgSJQrbDYjJJDF6VKgYcSKnzQpPIkk53QFvcgB8uTxevZzYU8OfpBXo0ZDsWa9B&#10;xEYAcSSY1kIgJVax8S+ZEdWgRMO4AVc/LsTdd4fx2S/nseVKIDomdRjZFoLqBQvKJx3I7lAjt0+P&#10;oSNWDOzxR0aLASkEio6NWsGC9nMZkJBHtiJbhyYrYQmmGrExRmbyoqqp8gSBXwT/z6Oq9HBrZqFR&#10;KeNyeGHc3EkEUTYdhI7fC5CzwuTQs1GHkyUTcgORUCdDTheVNUOB5C4VavbzdYrAoQOxGNSsZDYk&#10;NjSHXSU1lpg4f9RWxCI2nI0iloWdyML3+cEba0NevQWFPVqUjZrQsEuB3O0yJE/KUDCuRd2SkYpu&#10;RF6fAw2b/VE97EFBbRjmjqahdlsgyqYcKBy0sZCpFmlsNFT5AILKL0oA/pFaOSKo5uFs9DEEWyrB&#10;6ON5eRSQU1F0FoKazByfq0JJlw31yzZULTgRRALxpxo46AhcbCQOAldHVTcFKmEIJOjD+TsJBBOP&#10;YRPH4KuJKi4ngRhZXkFUdyeP5wgjAdFRufm5cFoaOg2FmqTA+ggkcGNKqQasAzXPRUbHp2f9xeeS&#10;BHIJnBwrMqttSG9yIqGWjT1NDb2Vx7ErkV5sRUatFWm1bsSVuqg0doSlqeCmE8igqoVnWehQtNDz&#10;fKxOkhsFITzeQAXSUSFVPL6CCslzi1QgupAA69AguUKDyCI2+GY5Cmd0aNhuQ9OsFTk8dhDLMzbL&#10;RnCTwDsD4XJbYWX9hsVoSDwW5PQGwt+nJPDsiI5xwkaQ+1kNMGp1kJEw9FTw6CwN0svtSEwPgU6t&#10;hk5O0FvoFowKKLmPSaOBv02N6AQzPKyz1Bwbssr9kVXjT3Eysr2ZUcC2nz5rRsqoHZlbuA8dYvaq&#10;BpVjNqRlWZGYbUJZj5cuKBzp9XqUTJIk21SII3mn1ZFkKyme7TYKJ9U+2oTQGDPcfnpEhbDMfGq4&#10;iYvYEhUiGui6OtWI7ZOhfEmN8gklscTvNvM8+q3o3OVASZ8dUeUa5A2pkEo8JJfRkVTYkErSDUs1&#10;sF5Zl3kk0SCCP1CH6GgzAvxIlkEKyNJaFSjbpKG6aFA+akRVnwp5BEFinwWlvLhnP+jBaz+ewsOf&#10;FWHH+WhkFNIChloRTlB7UmjVotngac0Sy8yIK6dKJFtYoLSOtKq9B8yoHTIhNl4Pm00FtYEFTAAL&#10;YPizUUaWyeAtphVOUaJkE4FM4I4cU6Fhqx5BbNTCrhsdtPds6Ca+KsnasWwkE4fcVDG6k04ZWg8q&#10;0HuGFp1A7dgvQ1GPGiYlL9Sioo1TIZCWXFj+qAgrasoTkJvhQUpsIFLiQuFh44kMDkBcmD8SEx2o&#10;YFSIHqStzGUj5VbcY0bPNhcJwYyESjv84+lYeNzIfCOJjvZQAI/XkVCiRXYDLS4jh5OqG0zwR9Bi&#10;J7A8PFSAAJ+w+HyfSh3Kxu6m2gXSHTkI1IhULcGlR9WECTXzfogoU9Ce8xwyafEJdlFOQq0tVGs1&#10;1VptY7mEU8F5DCdJQbL3Pm48ro6qqPkf20+b7+T3InN5zHQFNAS9gvFAw/IXIPfw3PN6AxBVaYQf&#10;3ZZJchskaLoFl9sIpUqFgGASJslHuAjx++4YBUmdpBJGa5tlh40WWziV4AjuS+VxE4SxBG5SIQGc&#10;rKENJrlEMu7lsMxpQauG7ShuD4I3yUoioCMUcYUEHUpLH5ZBNU01oajXgDwSYESZCWnjSmRT+TJb&#10;zKwLf+R12xHCfUx+OoR4rIggaXsS2d5Inkazic5JheRSKl+8jepmhj8Bpee1usL0iC80IS5fh6Lu&#10;YNalAy6PkXae1tdhgMtBhXczttoYE81qhHrZXi0ka7a/1FQ3oqigESV25DYGIasqEOP7IlDcTCvP&#10;Ok/p5DVXm9C8Esw6DKalD0f1nB+qVnRIqlAglW6qtJHCmEslZpmnN8gRQeGLqKHbSaEINnC/YQ2S&#10;hpTIG1bQNfCa+wjSSrZZOvBqOtAifpZQrMPMrnT07IpAdrUFMUlq/o4RoRlGpNfQsVAs41LNiKcb&#10;i0vXIi7JAG8k24mLuKPDsRA/4XE6OmgSWwlJPm6O2YF5JTSaXyiTo3GvAvnjKhjZUGRyWuVYcVFx&#10;OPtqLa693ojrz7RidU8aaupd8CeTqHVUZSq8PZg2SmTyngAsHKYdvkAgnteiatQfjdNOlAwYoWOj&#10;1Vqo3ML+MbtZuAVSmTJa5fCVk6075ajbqkblgklS9HChdtzHzYYtlEZJpUqqlqGOWTx5TE5LJEPh&#10;lBJdJ9lAWZg9F+XoOq6EiZVmMSip+LQ4gVrYeTy3m3Ekm1m8IhJ5WSFIjCGLR9gRHMAY47WhsI0F&#10;KEBfSTJiwUQQfIFsuPEFKkRRfX2ZfI9uwkUrbqFVCowwUG1YwJlk6wxGllwDFZSEQxfjENcVTYue&#10;RNXhb1ipziLHWxkV7CG8dub2QAI2MJogo5JF0j4XDWoR30R7X0YyzePnKXRFJEgHN6P4PklCgNfA&#10;37YKa88yEeA28TPxaiYxaIXNF/me+6pZzv48h7Ac5k4nowGttEwmIgVdFuNGeZ8/CgaD4SSZhSU4&#10;UVgTh7JGL7LLPYgheYexgfjTlegZv2TMzDI6L+EYQqhQaWVOxFDRBaAsfM9N1U7IMiG/ndm+2UTw&#10;6ZFcLqPCKaWM3TQdidJxgm7IjPwu5t2JMITxGHKejytcT2uqh4lOI3dCh4olRkaqU0CwEVHFep4H&#10;65ZOIyTBQHU0IsBtQGSWGlFUs4AwJUKi1HBQpf0tBrgZIwKjtLDy+0rGzYgkHYKjRGSwINCnYtyg&#10;kNg0jBs67kui0NPBKBVwBejgYv61ECBC+dVC/fm+0URnU29AVj/bCMsjt9tEtWXc69Ego8uADP6f&#10;WG5GcqWW7VeBvFEdSsZdSOzWIH9MRSeoQPmCBm27najb7kAWBcRDQEfUMCJRLGJIyPmtJMZpJZLm&#10;KSBU7rBWlhnLzcdIF1vEWJVJl0BspDfx2GUuhAab4bQxzlK5/RjLXD49LT9dThrzf4URtb1+8MVr&#10;ERlnQSRF2cb6VqkY5VKViCKmEjsYX4kVWYCw4lSGGGb4nK20xUVUqEQVvHEGaNVKBLOxplKRmsfi&#10;cOhOI868V4/Tn5Ti6JvlqJsLQ2JxEAtTL9kpoST+bHSJpbRq02S3GRmim3gg2pbkNhOUGiWsrOBQ&#10;gt3NRi/sfli6CuXcN5a5JbuZF5pPINB6pjVR0VlIJYwQjVNUkRINFHI1Gmfl2PaiDX0XNNh+Q4aJ&#10;c3K0HZNj/lnm81MkhgEFzHYNsz0rUth9ZkA7M6vVpkB6eiCam9OQmxWO1MRAJPqcqCr2YHCLA2m9&#10;jzr0hNKHEPQxVN68Nj0SWfhReSr4ikkAuTpWtBpZZPCa8XCUkcxiCzQEPIHKMnRGqaB1sVDVBIrY&#10;CBYFrbVM2GiWj8pCW06L7aTCGoSKEqzhpSQVkpnI8y6CXfQBhKUTTLT3QYwFQmnVLm4sNwf/9iPo&#10;bQS9H52AIAY7CcTK/wUhaLiPWZAL3w9mVAqKZrbmdUtWVzQAHYkgKhAV/R6Ujafw2Gwk2QY0jaYj&#10;MT8Q0dn+SKkI4quFOZJiwKglOoYCw7V0Cio43CqWhxVJxQ7GgQDEZlgRHEe3yKyb0qtGJskrMocA&#10;JAEmV6lYn1pUDgcwQhqQTHWKKzST7OgG6dqCEjQElorO4tH5aTR0OCwXXRCvhSQfkU7FKtEhtcSC&#10;FCp1JB1mMIEc5OH7yUZYg+m+XASxP4FvVSHYZYSHwNdrRTshYbH+43g9rggzjFaqY5QJwSHcP4AW&#10;O8gGs4Ftncc0sY6MBgF0li/bp5MKmV8agCxeY/ko2wydZPKyDKUzCuTwNXWAubvIgjiSnLfViOAC&#10;Oie6ktBkOpZ8iss4oyj/j2A79uVpkMDoXDROceujGy6nQFSzPdERBdFV+DPypOWzPDsMiB8i8IeJ&#10;lw4lQhnBQiN1UiexJ4vtrkSPfEaZiCgSH2NTYqaJ100Hw/IIpwsTgG8Zc6B1xoVc/lZynRbRuXQ5&#10;2XRTjFvBLLM40W/QSgeYQRH0MONHpbhon+RIo9pljfEiC5WomzJg6aqHNteM7t1upPWxcZNZ/Dwa&#10;xFcHIYLZRROugsmppiLrpF7aYObU8FQVbG41zLTWaXVyVGwj65P9UutopyLJ8HK5VCmROTx5NvZg&#10;gkWoY/WsApWLzPe0/om0Qnm9dCFtcuR0y3DyXQ16dugREKrD5A45Slg4letKlO6SYd8HMnQR/EnT&#10;alQfUKGWTiBzQIYwqpiT+c7PxlfaPyeBb6fbCCZDZmaGIiTIhEiPBanxTjTVR9OeWRBO9xDHihld&#10;jsH0wSx00Lp1LoQhs84kZWUVlc3OAkurVSOxQk/GJ3NXsSBJFn4iPxPEIoMbRG91EBnZXwOHk2rL&#10;3OwONPK4TqSk2+AK1tPm0gZ79MirNyOrTQ0ffyO+kY2d1x+YJkcI7bU/3Y6w8zaquYFkIWy8cA7C&#10;+ov3TAS4g6CX+hD4v5IZWhCJjeQgOvvEXQgX44Sos5AYNnb+nUi7m0MCjuCrzWODxsTyzvdDckmw&#10;RCo+AjiCzsURqpIiTVgmnQ3rOY55NLVKT1VxIr5Ij4o+PxQ0uODNViOJRJjTSvDT9cSTJJMbqM5J&#10;SnhIPLF0StVTWskhGKyMhqnM8yRW/zDWBwEbzMhiDmDjTNEzCpgRRqKysWFHiuO1muHNoyOLZWP3&#10;6OCN0iMijmWf50JCkZkOgEqX7YAv2YHodD3icpR0Hqxj7uvzGRASYmEd0LrbSei8lrRUxgevHQaj&#10;ku2QZSrUn3HG5WBdkSQcjDAeHjutmu6v1oWICIIqSgergzGGEciXSLLy6ejK9AjpZjxiGw3ueNT5&#10;6qEjiS0Sd6iY+fsUyJyk20tjG85lOZEcfOV0LazfeLbphBYN4wkteixJjHUSRXKI6qQDGGMsGJLT&#10;5dCK51J4GRFFtIrOZllSiDPrLfDy+O5QlhvdS2C4AtmVtPaMAAlpRiSz3RQzeuS00H01sO2wPqOT&#10;VAiJoOrT1YZQSGJFG6OjDSukED35cRtO3C1B81YTchdl6DkrZ1a2MZ+7ULqHlTqolrKkiUzsxwYR&#10;Gsk8xMYQRHb1E7dTwrTwI9jD000ISecF8WAVEyoMPyZD+gTVk+oelCwnYdC6pNiYu0RvsAbhbNyB&#10;rJCyXmZ7kk4Rj915WIbsXmYiZv3h83JUzSjRsS5D2bQOA3NqXHtXgV3PyDFzWobxswqMXVFh4roK&#10;HftYMJOiEugyWLBFJCq7UYsAu5qbEv60+kEkqQCCMTomAJnM+XExNqq+G/nZ0YiNsSIz347G3mDs&#10;2ShG32I0WsbDMLiUSDtmlXJxGPN7SasKXStG1M/6o5BxKL2Z585Crmi3oW04DO1jXvQuxGP3qUoc&#10;udCIHUcb0DubhuVD+VjcyMHg7nS0zkVieFsC+lYTMXssCb3bQ1A5TtvYTsAzpwXQ2gZQ8f2TH2V0&#10;N4Ft8xLM3Gx0UyIemUgEKgF0/u8iEZj5nsOrZjmr4Ecn5R9NxaFz87FRZveYkVRnQfGwDvULwczJ&#10;tJgpViQnhaG0IRYlPSFwUn3E7dZQHitIxAa6BDNJzE6AhvK3AukoIospCo1GVM9Y0LMeiKyBJHha&#10;0xBYFIPkGipNFW1spB6R2SbE5NMhEeDxxUq0TLlo3TUIjuE10jZnNLHsusKQXhxKNTchXfRo15tQ&#10;0OmPyCQ7PF6qaDSFRceoxvryZRolGxtFEIaw4afVE0j5aqSw0Rf3uZHdFIyofBNSG6mgbJc22uBI&#10;jxkBXhU8LMO4BB3ycwKRluCPxPggmB1sByTm8DAbrEY1YigANrMKZpJAMJ2rJ4IuzmdEHl1JeLwD&#10;MbU2JEzqkDFlJYgDmOkJ7kkenwAPYTTOIWBze5So3aFENQUplUReuEmLmmV/pA7Lkb1Zzlc10qfp&#10;HkaFzVaiYECL3GElMtvVSCBZRBDomXS1maMaJBfxN1sYHUiqXrqtxEy2a+IlLFnYekabFC2VW0kS&#10;1yGd1+3j9cVlMHaSFKNJfhn1JPMKYi6M18+yjCKB+Bglg1mHwXSCHtZncKABsvyDOhx9PwjHXzWj&#10;/7QK01cMmL0Ritg6fzjIZOUTcjRMcudIjWTJXMx9BbQTLq8F1lAtTKEKqadZT4vrJTsVtfMCW/Rw&#10;5ikQTlXPYyYSvdnhzBiRKRpk1dMGdrJhVNF60EJn0dJHFsjQvlWGucfkGLmswuQFPRpWFDj6nBy9&#10;x2VoW1Hiwad2HHzDgbkHMux8U4bF51jYp2m7lzQYuKRC9U5mxCkFimY0SGsly/nTovoT/GRxp010&#10;8vEaRAcO1T7KxxyaEIBonz+dAAs+xAlfmAOR3gCk5vmhpjeIII5BTXsMGx1JijYuo0aDnEZWVo0R&#10;lV2hyG2yonLMjrIhG8b3RGLfrRwcebwcaxsl2HK2FP37U9C3noXhtRz0bI5H02IsG7kLRWz0TVPh&#10;KOgORF6nB/l9wajfHI6iXjsKCdCYIioLLb6HFe4R6s+//ajsQsEtIXJYgumu4vk+FTWaahFdwEpN&#10;ViC+hnaRWTSMsSq2me83MuLE0HFYaGlJDMGZWtaPGQ5av5aRKAyupTKHeqT77sHJSpKGlmpKRaf6&#10;6rUEv58C9aPh6FyKoDOjYyG5Fc8q0bhGkE5UQJXZCW3hENQ57dCnV8BTnYeA3HQEZofBUxYBa2Ye&#10;Qity6SKCEUylj+d1eZMMdIcGJND2d+5xoXkqGgm1VPJcDaOPiEi8PpKOgaRmDuA1hopbULTnkSrm&#10;dpZBGJ0LCUSueNQWjXYKULCJlp92OEMHfxHrxF0SOqxAXrsYd+HvTwcQY6R6s63SjYl79ALoAVT5&#10;IJNWArxSRpJxGpCZG4wEildRvQ2ldYHIqbCgbsaBvBmCvdeKaOb5ANZLSDXdHgEcTbdTsUBXs0eO&#10;lHFunVqUTFiRwayfPUzHl0YizpOhmGSZQJB7shk/SgyonicoSYziLkh8nglu4aqIlQy6seJmOxKY&#10;6UVnXUSCEhF0BgYHzzmKhE5BSGLMqGuJQ2y2URojktzAdklCyehVIIZYyug3oIDtwBVGx8WIVEw3&#10;G8vI4PSXw8jYKW4X67VqyErXqFhU2wOvmLD9bRW2PqvDzE03VdaMonU5mUuGtfsWTByNJhPZ0LzZ&#10;jcxu2iiXg1marEd7ZiSo5Eo56pnpZ+/wO/zNpH42XKqOsK+RZbwQbvUranTuZwbpV6BpmwpDO1Ro&#10;ZBzI4r477smw5bYcjfvoArZSyfm69oQM219XYJ4u5PoPtKjf0PJzGSZvKzBwRSkNtsmdI6vTpqcw&#10;WmT0yVC1hS6l358NSUPF0CHAxShCmyksn5uxxBmgQkZaMJITychpHoTQ8potZsYTKorLjgg3AV3i&#10;QWN9ODp6Q9AyYEDDAKNFvxplJMH6eQ12XkjB3qsZBHwqZo6kY/l8Ng7fr8HOGyVYv5yH0ZNxiGzT&#10;oHFrKOaPU9XXItCwGIjaeRuqpqlQDVrGJR1yB50oGAxCZidjAEGfXM7sTFDEt/Ca6mTMg482cUdA&#10;KL3TywbAuOGkpY1IpxVkFnQT9AHRrIcUZrdcZsMKvmYxz5uY42QqKd+midtRZQ5YSYR6C+uF342r&#10;Y9ZmVMmt8UN6DRt1Ky3qkE4ajxHATF8zEoaJ45lonI+SGlDekD/yR81IG42HPK0Lcl8rVJEVUPqK&#10;oYothyymDLKIcijDSqDx5EEdVwtFQiOUsYVw5GYztkQQ0AY4CeCoDDrEHJ3UA5/d5AdfOhXYZ0Zi&#10;jj9iaZHjCeLUEidVygidiu2L9txIQMtlcijFLUcCOJCWPqXAX+oncIrxDFRxJT/XMquHBzMKMNea&#10;zBpYqOrilq7ofxK3Fu0O5noCQMM8L/0eN7eZyuhlBIo2IIvgLt1iQf6ske6TUWyQQtHsQFS9C752&#10;KzyVFqkDtnLJgNp1P2QOGhA5QmKbo9r2kTz6jIgo1SGx2ABvDC08Y1zmlAYZI0okdCooqEqktIq+&#10;HG4k9USWewojgJf2O6KA2bxUC3cSyYvRIpIOTvQD2EJ4/cLtMepFFWgoPn6IqqYYddEt0THYPaK/&#10;jC6vgG6lXEeRZoQhGToJfgOxaTboYNfr4XBRUOJIRi62jbkNGQZpnUuprKVHVGjaG4jtDw1YvqfG&#10;+C051l8OxuTdACw+G4G5a0HoPaOjzbXQ0tuknnwn7aAYhKJig8rtUWPiGi0ws0pYMZWfLBdVwqxR&#10;LUcSs0fJhBbF42TKUub/JRm2PZSjb4N2/oQchQTw7HUFVp6Qo3lVhr6j/OyoDNMXqPg8x87LPD9+&#10;Z8cLSizfV6ObJNB6SIb+QwrmZMYTKlHXXisSaqgsuTqYmOl1aoLepIFJrZduMQbYTAh0kH1jgpCT&#10;HoKs1GCkJoTD5WeGnQBJiPNDfWsIajoCMLqagJ6t4Sgdp6Uc1zGrUgVoxeo2GzBy0onuw0bkkuii&#10;WlmYZayoPLoeZmwLWdlXRdUl0SVVCStrQemEA62bwlHcG4DYUjVcGVQvMYCDoC4YY0ZrUiOOZBBE&#10;l+RkPhafB1DRbfy9sAwCnFEpmDY8jA1FjMYzUh0Dw5RSL7vosRcuIJCk4GBm9uSKQVSiF1/cBRGj&#10;ylQo6nQgodSIIFrG2FwLVYcKQ+vuYFQrq6Fq1TsQwWMXTRJ4PQWwV9UjtL0L7oY22PLSEVCaAEdF&#10;HmxVdTAUDkOe3AZ1JAEfXgBVRC6U4RlQRmRCEVkAuYfvhWZB6cmE0psHeXAm3yuCMroG+rgihOUn&#10;0X56kZTth1gCPq3chfpJD5oX3WhjhKiacKFmKBwZpXaSFsGpEATGmKMnWYRbmW3ZyEV/h53lRdJ2&#10;+qulEWyeMA0i48QAFitSG4KQVxeKhOQAePkdu1kNq04NC8UgOILEaaQ6hloRyuwbnEhgVxoIQBvS&#10;R1hfSypk7yEh7qCYzNKmT6uRNG5H1IAdYa0Eueh1H1CjlPEzb8iAaNZdwiBJa5yRYFyP6GZe07AM&#10;+d0qqq0axRTB5BXGniFabjH4pp7tgsIX10IHWiyHj+0npFz08dCZMMJYGLHEKFhXOK8l+VHfSUgh&#10;6zZTCChVnFY+ihEzSZAFs71MppEGNoVGsZ2IOxz8rsOhYbsnBohLH0k+yCmAb5Qcj5axVdytkF14&#10;04Hll7SoJtDSCdz2PTZ0nfBD+/EATJ/VYuyBCeWn1Bh7mvn/vAJ5vIiULjUMNn5ZywZGgKlFbzEb&#10;a2qDAtE8uUzRQ0lbnFSnQGE3T5hgyGpXoXUlFDNX1eigynfs0KP3IrMmj1kyLWeByFBJBZ8m2Uyd&#10;1aD7hAwtzPdz57WYekqL5CmeHwupYLMMo7eZrWdpsVg5i7eUaJjTEZRGdOy1Y/CkDrPHnRjcYUJh&#10;L/NQpRKxBTw/smg4LW14qg4xBXrk1vshhbk+Ls2JJDKl20cmDCYoaYXDY5idknRSp4o9TM0YQ6Ay&#10;rohOt8hC2rMyG9Iq9ChjpCgd0CO/XY9k/kZBlQXpJVRSMnVUuh6+FB0K2s2onXGjddmD1nkfKobs&#10;6Fj0oHMLM/YEXcQUMyutYxArVvTGW5nlDQHM8OK+eqQB/hFULsH2JAFnBPejw7KKOwNk8xBavXDm&#10;Qx+JLiSOuTzo0R0FJStYT1IQIxzFkNiQeDZ4H+PTVAwaNkciso7XSJeUyoaYRncRmaPltcXCv7QF&#10;uowOyBK5ZQzztQuy+BYoswcgzxqBIqkb6sR2yAl6NUGtCSWwgzKh8uZAG1cMRTTJwFcCRTjJICKf&#10;6p8PuSuNWwoUJAMZ95cF5kDlToPB7SOwjfBmittkzOodJoRnkKTdKoQl2GBjY5VRjfV6WtnacITF&#10;G2Ew0KLTwSUm2xEk3BstcnKmDSWNjF7dJlQOO5BZEASbRQ+zyUBAsJEbtDBoFXBZmIXj7HA66Xr4&#10;O0U94Sjc7EThqhPFy16kMLYVLluQMadCzIACUV0qZnkt0ue0SF1gLGV7S6M4pYhOuDG61hFGlkG2&#10;L8af9E4SRpcGKRSmOIpePONWsIfE5FUjrFyDdOb3xGaCsJhudEyDuD6KIr+XRJzED7D8O+hWO9kW&#10;kxnFTCT5YFr8eCV85WxHTazjfJKdGPshBrcRJ3GNVHc6u1g6Nv8YMQiOzjqHsYfuLySbokBRCYiV&#10;I6ZexA+2/Uy+T3yaKRJqpRo6rRayhWe0aDqjRD6tyuh5DfrOM+Ns06DwgBxDx20oO6JH2KgcnceV&#10;GLukR+kmJVpPig43BRJytYjNetRxkNsuRwEvJFx0AnXRttDiRFXKUDKjQC6/P3zKiZnrbnScoqq/&#10;qMDWe/4seAtqV0zoO2SVxskXs2DzGC36mdlvvxWBa++U4chzKeg8yOwzp8HoehwqZoKQz0ZS2e5F&#10;+2gylo7k4MCT6Rg7EoiWHTa00Lm0H7SiliQQy+wT2U+rtUmGdP5u4ZoCiZMkpXGeI1+9jXLEdfAc&#10;F2h/2egCeB0eHxU4ww5PvAJpZRYkFZvhyxKDlVjwBKbFRbJz8DfrnJg+nISVsyUY2Z2GyYPJWL+W&#10;hZUT6egUIF/woW0lGAtnMpDbEgx9EAueAE6vtaN7ZyxSBmzIoY1MaaZKMA6lNZqYt/UIJZitPIbV&#10;TWWKIhD8VdwejVrUseJcPoU0CjKAdj+aUSqWls+fUUAMhBFjHSzcTwx9lilEYxGdSWq6H7qgeCsy&#10;GwKQ0MxrqeR3e0gKtIW22mT4NWTCmFsHWWwnZL5ygpSgja6CMq4Scq8AdA3BzveDsyAPTYeCai4P&#10;zoA6nMAOJ/gJfE1SBTQptPcxFVD4ihgDSqBLqIUqhr9B6y/zcB/ur3aTAJwp/J1CWKJTEJLgh6RC&#10;uzRc2RmgRAAVKzGdjZh2NCTKSOUOY65lHChUS2RsZRb3kJjN4hZdFmPlrBq7H9hQ2e+ExWGCN9oC&#10;bwTtMrOsiAhqRgWNRgFvrAW+BDtMfM9gUDA3a5mb+TeBE5hpJhB1qKD4VeyiI+pjPRBYqaN0AgR+&#10;0pIcyQR1+hY5BcfIvK5BfB+t9pIJOXu1JA8Z2xsd6TYdCYCOMo8bBSa1iu4tRoXAUAXsdl6f3YS8&#10;dgsKKZ4FjNEFyySVITWyBDEQ/AKcsaVKFHaKDkwVo4EckSLupWvgz5gmiDw634iUslBEt5GU2I7j&#10;Ggh0OsGAZLqATrajEf7GGDM/23dSO50C40ZojhKpxEEMCUSvVUp31mTZBETBvBKbnrWgiPk5ZkqG&#10;bH6p/aQK9bTO9QdoW7uVKNilkAbkFC4pEdelQDJPNKVGj6ZVB0/WiMAkGTO+nFlWSatNyxolOqBU&#10;KOg1oGxJgexhWnI2tsrNOjSQVFK65agcd2HmdBhmrkWhZMWMzsMuNG0NRkWfG7vPZ+Cx9wqw/rwf&#10;ekgK+X0arJ3Pw9SRJAxsy8a585uwea0O2043oPUwFWOF9mtBicoZK1q2hKJ7Rxi614IxuCcAzcsu&#10;EpBeYuQUFnoCs3rWvAxV22n5SDZpWwWLkgQqyMqFJIEoWsAwnWSbnCHiVqUK7jg5/Ag2SyAZNkuF&#10;UFpmdyYbbKgBapsKGjqf2HIjkjoYgbi/i7lbjJGIKbEho9aJ0AQCOZSuwqOCgb+r9WfOJEjFfXcn&#10;f9sRrYVftBqhrPy4MipZiR5agsFMADiZ4Yx0HWKMvZM5T4yBCIp5ZP99dCXBXjZ0MnxqhQ0VI1Tv&#10;BDZsM61mtxkVVJjUIuF0uE8q7SPVImowEJ7qMBiSqqDOXYI8Z5yZvZEAroCcWV0VXkL7zi2C6h1Z&#10;BEV8JYmgFPJAAtadCEVIMpU+mVaeRODNJtBzoUkugzmnGbrUOugSmfc92VAnlcOY3wBlIp1AQim0&#10;USVQh+TSAaRCFpAOWVARHImFcKenwRgegrTWJKTUJ9Bp2eDldbWxbSWX2KGSs96q6eDGxAQxcQsy&#10;AGl5gXRtdvScVqOT7SO90h91M1o0z9vQtz0Eo/udaJ+zoajWgvhcDcWCryTx+AwbAuxm6GVK+Ks1&#10;8GN9ZjSz3azSSUxaEMVjhPSxLVApxb31ULrMBLbbeNp3Tx9zd5MJIWkGxjkdcqYsSJ1SI4VtKW9V&#10;gbIZEzKrbEju1CKeQPPyu7G1/H4uvyvGh1Ch4yiCiWx/MWxvnmwNYxzjWbYYESo66pRI7hOOg/Xa&#10;I0d4Oc+jkb/D/O/vYxsJ5BZqRHQNz5XOIpzkZHPTgZQrUNpDZedv+XnpVhit06dZTnWMQWl0JL08&#10;Jp2Cm8KlluZMaCArYcOfflGGhuu01lcU6D5DwO+Ro4WF2XeBdnYzL4KqGN/HH6KCNuzXY/SoCfMX&#10;5OjZ5sfsasfADgNquiOwfjkIg4c0qBjVIq9TZEslEsgy+bT7YlCHuBdZOxOADEaFwFQFHBEalPcE&#10;o3UmAQXd/lg+HYzpMw4Ukb23ntNh011me1p+8drFLN/BzN9zQIapU0rMXbZj6IyG71PJeZFloneV&#10;ldYx7cHE9kSMrIWgstWD7AoXshocyGalpYzJkURSS6SVSxtRonQzlY8V4SYJRfWKwRkszBICihY7&#10;vZgVHG6E1WCFn4MZkTZaDC4JFpZf3B8nYG0EYzSvI6/OijTmxHiydUiiGBBFACdq4CBg/ZnVnD4j&#10;gasliHXSIB61mXbeqYSSCi1G44kZXSqCWgzAsRHYoVS81DoSaoETeocSJjE2n8fW+4v+FHGHhI6s&#10;V4+BnWE4fKMRkys5qOqLQs9aHuIrbcz7JKYIKnyZG1HZrPwU5kGqgk00nKJ06Au7oUpphTx3FPLU&#10;PoK+GqooKnMIld5bSNAXQk2bro4mUFNqYMjvhLGgE+o4gj8yh/vn8jNm+chc5vZiWNJrEFzSjZDS&#10;fjgLOmDLroM1vRra5Cr4l/XBWdaL0IZRGFKqIXNnUO1JGCQGRWg27f+jCKDLaIEmqxOanB5oUyoQ&#10;3xSJTOZeAZqAUDZWlp2eZSRu6UXQ6heO2FG66IeaNT169iiRQ5A1bdKhfd2Izu1BKJ4h6U1b0Dju&#10;REa+A0bafV8C40SsDWFpOoKHZCHmeIjZmLN6eLvscNVrEMTsHdKiR8KIGtG098EEfUytCkk5OmS3&#10;O5A/GoCUQTvcwxQDqqt3WI4wEocYrVc+rkZsnA7eegVCiZUY5vD8fio4xTVxWYGUBT3iapnDWc96&#10;NQndxSjJejW62Qbp2sLp8HIZiUOL+DePGd3F9sp2Ke7aiLkKYrRieC2FVzjrTLo6KrcYYp07S1Gd&#10;1yKK5x5dJ0dCK8FPwokeVCJtE8+d/9vZdkRE9LF9h9P6y1ppjeMJggDmkigyQ0qvEkM35UhjpvYn&#10;07hLeOA8OVq3KjB4Robu01bMPmnF+GNK7HrRhj3Xy7BxrwoHH29EI5U2hhWVXkaFr5WjlCeezwoJ&#10;paIlFKnRf9CByAotIqhAifxcZOcUMmRhlxW5PVq6Di06N5SYPBeAgbOMGudIPucYE3iOZQRs4x7+&#10;9qAMI6c0mHqM0WAb7RUzf8Usj9WvQGGjFgV1RmQWO5BT6WLu1VJJVdIQXDezT3ACQRCrQXQ238tQ&#10;I7XGgO4pFzqnQpBFRQgtZmWk83qZm6NK1Ugs0SHQbYKNeVGtYsGRXSOoyBFUVA/BbaeFs4otkHbc&#10;TwlbkAYhXiMcAVooaSdFh6cAusJIsFsJdP5tYyOOSKNz4LWr+b+Sn4nRfUoz9+d3REeWmB6tD6CV&#10;zfSDO8oMDXOfg85D7+BmF98naQ3SGU2kU63iEBhjZkTx57noSU5sIBlmFLUEoqwhDA3DiSgZ8tE6&#10;hkEXmwNFZj/Vu4HgrYQqvQ3apCYqOd+nHVcQ8EpafZlQek8+9AlV0KbVQ5lcD3NRLwLK+xkJGqHN&#10;rIE+g2QRWwxdfBkCCtupPgOIqZqAp6Qf/twno2uW4BpCeFk3YhpGaENn4S7qhJngN3LTxfE4YXlQ&#10;xpZBSXJRpdNxJPM1TWzNJJpG2JKjkFLpQHFjCFIS2EayHUhKciA0xInAMCNSK7W0+hrUz6lR2W1A&#10;fpMFBZ06tBBgZX12NEz7YWCXFaM7/dEmOi5JguIuVR7bUbR43S3HwBnGxs0aJA8QcE0EbIsJngoj&#10;YuhoIyeVBDftfY8R6b5AxKYYSe4q+CopaARVKh1uXAu/k6BDPLN8bJ4RsWn8LokgY4FEQXIWE9Ii&#10;qbY+xrjSbhcq25TopatOZB2mFisY3YSTU8A/UsxMNCEijjmfMcQbZeJ3mOVJUO5YBbQGRkC2nWAC&#10;3s/DtqJ+FOtcHroFtkEd46EnmSITRLdnUkAt536Mev6Jok1RuBijgmKVUgehiOGypqMKtJExm1fk&#10;aN5JpiBQc2iJ+w+qaJkdaN8bhMY1D7r2qbH+hgoTorf/ugujV42oOS3DwEYg5g9noWcH7WSmDH4W&#10;WmPmEW+EDmnMJwklLDwXc0yVHE3jVPcVMjBJJp0XFET1DE4mALtocVo1tONqjJ4KwOApK1aeVODk&#10;O3rMndJj7RLt+5AZpXQMfazo7UeiMb4Yh8nJfDQ2RSGnQoPEUtoqMmJKvpIW0IyydgNKyOLOuEeD&#10;hcR90bQKHQpbxEAMXvOCGtlVZjSOetC5EoreXS4M7YpCRnUQ3DkscFZWItk3vUErDZFME7O+UlXM&#10;V3QJKWK8PtmWam1j7rI51fASfBE8lhjCKibTyGhPlSayOW29yOfSYBu6gZgaArOIwCfTC1IQCm4S&#10;Y+ltAtTMow45FHxfdNKJW1DBMXok09pFMc9H5SukQRrxxWo6C7lEGtI4+n8MCRaz/eTMtGLuflqr&#10;GQl0LdGlFniaCOyMPihSeyBPEpa+lKpeSsUuhz6pHnJh48MKaOtLoclo4n51UMQy0wtrnloDe2EX&#10;HHmdCCkfhH9pN/RZ1VAkFCGgqB1hFb0IK+9CSHEbstumUdw5g9zGQdQPzqNnahVlzUOo65tCfmMv&#10;cpsGGD+mEJJXi9CCFvhnE+DpDfy9BihSyiFPKYU6rZLRgqTA81Rl9cFRXIn6zenYciIN4/ujISbC&#10;dM6HoK5XTAG2II+KKm7h1q8SWMMGaWzF2hMhmD7rwsRZG2avmzHCttp+woQW5vf8XVokUyxEP09c&#10;iRFpuYHS0NqMNopBgQY5IwZkjJD4hTUuJBhpv6MrNcgrMCKLgC/toLBUmhjraNdp3cPi1XAF6BEk&#10;BrFFsx2W+SE235+RRYOIHA3MjIFhPv42BSie7tfLNlpP4K9dV0jzUcIqZQhkXTrcSrjcdBt0JGnt&#10;epIl4wHV2ephnbItuegwgxPk0nBmMVlNDCoTaz6Ijj0744qbTjGc8c+PTtIop5MwKKFm2xAxSadh&#10;myvm/txXiFsmo4asmGBvP6vC4mMG7H3BHzvekKH1uByzV9U49CZt92QwSlaD0HGatvq4DU7aEG0k&#10;Lfi6BdPbozG2PQXL530EjFa6baaWyWG3kFmijEgop2VlgbbMMz5MKDC+i1HgsJZ5XyzowPeHrKjq&#10;tkgLKoSmsFGXKhDLDDp2zh97ngvDvod+2POCHpfeisfDb0zg1ftH8fzt03jj+Qv44O0r+MX3f4dP&#10;3vwQt44fxsauLdi+Moj2nmR09nkxv5CObkaIkgnmxFaCVUyOKGcGoqXyFurRsNmPBa9GTKUOcfVK&#10;ZA9oUUeiq5hzIq1UL2WqANr4yEq6iUEDytv9EJfJ2JNFK5euRVg2WZ4uJpJkJ+aYW4JU0m02GytQ&#10;OACznY6A1jpUzMlPYqXRaouhucn9ZFySXli2cAvM7qKiaOdVrByFjhVFRRf5X+R5hRhDHkg3RucS&#10;xEoWnXkhzHG+FFpNN9Vdxf24T3qWC1ExfggIk8Ppph2mGian6xml7MzbWVAKwCe2E8xVUMXV8JXA&#10;jabS+gj05FqCu442ng6ABKCh+ioz6qHJbKS6Mw5kilt47bDntyKheRx5g0vw1fXDllVDReqhxR5H&#10;Ze8cHcYgKloHMD67GVMzi1hf3YH15W3Yv30Pju07hIN79mPL0hYsLGxGz/AEeieXUdw+hrjqPoSU&#10;tEGTWgZZaiX0uU3Q85iqxDKecw1k2V3wb6xFzfZMlIwYMXPLiraTRoxfdmPqQij6jmkoPlrseGjG&#10;4ZeDsXRbj16quK/KwrZEFzikQM2CAuXM4RXrJM9ZLQpZn9kdZkRH+iO31IP0AT/UblOga8oPY/uc&#10;yF7QIJ+ON4hqLMo0PEuGzGY1cjvENFsNUtl2hWUWI1BFZ3BEIp0kCSCBBJ3dZUReuQN6lQYGM7N1&#10;Lu19qhoBIWwLFLqIVApiIY/F84ltpxNmnIgqJcCtJHOqfqZYfIPi64wSgH3ULixsI2JAkx/bmpft&#10;MTxJAZuIkSQCd7RCusUZKO4GGan8dJnRjJzxtPpiMRZprA2zvcj/sWw/og/JQZKQ1R4mA1HNW5jX&#10;+w6ZcPS1UCy/rEP1SRnmma2HmLHrt5vQs+pF73wiquq5FSZg21wznrtxE7tPtyJ7zEBrqoJGpYNM&#10;IdRHLc23DmPOTapQomO3At2X1Kg9oUbPXoJogqrMAmyadmF4r0NishDapdR2HXMiLdi0Gnn8PJ3M&#10;1HTQgMXrVlx7uxRPf7iGF195Cc8+/SQOnurH9YtHcfv6OTx+/Twev3wepw8dxdNPnMNdEsSLH+5F&#10;1/ZIhBVqJfsrVryRWwkuAsUi7uXS9hhDaJ9olYIStFQgFhiB6U/WdPjELTMWZjhdTDodDFnamSAY&#10;99GqL2Ice2iGDjHZGinGqEXvsUkFGYEolFdv1DKfM/OLKZh0PHaSiDheQhVjBu2d6I0OTyLA2TDE&#10;egNy3aPbcGITA6HEbyj4t7D+GgPzPZ2AjVZNx8q38LyMDjYSnwOb19tx8Yl5XHhtCNVjsczCLLt2&#10;E6Y2UpDW4UcQ00qndlFBW6CkgmoFyH0EFAGvzSKwCWYdgaZkRtfQfqt8BVLm1iZVQpNeC2thG/yK&#10;2xFc2k7nM4RaAnxodg3tY8sobOpHZfswmjtHMD48i60LWzA/PI79m1dw8dA+XDuyH48dPYLnzl/E&#10;G7dv49UbN3DjwEEc5ed7ljdx/81o6xhGS/8sksvaEEgXYUqvhoUuwEwHYM6ohT2nlefQCWvRMF1B&#10;FwkzCUlU26BwE9XTj3nYipw+JSoXtOg4ZMXyqwFYe5s5f6+OUUOLaDrOlBbGzV41qqY06FhnDh/R&#10;ooqxLrvJTpciJhfRmnfRIW7Xo/2QFiXzbKdbadnL1AQRVZT1XzWvQNGYBoWTWhQtMGO3U40Zg0Ni&#10;LEgoEwTDeiZgI9vp/BghRSdcGJ1fJCNycrWOrleN+EIdMaFBVIoe+TUUkAyVtIiKjyKQQOcQUUBn&#10;TFuekKmWbiNHEQcxdBhuxuI4RmbR/5TOaBHdLaw6bT3baxjB7YxRQKFUss1RPOMV0qIvviaKQxv3&#10;yeE+FFRxpyiYAmRjHAijCPkL4G9+Uk57rUTDTtr2c2TP017kjjgxMBWOM0+k4tKz03h46za++fAh&#10;3n/xdXzw8DU8fuEGHr95FReeG0fXDjscYkksvQLeEBVUKjX8aIOTmKkVtBk5tQpUr4lFMuRw0eLG&#10;8WJieFF1E2qCntZpjidFJQ1OE9mJgGBlxTJfJbeJobc6lIlOrBUXtp5z4twTxbh16RgenL2LNx9/&#10;Efdvn8UHr7yP777/Uzz97FM4dnUPxo+loetkKLNcBFzMujJp+CcLiFZJLO4RQcvvilJTmcV8cbEa&#10;jBpO76NbZiZad7WVmYg2ShCEWDlG5Cc9iUNMr3WRhd3R/C0vC9qqYoET5CSUSLJ4SKwFela4sNsW&#10;J/9P0sBNdnUlk9RYkWKChz+PY3crYOaxnFQALYlIxAG5/tH3xHx5hVi9SCfmszuRVe1GChtJ82Y9&#10;0mo0ZP9H8cHFWJHSrELlZCIJuRzlY36ooouKiDYhp8qJiMIIqItp7/N6oIyppbUvo9LXUkWrYM1q&#10;hZaqbsyqhzW/BbrsGqhzSAgCePzbnF4Fv9x6BBe1IqlmAHmto4xNI+gZmsP87BZs3bSGk4eOE7gr&#10;2Lq0FTuWV3Fs2w5cP3AYTx7bwOtXr+L+xnF844lbeOfWTbxz8zY+ePxxvPfYY3jr+nX+fwN3TxzH&#10;uR27sGdpFTs378Rw/zSaeIzKthFk0034ilsRWtoJd0kfgkt64SjrhCavje6jA4aMBhKcF/kFfsgu&#10;oXOkumW1K5A3J0faqgxNZ1ToP67D+FUVRi6pMHRWg7k7Oqw+Z8YS3eO2FwwYuiduhRnh6TQgtNuI&#10;pPYgFK/RCdD9JjZqEcPoaI+lClMg3CkqRlAVIwDVlo4xaUSNuEG2zyEVojtMSOjj//UqgovqTeX2&#10;MdJGlBO0zPZiOm1sEX+vRIfECjV8WUbpjoxHLKsWrIObMS40XiWtWyBGU4bHEAdBVOtSDYJoza0U&#10;DBeVWvQ7+dPxRRH0cf3cr1DMx6DS55OYxH60+hrGPoebImGjOFD1RXwMEt+nGNjoRF1sbwa2NzVd&#10;geiolk3ckGPjmTIcvFyBc/ersP1cDpa3NODC6aM4dHANu9ZXcPrIAdx/7kW88Mp9PHzzPO7cu4PN&#10;e6ZRxZzcMheBzPxQxBHoGfW0v5k26SA5lf4YPeShLSNTdVP5qxVoXFSjYZOw17SndQossHLmbitQ&#10;O6tEERkqghZIzM83syBy+jTY8UQwVu+Z0H3ahOptNqxej8Jr7x7HL7/9C/w/X/83PnrvfVy7ewrr&#10;d+ZRuZyE1vksjJxMkBb4EOop7nuKOfAuqnhMOZW2WGQiEku+GpmlRkTG6QhaMiwJIZjsG0xVDiFr&#10;mpnLBQiFggtFNpEpxUo2ojDFfHotC1bcFtGZFfATgy2Y+cUIRvG5gZ+JlWGcPLaLVssdTJtF4Isx&#10;8mJtQtGjryDINRZWlkkuDT9VCtX/h+KLvgGLyIxRZgTEqNkoFUifViFrkraVChfhM1ItHCTEMJS2&#10;hSAohg3Dp0VatRndjFITh5MI2hYo0iYhzyLw01ugimCeF6Ps4suo8m2Syjtor50EmL2giVsDAoua&#10;kNE+ierRragbXUFh6wg6hhexZfsBbNmyC1uo6Hu3EvT7DuL2qbO4evgYDq5ux42Tp3D1IEF/YoOA&#10;P4O36QLfo8J/QKB/9MQT+N7zz+O7zz6HHzz/An780kt87w7J4RKePkECP30GNw4dw36SyMGVNWyd&#10;3YT+njHUd4whr22MebSDjbuVLrAdAQS/KrcNsvQBWMuaMHwsEYfu+zBABylmcbbTxsfVUtGonrVH&#10;5GilU63aKUc21TpnqwLZm3TIHWAGp/pGTepRuuTP2ELnMKxD+YIFRTN+8HbSAdTRAeTpkdlFe98h&#10;Vo5ibC0nuDtZz00KZG6iW11SIY3fS54zIXGWLm6Uat/ItkVAhnAT5yAGe4VQXTMbNAhLY1SLVUvL&#10;bonbwo8WVqFYWll3/nSbUQr4s32FUIQC2b6kNiGnGND5+XPfIALcHvmoo1iM11DwM5lMIbUlk4cW&#10;X4zfoFhpGQ20zPZGG20+25oYoizip/hcTHtWKR85yCTGXtnquTBcfKEQl9/qwIk3azB9MA9L0xNY&#10;mF3HQPcAehub0d/djeHJflw+fQonrgyjfy0frVOxyG+1Ypjq2rBPj/ReGWZOOtC9w4m+TWHomcpA&#10;FfNyJFnq0SAeDToPUL2PGdG9Go6mGRuqZnUoXVSgYa8M/RfIZg20SXQPgbQvQYkyZI2zMmmh/FiA&#10;YqJPZKYGI0eScOH1Y3jv9Z/huQ8eoG1fKKaWs3Hk4Aj2nFtBcH4QbGRVsTSVWHAhqciIMAI+gARQ&#10;UG5AQZUa6SSY9Dpxa0OFYDoAMa1VqL3DxSzGvCTud4rZaWJdPDkBLkbRiVtpBqeCTM3s7lRLi2KK&#10;pZ6sjDj+dDrOIGYyEzNkogGZZTyumOKaqIOTUUIsHSZG1alJFGJ9PdGxp2SlqekqpAVG+Co66QT4&#10;5SIuiA47Ria9Xg2VWil14on18vK6gtEy60XtSAgWLxSjYSYVZrNaigZi2azyKR2yBgoJ9kEoEmjv&#10;UxuhzKSqZzbBmF4PPe2zOpO2npZanVoOIxXeL78RUVXdSG8aQs3QIkY37cX08i4sLG3DGpV8gwA/&#10;TWBv7NmLM/v24/KRYzhPdT+2vhM75udxeMsKbh09jPunTuGZjdN49coVvHzhPF67cA6fPn0Pv3jj&#10;dfzs9dfxw4cv4bNnnsN3n3sOH999Am9cvYyXuN/dY1T/7TtwesdOHCGRTPePYZr5f2BmK/JbRhFX&#10;3g5fWSuCSlphyGuEKrUJ6oJpxHTkonFJiQpuqV0qZA8K0CqRRhuc1idD5RYZ0tpIvCIXU4lzqM49&#10;u8yYOxSF8Q03mjfMaNzQoloQxAEZLb4ZlVvNyN+mIaBVyN9ClzpI8FK5Y2izvVT5xM0yFB9kOe8h&#10;oUzTtlOsIkkQ4T20090KuBkBonhMqWOQAhNKAQpnOwsRf2fxPNjWxMQaV5xSGjosxtOLcf/xdBMJ&#10;jCRhdAjBpQraeLYltgst20goHXBkL3M6f0v01hvZFkx0sWoCWUxz14mVdXL5HY8WdpsWTh5H9JW5&#10;+fvhjAOxLSwHcWeNbdrg4PHpQEUHo6xrjwuLjysxd1+Daub97MZgVOT0Y2xXOHKb/VBdlomyslxE&#10;B3nQVJyNBzceYGFHG8YOubHlRAyWN2rgzddhYEcoSvus6D5kxvTFYKw/EY2Jgy4MHKL92qfG/NUQ&#10;TF60oO8Y9z3lh0Zm+6JpC+JZMIHxahidzPS1FjTNB6CB7/t5ebIsqER+nsLCySqlrcozSePXK0eN&#10;ePLFTVg+UYn5mUbcv/YYhi91snBssPHixBRWHRU3sciMwS0ZSC22o7XBi9IGG3LI6PnVVrQMRqBp&#10;2If0aidSKsQqJgpEslL8aJe0LFwVwagkOxqp4uK2m2BbMRnGyQJ2EMxiiqSdtizIy8gQrkVGlRFt&#10;S4EoGwwkqTgQl+OCL9lGa0egk8U1dlYUs7yVcUCsPqsTys9NrJGnENGCDkPLYyj+0U8gRlfFZliQ&#10;3szcSDtXNRKG0R050sivtEY18kf80b8zUbqtJRaRzC41I7shAOa8YqkHXylG0aXSxoseenG7LKmC&#10;wOdrSjm0iVT+1EoE5NWjtHcabaPL6B5ZxtDUFkzNbcWuHftx/tgpnD18hNsh3DhzGjc3TuIOX68f&#10;OYpbVPcrh47g2sFDuLx7D544cgSvC8Cfv0DQX8B7tPgf3r6J7z14Gj947ll864nH8U0q/Yd8/ezZ&#10;BwT+k3j/DnP/JYL//EU8e+YcLvF3Tm1bw4HFrViZXMTUxCLjxQKqGDXSq7pYBu1wl/cgoKIP5pJx&#10;RLQ1oWqLAVXM80VbbKjcbZAWWy3ol6OcDrL3PHP9qgL5wzIMUVRar8lQwdeuGzq03lKg9KIMRYfU&#10;KGWurz+pRPUOutVxLZKXtEgY0SG2R4PYZiUtvZJ2nqBlO4wgqFNICknzGqTO2pHWa6B9p6WmGgck&#10;sW0wxibO080uMZPPM4+L0aE8n/AyRoB6Ot9JRgSeT2wDSaWZLrhXjeA6xoR2Ap7O0+ZQ0gUqpGHw&#10;GkZnITThNRTBVBUtumiXKhjYjsREK7VGQeBzf7ZTMaJUtEcTI3YQSSMggW2mlaRC0IuFX8RqV2La&#10;tbQyM52mnpZflkJWm3tCjrYzZMoFGSaO2bF8PACH70Xj0KUC7D2ehgOn6vHROw/x488+xXff+gGe&#10;f+E0Np3LxtGnCrDtCQ86troxs+HD3BUb85UCZSzw4euBWHzGga7TtPj75ajd7kLdbn8ULtJGDegQ&#10;WksLw5NMauKxN5nhS9cjPEGF2GJap1LmqiEFshr4XhYZnQAubbShc7NJ6p0t7pGhYT4Ig6MN+NNv&#10;/oJPP/02c5RLuvUh1rzLKvBi2/wADh8axpXzq5jorUVlSwgzNpk50orwaAt2H2/HzqN9qOyIpf0y&#10;wJOiZ+GpEM6sFkqAm0UeIqsKEnAG85yyTPyMleJHchATYgh+scabWEq6ZsiFqSMxaGTsSW91IKPV&#10;jqh8gzSOwMTKU6nEMk6MEjy3QFo6g6gsVoi4Jy/dxxe34YTK0+ZL6s1XQQAakdV4TQE8p6gqAyJL&#10;7UjuMGLmvA9N221II5FlN1h4fH9pddmglDDoi9ofDYKhRdbQ0pvyWrk1M9+XQh1XCFduA7NnL783&#10;ioqOSSxs2Yv9Bzawc/0QtjJvr63swNFdB6nuh3HuHwp/8cAh3Dx2Ak+dOo37Z8/z9Qwz/SHcPb5B&#10;8F7BKwTvw9On8Q7z/Tdp87956za+8+ST+OEzD/DZvafw8eOP4YNbN/D8xgk8y+1d/v3mtSt46exZ&#10;PKDiP0VHcWvfPlxa24Hru/ZjY2U7to5NY6BtAAM9k+jqm0VedT/iq/qR0DwCb/0IXDz/1KkCtisd&#10;yiYI7rMyDF+RoWxRi6o9VtReUKP9GgF/SIPeSxoUnlei8JIcHbfZdrhvCUWugZ8NXTOgZIFtdphu&#10;kCqeOKZA/IAS6cNiDTwdUptsiK01I6XDxSxvo4Iz27cpENOlRWy9FhFpaoTF0qbT2nv66A6Ip6ga&#10;OVLaRcwQt8YVKFkl6DdRiUkgMYwlyeMyBPMYkXQRYk1Ed7AeYUlifUbmc5K4SgwzNojYq4QnUwWd&#10;WiO1GZHZdXShSoWW7YSvbJ9Se+Gm1pBAEhgZIhTSwh/JxIhwySIuiOXERGex1Mb4PRFTZW0shOnL&#10;MoxtKNBJFS/fpsXAWX+MHHVix6EE3HhsGhtPs/D3xmPmaCXe+dYVfPatD3Hp4QyOPajG8GUnSuZ0&#10;6NxjQ88lGfKXyLokkJZNbgwf98P4Lb20Rl4T7VTTbhYa7XxSlxrj5/g/bVMe9y1bUKFllfl/ioVb&#10;rpeWEE6oYwVUqxAYKVaA0dG6mJnl1Og5y4JOl8NDe16Y7cP21W3Ycn0XIjIdEvBjk8w4urwJ77/8&#10;Hi5cu4HskgiEu/XQ8MJFztEIS61gNg+yk101LEQqrZJKTJtksmhppbTM5ga4gwysBNFZqYDNroLJ&#10;zJweoENghEaa1SYWJhETYILjRMeeWF9dD6NLAWu4gudih1+IHipmd1EpYqRWGHOcWMzD7tZBQ1Jx&#10;MFqE8XxtVHkjj2uy6pCY6EZIuN//VqaopP/5W0eX4C3iMWnrQnO08JEcxWIc2bV2jBwi8LvcsJdW&#10;Qi7myWe1QJ1Lm5/RQIWvgpa23j+7DnG09MWdE+gY2oyBkRVMTm/H/Pw61XUJi1PL2Le+F6cOnsBx&#10;gu/ItnWc37sflwjwO8zxz1y4hMePnWTZbsbGlm24RbA+d/os3rh8BW9euoT7Bw/glZMb+PTO4/je&#10;3Xv48fPP4devv4afvfACfvDMfXyHBPDNx27hxVMn8Nyp43iVUeAho+P9I4fw+L49uLJjDccXFnFj&#10;x15cXGXEWFnFcu8IZvumsGl6K3p6Z1BY24fspgGktA4isLQD9vIhJPQS/Ac1KNpgO2Kbqj6pQPkJ&#10;NYoPqFB9RoHKMzpUnufrSRlSVygaqzKKnAwZM2J5OC06zylQLRZ7mTKgeU2PHII1ZpGqLaZ3b1Yh&#10;Y9aApEE/xDT5I6bcJt12FrfH/JjRxSrK4tkHYqEaL+29GNabOKCCNZEqT4eQRrAnj7DeC5UkBBWJ&#10;gY6BsSGNsVj01ksddFRjbwkJg8dNnSVYGWvF8N2wcrblTtr8ZjoKCmRkJaNpOV2FjwLC3w9OFq7w&#10;URsRszCNfmx7LtEvwGhMcfFmKKSZeMIdiHMVAvaoPXEfBV8nbsgwclmOTAK2ek8AqnaRMefkGL6q&#10;xO63Vbj+Wj12nZpkgzYgNF+G5Vsy7L9XQHXPR++GHnvvO9F+Sg/ftAI5w1os3Ywky+pQvmjAxLlA&#10;zD9hwcIdHXbccaFzfxDEwoNrt6MxdtWG3U/60H1ALUWB+t0ytB7WY/BoKCrm/aQLFSvSxJaQTJij&#10;SorNaG4IxqG9zbh0bg67lsdxZv9ejA2Vo6UjDxvrs3h64zC+wUb3q89+jB/8/KdIyEqTQKMk2EUh&#10;iV54kZ3FgAjxvoqqarGqCXoV91EQ3AS+icAke2pptcSS0HarFokRFkQEGhGRYEFQkg56Pyox7bsl&#10;VMW/xcrB/G3pNuajzrvQeDvi0v35u0rpmC6PhhlfAbVDOAa+R0LweA1o64rGzgP1GJwrRXSRG43j&#10;GYiM90dCvAeJaR4kZwcju9CD4HCxrjzJKoHfi9NLSyZ7WBcpXRo0MxZldgbAVV8PZVq7BHpdViNk&#10;yeVQ0t6rEktgy6xGauMwKgme0YUdWGaOn5vdRuCvYnxqK4YH57FjeR37mbFPHziAc/sP4NKhQ7h+&#10;9CjunTuHZy9cxNltqzi6tICTzPTX9x/EnSPH8SwJ4RWq9usE8Xu0+m+eOYMP+PrD+w/w05dexPfv&#10;38f3nrqH79+7h08ev4MPrl/D+zeu4P7RA3iByv/quTME/n4q/h5c2L4V51a34uzmrbi6vgfnafuP&#10;L23BXPcwJruHMNA5hKbGAZQR+Em1HYgob0IIrb+1uBeenixUnXCi6hTbMJW8kIBLqmLOzeDruBJN&#10;l1SoY5YvJrBaDyi48W+qfGy7iqpOVe6n9abdrlyk9ScAS0gEVcdkyF0jGGeE1VdJA2qiCcawVLov&#10;RsJIgl30xruiHwE3cYjApJ13RNAF5iiQt873JilezO9ivn1sPfGxnTm+WiEtmRbO3wvg+elcFIYo&#10;tvUK/uYof6uDn9XSBbD9OzIoSKK/iQIh4kICcZDELZDfE2svBjOeijUZHGFU+QoVszvbJDO/gW1Q&#10;DAgTDy/xicFrFAyxKInTSxKJJhnQNci6afEXr7vwzPtdGD0cir5TRszd9MPqs8Go3CvD4pVAXH69&#10;HosLDdi8NoUtj+Wh/6IWzUe06D5uxNLjarQe1yJvK60N81DFDjtaLqlRc1COmr1yNB/zQ/6akmTg&#10;xNSteDRuGNB6Wofa3R5MHosgEZBxZ3SY2BeMhj0q9Jxyo2YpAHEFzEBZGvR3JWPP7iYc3tKJ7759&#10;F//8zY/w51//Af/+l3/Fnz//LX7/o+/j337zFf7rz/+Ff/v6v/CXr/4Vf/z8T3j/w28hNNiDIJMV&#10;VrHOPhVbr+JFU/ntZEGdGBbLzG2yPLoHquBnKjoBNV8tGhamhSoewgKNpaWLMiEqViOteqP1Z2UE&#10;iYUhldJgGzG8VgBZgF5rFLdk7IhMCiJJ2FkJatp1ZnybBloxJNcqOgxJRPxOXKI/6kczUdiZgqAw&#10;x/+OARBbREwAcsrDsXy0AtvO1aNs0Iz6oRTGoAAUT5hRt8kfAWx46Y06ZHeGwZBTAll6J5RZDdDl&#10;tkKd2Qh5wiPAx9YPkTjnUdm/iMbBRfSPr2B0bDOGhxcwNrkJQ8NzWOLr7rlVnNy+G6d37MGB+c14&#10;auMsrhHgN5njNzZvwZGZOVrx7XjswH7c2LMXjx84iOdp098g8N+8cB7funETH1y8iA8uX8S7/P+f&#10;nn6a2318/+l7+N6TT+GHfP3uk4/jnUsX8Nali3ju2FG8uHES9w8fxBN7d+H6jlWc3bSEE3PzuEBH&#10;cXYTCWbXHmzrH8ZwXSMmOgYw3DGGttYRFDZ0IrmiBclVJIDiDgQUdyFrKRN1R82o2UPbf1GHmctG&#10;zJ5Son1WjcJu2uoqgqZHjgxGyPheAnPeiPxZJ+JGtEifsiNr0Y6MXWqk7ZOjeq8SYvJa0gLBO00H&#10;OmZCwoQe+dsE2dJyU+lj6bzCk1XSg1aiy1UoWtCiaEUDL6Oqr45YmCJJZMqlOw25dBehopOxSA4X&#10;3ap42lGEGEbOv8OzxDRvRgU6Cf8kFdyJOmhNBK9eBQ0zvGgPRrbXMPHMCRJIWoscPrHgipi118l2&#10;KIbv0pWq2cbFeH4/cUdKxETmeTHFW0zPDUtSSg7EQ8fgppiKcfyy1bsqjF+2oPdmODY9GYUdz+vR&#10;d57vXbFg7nEzes9pCXQZDj1MxPk3VrD6VB26qOjzRyMwfzkOozdtaDumQ91WPRJpYcSc/YQRMiQL&#10;qIaFKKbB9uwOxuTZRJRvITGwQCu3ytB3WoZZRoxNN4PQe9iFhUuZqN8Riq51L6b3+PDw5Tn86IOn&#10;8dVPvodff/eXeOfFZ/B//b//H/7y1//Ef/838LPf/wo/+NUn+M9//X+5/Tf+9Kev8ZvffYGf/fy3&#10;+MmPf4mPP/4n3L/zHF5+/D6yU9Kkp6kEi3X27QpYmJdMBL1Zz02jgJ4KLxQ7wKZHbUEiMnxORIkn&#10;tdDGO8i2dqdGWjPeyUI0UrmlRzcxf4k17OX8LWksPgEtLH9srgv+4Zb/BbFYEtwklgGjaovbNGJQ&#10;iMj0/yfQ/yfbBwU6UJibgPhkO6onwtG2FouCPg/iK8QSX6FIa7YhokKHyAojwtKoWAUGOPOKIYtv&#10;oqWvh76Ueb64ExpafBezfnLTKHLbp1HYMo6q7hm0jWxC19ACOnunMTg4Kw28WZ5YxA7a/Avr+3Ft&#10;z0Gc374T5zav03Lvx7lNW3FifkEC462duwjQfbi9ayeeO3EMD0+cwCsE/nvnL0ig//b1m/iIef8T&#10;5vfvPvEYvn3zJr7z2B18fPM637uJz+7cIfCfwMc3rnP/6/jm9at4lar/8vHjeJpW/876NpyemcKe&#10;vj6cX1zGte3rBP5u3Nx7EHNtHRiqb8Fo+yB6WvtR19iJgspmZHAT4PfmdcElhhTX1SN1czSyj9iQ&#10;esyKvrtq7HlZhYXzcrRTmFJKxSKwJMvZAMRMOhA+7kTstAdJoyGIbbZSjbnPOEE7qURIsRzxrTok&#10;jKsRPaRH9LAJ4dUayd6LUZ0hCUqEiXvwzNTilnFgmhJBGSKGaqTnAcRMKJEyT5C2iPZCYNL5+YUK&#10;9SdREOhincTQVJJFaySBrEE01TrUp4bTrZZiZBhBGkIH4SR5hNHqR1fwmFmPbh+LW4EiVogcL1Zj&#10;kiYxhShJQo/mephEfKDDEE+oCqIrELNpQ+LEXQH+jlgoJksN2dI9FdqPK9Fxkrn7vJkKrsTSC0YU&#10;jYlZcDb0kzl7z2gI+CDMXyWTXpNh/XnGgHtR2HQtBi1nDSjZpsHypRiC34W0ARkaaHNKZ1Uo26RA&#10;zaIDazcT0HclWHpMVe1WWioya+q0DJtvBmL3gwTUrvujZYcHa09koGfNDxN73Xjymwv4/h+/gX//&#10;j7/j5Rfewk8/+Rn+46//F7788mu89e2XcfT6DG6+cAi3nqe9/N438eOf/xrf+vAHeOmlt3H3pZdx&#10;7onbuHD7Jg6e30BacQYcfgbpHrtQZTHBwWRQwKxlZmLedgXL4U+AWx1kRrc/Ivzt8DF/eRM0UoeK&#10;ndkpIJIVmyIKnQzsZIWIhS9YAWJWnbSMNlVcDLCR7sGKzjqC2USVtwSoWcliZJ+C2Yr7sQGIMfhW&#10;MTtPrDrM98T8fkEE4ZFB6JhtQHyDC5FFFnhzDYgtIulE2Bg7eExaxGAqR1qLCR27UhBSnQNZTDVU&#10;qfUw5LbASLA7S7oQ2TCK9I5ZZDaNobB5HDWdU+im0neMLKKpcxTtXWMY6p/AtvkVXD5wFCeXt+Aa&#10;1VUA7QyV9tq2Xbi6so7H1nbh0vIyrm7dgpcI9DfOnMaDA3sJ2ON4k2r97ukNfHzhAr5D4P/Tk0/i&#10;ewT3J7dv4Qd3n8L3+f+nBP/HVy7jm9w+vXkL33v8SZLBbXyH9fIZ8/43r17G6yeP43Vm/gcHaO9n&#10;p7G1oQHrHR04OjWJSwT/nf2HcXX3HvRXVqGvtgljPcPobetFbU0bMkvrkUjwx5S1IZrKH1TYC01x&#10;N+wN5cjcYkPhqhqdF5TouSZH5xU5+jcUKFu2oGTJD2XbHWjcZcfQfiPLSIe0IjUyW2TIGyRQxOIX&#10;VFhbkAohBLKY5hpRrIQ7SgmvGOtBZQ0k4MWEGL9gAt/Neqe1VhnkjGBqlKzSrU4xixcySgaqYBO9&#10;7Yxp4vmFiSSD7GmqN48VymMEp+rYnsRkHbYxn1hRl8cS9rxBjshh/h5V3ksHEUUhjZ0gkdTShYq1&#10;GKPpSn1si4GPcryWm+j5VzCyimcniNvNgXSo8XQF3lySFdXfJwbGMXq44+kkes7IMEiV3nbPhMU7&#10;RmZ75vQn9XQBGrQfEmA1oXBRgdELeux4zoLZmwoMn1Zj/V4Ytt7yYvKCH3oPUfUPsCB3OlA0IUP3&#10;eQvWn47G9lsaHH8lDrvu5SKV1qd+H638EQeaD7CwlxTSajljZ/To3GNC814DBq4osHLBhf03K9C6&#10;YcH82QJ8/MnrWD3Wgfc/fh6//M2fcP/dyxjfGYcPnn0Vb7zyIbadbEDPjjBMHC7HrqObsbRCVeit&#10;RU1tIdKyoxGTTDZP9CA6PBAOmxFOPzttvlicgtmuKRShfF9LJjQzz5v0SuhktPI6HTweg/RsufgS&#10;KmuhElGsUDHi0Clum/grYWdBigdQqmwsdH5XZ9QwGhgQEKGEmY3BFamQ5kpr+JnBTwyrJBmIOEHS&#10;EbOqxEAMaVAFSUMM3Q0I08IawgqmcuQ1WRCeyd9L5rmwYgUpBMbz98REjDyqAbNfYFoE9Pl9zPFU&#10;+/gKaNMbYa/qRwyBnkFrn0LwZ9ePoLZ3Ho1U+AaCvZFbd98Umus7MTM4ifP7DuPU1u04MDEpqfrp&#10;5SU8vn8/bq7vxo3VdZzje1cI/BcOH8Kbp0/hXWbyNzaO4V0SwIdU+u9cu4pPr16VgP8T5vgf3btL&#10;tX+Sr/fx6xdfxA+Y6z8j4L/P1x+SDH717PP4MS3/T565R3K4g3966gl8cuMaXts4SuU/iLs7t+P8&#10;3DSB34rNLQ3Y3tONWwT9zb27afl70V1cjv76Vox0DqC7pQ9l1a1U/SbEljQgsqAJvpJ2BJV0w1I+&#10;irDacmSX21A+akD6IsmSit+w14SBEy50nNOhgv/XMs/PnpWhn3k+a5XqSDscQAufPaVDXCftOFU/&#10;LIXZmSopFskQo/O8wpJHcD/mZbdYBJSiEUnbHkvrbQ8jCFlfcVUKglcDnRigwzrziTn1NWwH4axP&#10;fjeUxwijelvpPsWDRBwJrE+2rfDGR9NwxeKZcbT0QfG0/IyKYmapeCaji3lf3AZWiSggVkJmdBRP&#10;mJKeqUhBEM+syG7WI7WGtp/tM2lQjnQ6GLGuhGhnYmyLkt8VTzCSDV6Vo++CCi0bKgzdNKD+uBqz&#10;1wOw+rQPTUeNKF5RoW6zEYMnvFh/JgE9x2mNZsmit7ToPW3AIIFbv0eJ5Se8ZNRgDFySEbR6lG0z&#10;ofu4ApvvBqJxPQB1O7QYOOmHill//q9H/1ErWlgRpVvkmL/mwZbryfyOGq0nrZg5E4c795gjX5xD&#10;8xEP0rsVeOUbx/Ht730HBy4O4PZjh3H/3hlceLCEA9dqsHNfPwZGGtA3lo8zp3Zi18oSZgYGcWD7&#10;VuzdsgszfWOoyktDQZIPmdFeFCZlID0zBKniuXB5YSjKT0NUqBelWflIiyagWEghPhWC0pmlSuUo&#10;mnIho92CMDHqr0SP9BYD3FR/8Qw7AWzx9FnxBN8A2nlxr1UM/JGYmAWuoTtQMFaIvgAxOEfD3xar&#10;ncpZ+GIkn9mpRX5LEBKLTdJ8gZJBI7O8AY5wNay0huZAOo9Uxo5MI2yhPCfaS4ksQgOgZbaVpzRI&#10;nXj23DZ4a4eQ1jqJgp4lpDeMkUDGUNk1jYq2YeRVtaKqsQe93WOYHZ7GqfV92FjZhiOz8zg5Rzs/&#10;MUul3467zPC3tq3j8R278fD4STzLLP/KUQH2M/jw4jl8+9olfEbr/um16/ghrfsPqew/YZb/xXPP&#10;4pfPP4cf339AQN/FP7/wAn5D8P/k6QcE/T18fPUKfvHMA/zupZfwq+eeIzG8gH/h5795/nl8LPoF&#10;Th3Di8z699ZXcWVpDvsGujBbXYlzJKPbu3cy92/GSnsnhipr0FlRg6G2HjTVtSOnqAYpZXRJ5c0E&#10;YBPCSzrhVzwGS9MkolrcyOygve7WIJ25PqlJhfRBHTJnVIhoUkuLvhZMqxBLcISPy5AwJEPxkAV5&#10;43R8LSoJbNGsE9GL7s1SIjKTipzM94q1iK1knG3ndwZlyJyVoYgkItat8HGLbtAyChoRkkNACudA&#10;hxCUxd+h6mtJ9naShidVg9AoI/wYH/1F7ha3+Rb4Xf5ORCvbCN2EGP4uevFTBqnuFBLp1hwdohCp&#10;KJJBDNumeM5gslipOpUkwHYYV8E2WsZ2JsiBEUBMzRVTwP3oDqRbeeIOFglC1nZBjrJ9MpTtl2Hu&#10;ng01O2mFmMXFo6LzZ9Wo26VC6wEtxk/4MHLUgwYCWqxIktgnQ9OqExOX/NBzSo/cFS1y+J2a3WSs&#10;zWRYUZC9bMirNlRvcyBnQYFufr/3jIFWhww7qSbTxqNyixveajUGL7owcM2KmiUVlo5F4cpr89j7&#10;wiAytshozWTYd7UQN15apgsow+EnFrH5TCGOnz6M6xsXcefsdZw7cwJji+U4f+Uorlw+j41ze3Hx&#10;5hlsXNuH1dNF2HGiBYsrk2jpKcXU9moMLRejrC1YuiWXnBOH7IJoFBalIzIqFOFeGzzxZuZoC+Ko&#10;GhEpNihpn8R69mJOfECMCma3Eiqqts6Pik/WtbpZqHpmLFaMALmR9s7qEd9hniN4Df78nFZQ3E/V&#10;MmKoDbRb/FushhuW4kBcqh+Sskww0w0ERtJelqiQzIblyyF7R9NJiKmdmXq4xToAzIBBuSHQZLVC&#10;FlsNWUIJ/AtbmAOHaFenkNMygTJa/erOaVR1TCC7ohVFVW2opEKOD4xjz8IKji1vxvGFBeb5Tbi5&#10;tobLi5twb89eWu6DePbQYbx36TLeJtiFpf/m5UsE/Xl8cu0y/umJm/jpg6fxU4L4N6+8hH959RX8&#10;9pWX8bvXXsXvX38Nf3jzdfyKoP7Zsw/4/it8/3V8/sYb+AX//9FTj+MP3P+P/P+Pr7+B3736Gv6F&#10;3/3ls/fx6ZULeO8ElX/PDtxf3YLri7NYa23EKq3/3b17cWt9OzZmZ7Da3YPxOpJ8TT26a1vRWteB&#10;3OJapJc0IqqQwC9oR3jpEMy1KwjqaUL+qA2ZXVTwQgWSK+VUU4W04GWgAE6DksqsRVIXVbpPgwwx&#10;VZtt2FPDsiZ4wwisCDEengIQkmQm6eqkOyspwypk0TEk71AidbsCmTsJWrpij/i9Wu4vxs9T2cXA&#10;LTFk1koH6GHW9sSoYaEQCEIXQ3AjcglYWv74SQKZAI5gpo/uUCAwnW1GDERj2xG39oKSH432FHZe&#10;rP8gFmLNH6LjoAtU6UlAZcRZvxzFPbwOxgIxYMcnHr2VoZH6FcQTl8TDXwKieYxUuTSxTNZ3XQax&#10;xPboZTN6T1jQfVaOtuME5ih/jBeTyEzQcFiNLU+GonCGKk9bVEw7P7A3GNnjVpRv01HJLRg+acDq&#10;EzoCnazVw+818ze6NGjZ6UL5khWp3eIZ30oJ9KULtF1rOiSPMVO3qRHXSktCe9NB9zB1TYeF6xZM&#10;PcYocNaAzRvRtGUGdO+MoOXPQsWiE6VzOmw+nYrj5+tx7uIqbl24jWfuPIHN+xtRO+HA5PYMrB3p&#10;QefmSFRPeFA0YkfTpmD0j8dgfnocbXOZyOB1dR20So/xri4swGRfLbZO92BisAH7D65g+lAxWtcT&#10;aNMIxhBadQFYWjczM7t42KWNQBfKLqZHhrIwzS7uQ2VXO5jd/0EA4hHk4g6AWCBTPHpaScAL4lCQ&#10;jUWHXlCwAeFuK9KLAzG8Owc5jS5pEFFxj0casOMTkz6YCw2sdEuYAjFFToSnGeGKo+3PSoUssQGK&#10;hGr+3QhPWTeS68aR0zbD3xlB0+AyatrHkVvRhpKaduTlVaKrpRdrc5twcG4ZZzZvwcXtq7hKV/TU&#10;vj147uBBPH/oEF74B+g/vHwF750/j0+vX8Nnt2/gu4/dwA8J3J/dv4tfvvAMfvvay/jiG+/gi3ff&#10;xu/feA1f8u+v3n+X772Nrz94D//ymiAEsb2K3778Mv7l5Yf4+YN7+OVzD/A19/3bRx/iq/e+gd+T&#10;KP70zuv49fMP8NHZk/j47AZeIfjvblnGhYlRrFZX4dz0FElpN+6sr+HcwiJWu7oxWtOAsaYuTNDy&#10;D7f2oaG2HdnFTUgoaEZ0fjOCKsdhqt8MZ24MlV6JuGLxjEaCVix5laSCL10rPYAjtliN5k10tiSI&#10;jF4NUlq18DZzayTw+R0x1DapitGQ9StmeDppv71iSKwYBk6ltpMIxH18MZEmiOQiZu2J5yAIkXDE&#10;cBPApaqLadnBcYyIgbT/VG+rP+MgPxez7RLYFu204XpGTfEUKgH6uDJiqF8GDyOAgQptDdZQQNTS&#10;bTkx8EtYfbEyk3ARIYwZ8SIiiOdJDsiR2keCm+N7fF8MaBPnEUdCShHjCOgsnJFU/F5mnHha6aaD&#10;4rHERpQtKLH0hAIte1To4HstO7W02jK0H9Uic1qDjqPMPUVyNK1pUbdNiWoq8uRtOTbf80P3YX/E&#10;tCoR365Abr8GnTttaD5E9SejVayo0XdIi44jcvRckiNthgw7qEcSC1l0JGbzpDOWyZbtKtSs+UvL&#10;ZxeTJEb2hyB33oCceR1mTztQPifH+KEALG7Nxc4DTdh7ugy7L/Tg/MUdeOvuh1jc3I/F5UZcOb0P&#10;x0/N4sCFJuza6EY2LVnjigWH77dgaD0dRR0eVM97kd3jxNbzEzh1Zj821vZhcfsw6hZiEV1qRSQr&#10;Xky0EI95cobopOWso5n5E8jMIs+JTB7IgnexYsWQXLHCjpbAFxUjPSYqUAsTGV8ovo5qrzMKspBJ&#10;tw5D/O2o6fNh6mQOMqrcUm+snL8fVWhAclGAZMuEkwiOJ8mQeAxiohAbqniybVBOOORJYqWaajhy&#10;WxBW1seMOYispnHkN0+gtG0SjX1zyK9sJRjqkZ1fjsqSamwan8Ny/wj2js/g/OatuLljHU/u3YMX&#10;jx1hzj4hZfmPaeG/ff0GvnnlGhVegP4mvv/UHfz4wV38nKD99csv4nevvyIBXQD8z+9/Q9q+eu9d&#10;6f+/f/wR/v2Tb+Hfvv0xvn7/fXz+1luSKxDW/rcPXyTwn6YDeAl/ef8dfu9d6Xf+9I238NU33sRv&#10;XniATy6fw48eu4rXD+/F/e0ruEqi3tvSiLvbt+Euz1f0OewdHMTmzm7M0e7Pd/RhoWsAA/y7vLoZ&#10;cblViM6tRmRpK3wDh+Cd6EXpso7uR4+sWrF4qg7eZIU0fTm8gHab+Ty9XYu8VhtiaOvFghWxrWp4&#10;xXp1tOcu1r8YLBNE1dSzfjTM1dJThoSSEsDBVGexLHZoBm21l9GwiNFMjEFhho9tVLNuSAbi8VkE&#10;nZg3IGZfGqnksQ0y5NMVe/PZLujyFCpGRxPbWwzbC4lerJvoojKLDroAAlVkfYOdTpO23elW0dYr&#10;pUVcxMSzkFxBNmwjAVrp+YNeuosYEpp4/LlwGOJhqkGMAAkkBz/fozYrGzrnz0LSIYu5p36vCm27&#10;DWg/rkfFPgL/PAtsl15alTWPn4vhj0W03SFkteadOlRuV6NtrwVNO1XoPGhA6aoCrYdJHvNaJHdq&#10;0LTPhNhhsg2ZK3dMhaJpBXpP2tF4xISySR2Keh0omdVIS2bnLT7q2AjMVaBi3oqm3UZUrVKRV1gx&#10;jAzptDJpJIhkFmDzdj0OXCrCxo0ZnL4+gs0XKzB9NhL339mPvbfnMbGlExdvzePEvTY6BQ/atjG/&#10;z1mQNRKA8i1qzB9Nw9xSNxbXxGAQLTK69aiaC8X44QQUj5mQNkiya9chVIzMi9Egq8YPGdXBkr2X&#10;Rk/RYolVdcSiBsFkeqHAHjYSsdqtmNAjbJk3g8we9miwj5aNRWR7cX9VwYzlSTRgeaMSpSNe2LM0&#10;0DrVSM3xIjrVLU3VFZUvhvaKjhwxeUis9iPcgp0WLpAZ31GQLQHflFeH8MoeJFQPILdlDPlU+tLm&#10;cTQPzKOotg1J2UVIyytHTl4p+tt7Md8zhNWhEZxYXMK11VU8fWAf3jx3Gq+fPoH3Ll/AJ7euU9lv&#10;MY9fxXdu3sb3HruNf7r7BH723DP42fPPSir+x7ffpEK/hb9+9AH+9Vvf/N9N/P+XD9+XXgXo/+PT&#10;b//vZ3//5of4yzfexeevvYZfPf8Mfv7MXXz59uv424ffwF8/fA9/I1kIt/CX995h5r+Pb18+jU8v&#10;n8VLe3fi5b07cLK3E0c6WvDi/j24s7YNh0eHsbmlBfPNbZhpasMmXttS3xA6Gqn6BbVIyqtCeHYJ&#10;QmvG4OrZgaDMeOQ0WNC55EPZMOtyRI3MER0FTEELbEBsk16qRy+BKfJ8CPN8QokBgVGMBFRv0SMv&#10;FNwi4py4dUuCN3kZd9mevS1KxDQGIa3bBXeKFqF5FC/a6ph6OoxeNVL6KYTM7uI594F0Bko9f4Pf&#10;tzLni1mjKj0Jhf+LBVy0dgU0/NvMY4kHyoqFXh209mJGnRhuKzqIxeQdMdnGZKezFENvGSvFYixi&#10;VR4xft8l1opIZFsJMsDkYLSw0ZXSMYhnKqbwfMVyYalDBP70qRx0HrKhYrcC09cCqNpU2nUZMmYV&#10;KCDIWw7S9tQoqOKCobRI7VWhcYcdPQcD0XPYg4VbAShjLkqnXSleZeYZJViKmJt6SRqbbajcZEW+&#10;WARhn4HA0yCwUI2yFQNGTtkxfyEMlUuPHgFUPC8jqWggniiaNahEybICPccDSRIEJV1I65JTigp+&#10;zEVZPVpM7PLRDXiwdDkC0ycikTek5HUo0XbIgpxuLcaO6RlflChfVCGbhV6/rkH7SiCyB2jneLzw&#10;CrJxJe10E8mk1oSoHhIMyad+zEEiFJ9zoyJEZdoRmaKXhtVaHRpYaNWNzPZi3H/msBYFs1rmKqqD&#10;yGVkU9GZ8j/Z3hqkok2ntaflV1tUUhQQq+am8vyCK/ibzH7idl5GhReLpyqQUhUIPStJ9N6K5+eL&#10;JcPEXP6QaD28aYxFKQr4ZYVCIUbkJVfBr7CVebYDWY39qOiaQFZFJ2qax9DWN4WErFzEpGYgLb8M&#10;VZWNzMNtWO4axPHFZRyfnWVu3k3An8Q750/jw2uX8MlN2vnHbxH4Nwn6m/jBE09IOV4o/K8ePo9f&#10;vvg8Af82lfk9Scn//g9Q//s/QP4/mwC9eF+8iu3fPyEBfPMj/O0DfucDksX7H+B3Dx9Kuf6LN1/D&#10;F2+9Qev/Lv7jW9/CV2+/jc9ffRk/fuI2fnD7Kj6+dAavH9yNh7u3YX9TDe4szeHlQwdwb8ca1tva&#10;sLWtE6udfVhu7sBmZv9hEkFjTSvSc8oQlpSB8LwaWApG4W6qRteZWMzcLETpvkB4aIMjGUVDPWLG&#10;phZpJWYUNnrQv5iJyo5IAv0fWZzOzRLAumCd+keRAPgqJo+JiVVakrsYRBNItQ0v0iMw2QgjHaB4&#10;4rJXPFBFdLrRKbvSZKznR7dhxZJr4vHlYjamAK3oCxK3cgPEHSD+rkGM4qNQ+PurpSXSrS6VNJhH&#10;ScFQUzgE6WhErz7JQoy3VxHowimK28LiVSUG7QSIRVsoFAqxmK0c2TyHaLqKiKJHnYbeThIW35Md&#10;ftCF+VuR0ii9zmNazF1woHNDz6xAQHQx3+/iFwmOBAI/rkGBtv061K1RFUfFgypVKFmiEtMqZQww&#10;32/WI76LB05hQVENXbQrPXtMaDigQ/qEGoWLOtp3HQrpHvKXVXCTGUNJKjl0BdWbFCgkwAXBiIwi&#10;7LRYk6xuRYGyRQ1GDqYghcobSlB27tVi03knVm760LEhR98xlfSMs/ppE8qH1NKTRtpJWB3H5Che&#10;VKBqWo9EAlvM04+sUCKIgCosDcTMaD6Kq2KYncNZKSaqZQSWj7Qhv4UZOztA6tWNYm6LjDcgLtaO&#10;6Ag/BPnbkFhE59Megqx6Ly2VGLtPVmV2E0/TNbKyxBRe8dgr8bRTMW1SLJ6ho5KLEXtWYeMyad/Y&#10;IDwso4RCufSAD/EwBGn1IrK6qESdGChERXCnsRxqmftpC0tmSQy0soqUOjgyq+DIqkYcFb+kfQL5&#10;TQPIKG9DffMQGpp74I1PRnwOr6+iHm21LeinDV7tHcaRqWk8tnONSn8Kb549hQ+vXKK1p6W/Je6z&#10;35EG34hbbr9hJhcK//s3XpWALzrw/kzA/5nA/RuB/K8C2AT6f372yaPt00/wX59+iv/8zicSAfz7&#10;Jx/j798W+3Gjogs1/1KA/N138O90AH9+l9b+4XP40+sv4wse4y98/+8klT+++ir+8NKL+MlTj+GX&#10;Tz+Bb186hVcP7sTjy1M41d+Gb57fwBvHjuHSwjS2tTRgrasXW3sGMN3SjLbSYrTVt6CwrA5RaXmI&#10;yS6HK7cD5pIaRLfZESP6kyYIwg6CjarePZWO3ScbMbO/EnMnOtC/uQa+RDuMVElTIO08wS4svHhw&#10;qcjjIva5BbETyAKs0srHdH7C+ounF4sMncM2Lu4a+JipxdONxROJpf4hWnWFhmAXfxO8UlT8R1wU&#10;kcFE0Iu8LhbZCC4R4wEoEiQfqS0YFNK0cmluvZ05n85PGl8SxFhJgoimGIbmyaU1+CP53TBx3hFs&#10;g8laJNBxFC8ppBWlUwn4JF67GGgnGzjuQfd5NcZui+W0Zdh8JxC9RwJQygtoOaiRHkndc5j2fBcZ&#10;jBeWLh5DTcBGt7EhblWgZqtFmkyQ2ElgL4iFI8T6dWqkD8sR16pA+QJBwoyVNkIlHxHjofmbcwbG&#10;AQs8zDmptO+ZzPJpQypEiqWGCIg0grRsk1waOy3cQPQAY8KqhRUhni7KjH/Ajk03zeg4wt8nsGu2&#10;Ue13BaBGLKfM79VtNaJ9tx8a99BtrPLcaG0yBhVomPNDWX8oYvOCkVsXgoVTtThwYRYx+dFweHWo&#10;afMhsz0SdVOZKKgJR0qhAHcobZwNkyup6GlvQUVVHq2/BRlFMQgJdSEy0oWc7FgkJbupEBppUQ2x&#10;GopYC9+PmVz0D9hYgdIjrfiZ2MTfNlr4QFZeYiNtPYlINByR/YUDkFba0Ty6Xegj+VVuUcFbqqSt&#10;zIAutw36lAqYqWru0kak1vYhp64fuY19yKok8Buo/uX1CIuNR2ZpOWqrGtFZWYspWuJ9Y5PS7bF3&#10;L53Dt25elUbZfef2LSnLf//2Y/jZg/v46bOPeuuFpf+cQP3Nq48I4MtvMMtTsb/+8EMJ9JLCC5B/&#10;RrAT+P/92Xfw/3z2Gf7v734m/f8fn1L5PyHoP/mQuf99Cfh/fvctKdv//Vsf4L+/Q4V/5038/pWH&#10;+NNrL+Gr11/BV2+QGN56E1/RCfwz48CPHruBnzxxg+A/jVcP7MDpgRaSwA585+oVvHx0Hw71t2NH&#10;Rxe29Qxi++AI+quqUFdagZyCMsRm5CM6owjhJR0kyHpmZSWy2OgzKEyhBFd8A93hvni0bC9EYpeL&#10;LpWETfCJxSv8SeSi591GALlo/cXAGpu4O0P1F8tZi15zA/8XaySI8Ryi/8VCdU1sIWALtNCFKiGj&#10;yxMPNRGLugQyRljEKskErrSSEwkkMIvgrGfbJgiDcqjEdAq+MiU8dcz5LWw/jJNmf2Ii1YzASK00&#10;0UZ6RLr4Pb5GNhBfgzLEE3virkAScekfL5c68sLEbUgKZ2yzgoJNtRfDg+k4wvIZqadILhRA2eD5&#10;KCTTnuctMMOflGHmhhFzl20YO29Gy2GCYa+c9j8AfXvS0Lk9FTG0MEI1cwcN6NrnQceuSIRUkBXJ&#10;NOLJH7FNVMgKhXRHIGuGDMsIEEmLIRQ3m2wb1UhgjzD/zClQROLIHKDi8fOoRipxOoGfzu9XsRA7&#10;GC/4Wz4WTmgNC4cn7y2WoYoRYPCUBR1U/a49Nmy9FIf+I1b0bVhJPHJUb5dh8oIdo0dDUdLnQka1&#10;HRm00JkdjCc74lDY6cDAdBnGVuuROxREZ+FCSI4Z8dVaRFKBBfNG5LnJnHQwtbEoqEpCWqkftuwb&#10;RttoHWp6YrFtywB20C53Ndegu7kao92tqGTujvUFIzzUH4EBBjhdtIu07Xa+2liBwqKJNQdM3KRJ&#10;PbR7MuZ9uUpBFaDaE+ziNl1utQHphTZpPrZYLFHY+7hSqgIzoYX23ZzVDldmNfxoY0PLOhBbRofS&#10;1E8yEr33PejtmkRudgE8vkha3hzUl1ehs7gE23t6cGF5GfeZ6z+mtf8Bbb3opf+uGEVH8It77L+m&#10;0v6GVvt3r78qgf4Pb7yO3xKUf/7wXQL+fW4f4K9U+//45FsS8IW6/+d3vo3/4vaf36b1/+h9/Adf&#10;/4ug/vdPhN3/iKD/gBn/femzvzLHf00C+JrZ/t++xd+hExDv/+mNl/H7l57F7154Dp+/9BBf0AX8&#10;7oUH+OFj1wl8ntvdO/jo3Anc2zqLxxbG8U+3SFS3ruDptRUc6unCkZFR7GTGn21uRX1xEfLz8hEV&#10;z7aaUQh3Tj3bTh0KhkKR0sooWaZFTKUWmQS+Q0yAYfYVPe5iTnskwe/N18LfRxBF8O9k8RQlEyxB&#10;JG47CZn1JhyceNRZKJ2gaJ/iewFRVGLRl2N7RPrSyskEqNjXk6VCEkVSgDWULtAjSED8vujpZ0wQ&#10;z0+0h9HSB/A3uImp2MIRaKjkRjqJrEEK5hhBn0BVF7f/KJbiTlu6EDSKq7RqVYZScsdxxEgKX+NJ&#10;QGJUqZVEJWaGihl7YiSfWGDGJWKL6NWfuuFD7qwdpdtp4XdrmdXVWLwUgcXbdlRuZ/bhAfLEffkR&#10;IwqnApHRy1w7T5Xd5IeSCROSO9Q8GbJU4aPexQyqq1hsQBrMQOYSrJTEWBCYr0RGt455X40U7hMp&#10;5iwT3OKZYmL9uIhqXhzVXkxwyOoXT+llzp8lwUyTJPoMCClQoWBMgzgSQdWSCrOHfDh4pwZ95wNR&#10;t8dMZ8DfZ4HkLLBQuDWMxuLkxgqW97Qju5YK32xF/2ohicmIukk3ygbjkVitQnpTKFIrYpBZHoDZ&#10;+XaUNMQjNdvBzQlrpAnZVWGo6w3HyFwrptd6UNzpwbnTZ3D38h3s27kDM5OjmBztx9hwF5obS1FY&#10;mIKEhEiEhvrBGWBiwZseTYmkhTfZtTA7NNJKqKKTRyZlM1431aKg04LcDj/kDZiRVGtBXBPLiYRY&#10;1MtKZbyJIYFZc4sgDy+ANa1MWs46vLgTicz4RY2DyCpvQWVNL+prOpCXS5sbH42Swjz0N9RjpKIU&#10;xydG8di2rXhDdOSdO41Prl7CD598DN+/cws/vf80fv3wBQn4AvBi+y0J4PcEvnR77iOqPcH/VwL4&#10;r99kTif4/03K8WKjA6Ci/51g/ss33iK4aeU//lAC9r8S9P/K/cX//wP8v7z3Nr58l8r+3lt87z1+&#10;Jj5/D3997w18QZL5l+cfSED/FW3+r6n6Iu//8v4T+MGty3j/1EHcnhvBK/t34Ed3buAzEtilqVFc&#10;mpvC1U0rWO/tRTuBX5qXhxBfPEKTsmBLKoN/TR2admQhf8AfsY2MgzNu6UlFYqZdSreDim+UFub0&#10;MYP7cmjT8xSMXwZ4U5nbmZmlZdDNtOoGKjbVNJztOrpGKXXqSrZfWrORdpwOQayOq+X+0lqM5RQ0&#10;KnggQSs6DaVVeNp4zGElxGKaoiNXDNDxpIkZngQ6/08XS3BHid54JcJLFdKKPuIhL6JzO3vokSjG&#10;8L2kIQotf8sVq0REEkkqUXRMUrToHvzcSpjtKvh71EgV61gm81wj6BiT5CwXLc+XQjN5yQ+1m63I&#10;6jMiu1+FihU5Ok4q0HzYxFzukB7s13JAjhzacfHAgYa9emZ8I1L71dLTbwuG9Uhu19AOP1r7PYtx&#10;IKGRFqNJjvxpnvAI3QDzh2CszE4VGlbUaNtlRNaAEqmtRuSN6pE/zu/WKuEvbpuQ1dy5CumxUmJB&#10;gcReMdOJToC/0bzmQOs28ex8xo99LtRvC+X5McOv83dGtIiv0Uj3+KNaFBhZysGr3ziP+cO1jAd2&#10;WmE/7DnRhoL6eCSUuVA7koLINBO6RzPQ0JuN3NJIHDm+A8NLrSgZiEF0UYi07HV2pQdjs2VYWOnA&#10;mVOHcXDHAta2zuDUmWPYs2MViwtTGB3vw9BwB+rrCpGTl4CsrGSEhflLj+C20f4baO8NOgX8nSb4&#10;+Rmk3CaIQOq00bIxMY8lVNgQU25EVL0CyazUSFaueBRyAss8mtdjpqOQhYm18FNgyypFaEkj4ira&#10;mOu7kFPWSbXvRnNzH6oqGpGVlwtfdDhaayqx0NmGLR3NuLZlURoS+9HVC/iQVv+zW1fxA6rpj+89&#10;iV+9KDrvBPAfSoNwxH35R8B/DZ+//Tr++A0C9cN38JcP3sXfxC27jz4kAYhN9OIT8Pzsbx++jb9/&#10;8DbBLew8CeCDb3C/9/BvJIV/5T5i++v7b/P7bxP8b+Crt1+h9X8d//bNd7lxX37/r++9Trv/EL+8&#10;9zh+xoz/+UvP4Z+ffRo/vfs4fnHvDr5z+RTeOrQTL+zagu8zqvxULOF19ABuLc3i9somnF+cw3xr&#10;CxqKyxGfmQdnbCLMsTkwsIwy5/JRNR8CX7MBmYNBSGzV0iFakD7pB3eZWlq4soLCVjYdCB9jVWyJ&#10;WnpaknBdYlitmtbd7KeAXywtO6NAWDHdbBMJgOQcTRHTWhUQi1mKx1mL1ZvtVPUQAl3M7RAdtmJ5&#10;NycVP4z7esu4H52lGOAjlnz3tlM4CVAfiaJuG11fDwFOa541SBGc4T7FdA08VjpjSkaVAkHhwiUQ&#10;j3QPSc18Xzwf0S4euqGR7hAI1xESrUNCsVV6NmPhiB5lww7kDelQ0O+H1EYNZDXbLeg8bEH9sgdF&#10;42LMPTP4JhPKViwYOE0FmjKimLkgiuqYRPXJEk8L7TBKD8BoWDQirk6H5HoT6hfpACYNyB+iSg8Y&#10;EdumkB5rncyGHMu8UUibn9HFvLooMjjtC//3iuWnqfDCOolBD64EZphoMmM+L7yMNp8uIJxk4mO0&#10;iK6SoZrxoX2nDUmdGuZ6J8pJAH17nOhdD0fTHg3ad1nRvBAqrXme2+HEyrEhDK3Uo3W0mIxow+Bs&#10;Fi7d2QFfpkd6blkSz31qrRJ13enIL49E71Q5kqvDaKVZqCSexFwH6vuj0DAcjpqZaHTMpODm9UN4&#10;4e5drG1ZwNZNE5ib7MTkUDO6morR1VCMlalBTPV1YLinCV3t5SgrTkNZThp6W2ow0teG5tpSxPlC&#10;YPczQqNTSeAXt/nE45BctJeJVJLEBi1jDdmedjSxU4nAsmBoae8VUYXQJWXDnlbEeFKKvMYeAr4X&#10;xVWdqG3pRWdrD2po7fPyspGVGo+hxjostDbi8Nggnty5ipeYi7994xK+Q9D8k+g5f/IWfnL/Sfzi&#10;hWcl4P/mVSouVfdz0dvOjC9y/h/eeg1/okL/mWr+tVD/dwlcgvrP3L4ikL/+SFh3ksJ7bxK4b1L1&#10;RS+9eCX4qe5/FYD+QBABCYEqLz7/K7c/v/M6/vDK8/jz26/h74IsSAZ/f/9N/O0br+PL1x/i18/d&#10;xS8fPIk/vvIifk3w/+zuLWb+y/j+9fN448gefHrlHH7x4B6+f/s63jq2H0+vr+Deru04u7SMyZYu&#10;pKTnUUmzYI1PhyavB+H9JajdFYeINjvCG3RUUxJusoa5WUyL1aNghO52yYC0LTok9evoDNRSj7xB&#10;dN6J7M9N5+T/tN8OMQ5gO9vYZjUyh02IZlsVy5+rdGI8hwJqfkeM3BO3YiWS5yZcn53fDUqkqEUr&#10;pEeaiwk0Cf2056IfS3SgU2RTGVfzt/L9bu5PXNhJGHpa9tgiK2ILdciic82o90dRjxoxdNniFqEg&#10;gDBurkg5otMMCA5/tLBrboMd3hQTr1HDCKBHySjx2WdBPMlDVrOuRvWaXppGW7ZVh8x5NRp3mjBx&#10;LhyjZ8LJOHbEd2mQ0PEoqzRvtaJuPpANUoWuA04UD+rJjrQbYklhKlPOBFlplio9bkDBqBXJbUrE&#10;ENxp3WQ62hTxdE8BYtFxklStof3XwFfGBt+iQky+CeGZWjRvoZsg2UQU6WhxdUjrInkwu+TPsOB4&#10;sdakRyOaMhkjUjvVqFmwoYyVltlvw/DORLizFShujUJ+WyjSWNFV4/EshGBsOlqLzWfKCS5/yV3E&#10;VBjRKB6RXG1FZUsehjc3IZDvx1YZkFhgRHqeA5vWBnHtxn6cP72GM8fXqfJjOHNsA+fOHsW21Tkc&#10;P7AN104fxNrSOI7s3YbTJw5z32N4jDZUrE68aXocq1SkxZlxOoVN3DYzGoygu72LVrwE0dFeuAKt&#10;UmUFhdCGhWngjrIigCQgHsARkG+EOb0UMm8hNDF5MCYVw5ZSiPiSBtR3jqGhvg811W2orm/BUEcv&#10;amhzC1LiUZ2djq19PZivq8LFpRm8dOwAvnHhFL5zWyj9TfyINv/HtNQ/e/Yp/Pz5+/gVrb7I8//y&#10;xkv4HV+/eIs2/x3mfAL/jySCr2j/v3z70SY65b7kZ0KxvyJQ//wPIH/19qt87zV8/Q63t17F19z3&#10;a+73NT//C/f7iln+a+7zV37vbwS5RBL8/3/e+wu/9yUV/0uewxevv4jfv/IsQX8Pv6Hl//k9Zv17&#10;t/Hzu49JPf3f4vYvD58l+J/Cxxc38CrJ4Jk963hsfR3b+4aRw3wfnJQBlScK5pwWRA0WoWJLKBK7&#10;jfCxDbozqbBst01rboxcTUHv0RhpHTz/dDXCGD8TRywIKzRIPfJiwVWNk4oubsuxbRVN66Qh6+Wr&#10;AYxabmktOzEeXjz0QozW1IjZmQrRL6CEQyizmFhF8RPP2YtkGxZ9XgIHEeWMCmFUaoJUjKEX+V4M&#10;7w1IJRbXqdBjjBs8z9gqHVroboUzrlzWI564CYyhY66mS++iaxkgoOlesmZNqFn1Q+mQGbmjFlSt&#10;uFE+HcDIbCZOTPDmaZFGp5NMhyHr3bCidrsBFesy1O/SYe5SOOp2apHYpuYPqvm3C+VzAcifs7PA&#10;FMwZWlRsNUtPAq1fC0LvER5IPF2kSkzltRD8SoSSBOKa9GjaHkLVtyAwk/aEF58yxCzCz0pJCJ17&#10;fGjd6URuvxnp7Xq07DNh4Gw0qpf8kT3KaEFbUrNkZ2zQS1MixYMDY+vE4ockqs0xSGnwR/GYP52E&#10;VlpZRcyAEvdNm1d0KJszIaqVZFSvkpbpLhywIIAVVjbth+H9UYgsMEsPyIgvtSK72oX89mBktUWg&#10;joruTVMhrTQUw7PVKG9JRvtYNXYencTujQlcOHcCl44exysPHuL8uQ3sWd2KM0cOYuPwXpwh4Ldv&#10;24St25axtrZZ+nvv7u18XUJnZz1qaotQWV2AvMI0FBRloLg4HckpbIhpTiRnWUg0WiSJJ+uWOBGZ&#10;+mhceRTtp392JDSxTZCHZEEZlgaNLxOujHLk1PeiuWsMTXXdKC+qRnNjKwZbO1CenIqKtEQM11Zg&#10;a3cHtrc34e7edbx59iQ+vHYe371znWp/C//EjPwj2umfEVS/IPB/LW7ZEfC/ffWhtP2RIP38H9vv&#10;Xn1R+v+LN18lCbyCLwnqr6jUYvuC/3/x1v/5HoHMv//Mfb8SQ3nFKD9+/vXbL+Mrgvkrqrn4++u3&#10;XsJfaff/RqL461sv4+/vvCK9fvnaC9L25zdfkvb508vP4TcE9y/uPSaB/lfM+z976gY+uXIav3zm&#10;Sfz6hfu8jhv46PIG3j59HM8d2I+13kFUl9VQWZMgC4mEIa2KYM6g3TcgZozusUdM0qHypvBvlnlK&#10;jz9MIbTcWXqEpOlgoSWPa/Jn3HNCppbTHapRsEmJYrFyL5W2dJ6Ot09FgVHBj7lZrIQj5myIYdt2&#10;RgEPHWNkkRxBGY9cqxApRxj3j+JxKYAhAwppRR2jlSIm3AHjgYMuwOkTozNJEMkGiqsb44dj0LIS&#10;hI7dIXS0TtStu1DK+J1KYsrpN2LyTCL6jkShaZ8Hlbv8kLFEAR9UoWhRgzwCXaGnmw5RIyTu0cNB&#10;hCPQ20gkYiGO5t3hKFlmtl+lstJ+Z46qUbRZicJ5WusVLTZdTSIrmlG9rpXWHo9uUkk2xNtA4PTS&#10;nvDv/HEFho+bMXs+AslNZgSk8P2WR0DMGTWiaosZ+fzN5AkCcUCP9A4DyjbbeVweZ5KWqY/A38kc&#10;vsTCb9KycIT7MKB2N61uDxlT3Pemymf26lmQavTvSsfwQV703mQsXEvCjsdz0bEzWLo7kN5AK9Rh&#10;QlAZcw4LPIkZJ4cs72IFiQ6czh0RiCo2SxVc2BQDb+GjVVPESqZBKTpE5OvhyVAis4qF3BaLgDgD&#10;embT8NiVU7h88iyuXz6DB888hptXb+Li8Q08dfsas/9RHD2yF9cuncaBHVuwZ/tmDA90YKC/DcOD&#10;nagvz0NVcQaqxIrFJemorcpDYU4i8nPikZEZhqzcYMSmOJCcGYycnHBk5LngSbRIDcGdmwhldCUU&#10;YZlQeDOgj8tCcF4lMqu70dI7gdrqFgK/Ag3V1eisrUFtZgbG6quw2NGE+YYaXNg0i1c2DuOdi6fw&#10;7ZsX8cnNS/g+wf+Dx25Q8cU9e+ZpAaxnnsY/v/gclZ+5mtn6d6++8L/b7197EZ+/RjJ4/aV/EAA3&#10;/v0l/xYq/qX4n68S2MXf3P8LkseXrwkg8zsE759eeQ5fcPvjy8/ys+fxJTcBakEGf+b2NZX+rwT7&#10;XwTgxStJQGxfkQT+8MLT+B0B/i8kqH/muf7q6cfw6dUz+BnJ4HMe55fP32VsuYZvXz2Pt0+dxPHJ&#10;aTRV1MAVlwZleCJkvgIYE+KRNKlG4S4zfANytiUHcqrC4PZppEFSYlisf4QRYXVm+LH9qpnLxSAt&#10;i0uJpG4VCrcxftYo4B9lQmCOgQquJ7EI1WZbb2dsiFYiJEUOFzcxPDduM6NaJ/O+TSGN37AXsB33&#10;y5HCqOwpUsJNcjc65LDQRcTQzYpbeNF0sOUramy9komjTzZi150yjF+KQeeJCNTsdRLgIUjuFJGE&#10;rlzMgN3nhyI6g+IVG5p321E4xTY9HIDGzQGIqxKxUUvhsyG724qCAQrgkFxamluMO5CV7aZyb3Wi&#10;atGOxnX++F5/pFDpa5ZsqF8Nx/DpMDSsR6JowYD6bX7I7nQjvc0hWXNxOyIkS0f2MSFlUI72dR8m&#10;jkVI96bryUwlHdyvmZ/zoBldeqR06DCwKxkZVOvBnTFkMjda9wWi9UA0YpipYgpo+yvoNMYJ9Bza&#10;eBJLMUkpvZcEUGFD3oiIBCSaMe7TqWMEIbEwmpRPM5YczoeH301grIikRY4vpI2bMSKCBCDuFohb&#10;KMnMy137PYivZ8bL1aO4PVIa6yzGDgRFswEk051kiY5FXhczk5hY5McMNb1UjgcPT+PG0xcxuFaG&#10;3Qem8Mq9Z/H6sw9JAFexbW0OB/et4Pal87h4egOXzhzD41cu49rJDZzavxsn9+/DsT27cGnjGA7u&#10;3IqpwW5sW57H0b27sGvbZpw8tgfjY52YnKrF0mITVhZG0NgZA3eMDH6p0cz2wupnQ+5Ngz29AOEF&#10;lShuGkRlYx8KCqvQ1dyBtuoqNBTlYrCmCnumRml3O3BkYhhPUe3fu3IWH3L71rUL+JQZ/7s3mZVp&#10;+X/0FHPz3dsE/pP4+QNm6ufu0/Y/jV+9+AC/ISh/SxL47UvPcqPqvvAMfsfXz6nYXxCkfyRw/0iA&#10;C3B/wff+SFfwuXhPbPzu59z++PILBLzYCHwC/k8vPYM/cvvDwwf4UhAAf1uQwRfM+oIQHpHAQ4kI&#10;/kY38LXkAOg2+Nnn4jdIIr9/+AzB/zi+y6z/y/uP4088lz+QlH75zFPSdb1z+iSubdmKtvIauBNy&#10;oInOgiq+HKa4GGlOhXggpa9diRSKTUqDBZ5UHW0zVV7coxc2O0sJHwXEjw5TPFVJPBPBReutdrCd&#10;UDw8dK5q7itutYkHV4rbZsEUlES2/2yKmLhdFki1zzlEoRJLbomFNcT0WWb5+D4l3RotvYHHsiqh&#10;1pJIWMdutrVQtsNyit3UuWQsX6nCyMkclC57iAUHsmeDkD5PZ70SQAE2omwX2/KIDCVb5Gjcb0Hl&#10;dj0a92hJGozS9QYUj/ijiq63dtGIpt0mVCxakVKrhTNEhchMNTJJCLKMaRkmTsZjeFc2pg6WYfFG&#10;Li26D43bvRg46mUmCGTejkbZJi9ypi0onfNjBk+kfQ5Fcq0dpbMa9J0wIJbRwEtAte4NRdtOI+24&#10;GXPXaed3W5DQxhMlSHPHaf8P6DB5zYbOAxG0TMHoPRmMkgWCcNgl3SHIGpUhqlaBQLKumEOdQZdQ&#10;OGHC+IEUtO/0RxLzfjSzTUYnz2VGzBUwStbM26xE9R7RYyuXluyuXDUjY4isnKiU1jxvWwxF9bIL&#10;NVu9qFkIRkjOoznTCQVWlPUGwRhK60Wb5c/KFUtsiTXSImtk0IfICMx17D22xvPyQ8doLu7cvICP&#10;3/4Qzz7xAOdPnMShHTtwbeM0Htx8DNfPnceJQztx+cw5fPTuB7hy+SQ2Ng7iIq32w2fv87sXcWD3&#10;VlygCl9l5r545jiOHtiOTZuGMbvUiU3bBrFt1xgWV3pRXBsBe3wUlDHVkEXlQh2TA0tiDqJzK1Dd&#10;PIT0vGpGhmp0NzajpaQYbUV52NbXiyvbtmBjdgy36TxeOrYfH105J4H+Y75+ev0Cvn/rKq2+sPw3&#10;8UPa/p+IXvP7T+GXzNM/I4B+/tw9/Eqo63MP8M/SK90AP/st//7ti8/g9y89wB8EGP8BcHEP/g98&#10;/QNB/fnLz0hAF3///oUH+Fy8R6CL7Y8E7Z+47+cP7+OPL97Hn/jeF4IAmOUlYuDrl689cgNf8Pck&#10;ImDe/6NwCsIhiAhCIvjtC/ekvP/rZ+9KhCPixu9IHj956jbeP3cad7ZvR0dFLRyR6VBG5kGTVAdL&#10;bDTsfgppufPwfAI4meALJIg1VEGHQlo0Rdx/F2PlA3Jpx5nJXel8zyQWVlUivdGKqDwzy5+kQKA6&#10;CdjUYYJ7lrGMmxivItbdT58UQH5k+x1sR+IOlWizmdxXPEFH3P4Ta93b3WxnYVR8f+5Lqx9ZxPPK&#10;VSOi2oyEVp3U5xbZo0fCsA4psyrEzqmRNq5BGeOGmPsfxHYaV0cXznaeL9z6jBlZm+hul7TIm9Kj&#10;cpOBuV6DpH4FStfViC8n6UTJkdikQU6PGbIIZuOcYSOyR/SoXnWhilYoiYqaOEMA8uCFJIY62pwI&#10;AkusfBucRRDX21E270TjLhcaDinQftiEnh0JiGuxIbqTYNxDxiHTFG6zoeuoGsFi1hNzSVSzGvlk&#10;perdtCpb3cifNkiTdxrXlSQBA0/WD00rUQjPNsGfGTyH2b1qxcDP9CiYVKFpqxXNW0OQy1zfsteG&#10;noN0KDstSG7XIqHBRNBrkc0MV7CoR+mYHbX9gejYFIb16zWYuByGro0gJLPwYlmwEeVqWKJkCMug&#10;AuTaYAkjI8ZpoGOlyMnu/sxDonH4RSlRMRiPwnYPMivC0d7XhF0H+jFzqAKzBxpx6+ZZvPHgRbwl&#10;Hg/14Yd4/sEzeP6Ze7h/7y6uXbmI3bs2YefaIo7sX8PJo/tw7eJZbBw/gJ07lrFrbQWb56cxMzqI&#10;+bF+jPe2oLmuCI1NRfj/6frL+DqSPUsUlba2mJmZmZmZWRZYssXMzCwZZdkyS7ZltmXLzFwul4vJ&#10;VeVirgN1uE/DzJ3b93avuyJ9embefe99iN/e2pCZO5WLIiP+kZYTDU9/cxh4WEPumghF53DInEKg&#10;5hqE4Ph8BEZnwj8iEXnM9qVp6cz06eguKpRq4h3r7cHluQlcmBnG46WdeOewUPmDeO/YQSr9AXy0&#10;ehgfMqII8H8ibumdpOqfPYnPz5/CZ6KXX7L+dAAE1lfikY7ga+n5aXxDUviW1voHgleAWqj3j2w/&#10;EfA/E9j/9dpPBPYP6/yc+Oyl0/9or57/dOUsP3tOauLvX66RBK6vSe23N+gGCOLfXme7+coN/I6K&#10;LpqID79nDBDq/w3z/Xd0KL+9IcjgKr7ja+J43zm0H5dnxnlOUqFjT5vvGA25bzrkFq5Qp0K7kcw9&#10;0zXg6KMPsWilmP0mFqKQli8Tw6UVxehK2vpERsMEVQTlWCCHIpjV5wRze33YhcoR3GACtxq6XOIi&#10;ck4BcdsUpV7+gGqqP92BALeZA/M1XYEeXYRtoCiqIn91C5f70bdUhB2V35qfFRN1xP1/USJb20YZ&#10;boza3lVqcKtQgfMmOVzzZVKfmUUUGzHhGcJtkqSMvMWgO22KMTN/rT5cajXh20pL32EB34068ChW&#10;kUp5i6W/xF0DB+JWDDQK4jYjSvSg0HXYB9VbohBbZwqXDIKatjq3nXafdiC+QRe50wT2vAx+NWQz&#10;biCezOJH5RMz6cREFpFxvEgQdmSUqApNpLcxX5TrIrXNAl27nNBwxAyBlfyh0iAU0ZMuI4BNEEnr&#10;ktClgahqDeT0WSO1XxsxPSSNWSOEbFJhtpfxRysisERJqr0fQhIo3mqCUjoFMQ4/ZVRDKvyRN002&#10;ztVAcpMzvAqV6Rx00H4wDknMRAWLlshZ0qSrcILnBip8GCNDmQzBzDpe/K1eqYqILFOFcyz/WQS6&#10;qKPnIAofRuhJ46jFbRSxRHVKuQPis9QxOF+EhR3b0DVIgNa4oqw1CINjm3Fw/w7sWJzH7I5J7F3a&#10;joVts2wztOw1GOhuQGdzNVoaKtDdUYud26fR292CsaEeDHZ3or+zHVsZBaaHhzA7NsrPNKC4JA3B&#10;4U7w9bWEs58/FF1iaffDqV6BUHMLgltEKlyCohEWn4KCtAxUs/UVF2OR27qwZQ63dm7D86MHcWNh&#10;Fk/27cK7K6+s/Ucnl/HxCVr84wQ+bfFHfHxxcgUvTlH5Tx3Dp2eP4zNm/v9qn57j32eO43M+/+L8&#10;SQn4X4t28TS+XT+NH6+cI/jOMHufxfdU4f/5nO0HEoQA+ncXT+D79VN8TqBePPnq+eUzdANnJAIQ&#10;wP+e7efrdAEEvuQG6Ap+x4ggnIBwBFKHH9Vf6hvg89/fuYLvSRqCgCTFv30dP/L97+lGPjy6jCuT&#10;o9iUngpNBz8o+oh1BAuhHeAtXUvZ25QRWa+HwDRLeIuBY7wuxRqLKupymDuow9ROzqYCQ0OC1VwO&#10;zyJdZIyrIX5cEX6FvN6GbZA85IHwbmP4DxHwg3xdWHxGRPHo389rnderZy+vM37HlsIqlVzTFDUd&#10;XnWuGZAYDK1l0nBuUSfAKVQJmiQlEwdl2EaoQd9eGSoGYnVkXpcmSlIPvhiC68UY60A3IcptKZOc&#10;bIO0EbnRHH5ZetLiHm75GnCvEMPjNWGbqkVnYIC4VkMSlSG8+J5XlgaCu3SQvoMk5FdnhYyhYDTu&#10;TseG3nDmdx0ElhrAPk4d4QRRMBkoqERFmmPvQgvuWSRDWqM5Mnq4YWaWCALKt0AZfswwcY3qSK61&#10;RHo3c0mDMZKYUTaOmSOint/NIqgINHH7TUzZdSNZRNZrIbSUB0/S8aHyx7WrkJGo7m08eH4npFYG&#10;N3F/s5CPBbTzPInRzC75oyZwzZNLf4sRgq48Kd4VdA086blDeqje4Qb3MjlSe/SQ2KWGIJJUZDUd&#10;BAkoqE4VlQsOSOlXQhpZ2rtQUerIFOunxY+TDNJVEF5gIll+VSth82QIS7FCugB/mTVi8p2wdaYT&#10;b954A0f37cfxlX3YMtONxspCdNVvwvzEIEb7ejBOu719epSZfgD7FrZgerwXdTUb0NBYjv6+JkwM&#10;tWKkvxXVmwrR3FCOnt46dPRWY3NVDgqLEpCZEYKi3EgkF+RA2S8Tio5hUHEMkjr3DNyD4BocjcCw&#10;CGRERKCvoBB7Wlpwcessbi7uwGuH9uF92t5nPLbHBP4HQt1PrBDczPS095+eZju1gk9E4/MXZ9jO&#10;isE8x6j4AvyrJAGR/UkAZ/mc23pJUvji3MlXo+roAITN/p72//uLAvyi0QmQEIQSfyt620kU3/D7&#10;36wd/5/t6/Or+JavfX/hBH64QBLg448kEEEAP107x8Y4QIsv1F6o/u9v8/H2Zdp95v67VHsCXrRf&#10;717B7+5cxvd0Cj8T+L/eF1V+rhL4a3ixuozb89OoSEqCuj2tfmg11GIboRfuD7cEGUr26iCyVUVa&#10;I96IaqymrSItl2brqQO3YCO+pgxDCzVYuisjrc6R14wJ7DPpImmX43oN4JCrg7BGxsxWI5jRyarb&#10;EpxOzOo+ivCs5bU6xGuyg9sjHoxTxDwMJemWoOjgEyP1RE0GER8E6A0pNqJir627IgxNFaWJNxYe&#10;dA0uVHUxHdtIVGxSkuKJDXHgWkrgJ/Ma5aNfjoK0uo6WmRzW4aKqEAWrQAseVXrwaaQjabVCBHES&#10;v42Z/4A60taUsOmKDLGLtP676GyCmT1sqHjWYRpU62AC3Q6m4cwufD2h2QBh5fqw5w/0SFaGY7oc&#10;Mcwz8a2aVGQ1aZH+YOYFMV03gNnaq5yuoFMBgWJgDzOPzybGhB4lpE8QpElKMAxUkBYO8BdrkvPv&#10;0Ao5EjvU4V6sINmSoDyyUpousido2cvVyFJieK4mgjdqwTVL5BOSAYEb1a4Hzxw9uDM6xHSSRGiH&#10;vEgEpQc0UL5kjPBKLcSLSj0kH7dcArlFDieeMNtkRTgVkFkDeJJyycy0fYa0W2IIpBedjgGtvYKq&#10;AmRazPbMYGr8Z4gBG/p2zE255vBPkaGsJgJLS1swMd+LhcVZTI4No25zKdrrN6KqKA9N1aUY7m1B&#10;c00Z+roaMERwd7fX0OaPYNf2MSp6FXqY54d6azA+1MLHBtr9KjRUFyGbYM/NCmeLQE5GOG18OBwj&#10;46EYUETLGgZFa38o2HhD3yUAfhFJCAkMRkVyMnY2NmB9ega3Frfh8cElvLlyEG9T8Z9T1UW2/0CA&#10;XhTTIHBFL/6nZ6juBPNnVPRPzx2TgP/JuaP/+JufOyOALxrV/vwJSfEF8D8n6L84fQJfnjuFrxgJ&#10;vjl/Gt+tEfBs34gYQMB/vSYA/6qJ3vf/BfoTfI+kQUL5mmTzLd8T7Qd+7ieC/xeC/mcq/S+SxaeK&#10;Sx2HVHoCXXTy/fHhLWlwz5/EAJ97tP73xB2GV52KYkDQb/kZMb5fjPq7v3UGVcnx0LL1hEJAGZTj&#10;WikMCfCO0YN/Nt1smRZsw1Ukyy0WJhVDW238Gfki1Xi+lRFarYncMQckUdmzpqzoCLVhH0rrnawF&#10;sUqtNlXYlsJin6cIx2wCNYy2ngSgbk6w83lAM1/PEVVyCGiKhw9JQEyFFQU3HSmAIS1qCGxVhV+7&#10;GDmohzBGVB+KoqkgEVO6TD46UnjMSAz6ZrxeLbi/kFcLZLgRNyHbiU8SjAnJS9OCQtqqB98OA4R3&#10;mXPfNvDqNIY3MRe7TwFJy2z7FZC4lY6kWwEpOxSQOszr/PyLYJz9IBDjx91pG1SkRfejKs2R0GpM&#10;UOrQsnMjucwTBLdrBsFOAEZ2q8CdrCP6AFwIJPs0qmWzAqJq9GCUqgz9ICpsIe1+uS1yegyROmom&#10;9VqGUl1DKvRpQzSRRsZ0ipHDKprkQQKIqtFAYLkc+ZMiz4teVxk8mE/CG9UQUqmCxBYdRDWow4r7&#10;8ihSR+mII/IYETxzZfClixCVf5xoxbw28cQK99ClLs18ci2SI6iaxy1KgZFcIqqo9M2m8N9IW8V9&#10;u+XRbvF3GXvyWDw14JmogoBUU3jEGkvzrq0DZDD3FbZKCf5J+sgvjcaGjXGobaLSdlQS5FT7po0o&#10;q0xF/oZU5OUmob+ngRa+AdsnB7BrbhzLexcxMzaAyaFODHTWYrinHlME/ex4F8aGW9Hf24jJ0S46&#10;hWbM8HF+shc9LZV8vwNVHd3QDN4g3ZKS2QRCwdobFt6R8A+OR1JkNHrLy3B6YgxXt87hteW9eJ+W&#10;/cMTq9JAnbep9B9Q5T8WQGZufyGATyUW4H4hgZtAZxNK/wkVXwI+gfNfll88vuTnvxC5n9/98uxJ&#10;fC3G0HNb4rba1wS+AL/URD+AALsAuNRegf87QQjiPfE32/f8+zu6CqH4P9H2/8yI8Bvae9HjLwD/&#10;q7hd+I87B2IQjxgM9Jcn9/HXpw/YHuLPT+7h14c38QcxUOj+TfyG3xEDgcRgItHRKI7r8cJ21Kal&#10;Q9vah8DfDMXgGmh7OMPAXBk6hqrQNFaS1pTX1pVBU5vgMtaCS7Aeois1EDuojPgpC2T0uSBtxgwx&#10;3RbcDsEnqur6yKTVeQx4Lbv0EHwDCnAjHozsKCIEpluaKvwrlOHZTcs/oYCs7YrcngJidiogY5HX&#10;fqcibBg3zNNUYBmlQhVXg0mostSx7J9EN0sBdnB/NRnIOpgxo04brm3aCOyhRRclu2uUpPEDMaMK&#10;CO9TQPYosdiugaQ9KsgiwFP3ypCwRKHbTrxMGsJvkxpMeVyGLiowYrQwDpUhkJE5oIzA92+motZo&#10;oWTKDV1H7FE2Q9A0Mhv3BpP51OBLthLjx8VoJ3uyYUgtmXEDWaxChtR2I0SJYYBU58opU4wdTqFV&#10;1iGIVFE6GIDRkwXYvM2X7/lh86gbygfdUdTlBt8MTYSXkn0ZEyyCxfbJiFRvsaZYAh1DRKOK1LHn&#10;WUwXsFkZuVPM/vPKCKT1d6W1t4xg4z/AKV5VWrMslCfEI58nP0sFcR368N8so8XnSSpRhAtzUUS9&#10;EvzE2mVRdBabFRE/pIqg2lc9+DbeMqRUi3ijLE3esPBWgy5Z1MxNLi1cIBYtFMsWWwbzHx8gJ3np&#10;Y2NbGJoH4lHbEY3R6Wr099egpjwPFcXZyMiIQGN9CbbNDGIf8/xeZv2jB/dhcfs8VX8a89MjmJno&#10;x+hgCzpaN6OFpNHTVYupiW6SQDuGB1owMtiKqfFudLZUYFNVMazCsqFgGwpF2yAo2fmSjOIREhqH&#10;0ow0TNXX4NL8DO7vXcD7VPKPqcaivU/Af0qQvaQF/4y2/FOq8cfifTYBevH4CQH6sSCBfxDBK6V/&#10;BfrPCdaXBPSnfP4ZXxMq/yWff0GC+JrbEp1+Yhz9VxIJCAdwQmriFtuX3N6XQu1JEt9yG2IAzjf8&#10;/jckjh/5vZ94TL8Q8KJzT+T63964gF/YfnvzMv5E2/6rNBhIgJsKT8D/7fkTaTz/Pz1/jL+L53xN&#10;TOr5y6Nb+OXWpVfDgB/flcYafLV2Bq/t3om61FRo2AZDMaQcGnRJ6grM8YrKUJYpSdWQRMVaRQUl&#10;qbKNmH9vSPXXMFWCe7UKovp1ED5ugugaU+jTkpvRpdp20a0SMM6MoPYV/Dte1OMjeYhhuH4Uj3Il&#10;ODRrwI3Xnahw40dH7DfF6+W4DFHbZEjqo8jEEPS09Qa2zPxyZn5FRWnZazGk19mKQOZ+AkKF+6Y7&#10;oAjatyjDvV8NntxmRKsSwlpo1WdkyDukiFSqfiAVPGhIEZmLugifVkFwvxzuxKZTEkklSh1GVkrQ&#10;VFCBoZaqdEfBv0BJmtarSlerYELgGXixeSjANIjKFkWG4M5tU9VpoeVwzqXtSOcOmKFDqabhNdpI&#10;4AlJaTFD67IDUjuMkDdsgvBmXfjX0Z4TrKFkzmCCKaFZH42z/qjdGYGypWCEtTnQaisjoITqTrsV&#10;Isb0U4nd8mi9EzQQXkLrw32KWgCu3K8XQW7PR9GxF1DDk1nFWEJmNA3hYwodRqMuSnbawoF2S5Q7&#10;cqTlD2nSQGKrIX+8qjTMt3DYgLnfiHFBDdZkP8cELUYBOgf+RhP+A2zC+V1aeJso2q10A9j5yqXx&#10;z6JjT9RcM/eXSYN/7MOU4E37FkSnkN1tjuJWN+zcNkjb34H9+8cxO9lHIG9Eb3cddi9MYv9uxoDR&#10;bgK4B60d5WhoKkVTczm6+H5DI5+3bOTzWvRR/VvrS1FXlY/a+iLUNmzA5pp89A83YdPmbBSVZMMh&#10;Ih8KVuEEfjDkTgEw9wpDQlQianPzsKujE7d3LeDp4QP44MxJAvk0PiJQP6CV/+rqBXxx+Ty+uHQO&#10;n5MEvlgXo/TO4VMq72cE4GcEoCCGTwjcj/kdAXzRD/AZwfu5IAsCVmT+Twn2T/m6GD33BSOBpOzc&#10;z7cC+HQDXwmg8z3xKLV/PP+aj99wu1+TMITif8v9fMf2/cXT+PEyM73o/Rd3B65fYHa/hj89FAAW&#10;E30e4Fcx9v/1h/gj21/fFLP9XsM/vSmm/b6Gv4nXhAN47d6rIb9iuC/bb+gUfrhyEc92L6AqIZH5&#10;O4DnzQe6OoxrzMtKzMti0IxYcEKUpbLg/1ZcE6KuoSY/Y+DNa6xLhoxxawSk2UJJXS4tlqJJy+1I&#10;QYoapygNKsGG14GJPR2jq0wagCMioYKKiIbM5vysniMfuW0jkoNFNjM4r2lv5v/QDoKSwuNFEvBp&#10;pqMtl1HcZNIMV2cxDbxBjuxZBcRS0QN7mcUnFKnuyogYUJH6xsTY/vgDfG2O+KlXhhXFzpHCLG7l&#10;OW/QgkOWDoxc1KGjz2vYkfGXuIikK0mYU0TigCJ8G3hN06H4btRgdIwhyHL4Y2ihLeNeDXZxTKCy&#10;8gM2Io+XcQfeZLN4Wvtqqh5Vs6jLHpn9RnAng4hZc94FIvMrSx1xPptEbT0BalqPQT3k9vvAp5rb&#10;LCJYmXFEcYDINl0E9KkjnJa8eMQd+T1esAvSRFKFBQoH7BC2WV1aG9+JpCDqlruIcfqbFbBhC/9m&#10;tLDhCfVg/EjvpeOo1pXup4pRgGK6rzGPx2MDs1o6TxStvw+VPkgQDO2VKKvslKBEWyZHYVcA4spc&#10;pOqmvin6KOpxRNG4Hcp2mEkTZMQgHlNmfjPafCP+g435aJ/ICyVOEVpO/D0RStjYHIGeoWY0tBWg&#10;o7sIY4Md6O2oQ311MdW7E5MjvVT4YWzfMkZ734q+lloMEfi9nZvQWJeH2sp8NNRuQEN9MerrCtDe&#10;Wo7CwmQUl2aTGDYzNiTSPWxGYGYtFT8WinZUMHt/GDr7IDEiGnVZmTjU3497vNBfZ5b/iDZdtI+F&#10;YhPgAtRiHL4Ykis1ZuAvLq29Kpx5haRwdZ3tEj7ja2KRCzFhR3xfxIGXJIlPhGMQY/mp8J9TvYW1&#10;F0CXbP5ZPorXuK//AvsroIsMfxRfMcd/RfL5msCXiOEfpCBigOgLkAbx3H7VWy9m6v2RoP/zk0f4&#10;8+uP8cdnj/FnAv3PBPlfxLTfN1/HP7/zHP/y7nP8la//8TW6gDce468kgF8ZBaQ5Amy/0DF8z9/4&#10;2uJO5EVFQtXKHcr6JtChpRcFKi1cSOQkdSNrZVj7yGHoocQMrgxdA4Kedt08mQ4xk5HPXVdyBApi&#10;zD0FQJpkQ3CHNhJAtNj6ooquCdXaQNwGVJSqJivys6L0lXT/3p5CEqwMuwBuU4zYa6Ois4UQhM7E&#10;SEiDDM4iIhMT3iQUJwLYJlkJgQMyKRZEEfyiryxAFKip5/XZpIRg5nJv5npTgt+2QA47RlQHcder&#10;XhWJIzpwY2zVt1OBV6IanEJUYJdLl0C8hLOlHOR2uG+TeBUEDqsjeEYfChbh3BjBLBbgN/N7NdtH&#10;9GyndWjBhwoq6nQ7JfFAk+RwYxY2IjEE5Kghu88cOYN28NmgAReqshubFX+kjVhzLFUNzgSJeyFP&#10;OLftU6aIqCY5XMlAYlCMI9+3ylCFaQC3VWiJmEoLRJQYI6PfBMXzzgjYqCdV73HLoxrHkrWY+euX&#10;VVCySx/RXTpwJ+N6kXTShmiDePJEySMxe1DUMxfjoh028DfQWfiQtGxIHg6FcuhzX+YkjPRuM8TV&#10;a8IzRZff0UJyjx4qd7rDOkkDqvyHOiRowy5UVaqSaiCWKWK2E2MKRMVTHXvaRSPaOytFWNJ1uOcr&#10;oLg5BHPTg5gc68bIBLP7eDtGadc7W0VGF5N2ZqXhvONDbRjorsFAbwNmZ/rR2lKKPv7dRjvf2r4Z&#10;1SSCDWUJyM6LQnZ2NDaVZZIMCukUSuCfWgQFBzF6L5gZ3w/6Tl7ISk5DS14eToyP4NHeXVJnnsjy&#10;74teeiqyAP0LCcBnJcC/FKPyLl/ApySAT9bpAK5dxuc3rrFdxUsJ/Bf5PX7nIgmASi7I4VO6gk+F&#10;jSeJ/HDlEvP6GkF7jsA/QxAT8ALo/wDzlwT8V2eOSB13X55aYVvGlyf5SPCLwTaiiY69b4T68/jE&#10;Lb/fEKi/3r2B34ux/VTsXx/dJ/CfUOUf408E+F/fegP/JNXxe87H5/j7u6Lqj/j7dYkAxJRfMSvw&#10;Z25HDBsWPfxi7P5DWv2U8FAoW3pCzdAYqgSnjpocehoa0LUksJnRjUnsopSVKLwiCmiIe/rG/J+r&#10;CqCLqa26VHLaYiWSglhWXdRNELXuVMUMPW3hGPga7bqWuaK0BLuWoRIdMq9Lxte4TlMkjmvz+lCC&#10;Zboc/luYy4eE22SWJw7EyFTvDEV4ZujAMU8bNgXM75sN4dOmirBJZQQNaMCvhQBl5A3ite+ULmNU&#10;VZSIwImP7iIGtxEbFFT3LhW41nJfoRTcDdqIyNKWVsQVA+F82EyIPyeKX2CPNsJHTBExbQL/CWMo&#10;JFTqIjhHFRVj1hhfdseOEwE49ywNlz9OwOm3Y7B0NxhdB12QN6iF6BI58jodMHIqAxtHPSV2DK5V&#10;Yl7mTiqUEddsAK98VYKVWSNTlSRA8JN5bAlelyxRq18O20jaehKLfbwyc7oirGjRxay+DWPmCCYg&#10;/Su1kNBjwecqsKXjEIwZzZNVsl0PzsWasKfVTh/TQAytkHMev8s4YBH/6nPGftweo4pTqpKk5GIk&#10;VFA5j7vGCI608mLpYf8KDYTVqErEkTKojEC6A30Hsj8vhIB0PWzscEHnLl9kd5ogpVcVG+a1UbXV&#10;A4lVFv+oqsJ9xinTOcilWupBydpoac9CfW05SspzUdu4EZW07AUliUjK9EdWfigKC6JRUZqI6vI0&#10;DA83YPuOYYyPtmGcBNHbWoXOjkpU1eehmMDfVJWFmtp85GSFITcvDOm5oXBMLICCaxKUnF/lfGOP&#10;IKQkpaM2KweroyN469gKPjxFe398VerM+0DcmiO4RMYX7TOh9NcusRHs19bx+fVL+OrWDXxx8wa+&#10;vH2L7Sa+vHFdIgPxmS+uXsRn0ii+s9JMvg9PUb35XOR50cn3lVB+SemP4cszVHfm+S/4+PlpAfRX&#10;wP/i5Cvgf87HT08c4uNhfMXXvyb4pdt9EvjP4/v1NWmW3c8CuHdv4ndiOq9U8ecfVX+eENyvPZWe&#10;/3j/Dn6+zwjwjG7gjdfw97ee0SXcxw+MNALw319/NcT47q4tSAwIgtwyCMq6ZtKCqQL4Gmx2aYyz&#10;FAuxaq0ThcKLCiyKmxqQ3FXEuojmVG0+6ohptaKXndlbVax7KAb3yGnpFWWQ09YLIhCDfUSlZZdw&#10;xtQ6I/gN6SB41AzuvXrwHFBDyLAKIgd1ENKmzv1SVOii7Qo0YJWnC7dKY/g3m8Cvge8zmoa0GcOn&#10;ni663gxeTdYI6zFHeL8NQgYNENVFUqhn1CTgvZjzA7pV4dmkBjNiwaZHFQ45WtDRFPNa5IickCG4&#10;VRF+YnUgUduhUgUh3fqIGLZAwIgl/Id1EDGrCYV7L3Nx4LY7Bo6ZYPKyA468lYDVd5OwcD8AY5cC&#10;0HvJBs2HCIZlF+y4Goquo37csClS+cPyRlWlqbLuJQrInjBE9SEHMpicLMNYkElrTFsdKLK1WEWE&#10;LOtXoYYkfte7kKxIu5PeRfalM7AkQYi5+s5pPOBKZdhnK0sVQcUMO6dsVeSMWSBn0ggOpfxnFZPx&#10;qOBiqWMHES02KkmZ3ziMFo7uRUuUF/JVRXipOgKp+OIerFe6PmonwuGaoStNlnBhDIhrorLTybiI&#10;UkwkBWe6gbAmdbjEMaYU6SGQ/yDvfGUUzTijaNYFfhs0oWIs/vkkGhdluARpw8FVCxExbsjMj0B2&#10;YRiSUnwQHuOA2CQ3pGcHIjHNGxtKo9DfWYrZ0S7s2TqNbfNDmBhvxd6dU9g62oOp3hb0dVWhvqEA&#10;gwO1GON707Pd6BusRWNLPkrLE2GfVAoF3wIoucdAyTUUmp5BCAyLRGNuPk5PTxH4R/AOQS9KaH14&#10;ahUfUYU/XT+Fl5dp9Qn6j2nbXxLsX966hq9vX8c3fPzq2lV8ReB/LVa+Ee3ObXxxna9dv8zvidp7&#10;BDmVX+T9D0+IgT5H8JmYzSem8goVZxMq/6VQeYJeEMAXfC7A/9nJQ/iU7bPjfDx6AJ8c3Y8XR/bi&#10;k2N78fLUIRKHmGUn7vELIjmFT3i8ogPy68vr+PrSOuPFebxP9/IBHcu7/D2PDizhzdVl6VblsxUS&#10;yFUq/INXc/5/ZUQQE4e+piv5jgTw440rUj0+fxd3KFhGQa5nKVl1JSUxkk4uVcAVrlBdRwYrD5KA&#10;WOrajpmYsU6bEU7UuBdTaTVFY37XsRSuQAZlFdHbLoOMTkCUTHPiNS6KzthTOPyHNJj/tWnlCeA+&#10;Xfh30PEWqFG4lGHgRHAGqsCxTB0WlcRCrjpsk3Vhn64Dr1JNuGygoFWTAFrM4NNoCt9Oit6ALSLG&#10;zRA9a4KQfj1Gbk2kzTLfb6d612jCr02PuV6PIkhb36IB13Q1qNKN+Ik8v0TAEw/6FnTwzsowZ5wR&#10;azyYuMjg26qHsC5b+JbrQaF+jw72PvVD53F91OwxQggzc2KrjlReWxTDdC+g/Y+llU/XQtFQMK2H&#10;FYxTFJDYqYPIZlWpcqdbtqgqypxfpgsTX9obAtCaGVhYb1t+19BVEQaO/FtEhjRlmAUpSQsSeqQx&#10;uzTw70gluGYqS/c4nZNerWXuwR/Tt5KE2cv5aDrkDe8yDWSN6MEth/84xgWxaojI/i4kGEM3ObTN&#10;leGdpQP/TB5Hhro0rLdkygrBJZrwKSbQG+2klWisw+lQypQQuVEDPilGsPBWgom9ktQ7KyZYWPGk&#10;iefqtH+i6oqZJ08aLwoLsT6+iyasnTTh4W+MtLwABIdaISzCFklJfiipSEVGYRDqmnJRUES7nhuC&#10;3IIw5BdFEMAFaG4t5nuFqGstQtHGJDQ1FaOnpxYjI8z+/dXo6a1Ef28tpqe60dJSjnrR0VedgxY+&#10;BuRsgoJfCRRd4pnxg6Hm5IvIiBhMVTfg1q5FvL28jHePHJHq4IvFL17QngvFF2PuRdZ/ZfEv4r3z&#10;VPCLa3j79CkC6Tg+Os9sf+UKXqxfwvtn1/DR2nl8TGX/gKr+7smjeHt1BW8fO8AYsR9vH96L90St&#10;viMH8IKA/mSVKk4Ff0lS+JztJV8Tz1+1V6CXAH90Lz5a2YMPlxfxEdsLgv/Do/vY9uN9buvR4nbc&#10;2TmHK3PjOD86hKM9PVju7cTutgbs6mjAUk8Lloe6cGZ6FBf4mXOTw7gyP433TxzD5zxW4RR+9/AW&#10;frjJKELn8Jt7t7E+Mw57a0co2SdDWc8KMgJfFDE1t1eGiS0dnrlY8VYd+sYqUolqLUO5pPraopNO&#10;kXldJioii5qHYn68olTW2pykYGxJAuA1octrQnTUiY5s/1Fea1tVET1iRBuvDecSJSmmipLcotyW&#10;oSudZyxfq9CBZbkOnCsN4b1RNObxGgpbKV1ygzl8G20R1maNtEk7btsYHhtNYBauTIesBAuKVUAz&#10;1V4s/tmlhsB+fTi3GsCp3hCO5cQNLb8H3YC4G6Anoosqr18tHqe+IvR0lKXBQ2K0nxujTFq9MiIZ&#10;URVCS5Xgl60LP4JGDMbx36ws3ZN0J3jMfJThRUD6VhLAEa8mJ/gWMo9kUfFiVGFGJhMDctLGaFGy&#10;dGERKgYYkOnC5HCM1oR5GPMwT5g+M4coomkfrQgHft4pmZ9LVYFnpgb8CVAxxddOrD5CV+Ceqo2K&#10;eUdkMe8XjNBiD4qaemZwZGbP6XVFdL02bBN4UkMUEbXJAOW7Dfk5fQwtB2DtwxZsv5aM5HY1hIpb&#10;HWS44jlLJDYaSFVMN465IrPbCpYko+g6FYRXaiKyVlGqZeaaqILgPC3ElVnCwU9LWgFXVF4Ri1jY&#10;0QZ6B+jC198MMUlOCIkxRWCUKfzCX82lD4mwRHKaFwqLQ7FpcxrKy1NRSnAXlyZgc3U6GpvyUFYS&#10;i6z0IMREuCInU7gD4QYSMT3TjcnpThw+uA1HDy5i97YpDHY3obW+DD3tVZga6UJMWYs0Ak3BKREK&#10;tiFQtvNCQkwitjW1496evXjnyAreWT2K904cIVBXpGKaH1ExP5N68gX4L+LtEydwZ2kf1rZsx8rw&#10;KM7MzOHCth24QuK4sHUrzk3P4MzUOM5MjuL89BguzEzg4uw4Ls+P49r8GO5tm8HzvQtsO/D+4T34&#10;SCg4wfsp2ytF34fPVg9K7dVrJIgjSwT8LnxweBfeO7gT7x7Yhrf2bsGjHVN4ujiPy+N92FO3Edsq&#10;8jGanYS2+AjURYWgMjIQDSnRqEqKQG1yNDrz0jFRsQETpXnY11yL8xPDuDzHbdAJiCpCP966jB+Z&#10;878WwKcTOMvfYGpqDyXrUCgoa0KNGV/YfbF0uYUoWhmgBLF8uQotvBqzuVgaTUzYURHrGSrwNT7q&#10;GSlBg69rGjCeUgys6V5NHFWhJU2qUYRMlU6Aj5HDBBKttM8GLZgy4toRVKJjXAiFbRCdL0XSPV1D&#10;cr3WfqpwzzGABR2m6EuzYf43Jl7MIxlP6UT8NpjBI1MXARt14ZytAuMgYiKYroK4MPIlbqLV4Rih&#10;BvcybVi3G8A0X1Mqwipml4qOeAMbsfiGWLNRneJLnESqw9pLE67+lrD3VoUt9+lPB71xki6o84wc&#10;VduMEV6mCh8CMKFeHRlTJAIqv02IOsLTdFA354vOQ1FI67OCz2Y1qUBHGEnCLow2o4Q7TqXtTlLE&#10;0Ak3FO9ygHedorT6jagTLtYNEyuCioEPovyvZTBtlb84WDJQCq12oSJMCGJBCLHMLfkjVoioI+NR&#10;pcX6fWKwgXeiBbKZ+5O7VJAzrY7MHm0ktigiuU2LrkMTQfUqiOjQRcyAKZJm9WBFYjLmP0vcqhSL&#10;XnhkqsOKZCEq+jjFqkLTkQpAS6dGZRfVgGLqGAsKNZFQYYXEIlf4hZrDyl4V5nYyOHqqwjdcBz5R&#10;GvAIUYF7CBlW3PmgswmLMUJMnC1B74b8fH9UlseivCwWJcVRaGrJJehT2dKQWxKFlKwAlFWkICc3&#10;Eps3ZaGldRMam4tRU5eD9u5ijE02YWqmh+rfwNfyUVGZSqeQg472fERvbICiAL5bKpScoiCz8+F+&#10;U7GjvRc3F6n4x6nOVMB3CYJ3ji7jjYNUVHFPXrpld47vr+LGwi6sjo5jb08fFjo6sLWlCX2lxWjJ&#10;zUB1YgxqYiPQkMDjTopBT2YKpooLMFWUi931FTg73In10T7cpeI+XSABLM7h3f078MGh3RLo/99N&#10;kMDHK/sk4AvQv7V3G97YPYdn/N5rOyZxe2oAFwfasFCej/6UKNQHu6E20BmNEb5ojA7E5hBP1ET6&#10;oTk5Ct3ZyehIS0BPRiLG8zOxc3MZXUE7Lk6N4dLkiLTK7mdnT0g2/+vLF6VCoSfoHEyMbWnLLaEs&#10;7tOrKUFLVQZVsaCJIZVcNAOqN627XP0fj6LqMYlBkINYsUaZ31EliDwTFRHaRmtfoSjVaRDqqc0Y&#10;oKrNiEr36N7Ba7iJEbWdqtyhAM8NYpSdGoyc5FIpdTN3OXyy1eDIa9GaLkDfgUpsRSU24TZE5yHF&#10;xcye0YAuOL7aGCGFdA1xalKntluyChIYA2x8NWBK8fRnBDYJoKjGacA9TA92zmowoaU3tCOh+TEC&#10;CzdN8bXKI0GkacPUTxlOMXrwKjRDwrQqChkXRJGdvFkzKGh600LkacCNX7INI6vxAC1ppUU+ETuP&#10;rTJG3rA3irZ40j7rS8UwrWjlU5lJckdtpJlxYo68mIATUa1FW6IGA18yWAbZLl30cioyc5O5yF6i&#10;zpkzmc2UTGhF1o2rUWeOl0HPjTndS4aALH3EMLsIpvNOV0dopQpskmUoE+vnlRjCbaMCkkaZ38v0&#10;kTkox4YpDelev+jZd8mQIbj+1QKg9sz+orNPkIuohGJHsBozz2mak6lp1bTIjKLYob4N/xm+otIp&#10;gRzOjJ+rj4BUdUREGiElwQMpqd4orgxBYWUAxBTZ7EJ/JCYT6AkO6KV1X5obwIkDe3GSF/jEYBOO&#10;Lm3DiUM7sG/XOJYWR9HRVY7e/kra/EKUV6bQLbgiINwCSRk+jAERyCsMR2tHKabnejAw0IBx2v7e&#10;7mrU1+WhuSkHBaXBKCgLRmxpGeT+JVBwTCDoI6j6vnQa0djRNYCHBw/Skh/F64fF4zLePnIIz8U9&#10;fVr+15b349pOqvnUJPa0t2P/QD+2tbagIz9XGtKaH+qHLH93ZHg5INPVGllshb6u2BjgjabIYPQm&#10;RmOEwFuoLMaZXoJtoBN3pgdxf24Yr1O139qzTQK/APorsO8l0HfT0i/hYzoC8d57B3bhjcWtBPw0&#10;Hm4dx83xXqx1N2Jf1QZsL87ETF4SJjLjMJ2bjLmiLGwvL8TumjLsqS7FwcYqHO9pxUnu+xz3fY02&#10;/87WWdwl2EW7MT+Ja1PDeL5/t9RX8PLCOfx05xZWhoZgaOoAdX1jqMip5FR8LVGNRqyMo0lAy1/1&#10;0ovsr0wyEMU2xMQZAXidf1TSUTcgKAnckCoZYkfEktf8jDVBKhSY17Rt2qt+K6cqXvfjJIgKXtfE&#10;hoGDDMbOIlMLxyCTFltxy+Tn4xVhHyeHd4YcnqJgpgvztxMjr78qnH30YeGiBle+7xyjIxX1iCy1&#10;QViWHZxCtGHkqgG7FMbhEtGZLW61q8CDzTtFG+5RalLtf3GrWdTLF5N53LkPlxRjOGZqwyPPCKGM&#10;BRk7LZE0boCwUU1ED2pCQcw7d2PeDiDQAgsFqHThkawOuygVuGUoI6beFK6pOjDlRm1IBGLEnLAf&#10;4naWM9VSDGf1yeEPJ/j1SSKiqqipl5JU0MKWYLTJU4CGLTO0HUGfQLuRoAKLBKHwZMZQFZj4yaR5&#10;z6IPwDlMFQ0Lrhg7moyZa65oW/ZBIAEvVid1TeSPD9eDPt1DRW8g4mrdYBHNffAYBFFYiPv+qa/c&#10;hbDy9rRcFlE8CdLYApIOT7xJOJ1GEG2QtyY0LRRh7k375c9j9VSGkYMSvGN1EZpvhohcI2QWuKOx&#10;PoeA3IjcogAUbIxC/2gl6uqzMD/djRvM0K/dvoUbVy/j7o1L2L84g4O0sidP7sehla2YnG3Fjt2D&#10;2LK9G7sXBzEx3oCGxgyUlYcjLdMdMfG2jA5aiGd02FiVwUbl76hA73A1hqca0dpVhoycICSmuiIx&#10;LxKaAZlQcEmCokMkFByC4OgXgoXBUbx57CSeM98/O3SIWXxFWuRSqP79Xdux2t+FxaYGzG3ejK3V&#10;3G5xETbFRqI0Jgwb48JQGh2Cogg/lIR5Y2MgVTYiAA0xIWiNDkZfXDjGkmMxlZWMbRuycLimHKda&#10;agnaZtyeHMDjrWN4bfsUQT2Hd6jo7+3bgQ8J9PcJ/A+W95AA9uCdfTvpDualzz2cG8Edgv5yfzOO&#10;N5bjSG0JTrZW4URzFVabKnGMbaV+M873tePycC9ujA/iHqPGazvm6Rh24c19u/D2wSW8T2J7h8T2&#10;bO8iY4doO/H67u14Qdfz8tw5fH/jBo6OjkLX1JG51hh6WrTrVGlDHTm0ae3FrTdBBAoKStICJspU&#10;ejEnX52fE6vd2IbQ6TmrSJVzxFh7PV4XGv9YF8Gpks62Vwa3al5LFBIRC0TpbRN3ZWmyjIYRBcZV&#10;XFfECMHqQsfsIua4pCjCO5UAD1eFFckhtEIPwZk6sKAA2dJRqlGMtG1IAmlKUDNWldZdsHDWoCvQ&#10;kNZbUDERfWXEEq91G2LBjEDX9+Z+GI9FYVkre7oPb17HxIHoIHfZwAieqgv7LEbRUn0kTpogfEIT&#10;wWP6CJnWlkYUKgQ10LZXq0PPmRbcT47EOhuCTF3q1HOk6jtF6MAtTkvKyKY+3BmBbh1JFktXgl2o&#10;slSBRFSldeQORYVcXaqnOf+2iVKSDlJMfJEbMEPR3ljxgC0Jcrc0Eks8LQqdgK4L84uTDN6lqqg9&#10;bI22BSvEDFsgtMMCfYfTmEdC4R5vCJ8US9RuiUFCqxFKxmzhXcCMEyrGHshhwG2IDGVE56DNTG5G&#10;9xBcIYN/nrBninDNoYMhYyszz4lSx/qWMmgR+OrmyjB0kMPSQ1la4VYsiWThJYd7jAZiMq1R15iE&#10;og3BqGvKpgLnoa4uDZurktBBaz44VIXe3o3oHChFY2sWOrsLUNuRgbzyIOSW+yMh1wGbGmOQusEb&#10;KRt90T9TgdmtrTi8bwrnT+zBycM7sDDbj862UpRvTkJ8pieCY6wQEmuD0Fh7pDMa9PVUY2ZczAWo&#10;gEFABoGfzJwfTvAHwtk/EnsmpvHm8ZN4dPAA3jzCjH/yBN45sYrHe3dTLWswlZdNBd0oLTO9k8Af&#10;zc3BRGEeJkoKMVyYjZlNJZivKsNCXQW2lORhy4Yc7CjOxfaCDGzPy8ASP7ePCry0MRcHNxURrGU4&#10;0VqNq6NdVP4BPNoyiqdU/td3TuPZwizeXtouAf/9Q4skggW8uXuL9N6jLWO4S3t/fbAN690NONta&#10;yVaFi12NuNLfjgtdrTjf2YpL/d24Oz2G5yStd/cT5IcO4kM6mY9XDuJTMa1YjFU4KjoSj9BRkAD2&#10;C+DvwHt0G6K4yFfra8z713B+egrGVHwDMxNYmapR5ZWhS9uuTnWX7sfTBRiL5atokzV05dDk/150&#10;6onbdEIE3KplCK/ndc7rXVmJwKTt9yim+osVjQqVYE31teK1bU5hMXRQhoWrmjS025kZ39abIkLF&#10;1qOaB1epI6hRE+6ZylKflCi3Jda81zVTleYNqKsTUzwOMSbAlMLnQXfqEU3ScCM2GEcNHSikvF51&#10;GEv1GEtt+H1dglyRv0UUABWTzMRS6s48DleSkTWP0aOa+IsRo2+JqXIVpIzKUHRMCdELyvCd4msT&#10;dPhsCtE9tPnFctgwy2jZkR1pTURngljLTYWMJ0oOucarwSNBU7rl4ZGmgvBNGvDJl8MukvaHB+lI&#10;i2LI/K5pzRxlTOtOIIrSxPZx/BH8wTr8W5QbtqJbENbcKUXUt+OBk0wEoYhliIxICqKYRtGEORlR&#10;dCzyRCapUIH1CF5l6TaasQ8zNqOBPrOSLk+MrqMMOmb85xHEotqJEy2UGEBkT1KJ6RXr+3ObeTyh&#10;JAGxAIFTpDIy6qxQOUMbVUq7L2bgGdHS8SSaWqvB3ksXVu4yuAdpIznbC3lF3sgp8Ebf4GaMMINv&#10;2daDPQvDuLV+EuvHl7G2uhcnVndhZd+c9NqeXbOoqohF5aYYlJaEorY2GVU1yfAL1odPiC6BbYaM&#10;In8sLI3i2cNHWF+7gH20wh0D1YhJ94C1kyr8g6yRnBiAlsZSTA23Y/f2SczRYURl5kLJIxUKdmGQ&#10;2XjD1jcMuydn8Wz1OJ6sHMabR4/hrdVVOoBl3Nm+BdMFBP3GYhzpIKiGBnBhcABne7pxrq8bxwmy&#10;Ix3NOD3YhfWpEayN9OJkRyOONVdjhcp+oKIIB8uLcKBMPBZiZTO3U12GVeb9U+01WGc+vz7ajXsz&#10;Q3hMUD8juN/Ztw1v798udeK9f2gB74pcz/MhiOExLf6dyT5c7W/Bek8D1noJ/o5atnpcpJW/0NeB&#10;y2P9eG1xC1V9kSDeh49WCfJVcfdgmWA/xNcO4CNRIXiFz5cP4J2De/HWgd14Yx8/f3wFX6ydwTci&#10;49+9iXt7FmFpZMPr1xwmRtqwsdSFob4GDHXVpU4+FSq9AcnfgeAwJ+BkSq/UW1mZ164prTgVU5TR&#10;CqxQYlTVhnkwAU2QiXnxYracAJxnGzO9GL8fzffoXI0ZXbUISkEg2nwUM/JEFZ24GWb3USVpym5Y&#10;My38BlFySwweIsZcxP7puMMZdXn9ejGeJmykqCby2t+sBP9WBenul6EQKpKTqasgFQopgS9Xo4Mh&#10;iQgcuZfIELSVxLTt1TFp0dl6NSoid0kBm08qovqCAhJ3KyJsRgGhBH1AD4/T1IvAc5JDnRZdgFyM&#10;aBI168RSz+Yer7K7HRlEDMpxSlWGX6kKX2OGp/UQK3CKuuTWQSLX09IzA0kLPzI7vaqPTzaiHREj&#10;oPTsXg2GEPdJRaeaDv824b7NaItE/XAxdt4zSQ3ZQxrSdOCETR6wD9ZCYJoqcuotEZBoBm1n8Xml&#10;V2OrmdG1eMwaVvwR6kqQ88SI9emN3UWfAgHNE6TOE6ZNq6blSUblSS2dN0XXOS80HPFEzqCxtM6Y&#10;yPlKZF51LZKQswGcvFQRFGKEgvxwtgBkZ7miZEMQKjZHUZkj0NKViaHJKszSwq/R7p84vYJr6+fw&#10;+29+wtcffoMHF6/j7sWLOLAwj7nJQSxsncDUSCcKciOQk+OPgsIQdHaUYJlxYGC0lnnfGx7eBjAx&#10;V4F/oC3KilLQTTXcv3eLdKtvcKiOrRodPSUIz8mAmnMsFE08oOfqja2jU3h6ZBXPqPZC8d+QLP9+&#10;nB8dxIHGOqz2dmJ1oAeXRkdwje365BhuzIzjMrPyjdkJXJ3k6zNU420zuEVbfX1yiOTQgtXGahyt&#10;qcDhihIcIgmItlJZghN0BsfrN+FMaw0textujfXg7kQ/Xt82iXeY90Xmf/fAAl6s7MF7tOBvC8Vf&#10;mCFBDOIGXcK1Aap6bxPOU/XPU+3PdzZivbcN1wa7cZMkJLZ7iM7iQEUhDpNwjpTm41hpMdabmnB/&#10;bBhvLmzDBwf24mM6gQ9EPwadgGifrR7Ft2vn8cOVy/j9g4d4ythjoqnD61CX16MllGRq0FSlSOnJ&#10;oaNFgVKn+tPai74f4f7EElNimWmxbp6jtwbM7bSktQ7EvW8fAtGBAmdNYbPiNW1KAfPJUkftAQuY&#10;0KoLQRLXmRAvcRvQnBE3rFmO8i3aCMhWhW8Rr21PxgVDbl+HFp2RwJYkYR3B6y1WDWb2GtJil2IU&#10;qI+4xc0I7UpsudUQXyQX0XluaCWXSElDTwHa3IaZLQlDLKjKeJDaT7LYwXZAAblrCsg7qoAsAr7w&#10;jAKyDyogdU4B0Z2MGmVKCCLgvbtfDQJSyKmyQtZmMySXmSIszUJaDtiUGV6PYHTPUERqr4F0L1Gs&#10;8RVVKUdkriZ8eGAlPZpIalJDTb8xiisN0TZlieYtNhjY54LMGhOkbDaBjaeKdGJkmrQ3ZCc/xgdR&#10;rFB0njiTTBwYB2wjyKLclyjcqe+oiOgiLeRO6UnDbR2C1VHYY4eSdn9kNQTALVID6d3MR6U8Rn7H&#10;hLFD3VgwKJ2JLp0FY4dYXlhDTMggkMV+rAPFfAJ+3o9xQBpGrITQWlWElGrQ2itJpZCsLY0Q4GcF&#10;GzqApFgXjLZvxvbxPizygj6wZw7Xzp/EJ8+e49rp0ziytBN97RXIzRT37EvQ1F6G7u4qXLlwGi/e&#10;+QDvvv4mPnv/Ezy8fg9Hlw5gdpgg3LUVxw/tw1BPLbpaN2LnthG0tRcjKtYRAcEW2LQxGz1dDegf&#10;aJCKdrY1l6KltRgtbQWMFvEoqSTp1MSipikHbvGFUDAJgpatL2aHZvD6yik82b+MN5ePMuuv8PkS&#10;Lk9N4PL4OC4OD+Mclf7K5DjBP8Q2gKvjw7hCYrjK41rr7sLxpkYcra3FkZpaHKutwbGaKhytZqut&#10;wmGq/KFqgp+Kv1yxASdIBifoCI5Xb8Spuk24QpK4Mdj5Cvxbp/D2osj6C3h//y4q/gLe2r1Vsvk3&#10;x3twje7lilD8rnpcaKPaN1XjTH0VztbXYF9+Hgb8A9Dt5YPZ2DgcyN+AwwVs2XlYTs/DSloujuYW&#10;4FRpCS7z87fpWG51t+E2ie3eQC/u9/Xg/vAAj2ELI8IhvHf4KDZERMJMz5B53pyg0Yc6VVZa6YY5&#10;X1tTFXLmfDVtGQEug5KSgjQARtytcaZlV5LRYZIMdHkduYTIYOFAi01RFIuZSqJmwrzuqw9FRb5O&#10;EXNMVoJPJe12uoK0OnNIvQrCNmpK1Xu1KHYeabxWKTJGdrweqcaOmbzu+VnzCLFdumWSiRBWVwqr&#10;O/dnw8+KvjJ9umVTCqKaGkWZgqrLrG9PDPhXaCKgQRUx4wZIXTRC/AE5Ugj0lCOKyNwr5t8rwY+x&#10;JHmnDMnb5Ijq0IZ1iA40SSABLSSFY/wdXqmmiCOAC0fN0X7EH8VTtMLT5sitt0DHfnMktSkhr1kV&#10;U+dtUTSqjrl1B/Qvm6KiTxfhTUqo3WuIjWO6aNpngdZjRqid8sDAGW+0HHJCz4oLGrY5omhKG5Zi&#10;TTAC0C9XB2ldOgipoqUSt/zIcoEblZE7YIqojVRc0Ykobv3RCYjbGSFlBggv0od1gDIaZn2R0mfL&#10;H8LsMqgCD9on6xIFaXKOWxr/Qf4yiUCMSAou8TzBkTJEi6GLoiMxQY6gJmb4IDKwlzK8wkwRHeaB&#10;zfkF2L99Hvt3TKK3aTOOLu7D7bUbeHDjEd58/W0s7z+I6xeuEdjXcevyXXz47AM8vHIDC1TLnsaN&#10;mBvtpCXvwfHDh/EOQX/3zi2cPnEMZ1aP4NDiThw/sB/XL16mtX8NexZnCWhaeFr3qqpC1NWVY5xg&#10;FMtwjdI6j413YOvcIAmiDlMTbejpKEVtZTK6+wQJ5GPrll4klTZBwToeagZumOocwsOVY7i/eACv&#10;k2RepxI+2rcXN7duJcDHcXVsHDempqjms7g5O43r0+O4MjZEa92DE/X1WCosxlxqJkbiEjGTzlyf&#10;w3yfkY1dPCfH6+twmnHgZHs9HQCJoGYTVipKcbScbdMGPi/E6aYqSflvjtH2M8O/IXI+Lf7bzN0f&#10;HljEu0s78PouKj5/09Uh5vuuJlxorsF5ksrJzZtwtLgch3KKMRkei97gCAxEJKAvMBrtXiGoc/PB&#10;ZhtndHgEYS4qATsTkjHg4YEJXy8czkjFUlIctsdGYy4iHLMhwRjz9Uanhw8a/UPRGBaN3nQ6s/wy&#10;1GVVIC0qGw52ttCg2mtQ6fX0VEkAcsgIXEVaczG4R4tqqqNPJaTlF7f0lPiaAx2pAcVDRAFj0X9l&#10;qSqVvFIjeWjq89oT4/tp60XfgIWXFmKb9eEQogRdXn/WWa86nMX6erFdBDTBbh+lzGirCBtelxY+&#10;vD55rVrR6uvoK0nFPpxTVWFGl/Gq7h+JiequJu5GMH4b0+X6FSojfkAPSVv0kLrHGEHbtJB8WA9R&#10;AyqwSqab8aQbiFVA7IQmUrZrInGXFkJ2kSjmdeA38GrQUMy4IsovKkJBWN2yLjdUDFsiqFgBEyfd&#10;sPMGT/xuPex/HoCtj23RsaqE/nP6WHnhgowhXURt0pZW9PSnYluLLE9GE9Nig6joFsz1JrQxYqKD&#10;dB8xWhORNWQgblv0UOrY0qqHiV5/RaiQRcW0RrHoRXCBNqLIYmLNPIcgTZKABVlTAyHFqkiu15UK&#10;XzpEyFFA8sltM0M8XxNz5A25L8ds/oPoVGQ8Jj1n/mPt5ZLd12d+0xf9DkYaMKDdEvP+xUqinjze&#10;wjoXTPRuwuriHjy4fA+Pb9zH/WsE/LV7OHf8pPT46Np9EsFBPLx0B49u3sPHb3+If/3zv+Kff/1n&#10;fPXhF3hw4QruENRvPHqEq+tncPPGeZxdW8XingksLA6io3Mj9u6dxaUrp3HyzEG0t1WioiwXPe0E&#10;9kgflrbtwtzYNJprNqO3qwbzc33YuzCN3VsmsXZqBedWD5A8ZrA4P4ztzNPHD+/ByNgErLzT6KTo&#10;rqracWf/YdzZfQAPFnbjMbPt/YWduDY1ietjY7jQ34dTXR041tiI/RXl2Fmcj7mcdAzHxaA/PBKD&#10;EbEYT87AcFoWelNT0J+air6EJIwlp5II0rA9Pwd7abf3sx2v3Uylbsal9hZc7mjCxbZ6nG9rkDL6&#10;9aFu3B7to+WfxtsE+wcrS/joyH58tLyXJLAdT7YxTkz04VpPB07zt+5KT8FYaDi6PfzQZOeGzVYO&#10;yLGyQb6zO1pCY7HRyRPxxiaojY1hi0N9VASOtDTg5sgAjlaUkTzq8cHiDnzEnP/BwX347uRxPBgZ&#10;Qb6ZPTKsXLDZNxTpTq7wUlZDqKEZYpyC4ecVAUcnI5ib68HQwACGhlrQ1ZVTcVWgq69JInjV2SZT&#10;VIaWloq00KSukRjQI17j9c1YK5Zy09BTQjAzvlcULb4eAUS3Kao2qWmrwtBOU3K4InKKKlYWon+L&#10;rtLUWU7Rk0vTdXXoENQNKHgEqb8gAzGKNV5G2y9jfKMLEL31BLkY+WdDYojqplOuY8YnTrTEoCF+&#10;N2JWAZkXZNh8SQHp0wpSKXD9aDqOegXET8sQt4W/e1YLiTuMkLHDDHFd5vDN14RznBg6rAifEZJL&#10;YLEiNmy1RvVhU+T1aaFqqyXajvpg4TVPZAzqY9NeExz7zAn+BGfpHjIIHYDI1u4EXN2AHJU8CFGk&#10;w4AEIAbmWDNLOxBgggzMhE0R49tpVYSCi2yvpEtbz8+IW3gynmgD2nPRc2lEYIsRT/H1GnCL0IWt&#10;nxqyJtWQP64M5xBVZKd5IzHPDrY8KTkFwajviURBiTZcHTShT6tkzEyvQ2ZUUFCGlb8SrMiqJnQZ&#10;XjmiL4HHJ2wW85dHikzqnAksMWbWrqH1bkBHWyuVdhsO7N6PUyuncXjPEh5ffYA3bjzFh0/eZnb/&#10;Av/tL/8G/J/A3//0L/inv/53/PO//Du+//pnXLtzFVPbe1FSloD5qS5sIXhHh5sxN9eLeSp0b28t&#10;BvoaUFOTgab6UnS1NKKH+zywsB0rS0u4dOYMVplb9zEPb90+jqME99nVFVxaO437t6/i4unjWNm9&#10;iOPLyzjOHL9n5xa0tHQgNqUMVcVtWBmexkrPAA41tWHPpgr0EiyN/v5o8fVDe3AguiJCMRQXi4mk&#10;BIxSJUfYdhTlY6W1FQdb27FQVYfRvCJUB4dhU3AoyvwCUenhjVYvb1pvT3T5uGMoPAAj4UFsoRgM&#10;C8FodCS2ZWWSDGpwsb2NhNDKjE67Pz+Lj5YW8QkB+SHbewTnkwnGjYZKLJJwmt3dUW1vy0dXDIeE&#10;oMcvAE1unqhx90amjS3iLK2QYGGFFEtrZDs5Y2tzIy7t2Y3xTSVojArG1pxMXGpuwInKjbgz0k9i&#10;2Setof/9+nk83r0Efxs/GOu7oTQyG5fGZ5FkYgJrAtdRTQ/mNv5w9/GBjZ05QjI14OSnD01tTWho&#10;q0FHVx2mxtrQ09SAvooeIpI0UH5AFbGVJiQBcT0pwyKQYHVTQka5FgLpHsX9f2Wx9BWVX4lOQowB&#10;ECQhZvCZOMlh5KTM2KwqLaklYoOKLiMGwatMBRfjA8RinHrGyrCJVaVYin4p4iaJUSOV9t9KGUa2&#10;csQ0M/MTn0bezPcEvJamklQxKHhIEelXFJDcy5irTHHjsbkNK8BzShEBJIK4RTWkbrWAe4U2Ytu0&#10;YOahCTs/JWKWrjubwlvEYw0qUSYglKBItRQVZocPBWH0ghvmL3li8mQkdJj3iyfNYBeoCVWCzjqT&#10;VmKzPi2JOhx4sJuGVOFAIKvxPZmpAhQ1+GhIYNOy65P1RFEPVeYcGyqwWcArJ6BuTfayZ+YyJlHw&#10;M6IOgIkoAsLPRtbLEVsvgz/dg6mvElwT5bTtyiirDUXLWAQsrJnHw52woSoIPi4GSAm1RBT/EYEE&#10;szMZVteUJ5nH4JevCO8cVagbyaUBR+IWpFUQ2XKzAtLEggRFyggr0EJ4ujk8/ZwQEx6HnNQMtNW1&#10;YbJ3HGcPncWT60/w8Zuf4K+//2fg34FvfvwFR9dO4PDJQzh4cA8Gh3pRtDkXiVlhSEgKw/bZSQz2&#10;t6ObFnlmcowKPobqyg2o21SGrJQYTAz0YXpoBHu2bcPNC3QKdx7i2a27OH/sGA7uWcCuhS04y5hw&#10;69plqZ0/cxqXzp/F0YOHsH75Pi5euInlvXtJGHswPbcgLZEd6eaHDFsnpBmYI1ZDA2WOjhhNTMK+&#10;so0419FOiz2Aa2OjWKP6HyGQDre04BSz/9ymSjQnp6GcipoRHIRYPy9kRYUhycMVWc7OVP1ktNFa&#10;dwd40fqnY3VTKe15OQ4UFWBrejpaAwKQoa+HQoKrxsEJg3QQhwo34OymTbhIAjq9oRiL8QnocXFG&#10;mZ4uMmiX+4OCcWTzZpxubMDeokKJnCboNsYycpFiYYF4MzMEaqgjWt8QqTbWSHNxwt3Dh/D85BHM&#10;FeehJzwEe/IycaquAtcG2/H64rw03l9MGnp86BjqB5dhWjgBQ/dcHBzYgerwaOgSjCaa+tA29Yat&#10;rTlisk1RMqSF+ERdFKUZIMhdHxZ0BfoEv5OtHTLrTZDZpYTSKWVEVBshrEcF5Qfl8KKQ+YdoobLT&#10;EHK5olQ515CiJcYBCMCL3nV7Xoe65jJ4ZzHGZtJpaorooAg5lVquQSW3J8ht6DAMX/VLafLaNA9l&#10;pveVwzmFDmATVZugdC5SROok2wRxE0VSYDYXy1xbxShL4upVpIP4EQO6D2WpY9oilsCf4P57+NhM&#10;VzsoQ3gdXY0aowPJQpnnXvRheGbQQXdoImaOxywWAVTVkcMuSAMZPZZSLbD4OiOkNhggsozZnDba&#10;s0yGBDJdXKWatDquU6we3FKUYeeigowcW6QVG6Gs0wElLebIrtFH55ZgbOy1wthiGJbWg9Ay5Y2q&#10;FgcMHnREQbMZfIINqNwa8KS98WUWEiOeZLRQYrSUbbgSwpj/g5n/bWjPTajkek4kDeYtcfvFyEr1&#10;H3cORO8sbZKFErwdZIggeWUWKCKpkIxJFvYlcfhk0r7xt4kOGLFiibilaETnkdKjgIhCsQwxT1KK&#10;EgJCreHn7oKkyBAM9HThzPFjuHD2JJ49eYzbN2/iyeMnWL90AQXlOQiM9kBOXhJqaTlLC3KQnBSF&#10;yIhAZKQlISstFSZGeqgk0CfHhzE22o/KzcUozs/ExPAg9u1cxOHde7F28hTuXLuJ956+hTeZ/Y8v&#10;H8D2+Qkc3b8P1y9ewF1Gjqtr6zh77BSJ4ATOnlrHo4sP8OzSdVw5cRaHFhYxNDkPq/h86KjqwENT&#10;EyHquuiLicPNySk8X9qLJzt24Pb0FK6Nj+LCwCBWqfCHmOv3NjSir6AAtfFJmKisRlNeLuL9vBHF&#10;jOzqaAErQw0EWZthrpwxpaICda6OzN0+OEy7f7axGld6GS/GRnB/fgYrzOq5WjqI4IWfoEA15GMm&#10;W94/Wi5bDlsW296sDLyxYysu9vfgTGsjRuOjUevtgQPNzVhqakWahSWyLC1o1c2RaGaKOFMjjG7I&#10;wwdnz+A5z8/N6TG8tnUez7dvwePpUTxjrHj/0F58Spsv1tF/Y/Ucmg+8BrdjLxA0cxNbd1xAfmgM&#10;dLhvfXVt2nZn1Nero33QCu5+9iR6S1QW2yLUVx9O7qbI7/VHx6InksZUkDOnhvYdpjCjRQ+skiHr&#10;oAp8G5WxYUAHZhbqvPbUpByuayLndayDwFxjxLVrwyWHwI2jbaeQ+ZeLsStiLgCdKG27RTpxVC7i&#10;gDJUqPpieq+lFcHMKOqSSkexURHubQTstCKyrjKKsmXuE3HhVcejkT0/SzsvOvtEXQnzMLoKMwqo&#10;ubizRTLYpCTV+ffqVIRjBzHFKKKrQNEzEKW5GcOrFRFUpQavCg3Y5jDCaAg1FuV5k0TdPS/kjbty&#10;w1TxGE3E1lhKZbJDqrSR1GSGjXyvdNQc3Tvc0LPdCB37dTF/Iwrzt7xw6WURDrwZid4Ve4wfD8XR&#10;t9Iwci4Kh54n4+rPMZi+5IyZsxH8OxbL70Rj4ZEzdj32weJTL/SfNoMvLY4aHYBYNitgE3+wGHss&#10;GM5ZDKQg+PkjxYKWarqvbJWpvTpzFWMHGVePzcaUeUlU0/GyR0qeA2Ko7FrMaCrMXwaGyvDy08OG&#10;PB+qehCysl3R0BCPnpE81LQnSwNy+nvqsWdhCrt2zuLcmeO4feMSrl8+j3OnjmBp1xbs2DWLvq56&#10;bN6Qgdb6TSilXQ4P8kNEkDcCPJ0Q5O2OjKR4bCorwuzEKHrbW9HBLNrd3sQ8P4L9zOCXzp7HSSrY&#10;AVrgi7T477/5Lu5ev8nPj2B2fAhrJ04S+OskhtO0/8u4cOIczhw9gRN7jmN3cx8uzE/i0vJRHNy2&#10;EzPb9sE+tRymVCtnLXWkOjjjfB+3MTyCBzt34jHb7dkZXCLhnO3swP5N5dhamIt+klNTQgL29fTj&#10;5sHD6C4pRbyHJ3IjoxDo5gBfB0v4krw6khLxZPsO2nySuJE29hdkSLfbxO2+m1OjeLRtC54zgnRT&#10;taMJrgS2OnNLTDMKLCbEYjooAJu0dSQiyJYr4cZALz7+R+nrM3REE2lxmC/IxJK4m9DbhzZ+p8TF&#10;AZs8XVHi7ozu1AQ82r9bmoX38Ymj+OwU2wkx1/84vl87gx8vipp96/j50hX8vL6Gj85cRPXeu1A9&#10;/D7CL/+I5fX3EesbAA3uX4/kaMz8nxxtxf+XG9zdHeFsbwp3F0N4BemjYEELo2sBqNhric2TMhSP&#10;q8GnVRMJjLHpTYqwDSEZiPLaVSrwypAhRizKEqsCnxQNVCw6IXfBHpG1htJEH7HsuZjxp+egKC25&#10;ZS7GvjQqwrOfkYO2Xc5YIEYNatIZiMUrXfJlcGqRI3SA2+tUQvICSXNdESEkAOtIZZhaK8OA7tgq&#10;hcJHofKiK7BmjFXTJTbEmH9DOlxlRWjrkhhElax2BbhR2CzpuC29NOBD1xvVp4bgZuHMDeCbqQW3&#10;aDkUNswEoHyXGzJHTRBarYfcXjf4FhvAKU6OkaNR6DwajKolA9QtWqJ+tz2aD2lj61VrrNwOwvH7&#10;UdjyxBEzlxxw+Jo79tx1RefeIPQsEVjDDti+6oeSNjuCPBBTj2ykYYrprcrMLmrSvPukIT2k9Zkg&#10;tk4TaWSq6Gr+uDQyUx0POuDV7Tk9O+ZzC7IjCUDcQxXsJ0ocBeXz5EeqQkNViSzM7MTXFEXvrJYG&#10;zGy14UMi8UunfQrXRnqKP8pL4zA7Oog9u2cwMtJFNe5CZV2xVBhzfKgZw/0tzOa9BP4W7N29gOUD&#10;+3Dq2FGC8CSt9T6cYb6+eOYEts6MSKWyJ4Y7MNTTjr7WehSmxqOjoRrbZqf5eh/aG+vRUlfHPN8s&#10;vbZnxy5cOH0el8+u4Qit+nh/F3ZRMdfPncfa6TMY7e3E9qkx7Nu2AzunZrBny1bsp2JfOHYSZw4u&#10;Y9+W3Vhs6cShTRvQuakN+/es4PCx87BIqICRoRXcdDSRaG2LcyMTuDY3jycE5Fv79+Lxju24Oj6C&#10;UyShw1TnvVWbsKemGjurqnGoqw83d+/HsbFJlIZHIZt5O5bWOtzaAglWFjjS2oIrgwPYmpGEgUB3&#10;LGQk4s7kIK5PjeDxwjY8W9iFN+g8Ory8EUtwbc3MwHfnz+CfXnuAf3vrKf6Pt9/Ap4cPYBOjQCLf&#10;vz48hG8vreFtqvS9LZO4NzeJ13duw+MtW/BgbpZEMoeHM3x9chRPts1K2f0znu8Pjy3j5alVfCbq&#10;AZxcwdfnRdmudWllHbHy7m+vXcNv19fxzdpljB25B/UD78L11KdYPPscQS5e0OK+1VSN4O3viagY&#10;Nzi62cLRxhxedsbw9bGFPeOeWyPdYTkdYBdjbaM2QpLodqvl6Dxjiew2c1QRF4VUa3/RN1SvgLAW&#10;NWSPWSCfQti0pwQu5WrQZ+yN36jEKKENbXM53HkdizkjjnS0Yl0HUclJV5QAM1KEKjO+uQ1JZRuv&#10;zx6x7Ju4Ra0KIw8x0pTE0qQGCx9VRgVx/18JpoGMvDUENV2wGeOvW6wm3MP1GCtILq4qcKL6h6ao&#10;wcpVDhs6WfcBUZRWFe7Eke8QyaVODjcxgC1ZGfYBGjAk6Sg07AoloL3QseKO9hVvpA9ZomjUGJ17&#10;nNFzxBsDl9gu+2L6ogP6Tuhg4V4cDrydjunLPthxxgF77rjh4CMXXHgeh7OfeGDLLR+svOuJ8XU5&#10;GnaaoHhOHXpezCvDBohtV5XG86vyR+vSeovlqkykQpbK0HWRwXMDrVIx2U1MASbgReefgugMEWOq&#10;yWriPqoYeGHqRCLwUoK2kQxygt2D2d6Sr6nKyY48sca2olf01RBcGxtjBHrz4owMxq4tAzh95DD2&#10;EhCi+u3hvTuo8vMYGWzG3FQfAbUHK/uXcXJ1FXv37MaZkydw8dxZLC3sxPbJcezaOovlQ/voALYR&#10;zPNYpiId2beAs8yZp/j61GA/Whuq0NchKuu0EMBbJDDfuHAFbzx8imtrV3DqyDHM0yqPtLfj4OIi&#10;1s+cpxtYwPRgL0a7u9DV1IBZAm5+aAgnDxzGKeb7JRLHgZ4BHGNu7iisRkP/DgwurMAstR6ahnZU&#10;fE2E6enj/PAYnvPzbx3Yj/foLN4+uA+v79uNp3v34Bnbm4wST3bvxr3tC7jNbV7nsT3YS1IbG8d0&#10;cRnG8nOxgxHm4mAfXuc5em1+Dm9sn8fTuTHcGOrBAwL2td3b8eaBPXh73348md+CCnMLVFpZ41sS&#10;5J9v3cbvrggwilV0b+Ffnj7CCUaGNILv1tCANFderMwj1rN/58BePN2xDbdG+nGlqxXrzQ241taE&#10;u32deDDahwdTw3h9+wzeWVrA+weX8MnxQ1J9vx8vEfQ3b+DXOzfwh9vX8bsb1/B7gv93N27h3MUn&#10;8DzyPlLXPsXuI7fgZmYNOdXV0NgCWVl2iI1yQ2SKN6Jz7JCU6goXZzupvn4Mr7nSFgXsHjZCRZon&#10;iiZsMLxujaFTMTh4Nhi/PFfA9ChBXSdGyTHibqYzrVVBUrc9fLLNpV59sQ6DY5wSojerwYGCIyrz&#10;OkrAk8G9VImAVoIj7XdQpaK06OWGGQXUUN3DmOUdsuTwotX3KpfBKo/XcjStPIVOz5iOVY/4EALW&#10;KoMhcaQlBhLR6ltxe9axtPHJKtLIWWsnFZgxLmvRBZiXcFuVorI0nXEknQC/b5nH78RQUD34tydd&#10;x+jxALQdcELXchwGr4Sg5Vwg2vZGoueYK3rW3DF7P1Ya6Taw5oH2VWepgk7lFnOc+CAcPSsm8E5Q&#10;hjeZsOOMAXqumMI3TwXGzurwzZAje1AN5ftUkFlnKK1Oa8mTrEnbInpIDdyUaIcU4BSihcxhY7jz&#10;ZCZ10a5HKELfVJH5RQaZ7FVRBNF5oqNJYBP4ekZyeEeowlpUONXVgI2DJqLSDGHhpAoVflaD/wRj&#10;EoqpIz8rHq3UEZ6ujugiVSSmRmDrFFXx4kXcuXIDL95+D7do6UdG2rBtjkpO5ZkeHcKx/fuxOLcV&#10;u7dsw7ljx7Fn61b0trXQMYwS8DtJAFukZbJGBnuwyIvz6oVTOECncHjXdvS01WG0r0taDXfr5BjO&#10;Hz+JhzfvSQN7ntx9gpvc7wov+oGONmyfmcLNi9f5mXPSwpvzU6PoaGvEOAlgvLNLigd7qar7tu/E&#10;8eFxLJcV43BrMzbVjtKdjcEusw66ZrZw09NFsJoabXg/Pj11Bh+srFAxj9Ais50+gc/WzuGTs2fx&#10;AQntDf62J9zmk917SAhLeG1pD14nyb1BEnrG/Pwmc7jonRdAvTHQh7vjw3iNv/EJie7xDr5/aAnv&#10;MHO/tW8fbg30I19TA4eKN+Dn8+fw1Ynj+O70aXx96iRe0p7/5tIFfLh9G0qUlHGhqR6/eXQXP92+&#10;hZfnTuP5gQU82TmFB9MjuDs6gMtdTThTU4G1us242FKLW4NdJJ5xaVDQi+X9UsWf7xm9fnPjOv5w&#10;5y7+RBL5091bBP9N/PHubb52C8+vPUT5sTcxePUL7Jk+BAO5KqxsAhAX4IqCAitkN3ijZKs9snbq&#10;I7ZXC45JegjZoIzNzTpYm7bACbrU2AR/JLbYo+mkB0bPxyI4TR3TnQroGVBAOCOoiw+JJFQRdiQL&#10;W9ppuyBaa9FiCb4kGSyYpy3yCfoKRYSL4bEDcvj3KSG4VwnhhxQQuipDxFFFJPcooqaKMahbBg+6&#10;Cx8x448uV52CZ0JgWjLqmlLBRU0/62RFeDRR2YtFxR4ZAnOp2tZyeKZrwitGC6aW6lL9wMAiRYSR&#10;nKzj5bAt5GMaxTRbVMKi2/CQSZFBDCQSa2Aq9J8OQdMxW+RvMcKG7VaoIZj7Lrhj+noG8mdsUDHp&#10;h7kbsSicskf7oUDseeSP1DptpJSbYNstHcSUE5gEpCs3FlyrAH0PKnayAqwT+IN4cnwK1FAwYQwr&#10;nhQdqr2ZD+2JO7OLK5XZjUxJVVbgQWu4yGHkrgr7YBVY84draotJFcpSUQRxH1UAWkODn1NXgrKi&#10;GHyhhIAIS3TvcEfHXAg8AixhZi8jyFWkWGDBvG9PdkzYYIaeVTP+MzWkDpnwkCCcXj2K3cyop4+t&#10;YMfWEYJtM3ZT4S7Sjs9NDmNsoAcDXZ1Y3LYNy3sP4sTyKno7u1HBPDxNdRSvb2d+HubnqitKSBjj&#10;OLRnJ3bOTqCjvhLtDTUYZAzYSfu6Y9s8jtINrK7sw9njx3Hm+Cm6iV3M/s10Ejtw5/IdPLx8Dxdp&#10;65doobs7GTl6OrB1YhRbaIfHRnsw0tOJc9uXcGGwE1cmh7DUPYym+hHkF9bAjMBzV5IjhO1gbR2+&#10;Or/OLH0Mn0qr4K7i0/OiRLYooXUOL86cwvvHjuAZwf5w+1bcorW+QmCvi2G9Xe0431KPs011ONNQ&#10;i4sdrbhDEnw6N4HXdhD4C1vpIg7gQ5LJh8eP0D0s4VRlBTbp6+DZ7Di+ojX/kmD/9twZfH32JL44&#10;voKfTp3AbwnyATdnbIuLxo/XL+GXu3fwu/t38fXlNbx1eDcebZ3CEzqJZ9zHsy0zeFcMy11axEdU&#10;+ZfcpqjF//3F8/jx8gX8lvb+T/fu4M8PH+BPUkntW/jz/dv4C4H/J273o5v3sfP4Uxy59gIDZa1w&#10;1bfj//MIon1jEFWtjo5zXijstoSTH/Ouvx6comRIT1PDtm5HjFb5ITvWFAVpGtiQb4z0GXPGT014&#10;hCuggDG0hMCPrFdGeIkqrbUSItqUkTmvgijm91AxgCyHgsMcbrlRBpcKJXiUcduL/M4ssdEhQ9gU&#10;iWAXiYNRwSJaAdpiiLghiSCAETZRJoHbPIQCZ6wMRQUZtOhcxf1/U2diKVwdSWOaSNmiirA22vho&#10;FfiSKMKHFOFbK5OmvvtuliGyVwanTO6/QBERnaoIHaXoLRAT4zKENpI4GKU9m0gilbT6LSsu6D7p&#10;h+J5WxRvMcHgiTAMX47G2PU4bNzuhfA6NWSMGmLghgs2zpogs9oQs3c1UbpNjuANCkhp5QGIH55C&#10;G2Ly6t69fixVW0wTDBb37hXhwqwTSFaLaRVVcUV9PWagMFpxYxk0TOTQduB3CVp1U1EZhSfBUU2a&#10;SSVXYh4SNkoM/FHj+6piPPUrJ6BHm2/vQ8cQqgRNIxU4uBsitkQfme1qqFnShA9ZL4onIbddB7W7&#10;jBCQJYZhCvJQR3J8LDJTE7FycBH7F3egr7MJTTWVBPUkxkeHUb25FN1tDehqbaIqz2Db9AzGCPi0&#10;tBRs3lhCtW7HRP8ApkZGUVdZjs1l+Zga68f89Cj6e1qRlRaPyo1F2Do/ibmZMQz3t6G9qQy7t09j&#10;YXYKu7fOoKe9kdFjFudXz+LWpRs4c2QF2wn0/v52dDRXYqi/BfUNhSguikJdVQHOMtdfn5nD/e2z&#10;ODc8gr2tA3iycgYH6Q4KbO0RyN82mZ6Ory5cwIvTx6n8q3h5ViyKcRYv185LhTM/XTuNFwTS+0cP&#10;4+0DS3jK3/6A5CRmxN0lyO+QBO7z+dP5KbxNoL+1ayveYCR6fecc3l8+KPWgv6BV/4CAfIvg3JEQ&#10;gyEPJ3yydwGfcZu/XL2EPz64hz8SjD9eOIcvGKu+P3scF2vK0WFmghf79+KnG4wCfP93D+/j55vX&#10;8dmpI3i+hy6DoH9j6zze3b0TH5EoPzrC/ZFkREXfH6+sSyvl/pEq/7dHD/DXJw+l6rqitPYfSAS/&#10;vXcTv717E19cvYMrqw9x+8wzZLuEoHVjL8/pWcRsskDGojJiOyzg5eUGB3td1DCGVnQ7ICNTF3Gp&#10;avBL06J6esLX2Qo+7kpw36CE0CxFBGXIkNisiBS2gC5RnloH+UM6yNiujuJ91oyv6vDM5zXdRZUu&#10;UYAzwSUWYBFDx+O6aeu3K8AoRoy8o6IHUnHFWg6ejKfZSrDLo3tI5+eJD0MSjB2tuVic1tiGdp6W&#10;XMeY9p2R1Y9ADq/jcUwqIH9VAXE72JboJvaSgE7TPewlgYj+CRJN4gjBzWPwbVBC8m5F+HQrIH6e&#10;ON1CDPK5ey6PhdtXEHPZU/o1MX8zEX1n0jF6YwNqT4XDPEoJzlTtzXs14JDLg2M+aD2ihepdWvDm&#10;l0XvuymzuLkog8XsokGFFZN07ILJVMztYmCDAJpYGtgtVh3l82YILNCBSSzZjsov3hOljUVJbh3a&#10;D3ULZn8D8bpMuk2nxPdFrTRR31xLnTZFS5kqT8uix6zCiCAmNBiYKSGxVi4VO1BSYubX4XeNFZDU&#10;rIy+IzooabZGUrFwJ3JYOb0ahaWmRkdgYQZDXU34eTgwZ+9Cb0c93J1M4WxvhuyMBGzIy0BbY5Wk&#10;5qKXXhBB+cYyqkMyUhKjkZ2ehOqNpbT1rfxMKdKSY6jUjegimLuZV/NyklFTWYzu1lqM978a0js9&#10;1IH9tMzjtLTzw90YZBQYp53dS9U/wiy+RACKRTZFJ+PIYBPq6ouQEO+D0vxYbrcKp/aewIP9VNqD&#10;+3FhdAqLDW348PRFfHvjNp7tXkK2gQGafb3xBYH9CbPwRydX8fmZs/h8bQ2fEfQv189JtfM/oQN4&#10;QUL4TJADFfqjo8v4mAD94OABvMsI8u7+PXh3zwKe79yKJ8LiE/QfHTmEz0+fIqGcxAsx9Zck8Hhi&#10;HB08j/tT4gno3VK13H9+9gz/9v67+B8fvY+/P3uMr0XnHDP6R/MkP1MDXCG5fk8Qf3v1Cn6k5f/D&#10;/Qf49e5d/HB5ndFgFR8dPoj3DuzBh4f348WxwzxGsQa+WG1HLJhJhSep/OUxieXRHWkBjT89uIO/&#10;iNfFYhp3uc316/j8xhNcnV5Err039swfR9dUClL6VBBcZgPfUAsUbgxGTL49Mvp1EFVlgMZRXaRX&#10;62HDoAomdishN10f0fWqCGmmkvL696Nl9iGghX13o4PVpEv1oUoXzXsw8vrA0lcdurz+fAhO/zpR&#10;v8ICkTmmvM7oTqnobtnKMHZQglyB8dVIFeb8blAHHUGbBoLrNajCzPcbNGnPleBGq+7G7ZgQ7I7E&#10;lRNzf8ZhRTTdkCFqkNGCJOFVp4DoMQXETisgaIYAH6WD5jY9CxWQcV6GuO3EJuOLVTKv7xYt+NQp&#10;IZ6E4S3uTtCRuMbIYONOnAW38eDytFE6FYCOU2koPhUG8zIteOQowSeTrMQcUzStj8JRU+RvI5gO&#10;6qF4WhtJ5UqIFYNtNsmR16GBgg4TbJ7Rw/QNIzQdVEVcswKyWnThEMAfbq4urektVgu1cVNDbKku&#10;shqtUdYu7hRYIb1FHyVirb6N+vCO0oZHsKgTrglTG1p6mQKzO+29qG3O52pUfUO6Agd/koCJEmyC&#10;ZdCz4etyEoi2ojR3WYyMCiRjN+63RetJDVSSIe28aPXFYAq6CDMzY5gZ6cNQUw0jfR1U1y64OFnD&#10;3tIAoT4uCAv0lgCenhKHiPAAAjAKibHRSEtk5gvwQGiQFzKS49BQtYnKXoyE6DA0VFeQLGrQWLMZ&#10;pUVZ2FicgcbqUgwISz83i9OHD+EKwbOFzmBhZhSTQ72YmRzAFjqCw7sWcObAYZxfPiQN1xUr8DQ1&#10;VpBwihg7ujDU106X0Yd7qxfw1rGjODsyhcNd/Xhr9SQ+PLuG767dxEptLYotjPD2vt209WcI/OP4&#10;mO3zC+cJfFp92uXPCCJRpebTMwTw8aP4gIB+nyB7e2kXni9sZxPz5+eY9efwZOsclXgXPiIAX55e&#10;pTKv4pNTx/idZZLFEZwpK0GjhhpukNy+oDL/+dEj/J8vPsZ/fPUF8M2XwFef47+/+ya+YrT4iFFg&#10;NTYM825O+Pbkq976r0kUP18XnXM38Zvr1/DTtSv4iQQg7gwIe/8dCeo7OpSfrlzg+5elNfJ+f1vk&#10;+5skgRvS2nqiHr/4+1fm/D/cuYd/e/cD/P3tN9EV6I/91STc0WbE0HJ7B7vAxc8KWc2OqBpJQ9GC&#10;Dqr2G6BmVg0lY2JZdAW6ACXUdeigbo8q3EqU4BApk6rVivr3Yhi6ITO3pxfB50Qh4vVV1hKF+FJ7&#10;6PpRbbO1Xo3+C5cjvcsbha1xUOV1aOGnAkdGB58CDTiHymBiQ1z0aiCwXxvWderw7jVETL8egvvU&#10;EUw7LgrbmLpQ8elkA/oIbF63kQvE2HYNhA3ShTBWOBe8KuRpSLLR0OW1zvhqbqQOSx9a/a1011MK&#10;iJjQRsJOPUTs1kT6EU2ET/D3FDBe8/eIMTNm/gR+xwkbZOzQQdkBDzSc8ofjBjVYM4M0rBqg+5Yl&#10;Os67om/dDhMPLdC8Yo2uZS/see6BfR+5Y/GZO3Y+s8aRDyOw9F4ARh+YYedr3thyzx573nDDwbf8&#10;0X/IH7MnA9C15IiBk25YuBeNnZcDsXAlEXOvx2JoyQN9280wciIYS/eC0LrLDFuvOGP8jC2qSSQ5&#10;TeoIiNOSMr9MWH8VRgQtGSwdCXZlMTJKRjAL0DM2aCjB1IqM5kYXYKkAPVueRP6zVJinIkO94e7o&#10;CH0dXegb6Eodg9oaKkhNTkBffw8io0LoBIwREeQHXy9X2NlZICzUH/4kAW8fN4T4eyM2IpiPHojm&#10;61kpCSjdUITS4kJkpiWhKD+bKl9BAtiEsqIc5GYkYXNpIYE+gqMLe3CE7dKps7Sesxgf6sPy0hKO&#10;7N9HoG/BrbXLeHT9Hm5cvIyVfXsxyLzd397GrN+Doe4e5GWkIi4qDBcOnMYbh47h0vxWnJyaxPNj&#10;xwj883ixdgkfULmbvJ2k8ljfXVvHe8dWJJC+ZM4Wdl908AnQfykac/hLKv4LZvX3lw9IwH+LCv8G&#10;Y8TrO0RBjQVpzvvLUyQOqrzoL/j4xDLePXaQ+X4Fn/K9CVcXzHq64u0dU/iF2ftf33uXoP8S//Hd&#10;N/i/v/8G+P5b4Luv8G9vvI5P6CDuVZZhWFsdD7ub8NtrF6QluT47LdbbO4tv1y/gu/V1Cfg/s/3I&#10;177hfr+hM/mBZPUjSeL79bPS0NwfLl3Ez3QNggzEApt/e3iXpHOPlv8mSeYYtmdkYiY5Fd9cfojO&#10;1mwYmlJ4jAygo68FS29jVM05I3PGGA3LvsgZ0UDURgWERCsiiuruE2MBh2RduCUxV9OWi3ko7gSj&#10;6BCzINBKkpWRF/+qs1lXRxnWQXKpdkUIBdLGQRmWvNbUrVRg7qMLM6qwe4Ucjhvl8KlUgqUfbb0N&#10;I0W9HmxyVGEXKoeGP8FM1Q7ZITrgeD3T2Yp1G5yp7L607K6b9VE04Y3MWVNETmghcJ52f46OgGTj&#10;yP1aE8TGvoqSi7AwYmSm4/ZZUkcsnXncNmWEjWmRLNRgmUd3HEjiCZFJI/u8Owj8nBEz1Cx6YepK&#10;LDpW3VA2b4/+ZX90XHZH65ojdt9Mw87H0Wg744GBs4E48nYQRs9aYf4yrdQjd4yf4uOdAOy6746l&#10;1/1x+GkEDj5KxOHXw3DqrXSc/ygRqx/HYt/bcTj+Mh5ztzwxecMew1fcUbdkjMFVBzoGdeTUO6Fr&#10;qxeiMy1h52QLff7DVNXlcPBWh2+EHhw91aBFm69C8KupvppVpSWXQ0tFBl1tfpYkYGAi7vkrQN+Y&#10;ll9bCea0ZUqqr8ZPG1nowsnBFv4Erqm5Pk+yMvR1deDp5opqAjaF6m6sT3vk6oiIAB84WlvA280Z&#10;ft7ucHN1gIeLA9XeCwV5aRgd7KUd70NzXQ0VvxQlhTnM9YnISU9m5t+IssI8FGZlorFyE7obG3CS&#10;Fn3P/AKO7juM2bExaXDP8p59WNm1B4e3E3T3X8fT249x9vgJbKWFHuqiC+noxHBnJ2rKNyI80Jf7&#10;dsPO8W14cuQSrm/dhnPzVOajtMdn1gj+c/iG+fpIfSXGE6Pwh7tX8aOoj0/wfHxkhaq9go+p8C9O&#10;HsPnBNOXZ08zEjD/E/yf0O5/SgL4dPkwXhw+gE9XlyV1/5LK++kJ5nnGgPcO7aczOIDP+P1v+d7R&#10;/Cw0MjKd42/9Zv0M/vb6E/zbB+9LwP/P777Gf/74HYH/Hf7j26+AL17in5jJ354Yxl4vd3TTad1s&#10;byFIV/ADAf7T+kX8Quv/85WrtPyXmeevENyX8e0FksEFRhlGlR8uXsAvVy7hl8sXXy24KRbjOM74&#10;cWAXPtgxgyvN1ThRXoDjFflY72zltm7gm3vP0c5o4W5jBiM1LZhZqSOtXwsV16zh3qmF1m0pdK72&#10;0tyN/EpVlPTJYemsjShRVDVIBXEVivCOU0REmgz+QYpwEHegLOQwFdV65BQbukfhLt3oPD0FqMQw&#10;dEO5JES6FB2vTDErVAbbJFr4bMaANDks3GXwyFRFZIM2zMMoUmLUaAPjrjcdbCAtfyGVmeTilCD2&#10;rY6QKiP49xvCuVIFrptU4C1W1WFU1uT1rKlG8fN4dRvQo5XRgL9DVPlx2qwMhxwVqZS9QyaFz5fu&#10;gC5CzJnR9VCAPSO6g+iQ37TDB2nDNoittULBVmv0XgzB/icxqD9ujcY9Lth90Qtbb0ai/4Qlxi9Y&#10;oeuUJaZvmWPXnUjM3QzGrscOOPR6DEaOu2PgiBsWnwZi5yNvHHgWgd2PwrGLJHD8w0R0nXbA5h1W&#10;VHN/xG42x/RVLzTP2iMoXx/N2zwQm+cCZz9raXEDdS1V6Oqr8SS+yuWiqRDkwu6LUUpicQSh/jrq&#10;oilDT18OfSPBmIrwCjSVhgtv6jFC33gEBrY44siVdETmq5A4aHesNGBuowl7R2OYGmjD190F9dWb&#10;kRATgUAfD6REh6M4Kx3NfC3MzxsejnbwIvB9vd2QlhaPTmb0w7TH+/ftwS7m8rnJMbSQACqK86n0&#10;2agoLUDNpnLkZ2ZiQ3YOKoo2YGJwGKN9Q9i7YxcmBwYxPTyMpe0LBPI0Du/YjSfX7+PKqfPYPT+D&#10;+fEhTA73YbCzAx1N9Sgk0cQwbri7WqIwNx8XD17AvcX9uLF9N54ur+JDuogXZ8WKuGv4aHUFwxE8&#10;/9nJeHvPTnx2bBnfnhNLVZ+ROsm+OHuCuf8EAXxcagL0wvIL5f989Ti+OsH3SRaf0xF8ce4svjrL&#10;7wnLLVbKXVnGW9PTWE5PQ4OmKnaRjD5kHv/t47v4+/PX8d8+/AD/KWz+918DP36L/yTw8c1X+I/P&#10;XzICfIi/0qo/aW/Cbg8XjFmZYCHUD8ezU3GjpgKv9bTjvekxfLh1Gi92bsHndBxf7t2Nz+kUXuzY&#10;gvdmJ/D27Cge93fgal0Fzm8qxMX6UlzrrMajiR68vzCHb0kkv968hH95/TH++ug1fHjzCRo3VcNM&#10;TxeWbvrw7abStSsiutYGqWMG2HO1CzN7o+DkrYryPBnqmxQQRuU2slSGkkwLFrT+URnM01TiEE9F&#10;6P9jTL5o4hazKN6hpc4obEHFNWUE8CbwzQm2SDmiW1510oklrNxKFKUhvD75qkifVkIy83bJdlU4&#10;R1Oh7Wm9veXwbdaAf68qwvsoPMz/1rmK8M0wgkOWOmzoSFzE4jB8P2paBfEtJAaCX6wfqe2iJC2M&#10;6ZVHu5/G13LpFjKUpH1715MEGFPE7UA9W+KEDlmFx6dmSaw483ekDpmhctEcdYfcqfx6GD9McB90&#10;wMAZYwLXDeNrochnFJi/EYaDz6Iwc8cW2x4wrz3wx/yjQFTvZAQ4o4+qZU007zTFxB0XTF6hpb8V&#10;geX3UtC0ao+0Jn3UHrJA2bQNkttMUDFkDzcPQ+TVOENLkz88VAv+EUawsLTmieUP0qU9M1OXVF1N&#10;VUmaJikVTlAlKdDOiwIIqspUdjoAA0M1ugIZyoflSCzVRHS+DlxCdBGRbYiqPh9E5xigpNNa6mvQ&#10;NqAjMFWCvokG9A01oaOlDHtrM8mupydTAQoLMUQl72xqxN6dO9BYtVlSW38v5v4QPxQWZGJqchjL&#10;VL9lZvajtNJnCLzD+5YxPzkpjdob4MXZ1FSL1MR4BHp7ITs1FSV5eWhvqD8rfpMAAP/0SURBVEc/&#10;FbytsQlbp2awfWqeVn4QO2e30vYfwOLMPHaMjGIbiURsp7e5mWpfivj4UKQnRsLZ3hyOztYY7x3B&#10;o5VzuLRlF54cPoaPTxP4bB+dooKfOYU3F7dhKS8DC6kJ2JubipObS3C3rwdvzE7hvV3b8MnhfSQE&#10;5uzVI/iCVv4rKv8XggjoDL6kVRb17D7h73qfwHtv+xbc6+umspdhf2oc5hh7tgb44mhWKt6cmcAP&#10;tOC/3L+Fv77xFP/+6Se09rT4PxDwP31P1f8e+Jbq//nn+B8fvYf//uZr+JFx4VFbLW5uzMdaTgpW&#10;4yNwIi4cp+IicDYhBueT4nExIxkXMhOxxnYuKxFnM5NxOisZZwpTcb40C1eqSvCkrxkvds3i69WD&#10;+O2l8/jj7Wuv1uC7fR2/3qftf/wEzy7fRGJ0CkxtVRC5wRROMUZwdNWGlbkDSkZ9sPrmJsRnu6OC&#10;gFzZpYDiCoK8kkDRUaLI8HrjNeZFwHt70jUySopbyqK/6b8qTEmluBXkMDNQQnAQMznzswFdgXs9&#10;wZcvg2eZEnyprmKMiysfffYooOCMImOEMkzcleAZo8XrjxY9UgmBc5pwpuMIaFWBQ5iyVEfCPpYR&#10;oUwFWdvUkMuMH1QrR+qkHLWXtJC9xGhBR2KygW4hni4kSB32JYwVmxgRNtEl1BhIpCOWkTNx4D7T&#10;FGHoJYM644oorWfqxojcccQQPfvc0bvkgulrjhi65o261RBEDJqgalUL214PIshjsP1eKgYuBGPo&#10;siv2vxHC/B6Ifc/5nQteGD7ni22PfTB73QsT12yw654n44A59r0eiEPve2Hmqjeqdlth4oormneZ&#10;o3u3LfKaDeEarg03Pz24+OjA1skAanJdCfhi9pKzuybtmSqUCXBDYyq1WO2Uaq2iyCYjGajJoalJ&#10;B0Arb+GmiAaenMx6FXhEvmJfNR2F/zlzSjQzJ55knnBDblOTbkJbTx1WzPQ6WmoICfJFVEQo/Hy9&#10;aPs3YXKCAKT67l7YgZbGeqQlJzDHp6CkKA9b56dx7OgKThw7gVMnT+Li+XWcPnkWp2iLT504htUj&#10;q1jYuROtDQ1IjIxEbHgookNDsSEnG+Wiym1JMfqY39sbGtHd0iKRQU15BdpqatBZW4uR7k6qfTtq&#10;N5Yhj/tMiAxFckw4HCwNedFqIzs5HlcOnMDZ+Z24te8QPjgj1rc7hY/ZXnD/Io+/XDmMd6mcD0Z7&#10;cbmtHlfqq3GRtvx8RTHWCOI1Pj9bsQFrVaVYq+bfm0txsaIE5zcW4Wx5Ic5sLsapTUU4VpyN44WZ&#10;OF2Ugwvl/HxlKdYbynFvqJ3ksF9aI/9ngu3vz57h3z/+BP/57Tf4zx8I+F9+wn/+8iPzPpX/5Uv8&#10;27tv4e9PH+Dnc8fx/pYJPB/pxZvDXXijvw1Pe5rxtKsRb3S24Hl3G97oacXT7mY862vFm0OdeHes&#10;H+9MDOCdaba5Yby7fQofL23BZ8uL+PLEYXxDByPG6v/m2jp+FQRw7xb++Pgpji8uITrWlzZcFx7e&#10;LjAzNYWrszk8PL1R2u6HuGJtGOpq4dqqMvp7Ffj/UEAVs6+RCUVFSQWmJmoICyf4aY//p9IT7P/1&#10;XJTqEteepZEMsbTmMUm8Tq0U4VKsALtNBHaHMpVYUSoKI43TZ7aWZvBFyOFCNRZ1IDUZTcVy7mkz&#10;BvDn3xYEp5EYhuukIBXrFDNhPboU4drMJnK6qMtXLYMTbb04xtgqXWTMmSJzqzmSJkxhJTrkC82R&#10;0RQMz3BTqdSd6MkXS4ZpiLUEeHxGBL1YUERh5pIF+k8HovCAOzK2maD/rAvmHrih9YyNtDJtzZIz&#10;Ft+xx953gtB2zBPNR7yx+CAJQ5e0aePtCP5gzN92xrF3Q3HowyTUn9DC3D1XTNzXwc4nvmg9aovF&#10;t/0xctsQM7f8MHTehfHAF3ueemPlhR9W303EsfeiMXzBGikVhlChfZLJ5HDyVIe5WHyANt7SmhnN&#10;QgUmFkows1OGupoStDXoDAhscb9fmZlHm/8wfZ600kFVBCbKmfeZZVz5T2BzZ0ZT1VKCsZUyGV3O&#10;uMDPGqjB3NwYujoavCBs4cLm6+OOvNwsbN0yj/mZWRzcvx97du3GMK16W0s7lbwJe/cu4TQVdlWM&#10;oyfgL1+8jIsXLmH90jpu3ryJm9dv48K5i1jmd0d7e6k6UfBxc+NjNOIjw5AcG4HivCxsyM1kHEhF&#10;XkYK4iJDpMcS7ru+ogJldAg50uuhiPD3RlCAFwx5vLZWtKzu9tgztQ039h3HjcWDeJ+O4yOC/qMz&#10;p5n1CSyq+YcHmclpk9/eOYfnc5N4Tpv8bKIPTwi0NwY78MZAB+11Cx4ztjzoaMT91jo8bm3Aa50N&#10;eNxZR0Vt5Wfb8aivhW6hETc663GLNv1ebzseDnfg2fYJfHJ8GV+Jjrc71/BPb76Bf39B4H9DhSfY&#10;8fMPBP+PtPzf0f5T8T95H//+ybv4J8aCr44fxFvbxvHuljG83E1bv3cXXu5fwhcH9+Kbo4fw4+lj&#10;+Im/47cXz+D3l87h1yvn8fsra/jt5XP4ha99f+4Evjl9FD8y5//CvP+byxfw642r+PXWNfz57k38&#10;4f4d/HT/KbYNTyMpww3hIZGwsbSCpYUBfP3cEBbpA3MLHcgUVOAXoI78MqqxnwImCPqaEhkFhdeZ&#10;gQZsLTQQHEwF9WKspBj9F/D/F/gJRGMC1ZBWmrnfK150BCoivluGwFkFBC/y+mtUhG0d7T6V2JZu&#10;wKtaAaF7FRE2xfdo9fWZu20CRCUeuTTa1IyfceaxiE4+Uf8ifZccaYuiSq4MOXt5LYvb5oy0FhS2&#10;uC4Z2m/qomNdHTV7VVA2ZYiMLl24ZRkipT0EDm4W0BHT3iMUoWFOEVQTtS/oAJyo/rT+ClXHTDF2&#10;yw6Dl03RseyIsfMxmLsRisXXojH60BR5+5TgLdam3ybH/g+dsfRuILY+9sLYOgF/MwDbn4Zh90Nm&#10;/UdGqD6oje6T+qg7qISgjYroOquMDUPM3MM2SChXR8mUCqI3WiGqzBHJlSqIKDSgA7DD0Dkr9F9w&#10;x/ZHrmjdZQPXYA1o6skhI0C1CXw9A1WeaNoqGxnym1Xh6KEODYJdVCTRoCMwNqED0FaRKpeaOSlD&#10;R1cJrrRebv4yeAfKYGmjTDJ5VVtNQ64EW1MTqr0R2V0PemLYr6Ux7O1MqfpBqNhYgu1btuDAvv1Y&#10;WT6CoyvHsI9WfG52O+bnt+P48VO4fOUazp65QOCfw7Wr13Hjxi1cZ7v34CFu37qFO7dv4fiRI9g2&#10;M43CnCwC3x2RQYHwdHGAj7sjYpjD4yKDERnij6hQf4QS2EkkBHGnoCg9A8lRUYiLiUCQnwcCfFzg&#10;7mEPTV0V2NiYwsHJElmZmVjbdxJ39okls07hw+MnCXw+EjAfn1rFR8sH8cH+Rby7Zwfe3DaHpxMj&#10;eDraj2dUzzcmB0kCg3g+PYq3ZsaYnUV+Hqea8nHrBN7ZNoX3d84zN2/BuwvzeJeW+oNdc3iPOfp1&#10;qvWzHdPM/cfx+7u38POt6/j9o9v4q8j477/HLP8B/q+XL/AfX36G/+sLEsHXL5nzX+I/vvgY//eX&#10;H+M/v/wE//bmU3x39hj3M4lPl7bh66PL+O70Kfywdha/XF7D729ewV8e3sXfX3vMvP4a/uWNJ1L7&#10;+9PHJI6H+KcHd/Anuoy/8fGfH92THv/C9ucHt/l4D396/Bhf3XuCzvpGeHk7wt3diSSvCRc3O8TF&#10;BiAu2h8uthZ0UBbwCjBGKNXQi5Y4PEIBeQXKMFJTh7W5Jox53QUFKMDfWwVKiqK/6X+pvWiiAIZc&#10;LkaWKsM2mNcUM7ZbAx3CIImE6m4TRvWPV0LGFOMkLbkzVTq2WxMJ22n9y5nt7dTg5E3QizUgCH5z&#10;e5KIvRpM7JWlYp6FB7SQPmeB/N36yDqogCASk0PMq3EvHsz06f0yhHbIkT6thsarJig9r4FNZ5QR&#10;xyjtnWEr1bvUE8t/OavCyJKRmBFX3P4TZcJEJ7lC46IP6pZdMHLBG93n1TF81xRd15xQd9IThXss&#10;0LZug8ydygisUYFniTpS+rQwTSu/414CxHcPP8vBifcKcOKjXFr+MDTtscLGJXUU7dFCwzl1bFo0&#10;QfmiDorGaLl8lPkPkMPaRxVuBKahjimiw8MQE+MPOztHWFub859hioh8PXjHEfR6ojiiEi09872K&#10;EiwcleDGk2xoRJuvrUi1V6GFUyNbKjK3M7ubiumKzFvRCghJ5Wt0CQ6+cumHykkiKqpkdG7L1FAP&#10;bo62sGW+N9BSh5G2BpxszQlKZ+Slp2FhyxyOHj5MK38GJ0+dwbHjx7F85DgOHzqGtfOXcefWA1xe&#10;v4q1tTVcuXIVt27dodLfxb27j3Dv/gPcZ848dvQo5uZmUVFehgB/H7i52MPG2pTgNYG9mBLqbsto&#10;4QoXJxu4uzkgNMgPafExSI2PRnRIAML4HV8PZ3i6O9CNWEFHRxXWtsyqLnawsLFGaWkt1vau4Bkj&#10;x8cnXg2s+fjkKj45Q/CvLuNDWvEPj4gRcAfw4WFRmXaJ+X4Jnx1ixicxiCG13/Kz358/iZ/EFFeq&#10;649XzuGny+fxI5Vc3Ef/mkTy8uQKXq4exkeHFvGMBCDWxP878/o/v/MW/vDoIX4n7qUTeL8KAL72&#10;AP/0jAD9R/tXfu7/ePcN/F8fv0sS+FS6vYevv8a/f/Aevju1ghf7tuHLo/vw7aljVPBTzOvn8Ieb&#10;lyUw/8trj6SOun9+/SH+9Y1HbE/wr/z7n57cx9/Z/vb4vjQT8O9sf3vtPv4kBvU8eoA/PHkNH16/&#10;hc0b8lC+IR9ZSfEwN9VFQKgHNmxMRdXGQrqpaGwoSWfzQTwtekKgIjKS5CjK90VsWCBVXg/a6qoI&#10;CaUlpzUWfUr/O+iF6ivzehSvm0Uqwpk23SZXEaH96vDYSKFijhaR1dpNDUnDGghsUoFdNK/daGPk&#10;EswRvarwzKEboHK7EvT27nzOZhekDQMndSTOG2LTQRNkDlnCZ5M+7AoVIArJWNCB2NBZiOXhA9oU&#10;0bIuh89GGQyDlREyo4ywQQ3Y0z3YJlMERZVpMzF+RQWW9gL8jMskOEPGCzVRIGTgsjFaLpij5pAr&#10;CqYssemQPgbvGNCyq6Gaz6sP2aDtqgbyBi3gR+vkkKALu0gV5A5oYeC6MoYeGaDprDMqtoRh7HA5&#10;+o+GofGADzrPBaByyQubd7lh5EogYiuNkFdvgdETbug+YY/OFV0kF9shMT0c2UURiI2KQF5sKmo3&#10;NNOepUHXWB1qWgS3qlxaEMGSGd/IXC69Zm2rgqAoDenkGxirwcZDBucAOewJcgtfOgBmJH0zGfRM&#10;aO312OgEVFRUoa4ph7ZYQIExwURfB5HB/iQAO+gy5zvYmSMiNADZGamYn5wm8I/iAkF++dINnD67&#10;hrPnL+IUbfUlAv7unQe4cukqLl68hKtU/Js3b+HqFaH8d/Dw4WPcuXMHR6j4c3NzqKmpRDzV3NnJ&#10;GpaWBrC2MYS/vyvCw/0QHR2M0BA/JMRHIisjGU0N1Wiqr0JpUS6dQgayUhPoBMJJSHbQZ0SxtTLk&#10;cVpC18IBKtb+qKxkFqbz+ERYfQJfjMX/9CzzPoH0seikY97/jM+/YA4Wvflfr53GdwT1NwT6j8zE&#10;v6M9/oOwx6KJbPzwNq3yLamT7Lc3ruD79XPSSMDPTx0l8EkaJIA/Uln//vZz/OXZU2nI7Utu9yX3&#10;8e250xJh/HzlIn5zfZ3KfQl/uH0Vf2EU+NvDW/j7s/v4b2++jv9B0IOu4K/c1ysiWsJX3O43p4/g&#10;x3On8LsrzOq3+D1+R4BcgFuA/1+eP+H3X8O/PnsogV28LpHA03t8fl9yCX8gGfzh6SM8IBEWZCWh&#10;dnMJ+jtbEOjvgZiEELR2VaG9uQK11dmoqee12rURdRs0GMmUMNDniKKsPFQVJ6MgxRnWBnQD4bTH&#10;/zUC9X/L9//VRGefKLDh1qECj3wCy11Z6oQW76mrqvP6JOhiVRDSoPo/R456FFpQpW3hnCaHQ+Cr&#10;+CqKgJozkooScZq8dhPm9dB9LAzpLe6wpsrbhytChxZfi0COGmPbK8eG8ybYeFkVwb0KMLKSwd5P&#10;1La0gCFdhJgro0Xgi8U9bf1IAowiQu1FyXw1TeJDFBNJ6dNExRE1DD8wRN8FS5QuWWDjbjM4RhnC&#10;OkQDWYN6aDyvg9wZVbiWyOFWqwb/jSawjFJH1WEtpIyrwznfGkHl1ogpc4M/7XtOZyiyO8LgkWOE&#10;hHp/lE7FoWKrCwYvJaHljA/2vVGEkcuRGFl3xvxte2y944myHRb8nCPq52iDKy1pe3jgopghs5jo&#10;yNPnc3Xmf8G2YtiumRlJQIMs6a8G6wC6AyMlWHnJpGW5ZXxflNcWk4eUDXlSfPlbvAylwRGGFmrQ&#10;0VeDPlW+vCAbO6juYgCOjZUxPFwdkJIQi8HuXhw5eEQC/fXrd3BubR3nCfLzBP8FPr918y5u3bhN&#10;1b+GK5ev0ubflAhAWP5Hj55IWf/UqZPYunUrOjpasWFDDvxo28PDA1C2sQATk0PS3QHRiTjQ34Ox&#10;0WHMb5nF7qXd2L9/H/btW8KexUVMT4yjt6sNhXnp8HKzhZuDJZzsraDtFAwFUx94+0bgOl3Ix3Ql&#10;HxP0LwicT/+riVt34jbc+VP4+sJpfCvAfuUCfrlxGb8lIMXoN9H+/PAO/krL/JdHdwlqMYz2Jv5I&#10;Ff/97Wv4gZ//mkosVF4sgvklHcBv+N0frl7G9wT5t2tiRN8hfLSyHy8O00UcPYiXVPAvTxzEN2eP&#10;4Bt+VwD55ZG9eH9pC747dhg/8zj+wnjwz6/d5ecP4ON9C3i5TNU/eQTfnz6Ony4wyzPT/57K/8e7&#10;PD4S0d8eC3BT3Z8KoN/HPz8lGTx9yCb+vsv37uHPj18B//dPX8OpfQdRXJyJ9pYqDPa0IjMlFiWl&#10;OegZaEJ9zQZsKk9Ha3sl5sYHMdiSgpoGgi3RGmnpWaiqTEResiss9U2kUaL/e4fe/6+mZU9wJatC&#10;haIibj8rssll4lYfnaY2I6ayGsWKrlVJuE2C3FgGXSqwqg5dqIoMMn5emc5B34IkQuchimraJ5si&#10;gHbdOVdFitmOcXydwHfLUYb7oCKCRnWQsNUAMYwNiQMiLpjBiKSjY8sIwW3YBL26wyDT4j7tFGHp&#10;w79JAtpUe12xLqCw+j6pFsibNEFwhQlyB41QuayM7pvW6LvojIw2ffjnG8AwUiYN93PPVYBlogJs&#10;o5Thm62NoGYd2MQpI7RQH0EFerBNlCGl2RL5fRbI7jLC5kk3bBxzxsiqF1YfZWHvgwKsPi/A9fcr&#10;sPpGIW5+XoubX1Xg2leVOPVJPna+7ovtT1ww86YJtrypg9mbmtgwooyYPFVpmK7oUBEnW1NFDnWZ&#10;snRrz5hWTCyMIVbDEb37ohCogjrtGf9WNaCt4Y/VYhwwtFHlowyqerRLzqawMDNAYkggbl9eR0td&#10;NSyZ9030NBHi643G6koc2LsX6xcvE/g3sH71KoF/GesE+oW1K7h+7Tbu3LxP0PO9i1dw9doNXLt2&#10;nZb/Fp48eZ0kcE2KAbsWFjA9PYnevi5UVVVgcLgPh5YP4MLF8zh+4jhOUpn27z+AgweXcVzEivNr&#10;EslcvXIDly5cwVHGi4OHDmNpaREzM+PobG9CV1sbfOJLoKDvBhMrd5zYvoQPTp/DBwL4BNpnVN6X&#10;zMufXziDL9i+JNC+Xj9LEK/hJyrxb25dwe+owuL2169U+j+KfPyQwKFi/krAi9Fwf+B7vyFBCKL4&#10;Riy1fYbAP7Yfn9P2f3HmmDSJ5s7YKLYVFWC+uADrg73S+P739mzHO4uzeGf3LN7fvxPfnFvFgy0z&#10;yHdxRK6lKc5sKsYnS/PM+Efw643z+OTQHrw4sIvRYwmfH91P5V/GD2deRQ8xUOd31y7gD7cu4093&#10;rpIEruEv92/QKdAJPL5DMhD9AK8U/29P7r2atMPf8MPjN7Brdivq6suwtGdOAn51xQa0tdairqkM&#10;JYUZKClKR+9AHWYn29HZ1YyiQleE+eiiLD8VleWJCPLyoDOzhozA/H8D/f+z8TqT2qvrUlEmJpDx&#10;GqMTFWP1degsRR+UuDUoV1SkA+AjSUGZZCIW8xTfsTSRw9VKCSZ0pbpUbh1dqrNQaqp8YAWdRLYy&#10;TByUqerKcN2sBMtKRaTv1EDtJVtsPmWCqiMqCB5ShjejgzZV3YLf86xThKEn92FIdxwphx0ji6Gt&#10;EE0eEzFh5cZ9O0SpwTWJX8zUJjPowi9bD0kzSvAtl6NwWAu1+1SllThNmBWs/VWQ3mgPn0w1uMer&#10;IqtVGwktMgSWqiK+URsV2w2RNKSP+F5tNBywQOshOzQeMsfEJS90nvDG3rcTMPuQiv88EMfeisXd&#10;L8tx8GECyaAQlz/bgBPvFuPUx6WYuB6AjnNOGLtrjpGncsx8JEfPRRnKp5npHcQ/gzZeXxU+WarS&#10;PVHBnCo80ba0+9piZRQ+17blj3Xl+27KUhlvVboDdW1aHf5wFR1laGqqw93eFkPd7dhcWgxrMzOY&#10;GxjAx9UF1ZXl2Ll9O9bOXZBs/BUC+fz5dVwkGK9euUm7f10C/zXa+0u0/FK7cg137z/Ea0+eE/j8&#10;DJ3AwYMHsUjlXlzcjQWSwNEjR0ke67h5S7iIi1iV+g5WsHriFM6vXcJFfufGrbu4cfMeXcQ9rF24&#10;LMWJy3z90qV13Lh2FYeOnIRzZAEUDN0h17bAXM8I3mMUef/sWXxKFX5JUvl8/Ty+XF9jO4cvmZu/&#10;ZW7/4dpF/EDg/3TjEn4h+H9Lmy8Bn4r6p/uvJrxIU12p+ELtf7rKz19ek+rZfXX+JN6jLf/gwCLe&#10;37sdr00Po8HXC0a8cPXZwngu9xVl4/nWSTyaGcLD6QG8tWMaj4Y6UWZiAFd+Joitm67qaX8DPtm/&#10;leSxi+6AzoAx4iVJRbiCz48coAs4hK9PrEg99z+cP4Ff1s+QAIQDuIjf31onAVzHXx7c4DFfw58f&#10;3CTo7+AvVPpfnxD4dC4v772O8b5B9HbWY+XgLkyO9GJsqAvdHXUoKc5BaloMSjfmYnS8HeMjLWhq&#10;3YS62jxEh5ujvIjZPzcK7i4ujGZ20NYW9fX+d6D//2/iTpFYiluMnRfFYdRUeJ3JRRNjAF4RiKgQ&#10;pUIXKhbuFBPOBGnYOyjCSdhyWnAxp95UjL4rYvYvFtWgGQWcleh86RIYUU2yqO50JzYZMhTuskH2&#10;vCGyV+SovqOATSf5Pb7vEEWRdpZT4Ch6RjK4Z2jDPU6b8ZCgp9twihDCzWOefWyP6AZdaIvCFWzO&#10;BHRkiyq0qZ4atNPBZJyMNtoHgsohSo7IKl2ENWhwg7pIqrBC8Ywp7b42wW6G4BZN5C9oouaILhJH&#10;VFApFtg4ZYqWs3bovxyBhDETHqwGpq7EoHzBGruuZOPsixzsvB+F/tMBqD/ihvQ+XboMGcLz1RHE&#10;3BTXo4ToEUVs2KGEnnU5PyNDZht/AE+QALdYZVfPRAXGtiQnF9oY0XlB2yTuWWqRQVXEUEVzvmeh&#10;DGs7A+iZqUOHLCtu55no6aC0IBebCHwrE1N4ubjC09kJFWUbMDUxgVPHz+DG9duSol9Yu4yzpy/Q&#10;3l+Xnl+hKl+hGxCAv7gu/r6GRw+e4Olrz6j+IiJcx0nm7uXlwzgm7vmfPov1S1cI4mu4zFgglP04&#10;s/nxU6dwhgRzYZ3vXb2BO/ce4R63I9rVazdxm0Rw8+ZtugkeBwkop6YHiuZ+UNSzg4KSLjbnl+LN&#10;02sE/zm8uHAeLy9dZLvAtoYv1qnYzNzfXhUTeS7i+3+A/2eCX5StEsouQC6asPe/3uPfBNZvb16h&#10;2vPzl86zreEHUVDj8D7cnRzAg7FurDduQpeXC2LVVBGnrYV0fS00OJji1KYC3BcLag60Yb22BLNB&#10;nhhwc8CwvzumfFywPzIAFyrzcHeoGR8RlH8kAf2GTuTLU8sS8D8juXzO2CAiw5fHD+Ervv7t+WP4&#10;4cIJ/HT5NH5z9Tx+y+P/wx3GlVsX8bvbl+hUbuLPj+7jdwT+7x89wPvX7qOrtRENtWXYszBH8O/B&#10;/BSJqrpMmnTl6++GnPxkjE+IyU+NaG3ZjI0b05GU4EE3EIfUhGCpH8XGyhSa6v/fvfki1wsAS0Am&#10;yMWgMnG3SHQ0a6qrSK+rqYnO5P8VE8SjWKhTfE6MS5EJMuBz0W8gTUJT4/t83dRDAWbpzPsEsH0l&#10;7TlBqsL8LxbWNOa1bJwu5vtz+4wXoSSHtqMK2LiugL6nCsjsk0GT172tL+NBqAFUtZVg7a1KMVeH&#10;VZg6QjeoImSzKoJbScKddCgpA6oYv6uNwjkZM4aoiiOGC5rCI15LqoLrFKAKNwLeM1MsRKENGzKK&#10;b7kMIc1KCK/ThG+hNRIG1dB0UY9gN4JFmAzpvUpoWFbHwJo3ui+boPGMETquWqJ7zQWejA6+/w9b&#10;fwFW1ZqwjeN0d3d3SEp3CiidgmKhICoqKjZ2gYUgCAgqoggqdieioIKBncfTZ87MiTkz78y89d2/&#10;+1no+73/7/pzXc+11l577bU3e6+7nkxzRvRMO2mRgbh5Slja44DSehv4F+hIK+/6TJBBRI4qglOU&#10;pX9YDG/8YvNNXWWQulgGJbUycIsnk5JpxRx8WgS8mLRALIKpoEnSMhLH+P+YycPUiepvIg8DI02o&#10;kzm19GmZLLVhbKCLuMgwpCUlwtzACG4OjgS/I7IyJmAdLXpjwz4p5wtLL9T+0MEjEuiPHO4mgE+j&#10;m2DvERmfruDKpasE/jVcv35Dsvznzp0lIXTj8OEOHD12XCKIU2fOc8vX0SGIYwcOHUEnnYQ4JspJ&#10;uogr127hVt8ArjEyXLh4DbfoIK5cFoRyC5t27oOqUzRtvjPkNK34fahiXFQirrd1EvyH8UhYfEaX&#10;FycIfqr16xMEPpX7be8xfCBg3nP/w+ljBP8xfDp7XLL93zBLfyccAMH/NW31NyxfCZIgID/wdR9p&#10;+T+dOYn3tN+3tq5D+/SJaJ2YjrbCLBxiJOosLZFW1KlLj8eaABdsDh+DmkgfqbTSVl9fsQQPazbg&#10;zpqluLF8IS5WzcVjxoDfrl3AH/03qdYX8TUB/fLAXgzz+OP6bbT+O/FSuIC2PXhxgC6gowlvOlrw&#10;sesgvqZ7ERWHP5xnZDl/gq7lJH64dA6fGAG+u3odwycvYc7MYrq2bOzatg6n+Ll3btuInNQkBAWM&#10;gbWtMbz8nKQViJdWlqJsVjFyaPEnJISgKDcFoQHesLEyhoWpIUEqcvsoeL8UMUxcbJUYN3W01Ql4&#10;BWmQmLmZEV9nIj0nuo4LgAvAiyL2RWcfAXYJ6HQDYlksqScgVf/LtRXVZaXFaMTiNPbCZTszyjoQ&#10;zN4ytOosjNsmtO1i5p/KRypYM6SJGfuI1wziIkIWTpNlEL5KA7nbDBGaLy+tC2nMfB9QKoOolUqw&#10;LVJE2CoZZNTLUzR4YbMweRSs00UGVdotnkxBW2/ND2DINzT2VoVTlBYMg2TgQpYJmyUvLfJnyqwf&#10;wosEl6qTVXQQQyapOq6JxY0OmLbUGwu3O+PY8Fgcvk+Wf+SJpn4nrDjmgIIaRRTXmCB+qh4qaxxR&#10;dyEY67p8MafWFtPWGmPFYWcsOmyEGfu1UHHIBpN2aCG3WhsRGSqwF4sP8stRklGAooI8zDyEfZGR&#10;aiwdAxWlmXfELLyK2nJQpLXXNlSEhbMqyUMNisr8Zz8zsCiaGirQZaYX7ee5aRPgZG0LZ1s7SfET&#10;46Owfl01du2ok5rvTvWew/HuXqntXpRDB44w2/eSEETl3impUu/yletU6yu4RLt/kduLFy5LWb1H&#10;KPmpc1TzcySIiwT3OZLFaXR1k0h4re7jpyV730tncfb8Zdy83Y+7A0O4decuSeQ2gX8Htwn+2zye&#10;U7IEMjqukNdx4JbAV9BAgG8wLjYfQB+dwzCB/0wo/mfwvz7ZQ6vfhTcE8VsSwTuWD8zN709zS/B/&#10;YIYXABdAl8AugC5cAY+9F4WPP53rxafzp0kAJ/HmWCcGG3bi+uZ1uLl1E+43NUgDf+7v24vLG1bi&#10;SFkRdoyPwOb4APRQSUUHIlHb/+3pk1TuTqmJ8Dte86/M5v982I9/e3gXf71zg27jDCNFOx41bccD&#10;5nJRHu/dhsd8PNJah+cHRP1CI94facM3x5n9T3dT9XsZT87i2wun8M35MyStXnx9jUR5tBflUwtR&#10;PrMQOxg9ug+14cC+RkzKzoSHmz2srA1hY2eCxIQwadbkcgI/KzUeSTGhyEiOg5e7C2ytTWBuavAZ&#10;mAK8/7/qLfX9sDCChqa6NGeEOgGtrEB3KQqtvCpBLZbgEnNKCOuvyGNigk2JDHhMAF+ov7gfhWiJ&#10;5bhEJzQDOm7bcQpwiKVt91KBjacQY2LNl5FKTDzrwLgqOv3Q7eY2a8IpWXV0jUgbCuVWGdgtkUXM&#10;Tj0EL1VH0np5aYIQ9wyK62oFBC2Th081RXOPDNzH872LV1ujaLkxMpepI5wgHjfdGHEFmpi8zBRJ&#10;ZYYInKSBmJkGyCgzQ06lDcoanTCt3gTJC3URVqyGkmZdVLaOwbr2PLRcT8GF90m4/f1U3PpqIc6O&#10;ZKJ7MBLXX5fg2rtinBvJQd0JKxy/H4CLbzJx/kUebr6fgQsj03H62Tjc+bYQ594w898NRM1FS9T3&#10;eaLjeRyah7zR/NATrcP22HLdEDO3KSMxW4dqzvzOL9XAUhZi1V0TUblnrCBlfClPqYk2fBWqPTOO&#10;rhqLKizNjeBkawUrU2NYGutLnWZyUlPgamcLFwLfzcEeAT4eWFgxFztrd1LlO2m5z0tgPXykGwc7&#10;jmJ/2yHJAQgncJLAPS1Ay1x+kQp9kap/ieXKVSr/+UuSXT915oJUzpy7RGU/I4FeVBaK6wkCOX/2&#10;Mi5cuIJzF68S+HcxcH8Yt+/cwy3u37zVj/7+Qew/dBxmY2Igo24mqb2sliVklLRhbe2IY7v2SsAf&#10;EsNvTxzHi1Mn8OrkCbwk8F9KwKfyi7xOtXx74gjenDjMwuwv8v//Ku/5vNi+7T4s1Qt8IMC+Ek5A&#10;KOrF8/hw9jRJ4AzJ4xReHeuWhvq+4ns86+7G40MHMNzagP4dG3FpbRWG9+7Eh2OH8cNlWnFRA3/n&#10;Fv64ext/DPQR8Pfwj0eD+DuB//eB2/j15iXGj2N41t6A+wR9/7ZVGNy5FoN1mzBEAnjaugsj7fV4&#10;fbhZUv1Pxw8zjvTge8YS0Yno09mzEkF9dfMGGrdsQdb4eBTnp2PzykU4RKISE6HOmDQRrg7msDbX&#10;hbWVETw9HTFjWv5n4CcgJT4Cacmx0nwLvp4usLcygzLBqUhbrqLE3Mw4Y0NVd7a3gp2lCdRUlSUS&#10;UCHYVXmehoo8VKn0YhkuYeu/kIQoaszvamqjZCApPrO/sliUg/s6zN46xnxMoTJzo8UPVoepC92p&#10;mRx0zEUNvQJMeW8rUdxEZbWMqKvSk4O+JT8bj4lIKyb6NKXaG82VhdtMMRuvHBwnMi4XMSYvVUD4&#10;Ojl40yVHr2NcH8drievcee2OMx8DMKneDLvOO+DoSChWnbZC1/NY7B/2wok343D9bQ6uvk9G15Nw&#10;rDzmhs2nxxC4WTj9JBtHHySh+0E6Lr8ch3vfpuH4g1DsvxKHfTfHovVGCM48HYdDBP+O89E4+aYQ&#10;Wy/6I2uZJXaci0Dv61TUXnVG54ME7Lsdic6H49EyEIfKY66oOuqO6gtOWNRjieK92pjZbo3pHaqo&#10;umaKxVcUsfaCHuYeVEdQ9qhVUuaXoEk2lJYskhOFXzJ/AEMzbZjZaPPHoP1XV4KLkx3CAn2RnpQg&#10;TaxR/HmWnQCfMYgIDoSPpzv8PJylATK7a2vR1to2qtwEeLvok3+4C/vbOyQCELZfuAHReUdU+l2+&#10;dP1/gH/1+k1cunqNYB8FvFDz8wS2IBBh73to7UWF3tGjx3Hp/FUC/6oE/Nt3Bj8Df4CW/x767z3g&#10;tfqQkDuTKs9cr2kEWQ0zyKtZEPh6dDXmaN5cS+Afxv3Ow3gqFJ/Af9lLAmBOf0m7L1T/dc9Rlk6W&#10;0Zp+sX1NAL3u7qCSH6LiimY/lu7R5r+3ggi+AP/yeXx79TI+Xb6Iry5dwNcXLtD+kwzOUmkJum/O&#10;n2dkOIev+J6ir8CLg2LuvUO05L34ve8a/jbYR4AT8Pfv4G8E+9+GCfqhAUnx/43P/XbnGgniFF0B&#10;yWNvDe7VVqO/ZhXu7liHwT2bMdS4DU9ad+M5Vf/VoWa8PdqGDyc6R1WeZPTVuTP4eOU8Xl6+hlUL&#10;5xLIsZiYMQ5rq+agvW4r9tfXoqJsBt2cBcGrA2tLAxKmIeLiQzClKBuZE+IxPjFylAASIpASFwVf&#10;Kr+xDp2urlhf3xihfl4I8naHmaEeVXw0dgoF19NShr6mktR8J+aDFEPEtTSUJGUXA3tEDFAl6CWr&#10;//melLqZ834Uii+mjlfXolNgZBXX1DRgDCB5SPc0nYBQe3XGV00WNT5WECNRXRWkpexFrz89R56v&#10;Lwu9CBk4EdyWqfKwyZFlGR2v7zaPzny9AuI3Mu97ja4CrGrI9xq8HYbNZ3wQONcM6zo9sf22C6Zs&#10;lsPBe7ZYdJDZfJ83Wu+GoqGP9u3FZJx4m4WWwWC09sXj/NNsXH0dh/Z7biiu10bkLHVsOzkGnc+D&#10;UXd7DFZ022JunTlqejxx5Ik7VrQ6YdspP+y8ZguPFDkU7bDCHl6rtMUL6y86orzDEhuvxmL2USvk&#10;HNDGtC5FlHcboKheGctP6fF5UxS2kQROamJmtwrWX7NARZs5/FO0oaIuOkiImlLmerG6iD6/IFNl&#10;mFqrQJFsLHrtiX4AojlFVVEWurRrbm6OmDa1iDlvGqIjQhERFgw/EkCIjw+KsjOwee0qdBxsRzcB&#10;erznlJTxOzqP4UDHETS3HZSALwB/9sxFqZb/ypWbuHj5ulQxd/X6Leb1mwT8JcniC9CL54TiH+vp&#10;pfU/O1r4WGT585dIFtdu0+Y/xL1BWn2CXqj/4INhnLt0Ay4hKWR7c8hqmkNBzQhy3JdRN4aKnjFq&#10;VqxBPwnp3qEOPOo+ihEC/gXz/HPa9Reiko/HpFr+7iPcF818HVTsg3hBe/2iqx2vjrZL3XBfEVAv&#10;RTlygITQKRHGu9PM/BcJ8CuiD/wFfBQgOy8cwCV8c/EyvmOsET34/nz9Kn6+dAl/kma+PY1vTvVI&#10;M+D+495d/OejIfz70AMC/y7+eECwPxrAP4buUf1v47e7N/ELgf/dpVME9EHa/V24t2s9+mpX4w6V&#10;f2Dnetwn+B+17MTzQ014dqAJr4/uZ0TppMqf5Ofp5eeh3afNv3fqIkqnFaEwZxwmpsVhYekkNPH1&#10;9Ts2YMWiCgR4OVGt9eFoYwIrMz24uVhg/LgoKn0Mkqn4GePjkMr9aYW5KM7LRFJsOGLCAxETEYRk&#10;7o+lEzDU0YCCUHICU0NNHvq6ytBUp7NUU5RUXKzzoEkSUCTgxXliK43uI+Alu08CUCERKIvmZhKB&#10;WP5axAVRJHcg9Ujlcd7HYi5+W+Z6Q9HjzpSkwmKVL4uADXLwZ7Q29+e1hNiRLITqWyQxmmcyuueR&#10;MApJGPZ0wjyWv9cAXpna0BTTzjvzmDtJx3+SPtLWaaGswQATa3URN9cKbl6qiE1QxMRFaphBJ7C0&#10;0w0dgxOw/04UNp0wQ81ZI2w6a47UjUaYsskHe6944ODTABRvdoVjiOgToIDKFje09YWh9U4IHCJU&#10;MWm1Og4POSIx3xxrO8yx66wbTHzlkblXGbGl5nAoUEYEbcnkBhXMqCMbFytiU78m5nTpIjhfAyW1&#10;Sth01QMJ84xRfEAGs87qYG6LO5/XxOrrFlhx3AQRWdpQUqftYTYyclSCjqEKjMxUpZVQdfmDGRpo&#10;Q1dLHSaGOtDSVJV+hJAAP8kGTkiMQ1RIsNSnPi48EjnpqahcOAcNe+twuPMowX8Shzu6uH8M7WJh&#10;jIOHJdALxRdddUUF3NUrtwjuGxLArzKfi4q6c7TwX9ReHBcZX4BdWH9x/DTz/XlBEFSr6zfvfAb+&#10;Qyr9fQn4Dx4+wpETZ2E5JgIyqmaSxZdXN4GcsPp6tPyqOqiYXoa7jA4Dh48Q+MfwhNZegP+5IADu&#10;C7v/+vhRqV3/hdTWLzr3tOHF0VZuWTqbWVqk7bOOJjw/vB/PeY6YreftiW6C/yQ+XDhDAjiPT1T7&#10;b69exbfXr+P7G7fw534B5gf4B8vfB+5R4Xns2hX8fE20s98g6B8Bb16O9t9/9kQam/8fTx7iX1T8&#10;P+7dkrr2/oVW//uLJ/GehCQiQl+NmHV3FW5vXknwr8a9uo0YatmBEQL/+eE2vOb/8P4ko8jZ43h3&#10;ppefjY7kRh+u9JyRuupOyZmAgpQ4lNDub1m3FDUbV6N60ULEh4+Fvej9aK4PW27dHM0QFeZH5xcm&#10;AT6Nr0mICcGk7AkomZSH0ikTUZSXhkw6gfTkKJKAL7zcbWFhRKEhmPU0VaRh4zo6qhQS5dE8z3tK&#10;2H0RQcWqOsLOj1bojR6X6g1YlBkfNMS5dA1aphQiYd1FhZ9wCBQmHR1ZGIp1+U0oWNqy0hp5Bsz+&#10;ruvl4LlitL+/jmgGpMgp0+7rioVn7EgQ0TKwnkjwU/F1XQj0CDk4JPFzGstBz0kWWnayMBAjDpMX&#10;acIjQgUJM/SR0aSF3FYDZmh3zNtGxW+0Q8dwJE4OhaPnURzyqk3hni+D2U3GaLnlhboBC6RVyyI0&#10;zwzVB9zQOOiO/XQHxVv0YZgo3lgWVdvcsL3fAdZRGoifb47keUZkQGXkrzJCwW5VGLuqI/+ABjwm&#10;mvPamohcIIe5zUa0NjqYUKKF2Hk6CMlRkNrgvZIVYeulASUtGbjFKTMbkWk/N925hGtiwhy+vpj5&#10;x14OihqyUFCRg5wSvxRDJVopMSpPAUZGWnB1scYYL0e4ulsjlow+bWIeEqMimfMSEcetGIabmzEB&#10;M0kIm9auQVtbO3qOnUDXkR607e+QKuU6OruljC+ALyy+AP0NWvKrV2/hEgF+jeotisj9l/n4PK28&#10;cAJnSQQnmPtPnzkvOQHx+NqtO7jMc2/eukvAP6TVfyRV8AkSELZ/UvkSyGlbQ1bdHHK6lpDjVuzL&#10;G9hCRlELmSnp6Ofnu3e4E0PdXXhMey+A/4ygf8Zs/5wW/wVt/DOq+gtm5Ge01M+PENwE+0jHPjyl&#10;hX5KUD1t38OcvpMgq8Pjg/t4Ds8lGF/zWu9P0VZT6b8XoO6/jd/vDeB3gv63/j78wcf/GOzHfz5+&#10;gP8Yuo9/3R/E/yHA/w+V/h93afNvX8O/7t7Cfw4N4r+fDuO/Rx7jP0ce4R/M+n/03ZD6Enw4xShy&#10;pJ3qXourm5bixuZluLlpBW5tXYm7uzdgeP9OjHTuoyM5IFUyiorH92eO4+0ZuovzF/Hp1j3s2boD&#10;sUFeKEiPRz4Vf1pBCpYvLsOm9VVYPH8mxseGwMfVmoA3h5OtERxo98d6uxH8Y6nuYbT4YcjPSEJF&#10;6RSsqCzH9g2rsHbZfCycOx0LSotRlDMeqeMi6RJC+Tp7qd1eKL8WI6SZkQbU6Sy1dRR5j6lDk2Ij&#10;KvUEkMUCmULtBfhF/pfAT5IQUUBYepuxSrAL5j3L+9XAkqJlKgcnT1kYWxHwdBVaVqM98JzmiCxP&#10;+z6bpDOG9726IA2C356PHWSlLrpaJAM9OgGTdDoFAlxgQfNzpaCCWG/fiK6CmJFJr1XErO1aWLjb&#10;Aiu7rLHrihtzuBuabnqj+owBsnfIYXabBg4+9se+viDMbLWD13JV6JMAAnMUse6cDhpvG2L93hQk&#10;LzXC9CYVtA16YeU1NfjM5YczVUVggi4mNagiZoEBXHJVYD1eF4pqmvCfqIT4Mg3Y+hoioVYN/rG2&#10;cIk0gt9UOagpKUJOWQnW7rowsSbAtf/fppXRnCWKWGjjS+8pI2YeUyexnPBo32glfnEWtjp8rAh9&#10;A03YOhjBykafoLeRhmmKbDe3ZCpKJk/G9MnFKJ1VgsmT8jExMw1zp0xB3bZaWvxDBH2X1E//KMF/&#10;rLsXXSyiO69o5z/PDH+VoL59qx83b9zBtc8k8GX/KiPAZT5/jap0+epN9FLtz124JLkA4Qr6mOeF&#10;uotmvPsPn0jl3uAwHg49xb6D3dBzC6HNNx0FPK2+vNjXYNFkzlczgKubD8417sfdw4fxoOsIhmnt&#10;n9LajzDXjxD0IwT9U4LqGW28sPdiO3K4heq+j8BvxJODeyWwD9RvRR9z9a2dG3CvcTvuNtXhQTvt&#10;NcH/7vRpfE0r/92NS9KIvK/pLN7UN+DZJtrwlavwhAT5ensNvmlsxK+HDuPnAx34rnEf3m3Zircb&#10;NuIrfo+f9tTh65Zm/MjP+Ou1C/j97g2p/HT1rFTX8KRtL25vX4czqypwYc1CXCMB3KblH2jYTODv&#10;4mcmGTEOiBgi6h8k4J87SydyDk8v35SmKwv2sEHuhCjkpNC1JUegtDgb1UvnYHllKbKSYxHi6w4f&#10;qrargynBb0ji9yPhh0qgX7VkHro79+P86S6cPn4Ixw42YX9TLXbUVmPrpmVYVDEDmRPiEBvth8SE&#10;INhZmcLcWI/KrwwjXRXafOZ1Rk4dHWVoqI9O5y4yvlgBSqi/yPqaVG8xUEyq4ScBCDU3dpLjbzp6&#10;D4sBZw7eVHzadw3afmH3RaWeWNrdsUQGFgS0WRDP5XVNnEWOl4EVSUCInOgAZGjL99IguKn+YgEN&#10;fYJcx4I4EPNT8DrKvK6YjFbmyDMTHBv2Re9wDM6/jsWMJg0sO2aFEyNh2HN1PCa3WyJsjTwmNmli&#10;d586jo7YYfVZX4RU6cIsTRH2ViqYU6mCjed8sfdsJIr3mqN8zSRsaclAVa88fGbQevgrSu3qwUU6&#10;iK9Uhe8URZhFKEJdhnkrUR7B01Tg6eaK6CJ72FnY04bpQstIVapE0dMVk3OMAlxRVpWMOQro/7eI&#10;L0JqruNWnjZKAF10kVQlAUht93oqJA8liVXFvom5nvRlOTpYY/rUSVItfvWK5Vg0f540FdeOLRvR&#10;sGMHDlHtu7qO4cTxkzhFpb585RoB3Yez5y4z019nEYp+Teqjf5vK3U8Q3yGA++8M4m7/ffQxq98g&#10;IQjrL2rpr1DZRe6/fpOP++5KlXgD94fQ1z+IO3cf4NGTFxh69AzDj0boAvoQMn4qZLSdIEvFVyDw&#10;Ra2+vBqLJm0/tzL6llDVM8Pulesw0NWFwaOH8bCrE4+Z50eOH8GznsMS8J91HcAIs/EI7f1IJ0tH&#10;MwHfiMcdYgLNetzfux19zMPn11biwvoluLJlJR9vwcO2Rjw/3ol3J3vwsYPX2kxyKJ2DK1mFuJmW&#10;h3uZE3FnQg76k7NwJzEdt2PT0BdHBzIuB4Op+RiZNB1v51ViZO58vJi/QCojiyvxeM0KPKndiHet&#10;9Xjfvhd3a9bj4qqFOLmkFF2VM3ByWTmubqxC/651eNi8ncDfg2f83C9EZaRohTh9DO9o9aWWBjEc&#10;mi5sUvo4BJPQU2ODkJUQhrToYBSlJWLRrClYW1mBvNRkRAX7w8/dHl5OlogY6470BDrUvAlorNuK&#10;G1fO4PLFUzh+7CAOtzdiHT/PpMLxGJ8WiQnjQxEV7omQIFcE+DkhNsoXoQHOcLE3gJWZhrQwq46u&#10;AL0iAasgddkVy75JtfwE+f/YfQJcFBXhBkgGmsSFmIFa9PZT42MTgtTVn8JHhyum/xL3sbKuHGxo&#10;3y2Y3w2o5vLyclLTtX0hc/04ip0nX0uXYCsm+BTT3QePWn8x06+W+agrUFRWoAseJRgJM9u7DLFw&#10;nw4ODgTi2NM4TGw3ReAaRSw7qY1TH4PR/jgJlcfsMKFRCzmbNbHhlAaP6WPfbQOktNCSj1eFg4c6&#10;fNfLIHO9JSoOOmD5kSSsrNqNlesKEZ5uiPgsJyTnuCA+KAjzpk3ComWZyJ8ZiNyCKGQnZGNGhT9m&#10;z81FxZwKLJ87C4ul+eon0sImITMtAZ4ennByckIw87ePtyOsbcR65hpQJsMqKsrxS1YksxLsGqr8&#10;0tX4BStJJCDLL1ysxKNEgIt50sTQXGG9BPuKGn5jU33EJURh0uRCMngssqjypdMmY+mCeWhrbkLv&#10;iRPooHqJnnhXLl7GLQHWW324/2C08u2Lve8nwG9ev4PbIpPTpj988BiDtOoDtO39BPOdgQfop20X&#10;+6JL720CfujxEzx89ATDj5/h6cgrPBwekcoT7j9++hLPX7xB18mL0HeNhYyGAzO9NX80KryGsPoW&#10;BL0pZHUtIGdiR9XXYSadin4S1MDhQ3h4tBOPaIefECQjPSxUyRHa/KfM80+EvT9M4B/ah+EDDVT0&#10;ejxo2c0cvQ2XNi7D0SWz0LWoBCeqynGqaj4ub1iN22I1ndmlOBM7Dqe8Q3HONRBXWG76RqAvLBG3&#10;QpNw2TMMF+x8cNHGGxesx+CynTeuuwehPzwR95Mz8TS7CEMkh3uxSXickY0Blhs5uTiTmYVtY31Q&#10;Rtu9OsgN+wqTcbB8Io4vKaPdX0lC2opHbXV4cqAJL+haXpLI3p7swlsC/82Zbnw4dwbPL/Vh3ZIq&#10;JASPQfgYB2mbEhOA8TGByCQBzJ1SgBW8rzKSoqWcHxfsR2KIwfrFC7GndjPOnDiKezcv4+Lp4zh5&#10;9BAONdejYdt6bK6uRGS4B8IjPZA2PgIezsYI8rVGdLAzScMR3u6m0tRbhvpihJ0AK622NoVFSwH6&#10;+irQpQuQavVp9UVvPnHfiRp7YfullaFEnxTRBCjGmRjKw9KC4BUrShmJykKC3JRbRgZVXRkYi7Ut&#10;EmnnDXg9PRmMLZaHS7o8TEPkMK5RBhM7ZeGTyevxmpp2/AymvN8JegNfvs6H78lrCAyoi4FqYs69&#10;SU1BiF2hjC3XrNDzIgr1A8FIarJB+HoVLDshizMfAqj8wZiyxwaJmxQwbQ/tf6sC0tfIYOdZPcR3&#10;03LaqyMowAmzj5oifpkRShtN0HpoNdp3HMUufrGHmjrw4MYNPBo6i2Fm1pdP3uPR3esYuHERjwaG&#10;cf/mTarjddyiJb50uhe9PSfRIwatNO9DQ90ebN5cjY3Me0uXLEDJ9EnIZA6LiwlFeLi/tFR1oI8H&#10;0lNiUDZrKoon5yM5KR42DubQNdDij6AukYNYcENVVQlqqor8oXSl8fg+Hi4IHOuL8UmJiAkPRVxE&#10;GMqnT8VWWtNOqptQ+cuXrhLct/j57uIec+0Dgn5YAPbRUzx8+Jggf4SnT55jaOgxhoefYoTAfSbA&#10;S9UWBDBAwAuAP332Ao/4muGhJ3z+hQTskWev8OLFO7x+9UHaPnvxVipPn7/Gm7cfsfdAD7TsgiGj&#10;aUVbT6CrmVDprWjlqPRqxpDTt4G8kT1dgCH8xobhYms7Bg8cwP3OAwT/AQwdacMTKv1jbh+LwTW0&#10;948I+ifcf0LFf0TFH2qj2jftJPC34uKGKrSVFaE+fzxWBHujyFAHU/T1sMrCAs3mNjisZ4FTxo44&#10;ZeSA03zvU7rWOGVgj7PmHjhj4oITujbo0eE5hryXtAxxxtgaV+w8ccHCFedNHXBKywjdipo4pW+O&#10;s85euBqXhDPp6ajjb7nIzRJzGcPWhI9B6/RsnFlZgTs712G4dTdJqplqv59q3y41Sb7p7cHrz8B/&#10;dfUiDrccRORYL/g5WiLQ1QZhYxyRFOHPTB+INOb6komZmD9jEirLp9P2L8COTWvRe4T35J3buNd3&#10;G4P9d3CL1+nt6kD3wWbs2lSN0il5mFaUSmUX061bwN/LDr7uFgjwtkJ4gAMCvW3g5GBAq68OQ6q8&#10;NoGvTrBqaMhDky7TwEAFhoYUIVF5x+d06Dql5jw+FtlfOAENZm5VEoAhCcPOTAU6fJ0OicNQT1lq&#10;8pOcrCgkDGMfOehaC7WWhbmvMgLLeH17BVgEyUrLeYcu4jlhtPcEtRZdgzzVXieQx6Jl4J6gA58k&#10;Y2llXTVew4YEInPoRTAidxohqFwRR4dNceSlExadMUH8DkdYFGtiSqsKdgyoI3W+EsYyY0zaZoiq&#10;A2Mxc48ZvKM1UVRpisLduvALdEXFGh8s7XbFvF3mONy1CTcu3MfdW1fx7NEQwfF0VNmG7vHGFwB5&#10;LoGoj1/8jRs3cfXSZfT2nsCRI0fQ0tyCxr1NaG3Zjw3r16BkRjHy8zMxIXUc4mIjER8fhdj4cAQF&#10;+yA00A9pKYkoyM1CblYaxicnIDE+muQwAX5+npKVNzXUg762FqwtTODn5YaI4LHISk3BjCmTUDpz&#10;OlYuX4oVSxZj0bx5zIKLpCm1xBRaohvu4L37UhkefoyXr97g/fsP+Pjxk1Q+fPiKjz/iq6++xrff&#10;fsfyPb7+6jt88+l7fPr4Ld6++UBQv5PO+/TpG3z99Tf45ptvef43eP/2E968/oCvPnwzeu7br/CS&#10;j1++fk/Qf8AFOgj/lMmQ0bWFnLapVJMvq25M0JsS6CRbLXPI6dlB1sCBdt+OSmCDnctXY/DgIdwV&#10;vekI9ocE+VCHmHufoO9oxfChFh5r4Zbg5/7jAwQ+LbQAfv/uzbiwbhHqJo7HmugALPZxQYmlMcpI&#10;nivU1NCgqo0j6gboVNZDu5w6Dsgoo11GHq28MVtYmmXk0MTH9dyvY9nD0vj5uYO8WTvkFNCrpY/r&#10;9u4YihqHl7mT8GzGLDxaUYWh7WtxblEptjOT17J0kHyuMlMP7N2CR/vr8FQAXzQz9hzCq+6jUjPl&#10;S2b8t7T5jy5cgpjI1N5Uj8C3lkqQhxNyqe5FdIuFFImFpdPRvLMGF0+dxP3+Prx59hSvRp7gTv9t&#10;DPD+u33tKk71HEUXv5PWhlrJ+nu4mMPN1QJ+PvZwstNj0Yenq7lk6y1M1GBtqQVLay2YMJIK4GsR&#10;yJpUck0teejp0fbrKJAAaK8JdNFTT1dXEUpUdslm041K/fZJADrM3kZUY8PPxVjEhc/1UyIiiPPk&#10;hatV/b8R14oO2zFILBDDc/i+ggzkSCAWYbKwDBbWXhbG3Jpn83rxMnCM0oRTtDaM/WVhlMQoMZOv&#10;ab5jiY63Fhi3WQ0TN8mi840Cam7pomCPHmKp+p65ssilwk85poyCBhkELpdHRIYFcsodEZVjibIF&#10;2qg4qoDZB1RxZMgSG3ocsbY+HdsPZKL50DYc7DiEjrZunDwu+rUfk9rDe44fx+HDR9HZyS+b9vRQ&#10;RweOdB5Be2sbampqsXrNGixYvASltPz5BdmIjYtEWEQgXFwd4OzkADd3Z1jamEJbT432yAhiQIW1&#10;nQXcpRlrHBAW4If8rHTEx0QgJiwI0yfmY0ZhARbPnY21y5dgXlkJ5paXYeHCBVi/sRo1dCU7dtRi&#10;X9M+aeLMSxfFLDpXcefOXQwOPsTTp8/w8uUbCcDffPMdfvjhJ/zpT3/Gzz//RSo//fSzVMSxH7n9&#10;/vsfpXN+/PFP/3Pun//8i1Sk88V5n5/78rqffvozvvv+J3z6+ns+9xN2NB+BjJkfgW9HZbeDvJbV&#10;aKanxZfRsICCPu2/AD2LLNVWRsMYGYnjcZvAv72/mQTQgge8ke9TwR4S6I/FZBo8NiQsvsj2BP2j&#10;tgYq/h5a/V3o27MZvavmonFaOuqpdIdKJ6F7/iycYD4+kZKC015BuOYWhKvOY3FjTCgu08afcxiD&#10;c9YudABW6NW3RLeGCY7rmOGCmRMum7vhsoUbBjwDMRKZgI+0+j+VVeG3ZVvwW/UWfLdiDZ4trcKb&#10;hl140bYX93ZsQO+iMhxfUILzqyrQt70a9xu3UfFp8/mZnx3dj5fdndKKQKKV4nnvUbw5fxVNG2vh&#10;Rndnb6YHHwcrBLk5ITE0CPnj4zF7ch5WLpiL9r17cPPieTy4ew/Pn47g+eOn3B/AAF2cUPtLZ8+g&#10;80Ar9u/dhcXzxCSpPvAk8D3dreDuYsZiCjsbXTg7ij78ojlYGcZGynC0M4CdpR7tvjI0qNBC3XVF&#10;BxsxXRyVW/TkE7lerP8onIBY8OXLRB0C1KJTj6G+HMyMZanytOA6PJfPC2cgVQpS6b/0ApRew30x&#10;RsDMQUGKrV/6+cvRzeqLmnszUZMvCw1melHrbzFeBiZUfNEJyJh2X8OF7zGW5GTLzxBRqIqVx7TR&#10;8V4J2Q2yyNwui+a7itjcL4vkjapYcEyfKm6NFb2mWH/NBCkrDGAglhJylUVYsCZWrRyH0pWhmLfM&#10;E6ubvVC4WhML6szRfNMZ6/eHo767BJvbi7B8xTpULVqKxfPnY+niRVi+bCWWLK5iWUwAzkf16lVY&#10;VFmJKVOKMXXqZKSmpSCIau7jKSpTPBEVzkgSFYHs9ExkpWdI6p+cFENgB9B+uSOYOdHTxQGutPDR&#10;oYGYkBCHgowMFOZmoig/G1OLJ0pLUItVaisr5mLR/Apu52PVsmXYtH6dNAy3paVVyvOiok5U2onZ&#10;dAYG7uMJ3cqzZ8/x6tVrKvxXVO5vJeAKEAvQfgH2X/7yK37+M8mA5ZdffsNvv/31c/kDv/76u3Ts&#10;y/E//vg7/u3f/om//e3f8Pvvf0jlr3/9G/71r3/Hj7xeYflygt6Jim4vqbq8nj3V3lJqy5fTFhaf&#10;z9FyyxryeRNnyBjZwMjMEi2bNqGvfT/6mvfibvteDLY34v6BZub5z+XgPjw6sBeP2xukCrP7rTsx&#10;2LoDffWbcXZ9JY5VzcTxpbNxbu0SXN6yGrdqN+HW0qW4ljsF1yJTcTuYGT02B28mTMXr8VPwdsI0&#10;fDVhBr6dMB2fEovwLjoX3yRNxp9z5+LnnHL8MnUxfl+4EX8sq5FA/9285Xg9ez5erFmFD/v24KvD&#10;B/GWufrZwSYM1m/FrZpqXN+6nA5kHR421eBJ+57RFgjREnHsALeH8PLYUbxiJDy/rx3B3p5USFk4&#10;WhohjJEvNzkRk7IzUFEyFbVrVqJ1zy5cOX0aT+8/wJPhYf6WjGlDD3F/cBAP+vtx8/IlnOo+hgOt&#10;jVizrJL3TDJSYoLh7WEDDzcLeLJ4uJrC1tYA7iQCR4Jfl4puYa4FZxt9OFjpw9pMF0a09gLwBoaK&#10;zPejRUwZJ8CtRUsvmt7Evob2KPhFZx3hBtSES+BzehLoRwEuKv8MdOWkZd/FYzGjr4WxLvQ0GCtc&#10;mOUnK8PCSw3G1ipQ1WKMENN3Ud31CG45XktWk9cykYWepxwMaPdNxDR3BL9bmrrUqU2aSqxspzGi&#10;FhtgWpsymoeUkLSTuWGiDIr3KyO2QgElrfoobDdEzCJFRM/VROJ8PSQt06LCK2F+uwlqr7hj5j5r&#10;JM02Ql6pPybP88W6Y5Y485MjZm01QnGlM6YuCEBGqTUmFuYiLyMLZVOLUTZ9FnIJ4rzsTBRPyuF2&#10;AnIy0zAxNxuF+VnSAhWTJ+ZiUmGe1Lw2q6QY5bNm0J4XY1xMNLJp1aV16Knei6neYsWaipkzMCU3&#10;F0VZWZhekItpLLkTkpEYE4bQIG8kxIYyFsQjPzudWX4GNq9Zj7amVjTW7cU+Roszp8/g4sWLOH/+&#10;ogT8/v57zPHiZhlhBn8lAf/167eSzRdK/UXBBeAFkAV4//Y3Aeh/fC7/xD//+e/4xz/+hb///R/S&#10;/j//+R/SVgD8n//8l7T9938fPSaK+Dt75TbUbX2lbC/PLC1nIFSfAKfqy6jS9tP+yxo6QcbQcZQA&#10;TN0gY0rwq+tgPL+ba/tbcWtfA2637MHd1noMsDxoJdBJBKPAp9rvr6fN3437LTswsK8Wdxs241rt&#10;KpxbvwiXNy1HH63/vUbx3E48rK/F4NpqDJTPRd+EHNzwi0G/bxwehk7A8/h8vEqahLcE+6dkEkFU&#10;Hl5HZuO7jBL8UDAPP0xfjO9Lq/DVlHl4O70c7xctwYeNG/EVgSZm43lHIH88cQQfezvx8kgLBqny&#10;fTvWEPhrqfhb8ZiORAB/5AgdS2crnna0E/hduNN1AoXpqRIwjAxUERLogZzURMybMRmrKxfi0N69&#10;uE4lF+AeGX6EEVHPQtA/ffIYQw/vY+jBfQww4585dQpHDh3Cjs0bkJ+ejGTeI4mRYwl2c4wZY4NA&#10;f2d4uVrT3mvDztYQdvYG0iy9IsPbWOjCylyHEVIPZiZaMDfThIGREoyNlaRafgFg0SlHQ0PMxCsn&#10;NeupqctBk+AXnXiEqou2fAF4DboDSdV53MhQHsb6YmYeWWipKMLd0gTmlgbQMJODkSuVPEoVLqna&#10;sA5TgAqvaxBF15AkK7Xny2vzOgS/HCOEkgkBHygH63F8T0++h5kSlEQrl2jHT63UROxiLXgUaMAh&#10;Qgkpa1ShGyYDswmySG2WRcJmJTjmyCC5RgYLz8mg/qEBdt/ywvxDGpjXpo6oGXJQNpSBC19TUh6P&#10;xTPLsGxRFVY3JmIZCaN72Am7tq/E3HkVmFKWhLKZs7F8YSXLIiyrXIyVy6qwacMqlJQUIIM/XGxE&#10;GNJTEmjVJyCJeT4lLhrRwYHw93DFuMgwAjkJ2czxc6YXY+2SSqytqmQ2O4Denm6cO3ECV8UQ2VPn&#10;cOHkcZw6dgRnu3tw9fRZ9B7tRA/PO9TcjL276tC+bz8unr6IG9du4vKFy7hMey8UXtTaC8A/ffIM&#10;7959+Gzvv/8f6y5svFB4odwC6ALwQqmFcv/97/+UQP4F8P/xH/+F//zP/5a2//7v/ylt/+M//lPa&#10;F8+Lc//1r//4/Fhs/0MC/uHj56Fo6s4f0JpgZ9Gh1SfQ5Qh4eQ0rSfFlmO8VjJwhZ+wKWbMxkCP4&#10;5QxtmAXVsLqkBHf378OVhhrcatqFO407cZfbAVr6wbZ6PBSgp4V+KB43E9RU1nsNW3F79wbc3LEO&#10;d/dsxcPm3aN1AIIkOloIwCY8rN2CuwsX4nr2RNxKykZ/bBoGwlLwIDSFdj4LH5Kn4mPSVJLAJLxM&#10;mYT3BP+bjOl4lDERz0tm4231GrzZsxPv6Ty+lubnO4avTnF7pgvfnuvBO2b4J6KloWkb7jdsYsYX&#10;n2OX1JnoUUcjHorPcfgAnh7vwcaqFXByMIWbswUtuAnFIQOV82diftl0HGvbj6dU9HfPXuAFSfsx&#10;gf9o+AkeP3rK/cd4NDSMB4P3cePGVRw50on2lkasWlSBSbnjkT4+EsFBzoyWHkjNiEZwsDtsTHVh&#10;aaALMyNNmJtrwsHBBHZ2JgQwVV3M32igDEsTdZgbqY+uiGuiypwvLP9o1tem7VdTEzX7BDlVX5o8&#10;ltHgS2ceEQeE+muLikFmdiMdJakzkBjya6NvBCNzkkwWs3mGWGFKnrmfDsBTE9aBaqN9AQhwRV26&#10;C15fUZ0xQFMJaiby0LBg9HCVg6E3SYSRQkuXxML3ERPTyATEWkLTWBH+6VrwGa8N82DaDHcZxK6Q&#10;h8dCWVhlKSCnUgkBmfJwSZFB1CIZhJTLIXKOLOxC5aVKBVHzKJa+8pmggpkV0VhQkYEVS0owf3MM&#10;5hxSwfKmIJTPKcK0/GJkZoWhaHoUVqyahYWLirFkWQmml6Yjb3Ic8oqTMH1mPhYsnE5bPhlFmROQ&#10;GRuDKZkZWMM8XkelOFjfgJ797bh0/CSunjmD/uvXcPvGdYL2Mm5eu447t/tw9dIVAvoGbt24zR/5&#10;MV48e8nyAi+fv8a7Nx8JaGHXv8OHj1/j7Zt3+IpbYd9FJd1HUVH33Q//N5dTzSUrTnD/xq0ofxDk&#10;f/0MePGcsO6jav9v/6Puo0QwqvpfyOAL0P83IfzXf/0f/Pd/4/P2/0jAP372KpRNPZnbqfY6tqOD&#10;cwh+sS9P0Avgi4o9OSq+jIkAvgeV35nkYE9HoAsLPUPsX7UMNwmaa/XbcHNPLW5StW8S3H1C3Qn4&#10;eySCwaYduLdvG/obtqCfYBflLvcHm7bjIYlBRIJHh1rwSCya2d6MJ7Tmw7u24N76VehbtAD9JJjb&#10;6dm4EZ2M66GxUrkVnYQ749LQPz4dfWmZuFUwEQNzyvB442qM8LO8amnAh842fH/mGH64eBw/XjqJ&#10;P10RK+Ccxqcz3XhDO//0YD0dyQ6JmIb315GAmjDEY8KtvD1+DMfqmhAYHA5/bwekjgvBxKwUNNfv&#10;RB2J6SBBL4D96tUL/tav8WLkGR4/HMLIEOPak+cE/2M8pO2/c/s2Tp86iY62fWip346li0qxZNF0&#10;xMV6w9lDDxFxHohJ8EVsvD9zvK6U5Z2dzZCQEIixY10RFeaDMbT+DrZG8HK3gJ21DgwJdEOR/41V&#10;JQLQ01PiYxWpbX80nwv1l5OKiAVaWmJ06WgTsyAEI30lqbuuJtVfrDClIqcAPXs5GOfJwD5ZFuFF&#10;6gioUIHndFn4TRBzAYx2EhKu4kt0EC0AYuYdAXxtc1kYMde7hsjD2lkFeVUKWHVYEZNXK0HGXCzh&#10;E2eJwER7OITrwiGMKj5NjcBWhE0qgR8vA59CeURlK2PuNgMkLVBGDJ8v3SGPshZarEkKcPLQR25B&#10;IFZuTUDVtmRs21eEdZsWImdaIkLyVTBhqh5y8n2wdcMS1Gxegc1bFqO1eSsa9qzHBubKuoZ12NWw&#10;HJu2laO+YS1WrCjDti1LsX3LGhw50Irb1y/h4UA/Bu/148YVgvrCJVw5fwHnac3v3LiF/pu3cK/v&#10;Dh4PPcKzp8+l8orW/OXLlxgZeSzZu1cvXkpW/ePHj/j222/x/Y9U8Z+o3j+PqrcAuqiY+xOt+5//&#10;8gt+JZhFEUD//Y+/SfsC7L+zCOD/7TO4v4BeFEEEwgEIwH8pXwD/BfQC4P//igD//xnFPWqaDjDX&#10;E9QEvrwhLbwAv7Y1ZGj1FXWp/qLCj5lfzkiA3pPFneeLYxZ8zhwysioIdHNF7w7a97rNuLpzE67X&#10;bcH1em6Z5W/W1xDsO9EvbbfiDm3+XebrASr/g5adkhsQtf2iEvAJbfZjKu0jAT5Gh2GSwlDDNgzW&#10;rset1YtxvXI2rs4pwcVZU3B+5iRcnj0dV+bNxJWKGbi2YBauL5mDO2uX0C2sw9O9tXjf0SrNuvPj&#10;hZPSiLyfr53Dn66dxY9Xz+ATVf9NN3N8RxOVv55kQ+JpF2P+90m9C18zFtzY24CkCXlwDYvFtMl5&#10;WFpZjkP7G5nVL+Du7VtU8kE8eSzi2TDevn2Dt6/f4CnB/uzRCEYekwSo/gL4N2/cwNkzp9HTeRA1&#10;m6qxZnUlli2eiYk5cfAfYwUzgldYdS9PG4z1tcMYTwv4+NlibIADs78ZvJn93RyMGTFcMD45DFFR&#10;vnB2NYOllY6k9EaGfL0AsIaCBGpROy969QlCEFsTRgNbRgctMSEnnxPKrUH3oE7wqonafl5DjeC3&#10;CaHdd1eAnIJwCHxdpgzGLJOFc6wK1MWksx7M9/50CIYKUFIXVl4W2jbEbJoMEubJYwaje0O/Fmou&#10;KKO4WhMldcpof2EKGYPxMtJS0ibeVPnFqrDw0IJnpAVM3VRp/RWQVC2DsOUySFmtgKI2VaRv1kD5&#10;OnecPF6Drgs1aD6dj4W7QjFzux1mLUpGcVEWFiyYgZKyVMybzR9maSIa6pbi2JEDOHq0FQf270Jb&#10;8w4cbq9H895taOSNuId5bnvNMmzfuhRHpG6SO3GAytDFPNd1uI0ZbD8unD2Ffqr5k0ePMHDvLn+4&#10;6xgcuIc3L17g7XOC+ukzvHn2io+Zwd99ZPkK799+5A//Gl+9/4gfvv0R31PJv/32B3z/2bb//Odf&#10;8cuvv0k5XRz7mer+l1//ir/88juP/1UqAux//O0fVHwqvFD5z8AX5Yuyi/Ll8d8J9H8JW09F/3dh&#10;8f+Xzf8C8C9qL4p47ovdB4H/zXc/Iig5X6q5l9EWFt+VSk9Q69pAVps2n3ZfgaQgq+dAm+8BBUtv&#10;KFvR6usz9+uY0A2YQU7DmEqggPyoSJzfuRlXdm7E5Z3rcXn3OlzdvR7Xdm3CrTrGgN209yQEUbF3&#10;l7/F/eadVNe9BFmTBPRh2nzR6Ud0/nnCfP2QIBzkb3efhHGvZj1uk8SvrF2EC9ULcH75PJyvmoNz&#10;i8txdvFsnFtSjktL5+EaAdW/ZSWG67fgNV//qacD3587iZ/EvHk3L+CX25fw843z+Ing/+bCCXyk&#10;9X8twN/ZzDzfQgJg1DiwT+p5eGXvTowLC4SJbyRi8qdjnViBd0cNjh3toHqfwK2bN3F/cIC2/gGe&#10;P3+CD+/f082JJtcPUt3Mq5ev8fzZc2b8h+i/04d79+7g9s0b6OkWQ6wP0TFswIZlC7F74xqUT5kE&#10;W3NzmOpqIiLIU6rsMyC47Bz04O/nAG8SgrevPR8bw8paFz6i2c/RGOFhniQJG9jZGMDH2xmmRroQ&#10;C72qqcoxAmjTAahL6q+tTSegq0p3oAUDPTUeG52cQ50koacuN5r/FcTaEnLQ01aEopxQd7oF5ny/&#10;bF0oKMtDgUqvqkOF16BT0FGGjimj+kwllG5TwZJOTdTf18POK/rYcV0by45ro+m2BqasV8D8DlXI&#10;2MTIQs9ZFuZBMkjfKoO0LTLI2KAE3ywN2gQNeMWYwcFPDQ5iKq5sA1jFySF/pTXOXN+Ovd0bMas2&#10;CtXHPLC6SwfrDtug80oq9rbNwdbNa2ih9jJXHyHIWwjudajdugZt+xpwnD/iud4enOePdfW8UO0r&#10;uMsfYJCq/eTBAwwR2I/4Aw4N3MW9u7dxr78P9wf4mJZNsPeDAdEdtl8igZcvX+Dx4yd4QfA/H3mB&#10;p49HpO0bYeFp2z99+lZqgvvu+x+kZrSfqPB//jPBTtD/+S9/5eOfR4ngJyr9L7/gFyr4L7/+QYUX&#10;Ki/svQD7KPCF+gvgS2ovCkH+P4+5/4UQxGNBAH8XFp9Z/gvwBeD/t8r/bwL4z//8L0ntj526DGUT&#10;2nwtKrc+c70Rs7toyxdZX1Tu0fbLC+Drs9ANyFt4QNHcDfJ6tP9Ue1ktY8irE/hKetLQzsmJsejd&#10;Uo2zNatwrnYVLu2opgNYh+skg2ss1+s24jYVX1TwCXs/THA+pcI+P9JGsLVjROrqSyCKwT2iQxBJ&#10;QSh/P0mjjyouRtDdWFOFaysW4PLSObiytJxbuoDlc3F7/VLc37EeTxtr8ebwPnwiqH+ipf/LzYv4&#10;5c4V/OXOZQn4f755icA/h+8vi9l+evD+1FG8OH4QT0VvQ/FZqPSXm3YjMcgPxta8H2PSEFZQhoZd&#10;tTh2SAyb7kBvbzeuX6MzfHAPz5494e//iu6OwP/qK8nlffWV6HshSOA9nx/B4OBd3L17B3d4z129&#10;chnXLp/H/Tu38Zwx4fWLp3j9dBj9F8+hk/frgYbdWLdyAaZOSUFmdhTG+NrCzdsSrm4mcHM3hbGp&#10;GqxsdeDqbkawO0gAV1NTgJWVKQL83ODtbovQoDFwd7GGHu29Fl2AJpVe1BFoaSsh0NeF7sFitAuv&#10;NhWfTmN0kU456BiJQtuvoCBFajGDr4a2sjSZpoG1PLzjVZC7TBFTNspjcZcM1pxXwpZrylh0TBUV&#10;B5Ww6YoCZuxSxPzDCig9JIPpTbKInM6Mb+oui6AiWcRXyFLhZeFbKIu4DTKIJwGISgFTe104jVWE&#10;e6gc4kqUUFhthrwlrqjaHoumw3Mwe7sXpm6xxaqzmqg4YYzZjVYo3RSMwiWe2NqejfrmzWio3YGW&#10;PTvQtGs72vbWoYsKfvHsGcmaDQ3eYwa7jw/MY98ToN8KsH78hG8+fY3vmMM/feD+V9/gw7sPELbt&#10;JRn7xQiLqLih2j9/PtrM9orPPSP4Re276FQjOsyICjlRGSeKUHUps//pF/xGJRfNa8LS//bLv+HX&#10;X/5By/4f+P23f0rPCxcwavUFAYhc/3/zvcj6X1T/CwGI/f9NCH98LoIMvoD/Hyz/Jiw/SeDf/xcB&#10;CAcgivj7jeSSWryAOd2K6m1J4LtA3oQ2njZfTtNS2sqKCj7Rdi/Ab+wMBTOC3lg4AL6GVl9Wl6pP&#10;xZdVI/hVtKDGG6YyczyOVS/G6S0rcG7bclyqXY0rtdW4vL2a6k/lpuIPNBH47Xto7Zsl0L/sOYhX&#10;x0W7+SGC/yBei5l5WMRgmhdHCcqDzXi8vwFDjTvwYM82PGD2f7BrM+7TTdxntBDz542QIN7weh+6&#10;2/Ht2WMS4H/vv4bf713DHw9u4beB6/i1/yp+6btM9T8v5fxvL57Am94jGOH7D4u++Z1U+rpdiPPz&#10;hLauBuw9PeAVn4qU0iXo6enCpfNixuMe3GAcHHpwlwLwBK95Lwngi/L2rdgXhbb/7Vu8e/+O6v+a&#10;Wf8RFf8uxeUBhh8+kF736cNbvH75jJFgiPfkAJ49eYjhITH24jod5gVcuXIcp04dwj5+VytXlmHO&#10;7CwUFsQhINAerp7GcPEwgT6BrUoAi+G2In/r0zG4OZljrLcTgvxcYG+hCxsLPSnfi3H3oinPxFAb&#10;Y9ytoaYhL+V00bVXdO6RKgCVaPW15Ah8GRhbaSN5ihtM3JSkkXfOEcoISFOFR6QcPKJk4RYpA3t/&#10;ZYTnqsI6VBEJSzURv0QWYybIYuYuOVj7k1SM+X5+/Gz6tipSu3wWGSOqQgFmYhCAgRzso+Wg78oT&#10;+AFMAmVgzXNsfZnvZ5ph0nIXTJ0fg9kVszAtfxLiCq2QVKmHotJYjJ9ji8JaGSxt9EDVXl+s3T8O&#10;bU170NXegbPdJ3DvxjU8GrjPL/gVXgmgEsivmb+//fpbAvVHfPfd9wStqGQjU3/4Cm8I6BFm9seP&#10;njC7jUj5/eVz8aO+w1uSwTuC/M1b0dvtvdTM9t3nzjM/fP+lA40APQHP8tNPv1L1fyTo/yC4/wvf&#10;/+lXfPruJd7/dBcj3/bj08+fJJX/y19ICv/L7o8SwO8sn9vlPxPAF4UXoP/y+Av4Begl4H8GvyjS&#10;cQH+z9b+Pz47AUEA4q/r9FWoWgcQ+FRuKrucAa28KYEvptoSo/Jo90d769lDRnTVNaXimzgT7KLm&#10;n6An8OX0WbSNIaemz+toQ0FVDUWx0dhWXIDWhTNxesNinNu6EhdqVuIKXcAX4A82bsfDNqo9rb1Q&#10;d9En/tWJo3h18gjeUIHfiZ5yp5nBT3EryokuvOshGRzrwMvONrxhec1Y9orlIwnj08mj+NTbhZ8u&#10;UeEJmt/uXMUf927i7w/v4I+Ht/HX+zfx++AN/PXudfyl7xL+dOucBPyPZ7vx8ngH1Z6O49hBXKrb&#10;gRg/RhmCxNTBCjZeY+AWEY2gnGIsX1eNlpY6dDAS9HQfxoVzvSSAa7hx4xZu3rqOB0P3pKz/7NlT&#10;OkPeNwT1y1dCKETT7CtJNJ6NPOM9OMLnqPKvntExDqHv9nVcEIN1+D8cIMHV7dyCHTVrsGvHGjTs&#10;3kzXuhNbtizGpm1V2Lp1GVYsmYWSwjT4uVjCXEcV+qpK0FWWg5bS6LBdA0NdGOppws6KDsHegkRg&#10;ATNzHThYG8GZkcDCRB3W5howM9Wg/VeRVtbREBaeym+grwJNNXlpog7bCFUkVzvBIUVNqrEXxCI1&#10;AcqKFgTRHCgPeVmxzqQYrGOA/PVWcAiXh44DI4S+DHTtFBBSrI6gKnnI2KfKwXuqDOxSZGEvRvqI&#10;cb4WsrANFxP6y8Laj9mDrCRW3BQL+btnMQossMPMealYv7wMG9evwNx5RVhYPgPLVs5H9Rlr2g1N&#10;dF6oxoamJVjYas3s1Uulfo13ZNqvP7zBD1Tyb7/5Bt9Slb8j4L8j0L/68J5M/RIjz0XX3ie0748w&#10;xKz26MkQf7xHePzkCV6+4DWY30UvulevqP7cviYBvGB2e0vgj1r7byR7/+lrXpuZ/vtvf8YPP4pc&#10;/wN++O43/PTjPzHy4TZ6hgtw/6tjODE8GWeeTUXn4Ey035yBkY99dALCDfyVcUBEArH/O3P/b1L2&#10;/7IddQCjTuB/u4P/7QhE3cDf/s4I8L/I4IsDEOr/TxaR7/+bwBf1BFkli2jxqd5aIs9bQ96INl7q&#10;lUdQ0wHIM8fL69H2i4o/ofimQu1dRslAT7iBUcWX1dQjUHQIfB3IK6vS7iegfu5MrJ84AU1zinBi&#10;9QKc27wUl7atpPqvkcB/hxn8/v46PBJDdWmxXzKLvzpBhSd43509gffnTuCdKMzh78+flIbEfsXy&#10;iWr7NYtYoef786fwHcH3PUEjQCzs+299VHcC/o8Bgv7+LQK/D38b6qfi91Hxb1Lxr+NPJIbvLp+S&#10;Mv7bk3QZJBExZ8DhtSsw1tUB8lrMsCaasHK1g42PP9xDIuEanYLwzGxMKy3E4qWl2LxlKRqbt6OT&#10;n/38xdO4Rgdw/cZlPHhIR/loGMPDogfmI4yM8L6iw7x3r1+qI7p37x6uXr+CM2eP40T3EfR2d6GT&#10;79/OSNPaWo+9dDN1NeuxoXoBFlZMRsnUHEwmyMtm5WBBWT4W89hq4mDenEkoKhqPoCBXWn0NqflO&#10;g1ldW0cd5jbGjALG8PV3hreXHWJj/DF3TiHmsxTlxCIqzAPGBiQLHSU4OpnC0kYHarTyYrl4bf7v&#10;8jKjbfxRxf4oXBsFfXtZqc+/6KqrzrigracIRQU5KSrI0yGIc51CjJBfYQl7R3W6B3k4BGlj7EIN&#10;BK/SglepImS0beThkkHAi6F8biLvcz9EDtGrZDGpWwY5h2XgO4ugdxQ2QQ6WY+kMKmWRUWGN5oOT&#10;CeinzOD30VTfhOWrp6JkdRgOdnbg4tAy7L86A4vbTVF/vAjnrp/BvcEHePCgX8rpL16OSNb91fPX&#10;UjfKp49Hf5xHjwj0x6Im/qnUcebJCJ8TrExwv6Slf04r/4RWf0Q0z/Hxi1cvqf60cG8/4D0dwFdS&#10;TPgWH0kAH7/6iK+/Ev3mv8PHbz7h5YfH+Pjtjxh+2Yemm27oHsrDp29f4cfv/0SL/2d88y2z4CcS&#10;008/46c/j9bw/4muQKobYAT4ift/+lmU3z6TwR8swhX8TXostl/qB0TdwO9/FTFgNAp8Af+XGCCc&#10;wJfj//r3/8D3P/6M6MxpkFEXFXg2BLs5lC3GQMlUDMkVSk67LwqBLyr2RARQMh9D9efzBL6YlENe&#10;35Jqb0Sbr0Wy1qflNyABqKEgIRb7ly/C7jnFWJeXiLppWeheORdnqP5nNy3D5Zpq3NjFvC6a8vbv&#10;luz+y25afYL/NVXvtVD4Mz34IAB/8SQ+XmQWv9CLr0gIYg2+r8+MLtAhluQSc/N/zyIq6/50/Tz+&#10;cvsKfqXai0z/G2397/eu47d7N/Ary899V/DzrUv48epZfH3+OLO9AH0r7tIhbimbAQs9bcipqkLN&#10;3BwqJvowdbKBrc9YeIfHwzMiCWMSUlBSlkPhKcbSZbOxeuNi1BH8Pb1HcY6f7fKls1T/K8z+l3H6&#10;9En08n84c7YHp050SuXM6WO07l3oZbQ4wf+3k2Bvb95NK78DBw7sRVdnC7oOj5Yjh/ahvXUX9vP6&#10;+/bWoIPuqIXf19YNVVhKxZ81Kx8zS/MxY2q6NJLPy9MeTqK3nwsV3s0a7rTyDvZUfFdjadBPVPgY&#10;JMT5cuuO0EAXkoUa1Kn0hsaqsHM0hpauIh/LSRWBKmLUH0kgfJwfAsK8JWCLIpoCtRkDRCwQw9Gl&#10;noFiFSnuq2oqwojXFIt2iBGqOobKkBcDf0gYYv1JGWtvMpMBmUP08nGSgQdJIHaVDCwIfnVr2gMf&#10;GQSWqyKsXAlh0xSRsUILE9bJYsoaP7ReWoyqw2HYfXYW9vQW49DxvTjQVYfWrlLs756FzjOrcejK&#10;bMxpssHBnk14evc5WfYaBh/cw6PhYTxkjhpkLhsi0IcJ8kdU+UdPHlPdn3KfwH/6jDZNDFEl4Gnv&#10;RZ95MbjnGUEvisj4LxkZRI3tmzfv8YGgF+3wHz5w+0FsmevevcKHt79g6NVVtA6EYHffGNx6fBLP&#10;3w/g3P3ldB2/44dv/opv6EJ++O4v+PmnX/Aj48B3ormPTuFnqTLwryy/MgL8hl8+ly+PRSXhT3/6&#10;C378SZADiYJkIfb/xGghnhvdjvYH+OXX0bggtuLxl+OiCVCQTXwOgU91lxcAVzOBsrk7gc59qr2s&#10;vsj9YiIOM6q6DRQtPCBHNyBn6AAFY2Z+vkbK+JqGkFXXhZw6t2JfVR0TkxOxv3oZGpeUY3fZRKzJ&#10;jMW2ognoWDQTvaJGfsNSXNxK279jLfpE7X7LLmlGnudUvpe02y+Pi1l5j+IjFf6jmHefIP2WwBdL&#10;compuL/qHV1q6x3jwUdGg48E0jfM9N8zr/9Akvjhci9J4ByV/Rxz/gWpFl+o/PdXmOkv9eLrcz14&#10;ffwAhtr3oK+uFmsnT4SOkoLUu03NyAQ6FjbQMDWDro01LN084RkaC/fwZNiETcDMOVT76jlYtmgW&#10;Fi2ajsXLZmE93UxPdzt6Ce5uOgdRDrY1YW/TdrS27UIn/7cuRppuRorjJw7h2NH9ONa5H938f48e&#10;bEEzgd/asoOvqZNaoNqbRUvUbhw+0MhrteJ4V5tUTh5rwYGWWmxYuwCVFVMwr7wQixZMxaLKKZg+&#10;LRX5udEYnxyAxFg/xEePQUqiP0L8bWj3deDhqI+oECeMH+eP8CAnaaSfhpZY1FWAXxl6hkrSKs8q&#10;WqNA1RCDfugCRHu9GNorWgDEeH8x4EfU7gvgi9erq8pDWYwbYBHj9tW15aSOPV/IQrgEFX05yATk&#10;ycJtnDwii7URv1AFPlNl4TheC45RivBKUUBwiSbCywwQu0QN6dU6mFhjgSTaheRF6sjZZo7E9WqY&#10;sFERZQ3uWH4oBHsupKG1l2pyohvPbj3D64HvcfXmFdy53YNXg0/w6sE7Kv5TDD8alGzY/YdiMopb&#10;6BM19w8GCO7HUvYSRYD6BfP/CFVfuADRz3oU/Mz6BP5T5v3nEgEw878VmV9U3LwhUbzAq5fv8OH9&#10;T3j/4Vs6gR/oBL7B3WcXUXfTgfa+ED/98G/403e/4uuvPzAO/AXffPxNAv6P3xP43/+dDuC/CNLf&#10;8de//ow/fv03qULwS2edLx13fvlVtAwIV/AnaWCNqE/4Mvjm++/F459IBj+TPH7mcVH3IDoG/Ylk&#10;IPr3j/bn/53X+9c//4XHL97CPTYLMszrcszrChrGtPoOVHCqvY4AtXAC5tw3l4Aub+5Mu2/Lfaq9&#10;sa00IYeMjhkdgwFkhdKLJj0tQ8goKSMvKREHN6xB2+rFOLiiAg2zJ2FtVjy25qdgP/ePL5tHAqjE&#10;uY3C/q/CbebYAZH5m+vwlCr4nCARs++K6bmlVXlYvmKRQH7yMF4TBE/b9+L5gQa8PtKCV1TKN13t&#10;+Oq46I57EO+6D0hdcj+dO4bv6Bi+I9C/PtctTbf1gSr//EgzbtdvwsXNy3F9+yZkhQZJN6mcsiKU&#10;DfRh7OBA4JtA29oaxo6u8AyLhU9cBnT9xyMgJQVLKotQtaAYkwriMGXyOKp/CRobNlGV9+DooUaW&#10;Jhzg/7J75zrsZk7fx1jT3rITHR170bZ/FxV8Kxp2bcD2zSuxZ/sGtDRtG21i3rIMG9csQPXycqxf&#10;W4HarcuZ9Vcy66+Smp+3bV6CzesWYtWyMqnDWiVjVAkVf9qU8SjMj8XU4iTMKcvC9CkpyMkIQUFO&#10;JPLSQpCR5A8fF0N4OOgiPNgJIYGOsDRXk1oHRM88XX1FaBCwYvZdofxiZJ68giyUlQlsLXmoagtF&#10;J+Cp9KLDjiia6orQYSyQOvJ8mbef36E8FV6Mw/8CfLG+n4ohM751vAy8clWROMcQMQt0ELFAGxPW&#10;GCBtvRbtvi4Cq7SQsUUNU3YaY3azPsra9VCwWwvl9aYo22eE8hZTPq+DwlozTFiviqzNBijeOhaz&#10;d8ejpmciTt3aixt3z+IW89y1wfM4eaUZZy8fwiXmwJtX7+L40YvSApX7W3aj58hhXL9yniRxHcMP&#10;Hkj2X7TJStnsqehyySgw9BAjj0kAdASiV57olPGMZPD8GQlBOIWhIQzdH8Lgo+u4/vAgBp5cxavX&#10;z/Fn5vuR4bcYfn4S5wYXSgD/4dOfGAt+wNuPT/CEjuDp62sYftGNWyMb8OLTJfz+y7/wj9//E3/8&#10;5c/4hWD9jUD9lSr+m1B8AvqHH+gKvhfdeX+gAxDO4M90Ab/Q5lPRqeZ/kvrzixF84twf8P133+E7&#10;0Xnoe0EAPxP4vNZnIlmytRGyFr6jHXHE6DsdK2gJxdc2ley96KIrTa5paA8FczdpAg45AxsoGI1u&#10;pXwv2vBVjPh6I8jzdbLaollPGRmxMTi8ZSMOrV6CQysXomPlAjTOmYodkzKwvWA8Gqdm4yjV/+TK&#10;eTi9ZiEu0AHcZPbvIxjuEiSi99wz2v/RCTpHZ+N9R2v8VpBBzwGCfT9eEGDP2ndjpG03Xhxs4H69&#10;tBDGq04xK24zXpEQxLmCAL7qPYx3xw+SMFp57Z24vJVxo3YF+uu34VLNOgQ48v/lTaqgpAIVPQPo&#10;29hAzcQIOlZm0LN3gmsggR+bBoOQdDhFJWHajGysqJ6JJQvzMaUonsqbg5a9G3HuZDt6+P776jdL&#10;ZTuJbfu6xahZy9hDEDfWr0fT3k3YVbsSa1fPwZYNC7Fu5WxsWr8Qm9dXYn31PFSvKEf10lKsXF7K&#10;LD+HjytQRXdRNiuXqp7O90tBQVYs0sYFIoXWPS7SHWFB9gjyt0ZwgB3iYjwRH+dJWz8G4xK8qf5U&#10;fm4nJHojIsQF7m7m8BhjCUdnQ1jZaBP8qtDSETPvUJnVhH3nlvZdEICuvhKUNWn/xTRaGnxONPuJ&#10;KEArb2aiIs3XLwGc4DeyFrNMfx4MxEggWgq+gF+BxCHjnSeDpEWayFxugvBZyiiu0UXOOmNMXaON&#10;6a3amLhSEwu2G2NNlwUWHtDA1BoNrDxqi3VHbVC225IEoI1FzVqY02yJkr0mmLlHB2WNZihpNELe&#10;LjmMr5VF9m4VFO0yRFGDCaY1GWJhmw2WHAjAso50LDwYgg1HI7Br3wIcadmPS8xiVy6cwq2rt/Cg&#10;/y4eDtzD4GA/7g/el7pePnpAp8BjQ/fvS017YvDFowePcH9gENevXkXf7VsYFuB/fA0PnrXizoMG&#10;PH1xmYr6GP191/H7j38n+H7Ch0+f8PTNTVx4tgxNg2boGQ7B0BvevK9vYOBNHa6+KMPFoXl4+e4W&#10;7f9v+AsVWpQfRYXhN6LeQLQJv8M334yOs//6m+8YF77FD99+x+e/oXsQW8YHPhb9CETHIeEAvuFj&#10;0T1YvO6nn36i4v+Kd4woYYUVkDHzp813plW3hryuPTQsx0Ce9l1BVN6J3nsEvryZM4sr93mOoejg&#10;QyLgVlabcUDMwyeAr24sEYak+CqqSIuOQM/OrejevBrHNq1A5xoq/9I52L9wOhrLCrBzUir2TErH&#10;obmT0cusfG7VfJxnBLi0YQlu1qzG3bpNeNBYiyet9Sx78Iz593kHieDwPqmIJa7EUlfPCPontMhP&#10;COanraPlBcngeTuJ4wDdw4E9GCEpvDi8F494zp26DbhMVb29cy0etm7Hvb21OLisAjY6WtLNK6fA&#10;G11PXwK+spEBNKn6unbOcA0azfiWwamMorEYn+KPlIIgJGcFIzbeFRm5IZgzOx2rV87ECoJ2PVW7&#10;fvdqbNu4ABtWlaGWKr2Fx/bRZXS01OBA02aeR8WuKELZjAyUs8yZlUP1TkNeTgzteAAy0kORkRaK&#10;7IwI5GbFIDs9EqkpQchMD0MOn8scH4SUeAI7yhUJka6IiXBGgJ8lfL1M4eluBFcXAzg66cHSRgNW&#10;tupwdNGH71gHhEd4IoBE4ephDDdPC1hY63wGvpw0556quqy02o6qmMyD4FdSZ4YXgKd9VxRbqr6m&#10;rpx03iiwqfYEuVhM1sZfgH60eVCM4pNVVIAWI71pDM+LXyqLfAI0doUioquUMb1ZU1J9t2Q5ZO+R&#10;w7itcghl5p/aZozyQ4aIqGLO36SHqZ0qGL9VFvErlFDYKI85bSYobbTG/A5N7OiNQn1PFLaetMXi&#10;LmOprOrRxcqTDljd64blx60w+6ghZrU6Yta2sdhYM5/Mu472bDNOHjmJSycu4s6lm3hOoD8RAyyG&#10;CPLnj/Dq2RM8o91/cH+A1v+RpPKi+6UYeDH0YJjnPsG7N2/x8f172vsfcWuoAyeeROPIiCeahi3R&#10;9SQVb1/9hLcj39ApvMSVkWqcezQJj97Qhn4awdfvf5R6+333gdn86z/w7M0l3Bzajddvn+H7rwlc&#10;MdmGqDR89x5vGENE27DoECK6hr589RIvGUveveF7v3n3ubzFBxFBRHMjH0uDfgjy93z9+3d87sM7&#10;EsQ3uHr7LiyjCyBjFUiAu0BGjRbexI053hPyBpZkeHNmf0vI0forWbnT9pMEdKjyBvZUe0EKjAFa&#10;jARilR0xM4+6CeS1xFTcRnytFq1+DE7Tup/euQknt6/H8S2rcWR1JQ4Q5O1LZ2IfLWrDlCxpEo6m&#10;4nR0zSvG2eWzcWH1XFxcW4nLm+gASAADuzdhcM8mPNy7DcNNtSzb8GhfLR41b8djsRXHWR41sjRt&#10;xWNR9m7BEAE23LhFGnhzr24d7tJG36TK3qBtHuCxIZLAg5btVPyt2DK9ELqKisysCpBTVIaSvh60&#10;La2gaGgAdWMTGDiNgX1gPFzCx8E5fDzkHcNQNnUsGhaGYEJqDCLDXBDgbQz/sWbwG2uNcCpw0vgA&#10;pKQHIDUjCAX50Zg2ORlTJ4/HrJk5WFxRiPWCDDYvopVfjIXzC5GXFUqrHoUZU1Mwc0Yq8nJjEBHl&#10;joBgG0THOyEy3hqJExwxIdkNGePHID3JE/lpgZjK10zOCUXOeH8kR7sjJtge4VT+sEBr+JEA3Ah+&#10;S0sNaeiurp489KjglpaaJARd2Dly62oIJ1cT6BkoQYVAFgQgilRbz6Ktq8DjzOdiYA9zvipVX4O5&#10;X50KLk9yEMAXy32pWcvCPkUONqEy0rLwsgS/IolEx1YBBnay0DQnSYTMlse0NjVMbjXE1FZLFLcp&#10;I3WLujTVT8JMZUxsMUDUGiOkb6TSH7fBoi5z+E1WQGC5DKYdUkbKag2EVchjfos2lrV6UumtMbtN&#10;lQ7BF1u7p6DquAk2d7ujqTcRW3qtUHvKG63Xw7GwxQdTtlkhb70NKvc7Y12nD/b2FOHQ8S3oOr4X&#10;ly50Y/DuIAbuPsCT+88xNNCPB3dvYPj+PQz09+HxECPAo2G8ePpU6gvw9vVbglp08HmGJ48e49at&#10;W2g/WYOGUxVoObccO6/4ofdZIB7ffUflv43rQyewdyASpx7H4Pv3f8WbV19j6Ekfhkeu47noETj8&#10;Cu+ef4UP7z5iZOQBno88kUAsQP9Oao14ITUxPnnyWGqJGBy8h4d0IyNPRvgZRA9CMfcencnDQTwV&#10;zZGfWy0e3B/k8QEptggCe/ZkGHvaOqHtNx6KtoGQ0XakWjPDm7pCzswNCgYC0IZSc56ypRuUzJ0I&#10;aDG1tr3UcUdMvyWrzewvgC7N0COa80whrymOGUNFUwuFyTE4VV+DC/W1OL9nG07XrscJofzVCwn+&#10;chxeWoYDc6dIln/XxGQ0TBqP9pJsHJs3GaepmBep/mLW2yubqghWWvKda3Bv1xoMfC6DBPKg2Gd+&#10;HmSOlpa/YhngeQO7xHNrcXf7atygpb++tQo3t1Hld4iJNsSw2114yCgxSPIQTYrzJ8RBVdzABL+c&#10;oipUjYxgYG8PZWNjkoAR1G2cYe4TCYeoFLhEp0DFLRzhfM13rYFYM9URCUnRyM+LRkqqPy22N0LD&#10;HBEa4YjAMDsEhNohKtoV8bEeiKP9jk/yxfhkP9pvD8REumBiQQwWVRYxKmQiNyeYJBGK4imxmDU7&#10;FZOnjkNUrBMCI80Rn+6ApBxnRJEA3MeowcNDE2P9DREVboOMcR7IHu+F1Dg35IzzRkqUM+JCrRER&#10;YAl/LxO4ORPk1prSEF5DfWXoUq31DeRgZKIIEwtVWNtrcqtCay8PHX0BdGZ7VbEKFC2/+ijgVdT4&#10;WACZz+voico7WcjxuFgT32WcDOzTZeCcoQKffC1pZl0NazkY+HFrI1yBHDSNmfGNvWVQ1WOLqlOu&#10;SN9qgbTdCsg7qAiDMHm4eCpjwXEDzDvmiombHTD7gBa2XBqD6XtskbyGLuCwDEKWysArSwfF24ww&#10;v1EZW/YFY0WXB2b0qGDhYV+U1DlibocF9p6twNpT7lh22BUrD3ph20VH7Lnsi7prDmi4FIDmPn/s&#10;vOqNhmtR2HcrGA1XQtB6thyHjm3CpTPnceX0RZzoFENve3HxdA8Gbt/A0N0BPOjrw51bN3Hl0gWc&#10;O9uLK5fP4+KF0zh/sgd3bg6g9vAclNXYouNYPa70HUb3zVp09q/A7rNpaD8zBVf7D+Hw9dVouhGD&#10;zuuzcbavBuevtWBggNe+/5CgZWx4QGAzXgyTbEaePsazz2V4eIjn3Ec/iej69StSJBl5OowHBPzl&#10;y2dx6tRRnDndhRNdYtbWZvT2dOLK+ZPSoKN7d/sxcO8OX3sbBRWrIGcfzuzuOTrjDu27vIkYay8m&#10;2TRkJqN9NxI1+a4EvRkURe43tKXi20JOTLj5Bfiixx63Msz6wvYraJlQJfSQFxuG0/XbCfwduLpv&#10;Fy7s3oIzzNJntlaji3n/KG1/Z1U52udNRdOMHDRPz0Yzlb9pUhr2T83EsTmTcGZxKV1AOWNAOS6t&#10;nY9r6xfh9uYq3N22HHdqWLYtRd+WKtzZspzb0XKLNv4az7m8YZFUrm5ajNu1PFeQBN3dfYJ9iPFg&#10;WMwK1M7fp3YVcoM8oSSAr0TFV1KjOplDz84OGuZ0PFr6ULNwgJV3FBwjJ8AhMgna7gEwDh2H6gUB&#10;aC81xMZ5YSgtm4C5JROwuDyd+TuEVt2bljwUyUl+JINRkEeHE7hRLoiLdpOAnxg/BjExVOl4T2RT&#10;8YsnxyE7ZywSUpyQnOaCgoJATJ8Ri9yCEEQlOiE22RVZ6X60+54I9DdBgK8+fNy1EOxngqgQCyRE&#10;WGN8rB0JwB6JYZYI9zNAeIAJQsaK0XxacLTThD1tv7mpMpWfyk7V1jWUhZ6RPAxMFKAnXIG+aJJT&#10;hbGZmCFazLs/WsOvY6BIpVeEoZm61OQn1t+3ipaFd5Uq3bo6rMZS6dWUYWAu1venIzCWkzrhGTgR&#10;+HQEnlkqkHGbIIPkhYpYckEL6buNED1XA3NPqSCiWg0KvGjWAhWsuzMGuZ0ByNqui923orHlbgbc&#10;Zsgja60MSg+qInSpIQJLFVB3Twvrr1tgWo0Rqg5boOG2BxbXj0FFXSj23h2DfY8csemmAWbuN8C0&#10;Vi3sfxCDXVedpMU291wLQsvdcOy5bYrWvjBp1Z6916NRfykWR+4U4MStZThwdDda9rWgt/MM+q/d&#10;xK2r53H25BGcJxFcOHsSJ3u60Hu8C2d6j+P2pcu4d7kPV65eR8EKuo/Waei+sww1D1TQ8MoAO06m&#10;4uzlDrTcScTGrjB0nKnAlSvdvOYQyeOa1Id78N4Ably/yMcXcOH8aanrZn//DQnUV6+cRf/NK7h6&#10;+RwuXDhFsunF9UtncPP6BZZLdCynCfwj6D1xEJ3tDVJT0Cl+1it8Xd+dG7h75zbu37mJ7uPHYZ+Q&#10;B1n7AIKZai5NsmEPRWOCX9uEFl+fOd+MJEBbr8+iYw0FMTmHIZVenxZYn+DXsJKaAcVzoiJQTuR9&#10;Yfm1DQh8TRTFR+F0XS0uNezElYbt3NbiHMF/bvtGnN60Ct20/cdWkQBWzsMB5v42Zv2DsyehraSA&#10;BJCBlsmpaCMRHC7JxZHyQnTNnYQT86fgDM89t6gE5+kYLiwjMVSV4PTiGTjD+HB22SycW1GGcyvL&#10;cXl9JW6ILF+7Gvd2i/XwNkiz64zOp9eExwf3SlNon1xXieQxzlAQWVWFNl9bFzrWNtBzsIOaqais&#10;1IG2tS0VPxi24SlwisuCjmcglD1jkZYXgZG2BBKYP06tj8OT/dn42JaNysIwZKVFIon5OyXRlzY+&#10;DOOp9AkEeQJJIJEWPjrcERERDoiKdEJ4iD2CxlpBrJeflRWIvHxGiDQvpKS4Ii/PH9Onx2BiYQhy&#10;sseivDQZ1ctF5zXGhskRmJjJjB9jjZgwC4yLtKXVN0dStA2ykl2QyoiQEGGLqDBzxIRaIdzXEj6e&#10;Yn0HHZhbU/kNZCTLrqZFS68ninABKjCz0JCUXZVqL63SI+y9qPgTUYDWX0NTXqrcM2emtw3Qgp6V&#10;sjTS70tFnjRZp1RfQrfA42KUn6kLCcF/3mhFwZgUGay6ZIroYmXEzpLDhmEjjElXhqWjLFad0UH5&#10;OR0ETpbH6qNeWHfbHY7FsrDwkMGi4wrY884BRc02mNmijIMfNbChSw1FS42x864JdvSronhJGBrb&#10;5+HKg1xcek8CeOCIik5t7DiejxOPMnDoahY6B5PQOpCOPX2eqLvhg123HLHvoTNOvBqPnpFYHB2O&#10;RdewHw5ei8CJC2sJrHM4fvQYug8S9KdPSmA/ergTF86cxc1rl3D23DGc6DmOmoZqFC6PRNkGdxy/&#10;VIsj/YX8H2xQczQP9YdXovE0b+bzs3Gu6zLOEYQnug/j3KlenDx2FG0tddi3dzsO7m8goXRg/76d&#10;qNm8Co17tqJ5bw0OtOxEC2/gttadOEjlOt3djsu9R3HhJEtvF86dPop2Ptd1oAEnj7bi4tljuHxB&#10;zNx7GlcunkIfSWDrrj3QCkyBgv1YadCN6Jwja+QijcCTEVld3xqKRo5Q0LWXZuRRMBRz7ZEcRFu/&#10;IUlAZHzRpVeLReq6S2XUYRTQIVD0DQl8NeRFBOPUzq241rgLV/n/XGK53LQDl4T9374BpzatJOiW&#10;4Pj6xThC8HdWlUrTbB+qmIr2soloK81FG11A+7QsbrPQQVdwZHoOjs7Iw7GZ+eiZXYjuOUVS6amY&#10;jN7FJASC/tLaClzdWCmp/u3tq6Q58geZ9+/Vb6TF3y0NvxUr+TwSM/3uq0FH1WyEO1hJ3VPl1ahm&#10;hibQJfANHG2hYmoAeV1tqJmYwHJsCKwIfOeEQthEZUHRMwbh+am4fSAT95oy8KotB++PTMSldaFo&#10;WZGG2YwxFSWZmJgXidTxvshJD0LmBH9kpgYgJy0CE1ICkM5jOblhyMwMwrhEb4QE28HH1wyh4Q6S&#10;C0hkjk9K9kDyeG5JAimp7sgpCEBZWRLmz57A649D2aRoTMkJwcQ0Xj/JH3FhTgjwNkRkoBmJwJG2&#10;3wUJIbaID7JCfJgNAhgPXNy04OKuB1sHdZhZ0mlT8XX0CWpadF0DBZia0/XoKEjNcsLmiyY+QQSi&#10;s45Qey0dOZKBEuOAotRuLxRdzJEhzhfAF816YjyAGO4rvldRaSqRgqa/jNQ7yMFdDs7B8nANk4W+&#10;lSxSqhQwtU4DKnwjc2cZLOlRwITlqoiebIL694aI38UX8w2sXJWRv9kA1TeNkFbpjrnr/XDjox2m&#10;V3kgtsgGDX1aVH43zF9cgv27DuLSDTL7Hd5Yt+eg7XY09p3KxcHeBTh8fBO6rs7DtvrpWLElFg3d&#10;KdjeOQ7H7zNrDuZjV3cadh/3Rc+wFU68UEXngC8OXSxC14nlONrWjY7mDnQfOkDQncC1M9dxmtsL&#10;589iU+0STF8QjoPtzJQ3+0gMN7DjQB7aH3hg19kAdB0+gtPHenC8s50APYhdtdWo2VCNDasXY83y&#10;udi6sQrtzTtQV7MGSwiEjavnoWnXBjTsWI+Whk3cVqOOFnUPb+x9VLJWkkLjjnWo374WO7auwpa1&#10;i7Gb2+a6TWhv2i6VThLBscNNOHW0BYVzF0PBIw4K1t4S4OX0nKn2HlQ3gluHim7qBAXRUUfHFsqC&#10;AETznWjTFwCn6svT8kv7Ul99c8joGHFrwue4b2AAfUMt5IUF4ETNBlxt2IEb+3bjWtNOAn8nrjfv&#10;5rFaXODnPb1xOQlgObrXVqJrVQV6Vlfg2PI5OFo1C52V03GovAgHZuax5H4Gfi66+bintADdpRNx&#10;jODvnT8VZ3j+meVlOL+GRL95Ma5vW4Kb22n9d1Wjf896PGiuoa3fSaWvh1i664mY7IOO6D6/l8Y5&#10;0+BqpCvdmKraWtA2NYeOhRX07K2hbKJHMtOk29GFpX8YrCLGwy62AJ6pZdD0SYBOeBoWz43CyKFE&#10;fNebhxPVEaib7Ye9SyIwsywTy8ozsGB2BmYUEZxU8mnZQShM90V+hgfyM2nvqeo5mSGMBBFITw1C&#10;BokgMMgW7h6G8PO3QBijQQwjQXwiXQJJIDbRBZGJtoiIsUROlg9mTY3CvJnxmD0tGmXTEjBjagzm&#10;zktExcJkTJkciql0CSWFEZhdFIfpOaFIiLaF1xhd2DuowcZWBU5OWrCxU4OZuRKMzBShz8xvJBZ9&#10;pc03NVWTxvaL2XqUCX7J9iuP5nzRWUd03lHgVlFdkIAilBgHFAh2UeMv1F9aq1+oPUH/P25ANA1E&#10;pMgjt0wXbnHq8IpWkZbvEdnAI0ITRnajS1cZm6khdooFVLTlEVkgg9WnDeEcqIPYWOaczFSklzuh&#10;olEH7pGm8ArVwrgSeTh6mSApzRetF8JQvSsN8xfMR/3ujbhy5jBuXejH2UtNOH2tDkfPbkbr/l1o&#10;qduJHRuWYFNVFXZtXYYzPQepsruxihZw5rw8rF2zBN3HanD0+Gp03J6A5seaOHTXjxY+Fufv5zHD&#10;b8aNviM4d7UOt+/04v3rr3DmcisWrknH6Z4OPB94hONd+1G/bwW6bk2j00ijRT+BY52H0dXZjGMd&#10;7WjevR2bVy7DuqULUbNuBctyrF9WicWlk1HFrLt59Rw01q5By66tEuh38vOuW1KGnSSIHduWYdfO&#10;NdhZuwJ7dqzCumVzUbO2CrW0uVs3LkHd9tWo2VSFrRsWo2nnalRVr4FF/GSoukdDwcIDMoYuVHdm&#10;XGN3MrI5FZuANrWXrL+8AD3tv6yuOdXfEvKaFlJ3XnnRhi8yPRVezsCMgKfSC+Driq0ezM30MG1c&#10;FE5Q2a817cLN5joJ/DfoZm5w/1ojcz/J6vy2tSxrJPD3kKx61y/ByTUL0b1yDrqWzcYxQQAiApTm&#10;o2NWHjpL8nCUwO8m8I/OIvhJDKcrZ+Dc0lKcXzUHF4Tab12MWwT9rZ2r0Fe3luDegsftu/DooJg5&#10;tx5i7P/TQ4140LoL13esxbrCTFhqq0ldTrUMdKFhaMT7zwEmzg7QtDSDkqE+/089WPiEwjYiBZaR&#10;WfDKXgjdsWmQG8P8PT0d/fuSGSEyMXigCPd2JKI0aQyKMmNROoUgnJWC6rmZ2Dg3FdWz4rB0Zjjm&#10;T/FBWZ4LZmS7YnKWO52AG1ISPJBHEsjPDqX1t4O/jykiwlwQHenOCEDgx41B2oRAJCf58P53QVS0&#10;PWITHDEh3R15k3wxZWYkppeHY96yUGzckYo1G1Kxes0ErF6ZjhVVWZgzIxGTciPoPsYiIsoNXl7G&#10;cHLQgLOzDqxt1GFoIg9Dc0VYWKnBylIDNjb8Hc3VpQo+Ubsvsr5o7hODeQQRKJAEFLkVUUDM5Cu6&#10;+IrHYuEOMcnHqPKL7r+yoytOCeCbOcpgCjP+gj2qiKLFN3eUh4bBaJOBOEEMBhArdYplpkWTgZKU&#10;MZThH24Gj1BdmFio0Y5okql04eylDpdIfjgNeelcOxc9uLraICU+FstWT0NZ+VSspIqePHoAfdcu&#10;0/qew8mTh9HRuRvtbTtx+sQhquNagm0R9u/diNoNy7By6SysX78Q23ljdBKch9v24tyxS+g5swNd&#10;l5aj85E7ep65oueNLTpe+qP3ax+cfReI3lPbcfzQcWzjjTdl3hhs3FiBhYumkMn9MK90EoqL0snS&#10;WVi+uIIA3oz9e2pxaN929FD5z586g6O0oYdadvP4TjTu3oTOg3vQ1VGHjv3bceJoGy6e7kLb3i1o&#10;qFmNXfycdVtWYh9JrZ7A37GV5LWmHKsWTcPGVXOxhjl3ReVUrGIOrlxUjNXLpmFDdSVCJldCJbgA&#10;KvaBVHYxxNZdGpgjK2bX1bYmsIXtF4N1xGw7tPpiwUzRSYfqLkflVzYXI/Oo9FqMBHqmVH8SgBEB&#10;r2MMRS1TKGrrwdpcH1OTItBFx3JVKHzjTtxpbUB/WyNutezhYwK/vhZXmPmv7tyIs5tXS+U8I80Z&#10;CfwLcHzVPBxfMQc9BH9P5TR00c4fY84XYBflOPeF2p9dMpMWfzYurREWfxFu1CxDHwlOqP3dhvV4&#10;1FpDhd+FJ/wuH7fvkSz+045G3GO+P0GnMTcpEtbGulAVq8+a6kPVQB8mDk4wdnSEoYMjlI1NIaNt&#10;BGuvcDiEJMAsNBnu2RWwTJ0NOa9EROVl4/L2FNQvdEfrygh0LvVBfrw9csYHYMW8dGxYWIB63ocH&#10;t5Tj4NZZOLyjFG3bSrBreTbWzo7E4qk+mD/VC9PyvDEp2xczJ0VhWkE4MhPckBBui4QYZ4LVn4D3&#10;RWykB8bF+iAxwYf53x8pjAepyd5IS/dCUVEIppeEoHRhIJZvSsCa9clYUZ2AVQT//IUJKC4OxsR8&#10;0ScgCFnpwchi7Egigfh7i6W7CXQ7Fao9ld9UFZbWmrAQ4LfVZd7XhAbxp0JsaRD4BgZq0NUTMwWJ&#10;WX5ERx8RB4g/RVkek4eSgtyo4vOxtrYqlFQU/4cIZHwTFREYr4IJFfLQt/t8kCerqYv+wurQZs4w&#10;tFSFm5cZxoY6wG6MIcztNMg4Yk06eegZkyj0+WG0yDCiGyFZ5kuboo2dCXx8rBHs64IF88qwYsUC&#10;zJs9mSrOjHn5LI7Q6rYf3IUNmxcQoFXYvr0aK5bNwaKFM1DFnDi7NBvz5xdhR+0y5vc6uoU12Lp5&#10;BXbv3oDNG1ajsWEtjnZVov3Sesw6ZYqCPQaYudEWlZVZmDl5MuZPnorKZVEYM0UL2cXxyM6lO2H2&#10;KkxPQmSQJyaOS8P0vFwsXzQfpTOykZcag/kl+diyqRJrVszCigUzsHHZYiwqn4Y1VRXYsHIu9hDo&#10;HQTQwaZaqv9cLJlXiFVV07Fy8VQ+X4qt6+ejqnISFlVOJNHRWs5Kw5zZmSidmohptICzZ6diflkq&#10;XVMxdBJmQy8gE/LmXmRgNyiYexDUBLNozjMUCu9IBRcDcMTou1HrLy8W0hCKT9CLrrpC6WU1ae/F&#10;4Bw941Grr2Us1fDL6+jC0coYkxNCcWDjCgK/jopfj7sEfR/Bf7u1Hn3763FTOIG9jAF7anB5xwZc&#10;ZIw5t3U1zm1ahtMbqnCKjkv06jtF639meTlOEODHF81AL3+nUwumUemn49SiEpzj8xeq5+LKhkrc&#10;2rZidMFLxp+Bhg243ygWx9iBkQN1eHZIzPLTiKHWPSxUe/6ehykIJdHBMDfSgQIzq7ahLrRNjGHt&#10;6g5TR2eYunhA3ZLkp20MI3tvOBP4lqFJsE6ZCruCpVANyYVWkFD0JNyqT8flnbFoX+AFL1tl5nU3&#10;VBP4y2eOx9Yledi1ughNm6aheeNU7N86A1275+AYSWDf6mzUL5+AvcvSsWZ2HMqLQjFtYigm5QVh&#10;AhU9IsQSMdEuyMoKx+SiJBTkxCE7MwIZqcGYUZCIsslJmJQTzhKK4okEdxHJY04klq5Mw4IliZhb&#10;GYsFi8ehvCIO06aHoHhyCKZMDMHkHH9M53sV5oxFdJQtnF00YW2rARNzVbpvORgaK8DKWp2OwACe&#10;7oaws1aFsZjN15TnWGpDz0BZWplHuABR6SfAriJWjxJY/n8L7b6JA7cK8orQ0xMVCMwGtAN62tqw&#10;sjJEZIwfvAIcoKWvBBtnY9g76yEw3BWB0WOkAQNqGgpSZwExi4gAvOgk8OXiYpohWxsDFExMxOoV&#10;ZWit34oDrbtRR0XZVVON2s3LsWbtfKksqSohGPIwb/4kzKZ6TJuew9dNwOQpaQQqv9jsWCxfMgtb&#10;1y3FovllzNkzULtuCQ42N6O3+wK6jx/GmpZIFFXEko0LkMEvccGSBCxemoYNHc6Y0qgBt8nKyFlv&#10;hPQl+sia6odpldHImq+PWXMjMaeEyj9tIkpYZk8vxrYVSwnyuVg6dyZWVczGhqr5qJxZzG0lViyc&#10;hhVLpmHT6vnYRADM5A89bSJvkBkTMH1yNPcjmB1p8/KjMXtGMiZPjOGNwXw3ScwaHIqkVDdMLAhB&#10;ckE2NONo8UMKoT1mHGTNfKBoM5aKPwYyGlR3LTG9lh1kpNp72nt9W97w1gS3GKhD1Rd99MWoPQOq&#10;va5owhNgZxGTcPCxnC6VX3TZ1dGCm70Z5qQn4iAjy9V9e9DX1kSwN+DO/r2ftw3o21eHPpLC7X2j&#10;k3NeqduMS9vX4eK2aoJ/OU6vX4zT1fNxemUFzqwYJYBe/ia9i2biNAngDIngjOjxt3oeLq1fgOui&#10;WY8xaKBuAx7s3YwHTWK12+140r6bKr9LUvvHYjZd3hP3eG9cqFmFNsalomAfGOioQYnqZGBmBDN7&#10;W7j5+hP4jrBwGwNNKwcSmzFUjGxg7RcBO+Z8vbA0mKTNhjmzvmrIRJhFpiEiWB+Nc8egt9oXjqa0&#10;zFTMskljMasgGJlxDphOAVg4MxqLymIxf1YUlpTHY3l5AlZXJGP5nDhu47BpSRrvhQKsJGFUTB+H&#10;orxggtIe/oGW8A2wxASCfUpxKmZMS8NUksDUgnjML83CwvJczJ2RhplFCZicF0WHGYDsgkBM5fsV&#10;TQ9CdpE38ot9MYnuonCSDwryfJCd5o6CdA9+Ln+SRziyU0TnHzOE+OgjwEsPAWO04eumAR9ndXi7&#10;68HZSRuWVhowMFaGvqkKY7ho1lOAihqzPxVfWczpR6KwdVOHb6QewtJMMH66E3LnOSJ/qQOm7bGG&#10;jOjSp2+hJAHWzFAPsdHhMDbXhjGZRFus+a2nBA1dRanXkDIvrKKlJG0Fu0g2QlQs0FLo6dGS0FYG&#10;+bkyH8VR4YsJ9LU4yB93f1M91lUvx6LFpVhABV8wPw8LFxRgZkkqLfc4SW1nTstEydQMTJ+aSSuU&#10;QfCnYFxyIKaQACorpmEm89k82qWa5ik4daoFvScvYuf+pZhf74XcyZ7Ij8nFlNRJaOr1wMFPMthx&#10;Uw1H38thVpsSvNIV4R/sCP8CPUTOVkPRLh1M6+Q5F1xQW1+EqvJSrFswEzvXbkTF4lzMWzCOGZ8K&#10;T7CvWzwHy0kAC+gEZpYkkrHzSUQz6QQqMCU3AbmpIZhbQlUvGY/i3EgUpoUgO9kXEzNCUFbMz1yS&#10;gao5BVi2kPFiVjCdRwhcc0uhkTAd6mMnQNk1GsoOoQS+6Kcv1H50/nwxsYaU3wl0GS2CXRwTzXSi&#10;Qo+5X96Ias9ML1ReXsr0AvAmPGe0u668jgmUDXTgaW+KyqwUdKyl4jfWob+9CXcYl/rbG6WtAH4/&#10;Vf+ucADM/TcJ/lu0/zdo/a8L9RfKv3EpzosJPJj5z1YvwNlVFTi9tAynq0oJeNG+X0aLX44LokJv&#10;YyVubF0qdfIZ2LNxFPj7NuNhSw2t/g6pb/5Q604SgOi0w5hBl3d87SLsmlWINC9H3oOa0DXRg4G5&#10;Aew8HOHs6w19GytYeHhAw4pkyP9TycgSes5jYBeeBJOIdJgkT4V5+hwYxk6CUVQxvBLssGG7LlYU&#10;WsKcojTGVRdFBFbZlEjkT/BCWqIzCjJo5/PGopy/6cI5qZg7M4n3YCJyC0KRkUv7Pt4JqSkutON+&#10;mFQYg+lTkpCeFYKIeFf4BJrBa6wJIsZ5YXwawUxyTxF5P85dqhicXiyIgu+VHYXMzHBmf18kp7oj&#10;NdsdaSyJafZISLNDXLIDomPF+HwHxEc5IDLYCukJ7ijJD0bFJDqCdDeMizSHjystv7kc47Qc9I1o&#10;2w3kYWwiYoAuVV+dx1SlMjpGXwba+poIG2+P6GxTJBaaYeomM9QMmmDzLX0sOOSAlRfEICgCV5a2&#10;QNQK6hqQJZxoI5kJxHLSYkSQnPzo9D/KKgrSviojgJhcQFdfzBhiACtLM1oQW4SH+yFwrBOm5iVj&#10;7bJy1NJabt+4FssqF/ALnYyysim0voWYRfu+cEEh5nBbNosMOU+sX5fLzJPA7F2AqvmzsKhiFpWR&#10;X3RGOL/EDMyelYNtu+aioWsONh1LwZJmP5QsS0DZkmRM4I8UHTEWS1Ym4tgDF5z/aITWYRl0vmd5&#10;Lo/aW7LIrpFFWIAHHQut2nwZ5DXKYOZRJWw4ZoeGjgLs2rgMK2fNQ9nCAGTMs8b88qkoKyzC1Nw0&#10;FKTGo3x6HhLHuWB8pidyioJQOjubcaII+ZljEe5njiWzCzFzynj+yAH8P2J4wwRgAiPFpAIqSnkm&#10;KkrzMGXqeOTOcEHOnBhY5ZRDb1wx5N0jIO8YAhWHYMiauFLhqfZiEk3RXGfAbC9G3GkQ1OpmUJBG&#10;6FlC0cIeSpY8x8hKqsyT1TWCooEpFPS5/1n55Zj5FbQNoWdhiGAPWyxKT8bBVVW40rhbUvy7B1gO&#10;kgDE8tS0/XcJflH6CPxbzTup/Dtpl7dJwL9SuxYXtqzE+Y1VuEDlPyuBfz7OMvacX12B89XzWLjP&#10;rVSht2mR1DNPLIpxlxb+Xj3LXtr9pi140Fwr9dF/0FKLgcatuMtyubYaB6vKsXlyJjL9nGFjqgM9&#10;Uz0Y8bM7eDrD0XsMI6g17Hx8oW3tILkaRQJfxdIWtqGxsI5MhX5oKmyyymGSOBXaMRPhkkgrXioH&#10;T2fGV2bdQF9DJBJgeRkBmJIXjqwUb2SSAMYnEahpvpgxJQEVc3Iwv6IQpeUFKOF9Obk4CeNTAxEz&#10;bgzB7oYJyT68H8ciItYR7t76cHDVhAu3/qE2GBvCEmQO/7FG8OMxP29DjPUzhbfoqeemDy8fRl5/&#10;Y/gFmSCASh4YaoagaCp6tBV8eMzbzxCunnqwtKXFpztxdTSAzxgjBAdZIjzMDi6uetA3FhNqMtvr&#10;yTJei8k35CXFt3c0hKmZhtSbzzNIC+NmiFmy5VC4Rh6l9bLIq5ZBUIEM8lfJwStNBl5FcijezUgo&#10;agJF7Z8YEqipw4urs6gpQ4lANzbThb6BlrTIv642876mKowMdRAS4ofEhGhalHFIEKvWhvgifUI0&#10;cw+Vr4z5dv50LJg7jTf9NFQy21ctLMdyZrhZZXmYM2ciloh582dPRPmsPOTQHcTE0Z4zTy+nus6c&#10;XoD8/BRExfggl1Z/PRWmo30fjhzuwJp1m1C+NBd5830xr8UUFTWRiIgMwrSiiVizZhbmLkpH9jQH&#10;zFhghc3tDmi8K4cd92Sw5o4M9jyUQeEWBUSukEf8NlnMPKSKkmpbTEuNRdWs2chZ4ga/SSqIiLOk&#10;HYxElJ83IgN8MD4ulnbLG0FhFkhJ80FAoDPyaBmLSyKQPcUJwREGqJhbiNkVBUibPBZFJSHIopIk&#10;xJPdSQA5GZHIy4qXFCIqyQIBid60pdOhGzsR8q4RUBM1+pZ+tPMukBNFz4UAp6KL/vjaZlR7od4W&#10;BDmBT7ArWDLzW9hAxtgcMnqmkvWVo7oraItFNQ0gz7wvRuap6BjChPk+xssBVZkp2DN/Ns7v2Y4+&#10;Kv69g/sI/n1U/Ebc43ZAKo3oZ+buE6Bv4nmNtbi1ZzOuMu9fpuU/v3EJzq5bhLNrK3GO5eK6hbiw&#10;bgG3Fbi4fj4BXymV61uWMNuvJOjXY3DvVtxv2krAb8FQm1jjfgfVfgeBX0My2Iz+hk2ME6vRtqgM&#10;6yamIs3PCc7WBlDXpdWn4jt4uMJt7FgC3xYuQSEwdvKEgp4ZNCzEWAYzWPkHwTZsHHT9Y2CZNBFW&#10;42dDNSIT5glZMNDXk9TPmOpnRaUMCDTnfZJI8IcgOpzqGmZL0PsxTgYhdYK4f2nJs+jYisZjyuR0&#10;ClMRVi6dixVLZ2PFspkUrHRm9kiSuy/iE5yo7k78jT1477ohMMgaUZEOyBjvTcsfi+mFySjMjkNB&#10;TixVPwbjEvwIYnv4+JjBd6w5vHxNMIY23tNPH2PDrEkENvAiMTi66cDaWnNUyS34HZgocV8DDk60&#10;926GsLbTIk5VmP2VYGalQuArSq1tNg4m0DfRoqVXRfpcNUQXyyCR4HcNVqBbF9mfrlxVni5JGQkV&#10;5tjcG8b7hswh2ENM9Kejw8xgoEE11+TJSrT36rTwqrQYzMmOlvAb44QJ46KYV1N4U8cgOT4Uk/JT&#10;+WWOw4zJOZJSz5xdjClUyOnT8wnuKVi2uBxrVlZi2tRsfsnxKC3NR2HuOIwj2MclBCBlXAjK5xRj&#10;PpW+cGIWklJCEJvgg7LZRWjYsw3tzfXYvXML5lXMRCZflxwXhYSoOMxY5Y8ZK6JRUBjHLJWByVmF&#10;CPIOwhh3D7i4uMDCxA12DvoIyZGFT4EK5nepYe5pGSzrl0X+DnmMSZFH9lxFqRvn5HHlyM9Ihec4&#10;VTjFafGL1oatiRE8HW0x1jMcbmOsEBbshUA/d2kV1an5eZg7fRYyMxIw1tcDJVMmYUvNQsxaFIv0&#10;iUF0BgEICXdEXIwX4iNFhWIAf3ANxMe7IDQhCpYp06AbUQAt3ySou8ZA3tibwHaDkqk3AS8m12S2&#10;p72XEWPxDa0hJ5rxREWeiRWUre2hYEESkIA/2mwngC8nKvg0DUeBr6HPSKYLOzszxBH4qwuzUL9w&#10;No5tqcbFhhpcp50XGV8A/y6JYECQgVi4Uiy51cznRL/5fbUE/1Zc370J17avx5Wtq3Bx01Kc27AE&#10;lzbRPWxajMsbF9PaL8K1zUske39T1OJvXyn1zrtXv0kCvWjCe9hag+E2WnyqvQD/MEmgv2Gj1IR3&#10;gVHi4LI5qC6cgPFedrA2UoeWvjp0jHTg7ucHVz9/6FlZwp5Z38YzEGr8Howc3KBiagYLugDbkBjo&#10;B0RBOyQZNmlzYRhXRDc1E2q2flLXXxcxC46zNqIiXHjvjpWGxcZGuROIdggJptWOcpG67CZEe2Bc&#10;PCPaRGbzSckkgWhp2O3SJSWoXjUXi5dN432aQ9GaglVVs7Fk7gyUT8tHMQlrYk4SslN5L2bEY96M&#10;Iiyby0hbMgWlk3JQkBaLjMRg3rPe8PE0xRhPY7gyegSTeMaGmmNsOH8jZvr4FA+ERNjRNVghMNAJ&#10;IWEeCA51gyfvPRs7XZiJmn17PTi5GsHeWQeWNupSjb+ZhTasbfV53ABaaoLsxJx7wvIzisvIwi/F&#10;FIsarDB5jgpaLozBrA2GmL5VzN1AcKtR5dU0xOqeoplAHhZW+rQQ5mQy0YPJG9HRgYiLDkbRxEyU&#10;l02lsmdLa91NKsygJR/P4+Mxc0YBZpcR9MViIoIcrFqxCFu3rEUVVbyspIDqnYiiYjHSKRGpyeHS&#10;evbZaSQCEkRubhIio32RMC4QSUkhWM4vtrFuK/Zs34wVSxagiF9gYnIMP0c4IkL5A8bFIDEmEUkT&#10;+Q9tMELRPD9MzEzFhNho+DL7WZqYw5TAFWvga6krwClCCUtPGqKkSxGRC2Vg4S+LAFqeufuVMHO1&#10;FSpXBmHp2gmYu9adqm4MNQU1KoUGxhDkJWv0MLtRkYxsxyjjBRdHM5ROmYGatZuwZsEKpEePw/TM&#10;ItSsXIeFs6Yyp/nT6jnxvNEVVvx97OHvZwdvbwNJVYLTc2GVPAv6YTnQ8E6AnM1YgpigN3MlwMVq&#10;OCyiB54YkSdq700cIcMiZ+EIBSs6AVpcBSq+vDFJQZ8WnwqooGvGXE/wiz79OgZQ0NIh8LXg6mSN&#10;FD9XbJxagJZl89FLAF+mkl9r3I5brXVSrX4/AT94oBkPDrTgIYlggHZfWmmH+fuuWMduz1bc3LUZ&#10;N6j818TsvFtX4BrLzW2rcGPzctzYIvZX4hYBL0r/rtUYoL0fJGnc37cVQyLbt+/E489NeI9FBV87&#10;Vb+1FjfrRJfhFWhnNKwuSEE245i9mQ7trCrtvgGBEQpXglvLxABOJABXAlzN1A7GDq5QNTGGlY83&#10;7AJDYT42FAbBCbCbUAK9qHwYxE2Bul82BY1AsdSHj4el1A7v60XHxd8xLMwdgcGu8A9wgoOjDgIC&#10;bJizPaU29fgUf+RPTMKUaakomkxBK81A5aKpFLWpWDBnMpZXlmLj6uXYUr0Wy+fOxdTCPCp7GlIS&#10;6YAnjKOATMDk3BxUlpWhtKgIaST6gLHivW0pHPYII6jHelvyfjCm2hNjMbT9sRaIpChExXggPtaL&#10;guGDuDiSVFIw4hPHIiraG36BjhQgczg4G0qz+YrKdht7fYqyAWwsDWBpzH1jXYwv0oCTrxZ8x+lj&#10;TVsSep7louGcJdoOmxL4FljcJYdx20gMHu4OGOPlyC/EBe4e1vDmjZoQH4xx48IxgTbYz88Nvv5u&#10;tEpjMD4llkDPwMxZk2nZRXPbFEydnE3AF6KokBapOA2l07KwsXoJdtVsQhMz5ZIlFSidVUTCmISy&#10;0kKek4npJIZygqSAbiEq2g9+/g78YTyRS5ZdurgUO5krd5A0FsyjquamIDo+gFbbA0EhrrRUwYgM&#10;94enqyWCQq0xebMpSlcmIDkmnlnMFkmzNDChSh25S3WRWuAAv7EOcPLXgVuiPPzz5TClSRYFB2QQ&#10;NUseiZWqyD0jg+knaf8XaiBvtRpWdVvCibm4bIUqDt2VRwsjwpJ2Wbj6qyEqjOQTRJcSF4L5Mxeg&#10;s+EA5kyehoLUTFQvWI6ZecUYFxUGBxtD2Nlqw8xMnSSqC1tbWjtPe/6gAcyfmTCMKYSaXyKU3cIh&#10;IxbDsHSDoqULZIzE+HoHqVJPhnle1sgWcqYEvqkzlB09oeLkDnmCX4l2X8nMGgqGllAyoP3XMyfg&#10;GQmEA9AzoFvQgRKB7+nmgLzwAOyeXYL2FZU4s2sTwb5HUvt+FpH173e0YPBgs7Si7n1GqvuCCPbX&#10;Y7Blt7TE1sBeqj/Bf2vXBtwW8/KJWXl3rGOG5z7z+e3t1VKev7OrGvf2rMH9xo2SyosuuKIi7+mB&#10;Oox07MXTw3u5FSvk7KHy10o5X0z1JToLtZHoq9LjkOFDa29lBFVtZZjZmmFscDC8A4Khb2UGF1p+&#10;R78wKBtbQ9/eCSpGBrDy8oTT2CDmf38Y+wbBIjYbZgmTYRZdyLxfClvfcAS6EdThPiRgW3h4mGJc&#10;MnM61d3b1wqhEZ7wDbCHnZMOxnIbFUeRG+eH5PGRdKfjUEBBy6Jlz8mJx4LyYpTPnIQK0bS7cj7W&#10;rpqP1VULGGtnUOjSGemSMDE7E6UzJqJkah7v72nIzRwPf4qAUGUjYxW6RVOkJ4ZgUlYSCvOSkTTe&#10;H5EJdIGx9ggIcUBQsBvvbzqSGIpgYhBBH8BtACKj6DZJXJHx3ggmBsYSL05OYuIOklqQETImW2Hi&#10;QhuUt6rhwGtfbLxkg473Xjj81hebTjti22Vn7B2MR9PdCORtVcfcHiq+moYMwkL9MX1yAfJyUpGV&#10;I2zOeETwhomLI+N62EDXkJZfX40WZAwSE8MQGxtEAGdj5ZJ5WLdyMTasWYyN66uwePEs5qEKbFi7&#10;DOtWLWU+X46Na1egdutGbFm3mpl/JjasX0nbPgvjEkNpdzwQyn80ItIHWenxWLpwJjZtrELV0nLJ&#10;VaSNj2eeikBEhA8/jxeZ2htj3Oxha0mW9nVBWnwic5EhbxAneDn4QctAFRHTZTHrmAzmn1JHcY0x&#10;cud4SEt8GTEvLdopj4wyFQQvlIVDgAacI/UQulQe8/bawj1NB77BJliy2xHH3ymh47UCGoYUUHNZ&#10;Fhe/UcTqY7IwNbdGQmgiSSYGKQnxaKltwvJ5S5GXmk1rNwczcidJrsDQUAkWFsqwtFWXWNnZyYqM&#10;74TQ8ECYx2TAMDYX6v7xUHQJhiyBr2jnQzV3o/KL+fLtIGfiJE24ISem1zJ1gJKtB1TpZBSpdGqi&#10;WDtC0dQayqY2UDERU3WZQFGf4CfwZSXgazPj65Ac7TE1PgINtJ5H1izDOaHcBLRoxhsQ6+Yf3o+h&#10;I+1SedTZhiE+fnCIx8XS2nQEYu26+4wFdxu2EfzM5Hs24g6tf/+eTQT5RqnWfrCeQG/chAf7mOOp&#10;7sME9aM2keV34kl7PUakNvsGAr8Rz440c7+e192O21T7C3QLov2+rnwylqTFIY/3l6uVIdQJfFsn&#10;G6pyELzHBsLUzgbOvj6w8x4LVf7f2lY20LQ0hyWB7x4aCSt3X+g4uECbQDeKLYJ+RD6M46fBNq4A&#10;MSFeiKTiWpnpws3DHLEET1TMGPj4WtNWOyE+OYhuzoZ2Wkd6HBPjh/CIMZIghQTx3gwZg5BAV4zj&#10;PZ+bnYyJjE1zyqZT+edg1ZL52LRmKVbS1ZZPn4xphQWIDBWVzV7w9LSGgZEqtLTloKwkIw2SERNj&#10;RgS4Y0aBqPCdhNmzc5E3KVbK+J5etP1BrrxHxkigz85NwNTpWSSeeETTAfiRmAJCnfmd2CIsxIVi&#10;bYnkIm1sPuCJQwOhOPWtP9ad18Hai8pYe0QVBcsV4ZMhA98ceR4zx4IOc1S0miFthVhOK4DCYqhK&#10;BvHEuOhIhAePJfN5kxFD4entyptXX5re15o/RkxMMKKiAqTa+6CAMYiLCsTkiVR4Wvx0Wvb5BHMW&#10;s38on8/PS8fsmVOwonIuNldXYfO6FVi7fBFWLq3A/vYGVK9bgvkLp6F4SgYyMxOQwaw8q2Qi1q1Y&#10;gDmzpyB1fAImJMUxk8UhMS4SoSHedBzuzDT6sLLSRqA/LXliDD9zIEJi+NwELQSnqMItSA7hBTLI&#10;Wi6D4HwFuMXoIzRuDAwttVCyQQarzskhME8WVkkycE3QxIQsT0SVaWDKRh1EzJCDZ7AB/ENNkLtG&#10;BkV75JC6URm1t2Vw/WtdzFqrCjEfmqOFHfKTGXFSs7Ctugbrl25AdmIqSvILkZM0DgYkSLEeuq6+&#10;HBlZA/YOehjr64y4cMamqBCYxObBKCoXBiETIG/rTwX3goKjL/c9aPVF27wdrbw7FKw9oWA7BurO&#10;fjDwDoYOb25lW2foOXtA08YRquZ20GTeVzUVii9q9Ql8FnnRrKepA2VdZmQXW5QkRaFuzgx08gY9&#10;vWsjbuynxW+johP4QwT7cNcBPOo6iCcsj7n/uKtNmmJ76EADrf8eFhJAq1hVdztJoJZlO0G+nSCv&#10;xbAYVtu0HcMkiMe87mOeOyza6Q9yn7b+KQEvgP9UKH5nE0aOiDXweM1m2vxda3F6wxK0LSrBFrrE&#10;BSmRKAr1peLrS5NGOrnZIYDuysc/GOZ2dnD5/5h66/Aokv57e3B3J+7u7u7uhru7uy2wuFvQoBES&#10;EuLu7kZCkBDc3dk9v9Ozz/e93j/q6slkZpKprvM59+murqbwFXT0MVxWXnyF3mA54So9PShbOkBR&#10;3xKj2Sdj9C0wzCoAQ63DiPxhGGo3CZpm1tBQHIeh3HfKGqOgpj0KDi7aRGdZsZgsifc2jjpQ0xgH&#10;FdWx0FCXgr6eEtxdreHOomlvbSgWvaMlScFCA1a2avDxscXcGZOwbc1y7F6/CUd37sWWlcuxcMZE&#10;ur6P+EC3h7sNxo4bKj7dLSx2KZxqE+bajxveG8Gedli/ci6mTvYkVThA30Aa0nKDKWxV+AU4ICjE&#10;BQsWshiuniM+1uVHEjaj2C1tNOFgqw8rU0Wa5jASuhDnJMXHAoTrCYYO6QeHkP7Qc6ZGplD8m1Wx&#10;7EZvnKgfQwPTwcLzclifII24dm+IhCP5I4YPhIWhPmZMnUgUsoeGtgJFNgqSzA6GRH1Xurw98VZF&#10;VRrqarLMTIrEJyM42ZpBTUUGCgqSUFaShRQxTVVVloVBV3yr610cbNcuncCBg9uwb88m5vad4nvl&#10;Xbt+GmnpMYi5cQ5/bRFIQbhT6WzMnzYBoYF+CAkOxMSQYKK/L+ydbaDNHSEhPRjj2TS1xsCeRcfJ&#10;mX/D3RVT12vBf7MIa04MxJ4bg3DrIbFn82h4LqF4twyBy5TxmHmiJ/ZUiOC8phcWHh0Lg0W9oR7a&#10;G7ZeYyBj3hthfw2Hw64e8Fo4ANraMtBy6gu7UCmo66jB2nMMAhb0g3+IAmysR3IQDYMTEXSSbwB2&#10;rt6O/et3Y6pvOALdPZnp6dDCrClhoYT+3bnjB4pvtujmZIRAbzMYuzhilONEjDDzxmBtO4pbD70V&#10;KHolXfSU16LTC3fHUUBPWW2KXgd9+fwYQ0uMZYbtr6SGgfKqGKGkgVHKmhgqR+eXlEF/In/fMdLo&#10;NUYCvcZKoOfI0XT7YeIJMNoacpjuaoNjC2bixvb1uH14F/Io5gIWX8HxBaevi44SC1/Y1scI4j+P&#10;uquRqL1yGjVRJ1FDAdcwl1efO8StIGxhEg6FTaHXnzuKeuEmHOdPsp2g8Pmz4O5RbHR24caXjWKn&#10;P40m7vO6y8fF769kAclhPEjYvhIXV83FvtmhWOXrgDAzXajRbIQZacJY09BShZ6RMeQ01KFioA9Z&#10;bR1Ia2qJV9sdqiiPsTq6ULGyg4qROcbIymKMujbGWHhiGB1/sGUQhtpMwQhTXygoj8cYiR4wMJeG&#10;obmQp5WhqjUMmszZdo4aRHtjur0C1FXGi8e2AenMxcESUyKC4GRlCk8+9nGygL2NFslgEOPbACK5&#10;PqaEsmDNnomlc2Zj5sQIBHi4wJNZ38KEUUKLhGdOCh3SV3ylnDBfRigCwg0xTXSV6PjTEeJrB3Nj&#10;OaipMRoqCxPkVDFxig9FLxzsnoGF3IaEucPT0wJGerKwo/DdHA1hTDrQUhkDTaUxsDFVgbGaIpRk&#10;h8A5fBiWnVLGXxnK2FfDTN+qjL2ZMphzYAxm71bF/CPKOJqjh8X7iPrjJEbBxc0BM6ZNFDu6sqqE&#10;+C6eenqqCA0LxKQp4awuhhT1GMjLS0BPVx2mRrqwMNLjP0MMMjPk4Fal+KXEwheQ1trMAHbE2mB/&#10;d35uOFw8HTGBiDSV+L5h5WJs3bACUZdPIuHmZcReO4czp/Zi98712LxuFSPDFqxatYK5aQK8WDy0&#10;NBQgIzOcnz8cKvyi9tYUfIALAkJ84O3hBgcfCmJkN8hyZ5gZjoBPgDImbRqMbbl9sKlehKAoEeZf&#10;7AUDdxKACaOA9VioOAyChIUIBqQDx79JBxMGwntFN2KXIbxmGsPEU1J8zMBM3ZCopwWnEEn4eblx&#10;QMhzMA7E2GGD4GBuhR2rN2I5EX+SXxh3pj5GsoAOI6YOZRtNklJjpjMzUoEL8dLJzRQKnuEYTuGP&#10;NnNHXxUj9FEmuqqb8rEB+irooDvxvg9dvq+KIYbrmGG4tiHGGpjwsT6dXx2j1HUwVk0XI1W0MERW&#10;Bf3Gy4nP5fdiGyYrx+ck0XvUcIp+FBQVx0Of7jXL1RanFs1BDIWfLAifCC8c0Ctlvq+8eg610ZdQ&#10;GxOFhtjLbNxS/ML98hq4XxqZ//+7eu6oWNR1RHfh/vUCrjdQ1EIT1tBrEJ7ja8RCp8OLXZ7ir2dr&#10;puibb5xB41UKX8D8s/tRcmwnsvZvQRzJL2rdEhxdNA2rSH3hHDcaUkJ2HQ5lilBdQwlaRvoUtiHk&#10;6O5KxsbQNDfHMKnx7Ad5SOtpQd3CAiomRhjF8TdORQXjDGwxxi4Egy0CMdZuMnobhmGkmhpU1YdA&#10;R18ChqYysLJXhaYe3Z0/C+fpfQLNGSPVYaijAnMjbViSaJ1szClML1gZ60NfUwlO1kawNNHB+HHD&#10;0aObCKNGkJR1SAaOlhS7LezMjREREEhKdaAj65LyNKAs3PlHdrR41VthJVxhnrxwhZyKzGjMF0yW&#10;7i0nM4Dftz+kWVBMzVXgH2iH0HAXUrAd7B30oaMrLTYPNZVRUJYfBnmFIZCQHMLCKEUTpEnpyEFe&#10;dhS8w1Uw9y8V6DmMwjipvhgpQarleA9ZII8l54Zh400l7I51QPgamrSLCKKQcF/mbEMo8oMUlCSZ&#10;41lVXO1YaQIQFhYCZxYFZXVZCk+G+VUfZiaGLAoa3Bowd5vBycGGr7eHC53Z0d6CFGAMZ8YCZ2dL&#10;WFoYQYKDUN9Ag5nJjEVDDYE+bti4dimOHvkbZyOP4nZiNG5GX8CVqFM4cmw3du5aj/XrFmHxkqkU&#10;fyDcnc2hb6gs/oLeHrbYu3M7Vqxay6otHC1VgYayMqu5kJ96Ygzz7ZCBfdFL1EccCYyE85l/d8fc&#10;k32Ii32gN4nZ0U6E8XrdoWvdHRr23SGjOgRhi/vDdVJfjOk7GmFLJTFzuTWsmcFlxo7G2OFD4Wxp&#10;hXlhU6EmNQYKksPh6+mAv/5ah5NH92H65AlwZebXU2eOHD2c7xkCeUm6CUUvHMV1dzSCX5Ab9ENm&#10;YKT7DIwgio6lK/XTMsdQAzv0VjPBYE0z8Vp6gyj4kQY26Kusi2HaJlCwdcIoPRP0V6WT6RtDSs8Y&#10;MjrGdH11Cl0J/SWk0Z+oP3i8NMYQh4exOPcdPhij2ecqyhKwYqFa6euCkwtnIuav9Ug7sgc5Jw+i&#10;9MIJlDPLC8IXUL+Ogm+Mu8p2RSx+4V55TcItrJj5Gy6fES+WIVxCK7RGPm5k0RaELRy0a6KjN4iF&#10;/t9jscMLWM9tC0Xfcj2S2zP83X/CLzsl3Jb7L/HEnZit/636e3L5XGwM80G4uRE0ZcdATmEkFJXH&#10;kPTUoGnMsWlgADkDQ4rcBkYO7BM5GUjRbJQ4HlWNTaDOJqksz8axoGkABedgSFP8w818Mcg0FEN0&#10;fSClSpHojYCptSxcPHRg5aACIxsFWDtrwtWbBd6GuV+bOG2iC3szfdiZGtFNjWGgq0lTGQMtdRlx&#10;UZCi8PtSwEKTZwR2dbDGwlkzsXjmLKxauAgzIibAhoXIg8VAh6YlMXY4Bg/qiz59e6BnL+EUmwja&#10;pOP5kyZAWW6EeOWdEaP7QElNWGxzDIwt5cWTgrQNSR9GUiyAw2io/TB2fB8SZF/xPfclJIaSrMdD&#10;S1Oa23HQVBsLI105aCvLQZVRSF1RFq7BUpizSwobo2Ww6MIAROzsCdfVNMJDIvgIR/WFDtajsFyY&#10;SYKCveHv5w53d+ZrCtSFGVtTS4X4q0qBCxMRHGFtacICoEXnNGI+d8MEunggs72Hhz1RmJ0lZCE2&#10;M1M9/lPyGDd+ONTV5WBkqA1fH3dSgDcWz5+BVUvn4NjB3bjCgXX27GHs2rUOs2aFICLck2LyR4C3&#10;rXiq7k7mwKWLpmPxvGnY99dm7N+5EwvnzYevtyMmBnhhcsgE8YQHA4eBCNw+AB6re2HU2P7oL+qH&#10;3t2HYcpWJayKHwEFN4rcvwfk3JmzLCl+VRFkDHvBx3sUpq3uDQUj4a4n2lCRF44Cm8DZyhrmjDka&#10;zH025oZYSaRbOHUSiWURom9EMr5sFE/umDrJn4NFG6YGWjDgYNRlrrYw1IA/+3NymDdmMAs6TV8J&#10;2aCVkHSZDCXXiRis54AhRg4YZuyIPmrGGE2XGsicL2XqhKF6lhikbgRZS2dIW9hR+GYYb2wDWTNz&#10;yOixMCiQCsaOwyApKYzkABpF5B0uJYOxsgoYNm48BgwfxkjEwaAiCx9m5nWBnji3YgFu799B0R9A&#10;wZkjKDt/ChVRkai8dh5VxH1B/A2xV9B08yobt8T+Rv5OuHlm85VIivi0WPBNzP7NV+je4gU0+PPV&#10;M2hmE5beFrbNjAjN1/57vSD0lmtn0UpyEJ4XnhMIoOykcFvuv5B5YBsSdm7E1c2rcGrlfGydFISJ&#10;NmbQpfnIyA0Xi1+DRqFGktIwNYWysSm0rZ1hbOeCUaQbGW0NqJvxeV0akYU15ITCq6yEsarqkDZi&#10;rndizjfzwlBTLwwxmcp+dYGmxRhYOMtQ+IyHAWZ0WBkYmcrB0VmPY1ZXfPpXR535mfvSXDh1qyxD&#10;ymSUlZckBVOY3LeS40eifz+KmMIfQkEHB3hjzrRpmBAcinlTp2FG+AQYaqqxaBhCV10J40YMFTu/&#10;ovw4DBtK7KfjqykIU3PtIEHBjxrRA/IkbE1tCRa6MTAyk4aphTwjrhYsrFVJPSRturyGJoWuI1D1&#10;YPGBQ10dYQFPGZgaKsHZWlj0wxAerqawstSGHd/rEqQOY6/h4gN81tNEsAgVsa9EYjoeMrY7RDZC&#10;hvF0otBd4UwXdbS2gJcnBRrsT0c3gbamCh3cFoH+PszWlnCwZdaxM4e7mx0CAj1g58CdxcpsYWVM&#10;tJWHDge/makB1FjtlDn4BIrQ11eFrbUpggJ94ORoC39vdyycPQmH9/2FI4d2Y+Pm5ZgxOxyuFIuv&#10;rxMiQn3h6WSD2TMjsHrdfOL/GmxcvRAb1yzGUuaeZcsnYvdfKxF99iIO/n0YGuaD4TivNxZfGol1&#10;VySx+Ywqsd2U6BWA4AXSMF/SF0uzeyCY1c50AvO9b0/IGw3BWLPuWLatB2z8+8PAZgRc/czh7KmM&#10;ubNdcOToUpy/uA23Es8iPiEK1+hacRTE+dP7sXvTYoR52sPN3piYZwJjVlsLI1UWCH1MZ0SZwQIx&#10;fcZ0LFy9HVNX7YXF1PVQ8pwLdY8ZUHSKwEA9Zn0LDww3cMA4in+QqiHGGFhDyd4LgzSNoWLnAVV7&#10;N2IrnczIDMpWjlCztoaUhgb6jxlHx1fASGVZDOVgGkQKGSEtAwlFFQzndvhYIqGiDGOKCqbYW2Nb&#10;eCCi1i5BMoUvXIUnzNITzttXXBaO6F8k6hPx466JW5Nwd1wKv5no30Lkb2VBaCEVtFw9i2ZifxMp&#10;QdiKhUzht3D7Xzsj3raKH/O1wpaibyYxCDfUFNbjF6ihlvm+7MRu8RH9nEO7kMr9H7N9Hc5vWIL1&#10;JM8IjhFTLUUO7mHiSSlaOhrQN7GCFhFf3cgUJo7eFL4rhkpKQVpbOKJvyefNoWthhXGK7BNJSYyW&#10;V8AoxiJJfRuMM3fHCPbvSItQDLOcDh1nE/iHGuPIkS04f+YgKfM4QgIdKcrhMCbFqpAkFGUYBZWk&#10;iNeKUFAcS+MawqhJ0avLQ06aP48Zgb59e2LAgO4YQfe1ouACfLxgoKnBMWAAfw9XRk7hltiy4int&#10;6ioKCKLh+ZCchTke48YMY1TWwxQSjpriECjIDKZmpGFtoUZK0BevAehoqwEXez1+tga0medNzRgX&#10;XY1hZkGU15eHAUnS2lyTBqULD3sT+Dg5MvvTrEjVtlYGJHJp8USf0WMGsEh1E6/NL6yv0W9sN7gu&#10;74MViX0h8nBzo+AdKHJzitMcYYF+8PLygDfF6WBnIRZpiJ8PbG1MiezqYlw3M9WHqQkxi0KXlBwN&#10;NTVFyMlLsSIqQU9HnflSmj+Ph44ecUxZkhHAUpzXTQx1xVEhIpRZf8Ui7NmxAatY7WdQ4BMm+cHC&#10;VhduntZwdbOED4UVGu6K0KnumDM3AkuXTMfKFdMxb34IFiyMwF/bluIWB+7JyB1YeGooNp7Qwq5r&#10;upiyXA0Lljhj3mIfLJ0zHdNWMM9F9ISScw+Yze0G3Um9IWfZAyZ2IzF5WT/EVgzHvoIeuFDWAzea&#10;RyCjUxfp7RrI6rBA+h0zJJctxNkruxBFlzx5cD82rFqBHVt2sygthiV3pKONESYEeZIElrEIHcDF&#10;yCu4cv4ytm3cjkVLt2L2qsNwnLAcWq6ToeoylYPRF+Os/Sl8T4wxccY4fVsMUNKFop0bRtLdJU3t&#10;oO7gCjlzS4xlrlWztoWBkytk9XQwYPxYSKjR0XS1MIwFdQj7fIiMFOS1tCHDojBSXhqScuNhqq0G&#10;T75+sYsjjs2bgbjta5F+cCcKTh+m0wuiP4uqq3T661GojyXi37yOZqHFX+X2ClqEG2bG/if8Jgq/&#10;ia9v/l8THgvibiEJtLIJW2GNffE6+xS8QAStFP2d60LBoNtT/E1XzqL+0glUCpOCju9C4ZFdyDu8&#10;G2n7/0IcI9PFTcuwY1oIphObzWgYUtLDxfMftLQ04ODoBS1DI+gw21u7+cHGzVe8HJesri7Rn0XB&#10;3BqKegaQUFHG4LEsgrLSGKuuhlFq2ox0lhitbczYZIdBVtOgFbYMexh17jZXIyM5EeWlRdhFolSS&#10;HwoXO1NxXJOTGglZ4S62HLdqalLM6KMwetRAPpYjWY7F0GH9MXBwbwwc1BMDB3ajyFSoF2foaihR&#10;8LqkWkc4u1gwmyvBz98ZGzYuF5/K3r9jK7asXY6QIJqaO03Ty5ZUNgbmpG0Haz2YGavAQDjAqDVW&#10;PF3d0dkIuoZyMDRW4s86cHEzhImZOn9WhB1jSbC/AwI8HDAp0B3+XozZdsbi+Qpmxhzv6tKQkhuG&#10;YaP6YPDQnuIr9kxoditiemDmiR4wD6Hju3v8h+/ONpaYFBGCSZMiEBjsg5BQP0yZHMZ/0kl8blqB&#10;YpaQHAlV5n0dXVXxzwpyrLwSY5mBxkOJ+GJsqAMdxgJZ2bF0eTVoaMjB2EAT/m6MAhyEdkQ5H37e&#10;/FnTsH3jWqxeNBMzZwZj6dLZWLFkDgKDSB7sEDcPCwSHOmHuoiC4+Rhg4mRvzJszEUuXTcf8+WGY&#10;OMmDccQCk0O9+Dov+ISpYFe0E6YdGYrVe7QwYYkEAqZqYtF2LXhv7gOD5d1Y+UUYpdUNlvNE2B4z&#10;DAm141HxXgvx90cj/YkM9tyww5lEH2Q2TkJt1XncrUtEa/VlNFdeRFnhDRRn5qAyNQM516IRHxlL&#10;UrmEzbsO40zkVdw4cw05N9NQlpiC1HMX2M7h9F/bsG7pBoTNWAWr0AXQ8poNGbq9FLOnhE0QJO0D&#10;IWnlieEappCzcIa8jTPGGlpCxdaDzREyZpZQtbOHOoWvQMQfwQgipaUOeT1djKS7DZKVwmgVJT4v&#10;D2VD5mAdbQyXGA1NTWWEu5GazE2xMcgPF1cvRtq+7cg7vh+FkUcp+LNE+0uopehrr11CfYyA+NfQ&#10;SscXbol95+ZltDHnC7fMElrL/8QviL6FIv6/7f+/iV2dnys4/v+Jvi36Au7cEKKCUCzOiA/8VUUe&#10;FN+aq/j4PuQf2Y0MAfd3bcIVZv0D86ZggZs944kRhTgWUrIj6fjqsLJ1haYhs7aNFRx9gmDm4M64&#10;owhVEzNoW9lAw8wCCvpGkNbQxEAKf+C4cRilII/xahoYr2EIKR1DDGWMGqjtDomgjbBaug/Rt24h&#10;JuosbkRdFMe1aZNcxDfWmBLmjzEjBkCahUdWbjRdXji2NR4SxHspqXGQZWEVprMPFpC9lwh9+ohY&#10;nBQwbXo4JpCsZkybgtUr52LLljXYtXMbjh06hIN7/sLf2zZi7bKFmDbRD44OphQmsziLtq6GIgx1&#10;FWFpqgYDQwVo6srA3EqdsdsEhuZKUNYcCSt7TTiSfoVjZCZmmjCzUoO3D6mZFDGBY39SBIXvbYqJ&#10;jN2eJHITAyUWLRmMlhiKQSN6QVKxL1xndsO0v3vCMrQ79MIp/CUkABd2tquLUIHcxJgaERFMVKX4&#10;/T1gTmQXBC4nLyGeGqhEBNLRVaaLEyX44bLMkmNGDYW8rAQFrgsrC2Po6KhAk1VbmPGnqanAz9CD&#10;pzP/hpMVi4o/woM9MXfmJMyaFoYFM0KxeMkUzFswCZMm+LLYuLMQhDJ/OSE4xAm+/jbw8DARXxa5&#10;YmkEJk30xGR2nm+gHbzCtRE0SRHBszX4WuLWxGAs2m+GjafV+SVHYtGZ4dhfPBTzYkSYGt8LpqtE&#10;GGEigvtqEdI7pVH/2R4nMm1x9toqVv7LKEjNQ1l6OWrzK9GYUoi7mUW4k5aHmrgkVMQk4G5WNu7l&#10;ZiEn6jzOb9mM+uxsvO3swt2KGuTF3kAexVGfchPZ/H3SsWM4s1W4MnErvCcuhVHAHGj5zYe0YwRG&#10;m/mIDzzJOoVgjJkr87sDVB19IGXhCFUnH6g7+UHB0oGu70I0dcVYTU2MVVMTO768vhZkddQwVDid&#10;JStPh1cQr04jp8N8yoIgJScNPVJXuK0N5js7YP+MiUjctRHZh/9GJfFeOHcvZHoB7+tjrqI++goa&#10;KfhWCr/95g200/GF1sGs3xF3BXcF5xeQX7htFnG9Tbh9NreCk9/h5whNLHqx+Nmun0U7BS/cK68j&#10;VmiXxEWgWcj3F0+iRpgRKMQNtvyje5jz/8Ltv7fhOonk4KJpWOjpiImMkJpqHG9SQ6FnbAAzGxco&#10;autCmznfM2gCnLwCIKFKUzG3goGtE3St7CCnawRJNR30HzUOA0bRoWlE4+QVMUZZBzJ6xhirooX+&#10;UtoY6hCB8bP2wGXpbvzF/XPgrx3i403zZoUiIfoiEqOj4ePiTGKVwLhxQ8UzLoV8rqYiR7EK41qV&#10;Lt8Pffv1JBWMhYO9GWbNnIwd2zbgXORJRF2KxGWS4YVzkTh16gD27NzOeLoSyxYswdTwUDhb2omN&#10;UF5OEqoqEuKZhNYWhjRERmqDcTCx1IK7lxlcSAymVqpQ0ZCANSk4ZIopZi4zpaCVYWhoQOy3E2s2&#10;1D+QmO+KaREBmBTsB1eSgrGOAvQZHaQkx2LQ4L5Q1GKs1euGwVLdIKPbA5qOIkgbUfjhE4IpuhBM&#10;oeC9PegUEwKZxT2Y401haaEPYxMdVr+xdHJlGBtrUfB0d2UJKCpIQFogAFVpGBlqwsbahBj/34wl&#10;daKGjo4irG0M4eFuDRdWOU93S4SFM+t4WGHqRH/+DSfMmOyLSdN84BfkgBBB6H42mDKVwvaz45cz&#10;hKm5Ip3dAOFhVggIJFJPcYadnRbC52hh5UE+N2cU9mcNwrq0YQgLs8T1OhXMiO+HnQk6iK03x8EE&#10;BaQ+H4ysFzpIaLDB37ljcDBLE2mV83ErbRuuRkWivagBz6rr8KamCq8rK/G0vBwdFPi9wjw0JN9G&#10;VVI8OrJz0JlTgLasTDTdTkZm5BnkXrmA8rjrSDtxGNG7tyL1xCGU37iO4mvXcWP/Xvy1ZBkjyhpY&#10;+s2Gkf8cGAYsgIJDGNScJkLbcwakrXwhZ+0DbbcQSJs7U/S+xH1PKNl5Qc3eAxr2zpDSN8A4Zkd5&#10;FlVJYu8oZTlIqCsQdaUxWFKWA1oFsvp64lNdynR8PR0SjrkJwk2NsM7fE1Hr6Pb7t6Lg5CFUclAK&#10;M/UEh2+JjybS3xDjfWvCDfE98B/cisW9WzdwL1F4zO3/xN8eF4W2GIqZIr5LQQut7cZ/om+7fvH/&#10;E/8dFoU2FgnhPffZ7sVdZosSv0+4qaZwbKDu4ilUnyPykzxKKf7cI3uQumcHbmxbh5Or5mFloCfc&#10;BMNQZD4d1x/ahhzIts6QZZQxsLKGu28YrJ09KHIK38wKFi7eJAEH5n2OUV0D8Z12Bo8ejpHjhmOs&#10;tAzGKqpDRpPiV1PBWAVlDFAzhsakNRjtswo2YQuwddVqLJ49UzwN99C+XUiJS8CBrTsYZ1XEaxVK&#10;SYyiQInbLLh6jFfWVqYw0BWuuXfHzh1bcPbMCVy5fAHxN6Nx+3YCYllI425E4dKFc9jH2Ldjw2Ys&#10;Wzofa3dPxco1XvDzMiW+K8DYku6uqkUqFmZzKkGdUVlTUxY+Xk4IDfbifrRAwGRr/H3eFGqqOth4&#10;VhkxXSOw7owqJs8ygKmWMxbtkcT5LEMsWEFKYpH3crCHvoYatJQ0oa2qADmFUeKZowN69xLfU09Y&#10;m69Xb2Hdje7o3qMnRBOJ9pMmEJ/DAhAR5ofJU0LhwcprTtFbWurDyEhTXACE6brqGrLi3COc8hMQ&#10;x9hYDc7OZjA3/2/arZmZhvi8oxFziHCVnaubGby9rfm5rvCjqAODHEkV/nRtb7F7T5voBf9gZpVw&#10;R4RPcIYXkcU/0BpePqawcVCDtb0qMccQzo7scEMlePlbMuvow9xWHRNX6cF3fX/MPjkCuzIU8Xe+&#10;JmafGoglkVKYdmAwtuT2w9+l/XG6ZjTONvVF+fNgpJavR1l+PAoTbqM0LhmPC8rwuroCH+804FNL&#10;I56XlbAV431VBd5UV+FNVTU+1NdwW4HmtGRUxlMUOSloTIxGxomDSDu6H00JcaijaIquX0JNfCxa&#10;Um6hlOLYv34TJs9eA7OAudD3mgpVh1BoOIfDMnAB9D2mQd7aFxpOgczyrlC194a2ezCUiPlqDt50&#10;ezdIE18lKHrh6LU0RT9OQwXDFWWY8Yn3MjKQVGbc0tGBqpkZVOmGhkbG8LGxxrIAL0ww0sbh2ROQ&#10;eXQXyi4cRxWdvoaZvoGCbI6/jvbEOLZYdNy+iXtJcehMicfjtFt4lBrPJtwCOx6dSdF4wO/ZkXCN&#10;BEAhx/7XOmIuoyM6CnfZ2hkZ7lD8wlagg3viW2RfRyff9ygxBp0sIA8FguB7hCIhkEFd1BlUnz+B&#10;KuGagRMHkHnwbyTs3IwL65Yicu0yTHWwgCbzvYTkQGgaaMPUwRXKRjQBRwe4eAdR+J6QEw7smVvA&#10;xNEdOla2JCJlSOtqY5DkOPEFPWO5lZCj8In8UoxDcqqKkFKSwxh5FcibekDRZyHGey5AwLTFmEc8&#10;Xzx/Onbv3IqLJ0/j2O49MGOhHT1isHhehqaGMhztrTAhIgibN63G8WN7Ec3vGx93g0K/hsSEeNxi&#10;i7p0Trxi86Uzp7Fx7QYcPbETxy+GYMexUJwriMDey+bIveuMG7XGuNnkgtmrtKCtqSU++KfHYuJg&#10;ZQFfhyC42JkjZJYcfOcqo/i9HOasMcK8vRo4XiuFKx3SuNkxCtPX6orvTH3xngS2ZfVFxExrmOia&#10;IHieNNwnMoqbSSBkrTQido2AlGYv9O3TG927CXfd7c5+6AEjpz4Q2dkawtJWH9aORrCniM1MNcU4&#10;r6WtBAtzPdjYGkHPSBXqWnLQoJvrGanA1EILJuYaMDJRhR4zhaq6BFTUx7HKDIcWc4qFtQYMTZlf&#10;zBTh4KIPWydNmFuqwdRUVVwMfH2s6fpeWLtmNpatmIZACt8rwBIePsQeF3VY2mnAykEXBhbSsHVT&#10;hrUnO0coKobMP/bWWPq3Embu0YVu0HA4remDRecHYlncOKy63g9zF0lhwpaBmHhBhPBrIrgc6I21&#10;Nw1x6uo2pMam4E5OEZ6WlOFJUQEFXY73jQ0UfjPe1lXjeWUZXtZU4G11JT401uJeThqK6VLpJw+j&#10;mAO3igO/8VYM7mYkopxOV3crDk0sCK0ZSajioK9l5S8i6gs3qNy8cDm8me1NA+dB0y0Ccrb+MPSd&#10;DsugeSwEU6Bo7y/GekUzF5j7ToSGIwuBgw807b2gbGkjdnJZCl5CWZFoq4IxFPw44qaslhYklDiA&#10;GQGU9ejyllbQMTaFC/Pu3wsWYEOIN9YFuDA7r0OxMPFGfIT+KppiifHJcbibfBMPKPLO1EQ8zriN&#10;p2zPMrnNuo0n/7tf/ZP/ta7Um+gUbmmdRBGTCh7dihZvHzAa/HeLbDY+fsTnOvm7rtuxeMLPf8LI&#10;85h/63FKnPi5ThYB4XV36YbC8YI64c45xP6iE/sp/N1I3fsXooSrOWdNxlxGT0d95lt50qSWKgVP&#10;9DbUh445TSQwAo7egVBhkROO6Js4uUPX2h5j2S/jtNQwXF4GA0aSFsZLUfjSGM8cLclcLqMoC2lV&#10;WeZdNg0DqNt4w9BtBtRcZsDJfyKWzJ+Lg7t34sShIzi8+xDsDEwhLzGW5meIpYvn4vSxg7h54zKy&#10;Um8jM+U2Yq5cEtPidRbT06dOYPfuv7Fhw0bm+t1YvGARtuxcgJOJQbjRYo1LlaGIvx+AazVeyOiY&#10;hOyuibh53x457x2wfIcJ47EOAvwdEbREGn/FyWLZTl1cbBqCLSl9+V4J3Ki2wI4UdezNH4+Ue5aI&#10;ah2OLXGjMG2VL04UymNrdm+EH1TA+hgJ7CofjQXXx2HhaX2svEaCODsIig7dMaRfH6gYD4OW93Ao&#10;m/cST1sWKTPPqKjKQF5REgpK0lBUIqrT2fWIISamGuJz/HrGKtDWk4OBkTJ0KXRDEw0oq0oxAgyH&#10;gvJoyMoLR2EHQY2ZxMCYrzdUFF9QoG8i3AV0LDR1pSh8LeYSczg4GbMZwsfHCjNnBTLfh2PKDF94&#10;+pvDyFYByroD+I8Ngb6hJGz9hmHCRilsvGSIVZFqmL1dGcFrx2HC35JwWSIJZc+BcJjWH1O3jkbY&#10;jiEw9hqCCYv7YnWsCItudMP2FDkcS16C7LR0NKSUoTE1Hc/KCvGSri64c0NKIr60teDrnRZ8aqjH&#10;29pqfOfP7+ur8bQ4RzzLLTfyOJ6UF+NX1wN8bKlHLcV/hwO6PS0eD3PT0Z6ZhlIO6ELByRJiUUbE&#10;TWPeWzBjPszcp9DhF1L8s4n4ETCn+1sGz4emywQoCpjvHAgTzwhYeE+GoUcodBy96N5WUDQ25mA3&#10;gIy6OqQUlCCppAwJDuzxzJiC8JV09JjddKBsbAh9S2uYGppgNZ1LWExzqZcVFrK4ph7ehRrBZQWH&#10;T4gWt4fpiXiUlYwnOal4JrTsFLzITcWr/Aw84/ZZXioLQBKesxA8Z0EQ2uM0FgF+16ekAEHQgrAF&#10;MT9KiuWW4iYxCM89TY7H87REvODfeMb3vEi/xZbE97KYpJImBLJIiEE7cbgh6iwahDUAGEFyiPvZ&#10;x/YhasNy/D17EnbMnQx/K33oq3I8KpMeHew4aI1gaG0H7+CpcPaNYK53gra1A0XvCHVTC4xRUcZo&#10;ZXmMVpBF/xEjMWTUGMjIyUJWQQoyCtKQpuCl+FlyKkIMpXHpGSHMwx8zJ8yDjdMEBE2Yg30U795t&#10;W7Fr4xbMnjQR61YuwclTh3Ez9hoKMtORl5mKZNLd6WOHcXT/bkSeOIIdO9dj9bYQ7L7gjaO33bAv&#10;SR9XSh1xvd4WV+rtEFmliahGNaQ98kLmEyfENTgg7d4E7M2RxPVWe8R3mOBQpjT2pY7H6YaRiO7q&#10;j6gqFayN74aDJb1xOl8VZyqNsS1NFrsyxyPujgTO1/bB33mDMGO9Da7XOOJYhTyCtgzDmTxn7C4f&#10;h2nnRmHRVRusjJWF78neUHHtCQWT/vDZMQLea6hTxcHU+khhIZcRGDV6kHiCgnDKQklJElqa8hSq&#10;LrT1FaCoOhZKauO4E0ZBRW08tHXlxZcDjh47CEoq46CsMhZSMkMgLTOYRUEBqhrjxcK3sNaEAYWv&#10;qDqKRUMeVjb6cLAXrvgzhq29LhyZ4a2Y1928zBBCzHf0MIaZCwe2Wm+iWh+MleqLcZKDoMzPs3NV&#10;wKL1hpizzBLLj6nAbs5AWE+QgKnfCATN0IObnyF8Zw2FrbMOtAxHwsh1MJKqN6KyMhl3KirwpLIC&#10;HdxxLSnJaEtPQ1dxPh4ywz8szMGLqhJ8bK7Fi4pSfG5twBdi/7NyUkFxLvIppDSi3a+uNuDzW/yg&#10;+B8VZ6Mh6TqaicLPWBweF+Qg/+Jpseg6stLRRueMPXoYPn4RMPGaBpvgRTD0mggjz0mwD5kPazZZ&#10;C29oOoewCEyHud80mPtMgYFbIJTMrMVupqCvT7zXghxRXzwpRUEBEjqa4rwvxWKgyMwrLEKpa20F&#10;Y3MreNva4fz29Ti2ajYOLZuK2oRLyDlzCOXM1dXXz+MeUf4RqeQexfuUUeV1QTbeluTgVXEW3pTm&#10;4A2/xxt+39f8bi/z0/E6Lx2vSDsvs1Lwkq9/yQIhFIMXQhMKAgX9PI2N22fCY3FLxMvMJLzKTuZ7&#10;U/E+LwOvs1LFvxOLPyWBFBBPSmARIvoLBwmrzp5E0cmjyDtxGDe2rsWxpXOwflIQZvs6wcFQTXx0&#10;Wo/fUdnUBLq2tvAOmw4nr1DoWTlD386Zv3OEoa2T+ADneHV5Zn8ZDB0/GsNGj4WsIHY5CUjISkKa&#10;BUFGRRbyFL5wutnbzhZeZuZYGRqOyfYe8HQJw6JtJ7Bt33GcPHwQV7g/k0gxuTnJKC/OQ/LNGJzl&#10;/3mMJHfq6F6K/gC2bVmBOUucED5XBZuOW+FYUiD2J9hwa42NzOYXKx0oblnc6hhL1B+DjVH9sPjY&#10;YKw+Ox6rT+jjcoU+LtXpYcdtaZyrHIPb96QRmTcce2/3wZEyaRwskOdjXZwoVkPiXRscKZLCmSoZ&#10;xtZRmJHSAxujR+HvWzI4VSCFsEVDsDZKG5fbbTB561CE7jTE9nxZLIzrB4uwPnCcKwPnXQPhvKU/&#10;NH36wdh3IESWXuqwcFaFkvpoaGqNJ7JLsXOUoUhEkpYdTzcfIxa2nOJoMeqra8uIpxgK86ml5UZg&#10;5Oi+bKwsLA46+vLEfzVo6ciKRSusXKNrIA85eWHdMQWSxTg4ORvB1kGHSG8AO2cDCt8CgSEOcPU2&#10;gI2jIdz8NWHvN5iDvTekNXph9KghUOPf1lFTgbGRJtYeNobzXFZv51GQc+kHu3X9MefiMFwuMUdS&#10;WxhO3RmN9acjUFXUhfdN9yjGbHTR5Z+VluBpUSHu52US72vxhM810Kkab8fgUWEGHuZn4X1DNZG/&#10;Em9qK/CpsRr3OGgF58w8uw81SVdREXcVXx608vOykXp8DxqZX4Vz4PkXTiCJr3tSkIsHhdk4uHkL&#10;bNxDYeY7G9aB82HgGQ4rv6mwCZwFPfcJkDByYfafziIwCwYeETByCyGC2UHO0AiqzLOK+gZQMjAk&#10;5ithtIwUnUwOMgb6GKOuBhkWBBU9fbHwTe0c4EAnnOnjiQ0TvLE23Alpp3ejKYWDlrRSeeM87qTG&#10;4mVJNl4UZVDomRR3plj0Hyry8aGyAO+5fV/OVpKPt6UUf1EW3hVl410Bi0J+Gt6SBsSPKeS37Lv/&#10;277L5+fwsbhAsL1icXhDanjzv9d/YEF8l0PxZ6fiBSnjBYvIU/bno9sCMdzEPZJI/eXzqLwQibLz&#10;Z3Bz12acW7cMu+ZMweoIfwTaGdOdFaBvZSUuhmpsAREz4OYTAT0LR2iZ20LLzAbmzh6QYeYfS1HL&#10;aMhh0JihGCnMdxCLfhxFL5zTpvMrStFEFMUH0jxZTOb5+2GRjzfWBAdigp0TgqasJknewIoTMTh+&#10;NQHRcbGIvX4B507tx3bSyPrVi7By6QwsmBuKqZO8EOBnC0tLTWhoKMHSwpoR2RRGhnqwtbXClGXG&#10;CF2ojPVHVTFtnj40uB81DaUwZfsInCkxRnLrXCR2uiOyTg2nqjVIClJYeX483VsD15s0EFmmgJga&#10;GaQ1G+F4pgQulZlh6RkZrE8ZhugWaazJEeFEdX9cYO7fwsez9wzAwhNWpAtTHDiriGmbJLExYyR2&#10;ZtA0/YfAZ70yJl0aCN9zveG2YxiM5/WHSF1bkrldGaq6dGrXkTAIHQJNj35QMR8IZW12HCvmeHak&#10;PAuBcCRfWAVVOPAiqzQGY8cPxsDB3SGnNJr4L2R/TYpfUVwg1DRlxDfakKXopWSGQpm0MHr8AGjR&#10;/a3t9WHP5kD3F6499vK0QViYC+wcjOHqaYQzMXbwnTkeRoE9oaTXByOHDoeaymhY2CjC0Fgbrq7W&#10;cA3Uxzid/sxrYzDzsgjX7w3E/BvDsDk+EK0tpfjz+Bm+tDbjdR0zO/P7l4YG/CTGv6knAZQX4m19&#10;JZ2+Bl+aq/GNjv+hvgqvqkrxuprOLzzfVI1XfN0TOl755RPIPb0fNdEX0ElR3MtNRnHUSVRciRSf&#10;E6+OvYDccwfRnsJCEXkak8MnwIou7xi+FNYBQqafCKvAmXT3Wcz1IdCh+O3CiP0+U2HsGgw9uo4y&#10;kVXJlIivpwd1ZvbRCooYJiGBkWzj6WjyeiwGLAhqhoZQMzCCppE5nFy8EeTmhZXh/tgx3Qdn1k4l&#10;fRxkITpCxz+Auxk38bGpHD/vMsZU5eFrUwk+NxbzMUVfW4T3fO5jdSFbET5VFrIQ5OMdi9q7Igqb&#10;7QMLxnvSwHuSwHt+7/eFWfjInz8IrSQXH9ne8rk3BSwCLASC4P9r2fhQyN+LW7a4WAgU8ZJF4Cnd&#10;/xnbo+Q4tMZcQe2V8yhmnMog8p9bvRiRa5bh1OqlmOvrBgNNZRiYmkPDgI5vZIYp0xbBO2AKTNlf&#10;mhS94Ph6Ng5QYp+MU1WCgq46RtOshoweBgl5RgU1ecgrsWjK0PWlx9DU5KEvzA3Q0cYSuv2ywEBs&#10;DQ/G39MnY3HYFMxZugeTN57Dgk2nEXn0Go5t34fJYX5wtDOFqbk2DPTUYK5vDGsTPfHUdFMzDdjY&#10;CRndE6YmurC2JM2aG0JTRQ5GNE9vVyOYqBtjwkQzCn48Yl4PwJHqcdiXT0dP1cPK0/LYclMBS86q&#10;YH+hCpaeHYeVZxVwrkEJx8sHY2/yOOxIlcS8GwOwPLEXtsUpoqZxGwrqrbH99hAktBriSpMuViUP&#10;waEqSWxK6o3gJaPgFa6MpTfkcLxQA1tPDMeem+rYVzAatuv7wuG0LmZeGwORribzOJHe2ZqozYpl&#10;aqkELachCF6ugynrNWETNpSDVArGTnLMSOMxZuxQSI8fAVmZgRgxRrjjx0BmhjHiiypU1MeKm6rG&#10;OBYCZfGad8NH9YQGCUDPUImFYxRUWTCcbQzYedpwtjcVTz/U05ej++tDk8Sgqjkee/fPQHRBMKbt&#10;6oOlfyvAPUgXQ4cOgo25KoLcvTF5ji/W3FCC0cTh2HjBCCFHu2HT1ZHYtX8+chNy8f7OfbxtbMAr&#10;Ovc7Cvt7axO+32mik5fhA11dwPmnFYV4XVOG93zNz9ZGfG+uxxsK/0VpHvE9Cw85SLsE5C3Kwceq&#10;Mrwm/n9isXhdVYyPDeXozElC5dXTaLsdjaroMyi7fhINRMLL+/YQ84NgR4R3CF0AC985MPKfBRP/&#10;2dD3nAYtVxaBoDmwDZgJG+8p0Lf1gL61E9QodikOSFUTE4yUkcNwKWkMp+hlFVWgoKFNsRtDk6/R&#10;pPMJWy1T4WaPQZjqG4QDy+fg6PJwJB5cTdEfROnlYygQVr9JvIKPLeX4p7MFn1vK8K2tDOhqxO+H&#10;Dfj1gIXwXi1+dtTie1slfrZX4mtjAT5V06mL0ynmNAqbhYEU8F8ByMYnPv5cRjEzHnwoY+P2PePC&#10;u0KKngL/SCz+wMjwsTQfX1k0v1UUibfC5wjF4i37VYgPr0kHwsHD9vhraGDhLDl3DFc2rUD09nWI&#10;E46ub1iHjRND4G1uBAcre44lK2jomSBs4jyEsFm5+sLQwY1j0h06JB4F4bSnKiMQSUhCWQ4DRtKc&#10;5KShwUIgLSshnlwmXFCjoSwJIy0lmKorwc/cDBuY5TcHB+DgtEmI3bIaUVv49w8ew4mVG5F96Bhy&#10;T57BpYMnMGfGEkRM8cT6XVZYvNpZvNKuIiOxtKQUY7EyjPT1SMmaMDfVhImOPNQkx8PV3BLuFhaY&#10;M8cY1+ukEd2oiUtFlth9SQNzFpvByEIOy49a4kqnAVaeGYqQqWNg4iKJhdFDMP1mX9iv6Y6Z50XY&#10;ntUPFyoUca5aCfMTejLfq+B6piGWnuuLHUlKuNWsgmO1sjhaRdLla2ef64eN6YOxs3Q41t7oD+f5&#10;AzD9TH8cydHDwWQJhN4YjIP5chCpao8nphAbDXRhIMwiYmcbGqmLFxvwZP4WlqT2CNaF30It6IX1&#10;hHZYbyhYDsaQ4WMwYNAQuvloKCqOhLT8cOZ5SXEBUFQaCwXlsXR+afF19AqqY6Ckwp9Vx8NUVwkB&#10;LnZYPnsOlsyZiYgQHwQHu8PB2RiqOmMxbGRfEgB3ykFvHEhyw7LjWthwRRHha+VgyigQJpwa9LGB&#10;S4A5FPRGIHwpMWqqCMs3rEB1STsaUrLRlJyOR0Ul6OKA+3G3jaJvwcNcAfkL8JZuXp90E+2ZKXhL&#10;0b+tLsOPZgqhrZluWIOPQjEoL8ZLDuIXHKxPCvLwpqwY76qK8JCF4AkxuT3rFgovHUfZxRMoorPe&#10;3L0SxZdOojLmOv5avRzmTn6wD5wL26C5MPScAiOfmdDzmEq3D4Uli4Atkd/CZxIHrz9MHXzoaJZQ&#10;0tKDtoUl440WBS8JCSVFjJCUgKKmFjQYAYQVaNS4VSPiaxlZQs/cBt4evlg2cQJOrJqDI0sDUXHj&#10;MBpuCQcfo1m8klmMzrD45eNHRw1+tFexAFTxcQVpqBW/HzcAL1qBl3fw74sWPm7Gv0/r8PM+C0Bz&#10;GT7WleAFI9AbCv4zv7sQCQQaeF9O169kQahhPKjMxtsyon1pBqNCJr5U5OEb48NXth+1hfhZW4wf&#10;NcX4QpL4LMQJFodXuSymuWnE/kTcJ/ILBx9TD25Hwu71SD+0Czd3bkEs24mV8zHLyxGeTvawsnWE&#10;jpE1AifMFh+IM3fyhrGLD4xIPJrWdHzSz0glFSgbG0NGTQnDiPsy8jLQ1dWGpOQ4qFD4OipSMKDj&#10;aykxygrTyHW0sHX6FFzduBpb/dxxfuEUFB7fjeyDu1B69ihaYi6ika3hVgxSz0fhyqmzqCi4jLLS&#10;o4hNnoETV5ywdIsqgqePh4HZONh6SOKv64MR16iEyNt62Bupi/UnJXGmvC9utEjgfK45TiWaYdFq&#10;TUyaroeLhTK4VDICdoEsUhrDoDxzELzO9ELggv7w9htI4+2NmUeHYNHFUThQo4ht2dJYf2UQlkcO&#10;h//uQXA82gfb40Zh3iURFsf2w550Jdxul0ZchwE25vfDgbJ+iDgrgsfenliS2AMbbndH6F4R5s7l&#10;7+L0IZJRHE5RStCJZWGgry4+VSecw9fXUYGZgTZsmV201dSgqarJijoOY4xFkHPoAV3XvlA1GEp3&#10;Hw0FmbFQYn5X1RsJLYNx4oUDtQ3HwNicmd+CuKU8AhraMszoajDSU4EFs/rEEF/xyrzC+mTCzKmI&#10;UA+4uJvDylEZyipjIGc8BCF7JLHtmgEWbtLD8Wg/rL6mCJ+5ahjeezzcSAuqukOgHzQAobvUkJeU&#10;hScVrSi5chmpp0+gq4AD/t4dfH94F8/p2J2FdJ0WDuyuDmb/Gnxg+3ynHh8bK/GlsQrf25s46Jvx&#10;jsL/wGIguPv7mhK84oB/XZaFjtQY3MtMYhFpRG3cJRRfOI5SCj/pwGZUxp3n64pQePkSJoWEQsvW&#10;F6YUuzB5xzJgLsz850DNKQzaLmGwD2Lu958CY49gaFm7QMOU2V5VD8ZEVgVtbYyQkoK0igokKXxZ&#10;VVUoaetARVcfisz4KiZm4kUnNY2sYGLrIL6u4m+6/bUdS+lW01ERfRQNSVGoiovE48JEOv5F3M2N&#10;xdOyZEYZOnltOu5kXsWfJy34cq8CX+9X4Y8g+Fct+OdFE34/q8OPzkrgVTv+fXsfX7qa8OvpHfx5&#10;2oafneyfDv6+tRK/OipJDVXi9qujnLGIBbUkDV8rcij0Qnytzsc3oeDUFeBnXZG4CHxjnBBI4E1h&#10;Dl4WpOOZcOow6zYab15G2pEdSNq/Sbymv7AQaN65w8g6tQtrJnjDxcYM5la20DeygE/gRASEz4Kl&#10;ix/0iftGbj5Qs7SHpoUdhisqQVlYl48uP05mDIUvLZ7lNmbsKMgR/010VaGvqgBt4YAh3dpBWwOr&#10;wgJwbt0SnF02B8fnT0Qh41zGwZ1ojI3CfeEgJgnnSWEqHpHuOvNScDczDbU341CdGIu63BiUVG7H&#10;9YxZOB8/F9dS5+FmSQgyHpmh6K06il5LI+OlGnO3MuJblZD1WBtZz/WQ9Kw/Ml4pI+ruIEw+KYKS&#10;R3fYhUjANUwWyhJSUBkxGp4+0ph7ajy2F/XHiov9EbxqCCZvGgOPxdKYfFYGa7KHYEHiSGyJZyE4&#10;PRKBR7pj0eneOBg/EheKNLCFhWd//mAcqVHAjqIxcJwvwjgDEYxmD8XBkwNxuLQnRJJEIBkiuJ4+&#10;EV9bAVbEcCsbZip2oJO9Ffw83GBHCjDR0oKCnCp6Du2JUToiOM4cgFVRejCYPAAeC+nmxgMxnpVW&#10;U1Melo7SCJzFTOHKTGWiRhoYCgnZvuJ5xjq6whkDNdg6aMNeWFHURR9m1iowMJSFvbUGTp3eiD2H&#10;ViB0lg0UtYfA3m0UVu3UxfxVlti0zxfatqNgFzECVt4KMJnbDRP3K+DW1etoTS/Ai/pavG5vQf61&#10;C2J3flZZgrfM6p+bOWCJ+j8o7qcU6LuGKjpiNp5xx76ns72hU70nvn9nFn7NrPuZv//KiPChrgwv&#10;OJgfZcej/OJxNN+ikxali51KWKiiIPIgnnFA4+srPK8owLntW+Dk6gVj3ymwJubbBy+Cc9gyGHhN&#10;g7prOEyI9nYBM+j2ETDyDICquS3Gs6AaEWf1hNNScrKQUJSFvIa6uCkJB/J09KGsLVx3zgJsYQtN&#10;vs7Y2hXOdLtZESE4v3M14vauwq2DK1l49uNOxnW0pNL1U6+jKjYSzamXSTbpeJBznYP3Gp5Xp7L4&#10;NeLjnWL8eliHf5/R7V+14t+XLABPavGpKRv38mLw6W4pC0M1hd+Mn3zNv6/vsUjcZWFowO/n9fjz&#10;qgb/sP37oga/OsvwtaWQ5FQibl/rC/GlNhff6+n8jRR+QzELAZ2fMUk4kPimUMj7SehIikbRuaNI&#10;O7CVOX8/2pOu4UVRMmpiTiJ6x2KEWWrCykgHdk6u0DI0gYO7D0Lo+JaufjB08oShixeUmfWNnT0w&#10;Tl2dfWQMeS1VSCqMFyO+rp4OJIQbvlDwmmpyMFRXhqEaqVZLEdaqSgg2N8CemRNwef0SXNu8hNSx&#10;DrlHdiGFBHJfODtRJRwUzsTzwjRGvkw8zKH4026iLTkOdXHRaE/PRG1WPvLjU5B/+QpaC5LQVHMJ&#10;+VWbUd6yFDn1EbjRZICU++qIL5fGubIx+Dt3EKLqTZH+2AbpL/UQ1SmPredkMWuxFEJmSWDLaWUK&#10;cwhm/90Hdo5DYOYwDtN3yWJT8igcbFTA8pQxWHVsHAKCpeA8QQk+f0vR2cdj5XUDrEuQxV+3hdOD&#10;w7EraRhSHxrhcJ4aUb8PNqcOxLHmoVid1AsOwYMgkpAZJl6QX0VdDgpK46CuKSx5JAl1DaKRoQax&#10;X4UZSxrG9sMhZ8hMr9Ub40x7wGwakWTDOMiFiTD1/FC4LB0EK/8xcPJQhLT0eEiyeglH9M0pZh3h&#10;NJ/2CJjaKELXiNhlLMXHyrB20YIRn1PTF5ZPHonxcj0xZ6YnqssTUVyWgl37NsDRVQ8Ltxpg1R5z&#10;rNrojOWHdWA9dTzjxjBYTBiL3MzzeFRYi9rEm/jR9RCvmhrQlpSAexmJ6CzKwr+d7cz49UR5Otbd&#10;Fryur0BHdho+11XgCx9/qC3Bc77uQVYSnpUww9aU4wdp4FcbaYCveVKQiY6UGDxIi+frMuj6sXhw&#10;Ox6tMedRfukY3jXW0hnvoPj6WSyfMQVmxHwz/6kw85lG4S+Ald9caLtNhKZ7BPP+VLiEzoaZRwg0&#10;bF0wXtMAivrGMCDiK6qrYrTMeEjICxNNFIj67DM9XajpGUJeXQfqBmYwtHBkgbCBg0sggr3DsXH+&#10;PFzbuwGxQtS4vBfVN0/ifm4CuuhSdzNvoTHpKgngItozLnPQXudgjsLrugxSUD2+tpfQsSnex+yb&#10;x41igf/zvJH9k46G22fwraMIvzuF4yEUcjuLonBc4Hkbfr9qwz9vmvDP2xr8ecv48KoCv5+W4PuD&#10;QkaFWhYPociW4FcrC0sLBd9IAqjLw6+mEnyrL8Znun9XOh3z4jHxar7C7bsKTu5F+sFtqIs5i1dl&#10;qaiLPY7za6djop0+9BSl4e7qDl3SjpWzJ8KmLIAFha/n6AEr32CoW9hD38mFuKwBFUNDKDFry1Pk&#10;42VIoOoqkFOQg6wcx7OiFIxUKXpNVVgLS8dpqsFFQwlzHSxxcNYE3Nq5FjlHd6KY1FF07iAqr/F/&#10;Kc3Bq/Jctjw8FYpVWR7HSDYe56eiKyeNVJmFD5WljETZqLl6XnwX4vq4a4yPNezHalSVxaOqczvO&#10;xOgS38djwxllHMuRQsydXrhSooAjFyRxIUcZB8r7I+udMtJfaCD1nTlOpKnCQl8WSppyWB1pgMha&#10;FazL6o/ZO8fC200KDlaaCJlphKl7DDA7Rg6b0vWx5LI+/A8Nhe++wXBf2RMLTozA3uzR2J7SHwdy&#10;RuBCpTRia5QRmWQHE2dViLT0FCElNxLjJEdARlbI4pLM7aMwZvwgjBozHOOkBkOOYtew6Al9d6K9&#10;/RDYTh6FgA0jIB8ggts2aay76YZZ59QRdLQv1qaoY9ohdZgFjSCyDoSwCIemigIRXw36BnLidcw1&#10;dSXoXBLQMZeFtqkUtIxHQcdqPJQN+Zly/bFr81IUsLomJF3H30fWYtnWIKzd44Gpi/SwdJMx/CYo&#10;cyePwrrta9CWV8lcn4aGBCG3p6Hq5jXcS71Nx8/EG6L6m9pStKYm4HNLDfDmMfD+Kb7ebcTPtgYO&#10;0Dq85WuEyTqvmf+/tzXia0MNvjRU4lMDXaypglm2FC8LM9FMvBeOfr9g5m2kk1ZHHePOPoOSy8eR&#10;c/4YYvfthL+nL8yZ5Z1C5sLefxocQ+bD3H82dD0mwchvGuyCZ/F3M2Dg7Ac55nR5AwuYOXoysjCL&#10;yo/HkLHDIausBgkFRcioKkOTA1lV14COb8hMzx1m4QJjKydYOfggyCsM+9YsQ+KxzcTibahPOEMa&#10;ScTLqlw8K8sUi/8x3bOOzz/IvcFBGscWjSclCfh+j8XqDvH7LsXfycjTQWx/3o5fz1rx7T6F3FlO&#10;EmBReNYEPG3AH77m2/1a/POyA3hL53/VwHhA0b+u5HOlwMsS/HkonClIxkcSw7+PqoEn9fiXUeI3&#10;i8bX2hwWzqt4V5XJz2tCBx9nHd7KeJCFpviruHP7GvIvHcZT/v5DaxGLVSTSj2/GzlnBsFWTgY+9&#10;sOCqJcztXDBh5hL2bRi0bJzhFj6Vbu8JNQtrSKirQY2or26gB3VdDcgpC8ukqUNSWkJ86biWMs2G&#10;zm+vS4pQU4CjlgZsOS6DGWe3BHnj8uoFyGHGLxfWGaSIqy6eQsONSDzMuonO/DS8ry9nIcjDo/xk&#10;ElESSbIK75vr8baiGG/KC/D5QQvasm8h4/BmFq6LuJ+WJD5T9PnePZQmZiP+9jpkPzHC2VwJBIQO&#10;h7bWeIQsHYNTBVo4kjsE+1NG4kjMSFykWA8XqeNQqgn2xkvg6ktZrIobDhcPJdjqWWPCbHvMP2yP&#10;5TftsY0iPnNpFtbvnI6gla4kgYXYeCUIM072xsrEvthX1gdLTosw+y8RLuUPw82mMbhcIYNLlSMg&#10;UqGzj5cejiHD+omvulNTk8fgwYPQd4BwLW8vjBgyBCMGj8HQQeOgzJ2grDcUaqb8R0LZudZDMGWT&#10;KVwnKMAmeAjMvQfDf6U0Nlwxx1+pxph6aQCcNvWFof8QaNvJUOjy0DIaB019aahojxYfEBRmEalp&#10;suCosSDoj6bbDRQvl330wA4kXL+Ic+f3YcvOxdi43xPeoSQEEylMmKKNWSsmoSC9FA+Y5TsKc/E4&#10;NxeNiXGouClMq43Ge+b0b621eFRKoRLNnhRmiQng+8MW/Ohowrd7zLnM6++5c95WlzDXF+NpQQae&#10;EOk+NZZzkBZy0DbgY2MFnuYmU/jniaHp/Du3UXbpIPKO/YXCk3uQfmI7Uk/sw/aFC2FBQVr5zuKA&#10;nA/noBkU+WyY+k0Vn86zIOI78md7il/XOZDCt4WRsw90bOyhaqALWRV5ZlMZqGnrQYoupaipQsfX&#10;YTOEurE19G3cYGTpwL/hCQe3QIR4+CJy80qUXD2MjszL4nzfnBKFL63l+NxWidbMODwsSGQxvMYi&#10;GIc31Rl4XUFh1mXxOwnRJgd/BIE+YwHsrKOY7+EHs//XznrgxR32UTl+sgj86SLuP6wQUwGY+/9h&#10;LPjxtBJ/npfjz7NiFocS4n4Z/jzIxd34Q3ieEwU8oNvfFfqvEB8ZM741ZDEuXSciX8D3++zrxmzc&#10;TblMIWWhnUX5Y0sVvnXy8z89wru2AtTEHUc5Y8uF9XMQYqYJfysjeDnawszSGkGT58A9dBq0bVxh&#10;7R0EIyK/AmPQSGUWS4pZkU1FQxWqwnUOgtvLS4mvHtUl4pvR7e30KXzB8XXUWVQU4cIiMMfBAqcW&#10;z0Dq4R0ojjqB1H3bkLB1BUlkJxpunmNMSsKbynw8zEwiGd5GG+nvPjP/1zuMhjWFaMmIxYcHjfjz&#10;5gk+tVbRSLLE9y+ovhyJd2VFLJz38P5OLaoKL2DBRJKfhQJWXR6FtK+yyHk3FjENA7A7fhg2X+2P&#10;U8X9sbtgEM429cDVioG4WCiL1GZLnE5RwF+XdbElxRBbs4zx15Uw7D47GysOuWBZlCpOlgQiqskP&#10;+wsksDRaBIfNPWC3oB8mbe+Nw+nDEdc6CufqB+FMbTecquwB0aiRwyEtIfvfDDwpacgqSWOktHDb&#10;3cEYPkhw4LEUvJDhifLuI8U3tjA2NIeerj50mJnUGBNUWVXVx8vBwVSPYh4JCzsF+EeowzNcGa6T&#10;JDFl11isiO+HjWkqmM8vvDPFDIvOa8N91mC4eCnD3l0d9h46MDCXgaWbGrTNx4lvmBl57CCioyOx&#10;e+8a7D09FVuPu8AuiNXx7DLkpuehKYcuU083utuGL03cCbVl+HSvGR/YycJBu09Nlfh1rxHf2urE&#10;aFZ17SLzbhn+edSOPy8fMbM+Zt69jzd0+JclOXjPrP+sKA0vOCC/MvN/ayHqNlehi5X8MSv/C2a9&#10;l3TStsTLxNQDqLxwmLh/FDcP7kJEYAQ0bSh8nylinLcPINZT/Fbek2HK50y51fcIhbZzEAxcQ2Hq&#10;Egwn3wjxaTw1I23xzDIZ4r0a3V+WbiXPvlXmYy0TS+jT6Y1svWFq7QYntyB4uftjQbAPi84OVFw/&#10;jGai+Z20syi7cYgDMgGf2ug09xvonuVi0TcmXsSz4mQWt0z8bCni96JDNRWwSBTifn4sXlam4/dj&#10;ZnmK+/uTJvxLV/98pxgfm/Pw434pfj+qwq8nRP1nzfjOYiEQwe97BfhzLxf/dhXR3csYGwrwvioe&#10;r4uvsx9j8TD1FB5lXkBH+nl+Vi7wvBZvq5LZr5n4p7MC7xvzcZ9CetfA4vPxOT7drUJLOotDFrPy&#10;bRJVzCFEs+BvCPfGbE8XhPq4Q9/EEF6hE+ERNgMaVu4w9QiDqXsotEgCEjo6GMu4pEjUl2N+V9XS&#10;ISqr0VAUICdHulRXhIW2GhwNNOFC8TvzsQvFb6MiBw8NZawN8MDtvVtQHHkA19fMQ97BHWgh5b2l&#10;4DvS43Ev/SYLVS6e0/WfMQK8rS/heCtBFwvAI8bER4yB35504F1TOV7TbLoyE1By/ggKIw+y8JXg&#10;bXEpI1cRqpNSUFixE7fb5bH6YH9MmyMHr5A+CNkxBFsrxuLy3YE4kTKYBNAHx4v74kzmEERmD8CF&#10;hv64+WA8LtaPQXKbE2KqPHEkPxA3qifiaqMWlsUPgN9+EeZe7o55l7vBZYsI6j49sOTEQMQ16+Bi&#10;8xBcae+BkxW9cLRMBFHwlt4w95KnuDVg4iQFpwmjOfCk6ELS8Fw8DMGrh0LXZoh4aWI9AxVYWunC&#10;yEiNBWEYLE304MedYmaoDgMNOZgaqrDajoeBoTxkpfpBk5VWR2MMnCcMgSPbshNaOJRri5ATEtDa&#10;KELoNkmcOL8aJ89sxcmzG3H58mkcO7kfy1fPhJePBebOCcK5M0dwihlwxZoZ2HUiAGeTA1FcQPHl&#10;luBRcSHeVVRRrBzIzTUUunCgiZmebv6jtYEdXoXnxZnM+0ncGQXinwVHb89KxvdnD/Dr1RP8fvuM&#10;ubULzyoLiWy56EiORvvtG3iSw7iQcROPs7lT6Z5dFP79FLpoUhzuxF9C040zaBEvRX0eR9eshpmd&#10;LzQdg+EQNB02/lPo7tM5SOfAwWcqbOj2ZtzKmTpBw9obVl6T4crnbF2DSD5G0NDXhrSSJJS1OFC1&#10;NSCrpgQFYqowH9/A0hEGFL4hRW9s6wlPnwj4OThj58ww1Nw4jMqr+4nKp+lKl3En/SLu5sTixyOK&#10;93UXXnMQVsedRXsa8z3//66cm3giuH9FCokoA68qUnEn+SKd+CKeFt1CZ248XtQV4GtXA+NQKZ1K&#10;EHk1fjyoxM97lXhRkU5yyMR3RoRv7fmMRtmkgjz8Q9F/a8si2hfie0sGnhdcwbOMSBaAOPy+X8Dc&#10;T2IQCkg7I8FdUgIJ4jn/dntaDMmintCRg+r443TcDaiJPsb/5xIaEs/g9sF12D0tEAs9HBDk5gxj&#10;axvY0OWtvCZQ7H4wcg2HmfskaNn6iA/yjdfQhLKBPmTUlNmP2lCg8JU12ZdKUlBXloG1ngbcjPTg&#10;Y2IAb30d2LLAWpBwbVUUEWasj3NL5iJz1zpcXTINZaS4u0kxRP0kPGOmf5KXysJVxIJZja9twjES&#10;xkTGwXeMAN9a69DG4vCYxtCWGovWeBYvFo0K4TjGxSOkl5P4UF6Kr411aGdMeMViV377Kqa4+sHR&#10;xAROs0Zie7YmzjaPwcZjGvB0cUPIZFdsvqaK07UjcL6OBaB4MM4xFuy7MggHYvsislgLt+4aI6ZD&#10;GlEPtHE41w62gUOgZt8D5mtE2M8iEntPCfGd45BwfwyO5vZgBBdBO7wbXLfQ8cOuijD9encEbBmI&#10;KYcGQN1uHIKXyGDpzf5w2t4Dyt7dOehkYainC0MDZZgZC6fkZGBioCq+FNfWTh8ONgZwczaDo60R&#10;7CwN4O5mASdnY9g56MDB2QjunhbwtnPC1FAfzFhtDLPwIfCbponJk/kFA10QEMSKPsEKu7cvRnry&#10;TaSn30LCrSs4cGADju5nUTi8H5s2LMDfu7YiLzEHTVnFaElLp6jpWDnclnDgtdRz8DXicyt3Skcz&#10;C8BdfGGuL718hs5CoRPrfxLda2MvIffMYfx4fI+59gl+vOgiYr7Cr6f3WSBuUdRRuJdynRU7Hg9Y&#10;BJ6lJ+BB0hV0pkaLL1ftSrmJjsQo1F8VsuA5ZJ48gRnhU6Bu7QNz3xnE/Lmw9Z8KV27difZOgSwE&#10;gURTxwAoGTvCns7v6D0FTv6ToWvtTNGbM5PqQYlC1+EgEI7kKwnLRhvpQ9vYnLnWHYYUvnB5qjEx&#10;38c3FBEuDri4ZQnaUyhatrdE+IfM8S+5/dJSiA8tdOTn9/CRtPO4LIuDswBNyddQd/MsCs79jfIr&#10;e/ChKgX/3KsgBWTgKYvFk5wYPMiMxut6IvrjFoo8k25cyL6sxje2T3z8tjwdH2pIDff5+Q9L8as9&#10;F+9rbjGrR+NJ9jlibTR+3Mmk89/Cm8Ib/H028LAIP+ny3+uzSU8F+NDMgkGaeM8i8q4mQ4z/N/9e&#10;guxT61EffRh30y6LC1R72g0URO4jgkcg1EAO7qYGsHf1gqV3GMw9J0LLyhsWriGw9aDwLX2hZGQN&#10;WVKoMLNRVlWN4lcTC1+JwleluJXkxsPRjGPT1BA+ZsZwZ7yyoPCFpb7MmP0tZSWxzN0B15bPwaW5&#10;4UjZuhz3kq6yuJ7GncRL/E4F4oN8b4VZjqTA9w0V3NaQkjrw6+UDdFXk4lNdMb4T9V+X5eKpmAQS&#10;WQTTUHH5FDo4ntHRhnfCmaYqRqH7j1GamoGD131wtLUPMV0GZ88tw6WDN5Bw+Tqi4lfiWI4hLt0b&#10;ijNl8kjKjEQZ/0ZJ5Q1sizPCpuReiC8XIa6sHyLTByLtjjIuFpvBY8VgzDgsj/TH9lh/ZQh8N4gQ&#10;sk3EfuuBsaa9Yb1sMBYlMeOHU/S+p0QwWSSCx9a+mHOzJ7a0iOB1sgd0Z/aEzURJePqbwNbeGFbW&#10;wj29DMT31rO10oOFqSJdXg4WxoqwNlWBs7UOs5gxIkJdMGNqGGZO88WsKcFYuWA21iyehtnTA+Hu&#10;5wAdY1l42JphUoQ5Zs61gu9ETfH9zEz0VGBvbYJ16xciOuYsigozEBt7Fjeun0VSXByqCorxor6V&#10;A6aaA7MET/Jz0Zmfia/E/dcVpegqzsHL8iK8ZwX+9eIRfr94iM68NLyvrcS/Lzvx++ldlF8/w1wZ&#10;DfBnvHmJ3y8F8T8C3r3ga1Mp9msUfSzelKbjBcni/q0baIw+i4fp/12b3nQ9Eu0J59HK/6uSbr9n&#10;2QrYMnNrO/nBOXAWnIPnwNpnMtzC5sIhYDpsg6bByCccChZOMHELgR0HrVfATFi5BkDewIgi14OG&#10;kRFFb85+MYeSOgsAB7mWsXBAzxpG1i50OnfYufrCxpXZ3i8EiwNdkXJqO4vfJTzMj6EoOdBKEvGh&#10;KRufGnPwuCQFPx424DUH4beudubzu2jPSUZnQTKabkUi+dAKdKSex7uqNDwtjGcRyGBLx8vqdPx5&#10;2oK3TWXoyEnEM+bXXy/us9/aibLJeFuXg+8Pq/G8KonFNha/2jjYG1M4yC/hA0X/pTYJvx8U4Ocd&#10;ZvrUM/zMm/hcncSicoX7IB1gVHhfn4tnhbfwujwN35qL+F6SVPplPMtl8ciNEZ+ByIvcgbrYEySs&#10;a4jdvBRLXC0QwPFmzGJo4xEEB7+p0KPLmzj6wdI9DAaOQZDSMWbTg7IRiyexf5ycLFR0NVhU1aCl&#10;rQpleUl421vDz9oSHkYG8GIfW7MoGKlIQV+4Gw0p11dPDRdXLEDyhqW4uXIOMveuR8WlQ6iPicSr&#10;smw0J17Hi5Is0lEmiyyjzsO7+NheTxNpw7/PSZAP7+Dnw2b886CVdMPt/Tv4VFOOzox4tCVdwqvi&#10;bBZGxtD2WvbzI3y8/xC1d47jZmkAkhOikHOrEGVpKTV+AAD/9ElEQVQZVagozEZiow0ud4gQW+KA&#10;FJJHcUYlivNLEF24GlcbJHG5cRAia2RwqWo0Np3ohWWHe2NP1lCkvhmMyg+GuN1hhNDlIzBcsgdU&#10;bfvCe9tQTIkdj5BrAzDpeE+ILDb1gIyPCHJeIkw+2Q2Bf/WGxdT+UHYZBHnzkXQZHZiaa8HVSx/G&#10;lkqwtDGFnZMBtHWJ6xoy0NWSh7mBAp1eGY6W2nC2VIOdDfO+HVGKr3cS7v7hYQi3IF14hVkwoytB&#10;w70/dGxkoMxO12XFtXcmfk1Ux7zNegj5Sxm2LkQvX28c2LcB8TdjkJWWi8bsInSUleBdC4VfUc1M&#10;Xkyh5uJddSUeF+XjSVUpOrLTUXblAu4S5V8xt3/paBKflxcutvlUV44XZTkoZO4qZnslTN9ta8X7&#10;O014d78V/7x6jLupcURUAe9v4iHbZ6Lcy5oitKRQ9ESzx+mxaI47g9LIvWhgLInb+zdmTJwuzpl6&#10;LgH8jrPh4k+E58B0D58Pe8Htg6dD1twZMmZOsA+ZBVvfKSwUIdA0MIe2iTHRVBva5qYwtrGHloEx&#10;HV+DzxuKf2dgacvn3WFm4wEPOp2nRwhCiIF7FobTwc+h6uZJdBUl4AcR+kNDNt7V0UWrU/GMRUDI&#10;0K9bK/D7zRPg1VPcyU7B4+p8/HpUh5zI7aSVg2iIOY4PlSl4xdc/yY8Xn9tnZ+DtnRp0luX/dxyE&#10;/SIcsX5ckY1ntczqnx7xZyJuQyrzfz6jQCF+3s3Bz6Z0fKlJZgGOx7M8kkj8QbwrjcFXCv8xY8jr&#10;ykRm+0o8p+i78uJJIXn43lRMMSSTGkgllenozLzOyBKNsmv7kXlsDYpZ3LL2bsWphTMx19MK9qaq&#10;MLGyhnPITOi7BkPT1p1ONhH6LoGQNTKHnL6h+MpGJX09SCjIQVVXE+o6WtDS1YI+icrP1hZTPT3g&#10;x/72tTARU4S+wnjoK43ldiQcdZSwfVIY0ndtQtKGJcjcvRYN10+hKek6yaeJ3/cOC1eleEw9Z47/&#10;RYH/uNeAX/ea2A938fsZzYY5/9f9Jny5w4LQcQe/WpvwrCADH2sL8bKIBZbFVLgO5HNbHb7fb8CX&#10;trt4VNuBkqw6lDIaZdZNRnSJKWLK6fYxy5EQlYjbV24h81Y6buUuw9lKTRyvGYZbRWtRU9WBQsaL&#10;zTdssLdwNGIaRmP3Teb8jT2w/2pPHM4ZhIVHBmLi8cGYFDMYjmt7wG3uYOgHUvhGO0RwPsK8fY1v&#10;SOwO5zV9MGxcb/HRdg3DUUSloayaytAz0YCFpS5MTGT5WBKqpkNhbKZNp5LnIJaBlpYsdDVHMxJI&#10;iq/jNzRXhIGZPEwsFfg6GZg5KIhXD7Xzk4Pl1AHQdxwoPn+vpDsM4etGwWX+YHhM0kH4Ej14kUCc&#10;VvTDhrVLkJNYgrqsKlSnpaEkKQltmem4n5uNxwV5rLz5zKhJuJOVhn/ePMfPZ514zp0irJLztq6M&#10;7tTKdgcPclM54DKJkHS9zFuojb6A5zVlxHsO7OddYnE8qy3Fg1vX8fDWVdy7fQVV5w/SmdIohC48&#10;zLuNZpLCo+QbzPvCgatoFEWewLJJ0+AdxAxPoVsR7x3p8I6ek2EvbEPmsMjNhIkH3d7QEbZek+Dm&#10;PxPBkxdBWcdMPDHHxMYGupaWYtEbW9uLJ+ooapMAjE3Z98b8vRNMbTxhZuUOV89Q+HsGI8LJAZc2&#10;L0RndjS/F11WOFBHfH5fl4nnZXRS4v7LsiT2USy+dzZQqM/xjTGmsywP9/IzOEDvoDbuHNoSz6Hm&#10;ygF0pl/AY8YEwfX/3CcpPW/HK0ak748esBg+x+eHHWLx49VDfHtYD7xuxz9Pain2AnxtzcKH2tv4&#10;05qLXw3p+FSViNcFl9F0bQceJB7G7/pU/KpPx5u8a3hXFMfiEkeUv4o3VZl4W5uFF0W3cPf2Bbyv&#10;TMaL4ng8zCBtkUo+tpXiTtI55B3fgpbY00g5sAlrgp0xycUE5mZGcAiZAUP/iVCj8C28JkLTwQey&#10;xpZQYp+p6NOUzMyhyLyvoK0FNT0DKKuRotRU4Wtji7lBQfA1N4eHsREmebjBUotGJDUUOsIxK5rY&#10;Yk9XRK9bStRfgYxdq9F26xIeF2fgZWPlf2syNNWSOEtZXLNYXMsp/ia2Fvx59gB4+ww/uu6SBFgQ&#10;7tbjc2MtvjZU8Tsy9yfdwCeK/wMjwxuayZfWahYNvqZOWOGpDpVpRUhM2oCzl2bh9PGjuHAyCueP&#10;XMalM8eQGJ2M22kXcKZkFPZUiXCtaDUaKx+hgsX04K1QLIkfhJP1PbErbTAUbKnlddTy6QHYdmUU&#10;Uju74UCxCMdLRFh/WYTwnQMQuHQURL6nRWLUdz8mgv/Fbph4SwTDmSIoGg+Boak6tIwkmfuHQcWY&#10;oiY6OZobwNhCA9KWvaBvJw01u0GQI0po2I2Glo4MlORHQ1V9BHQNZWFqpSxevMPIRBH6ZnIwJxVY&#10;OWjAxEseKi7dMeXwGPiuHgEp9Z5QV5WCtqIqbJRMoDFtEJaf9aLoM9CQU4G7xSVoys1DScJN1CfG&#10;o5Xi78jKQEU0HSI/B6+b6/Dv2+fA+xfoyGWBuHyWGawSX1mhfz9/KL4opyUxFvdTE/CKBeA1nV+I&#10;A9+ePsC3Zw/x+91jCr8EzdEXUX/lJO7EnEbB/o2ovngUd5Ovo+LCIbRFR+IhUe9ZVhK+VuXh6u5t&#10;mBA8CZ5h82FHdLdnnjfzmABjJ+ZO/+mwE67Go7vrOAXC0i0MfqSBAL7OyzcCCupa0DY1g6GtI0zs&#10;PGBg5QRdcxsoaBlC18wRWia2FL4lTPk7PTNn2JMmnFlAAn3D6Fi2uLlnNZ7kJeJVZSpFn0fHL6Zo&#10;K+gwJfh2h1GnVjhwl4z7xOgfXc1oZ2RpSIpGXcJ1vG2sZr/U43lxIlriTqLq8h4SzlWxE//gYPxE&#10;F3pFHP398ikF/4qF4Bn+Yd/++/oxPrVVsNhcY0ZNxE+K/SuF/aGaEaPiFr6xALwvY1FMOcUodAAd&#10;N/fjRdZFvMgW1uo7gPvxx9EYcwpd+SwOzPcvS5PQkXIBbQmn8LY8ES8o/vu58fh0p4rF6hkeFDJC&#10;8H/6UJeGm3uX4+KGedg8ORDOphS+dyhMAydB3cFb3Od6zgFQs3KEhrAyMalJw8gCqkT/MQrKUGGc&#10;0mAx1VVVhxuL7FQfH/iTGrzMzDA3OAjuJrrQkh4BDZmh0JQbgekOVjg7fwbSdqxG/qFNqLpyGM9K&#10;0xhBEvCIhfN9tXCQrpI0WI7PrcJFTs34eV8Q/kNxvPz59CHJhsWRz/8Qjjc1VJBmCvCkMJ1EGSOe&#10;DPatuUJ8xkiYR/KcWN/Jz63KKcTpo5E4tv0wrp4+h6jII7hw6hRuXEpAZnoeklodcKpJhAt5Yags&#10;aEVRRh4OXA3HvBvdsCZPhB0Z/bE1fQBWpA3A6rweONYii5wHkqSDHojY1Asr/+qGK7U9ceXOYOwv&#10;GwpR8Mnu8DnUHd7HRQg63xOTYrthWgKdf0dfWC8YBAO/kTAPGgZD315Qt+4LNR06vIka5K16Yryb&#10;CLL2IkiaiqDMuGA8awisA+VYAJitlKRhYqAIIz0NaOrIQkNPgkQgDyNjeeg6jYea01Bo2ylAz2E8&#10;pIXrBdSHw85XHnbBUliwJhRJFH15bg2a8otQk8KOodtXsGreyUimExcxc5Wgq5xoSrF/f3QPjwuF&#10;0y4paKG4n7Oj/3nQLkaz70878I0o/4l49aIoB8/z0/Gxsui/q+zuNuNNaw1eNXLnNFXgVX0RKzPF&#10;TaSvjzqExqjjaGW+r7t8FK9yEsRXqb3JvU38O42tC+bAxSuUmX4u3CYshLX/NPE19wYuobAl4tvy&#10;Z2PmeSPPCKLpLHjR/f2CZ9LBXcRz703sHMXXlRsR4w0sKXzhrq4Uux5jgYaRDUnKBhYc2EaWbvDy&#10;4Wd4RMDb3Rfzg+1Z2A7hTXUeXlDcb2qYy+8LV+BV4seDcrpNNb87v0t5EppTLuINc3k5cbXg4iE8&#10;q89HY2YCBZaER1kxRPIY3Es+iwfM+53M2S+LU8UZ/8+LdnG//fPuNUnqFX68fEKauk/crURL8mm8&#10;ro7Hr7v5dLR0Ym0B0Tce76sS8L2W/09pHD63kAQa01hoSUkpkezPs6iJ2oOKqIMc8KVE3UI8o/u3&#10;3jqJmmsHiPoZ+Ick8evZHfx4WMfsW4OusgwWtUJ8bEzFtR2zcXXLfOydFYYgS2O4OLvDNohO7+wP&#10;c6/JbBEcR57M9xbEfFPIatH59cwxVEoOijqGMLOwg6GOATwdnRDk4oowJxeEOTpjpo8fIpztxbiv&#10;p8IxKTscXtoqODgxFPEblyFr33qkHtiAjrTrLFbCjL0UInuJ+CDfFwr6N8X9+y4dv70B9zmunlSX&#10;AC8f4zcp8xeLwc97zai9eYWx8Tb+7WzB6/Jc3CFRtty6jHe1BfjzoBlvi/LwhuTw6ckjlJdU4tyF&#10;0zh1bBcunziHG1evIjr+COLKgnCjXgk3UjahIL0KZakluHT5HGZH6WJDkQhrMkU436KO043jsCK1&#10;J7bn9cPNjj6YvK8bHOf1h/0kZvx1A7EzcQwulAzErrxuFP75Hgi/2hs+5+j4F0QIiRJhaXJPBJ/p&#10;AVdGAMeNvWAzsz+cZw+D29KBzP+DMdaCYvcQYawnt44iSFmJoDZNBL2NItizslgvGkxXF5b5NYIp&#10;kdbMRI+uT3rQloK8wmioM9dr6UhDw3QAtKwHw2ISM8gJWUyOHIcdCb5IZs5OicpERkwqqlPSUXIz&#10;CbUpt3EnNQlduTl4UyYgUzkHfSU+ULxtOenIOnEEpZcixUfmvzRX4jt3xr8cvJ8fNuJpdaG4Ov+4&#10;2yDO+cLKM2/LC/CloxHvWX2Fe8Y1EvN/PmaBYL59mptCp0r4D/vjLpEETuNTXZ743H5XWox4gses&#10;sAiYu4dT8NPhM3UJbAOmwdyPg9HRD2a+E+n2k2AhrK7DgekSNAueFL530AyipyUMLR1h4+oLHVNb&#10;Or1QABxgbu8GC3t36Ao31DA0E1+tZ+PkAyMzF3h6khj8JiPYww8bJrvjYWY0vt0V1gXMwpNiCu5O&#10;AX8uxu/HNWy1FD8dqTmb2wrxDLq3Dbm4y2jQkhGDitgLFHwyXhUl40H6FaLsKdxJOI5H6RfxMj+G&#10;seYaGhNP41lVFh3/Cf68eYF/3z1n3r+PX48ZBR6X4ndXMfGW7V4Rc2ohvt3LZd/m0OXyKIJ8xoFW&#10;/PuMVFFwA6/yhYN2N9B6+xIeCcWzoQifGoVFP27haf41dJIgPtRm4sv9KhZwCiiHrsgII5w6fJB1&#10;HXmnN+DYAi9sm+iAjWFO2BDhgwleXvAImQxdZntTFldLrwlQYT8qGlhCx8YNcgbW0LZ0wFgFVahq&#10;G8HK2hU2jE0uTs5wt7PHFC8fzPYNwHRPH0S4usDOQAuGGiRSbUV4qCtjraszbqxeiIrIvcjYv57F&#10;6RieFTNikvZeVeSx0DHmNFXiG03jM01DeO6RMLuP40Nw/+/E/x8ce3j7FK8bStGccBX3s5PEB/aE&#10;axa6slkoif1/OurFcwMe5KQCnW341vUQRdmZuJq1Cacv/43E1JU4nhSB81cPI/ZSNlKv5+DW1Qyc&#10;jzyJuRfVsbCwOxZfkMDM9fpYd3YktB2HYOqlnkh7NhTLqWePMyKYTxFB00+EqbH9cKNJGZcapFgA&#10;ekMkZPuQKyIEXOiGIKL+rARWkHw+x8eaC3vAcqcI3kd7wGFpH9gt7gPDOb0x0pWi54fJeHeDXCBj&#10;QagIZmtYOBgXPPaK4HaQOYMRwmXBcFjZacLW0BROtsxVHuZwsjOCpak81LXHQ9GoF0y9e8Bt9mjM&#10;O6aKszfXo7q8DCVpxciLTUdpUhqqUtLQUVyMr4/u42VdLZ5WVuClMBW3upwYWIMnJYWoFtaUy0rF&#10;+5Za/OpoYuasE19o85a5vS0tlmhayBxZSDQtE1fslxS+gFx3mNmFo7TvWYnv3Y7mzkvFPy8e4isL&#10;hHCd+aPkGDwn4tVePcGdnY1PfH/+6QM4vW4lAv0nwMxnCky8J8E1bC6sKHQD9xBouwTDkPhpyufN&#10;3CNg4zYBgRELERA+D850fxUtC5jZuMOSDmVg7sBs78I4ZQUH9wB4+NO5KHwtIzNoU/wOroEwMHGG&#10;j89EBPHzp3HAnt8wQ5yN31KYn1py8K2tSHzVnbD93ilcbddIwikjGUXhLfP1FxaFJ8T654W3UXvj&#10;HBqEW2Sl3MDLMqH4ZaL68kE03TiEztRzjDFRuJvEqEMs70i7hlfNpIe3L/D18V28ay3Dm4Zs/H5C&#10;p3tUgn/uFeJLYwY+NmfR5RgNnjHvUvifGzLE04GFK/aa4+n2Rbfxub0Wj8vy8aI8H8/Ls4m9RPpq&#10;5n/GhdfE/Ce5sXhE+rifeR0dqVeIzxUkmDo8LkpA0dkdSNyzGGdWTUbk2pmI+3sD9ixbCDfPAGg5&#10;h8HCfwYshH41pfBJSlpW7pAzFK7Yc6LbGxD5jWBm5QwTRiknZ2c4EPHDnV0wyycQM3z8EeLiAldL&#10;C6jLS8BETQ7+ujqYb2VB3J+GxisnUHnhIApO7sYTCluYp3+PAv5YT2qhuQgZ/7WQ2Sn8TywAguh/&#10;3W/Gn8dE/fdP2Zj5mf9fleWKr/B7WZyJn81V+NlC1Ofrf9Bkfj5sYPFLZt9k8/OqxPd0yKuMRFSz&#10;FfaVj8SVJkPE5AUjIXoDTlzbg9ORm7DqogZFL8LqpBGYvcpDfE/+ceMUYRAkwpl2EWbv7IYBwyj4&#10;qdQi9TgtqRdO1Y/A9drR2FfUC0qWwt1yz7Ma3OyGmYndEMrwPytWhBXZdP2sbjBc1B0mq0XwpfP7&#10;HO8O1andMNxOBOkIEeRZSSSCu0FxRjdoz+NnkBRmX2Vc4GtDTopgs6GbuBj47uuHoJkGMLU0hbPX&#10;f6vtWJjoQFNPElY+MpgwxxXLls/BmTM70VnTgGc1rUTudg7qB3jbwm3HA/zo7MTT2ko+X8Ns3sTW&#10;jO8PO/Cr6z5+EvN/Mav/++IJ8IbOxMfva0rFE3ZeE+kb4i+LZ1I9F07VZd5iwSjA57pSPKDwX+Yw&#10;n5Zm4SN33CvhvGtOMjMxcfNxGz7VFONJehwe3r6KWqJ+V0YsWhMu4dbuTVg5Yybcg6bT7WfAbeIC&#10;uIbO5neZyKwZCB3HQG5DmT0nwtQhCL7BcxA2eTF8wmZC08wBOmyOnsF0fD+Y2rpB28yOmO/Ax/8d&#10;wLNz9IWuoQWMWRSs+Vmmlt4IZIQI5O9merggcd9yDqTb+FiXS4rJZ14voduW4FNDDp2mEnjXhp9d&#10;1UT8THyl6H+2syC0leBzU4m4sFXHRqEy+jxeVuZzUDbhRU0OI9IV9sc5PMm4iKdZl7i9hK7MG+x3&#10;5lfm1s8ko49NRcT7YvzzqIwkUcScm8rIlIi3lUn486QK/7xs4MCOw4fyBBZTCpux4gVJ6/uju4xj&#10;r0hTD9Gem4o20txril6Ywfe2/BbuppzlwI9lgbhJ0mL8KEjCuzpSw0vSV2sxqq4fQ/6ZHYj9exWi&#10;tixD/J5NuLZzPUKJ6QZujFIkKlufyRS8KwVvCS0LV2hYelL4ztAyMYeyjh60aDwm5lZwc3ODjbEB&#10;Jrl7Yk5AGKb7BmICXT/YzQu6qkrQkhkLT11tzLQ0w6HJIUjauY40dBkVF7j/027yfxMmPMXgaUEa&#10;3lTl0/Gr8JJjqyM9AV/aGvCbmC9EpE8P7uAf0tJnFgFhdp8wc/RumjBxKpsFU8j+NXhXloePDezL&#10;JxxvD+rRxfF5PzMFzbfjSVtlyC7ai1XXlXG5eiDO1IqQUC3CuVZNFgINnK4bhpPVQ3CpQg5XmqVw&#10;IHMcVp4fjF1p/eAxqzcGD+2Bgb27o7+sCKabRFie2QuX6vsiuoN5/wSpfBlRfwLFPulGN0yMFmEO&#10;xb8sTYSVWSJsYEWxoKAtZneH724KmGIWcH6wEZ2eDq86nWi/sDuLQw+47+qG+cl0+bOkA7q+PZFf&#10;bzYxY1M3mP7F955hEZnaB7JGA6HvNAY6lqNg5aGKy4nxuNf5Go/bHuBRcwe6Wu6jqagO5UnZqEpO&#10;ZpbJQ0psNuIvxyL+5CnkXoxERcxVtOdk4LmwiIawHj5z/JfOu/j59BH+Zd7/0cXPYd5qvx3DrFkp&#10;njstYJmwqGQDkevrg0bgWQee5txGF13+MYngHV3/Q2EOHgtTSIlg/zy9y+zWiK70m6i5eATV5/aj&#10;LeYs8o7vZNZchdmTKHqiu63/LPhOXsSBFwH7wGn8bsHQsvGGhQezf8BUWFK44ZMWI2jCXNi4B0Ja&#10;1wTGFLizRwhsXfxhaOcODQrf2MFdLHxHOryrWzD0OIDNbZzFGd/eORjBXpMwwScYSwLcSBzb8bw4&#10;CZ+acvGto5hNuHqOQmwrZD6uwMd7pfj5oAroqvvvQhluf3cRPTnA/nlxHw/5XevirjKvZuBbZ6v4&#10;QJqwSs+D25fRGnsc7XT8xxTj0zT2VRtd6VkbRc3+6KKrd1WysNLxn5bjx718fG+m41cliS/O+Ur3&#10;fp5zFS/zruJzfSZ+C2cUPrzGv2/fiQ8UvmyqJs4LlwA/5P9HWqu5jfcVCXhbl47PbWUUeybeVaXi&#10;XUUa3tVk4kVlKmPZbbQksN9PbUPq0U24sXMVirk/Ug5txZoZE+DoHQJ91zDxTD4TVx8oGJtDz9JD&#10;PLlHg6iva2IJNS198fwIfWNLeFHwDtbc2jlgul8IHT+I2O+HCd6+sDHUhbbsGLjoqGEGX3Ns1kTc&#10;3rUeDTHCBTvH0HDluPgI/wOOl4fpt1h88yjgWjznuOoszMS/FP2fN8/w/dUj/H77hH11n8KuJP3U&#10;4jOdXSCdXx11+E68/04Cek3DEWaKfr1bS/NqxQ8Wh3ssIM+Kcmho9/CmqRVN1Xm4VumLyKruOFcq&#10;olv3wdH03jhTMR7RFP5huve2mN5Yn94HF+p7IbZREqcrx8KHZq1t3wt6Tv1o2CKcauuGsywc86hD&#10;f/48J6UHRB4HRPCjqIU8736YyH+8mzjnL0ghvi+ls4dQ+Ae6I4BkYLpNhFEuIiiEswhMoaiXUdxr&#10;usF3P4XPiBByQQSdlSLoLxbBk8XCigXAgD8bbyUJ8I9qOPSCom4fZjERHALH4VpGCtLTKnHryk2c&#10;Px2No1HJOHI+GacOXcbpfUdx7Ngl/H0mDXuOJyA68goqE2KZ68sgrHv/KD+XeJ8uvq3VXeaip5Xl&#10;+Of1U/x53kmcL0frzctoJsr/psiFU1jCkdg3RK7PLARvm8rRmZWIFySAxynReFeUjrd56fjAbcft&#10;a6y8t4CHreL16GqvnELT9TPinV8UeQgn163CpCnzYRU6Dx6TlsLOh0hPsVr5ToackRMMHHwRPHU+&#10;XJn33Zn1g8PnwiNgMozo7nrWzvDk876kA0fmUyNbV2Z8BxYILzh5BBP/fZj1vWBm6czi4MefveDD&#10;zw1mbJgYEIyNM/3QzEz+mpj/q4suy0z/hYj/qZUZn4J/T/R/U5tKBM/G07JE/HhUyT5p5iCkc5Nk&#10;8P4Jfj6/j3v5mXhQwMEq9FV7Mz+jEa+q8/GoMAH3Mi+jk+7/NPkS40EC3jXnE+1rmOXLiOwFfEyk&#10;f1zG4kgc72LeF/C+jsJvTMfX2hR8qU8TT/99SFcUnB4f3uALXf8hUf/3c2Gi1BN8uiNM/EllVEsh&#10;pVQwC3fy86u4P6/x718TT0hqvn2BIriF+yxAhed2IS9yJ2L+Xo3qmDPIOLENh1fNRFAgi6d7qHgm&#10;nxGFL61vAnPHABg5BELNzB4W9h7Q0DOFIVHfmCTgz+Lp7OgIWzNLzAyehPkhkzHVOwCzgsLg52BL&#10;1JeHl5kRJltY4K9QP6SQLlriLrL4H0X67lWovnRQvODI86JM9lcp/3eOERqEsNiL+FRfayPeNFbj&#10;LQvCq6pi8WXf3yjsj4wEz/ie7+114inKP+9U8fuzYAvGRCL4IsSEx60kWcYHGtqfV8/xqo3xqLwW&#10;zXT/hOoIJLSMwOkqEfaQxoVlvGKb1bCF5rw3tR9O53TD+sJuuP7QBDFFEpgrUHthD0RVDcbfhX2w&#10;L12E4LX/HYSXt6eZC44ffI7CZx53O0oRb6GTL6J453eHzfJu8GQ+0F1O8S7oJq4cusu7o598dxjM&#10;EkFpjgjqzBBGG+jyLB5zb4lgsk8Erak9YL2WDr+Krr+Av1/CAkDXn3CFf2fDAIyWGwBFLUkcubYa&#10;tXfv4EnHW9RVtWPLyUTsiCvBmZQaXIstRtSFDByKysbWy0U4cC4badeT8KyyGG+Zg14x57+vpYMQ&#10;+3/da8fPu614W0Nnvy9gJTMpsasrMxF1N85yAKbQ4e/xtTV0ojJ8EhbeqCwgYsbiJdHtbWEqXmYn&#10;4ElqLJ5nJqDh8ik0E4WFq/C6mMuaos/hLhG/jE4jTPX9a8UqeAbPgn3AHLgR4a3oxsJVeGYsAJJ6&#10;VnCiyP3DZ8KODu8fNht+/J2lkz90mTnt3YiWk5j3A6fDL3AqdI2toWdiDzsnXwQET4epcITfykV8&#10;DMDbOxQ2th7w9Z+KAN9pCPULxIFVE0gyZ/CiNI3ZsBa/6OyfW4rwp4vf7V4JEZHEUsMMWpOCrsI4&#10;/HpSw/7goHxYT5G2ELuZP+n63x+1oynjNl42CJeN/ncqCsyj/7x4gC8dNeig+B6nXsKjlIt03NPi&#10;GXVf6rPwjYL82ZyHn21sDwoo/jLxBTrPi2/gXlokHfs2/n3SgC93q/GUef4F+/vbg2a8u1ONz3fr&#10;+beJwXeFbJzOfVaIbySVL/fK8fvFPXx73IwuOv6jktt0SRYUfrcvjfl4khePsssHkXFsI5IObsCt&#10;AxuQeHATLm9firnhgTB2DYWFD2nLOQBSehYspj4wdfaHkrA8mXC2xMoO+qQnY+K/q1sQ3Fy8YEmi&#10;mhM2nYKfSOcPxTSvQMwODIajoT5C7B0xx8kFazyccXvnWtSz8Jce24Xcv9egPuowHmbE4IUwa0+Y&#10;6v3hJX68eorPFP2nO4yfFP4rfu/O3BQ8ZZ7/1laD3/cb2XdlaEq8hmYS5Df2w7emUnyrF0itln3I&#10;8dvRIKaBn+31HLvclx21LOQkTpJE0+0UNLDYFLUtweRTAxAWI0LyQwWktStiQ3ZPzI3phznXBmJF&#10;7nAcrxqHpKYx2MHnj1QYIo3FYQ0Lw86bPbEiqjtW0JxPl/TFgbxhEE2LY/jnhwVfFCGc4gwm+nsf&#10;7Y7gPb0wI7IvgiMp+r3dYT2nB3oPFu6/JYKKRU+oLOsONSKFzjrSAotC6HURNCl2753dEEBysN8s&#10;gtdOEcKI/hGX+NmneyD0cHd48fUnb25C4923ePLwA9oaH+F6Vj3+jq/D0du1OBJXiPUXkrE9ugyb&#10;rlVi1ZksnLuYjpbMPIq7GM9ZSd/W17LTiEcPiPjM+j/utVEADXheLaBpJ7H/Pv6wEnem3sSdxKt4&#10;W1ssdvpfAmY1V4oPsPxhp/9uqUJLrHDPt3N4lHwdH+n4Lyh+gQLeF6bgVX4KOm9fR93VE8g+8Tdi&#10;927D/BkL4Bw0G+6h82HqN4kZcyLcJiyGjmsQlOnUriHT4OJPR6dwI6YtglfAFFhR+PrM8YH83aSp&#10;i+FOx/fka9T1Ten23nBwCUBQyHTY2DEm2HmJJ+04uwbAno8Fxw8KmoHJQcE4viocxZGb0Jkdi67S&#10;/xD5W3uZ+IIaYVLNny4BwQvFWfwnn/vQXMhWjB/3K5m3M/C4jAWDCP6R37/kWhQeCotjcrA9LM3F&#10;64ZqvG9rwj9vuvCRwuvKuIKPpfHi03NCdv/SksvPLmW+L6PLF1CUafjRnsO/w2LQKizZLeTzOBIW&#10;48P7x/j39UMWolxxFn5UnCaeRvyiJo10Que/V8yCUS2+6u/Pczrm01Z86WrEP8/53sdNxOFK7k/+&#10;73WMX4WJdPw9LLo7UHh+L65tXYL4fZuQc2YftsyZBlu3UNgGzICJZzjkzZ0pdA/YeIZAm4LXsXKA&#10;ipk5NMxtYGbnA3fvCLgzYtkY22JG8BRMD5yAuWFTMdM/DDP9guBtYY1wBzesZv7fERyAmA1LUXxy&#10;D4qO7ETOrnVovHQYnRmx+Mqc/s/7l/j15iX+vH3NuPSeuP6Aoi/EA5Lk+5oC8VV6whTxb63VLF7J&#10;eCksSdZ1Fy/p7sJrXuSn4WVRNvdNA77d57hsq8YfFol3wqpPjAFPSbLva2vxMI8mVVCGO5V12H9r&#10;Lv4qG4js50Nxnu6/6nYfTLnVDYuSxyGyTglxDX1x604PBO7tiz15CrjeIIkp17pja8pAXKwfgF2k&#10;goNFg3GuUgKiSVdFmBEvwuSbbEQE4QBfEJF98rle8NszGP5numPmtZ7w3iGChFFvSMpIQktVHspm&#10;MtCaOQDadHhXOr4PxR52SIQlGSIszOiGyVd6YMbF7lgTPxBTL/TChMgeWHyrOzaXiLA5Ux4745Zi&#10;18k4HD1bgAMxFTic1IQLSS04El2E7VeLsOxGDeZer8bGCwXISCigeGvEmP+6poKZqVE8HVIQ/He2&#10;n2y/WQQ+CqvhsPL+87KLRaGV4m4gShWjKyuJYkliRxbgF3FKmEAhXG75sTwPDyjyhqtCrr2B93T5&#10;h6kxuEuxCyvJfiktFC87XXHlDOpZsSM3r4UfBWsfMBsudHMT4fyxRxjs6OBqtp6w8Z8An4l0fzc/&#10;uPJxyISZcPHyhwEHlLObN+bOXobJk5dQ5DP/O3VnbgcHtwC4ugfBi3nVnQPWhlHB1NYL1s6+cCQh&#10;BAZOw8SIWZgdEYzYXUtQc20382Iqfj67S9G0MVveIcrXsKhRlET7f59WA09r2eo5qAQyyqITFTDT&#10;x+N5RQozOh2HjtJZmIWWjCT8eNjOrM9+JAW8bqlhNOjkQORgzbqK7/WpeJgdxex5iUKtw7+vGvHr&#10;OQvmYxaYOzn43kC8b0jFdxaBn3ytcCDxD0X8+QGLkPiafuEaiiwxugsHGoVLfIX/7R/+j7+fVeHb&#10;o1L84s+/uxpIB3n4wvcJoheuO8g/vxuPCxLokFW4m3kD5VcOoTbmFBIPrMctOn5x1DEcXjkfgQEh&#10;sPObDDPvCVCydoUSCcrWIxzGxHwDB3eo/2/9fT1zezi4+sHbMxg+JILJgZMQ7hOC2WFTsHDCVAQ5&#10;uWKSJ2OajSNWBoZhz6SJuLx8HrL3b0UFI17pid2ovrgfbYmX0FWSwwL5TCz6L50kqBdPxccx2lLj&#10;UX/tHDoy4rhvHrD4PSVVlaA5KwGvmrhPPrzFv3zfa6K/IPrPFYX40VQppoJvjAE/SWW/6fwfynO4&#10;3xitOJbfNdbhVV0VKm8mIS05DbdK9uFimQUCaKirqLVrdwbiWM5gHC3phuxHAxFVOBTaa/thWXpP&#10;XKzri6PlA3C+bgQ2UXuTj3bDysTeOF4kC1EohR96Q4SZzPQzkojjdGf/c92h7NcN1sv7IfTMIMyJ&#10;HoIFCf0w5XoPmAePhpKKHORkx2HMsFFQGC0Jv4VjERHXAyszu8GLRUCYCTj5aneEHeiLjbdHYWF0&#10;f6xIFWFdVjcsTeqBpYkibM3tiW3JjtgQfQmrruZg2/VMnIgpxIkbpbgYV4FjdPyd14pw9koWHlY1&#10;4Wszs2hLI74KR/Tbia2MCd/F4icqEfF/UvjC4pqva0pZffk8c+UPYuy/RM1fwtVUFRR6bZH4VMov&#10;Yv9bir4r7RaFnY+HFPUTFoDXjAf3iPwfmcG6SjLReJ1ZNzdZvMimcIrm6MbV4pl3jgEz4RExDzYB&#10;08VTdYUj+pZ0npDJC+ATPBVOvuEInjQLdq7eHIReMHdwRFjEZMybsxzTp6+Av7AKj4UDjGxcYO/i&#10;BxfmexeK392HA9bKjaL3h6Wzj/jof3j4HEwMnYbVMyaj5MLfyIncjPoU5uB7DXSQVvz77j7F30Kn&#10;pGifVBLbqyksiut5Ax8z33dS6IwDH1uYz1kgPjblUUzV7LMm1CXH4UVjpRhZ8e6Z+GYh/1L4n9tK&#10;8Sz7Ct4Ux4jn3r+pSCSOUrSvGK1e8nNfMGbcL8L3lmxibCq+Mtd3sUC8qk7GlzbhxqMp+EQhv6rK&#10;wouqTP7tfPzqLMcf8f9XR7QXru2vwffOMr6+EO9qs0kCJfjnVRs+kmA6sm6gLv4M7mRe53drZ0Gr&#10;Rfnlw/zue5ByZAuid61C3N51OLRiOnzc3eFA4VsFMDqRkpTp+rYsxvbsT1MHTxjZucLU0RUqzPpm&#10;LLae7OMg3wkIFwozM/9EryCsnj4PU3z8EebqgckePlgZEoF906bh8ooFiN2wGJWn9zECHkXBub0k&#10;kBQKOwlv6OS/KeznFPSHLkalty/Ep/se0mAeMD5+e9SKrxyHv4jy/7x9wj57jD8vn+DX6yfs66fo&#10;yEsh0QgzLhuZ90vxvrqQ/cSsT9QXpvZ+vkMTY1F+xWj7uqEWT6vK0ZJXgrrCB4hNu4EdKZJYQb2G&#10;nR2Klbekcb2lL85W9kQYaX1FdnfsLRfhUk0fXGjojUNF3bDiSjcsiKIG00TYlSYNUcQ1vvk8hXq5&#10;GybR9YPiu8FgZk9069kDIyT7wHRyb7jvGIwJJ/thTUYvLInvj4kn+2P6hb4wDukHRZmRWLNzLEIu&#10;9sbEgwOwLdoQC2NGYQ8r0Jrr/bEovRvW5YiwKZ+N290lPbC/pif2lStgW35f/iMy2JHriZ25Edic&#10;7o21Z3ciMiof8ZeTcOX4BRQlpFDsd/Cxro64Lhz9bCNiUvR3ub1P0RP1fz68h+9sv9iEJbY+0NWF&#10;C0yEjvvO/PRPWz2xvlpcXX80MQ4Q8f+0smOJVcKR/1cF6bh38zKeJMfgSUGy+Ej346o83N69Gun7&#10;6S7njqDq1hVsWczMHjodnhMXwi1sDuz9Z8DZj2hPxw8Mm4uICfMo4GD4Bk9jmwobOr8OHcedzjJ9&#10;+gIsXrQOEZMWwI0DT3AgR/dAePtOFL/HmeIXXF5YSFM44m9LErDnc6GhszAlZCr2r5iL9AOrkHdp&#10;B963V+BdaznFTzR/zVjzgtn9aQ23VRRPnfjU2p+XfO5NO52oDV/o+L8elfM73cKzohj8aC7Ap6YS&#10;Okkx2vjd/3n9mKhNYuIg/PqgHi8rieU5UXT9S3hdFosXhdfQfvs0PtLhhcLy7xv26Qvm164y7os8&#10;/OnIZ86PZoGgICpS8aKIDleahHs5MfzbRSwSxF7SyJ+uSgqhjoO/BX9ID78fC3hbhg/1WXjLgvSn&#10;S7h/YTajXC7wogXvm4u4z8vxMDceTTfPoS35GsqjTuDWXmb8bUuxc04Igt3cYOUWDAuKXzidqmTm&#10;TNQPF6+GZOPqD1N7N/FttsSzJC1dGKGC4OcZigD2fZh3MAUfgnWMb6umzESQcH4/KBTrp83Enpkz&#10;cWXVEop/LgoObxNn/fLzx/4jSfbX/cI08ZWhL+r4Hd68xteH98WrPH192Myo04XP7TWMN4xAjWXs&#10;3yeMn5341NGKt+3C71/iURHfy0LxjabUyUgpzCf5xWIuzA94xyLwmsXgzwvGpeoytGXloJFRtyo1&#10;A3fyy3GvphVNd2Ow8ZI5ZsXJ4kSVMDWXKJ/WHwE7e2E3kf5SzWDcqlXApZYBiKnrg/iakUhoH4b0&#10;+2MRVaoJkee5nnA+0QuBcd0QTOGbbROhx0gRRCI25vm+40UYaS2C2gIRAo/3w8LYcViSMgDLC3ph&#10;a2kfbEzrhnnRPeB/qhdm0Ol3ZI/H9twRWJsswlpWl1V5dPdCEf4u6YPtRcwbbBvyemFtzmhsK+iL&#10;YxUDcLZOHmcbWCyqWZEyxmDXlb04fvI24k5eQFdFOX61tRIX6/GOle9Hm+D0FP1dYUouRU/U+q89&#10;xC9W3n8e3RevoiscrRaQX7gK6ieLwW8K/Ter6I+mKnwlav2op/O3C8tJdeIf7qwX2YnoSryOx1m3&#10;+Dlt+MT3ZRzYgqtr56Dm6im08PkldF0fYrd7+Dw4CgtueE0jAUynyGdizlzSgN8EuPiEIShsFjwD&#10;p8DBKxT6Jo6IYCyYNmUhFixYi4DQmfClg5taOiHAbxICfCfBgwPVkQPSgY7lSrH7sDA4egTBjo4f&#10;zFgwb+o8HFuzCInbF+NtVQa+PbiDd8K6gU/vETnvA2/uEPH5HR+ViF31X7r/j4csbq9IPG/a0JIc&#10;SVw/j6eVN0kzFHpXBTNlMZ4x8xdeOy0+xfmuTVhlpwmf75bgfsZFvC68gg90+86si+hIPUnRHcOb&#10;yjhmUOEimly+ln+HReBXewE+1iThc1Om+IKhV6Up4um4wkVDj4oTSQEZ+Hq3mI5P0XcKS3iRRl7d&#10;4b5h0WIRQFe1+CDf28ZM8Qy+T3XZ/x2zeC5c8VbPol6PTiL/g4wbeJAZi/aEKKQf+gvnNszHoSVT&#10;sWLiZLq7HywYwUxcQ6Fu4wVbbz4mNdn7hMLFLxwG1i4wtHElTbnCwckP/twv4d6hmBIQgel+YVgz&#10;eTY2zVyACBcP/hyEjTOYpadOR9TqFbi2eiEyWWhqLh1HTeQRtKfH411HPZ4yCgrn4t81lOH3kwd4&#10;UcFsLtxM5I5wLUSjmC7vp9BIhMj4uAPtuZm4l8VM3/UA+PgSHxoq8Tg3A6+ri/GJRvSFBvTrIaMU&#10;jUqY2POdReBufhoeFpA8U26hLikZVfHJuF/Cv/dMoIbPeNRxHwmle7C3VApbi2neJ0QYPb0bVpGs&#10;r7ZqI7nLGLvT+mLyzn7YkCqF8w2qiOvQxoWq8RDZ7RfB63A3OK7qDqvQbvCfJYLLrN7QDegOOZee&#10;kPURQd6xO4yW8vfMDrZbesL/WB9MuDAcW3M0sKm4B2an9MeSmwOxNIVEQKTflM4cn9Udf+UPxdYk&#10;aWxNG4MtGX3o7IOxs2AwNmcPoeh74VS5Kk6UqeFgsRwOVA7HFgp/ZaYIh6+twtkbZciIz8IbVtRX&#10;lWVsdDhi1be2Zg4U5vq7Asp3UAT38KPzAd2nk4LtpIt0MvMTkYhGPzvvik+5fKbIfzdRGHc4kATn&#10;b6Dr15XjCzH3RyeRjNj2riQD92Iv4V7CNTynC36qKUPNlbNI2rMeaUe248aRPQj2ozBDZ8CRQrfy&#10;mQQnv1nw9ppKp59PR18KA3MnOBPzAyNmwo/53oqO40snmsbfL128HhMnMpOyCDhzQFrbeSBMIAW/&#10;KfBwD4enF4sGncvHO1xcEIR19ZxZSEJJFgumzMPx1XMRt2kGurKu4SsH3r9vH+M3i9avVx3EdQHf&#10;i1gc09gy8bWJGZEu+qmtgHm9lO50HS/p9gz5RPX/kPvfe+V4WpiAhtsX8bAwCV/byumw+egqiuWA&#10;jMKLgii8Lo3By9I4Ynsy83sW/n3InM5s/7Exi/1awn4uIuan43NVEgcqUf3lHTpWMT4Ki3sU3+K+&#10;y6Vw2e9PmN0fV3HA0u35+B8Sym9hEU8+/ld4TpiERHL4xiLy414Z38PizP/vB9/7q7MO7+r5N0kB&#10;TUlRqIw6hOorR3H9r6XYOzcUc7094UGxWvmzzxi7dO19YeYWAmP2n6mzH3zD/x9Xbx1QZRZ1D98L&#10;2N3dXWN3KyqKgnR3293OOOWM0045Y4/dXSAI0t0SIiggKdjSur61D/q+7+/743D7cp/nOWuvtc7Z&#10;Zx93TJ1njJFk/ElzDTGX1sp4iSWcrBzhbu0Ib0snbKYt+8J9OZaZWcPL1BI7XL3xs89qHN+6Dcc2&#10;rsKt77Yj5uheJJ34E7HH/0Qq+8iLyPu0gdcZVE/wfIThRUwIA6UUK7nHAOCHkvs3kUuvX0LZ/oHS&#10;/i2VaWXuE1SQpMrSE1CSEK6s6PuixzwPmTxGKQzLcye3tJ8vkyJRzP9RGhmGrPsBiL5+FYnXfRXz&#10;l6SnM3i8QFFyGu4cv4AzNw9i8x9LMWiHBuuiqarD9XA4rjdWnmyOofY66EJM253Qwy++PbDucAeY&#10;7NWBpvNwXTQnq+u1IbP31WDgaA3GzNfBJFcdTNuoB4PdOrDeq4ul9O7mfzXGPEqJ8WsaYO5uAv6k&#10;VNWlZ/fTxXd3W2DdrQ5Ye4fM7tcAu/ya4quAtvgluBV+vMcgQZvwfUA3/BI0CD+GtcGeYB3sjWuK&#10;/ckd8VdSG2yPboq1IQ2w+VpTnD97DCeuBePGnSAUhIThaSilTyyBKqud6O9ld5zqRwS++HqR+k8o&#10;83NzGE0fqwyxuvwcBogH9JohBDbtANu7+GjUJsehmv6+mr6pgjL/bVwoXkgCxnV2cDJ6kX99BZ7E&#10;s4eQ53sF0f/tx739v2L/tpXY6kmQspMssHTDbGF7c1fMM3LCUmMnrFi2mZ3PHlNmL4GFrRdsye6G&#10;5o4YM30BlpL5XQj4Vcu3wJIBw9TKDZ9NnIWFRjYEtSdMzFyhT4kq+fjzDcxhZuEKQzLSQjZTa2+q&#10;BW9scHbH4W3LcXKzHe79sQEZ1w6jMCEE718VElDpyIv0xYuMIFTnUBqnknnT/MmWZP9cMm1+GH1y&#10;DFWB2IAoykeeB8m0y6XPzwzjeZXKxAcpt+9DquCWR1/F69irKCfbP4+9jLcpN6m4+H0PyfKU9LIo&#10;pzovFB+oLqoy7jJ40s/Gf5yPL8vi9Ykk+wfhMX26pArX0p9X5ckyX/kNUv9AMvpo3yRQZQQS2OFs&#10;vE787fLch/wEvEwXqSvr3SP5+6TGgJ9a3PM8PlDV3E889ycufb8GP3qZY5PtUixaYspA7II5Zs4Y&#10;pb8EkynjZ/D8TtZfCiNTJxiZOPD+EkwzWMpza8VgawM3R3d42blhtb0n1tC+feGxXEn81fT3O6gA&#10;flu9CYe27cCRzWtx83tZqfk3sq+fQtLZ/XgiOwMH++GpbC0eEQA8zVBz9ZIW/iKGxxdyU1Vxyrxx&#10;mscahHfsf1LoRfpnYTQDccBtlBP4okZfsNUWZKkdmp7HU91ms99G+qOEAURt6hIfQ7uTigf+/oin&#10;1E/yvYfUe0F4TtKrLilA1NVbOPbHZfx88CwcTgzAioMajHPVop+HFoOdG2PTF+4wWDEGNvsbYfuF&#10;TjD7oSnm7mwKTdPeWrQeqkHrIRo06a1BM4K/BVunYWyjNBhrrQfj7xtigo8OP9AIDscawf1cA3id&#10;aIrVlxupTL8tAVrsuN0aO+/yH91sAa8zbbH+enNsudYGy6/oYQuf3x3RGDvJ5j+FtMHe2Nb4LWwY&#10;fvedinUn9ZREWby6GWycR2LV572w67t5OHr2OML8CfpgStLwMHq/aHboJDKTDO7JiLFI/YcfQS9S&#10;/xGqeVtL4NcS+B8oqd6mJfPCBCtpXPM4gx0yDhVs1WzvYsLVvm6vw/2Rd+s8Hl05Tl97GQV3L8L/&#10;z91k+31KUh7evgHfLffCGjdvmNl4QJ+An0Z5Po3efJ4xGZke3MNjLRaa2MHIyhUOBL2dHa0A2X7K&#10;rEXsaLbwcFkNH88NMDN3UYN/Y0Tm23rAikHCSNbxLzDHkiU2MDbmd5DxjfiZpby1t/OBLb93k70V&#10;ve2vyLrwG+3HSoT8+zVS6XerCjJR9/wJPWMOKumjZeGMALIuP5xMGgkUCNAp+YvllkxfIskhwryU&#10;6E/JpjnR9O2BahAt+95F1GWShVIDaIfuoDL5DsF2hwzvi5r0u6hKI8tn0pOy1ZL5S8PP423CNfXe&#10;irjrqo7eu0dUUNnRKIy8oWYT6suABeM5/ftrGdUnkCsJ7jdpAXjzQF6nJ06X7wtF5eMwlZRUR5si&#10;g4GvHwSqhUYl0ddVVp/U/avMjkLSpQNIOP07Lny5DD84LMb3zlYwmD4H0xc7YirP7yBZ0bjQjOzv&#10;gFmioJY6wZSqa+a8pRg7dR4MZdzEwhGezl5wsbTHChs3rGIw/9xtOcFPdWVuTam/Ej+v2YI/N20m&#10;+Dfi9M4NiD38NzLOH0HK+f2qBl/B/RsopUeXWvsyN/8sjnYlNoSsHYKSqAAUBd5gAKCUJ8CLZa0I&#10;1WU5VeYb3ooNkC3Jnwb6oiyR1+1xmsoErHwk6ehUuLKhKT9XRuKSmhO5wYH0+QT9rduIv34baWT9&#10;9PshqC4sYlAvQ8jVANy9lYw/Du3BeLM20CFuO9vooJ+JDiYs6AvX7WNgtbslehloMcqqLYYtbAnN&#10;aP3x6DBCBy37a9B2kBbtCPgODAQ9J9Hve5HlCUrH/5pg2y0CN6Ah5bwuVl7UqHXAPpT1blc08Lmp&#10;gddFHfhc0sWKKzpY6auD1dcoOy7rYPnlxljG962l9B9irsG0FRpsuKDB+qOjYPv5bPSZ1BSm3wyE&#10;vmcPDJzRFlOX6GG+VSMcPP810kLiUBQqO9jyZElRA7V/fWo94xP0n4BfS5B/apJBJbfvqQCkrLHU&#10;4MsP8leZVu8LqAokxTeJUpIK4rVs5hh2F6WUZUV3LyHj4iEU+p9H5JFfcfunL3BixxrssDXHFhd3&#10;uDktw0JLV0wnKKcb2WMS5eRCM0c4uayElY27kvgmlPjuHutgyQ44c+YiLDS0grWlO9as2A4nsr6Z&#10;lQu9vwPmsvPZOa+Ao8sqWBL8BnzfUhlpZhAx5PdKZp/IfWdHH7hZ2+EbH1skXvgLmVf+RPKFX6he&#10;bqNSNquQTS8p9SsK0sje0Qxq9McEZuWT+6gpIPiLJIc+VrG8gL+WMr/2mTB/ovLYIqMrH0aTaSOR&#10;cuuEGv2vJiNXU85XUTVUpvmhMl2ar7pf8bG9ir+GwoATqEm8jQrai+cRl1UVn2y/M5SmN5Fx8zie&#10;R98G8mUGgNaMQaE6l0HnSQTe50mTqUfZ0COYyu0+rQvbI6qTPB4Dpf6LJFlZyN9KCyDWJS/wLJ5F&#10;3ySgrvM8/IGUC78j/MAu7Lacic0LJsJ8ylS1oGkCg+VgBtFxvD+bjD9HziutlLmZC2bpm2DKTENa&#10;KRvYWDrCy8ULrpT6XlZO2OS0HLuXr8f3q9ZiJYG/w80H33itwq9r1hH4m3Fk/QoE/vo14o/+hvhT&#10;fyDP/zrB74vnsugo5A6VpT+DFJVUzgN8KM5WSTiyNXmlTI8W0IpmJTDQxTJw0sNnJDJgUr0wGDxP&#10;YLB7Iuo1GeURQSQ3gj05HE9oFapyUvEiJQZP7vsj0+8WHty5jvsnjvM6+SL87HmEX7yM7Ih6v19b&#10;+gwBN+Mwz24aBtrqYaAsoJumgyUbu8JweS8MX6yDMVbN0WZII/ReqodBbpT6AycNRfPeOmhD4HcZ&#10;rUXHz7ToO08Do580cJX5fTb7E43gSmBLkQ7rc1o4nyXoZfrvMoHP5n2lARyPN4D3NS3W3NXA4wZB&#10;f0OLzWT4tb5arL+thy+jm6h8/3lfaGD8mwZDrRlQ/uF7T2kwd1ljOJ3uijW+tAGBvbHp79E4d+Ew&#10;ckISGVEljzuO7EC2F+CT8QX4NdlZ9VL/I+P/P8AXuU/g1+Rk8T4DQ2Yq8gPuID/0HqRSilyMdw/i&#10;6dMoKUP8UHTvBoFPmX/hAIL++hoJJ/6C/+/f4vw3W/HjMkpCC1tYE6DzLZwZmKwwfoEZplGamzsQ&#10;mGT7RUbWmLvIArZOK+DkugZLzZwwa66xkvmWZJPlPpthwVsDYytMnycJO+Zwdl0NL++NsOH3Ljak&#10;7OfrNlYeMOT3LlpiR7b3YrDwog+1xa/rnZB46R8kXvyTzEJ2lZr3lNRV2ZTrZP139IgfiqiAMhkM&#10;Mgja3GDUFNIrE1w1TwmyItn4QoDPRgUgU2l1hcm0RWxPxW+nIcPvAgrCbqppu7fpZB8ZkMsO4feR&#10;7R/687spvUXy0+uXhJxA6KEdCD+0Ey9iL6I88Sq990/Iv3sWjwn+sshbtAwMTvyu2qIk/s9E/s9Y&#10;vC+U6Tz+BqqR9wxM1QR+JSX+ewYolFLik+HfUB3UPK6vLSCVeSUQlYZcQL7vcXrm/5B88Xc8vPkv&#10;gv7dil/c9fGlxVR84WSlUppnLjLBGJ5L2Xp8Nq3SXALfgsHaioF4Pj3/PFqAJYstqajM4e7iDR+y&#10;vu1i2gUXH+xZtR77dnyOLQ4uWGViiR+Wr8ZPy1fi2PatOEW5f+v7bYg6/BNCD/+A7NtX8YpE8lKS&#10;k/wuIevmWci2428exKip4EoC/QVtZH6wL4NcBo8xRSX9yFr96kfplPTheJVG5VXwkPYnl4FRNmyN&#10;QkHQHcieDu8o/ysJfKkTWRAZotanxF45h9xwXt/sxyhJScX1Awdw6/BBvM7ORGVhIYL976Pb2PZo&#10;Pk6DjmN00HaIFj3GN8Gi5d0xbtEAKvomaEN86+9sgqlfEfh69PdNelLi9yHwJ2nRx0AW3mjhfpUA&#10;Z/O4rYUnGdvutAZLj2phQ9Dbk7E9CPiV1xrC+4IePC/oYBkZfs0dDVbxvS5UBKsYJDbf1sWGO/Tt&#10;t1thXWADfB6rgxVHO8J0Vys4X9DC7VADDDHVQ/eFGgyc1RQDZjXDTNc2WP33TISHBiA/JBblMTH0&#10;nwkEvdTHT1Hz99VZ9R5fTeV9BH4dAV8ngH/6hL5W2D6b8pMW4LFM+aUDWakoCfJD2p1LKGdERmku&#10;L1CKqo5SHHATj2W766N7yfTb6KO/QeTBvfDduwe/rl0GVwsrlWM/cYEJJhmaYdRsQ8zhY2vKeie3&#10;VZgxbwlMKOFd3dep5JzZlJr6i8k29PM29j5w91yPpRZSXdcSU+cshjl9vKP9MngwSNhYuJPpPeDj&#10;tYFsZI/5iyxV7XwHB294OC+HGzv0ge3eZNH/UBh6kQpGVtyRxR/SrjyOY+egrSkvIPNnM+jFk53p&#10;xZ+E0k+G4Q1BWpsXosCmWF+kPkFWTWZ9S5avyk3GB1qFiqdptFN3kXT1ODtkML1nMINKFN4/FZb6&#10;CPqsewCBWhJ2CiFk2+hTP6v0YZHjz1Pu0nf/hce+JylNL6uswUoJQhI8KN9rC2JRlS+Arwd9bQGZ&#10;ir+rKisQtVQBtQX8Pfzut1QslSn0xJlh9am8/A01/C2v425SWp9Wg46PfY8wuBxFwL/bcW63J27v&#10;3Yhrv3+F78nKRosMMYuyfsxcM0wl688xtKDUt6MCcyDz29B+mcDUzA4LFhjBgf7em+D3tHHACitH&#10;Bfw/Nm/B7mUr4LloMX5atQa/rl6Ng1vW48y2DQj8/Uc8OH8YoQf34NGtc3gde58+/gwe0XKlXTqK&#10;x3cvq1TwqofxKEkIRllCCCU61VAirwPVQHliBI/pAa8L+2N+BiqyktX+D1UEf13ZYwbFLLWYTNbn&#10;P5e9H/i+DySpUvr8xOsX8Zik9b6kEG+fPMH7sudIvHMXx777Fg/DglGc8QQRIeHQtx+MzuNaoEl/&#10;Heh20qBRNw2aEtejF/ZH/2lt0YA4H2auh+FLG0JjdUSLeVs1GO5cn5c/9RstFv5Cdj9LAF8iyE8R&#10;/ASzN7281yU9LCfzC7P7XNWF942GKmXQ47oGq6kANvtqsOmOFhv5/jV8bsPtBtjm2wTbAxtj6/2G&#10;+DxOizk2vTDXqCsGuuthlHcjDJinxSQXXYw21mCKGa3Fdl18uc8eyUEx7GQxBCaBrxg/BRWU+dUi&#10;8+nvFfDJ6P9X6n9ifhUIcvh8NoMCpb2MntZmP0BdVpJaqPPg4mnk+N9EbW6G2lyjkjIs4/JxJJ/+&#10;BzH//YabP2zDiW0+uPnrN/hlw1o4W9lhobEjRs0yxMT5xlhg5oCF9JCWZGUJCDJVZG7vQX+/HCYm&#10;9qqzmQrbE9CulP7O7mtgSi85Z5EZ5lEt2JHlnR1WwNWZUt/cFT4+G+HtvQGLyFACelmw42jvhtUe&#10;q+GwxBCnf9yErDv/Ie7cD2quvDYjkt6XCoatWlbPlTHYFaYT8AQ1wVRJwFc+DGBgk7nxMLJrhAJ8&#10;DcFf/ZT386kAcmWHHBl4S8abxwk8j6nIoi/NuX+d5zUWTymrn0Vfw7vU21RH9PmiJHjf/69NSLj0&#10;Lz6UZamxhYqcOKTfPonHt04h+9ZRNf2XT5AWhJxFcdhFvErwpXwnyHMjVDCS31KbTyXyOIi/7x5B&#10;Ti9Pz/829S6vr4zqyz598bQqafyM1PYLxbvkADwLu4ynAVKp9iwtxX88H0cQfvxH+P/7Le788y2O&#10;fLsWVksMMHepM0YT+NMI/PnGtlhMaW9mYsdz7oolSyzUff25DNRUX8vcyPqOTnA2NMGPKzfiz43b&#10;8MvaDdhoa4vdXsvwvY8P/l63Eqe2rkP4v7+hnAweefAnJJ/Yi8hDP9Nu/Epvfpfe/r6q51hJf/4y&#10;NRIZgdfwOisRdVSWr9i3ajKpZmTb8bhgBuEsvM1ORA7PdR6V5tukSDyLD+V1eUjwP+H5kPX8j1CR&#10;m46S1CjatnRVdepRoD+epSTxfQUoJuOn376L8z/9gLRAEkFxJW6H/YEdZ4di84mRGGHSCK1GatDb&#10;UBctad97j+2IATNbo2EXDdp/RpJdqAfNKrL0Bj8tdoY2pEfXwonefRnZ2uk/LVzOaeBMZreRJbvX&#10;GxD0TeB5SQdel3XhckEXjmR+9ysE/1k9PqYC4Hdt8WcAoMTfco+397TYcrMJfg7pgL2h7bErVAdT&#10;3PvC61gnbIltgLXRDBChGuwI1OBwtg5+Tdfgn5ymOHf3OzwMTGTHi8TzWMqnxHgl9Ssz0sg8magh&#10;6GtUtl7W/wP2/7lPtq8HPt+T9YCNn3skJY+TUUePVREXjrQLJ5HlewXgxZGkicRTBxB/7C+E/PM9&#10;WX8Hju9chlPfbMF2d7KzlT0WGjlgiv5SBUoBvDCzIxl/wSIrTJu/FK7e6+Eso/mLrWHEzmVp4wFT&#10;Mrub10bK/1VqZHm6vhGZ3xkubmvgSaC70ibY2XpjxbIt9KHOWLTQEvrzTWDIwOHs4I5ljp5wXmyA&#10;oGN7URBxDeGneF5uH1WlqnICzyEz6DIqydY1JY/wOofgfUxmJYPW0UfXZpE502XaLQjPU2/xvESS&#10;9eNoDSLwOjOIrB6Et2Rlyed/8zCC3vQhXvA8xF86zc7Hcx8vO92cREnoOTVPL/X1Cu8dh++vq1GW&#10;eFclOdWWsrMWp7ETnkDm1cNIv/gX7v25CRGHv0TKpd9o0y6g9lEY1UNo/f+XEfzHVAFSa/+RzBLU&#10;V+6poIWoehjC60dPXJyBulJRMXmoe8bA/pRqT1YgxpP1A46iKOgU2f8sMm4cUucikp777oHvce7X&#10;rfCwMSHY7TFe3xTjqcoMeB2WGNvAyswRtlbOsDC1gzVtmDHVmPFiC6zyWA4XC0uVrbd72Rr8tXkn&#10;/ty6AztcXPG1uzd+Iev/vtIHJ7eux+ktq1V59aiDPyNk3261l+JjvyvII6sXRd1DCRWT7Kr7MokB&#10;Lpv2SSwmlef7gsfsfymq9Ft1TjrVzSO8fBDNaxiMd/G0ZLJkPJb3cx4Q+LlUcZlUAHm0ZY8Re+EU&#10;kq9dR2l0GF7ER1KNpallzrlxMbiz/wDunz+Nt3lFKCvOw967UynjpWKWBoNJoB0J/M4jGmGsYSO0&#10;6d4U3Uc0RqsBGrRk62OohWY5Qe5+Wgfb7naE+5Hm8D7ZEN+FtsXuiLZYTSB7krmlSMeaa62x9kYr&#10;uFDS21EFuJzRwIf3va7rwoFS34vvW0nWX0fW30jwy0j/Nn8dfH67KbYEtcT3ZPvfgjti77/f4Hv/&#10;Efgnrgs23NDDF2GN8W1wXxxM6YkTjyaoVUX3g07SHyWgRPa0k1V4jHTv0mSbawEwQa+Az04hUj/3&#10;0ccR/fpbkfh1lPi1EhSyMygnCfyHaZTG6QR9CmrSE9ioIKKCkXPrEqVxnCqjnX7hGB6cOYigP79D&#10;0D97cP67TfhtnSdW2VrD0doB8xdYYvKMRVhKphfQL7VwocxfjVn6xpA92yWBx9FhOb39UiwkyC3s&#10;vWFBUHt4099T/uvPJ9vzc/bOZHr6++XLNjFQrCCz+8DVZTXmzTPDEiMyFAOHCW2BnY0LvGycsNzE&#10;AFkBFymJ45Effh7FkcLEN/E6NUj5eklAqip8hErKxxoGgeqiFIInkeeKMlp2uaGXruJtHRlXsu1E&#10;8qvEm3xK6TzK+dwYyv5wdrx4evEsZJHV8qJD6T0f4w0Z+E3ybbyJv66A/yLqEgL3bULKlb/xXjbe&#10;TKGlSAtX9fvyA87Ri7PdP8kOfV2NB9QR5O9lDT//j2zAUR57HXlh51D7VP53iJodqJHfln0fr5L8&#10;8DTyjsp8e0Vr9laAIwAok1p/EVQP9Pl+R5B0Zi8e3TmG4MO7EXH8JxSFXaMCOYSAwz9i50oXWixT&#10;zCawZ8gaCALfhOrMks3J0Qv29p7KWtnzeonPd+J1dbMi81vbYquTO35atxG/bd6K3T7Lsc7UEt95&#10;+eBHby/sW+GNo2s8kXzyAGKO7CVJ7KPUJ4OHSIouj0nGiNiyKf1lf8XSqCCVOv4yNZ6SXlLN45R8&#10;r2RfVKm4DLB12Umq9NbrFMlXSKVi4/FSfUqfL0uJYTBORu69uygMClDvKeb3PQwKRWnqA+QzCGSF&#10;haGiuAR5OXn4lVZn28ku8Dyjg2GOehhq2gwj5/ZFq67N0H2qBkMYCDoM1qATPb4eWb/zODK+y3kN&#10;HE/rqdJbrmTuTXclq64Zvg1vg12BjfBFQBNsu6OHzbdawvFko/oqPVd06eUp92+QscnW6+9rsJPt&#10;S7blDAZb/HWxI0hHgf+P8D6U/LMx+x9ZuNMIu88NYSAYiP4+ujD7RYOjmS3xe3Rv/BHbE0djTXAl&#10;YjflSywvdCxPFr1fQjzlpqxeovTLpJz9CHyVn/+4HuxqLl8q8TzJYmfiCZRBvZx60EurIfBraRPq&#10;HkgCD+VtMiVvbDgK/K7jeQylUmoM0s5RPl48hoRj+3Dvr+9xeOsybLY2grelOVnCCvr6ZphOqW9A&#10;uTiXAHbyWgcTK1fMnmcMWwGv21osNLTGIvp0Q1NnFRjsXVbB2W2det6AymCxMTua+1p4eazHSgYK&#10;V6flWOGzgZ1yBabPrlcDogxMeGvFz69ycMWXHmZIvnyYF/8+/aIfgRjE8xDKThRJlqd6eSoFRWUH&#10;2ycqz/79M56HgiQed4iS+7W5ZFcCTBhXUnlrCqIU8N8XxTJwyLbW8ZTW0aig3K/ITYWUyYq6eBzP&#10;k8nSZOGKFP7PxJsMlgRyeiAij3+Dy997Ie/OUTKwMO8xPAm9ggoZG4i/hWoC/gNBDgYWFMTw+2Wr&#10;7Xv8/b5UbgT2Qwaj0lgynyRYhTIghaM05ioiTv2OzICrZHgqt6dP8JbXs0Kt3y+kdYlCDq3Oo5sH&#10;kBtwgkriKgqCzyH27B9IvnIQ4Sf+wO193+Db9R60ZKZYbOnC5kz2l+rGzjDlOXWjbXJyWwlrK3ee&#10;7+WwsHRUC3w87Z3gRUW3kcD/wms5vlu5Bj+vXouNFtb4ys0du909sNvBDic3r0Lw3z8h9O/dCN//&#10;Pb39ObXC7um96wxIV5EvxTlC/FAY5ofHfL48MZzBmef1QYxad/+GYH7J9upjyrgU8ajJSOD9WJTF&#10;hNRn8CVH4QWD7rPIELxMjkNFJoN4bhblfhZes89X5OQyIOai8nkJ3ha8RKhvEH79+Tt4e9pi+Rfj&#10;sPnoWGw4PJ5evzcMbcbTlg5HUzL8aAcNuo7QRduBOmg9XIPmA8n4NkcaweFwa9geo38na2+/q4v1&#10;/lqsvtYIG282w9chTfBlsC52UrqvpQLwIaN783YjQb41QEbt6e/F19/Uw8bbGixjMFhBhbD+Oh/7&#10;6uHzkPawO90XvVbwB3xNtXC+FTbcG4WZf+th5CraiH8awPaoLj7bpoHhXg1OhX6JzOA0lEfxJBH4&#10;bxJ54lITyMwP2AEI/KxPjP+wflSfoBeJr1hfNjUQ0FMNKG8vJY4F+BmUXmns9CK3ePKrE+idokJR&#10;ck+WRvrhPaNw9rWzSDzxL+L++xvnvtiIM1/S821YRqm9GIsNDDFt1mLMJ4vMnLdY+XUXr/WYZ2BG&#10;T09Z7rRC+XiZpltKeW9q6gJzcxc4soPJqP0CA0vMoYQ3NnVSnt+Dn/XgrZvLSqxfsx0m5o6YPm8p&#10;ltq4w2CpvSreYWe7DCvZKX9da4VMeudnUZSRCXfZgWQKLIKg4nGRoSsLMui3cyn3H9Pr56vVdVX5&#10;KZSZ0ah8JNlwlNKyuWUJlQ6BXkHmr80n0xfE0vczEBYK4GMI/iS8IOgr6PWzg28h9tJhFBHQpcGX&#10;8DziEsrDL6ImMRBlZPXIo18h9N8vKe3/pR04hcpc+nIGhSoGiSrK9+onYbwOMsNA1SHfTWvxKvkO&#10;yuNuUn1Q0ksFHwK+mgGiLltmEe6jIJ6/NT+bx1KGupISBrJCVD0rwPtyAj8jCuWRl5F5+yBeJPqq&#10;Of5SAf99qdN/ApEnaDHovb/f6IkFS5bCgLZpiaUr9OnxTXlOjU0d4eDCa+S6nBZqGVx4vaytXFRh&#10;DndHN7K+A3ws7bHdwxufe3lh74b12Lt2HX3/Cnzn6Ylv7O1xfPNaROz/Db4/bEbInzsRdeRn2pvj&#10;yPO7iKf+11AaFkBLImnU2WrtQ81T9sdHskZf9nRkn5OBPdrNGkr5KlrOqod8TAUqK0gljfxldLAq&#10;1lFCIlKzTjlSYyJKZa0+8vdH6NGjuH74KA79dxH7jp7CwX/+xldbN2LDWvaTzUthu+oz9BnVET3G&#10;NlN5OcMWtIPFmv5oNVAPzWfQ20/SoO34+kH8jhM00NgebUAGF4+uA+/zetji14ASvDt8LrTEBjL3&#10;zsAmlOvdsfVOYwYEPZge08D2NMF/iSBn8xCrIDMAZ3Tp92UsQBce5xk4CHxzgnr+n41hc7I5TPdr&#10;0G+VFn23ajDiKw16b9Gg8QJGIlsGj3utYXejGfqvaoD95/+mHEziiRDgU4ZLlt0DAX6KGtQTUH9i&#10;+xoZ2KO0l1vVGB2F8evkPVky+i/z25RRAnrKrurkWFQmMgqr5J1QvAgOIOAv4G10CEF/kP7+J9z8&#10;eRdO7VqPE5+v5YV3g5WBAebqL8aMOUYwIPBnzTSAowsB7eiDmXMWU5K7w4Me3tFjJcbOmIslFg4w&#10;J6vY2XnDytyVvtJZTdfN0TchwF3JOgL8jWT+NVi1ajM2rNmGuXONFeAXM1gstXCjZVgFOytvrLSz&#10;wT/bHJF97ySex96BLLZ5TbavzSdYs2LxhoxfXUSfLcAvltHeQhUAZLvr2gKqpEehZOD7qCBbV1Nu&#10;14kFIEhFektuf10JO2JpJt7KfL5sU/0yD28ZAMrjAtU+e0/DruJ9VjjKIq8i+cKfqJRim6kEf/hV&#10;Mp4U6fhHDbI9DTlPtvdFzQO+LgN26X5k95sMVlfrU3mfSh162VPvBjt/mFIaYjU+PCXzqeORjT+K&#10;CfJnqC59RtCXovZZaf1696LHBHsgPf5tMqHUvTuLXH/6/OALVGs31WKg3HtXVAXfa/9+D4ulhlgk&#10;g6tWbtA3tKL6clRz/DJu4uq+Esu9N8DHbQ0ced2WGpoT+Lx+9m5wWGKGLa5e+H7VOvyydj32bduO&#10;X9atw/fe3tjt6IgTW9ch7J9fcO2rVQj8bafaP7Hw3lUUBsqc/i2UhPrjDQnlTWYiXtHTl7PPSdEY&#10;KQrzIkPSlrNoQ4WkHqpBv5p8saqiStk3aTelxmN+sB+foyUteoKMuzeRdvEsHt64yOB2FQF//o0D&#10;vx/E51/tgZebE6zMZsPT1gxrVrlgqonkwLRC85666D2hFXpNbaAk/oDZTdDTWA+dnQh8cy1azdSg&#10;zSAthnoT+DJN53hSV83NO5zUgc8VHXicboFVVztgDRl73a2GWH2lHZzONcCivzQYJHvs/UmwE/Qr&#10;yO7LCPoVfhpY0PObnpTpPDK9fyPsimgL++NNMf5LDcZt12Dedxr0XadB9w0aDFyvwfBtUshDC/3v&#10;aRkON8G8nVpMdx+Oa+d4EiPiKHkkw4kynyxdyZNY9TFxR9hesbp4ebbaT2xPaVgr7aPUlym/GgJf&#10;omp1WiKBT7ZPjMU7RtG3MWF4HRqE50H+yLp0Fk99r6mUzBvffw4/evxLP+7EiV0b6PssMGf6FEyb&#10;MR/zydjTps+DwWJ2Fu+19I5OagTfztqNXn0ZQWuLYRMmw959uVqZJ4txJP12qZGdqvwyh4wuMtPL&#10;cxOl/ka409evXrYRK9kR5zKoGJuLzHeCtbXM3y+HLQOAj7Upjn7lSRaQvequ4EnQBZUB9zojDM8I&#10;Bql8+/xBJN48SqKMz0FVSTZZM52SkIHhUSRldShqMin104LIqkHsVDKNRqYl8Ktku+uSDAKMkpqg&#10;l8KaMl5QlhSEkuBreBp4EU8Cz+FFki8KCeC8oHP09AE8ryJDZY99PxSHnqMyu8hrdY2W4B7PtWyn&#10;xf9DOS9VemrSg1EhO+s+4W/k736ZGoByBoBnibeV5JdxiNf8zlfptCW5DxjEcsn4xfhAtn//rIit&#10;gNc2Vdmctwl+yGcATGWweRN3m8HAj9bHF3U5UZTPEXh45yx8KcE3uFtg8UKqMp5PgyXWmEPQL2ZQ&#10;XbTEksD3wcoVG7DCcy08GLhNF1vAzd4Vy1284GXtiDX2zvjc3Rvf+qzA/p278DOB/7W7O76yt8WJ&#10;beuReu4oLn+9CpEHfkTp/Rt4IYt0whkIQ+/iid8lpF8+hpQrJ/CCQJYgXMp+95LM/b48l8cmK0gz&#10;UEKv/koFhET+dto0WZBDq1kaeR+vaEVlu7PCyGAkXTyFR1cu4vGNK5B9+cPOnMXlS37YvGEtLIzn&#10;wMp0DmyW6sPWZg6GLmyJZkMI9BnNMNu5PVm/ATr1aYCeQzthyBI9zNimi5YztehKotWn6jbeJ8A/&#10;2gbWhxrB8ZgWyy+0geUxHay52hTrbzWH900Nlh7UYAnZ2pHAXkYrYH+KIP9PAysGDMnaW+OvwTo/&#10;Sn1fBofzTWB7qAk2Xu8I+38aUjXo8vu0mMeAMf8HLQYzAHRbrYP+Kxh11moxehd/zGId6HbQQKcN&#10;1cLGNXgQnExZF4kXcQL8WHYoenKyfVU62fvhxxF9NhnAk2W4kqb7/we+sgH09Wo0nzK/mopB8vOr&#10;Eig74+iNJUsqyA+ljKp5Ny4h/tgBPLx8And/+wZ3fv8WV375Eoe3r8FGRwuMGz8Kk6bMhP7shZgw&#10;ZQZsHT1hZ++tRuCXGtvBwcELbp5r1Aoxg6UW9PU+MKHMXGhsD2MGhyVGNpg3z5g+3wLelPgysOfl&#10;sQEu9suxZd0ueNLzLzK0hjkZyJoqwcl5JWxpD+xtXOFuZoCTu73p/fzxLOYWZd9tSKmtiiyp0ZZE&#10;ZmQQpNSXFWEVjyn9lb/PoP+nZH8URzDH85wk8pyQ6WXEP0fy9yP5nmS8pVp48yQFH57TIvB7ZAcb&#10;mYoqCL2KzGuHkHdXymkdxxN/2QDiEP31CRTdv4zSKDJcxBU8DT6PZ5T/2WT8ijT6f1liW5CgFt1I&#10;MU3Z1Ue22K7MJdtRadQ9lRWDlOyShstAlnHjIB5LsQ8GBgkKz5Pv490T2rm8TDKmsCZBk0m195C2&#10;jKrgFYEv5+F50t36MQ4GtWfxfnhKxn9w+zQCKb0DDv+Mb9Y4wnSRvgrGRqYOapWjOWW9iak1rKxt&#10;aa88VRWlNQzeDlRndia28HZwg5eNI9Y5uWKdvSO+8VmJ/V/swu9bN2GXmzN22phj31ofhBzYi0tf&#10;r0HUwR+RffOk2kq9MPCWqtmQ73+Vkv8qHt46hWdJDI4Pk/Baxpjy2F+LcqiuctWuTkVUl/mBd1SC&#10;TzVVaA375guV0JNAZUT/nvkARcG+KA6kDb3PcxXorzaBib10AXeuBmP9+uWYNXssLK3mwM5yEeYb&#10;jEO3SQ3RfWJ7TF7SD7OdmhPsOug8SAe9xzdCuyG66DJYi1lU2guJ24V/aLGWZK1xPt4ELud04UJQ&#10;W5HV7SjTl11tAKsDephPz730Hx04nSYrX24OuxMNYEapb3yE7YQMCjaA97km2CTz9XfbU+o3xnJ6&#10;fvMf9DBgiRab/LrC4Ww7LDhE1v9egxn8Pkt+bs4PZP/VGnRy1qKPlRb9XHl/bhP88s8+RjtedKmp&#10;l0B5mMDO8oBslEa5/nFgT6S+asLqAviPrV7q1wO/Ops+ih6q+iG9vQCfwaM6kZ1IqvdEk+3DAvFK&#10;TuodqbR7CamnjyLy0O+IOvQHLn4nNd2+wsmvN8NqzmSM+GwQGX82Zs3Qx8zZ+uw4y2FOr76UwLax&#10;94KH9zr4rNiM6fqGZBYrSnxPGJs4kr0deXHcYLzEBkvo/c3ZCd0p7835nPfyzXBxWYU1K7fDkkHC&#10;2MRBTf/ZfRwrsJP0XhMbeJjNw+Xf1kHKUUvJKjWgR7/7jtK8tpSK5kUO5TBbIb0+ASMDfFJTryqX&#10;crGYlod+X7a+el9WgDphnadS5on+nvagrpA+UrLK8tNQmhKittV6SQUhK/ZKKaPz6N3TLh+glCc4&#10;06XEl+T2J6A4+iaSr/zL4HAARffOoiTsEoFL4Bfx9YJ4vH4oS2zpdzPDgKJkWhDakXzaio9FQKQi&#10;sCzDlRr6JQxkH4oJdrL2G9k7v4igfxjL4ECgZ0aiMluWqkbTH1OlPJJpShmQTFKVhF4m8X+k3kde&#10;4Hl6fwanWyeQQLb9c9da2JoswCqf1VhKUM+nnLe0pgIj8O0Jaic7Z3g7eWGl2wo4WfAakfUF+C5m&#10;ltjutQzrHZzx7fJV2LtxM/4g8L9f7oUvbC2wb7UXwg//ids/baXk/w5JZ/6mDD+GXN/zyPO/gmKC&#10;9UVkEGLP7kP0hYO8ZiF4Hk07GSP59gEK8BXZD/CBgaCe5RmsaT1fxrOvJ8UAxbk8L/T17J/v4sJQ&#10;lczrnBSN1zERKA8PQnaAv9pAc5m3G0wtZmEpGd/abAEMrUdgxJzWGDqzJ0ZYNsNgUy16z6e0J+Bb&#10;DCXAu2ig102D1voazNqmhcsJ2vJjDaCRWvgyb290SAcLD+rRj7fFnN16MCHLO19shhUX22DZxebw&#10;uNwAjif0sP5GK2z3awn3U1pYHtbC60RbrLvC993QwYag9th2awiadtZg9loNfstsjVX07ktkxRAl&#10;xmjK/onfUOKv1KKX+A5LDfpb8r6VBsNMB+P2TfrCiBieLEnaoSyX9fdSUDMjHbUPZU6eHZaAFw8v&#10;6biSrqtSdkXeC+DlPp+vEeCr0XwGDNkXn5G1iv5LFua8iWCnCgnEM7/byLt6ETkXzyHtzDHc++17&#10;RPzzG+7s3Y2D2xjxty7H/LGDMGnsCAJ+DsZRxhsuWgJvMrSMEpuSza2t3eHpsQb2jsswfc4imJra&#10;wdnWh/LeARZ8bcFCMyxaZEqf76imkOzUgp518Fq+Ce6e67DcZxNlqRmDgiMc7JbByWk1rPh5K7vl&#10;sDJ3pNRfCP+DO8n29Lf0+OXJlMf5PKYiBr5iHif9eTXlet0zgp3PVclzBPULgvS1bORY9hTVxXn0&#10;/DInTvCXZvG1cDWCj2e5eF/8BK8yYvA8JRiVT1PUvPkryurXBNZzMn9ZxHWkXD6KdP9rwKtiAvMR&#10;UgkwmUcvoa8vi7isqvMUh1/Ak/tnUJZwh96eDBV+Fa8T7uJdGuU9pbwssnlHOf8yiRaAIK+lzXiX&#10;Hg5Z/19blIE3ahcdMp7Yjpw4BhKy4WNJ45U1+1Qv2WFUdDINySDCwFUqFX4SAvCS/6s8zpfXOo4B&#10;JQ4fnuYg6NxBOBrPxSo3b5gwEM81WErL5Qg7GydeAyfYmttj47L1WEO/v9J1GUz5uqedC5xNzbHK&#10;zhEbCfwv3LywZ8Uq/LFlE/auW4PdTnb43dMZN/bswpkd3ojY/x1l/z7k3j7DAHlBpe2WhNxB4f3b&#10;arOSl2miVEg4tJkVBPjzKALXl4rgPn9rGkkojYHwYYraX/9Vuuz4lAOpy/+SgK+UGSc+L7UiqmgH&#10;qpJi8To2EoXhMTj89z72lWmwtJgNI4J/2pLeGGKlg17zaKHH66DHuEboMKwBOk4jkS7QwWja57lU&#10;2zO+IdP/o8HUNVpM2awLkwMEvs+V1vA5MRTzv2yOedtbwPybvth0Zjp+CrLAF75z4XmsB765tQj2&#10;R1vB43xTfBXYEz+EdsSaSzow+I3BgdLf/WQjbLwyBNsCumHw1E7QNNBgyCJdLPChvF+oRcfJOhhB&#10;Ztcn44/ZpUGbeTpoO0sXPWzrt+Dqzh++fr89UsPiURLOCBgjbC+Dekn09zyBlPlVsgY/i6yWI3P0&#10;n5i+XuZLvT2VsMMmMr+G/r5WyXx2rPREVMoGmoy+MqD3LiIEb4LvoejWNeST7XPo8ZOPHUI4QX/j&#10;u50I/PdXHNm5DpsIujmj+mHy2GGYOGkiJk+eDkc7V7iSjWfPNiRT0+Mb25LFV0F/0VIsMDCBp8tK&#10;2FmRucne9k4+0F9oigVGljA0sVNz/jJvv3btDnh5rcWqlVtUDr/RYju1OEem9BwIeDtVyWcV7ClP&#10;V9kYIPr8b6oGXdotskvELbUi70PZE4I5lWDhcT2ml38iA3U87vJsgjdHjc7nJ9DPl+Tz/bl4LTUJ&#10;i59S0ufiXW4S3uYmE3ASOJOpsG7RcwahhgGljp9/R2n9NsYPb6MpR/nag6v/Ier8MbyhpSpOjCK7&#10;nsIb2aFHVu/Rr79J8FU+/Rl9d2GYbLx5Xy3LrXoUg7ey2i8jFLVka8nBL4+7y+tFkD6MUGMJolo+&#10;lLPTU0m8y0tSQeAdVY1Ie0kbfpfNY5DpRt6+fUTrQMYvj2EAjLhBxpTEnyAyKf9vlBT9YDCgXH4U&#10;6o/1LrbwsGNgtnTALP3FMDS2gg2vnZO9G2z43CrPVdhIqb+a4LcxsYSZoTG8+X77hYuxw9sHO9w8&#10;8ZWHN37ftBm/r1+H7xzt8bOzHY5vXoFT29wQcfB75FIJ5fmewxPZVj3wOp7eu4aCoGsokz3xCkhS&#10;uVSkj9Lx9iPQZfu117HheM7+Vx4ZohadvX9Km/U0WwUAWaRTxffUpSegUgCfJYPZJL0H8XhL8BdH&#10;peDv3/dgon43TDcZgOEmLdC8lwYtemvQuK8AX+roN0ab7nroMlUXvaeQ5fvrYD79/RchjbA9oBUM&#10;qLpH0WZP/5Ue3+lYI9jv7Q7nv5vC5qdmWH9iIDYcmwyHPwfC7LcucDzC5851xtornbHqWkfedsGu&#10;u8Ow8WZPmBzUgfk/TeB+uhl2hvbAKIcm0LTgPxxNcI/UQfvh9BrjNPTwWrShz+g5R4sxnloY/qxB&#10;R30tmk3QoMdkDay/bIxz/j/hSWgayqIpb+LoDZN4AijzK4Tx1TSe+HsZ1ReG/zR9V8/0dQR7HcEv&#10;BTik8KbM29exyWi+lNt6ExOmRvIrokJRwZP+OjgAxZT5+Teu4NGF00g9fgRRB/7Cte934tQXG3F3&#10;3y/YYG6Asb3aY/yoARg/bhTmz10ID4JcWH7arAVkZmeYmdnDk+wxd6ERjJZYwdN1DYyNyPqOy+Ht&#10;vR4GRlaYPt8YpnbucHRbpdheCnL4eK7FhjU74UKwS6ltGyoGFyoAWdwjwHeQUX1LR2x1NkbC5b9R&#10;HuuLosjreP4gjIwu00XZlOi0QbmSCScFHej58+rLcFWWiMSX+e8iVD8rpO8nU8u0WGkRamQHXPVa&#10;HoGehmeJd1FKdpZFNW8eSkovzyEDgCQLScmsZ2G32EnvIvrsUZz78Xtk8pyV8fGreF92ZH+VSisb&#10;e1Q9iYKspntJZn8pdfifJtNeUH0UUurLyjzJ139Mu8D3Pn9ARfEoUlmON/zdZZKfkEaGL6Tk5/+u&#10;kAVIBHr1k0i8eBCIF6n3CKY7anlu+IlfELjvW3rt75F47g88DaLyoMdPv3kMUWf+pBo5i7qnWfhh&#10;0yosNTCAo6M79Hn+Fy02h4WVE9xcfXj9HOFo7YStqzZjrddquDm5YL7+HLhY2cJ0jj5WEeRbXF2x&#10;y8UTP61Zh/3bt+Ibexv8SOCf3LoCxzY7IuLQHmRcOYL8uxepfm4TlPX76T2PDFQba+ZH+uM1AftG&#10;CscQ+O/Y3jAo1bCPVrB/vs1MYfB7gOfJMcgPpuUMk7LlMSqrtO4Rie5jq5FU84xk4iCBqikT//7+&#10;G4wX6WOR/WAMt9egNwl1yPjWGDirsVqN12mwBm1766HnpAZo3YOsP5uP52rRZUkDTNveDJaH9DDn&#10;J6ru7wj8lWc12HhVgy03NVhNz+55sgEW09fbHu4Ei/2dMXlXE8z5Tguz3zvCZX93eB1pg+2XRsPz&#10;0GDof6cH15M9sS2kO8z2tIBOKw2a9SPoCfju87QYtKghWvfmD/pMi84TtOgwSgPDLVr8lElrcUGD&#10;ztZUAxM1cNk5FHcvX6NEjMfzWDJOPEGfSNCmUqZnUrJ/9PZqUI/AryXgReJ/Av57Jf8F+DKSL7aA&#10;MjdTvD1lI0Ev1Xaq4iLI+GT7sCCUB/iikIz/5MoFZJ0j8E8cRdi+3+H/2x6c3LkB58n8Py1zwdR+&#10;3TFuWG9MHDcC5kst4ExGlyKO0xcYw9LWTQ3srVy1BYsWmlNW2qtU3CW8dSag7W28qQQsscjCCVYy&#10;/WfnA3c3kfebVYruCt7aWLrDwsIFrgwEAnxzSze4u66jMmCHdHDBTlcC/+KfBJQ/feA9ynLK5AIy&#10;tch9Ah+FMfiQH4Oq7Ei8odytExYv4DmgKqh4nEYwUc4/K6WMf4LKQqnYU0al8IhsGwxZ315D2V0n&#10;EjyWspys+74sh6ybiXJ6/RoGkrIoKiP61hKeP//DskuuDMTFouphHNk2Em8FpLkxKv33RewNJfNr&#10;C6gcaCkqCX6puCOy/n1xPF4+8EX27f/wioGhrjgNz/l/84JoFSJv4hVVQm3RAyoRyl9ZPMRAUl0o&#10;U35kSjJ/tt8J+unDiD61F4+Dr6Io5i6iLv2DpNtHKZFDaTWuK0WUcPUYHlB2H/puK6wWL4CHqxeW&#10;LLGEEVWXOYO0q7M33Nx8qKYYVFdvwtY1m7B21RrMnD5VBQrjmbPgaLQY6+zt8bWHD3b7rMC+zZvw&#10;pa0lfnCwxrFNPji1ww0hIvUvHsJj2TqbCkNtxZ6TrjL1JLf+9ZM0vMxi/8ulCsuT6yXVdyQBR0b1&#10;I5B97zZSrp5F1i3JkbjPfh7Hfp6kGL42m+qWgJc8FJmVUpI/LRGvEzNx7MB+TDIajMGLGmHgYj2F&#10;sU6LyPCzdYg5WuehxF83wZquss/z9msxch3VNcl1wBw9LNnfCMO/Itl60/uvutIIy842wIoLDbHy&#10;vA5Wn28Iu4ONYfhbE3hf6AzHwz1g8ldb6H/fApO2ErCU99O/aIA5X+ti8U8N4XOjIUx+JMB7NUdX&#10;ArzTWC1aDtCiVX/+CEqR1oO0aDGEHt9O6vFJLr4G20I1sDjH7zqqi+F83slzKdICYsg+lPmxlPhJ&#10;PNgkMr0M6j38mK0ng3mK2eslvYBewK8Yn6+pvHwF/LR64NM7VcqAHjutJOxURIfhbUSwmrsv9buF&#10;p9evIOv8aTw8dwoJRw8i6I9f4P/rDzi3azP2uFvjcztT6A/pj3GDe2HmxNFwo1SUohsTZyzE3EXm&#10;ZHtHuDsvh5f7ajXQZ0UQm1q5kv0t4Ermt6ZXn7fEDqZk88WU/1aOq+Hguhb2BLWH90a48nNm9PZO&#10;9j7w9lwPB3t6fNoIqdbj7roKK9098bW3KXICTuBNquS3J6naeG+yGQwJyg8FUvAyXg2qSYWbd7Jp&#10;RuljBbqCaH+k+15Q1V3wvBQvH2biFQPnh3KpApOGNAJQEmGkMu87SuaX8SLB+Xl6/GeJlKJkr2cx&#10;wXjofx0P2UmzyUrJNy4hn528MCqYluMe3j5J4XfnoJhe/rH/SbV4SJbS4pmU6Q7lb7ilKug+ozp4&#10;nuqP3OCzSL92BGUx91ASS4kedRflUbQMDGovRTXkM1BQrdQUkPkZTKqkUAh/X82jcLL6FTy4uA8l&#10;9PYoz6PVycdzGQTMCEddYRpKY/n9YddQ8yQJpclhuH7oF9gYzuH1cVNKbOkSa1ibO/HcelJxbYSj&#10;qKkVG7Br/XZsX7sRVkuNYGawAJbz5mPJtClY7+iAHU6u+JKS/89Nm/Cjuyt+drLF6a0rcX6XN8IO&#10;/Yi0q8eRE3iL10IWKxVQiT0GygqAl4WoLcvldXqA0rhwNgI94BaSL59G4sUTSL5wHI9vXaaa8lcW&#10;tI6gFlavEYYXsLNVP2LQlsa+XC21FQX4SRk4f/NbWP2rg96Lia3+WrWVXQfipyt9fsspJFE+P+Vz&#10;XeJKBx73dKC/VQcNWmvReoQe2szVwVBHDfqZsBmT8T3J4O6HmsH1SHNYSFnso43hfJzgP64Hi2N6&#10;MDykweLDDWF5SgsH+vmpazUYRL/uc7oHrL9rgTGmutBpq0WDTvQb3XXRsIMuWlNytOijQcOulPld&#10;6PNNtHD+XYuvb2rxbYQGm+5r4OOngfFx+X/NcPTod3gcRLaPisUbmbtPllRGHjC9fU0mQf9IvDuB&#10;T6lU+5ggl8E8lbhDFfC4PhgI+GUhTjVBX0spJYMiFQR8FU9uBU++yPy3YZRjgXdR4nsTedcuKeBn&#10;nD2J6MP/IPivXxXwz36xAdst58N20kjojxyEEf27QX/aVLjYuBKozpT5S9SuN6ZLHbBm+WZ6cx8s&#10;NrJVK+5kNN+c/t7BdaVa+73IyAZWZHoDYwc4eG6As8d6OBH83su3UoauwGKqB0/X1fB0W0v1sExl&#10;AHq5r8HqZRuwwsUV3y+3ZKc5RdkYTSZ9SGDXj9rXFqZT0iZRSieozLvqp4kEDJlCSkA9jKZyuoEn&#10;9y7idWY0Pjynty/Kw9vsFDWQV5ubqhKBXsTeopcORkHkFbykbC+L8+c1uIonAVeQffcKIs8fRfzV&#10;M8gLDSDL8rWQAMrtMDzyv0NmPYeMwJsqiFTmxONZ5A08j5aRdoKY8l9Ka5XR88to/Lu0IFVF9y3B&#10;XfmIFi4vnTI/mUzJgCBTeGT+15T/lXmJivHfZMdTwRD4j2k9VNZfMK9nCKJO/qbWLMg4RW1pvlrH&#10;/iTiNuIvHUHWnTPIDblC1RON94UZiLp+HFYLJsHJhvLd2BZGhlYMAsvgYOOMtWs3q6Qdb3t3rPdY&#10;ha0+a7DC1QWm8+bB2dQUBtMmwcNsKXY4u+ALV3f8Scb/wdMNf7g54ehaL5z53BsxJ/6q34w1kYGu&#10;NA+FsSFIunYeWf438PAurcedS0i9cgbpV84hjS3z6kUUyhQeA6rskltD6V9HJpd+WqsAT6LKYV8n&#10;20sfVv2YTTG/ZJ+mJ1IppSM08gjVdgdMs2mF3lTTS4jXxec1GONIaT9Ci3YWWiySvJy7xByVQOOm&#10;GvSdqsUwCx10peRvS0UglqArbbbGm8zrdLR+i2vLA1IttwkMfm0As79bwvBvegIy/OKDGthQms+m&#10;TNDrpgOnL/vBakMfNGyjA70OGjTurUGjnjpo3p9toLA8n6PHaMYm8kN/kwZDjXXQZaweOg0g+ztT&#10;hhzSYvhe/sj9E5FwLxilITKaH4fKBIKewK9+wI4tPj2LQH9EkAuwhfUJdFmcoxbiqCDwscnrlPk1&#10;wvaMoAr0iVH8PrK9eHzK/HehgSj3pyejV31y9QIyzzECnzyCiP1/Kcb3/ek7nN6+jp7OGEYj+2Hq&#10;0N4YNqAHlixcRLbwgMECM0yctkDteiO59F4ea8n0LmqeWOrnWVq4YjmDgZWtK+bNN4QVJaW9rYea&#10;rpMUX5/lW/j6Vnh7baSX94KluTO86fs93SnvGQB8lm3CqpWbsYrSf52rG/7c6kl2vIV3WQxieRmo&#10;k5RcNvHi7wvp6UuoborYCPr3lPlvc9PVEtuqjDB2tAvIDSDrpwSjPIHMS2C/TgvG+zyqqZxYyuNr&#10;KvNNFbug5H+edB8Zt8/Sx59D/JUTKIkPxdPwQDwJ8UcKO3P8zcvIJ9vnU/pXZDN4yFbiybKkNAiF&#10;ZOJSAX/UDbyMu0WFQu/P//U2K4wBwFdthVUYdkOVjK4uzlGZbSKN30uWIQOH1PyvKUhhEMtEfsQd&#10;lCcFElA8psJElMbcwos4Px7DXcroJLKpWBbZtz+HqiOeAekqf/Mpfu46yhLv04rQlhz5FZ4mc+Fk&#10;bUPl5Um5bw1Hew8Gbhue7+VY670G3mT/1QT+Bk8Z3XfDkrmz4WpNazZzKhwMF2KjvSM2Ozjhp3Vr&#10;8KOnB35xscPvrla49O06hBz+HfkhfuxrSWp5d8qVs6o4xxPf63hKgJeGBeJ1bAQqk2k1qTolAa36&#10;YQrtKK8VwVwnqvSRMDsV6mO2nPpl4yLzJQgI6OuZv35mqoKff/0gFQk8z467+6LLrCYY7kRWvyUj&#10;9lTZ08nqk8j883Vh8rMOFu8mBsdr0Go6SdpNi/aU+m2HUPJTFUz5siGGeOpAI3vZG+3Vhc3+xnA7&#10;wXamMWz3N4Pbwa5wONQEC3/QQn+PZOo1xjBGGb2mOug7qhlaEvC6bTRo0J233bVo0ksPzftS1hP0&#10;TenzVf0+Sv32ZP+hBhr0oR9pNlgXeu10oNtSg/HLtbC5rIMd+1chMygR5ZFReBUTjUoyfk0yGUyA&#10;/9Hf14ivl7l7Mn3NR6DXszzb/wCf7+MJrRPg80RJaq4AX7x9VXQoKiPZKSjzy+7eQsHNq3jMSPzw&#10;winE/3cQofv+wL3ff8KtH75VtdS/tDaC+biBGNWjDcYM6YelhkaU4R6YPGWOWo3n6OADZyXJ1xD4&#10;bmo6b/b8pTAnkJf7bMBCg6UwNbGChZkdrPicA9/v5bMJXvTx3mR+kfQi7W3tPJXM9yDwZYnv6tXb&#10;lQ9dzyCx0c0Ff+3woY2nB84MJ8sz4BVlqyWbdaUMegT7h9JMgodBsZDnoeQJpbxs2pChEmdygy6w&#10;U56mnJZ00lsoDrtDJjpDz5lEUD2iH73P127iNaV4BQOFlLF+Q0XwNPwuws4cVaWe4q+eR+iZE7hz&#10;cB/+++YLXP/nd2Td98VLWojS5Ggk3DhPxUDrFH9PDUC+o8evFPam767IjERdvgSHID6OQNqd80i+&#10;fYmMTlZ/LAuLclV2m+y8IwOCFQwAFXmpBG4EXkpZsfxEemQCJy1UDTZKjYBXGdGoLqC05nE+z4ji&#10;bwikagiknPbDh6cpkI1C3qaGI/32Gexwt4CDuTkcXWTcxRYmbFaWTvBw9MI6zzVwY7BeKcBfvhYr&#10;nD2wRF8fZgS8AaW+9YIFWGlti7V29vhu+Qr8tnw5dlub4Z9ldjj/1Vqk3zijVtw9unMFqZfOoCiY&#10;xx8VjleSFZoic/SJ9Yo1TbJGyezsk8qv0+PXstUzOm+zZcA6nc9Jk+f+F/TSZDVfjXyHLFLj92VG&#10;xMPCYyZaCLl+RvaeQ/x10kWbeXroMEeLoRYadDHSoLOZBhN30pKTtCcTvwZfE/j8TIuJGnSj+hZ8&#10;amSHWzP6BqPfGS3+0sHSf+Vxc9gdagnv823hfaMRnM7rwmBlCzTv0lhV421GWd9OpDzB36CLDhp1&#10;1VVrfcXXC9PrddagJQNAS7K9KIDmvbVow/udx+mi7WeNVHDozDbRrAsuXzqLotD6tfdv6O8r48n2&#10;KbzoMiJP4NfKSP7HwT3x9nUi8z82ua+AT39fwxMpnqhW5u4fkPUkJ18kPtn+Hb39u/AgBfxnBH4+&#10;ZX42L1jm+ZOIO3oA9//8FXd++R7X93yJo+tWYNtSAywd3Q9DuzTHrInjYGthD3NTOwwfOQ6GRpaw&#10;t/eGN8EqabeyFNeJ0n7mAhO4E7COTsswZ54R2d5VDfiZmzipwb6VK7ZhGcHvTlnvSclvS8a3pz1Y&#10;tXybyuQT1t+0YSeB74ktqzZhk6sjDnyxglL7Msplbj0rhj49jj44m4AnU+Y9QAV9eV1JDurKZbQ+&#10;j+z/kL46HK+T76k59LfpwXhFYLykb3/zIBKP7l2leqDvJ2PW0Ba84WtlYVcYdK/zM3xvahSZhd6Z&#10;LJVK9go4th+hVEXp/r7ICryH4JPH4csgEHnmONL8bqKQUreSSkTkdSWB/jaFIE+nunoYQRtGAGTH&#10;UnGEIDfGD+khN5Vqef8sV621ryx8jFrel/JfL+X3ZkWipiQTH0pkNVoSA0ScUgN1Bck8Xl7Xp8lU&#10;BmEoSbhPiR2M7Pu8hkHnqCj88CqJ15W3ZfH+eHDzBO7/9xt+3ugGZ3MzuDithBGvnWRQOjNAezh6&#10;Y7nLMjhaOGAl2X7jcioxSn/jeQtgMHM6zBcugMns2fAwNcM6Mv5mgv+fdevxq5MdfmMwOf/1WhQE&#10;XkfmjYv066d434+BNQjPouqXkL9JlmXkkmpOsBL0VbLdW6akm7MvE+B1j+vBLkvGJQgoVlf3ZSyL&#10;oJfX5JZ9uUr6slpglsCWgrzodFjaLUE7gn6gK8G8kIRKkA+w06LDIg1m7qqvgGXN5nVPD6bbG6H7&#10;JB1M5Xs7Em9ivbvN0qDHNALf5KsGmLVOi8lr6N+3Us5/p8XivfTk/+lg07X2WHWkA/pN0YNGj6Du&#10;0BjtBzZEO7K4sLlORzJ7Zy0aNtWiZZ8GaNZfD1oGA1nz24SBQeYXW/G9Up+/z2JdNBvA943QoAMj&#10;j0arYSQ2QlJQOJ6FRONlVAzeyDRe4kepL/JIgE/AS8KONAV8kfQEu2TqqbX3SuJLFK2PpDKaLwty&#10;angBVO18qaQrGx3cF9DfRsGtq8i6cAYZBP2D0/8pfx/092+4+dNuXN79OfYtd8eahXMws38XDO7W&#10;GgazZsLZ1g0L5i8h8MeqKTwbgnoZ5bqjDQMAQWxHFhk7eS7snZfzvg+MzB1gR5aXMQEp9CjLQN35&#10;Pg93BgYyu7PLKljRGlhZeWKl9xb4EPhrVmzFpjXbeH85ttOHylz0ie83qlJbHwrZ+Sntq8igss+9&#10;ys7LT1MLaqop8SvJ9gKiyvwHePc4lgEwnIxDhUO2rJNpMnrnujx6fLJpEUGjFvXIDEAmgU4rURx8&#10;Efn3riDD9yKehN1Fzn3K+9vXce/4QST4XqOFyAZePkd5ajJuH/gbvgf+okeXaTn69fyH9am1j+Lw&#10;WrLt+P+lbv5b3qb4nkVepB/e8be+preXEmF19OcVT7MJ/Ce8z99B6/GaAehFSgDfR6VGuS/MX8VW&#10;my+3BI5sBVbE68pgUpPLYEKF8DTymrIoFVlsmRHIYwDL9DuJxMsHCfxfsW+nD1zNqdTsPGBp4wLD&#10;xVZwtPOGCx8vc1sGN3s3uDm4Y4XbcnjaOsNysRHmTpkE80ULoD+ewX6BAe2CGVZTNfyxYiX2ebvj&#10;7+X2CD34A6KP7UPiGdkr/xqeBvjx/DGARkWoUtiyJ/5r2YWYfVjyUBTwM3jtCGDF+gr09U2x/8f7&#10;9a3+sbC+Gt2nJRLwV2dS8fDzedHJsLZaoGbOJn6tA9szLaG/viF6WxOvARq4XqFtJ3FP99Jg04kW&#10;+Nq3PSz36KFhKypyqvLu47QYaaKDAQaU+s3bNIJuE3r1ZpTibXXQkkBu30uLfjM0GMY3tOqiW7+r&#10;TnOy/IDmaNuXACfoGxPcum0JcEqNtt0aoW2/BmjYsR74DboxKLSn76cyaN1Pi470G4NN5HMN1PJA&#10;Ab+mhRZf7PgGT8NE5kfgdVQ03sZJ6Wt2Zp4wyXpSDC6Al9F8AT+BX5sjOfri7z+yvpL4/wf49FIC&#10;+hqe/MoEGdSTKTx6LsoxAX7eTXaQC6eRfOooYv8jo/37B+4r4H+L87u2Yq+nE9xmTcaEXp0xZmhf&#10;LKHsc7J2wqQJ0zBx8nTY0NO7ySAcmVtG4H3I1EuXWmEibYAEABMyibGlA2yoCmxkhR5Z3UGUgds6&#10;NdJvJfn4ku3H77C0puxctRPrV+/AhlXbsGHFZqzwWIlta7Zgk5sDTv+4WeWyQ/bGeyaAZ2cooLyn&#10;1JfR+9pnDHq8raLnlxHxOkr4GqmKQ9lbky3JPTJF90TN/b/LTUbl0yQ8I0jqR8/T8I4W4m1qIDto&#10;MAqCbyCb4K94SBlPpeR/+AD+2rKWjH8M1U+f4A3PfWFcNO7JXgNsOSH3UJYcz2AQS/Y/TxkeQSXB&#10;a1NAkBZnoDg5BKVJIXiRHoUPVCNSV76GoH+d+xBZEoyl0gx/x5u0YFSkBlDiB9BChKqAJM9XFRIk&#10;T3m8T1LwPJMWMFekvxQQodzPiUB5ki/ePApXC4zqCtMZ1EJRyiCWyyCWcPkATv9Ea2VnQkXmBieq&#10;KAszZyq0lWw+WOW9Gsvcyf583tXWle9zhYXhYsyaPAFmi/RhMGksjKdNg8dSE2x3dMAvXh741csZ&#10;/232wr0/vkLs8X+Rce0Csm5J4s5dFDMIlkaGo4yqVfa3f51I1hfgU6KL1Fd9WZLJPkp+NWL/Efif&#10;mgL8R+CrQb5sBr1HYl9SqBx4/PT4pUmJsHHTR0uy9pBdWpgcawz3ww3gdEUXmyM0cDmuwTzK+g69&#10;qMKb03Z30WLAXD1M3KALi5+0cPy3IaatbYDhtoLpRgRvR100aKmFTgsGgDZaPskXtLylF9cS3NrW&#10;BDLvNyagG3YkazN6NKDkF9nflDK/y9DGlPv1C22kyJ9IfQkKmiYMAu0I/oE6aqfdFoxUPWbqoPUY&#10;RqxFM+B7iZ0nPBrPGS1fs1O9i6c85MHVprPj8iRJ5pOAvr7VM75K3pEAIMBXQaE+aUctwxU5lcGg&#10;QdBXxZN94sJRSeC/DSHwyfhld+8gn/4+m/Yi5dR/iDn6L0LoWwP2/oTr33+J41vX4isbU1hMGIlx&#10;/btj2oTRMFm4EDamFhg2dAQWLFgCB1tvAn+lSr5xc1qF5V4bMHO6PhYZmtKzu2MpZaWVvSvMLJxg&#10;ys5mae0OW77P1llY3gu2ZH9Xnw2woiKQx6tXbMGW9TuxfeMXarXeWj5e670W27zdcPaX7WQ0AuqZ&#10;SGQZ1SfIKedrJEuPXv61mgLLUL6+mkCuo0xWe+kR/NUlaagsTlczAR+K89SgmqzEkyW7IvPfUzpX&#10;0Aq8I2DA735FkEac+EONA2QH3UL89Us4/f3X+GvzKtw6sBf3Tx1GwH8HcO7Hb3Fx7x5kBfvjFTv1&#10;s4QwFITdwJOQqyiK9Ud++C0UxfjjTWYswKDz9rFszyVTjU/xoawA1YWygjCD//MxFUMU7YUU8wxg&#10;J6cVYyCqzOf1LH5EJUNASEIRFY4EgLc5cQwi/L2PghkMg1CewP8T54s6WXfAY37Jz0rRz+Lo60i/&#10;9R/8DnyLjd62tFR2lPveVGdeSuq7Mji7O4tVW8GgTclv5aCAb0XGnzV5LBZMn4j5vP6mlP2uixfj&#10;SxcXfOtgi91OFvjNyxK3f9yBtAsn8ODyeTy6dQ15/ndQcP8eSsJCFYG9iI3Eq4QYNTNVoSxrMmqo&#10;QqXSs4w/SUapWotP/65G7j/eKvBLP2aT0fyqbAaLHLEIVAppVHGpqXgWn4IvD1vB6w6l/G0NtgVp&#10;sDtYg+VntJj+uRbb4zT4N1sD22+JPR02jRZ67UnkQ4i7KRoMpyWYtkGDRZK5p2lKD06wNhaQN2Zr&#10;9rHxccveBDZf0yHwpWKnBIUGvN9tlC5adGqoRvUbt9dBpwGN0bJHIwYISogWBL0ECgkKPRkoujOw&#10;UEE076WHLmN1CHwtek1viT1/H0ROaBr9Eb1RZLSS+RWJiahIJnAJ/E/RsVbW4IvHl0E+NlV1R6Q+&#10;Jb4M6NWPAZANZURfBgPFIsgASyzlrvh7Gc0Pu4+XMo135yaeqmy9M0g5cRRRh/YhbP8f8N/7Iy59&#10;sxMH1i/DJuP5mD+0D8YM6IZZk0bDevESGNDzjR07DiYmNoo5pJCDna2n8vhyO2UG2d7BQ5VylhF8&#10;W3tPmFs6w5av2Vh7KFkv++k5UeI7Oq+G+7IttAOusGfwWEOgbybDf77lSzUGsHLlDqxdvglbvV1w&#10;7vfPUSGVdMnsAmjF9ARvbSmPuYSBjpK6pojHTBksue5vHkWjgrd19Mq1pXy9IInSOIVsGsfHjwg4&#10;ysaHVFUPo8lOt5F1/RCybv6HoohbSL36H0IP7cHVn7ci/NwhVOdlIzcsBHf278X+z9fi6DdbcO2v&#10;XxBzkTbp7k2V1BN2/hiiLhxBlu8pPLpzCk/vX1bZe2/TQ1BL3y/VgV4/jCdTheMlb1+xvZS1AVQH&#10;LzPCVOJO1aMQBu0gdnA22oNaCVC0Mq+yaNcI6uqiTCoVHiMtyxtK+8qcUHr/QLxLu0tPf5eWh2qo&#10;/DEqn8TidRotQ/wdPPY/g9Djv+Dr1VRe9Pm2DL52tFUOsqiK/t6Eft+ekt+ZasDe0k5N7VksWsJA&#10;PwwGMyZiyvD+MJ45GW5UAbvsHbHL0hTfWhlR6tsh4I9vkXr+hFor/4gkkusnVoken8B/IT4/lsEs&#10;MY6Mn4iqFMp8Ar/yI+NLAFBNSI239d6fTQbx/gf4DHy8L5tzVpP1ZTagWm39loiyyCxcuvEl/oxt&#10;SjWuhcUPOjDa0gAtehPgbXQxzFSL2QwA/WaQ8YXE2TR6JHDa9GYk676ztOgzXQurn/m8ZNs1kfl2&#10;AlYYWivAJUsLY7eiT2/ExzpUBc168AsYJBrxta6jaQEo8XWbaKFLi6BDG9B2cGM0peRvwH/WiFGm&#10;DSV+9wlatBvJz/CHNR+gQafPNGg/TIPR+kNx7WIQyoLjUChLZKPoxWPpyZPoiegj5WSpAhoK+Dwh&#10;kq77MWVX+XsZ0GMAkBRINTAiQULeLyf348Dep0w9yc1/K2vvA3xRRN/69PplPDp/Gqkn/0M4vWrg&#10;n7/gNv39hW934p81nlimPwULhvbGtGH9oD9hLKwXUQJOmYopU2disZE1lrLT+HitV9N0Lk7LVJ32&#10;afoLYGbnBmNzJ7VxppWtu1rEI8t3bewIems32JF1VBUY97WwsPeBCQOCp/dGrF+1HVtWbyX4t2PV&#10;8q1Yu3I7WX89ti53wfUjP5GhyRYEbW05AcFb8fa1RQxypQ9QV86AVyaNbP+M8rBIlttGq4U4Vbky&#10;OBZJ+euH16lS4ZZBQMpvpwYj49JBWp2/yFoHCPbvEPzvd8gNuobHgZcReepvtetLTcFTyvEcMnsA&#10;0v2uIy88EIUxkXjC81mcwM5NFn8S4c/XzuGR3wlahfPID7mIrHtnUMHfIGxdKYN+T1JRkZ2AV5lR&#10;eEl18fJBCF4S8KqEt2yikRPG2/uUtAF4mxmiZhwqc1MRf+MMypIi8J4qpoqML1toVxXQ6+ZF8jgi&#10;UJkdijeSOUhlUJEnu/wyKGSFUrn4qxLfqTcO4utVtrAj8E2WOqrBVBsrZ3i7+mDxQlNaADK/6zLY&#10;WtjAnVbOfKERZowfDsOZkzBlxEAsmjoOzgYG2GRhga+szLDbwggHVzpTIf6IlPPHkXrxFIOmbOZ5&#10;A4VB91AaSsaPkFr7kZT6cWT8euCr9SayUEzAzz4qzC/A/xQERKXWe3+R9yL3ZYcokfx8LJl8UqiD&#10;51rGrd4kP8T+P/ZgikszdDXVwOAAwX9MF8NdiK3BotS16EIb0GGEHlr100VzSn15TirtzvlGF65n&#10;aQ9+0sBpP4HfiLK8QUeyOYGuQ6+v20oLLYOBliBvQcZuwPsN6Nfb9GqEDn2aoPNQfmEnAr+PjpL7&#10;4v3l8027iazQoOfo5uhE6S8j+p0mU2LMYQBYTJY3JOjp7yWLz87DHqkBkSgLDVH1xt7EkKkSyNLC&#10;9vQytRmMdhmMijwpdbLg5iGbMD+BLrvjfJrOU9MhcpL4PjmhIvNVpZ0E+kBK/XdRUmUnEGX+vsrf&#10;F92+hlx6M8nWSzp2GBEH/8a9339WA3tnv9qGnz3s4DZ9HPQH98aCsSNgMmMGLOYvxMQx4zFzjoGq&#10;oGth5kBmXsdbe9jZuGKu7LluYg1zgn0eX5eimtLJzCxcsNjYDqaWTmR7V5Xia+PkAzcGjfkMIBZk&#10;H08vKcSxGZtWbcVGevxV3puwZc1ObF27CdtXuOL+pUPAy3wCiIAnq9WWsZEBJa+9opAdS7aaLuOx&#10;q0YpyfaeAaCaHl8G2SqyI/AsKZDgSsQHeub3xSkoiL6J4P9+RpbfBbV09ynledrNE5TeOWptfuzl&#10;oypp50NhAWV3Lt5SSVWwA2YG3kF1fg7Zl62A3jyH1+cx/x/txquUe3gWeR2Zt/9D6p3jBGEM1Uc8&#10;VclDynsqNBlzKKCFe0qPnhtFr872hMEol9L+iawWDEWFSP30QJW//5KevjwlDG+yeT15vBWPk/D8&#10;QShBL1WCGdgZACrzpTgo+wWV0LuCFLx7wmD/hATyUHafDYL/oW/w5TJLeNjZwowqzYkqzdbKifLe&#10;hwrAGXZkfE+PlaqeovUSE1gZLsUcKry5k0ZhFq/9tBGD4LbEEKuXGuFrWwv8QAt4bJ0ngvf9gORz&#10;x5F++SyyblxEzp3rKAgMUIwvwH9F4L+Sgi9JMjuVoqb1PgG/Vgar/w/opYn0F8X6Cfzi86tkvIqP&#10;66gG6h4SE5LnnxzPgJKBu8EH4Xy5Cbzua7AqQIt5W4gtIw0GuJJch2sxfLEGs5bqoFlfLWZsFlWg&#10;wZQ1Wsz8lR7/pAZme2UAn7htRLAqiU9mb9erLTr0bE7w84UGtAAEvlIDfNymW1N0G9Acbfpo0ayr&#10;Dn2+HgMEIwoDRiNJ1uF7m1PWN++ig4aSL7xQFz2WaNF1LiPQVC06zeT38/5nJt1w/thp5IfFoITA&#10;fBdDPx7HTkxPVPOAJ4eAF+DL1tgihWof0qc+zGQAqPf5n+bv5b5ERzUfyhMqFXTrKIlqKPOryfgC&#10;fMnWexUaqFJ0C0WWXb2I7AtnkX76OOKPHEAEGT+AMv/anq9x4ostyt9bTRiBuWT7ReNGwmaePhZP&#10;m4Fxo0ZDf54hli51oD/0gZf7Spia2sLaxhkzZxsohje2cMWcRTaYv9AGpiYu9Ptkdcp5YwtnWFAd&#10;mNu40ecvI+OvwmwDE1hSCfhI3j6Bv47SXsn7tZ9j14Zd+GrdFny7bjmCLh4hGGVg7CnZPR/vy/Pw&#10;nuCvK+O5INhrnvH88LaunOdL7pdLAEinNZDNGFIJWoIrPwnvqRAqcqTAJcHHgFGZG0+gpOD98yIG&#10;liKCJQpx147iaYwfsgMuIOLUfjylEnsmG4umxeDBnfO49e9PeHj/Nr+b/58s/DwtCtmB9LhBlynx&#10;L6Ew9Cqehl3Hq/RwoDgd5UlkcancSxtSQRleU8j7hVQhBGclmzB3dT6VRTFBQaUidfuqH8tGGgQ8&#10;wf+hmIBg4JD24kEkEq+fxGuqBrE9shRZ0otFVUjdQZkGrOKx1TCwfChJxvunCbh7YDd+3egObxsb&#10;WFGJWdt4UN67w8vVm2rNRSVPOTt4w83RDeZUdWYGRpg7dTxmjBtKpTcao/t2h4fxYqw3N8XX9lbY&#10;Y2uCYxu9SBZ7kXDqCDKuUOncvKQSd57e8/8fxn8l09KJPL8CfCrYalGwMrLPJrUhBPj/D/g/AV8Y&#10;XwFf9oGoDwTv5bVMmcPndaOCeJWcisTkMzBa1RWjl+hgIH274FSPhN3fQgcmlzSY9g3BvV6DETYa&#10;rAnVwvAXHeXph1IVSBtorsWkZcRtQ/pxGeATma/bSgdNO1Oqd+BjMn5Lkfr0+BpRAGR3kfltemrR&#10;sLUuGsqgX0v+Uz4nbN+En2kqzN9BB50XkOkd2YwI+Fk66DCBVmAUrcNoDbzXO9MjxqA0SLx9FKqi&#10;6xfkSLGM92T7usx0BXzx7KqCzkOeAAK/9v8Cn7fi91Vk/Aj895L+mFY/jVfzUerLiP7rMMr8j/5e&#10;FuVknj2F5P8OIerA3wjf/yfu/kZ/v3sXDm1djy0mi2A0ahBm0ePNH/sZzGbPwOyxYzFt4kQYGZnD&#10;jP7dg/LegQxubGwFE4J/xuxFqsbeAgaFKfNMMX+JA5YsdYKljTfZ3gOLTITxZXTfh6BfTenvQUtA&#10;78lOt0yk/pov1IDeMs91WE3w76Dk/3btVuzZsBJ3jv2Nd/kyoPeYHV0KTxYQ3LmoKeN5oLxX4P8I&#10;fMX6Av5nBDTBJItw3mSGUirTCtDvv8kKR5lU6c0MVmW58qN8yfiPVW65ZM6d3bWMAXATHtOvZ94+&#10;geRbp5EecAlR5/7FfVqOkohbDNT3kOZ3iYHgFNJuHGPHP4H8u+dUmS7Z4KOakluSiqrVnHswXqYE&#10;oS6PAOBvKX8QSJ8fQokezkATwt8QrkbpaxkkZKCyhkyudvFlgKjKl9TeWAYYgoD+/s0jkkI++0Zx&#10;Js9DjprJkP0E3uXxmvM5lGWjgsGs7ME9vEiTPQPCkOF3Gse+3Yjltjb0+Q5UYW4qvdqZft6R6suS&#10;VszR1lPtpmO92AjGcxdg3rQJmDJ6EIznTMOoPt3gIhl8lmbYaGyAXRYLcGr7csQe+wtxxw8h9cJp&#10;ZN+Rslg3kevvh2cK+BEEfgSBT8YXqS8KVhaaSQUpGeQTcpJsVEVovHYfW63qxwJ+Gej7ONgn41by&#10;OmV+NYOGkGIF8RFw+wxmuffAuA06cD6rgeFOKmpTXYzyIrNv0mDpER2YHtDA/QyxdkiDYY66WLKP&#10;BDxRB11otdv0aYgxxjJ4L8An4wvwVZOBPcp3GaRT+fa0AgJ8ydJr1kWD1r3q1YEaxBMbwNasQ/2g&#10;nw6/p/80PUzZ2ACDnDXobadBF8p8KQzQfDgjzowuOPffSTwNjqLMZweIikFlXCyq5STRm6uImF4P&#10;/Fo5QXJCPo7oq4U4IvVF5vM5mcKTkfyaLHZ8Ab0aACHbJ9VX0RXGl9r5L0MpQ+nvJT9fGD+LFyzx&#10;vwMI/vs3BO3bi9u/7MG5L3di39rl8J4/DYtG9sOC8cNgOGMKlsycjtnjx2Lu9OlYamwJI0p3RwLX&#10;1MQG5uxMBgamMFxkDTNLT0ydtwRjZs7DEitXLCHDLCXoja28YGrlDXMLD9g6LIet03JYmEuKryss&#10;+D2ytn8F5f3alTvgzSDg4roSOzd9hV3rt+Krtd4Iu3oSVcVPCf4cVDx9gjoydI2k7FI+15aT9Qj4&#10;98/YOQj02hIyXpGsDpONFwiARF/K+utKAn+QMQDK46qH9/Ei7gZKwi8hmf4+9fpRFEbeRGnsbeTc&#10;O4ucu6eQF3AWReHX8EHy/6kaqvITkeZ7jErgPJk8R0lwCQw5d8+g4P5lFITfUAN178naL6kw3koh&#10;ULa3fO4NJbfsfFstO+nKCkLx4cL2ufToskyX4H5fyuvMz9YWJTBIJZGx2Yr5HVQEFbJIh4rhHQOK&#10;zFxUSA2CAvYPKo5XVBPPMyMg24jVFRMsPL53OWTcByH8rZeRfO04fl/vhlV2VrCnMpNNNZzp610d&#10;POHlsozAt4Mrb1d4rIKzCdXbAgbwBXMwcmB36E8aiSlD+8OCgX+rvTVWzpuGL83n4eruTQg/9Avi&#10;Th7Eg0uSpnsduexb+WT8kuBgPI+MwPNo+vw4Bl0yfkUK/b0M8InPl4S0T15fZL/0dVG3lPO1Mrgn&#10;09CSvy9LcrP5WFJ4s2il5HnK/XfpDCKJiUgMDsDafSOx+WJzuB9oBsejGrWTlclxevn2bF11McaD&#10;Mn83LfV+DSbYafGZO+3AQi1W8T3m30lRXfH+ZHYFfAJe/Lpqcp+tuTA+WVy9h4+bEvjSdMjyWjYd&#10;sryWVkHTml/Ex/K+gfN0MWVzA4xaoUE/Jy06GOug6xwyPv2912pb5e0Lg6UYAS+sJOywVfEk1ahV&#10;SiLZM9jYUTOF9cXb87EAn61+Pp+BQEbyP855qqWMmfSCsu99Km3DR7aX9jaSHV3WO1Pqi79/fOW8&#10;ytZLPH4Qoft/h/8fP+HK91/h3Nfb8b2bLczHD4HxuCEwmTkJ5pT58ydMxLQxozFn5mwsXmymtq52&#10;oEQ3MrKCETvLbP2lWGxkDwMTewyZMA2jFfBdYEQZaWLpxudlTt8dJmYuMLNygxFvLcxcYc3vMLd2&#10;xXKPdVixbCPWrNimBgydnXzw+Y5v8cWmz/HNhhVIC74FvH1JRiuiHCbgyfo1ZWzlDAKU++/LyHbP&#10;eB4o30Xm1pIphVWfk/mep9xBScJVSuj7BBcBVsJWSABmBOJZxA2UygDYxX/w8NZ/eOh3Es+T/PE6&#10;+S7yA88i//55PIuWcl/BqtRWxo0DyLh9hKAPplSPUz5a9rCXQiDiuSuFuem5ixP9VUENBVK+T6rl&#10;yLLaV2T7CgL/AwEu5bnqCO73lORVTxmM2GoLef3I9B+eUabLTr6lfM8z9gner2VgqyoisCn9JRfh&#10;bS77Be2GsH6NzPXTykjQqCkhcfBWBgezAu8g8txhHN7F80vG9nT2hJWxbEzqACc7V6qrFVRs5nB0&#10;9ICjlTMsDZbCYu482CyYh7GDemHG2KGYTLu3cOIYbLQxx/pFc7DTcDquEfhhh39D/OlDSLt4Bg+v&#10;X0WePwMsgV90n8qSUl9N50lZePbpdwS+gF8Bn3K9gk3ArxhfQC+zUCStGlmBl8XGW7VKT8DPfi3t&#10;vQQDAT7xUZWQiMcxEVj1w1TMWqfB9NU6GLlMR62YNdmjg1lfa2C+T4PPD2th9C+9/mpdzF+li6Xf&#10;ajHUWIPdQQwG9PimbBrF8gLsT7eU7+qWTRhf5L1eGx3otNAqzy/MLq+Jv5dN+HTo6xt0rU8HlNmA&#10;NiMYZTZrMWUrZYanBp2stGhH6T/SsDsuHjmGgtAIsj0lEWX+WwF+AqM6Gb+GJ0Vym2vShcFF3ovU&#10;qR/YkxH9T1N6Anq15l4lPdAT8WTVUg7VUeZXJpLphe1F5keH4rVUQA0k2/tJ0Y3LeHTpDNLOHkPc&#10;0X0I/mcv/P74AVd/+AonPt+EjWYLYDC0J0ynjIb53Fkwnj0bi6bPwoyJkzFP3wDmpjawkKq6ZOoF&#10;ZHqpqT999hIsXEK5v2gpBoybgInzFsKYMnKJAr4L5i+1wTwjayyQbbWoAmQKz8rCHZa27rxvh41r&#10;dmDZsg1qaa8U53B3X4m167Zhy5qt+HKtD8KvnaIUfwaUF6FCtmIqzaekp9wn60ulHRnYek+ZW/eM&#10;AZHAeF/yaYBPABTHRun8jLclZEU+rpWNLJ5Go4Jy+FXMLbyMv40KCRQJfuy0N8hY11EUekm1p/fP&#10;IffeGeTdO4nioFN46n9cFcfMv3cOZTF3UEcl8IGAfc0A8DzOF+WxDDRxdxmAqBJUUQ2CmYwulX0r&#10;c3i9M+6renxvZK19KSWvKJUi+lfx+QVxDBgM2IXyG2kNSqjansXw+Ah8vlcBnz5e8hikHkFN6RMG&#10;QJ6PIknxlUDA/sPAVsnvUUuTiwrUEtkb+37EGgLXRXbMob+3pkqzYMCWJB47qgBHB3c4WzvBZrEJ&#10;Vd5E2C6Yi5mjh2Amg//4Qd0xb+wwrDI1xFqDmdhuMBVXvtmIkCN7kXTuP2TKPP6Na8jzva1G9UtC&#10;SGYK+FF4nRBL4Nen7VakMDCq3H0GAMp9yeJTwGcfF4sqdSGrCPqqhzwGAl4W6yi2z6HqlfsEfk2G&#10;fJb9OyEB+ZFx+P2ILQw3tsCiLxrD4id6+z810P+FLL9aCw/K/J1+GmygChhBtT1gkRb6X2jhelKD&#10;9ec1+CVKA6dfiGFNQ/6hx9cS+DK1p4BPry9M3qavDhq31aJZR7aeOmjRSw86zbRqqq8BfX2DHrwl&#10;8BvJXH0PLRqzafl6/wUNseiXhhi1mT7fQ4OuZo3w+Z7NeBQYg/LQMLyQzTJiYlCRGE9pLo0RO5UX&#10;XJ0ckT7sxJT576XGnprGq2f6T2xfP99J0PMEisyXNc2yWYYsyqmJZ8eKlbr57NBk+7KA2yj2vVHv&#10;7ynzU04dRfQhAf5vuP37Hlz+bheObluH5YtmYvaA7nBePB8Lp0zBwhkz6PmmY9bUaTAxMmOHsYaN&#10;pRMMDS1Ult6MuYbQJ/gNl9pirpEJeg8fjvmmFlhCwBtKMU5LZywwtcdsQ0tV4tmYCsDIgjKfrC87&#10;8Bjxu2QbLS8C3slRluRK1Z512LBuO7au3oydy1wRcPpfvJXdgdiJK4oIdOXxpaoOgV+Wi/fPc+nv&#10;Jeed0p+tppSBUrx/Oc9JOUFTxvNC5qwrIasS+DVsdWRRqXhb/ZAyWRbAUCq/zQzDS7Lym2R/tXBH&#10;Ruhlw4oytpLIyyiKuozi8ItqGyvZCLOMIK8km5dRJZTG3Wbg8FU58+WJQah5QubKpzRnIKrm/5HS&#10;2tUEZF2xKAEGaQK5upQszeAkgK17RtaXHXyLef0KGQQYnOoYrGoZtOT31so+/jIG8Iy+XjYGLZCi&#10;ojzm0hxaoGTKfzk2KoRSqg/ZIkw2FiktY7AsQdyVU1hnbQlHc1uC3wU2Fg4wI/O7OXqpNGxLWjZX&#10;Wwc4m1tgxmfDsWTGBMydMBxTRvTBpEHdoD96AJYtmYuVcydhi8FkXNy1HsEHfkOiGtU/j+yb1/H4&#10;9s36wb2wUJ4v2feebC97Pabw2GUjGFlg8xH4ksyjvL4M6rFJ/xXgqxJbH5n+/wG9msevB74k8VSQ&#10;8UtiUnHir79harwAO090w+chumqT2rVXGsDitwYY7qGL6du0WHGVHp9Adz+hwaQtOpj2rQY/kvF3&#10;8r2eDA6arsN00URkupbMLmxO7648PANBKwF7l3r/3oSSv3l3LRrytklPLfQYDMT36/GxLM1t2F0H&#10;jXoyMPBxsw6NsGR1Ryz5Uw9dvDVYtHo6wn0jUBIahRfhUXglwI9lhJfBD8nL/wj8WvFAjIT1qbqM&#10;8JT3n5qS+iLxZV7/42CIeCUpuFErQUOy9RIiUUPGr5RKuuGUXsF3VVFNmb/PvnQOD86eUKW0ZVAv&#10;8K9fcePn73Dmmx34Z8NKOM2agHkjBmCNsz2l3ljoE/iT6e9nTJkKc2MLGBuaKJ8/Z85CjBw1AVNn&#10;6mPmnEWYu2ApJsyYiW4D+sHQwkbJ/vlLeEuWn7HQnM0S8xbbYQkBLzvrSoKPAYOFgZm9qsLr5Smb&#10;ba6AvaMPfLw3YPPq7di5djM+X+6M6BsnyOiFytvLAF+NLGopycOHF4VqoUs1gVBdlM73SHCQJoNf&#10;DJgytaeAT4YvI3OWRhJoDIoESA2BJFJcmFnW9cvIeK2wNANBVWoQ3iZKEcsAtdBHylm/jvejZ/XF&#10;y9jbeBlzjYx2Ha8p6VOuHMKTgLP0sAwYDACyGEiWxFZLpl5qOKU92V6kPP16DaW9GngslcZOzuAj&#10;Aam2jMB+Lr9RwC4Mz0a2F2uidvYtjCGgCYTSh3z/I1QWZzI4pKMyj/1DAoBsCFIsqiCen4lCVQGD&#10;fgEJoqQEFfm5Cjw/r10NS0MzuBDottb2MGUQd7ZzIeAZCEwsYG9mDqvFhpg99jPMGDMI8yaPwITB&#10;3TCubztMG9QFHvOmwHvGaOwwnY1zX6xD+ME/kXLhFNKunsdjGTBm/3oqJbBDgxkwCfzoqI/AF8b/&#10;mL0nK/WE1D6CX5hemF8l9tDDS06+Wo4rYCfo1dp8BgF5XlkA9vEa2th3ZPzymBTcOPMflv06DCtv&#10;NYT76RZYd7oT5q7Xg/VBLWzOaOF2W4t/EnTwb5IOfsqQ8vcE+z8aLDumwYqbGphJ5p7FsXaY9JUW&#10;HWdp0JiglUSAXtOao8+UNmg/hOAW/y+5+loGACoCGc1v3ptMPlODhd+0wvQtLdBhCoPEsPoAoMYI&#10;JIg00sMIMx2MWKGHP878hCdhqXgeFogXIvGjKe3iGOUJ/JpUHrSwvEx3iASSkfz/GdSjj/0IfDV9&#10;p9ifnVWaDIjQ29dmsAM9YAdLYiAh6FWqbkyYys9/cd+vfhnurStK5j84c0z5+7CDkq33E+78+D1O&#10;fLUZP3k6YfGoATCaPgHejg6YNp7AJtuPG0v5TqlvsMAQC8jw4vOnzZyLwSNGY/rc+Zg5bxFmzzNC&#10;74H90WNgX8xdbI4pfG6qrPTi/enzFmM8g8PMRRbQJ/PPXmyBWYammENpudjMFuYWznB1XqkSgezo&#10;+93c1mAlpf/m1ZuwY4UTEu+doNQvobfNRGkSg5lksxVmqsU5b7Ji8CKV8lmSdZ7QM1MGvy/PYedn&#10;RyLg3pcRcM+iCSYCqySCsjpcyeHaEgJJSm/Lcl6yZkURz2sBmTRHGCpYqQBZoluTy46aw2uVGqCK&#10;alayvUu8g9dJUsAjEEXhPKe3j6E45DyeR13HKwaHdw9C6edlg0dJxpEyYfxdz9jZycQy21Ara+wZ&#10;AOrK2PnJ6jUMSnXl/I3SJEjJc0XReJcTisonYQR41Edwy3RdhgK9kv20EnUMeDI2UC32oIysL4GN&#10;QaNKSn8J65PxCyKDsctTaufbw8PJB072LvT2xvT6VnCzd4ertQ0cLS3gYGqGWeM/w7jB3cn6ozFr&#10;ZH8M6dwU+sN7wWHaWNiMHYDNS6bj3K6NiDz8D1LOn1JFNnI+Ar8giMAPCUJxBNXsR8aXRTqfpL5a&#10;f5JaD3wZ2ZeBa8lRqU/ekcZjVNZVWJ7Pf2J/NhngUxV6HtDKJMWiLDoFwQnbsC+zAX5I0eD3GD1s&#10;O9Ean/tq8WsyQX5DA8uDZPfIVjgS3wlev9N6r9SitaUuOjoT9AwAM1YSo4t+agWj/VoY8c2GP+nC&#10;41RzeJztB8vTrTBrrw76mOii/xI9jHfWYur6hpj3XUss2q8L80t6WHe7E0z/aIPF/zaAzclmmPpV&#10;A0xa1oLva47JGxpg5BoNVh6egAT6n7L7CZRCUmecEjOa0UtG83kyFOjJ8qoaiUggOQlqtJ6yVQ3i&#10;MQDwVs3X87aOt3U8WfJ+2fm2TpYsSs0yWZQTT28vMj+6fmFOWSD9ly/lGKNz1sXT9cA/dgjB+36F&#10;728/4Pqeb3GcUfwL26WYQZlvT0Dqz5mDseNGYxIBP47MP4G3+nMXqTZvnuyhNwejxk3C1NnzMGnG&#10;HEyeMRc9B/ZGt/49CXwzjJ4+G9MXLlFTdhNnzcPY2Qswy8gS0wyMMG7OAoydRR8pgWSJGSW/rNVf&#10;BltKfzuyv52Np/L5Wwj8b9Z5IOzy73hLsL/OjFEj5jVPE/D8QTAeBpyj5LuNd49C8S47nB6ajEkg&#10;VBeno0IWs+SL1xWJT1BQQtcWySYaofx8JN8nYOH5LpEpwRwCMIcqglaBAaUyRzLsKLFl7b/kyMtq&#10;QNmCK4WgTvVXZbrePghAjv8xZPkdw0P/c3gcehkZd08h5iIBIRV4s+Por3ndpEBIMa+T2pk3Wo0H&#10;vGcTH1/N59TgnQSlT6pEtfrnqwtELbCj50ajIk+O4yHe5lL2CtipGmQWo6pA3ldvXWolyJXVB7kq&#10;yVN4ysDwvAD+//2N1ZYGDOYuakGOh6s3Fhosol1bBFc7V9gT8I4W5rQCFpT4ozCyd1vM/Kw3Fo4f&#10;gpFdW2Le0D4wGzMYLlOGYt38iWT8DYg++q8Cfua1i8i5fQOPfW+hkIxfEh6M0sgwWiTaJpKaGthL&#10;pRVJpjcn+KvY19WCnU/p6JT4nyR/PfAl+PKcSWLUR8mvwC+j+ioxjecjMQbP45IRFXABe/5eAsvP&#10;9WC1aTBvh8DrjAZfBGvgc44S/5IW5v/qYsyaBuhjo4HVny2xI6AXLC5psCdWgy2nCXz7vzvA5s9G&#10;sPpXA7sTWlgeawzT3yjT9zaE0SGZKmiMdb7tsOlOF3id6wL3y52x/G4r3u8O10OdYP9vB3ic74BV&#10;14dg9ZVh+CZ4HDbeGYjlN9phq393XLn7G4rux9HbR6KMEv9tDKV4AtlFyXseUDoPUBJ21MlgU6CX&#10;iFgPfgG7WoQj85x8XuZB6z4m7MgUngzq1dJPyWo8YXzJ0ZeluG9C7yl/n3fzMrIJ/EzKM/H3cUf+&#10;RdDvP+Hmr9/j4ndf4tDmZVhDvzRm6GcwMfPCVHr6yeNGYOrYMRg75jNMnzELcwje2ZT2EyZNwtjx&#10;ozFg8GCMHDsRk6bNxsCRw9G2R3sM+GwwZhoY4rMp/DyZfiYtwEQGhxHTZmLWUktMmLcQw/ndn02c&#10;RNUwB/MWLqXkt8ZSc2dYMEg4EPzO9j5qZH+Zmw++3+SOtIAjeP80CWBHf0/GlE0uSxPvoiDmFsEU&#10;C9C7vy+IoawOR50ksBSwoz3hecgnkxbzvNA715FBa4siGAzo5/Mi+F0ECsFfWyxAekDfTBYuk333&#10;8hgsHkM22aiQjR9Ln5B1Jc+c7Ev//042xXwYinJK/9DjvKax9/Hh+TNV06+m4DFKU6Lx4iElriwN&#10;lkw9BpP35Y/4vB+exd7Em9RABrAQqpUwgjmMYGZA+L/AJ+vXUOrXSLAq5fFKIk5hAt48lmPJoJ8n&#10;CGhTZMCvhkGtqpiKUY6N99Ug4KfgwceyLLiCdiD8/FHsdLWAj6M97K3s4WjriiWGxryeMyj9nWG7&#10;1ATWxkZwNDGF/viR+KxHa0we2BkLR/XHpO7tMXtALxgM6QW3acOwVn8cLn61CdH/7afUP03gX0L2&#10;reuK9QuCAlAcFkwZLjtAEZy0sbI2v35U/38H96R2niw3r5OpPAG89GHeKvb/n1V57PuyRl8CAe/X&#10;UuqLspUy29Vk/HeJDxB58w5WfjMT05c3wKK1PbBoF9XJdxos/luLeXvI+D9osPRzDYbZaTD5RwL/&#10;Pz04EeNfXtPAher+MyMdaFxPtof1v83gcrQFHBkJbP9rDMu/usDsiC6sjso++LqwP66B85EucP6v&#10;G9zPtYD32bZYfbklHA/3hPU//bHsfG9suDwYG88NwLab3bHuak+suNwff/s5IyUgCsUEfSmZ/m0s&#10;f3w8I6D4ep6IWjkZD+hjZHss8T0fT0I98OubJDcI60tWU600viZzoB940iRTT9i+JpkdhlJf+fsY&#10;Ap/R93VIAJ4F3ETujUt4dPksMj6W2Yo6+DcCf/+R/n43zn37hcrPt54zC/0nG2GSxWpMnDQFc8YR&#10;8KOHMwCMwgL9uZgzbQbmzpyBUXxuLINC3/7dMWDIEMzQNyDwR6BF++YYP20CwT4ffYYPwbjZ8xkA&#10;ZmLI+HEYOpHPL1mKkQwgwyaMx/BxY2kPDDCVSmHqzPlqB14zM8kuk47pDksGAWcHB+ze7IjssNME&#10;dxI+yGCY+GMGAAVwAoLUz+cJ/EJanBzZcIKymIFBFakkuNX0lmJ7AqyAfpmyuZLvq8gWGU0vzlaZ&#10;Iy1aFaysLXqEt08YUEulMo6U487j+3htqCYqM/m5dKmsE4JKKo+XWcKu+ah5Xk7AlvG3lPF/8TPP&#10;iqgkclCWTo9Pq/CetuIlFYLsvyf19yr4/949oeUo4m+VATzx+B8BWyeMLbMQpXF4/TgEL7KCeDyU&#10;y0+iKfkT+ZvI9s9oB0XW83N1bDUCfhVARD18Aj6fpxr4IIGnLBdnf/kaDsZLYGViDUcrR5gbm2PW&#10;lElwsbEl6I3p/xfBibdLpo7DmD7tMXFAJywePQjTe3XAjP7dsGBoTzhNGox1c8fh8jebEXPiIFIv&#10;nkHm1cvIunkNj6Vw6/0AlBL4ssr0BUH/msQm27/J7RsZ5BPGF5kvU3lqOo9KSPo5+7HUj/iUtvup&#10;qaW5atGOPC+WgLgQZZsch6rEVGIqEFu+NYLxl7owoVKf8zXl/Nr6WbRJa7ToMlkHjYfSji9shPk/&#10;N8So1Rp0W6DBmOVa2O/T4Ns7WmgsTxLsJ7VwPNYMNvubksHbwvxgYzhdZaSQffJkyx3Kf6O/mlPS&#10;N8RSRg7zvxvzOUaR083hfLwr2b0xNt/V4Ku7zbDVrxU2B7TB5gvTcdvvLAqC4/AyQpIa2PHiKcdV&#10;GmMK3tP/1Cnwi5QR4Nen6MpBfspqUhlMsghHJD6jX93j+hMkrP+ekkk2H6gh8KtU0s7HEtpSVJPA&#10;f6Xm76/hKYEv1XYyzh1HwrGDqr7evd9/wMXdX+DUru3Y42qLWRMmoreBB4Yu8cJnY8dBf/o0gp+3&#10;UyZj9uQJmDtlIhbMJluPGIzBQ/qiT78OGDl6BD6j5O8/fDg6dG+HiVMnYNT4segzrB8+mzyV7D4V&#10;fUcOIdjHUfobYgC/t+/IYQwE4zB62jSMGDcBEyZPJ/sYqjllaYsXmcB4sTlMFy/GGid95IefUwxd&#10;owbIZFqL7EGmL0+7h3cPg1FL6Q6y+vv8KPr8cCWPayiva0pl4Q7PWynvU15LFRthQZk+E9n9NlMq&#10;9AQQ0EFqU4qarEhVXTf+xmm8fsT3FD1mAKHcz+c5L5aCmvxMciCZX/a4u0dQEljPnhGk5QTXM1qM&#10;IrwrfErgFakKOu8kMy+LgULV86Ma4e98z98uNkN27K2VufoyXmf6fwGygLiOoP1QyiCWR1XwKEDd&#10;fijh+4qTGJD4fJEAvv799QFDGr9TtY8BpFyALyqHwSpPFE8mru/7CfZGC2FtYgVnSwfYGltg0qhh&#10;sDM1htHcOTAi+zsYGsJs1mSM7t0eI3u1w5zBvTCrbyfMHtodc4f1gPXoflg7ZyzO0xZGH9+P1Etn&#10;kXaJhELGz7vnh4KQQJSGBuOFJPDQ46tKPJK2m5zI8/aR6D5KfcXwJK36dPQ0gApXUnNVeu5H4Kvl&#10;6AS+9H+VyitEqNLReVwJCXgSGoNf9uyE1bYemPOXBo4XNJi/WYMuk3Qw1FQHA10I8u0arA/Xw574&#10;JiRyDTrOkIQ6Hbic02LjdQLf/LDsktsEFgS5zZEm8DzYDYb0/GZn+fgMvcKhxnA43A6mfJ9slmlx&#10;SAvXU61h9m9HOB3uQcnfCmt9G2P1xdbYfqcx1txqhA23OuDArRXICIxHcUgYXkWG401c/UIcmZKo&#10;TuEJoAyqUXXJeAL+J5mB93n7XiKiPFYRj52YJ6dOToicADbx+B/UNB5PqOx5r3LzGVhk37HI+wR+&#10;EF4G+SngF4jUZ4R+cOZ4feGN/Xvh++seXPj6cxzbsRFbLBZh9NiZ6Ge8GkNmLcXYsRMwfcoUzCKo&#10;jebOw6gRAzFjwmjMIPsPHtQL3Xp3Re9+XdF3SH/06D+Qfn8cuvTpimFjR2LIqBEYMobgHsf7Y0ai&#10;99ABGDFhLMbNnIm+nw1FN35+xKRx6M/7fYYOwkjK/nGTpmHWHFnPvxhz5szD7DkLsGDODLiZjkN+&#10;5AUCnx2Fra6E54be/QV9dqb/cTyLuUbWDldS/z0ZvaZIOr94WxnYEtbOIQPTv7Pzv2eTXWrqStnR&#10;aA8qH9K3E/iqPQiiZYrEy+RwJBL4zx/IgBplft5DvHtE6/AoAW/TIuhXZfFLCKQMWE1+OlD+jOB/&#10;TtC9INs/Y7Ah6J8XoupxQn0wyZadbwhC+vlamU4UtpYSWqrx+krGnlprIAN9ZDOC9z2l//sSKhBR&#10;BDL1yMAgST0yFag23pRFSTLFJwCXYMHbmnIyfHmsChwyWFj9LBrge6pyI9Suwjf+2QMHozkwMTKF&#10;rYUVAW+BKVRui2dOwyIG58VTJ8Fx8SIYTByN4T3bYkCXJpjWvytmS3XlYb0wsVdrWI7pi8+NZuLc&#10;52sQe3I/Es6eQOYV9qtbNwl8fxSG3Ffr8YXxZV8IAb6w/dskWh8CX9ahVPJWDfTJHvpSM0IN8rGv&#10;C4lJn2b/VkwvTe5/tLwy0K0G+NLjFfCrGVCexaXit5/3YM6KzrAicTsd1kH/mToYbEC2n67FxK16&#10;mPW1HvrM0KLnaA3a9dOgQTstWo3UgcNRHXjdbEDgH9TC7VwzOB2Rba0p7Y+0gunvbWD+XzM4nmoM&#10;x+M6vK+B6/kGWHG9ITwYXTb6NcSKK01g/18r+Jxvi6/uDcHGi/3hfakhHC9r8MX5iQi/dxeF9+Px&#10;PDQMr2XZrWL7RNVkJL82lRcxjbcfs/TE69eKfCf46z0QH8sgHqWOOvCPtzL9IQN773kCBfj1JbbE&#10;20cQ+GSaaPpRAr/8ni+Kfa8h/8bF+t1yTh5F9JF/cP+fj9N43+7AkW3L4b5oLnrPtkJ/q60YMWY2&#10;Jn0m/n4EZk+YgHlk5qHD+jIQjMbEUYPRhyzQtReBP6CHGtDr2rc3+gzsyyDQBwNHDMIgAlpu+wzu&#10;jf6D+6Ev3zOEzw0Z+RkG8Pmeg3vy/lD07NcLvfna0DGfYfiY0RjLYDBj1hRMnjIOkyaPx6wZY2G9&#10;cAieRFxQEvd9+UPgxSMydxLUzrL0ze8eSWVaAQmBT7kv9fWryeh1pTLNxSYDYcWy3ZbsvCMFONLU&#10;Qp0qWc9ORlY7zlK6vyOLv0tjACnOorfPIsikaGehSpR5lRKO1ynBeJkazscP1YBgOcH/LCGAoOL/&#10;lZJfkldQIttb56nPvE2PoFq7T3XG72Sg+sDfJGm4Mh8vC2sk8UjaBwlMKvkoUyX0yFTjp6k8STqq&#10;IXPXPpNpOrEf/N+So/CMQYPP1ZQxMBDkdbytFsD/H+DLIJ/YhfcS4J7E4Oa/e+Bqqg9TKqqlRiYw&#10;mD0PU0YOhwEBv3DaFIJ/EmwWGWA2g8Go/h0xtGdzTCDzzxvK6z6gK6b0IRZG9cYu41k4t3M1Ygj8&#10;5PMn8fDaFeXvcwP88FS2ZAsLQVk0pT4J7hVB/1pG9mVdfpKsOhWCEn8voP9f4EtTZCf9/GMm6v8A&#10;/2OTae1ame5Ll8HwGKpbBv/kHFy89gfWXdDBD3F68D6gRcfhOug0ToOuUj/fXAcdhumg61g+P1iL&#10;1p01aNRCqxbTufyjwV/J9Pj6P+vA+IgWHmdbw+Kfhpj7TWOsPDkElseawISAl22xhe3tjzegvGej&#10;Elh3QxefB2qx4mIreB1vj+3XB2D71d5wP90Q6663xom7O8n2iSgLZRRU03fReJfAHy7pizKFR8av&#10;4f1PwK+VTTHJ+jWfFjMoSSQAl4wmmcvkgbPJY2lSPvuDZDR9HM3/X8YPRkXkPbyVMtqUYEV3riP3&#10;2nlVTTf5xGFEHvwLgX/9jKt7vsLpb7fi12W2mDFlFrrabUdf4xWYMILye0R/TB8zhB5/FKbRn0+c&#10;NAozZkygEhiKzt1as3Ug2Huh39B+6Na3K9p1bs37fdGVSqAHAd1/6EB079cdPcka3ft2xoBh/dF/&#10;2ACqg658T0f0G9wXXXp0Ivi7YCC/YwDbCHrKkaOpDj7rhXHjBmD8KPrKJcORGXAChfF3Kb/JYuXp&#10;lPNUTQT++9xIgoyeWDLyxMfnycKXQMr125Btp94Q0G8F2I8FnAyqJRmQ3XfekQErM2SQLlgNGtYV&#10;JeMd3/fuYSTB/hh4U0rFUEiFkYt3eQRk3gMyJ+XqE8rzkmyg7DHeZtO3EvzF4TeRFXAexQn+9WWt&#10;H0So59+minVgy6EVeRJB8H9adceAkyfTe5J8kwspvFlbmKUe1xcX4fWV4yHj1xaL6uBxydSf2iSk&#10;gPfzCGpJYkrlbyX4JQvxmQQA3tIiSBPgv6fXf8/XZcAP73IQf/sE3Ez0YWZkBqMlZpgygSqLlm3e&#10;9PEqwE+nZTOcMRVzeH80/f3wPi0wvHNTGI4dgin9O2NSz9awHtMHmxdMxKltK+jx9yORwE+nx5cl&#10;uU8C7qCA/a04IhilVJzlsVRPcTF4reS+LM9lAGIT1q9S4Gf/l75LwNcv0KmX9/UDe/US/38CwP8E&#10;AgkQ/A4CX6b0ZF1+SPhRbD7fkvZaD3Po62Xbum6GGgz3YAAYqUX74QwC4zVo3+tjWT0GgQHuGizY&#10;paVS0EAjG+iN+4HgPqGB3WnK+YO6WHm6IxzONcCCP7Uw/EODhb9pYXdYF+6XdOB9XYNlF3Wx454G&#10;m2+0xqoTPfGl32isudISy8j2f/gZIzQwnL6HnTGCMp+gr5R6+Uk8cDl4+p5a8Tvi8dX8vTA+Dy6d&#10;J4LAl8EPAbZaeKMWKDBCSvaSpOYK039ie5XUQOAn1wNfkncqY9jZIwLxNuQeyv3v0N9fxpOr55Fx&#10;9jiS6O8j9/+JgL0/4Oruz3Hq8w3YaGeGzlNN0M17L4YvsMcMYd/P+mPqmKFYMGUGZkyejAnjPsPU&#10;qeMwZNhAdOrSBj17dUKv/r3QmeDt1L0NmrdrhH6DeqIn5X7Hru0xYFA/9BlARh/claqgC3qR/XtQ&#10;4rfv0QZ9CP4evbsweLRHr74daRk6o3vvdujHDte3f3sMG9YZo0d1w/C+TbHcbBxeJfsrsJbLbjMP&#10;pIz1TRSEnVfAep8vG0pGKdBX54inDiJD++J5vC9eJd6h3LxF+X6XyiAclU9lsIuBNSeSoBdQRtBP&#10;s4NJnj9fq8qJQXlqBIqS+T25KWrTzWqCUu2xR8BXixqghH9DZfAmk35f9r2jaiiNv4NnSbJvfSC9&#10;7W28ZdCpkkKfBLqMOchtdXYQKjLv4gV/WyX/j7C3TM9JPb5yKop3uQQyAS3z9bWyMxBZv7ZYwC8q&#10;QUBfxPYMVYVPCfY8yJ6Bb7IC+VwsKooj6gNfvpTsoiqR6bzHIXiTF8rPUloXxCP0wj54ms6FJdne&#10;eLExJk8ci5HD+2HSuMEYxYA9jUxvsXA+5lPqj+jdFkO6N8Gwrk0xf/RAzCcBfNahCWzG9scGevwz&#10;21ciSgptfgT+o1tXkUtlWRQqc/gC/FAyPoEfG6MqSr1Tcp/29qPcr2GfF6UrCTki89VY1kdmr09a&#10;YzD8v8zPJll8QnoC/OoHJE8Z4Et6gJRoX7jsGIMeUzWU9Bp0n6bB+JVa9J6iReNGWsX2Uo23yyBK&#10;/F666OSixaq7TWD9W3N0naMHzcx/NZjyCwF+gOx+hpL+RCOsPtoJNscaQv9PHUz5ilFirwZuDAjr&#10;rujim6iG2HSzIbZeaYett9vC+0pTuF5uCJ9rTbDmWjtcufcPHgUmozwsDG+i6HUkNTeOHocSvx74&#10;PICPJ6HuY26+sL4AX03TCbAJeDVdJ5FRQC+3lEeSyKCCAk+cytiThTkfgV/JEy6JO/XAD0CZ/21V&#10;dEMW5qSf+Q8JlPkCfL9f9uDit9twcttaWC81g57JerT1+AMDZyzBrIljMHZgH0ylrF9AmT9r0nhM&#10;GD2YbM8OMGoQunRpie7d2hLwXdC+c1u07dgMzds3Qt/BnTB0RE+CuT3B3Qn9BnYl+DuhW5/2aNel&#10;Pdp368jWFj17d0AHfq5D5zYEfyt069EaPXq15Ofa8H5zDOjfFkMHd8CgnrrY7DRLTaXVPSbbP6aa&#10;SQ9CUfQ1lCfdBvL5XG4USmKuIsv/GMHF9z2JVK06K4y+3Z+d7TZexd3A69R7apdZKYBRQXtQx0Ah&#10;u89KWq3M+9ewoTAVOfcv4f7xn1ESfQMv4v2VxH+dzuD9KF4Bs6Ygnc8H0rsSxEm38CqVdoPqoZrW&#10;4VnsVTzyP0LQh9VvhEH2liaDc1JhRwLVuwf3CPxYevZHVBKJasvs0mh/lCSEEbwMLkXsB7Qr4vNr&#10;aF+kytD70mICvJjPyYaf+XiTnYrMW8eQce1Pqoh7qC4IRlkyA1zCLZXw8yLrHvLun0F5mq8KOm+p&#10;bK79/TlWWM2HhaEhDPXnYtL44Rg+vBdGjeqFYYO7YzwVl+VCfUwfPgjjBnTBsO7NMbRLM8z5bAAM&#10;xtOKtWsCixF9sGraCJzeugKRR/9G0v8wvnh8PxRQ6peGU+pHhtV7/NhovImtB/4bAl9YX1LTZU19&#10;7QP2Zfbd97S3srGGDPLVD/Sx70uT8SyCX1otgV8nU3sP2dczE/hZnhtlbZOQm5CIHb8aoctkDTqR&#10;7TtPkZr5uugyjUDvSGnfShcdRjbAWAc+7qfFYAcN9uXp4JtQPbj+Q49vRzk/8XstDPZRzhP4S39t&#10;jY3X2mPhfsqGrRrM26OH5Rf1sPFqI+y53Re7fXvg69CGWHu9DRwvNoIdPb/3VR1su90He/0tER0Q&#10;RG8fqcppvYwhO/AESK38qo9ls6tSCHqR+AJ6kT2S0CB+nkBXg3rK95DdCXAFfLkVFcD3vZfpD/WY&#10;QUO1eo+vGF9mDSi1BPhvJEf/bj3wcy6fJfCPIf7wPwj761f4/iTTeDuwb7UPps5zgMb1L7Ry+QWj&#10;55pg+qihlHqdMGPUEMyfMhbTxg7C6EHd8NnwHhj6WR8CthU6dW1Ltu+swNumXWO0aNcQnXs2w5AR&#10;3fh8a7Tv0gK9+rQlkFuhT79u6NClAwMEn+/UAl17tkOHTm3RrmNLqoOWfNxava9nTzZ+Vlq/Pq0x&#10;qLsW3/gYMtpTysoAmVSXJUtXpEuN/Jt4R9BVp7GzRVxEDgH3Mv46n7uLKr5ezQBRkxHE1+/SE/rh&#10;rexZT6XwhoGgKt2f3ylTcrREGWTIjzn1tQXJ9WWxUgLpT2kt4vzwIvYOO/FttWHn26xoAjALJVQE&#10;+fcvMoiTvYXBk+WW/0OCTMINZSFAH15HP1+Zx8/QktRQGdRk3uf/lpkEBmWpu08VU8X//+6RDOY9&#10;oYV4isqCFLzNpTUoYsdmoKorzSHwS/hdJQxOhZApxg9UAFm+p5F2cS/PRwA/K7vq3sfLVKqNnCDU&#10;5jJQpdxloJNpSioifl/Q8T3wMtOHscE8zJs5GRNpqQYw0Iq6GjSwI0YN6QqDGWMxpn8Xevz2GNKr&#10;BYZ2a4Ypg7rCkEFiHK+J9Zh+WDV9BP5Z5oDoY/8i4ZwA/woeCfDp8QvvU+qHhuAZFa6U2X4VHYXX&#10;VLpvZZBP5D69fhU9vzRZgi5yv35ZLq0t+7Os0FPAF+ITJfBR/kt7L9l7BH6NylCNQ63kq/A7ixIz&#10;sGa9K3rM16DDHA16LOYtwd/fXIO2w7Ro0FAPFl83huXfuhjiRnLfocHcLZI+r8GeAMncc9CB0c8N&#10;KeP5wo8aWP/YChb/NkMvH3qBnzVYcbkJPr/VCT+EdMWpZBfs9h+O1RdawPuCDlZd7Iw19PubbzbA&#10;5ssdcNH3BzwJjEdZuCQyRJPteQEkNTeBnoygr5acegJfHTQPsl7a86DVSfg4qCfP/R+ml3JasjPO&#10;eyqCD2zv5XE6oyfZXk7Ep8G9Knp82TGnIjIIr+/7q40z8q4TGB+BL4k79/f+iDs/fIszX2/FZjtH&#10;DDIyQrevdqK17ecYPWU+xlKyDx7cGVNGDcd8yvspI/ti1ICOGP1ZT0r09mjZthnad22HLt3bo2v3&#10;dmhPxm9F4Hfr3RoDhnRB264t0IzSv8+gzujRpx1Zvwc6ku3bdGiO1u0aoCMVQ3sGAQF+p25s3Vsy&#10;MLREZwaL7t3J/j3boke35pScjbB3gzVqHkfifYEMkCXgdeY9FEVdQPr1vxB3eg+KQk4hx+8Iki/9&#10;jsLg0wQ4O3/yHZ6zAJ47fyoEgvLBbbxLvkkgX2UnvM733CArXURZzBUVRF6QhYtoCYribqmltnXZ&#10;UiHWF+UxZP2Y6wzc1/Ei6obaJadKFf3MwOuMEMWw7yR1V/bIZ6tOY0BhwKnOCEBhzDn6/st4l0nF&#10;IKW70xlo+Fpl+l1IBmBFquS1X2AA86fNSKHXf4BXD3l8Uij0Ca9hdjj/RzAVQIZKDqouKOR78lFX&#10;lIf3eRnKUmTf+Idq4RxViCgMOUcMJI/v4132fbx5xM9S+UiZr7qn4bhz4Eu4Gs3CrGnjMXpEf4wd&#10;2RuD+rXCsCFUVgPbYfCANpg3baQa2BvRrzUG92mJET1aYhwtmNHYoRjFa2MwoAM2zZ+AP71sEfnf&#10;PsSfl1x9AT7J5S4Z/14AioPvo1hYX+xtFK1QNOU+gf8qIZrnSvop1Y9qQnxCaDK9xyBAApMBv0+M&#10;rzaEkdF8kf6PZLRfsMLPfQS+JKpVp9CaxaVi796NmOikRX99gn6iDtpP10HjVvT287QYv0wLKyr1&#10;JX9osZBt+hf0/VN00KC3FiZ7CPwBZlr47NFixl8ajFndBMsOd8LgNRoYH9Di26ieWHe9M5z+08Pu&#10;gI742rc/bE7pwedKI+zybYEddztgw52GWEbfv/P8PET58QTQ37+IINurqCfAlygl3oY/XJIQpKlE&#10;BgG8MPxH0Cu2r7+vBvEkEoq8/yjr34si4HP1El+AzyaFN0TmC+hVjn4I3kVSjkryjuyYc0MKb5yq&#10;3zjj0D7ck8SdH7/B2S82wtXKEVO398Gsff3Rc4kTxo6fjiEDZMS+E6ZMHIe5UyZg0tBeGEs5OIYB&#10;oGPnlmjXgUxNwAvzd6G/b00Z2KJtI7Tt1IS+vwPlfCs0ad8QvYZ0Rte+ZPaurZQlaNO+Kdry+bb0&#10;i23at0A7sn9nBokOXZrzs7zfvRWDQgsVGLpSZg7opIt9W5zo0f3xgsAqJ3ifp1DSJt3Awzv/Iufu&#10;QTLyJTwNOo38wBNkmkt4k0gVkHGPzEqACSAJzopENkrhV3HXCGC+h7elYWeR43uIAPRDUfgl5IWc&#10;wbOYy3gcQFV0fi9Kwi+gLPoyyiMv47lq/JwAPYXBlAGhLIHBIP4aZSyVB22HtIoU/j8qjspUX8Sd&#10;+wbRZ3crdq/NlQQjXjuyf2n0RSRc/B0lYeeQdn0f8sIYHAj2gmg/PA2/ieI4X7VRxtu0YLyhmpG6&#10;AtUFmSiKCaWlIEgeJuJpwEUU+Ep15C9QHHmSAZFevphWIpfBRVQFA2R1KftIYSJQTIbNuY9o/s+V&#10;tgsxakQ/jBjWC+NG98Ggvq0wqD/bwNboS4W1eN4kjOzXAcN6NcdgtpFUYlPYD5aMpgJk0J7dqy3W&#10;zB2DA6udEXLoDx7jSaRdu4rsW7fwxE/W47PfhwajJIK2R+R+JAMowS9q93U8gU+GFrZXwFeD2tL/&#10;Re3yuES1igJQMp9gF9B/Ynw+957+vo7HrsD/KTU9OZJkl45L5/6GgU9DtOpCad9ai8nrtJjANmWH&#10;LvRXa9FtmA6GUQEYfEd8f6XFTLJ+j3kaTLbXhaa7lwZmaxrCYnt7mP/aCVa/toP9YQ223W2Bnbfb&#10;4N+ECdh2qweWnW5K9tdg4+0G2HSnOVZcaQObEw1geVQDp2PtcPbGAV6YRJQGhxD4jNoEfgXZvjKO&#10;B6ym8P4X+FJ0Qw3iibch0GUu89P9+pasBvGU3Of7BPDC9O8zeAI+gZ5NJe8kyv+Roh70rjHBeBdx&#10;Dy+C/Aj8mwT+eWSeO65G9KWM9l0y/vXvd+Hw+jUwt7GF0R+tMOu3thgyaz7GjRiBXmRcGYCbOmEc&#10;ff5wjB/UAxOH98WYz/opdm/XvjlBT8B2bq6A2qJ1QzRt1YABoSm6CIMT+DLY14OSsTuB36ZDMwaM&#10;tmjdVgDPAMH3tWnXjI8bU/I3ZWMQYEDp2qMNg0Ez9bhjh0YYROAf/dwThWFSx+4CmfMOXqdJnjy9&#10;O9m1gvK6LJIsnniHzHyV7QbPF887gZ1+7S8lhdPP/cb2C7Kv7sWL0DN4JSAmqF9HX0LmtT/w5PZh&#10;PneN6owgj7lGuyA77J6gNCWQCeLXVAEvI64yAFzia9dQTluRfesglcZpFUjEPrxlYHnD979joHnD&#10;AFP9wI/elu8Nu0hvS3bPIiAfs+Nn3KdtuIzcgKN4xuMpp5KoeCTz7MLwCXj3kME7O5bvjyLTRbDR&#10;u/O7E6/8i7hTv+PJneN4dOUfhP+9DaF/b0b00a/xOuUqwR2KmkKyfS6DQ2YoUJ6JD8+zGAhINnkR&#10;eJNxF9kBx7HWYREG9GmPoUO6YUC/dhjQuyX60p7179+GSqslFs2dQuBT+ndvQuC3wKDOTTGTFs9k&#10;7AiM694RM3q0x6o5Y/EXpX7ooT8J/BP1Uv+mLNIh8APvqbl8YfzSyFBVX182iHkjWXy0oO/I+pKm&#10;Xi04EOCn8lZhgNZXxql4X/V7xfgPUC3TexIEBPhUvnX/w/gMZgL8eNoYevzb109j2NT20DbSoHFX&#10;2vSftJi4XgftRjRAq4Ea9FxI6W+hwaSNkuSjh5meuhg0sy1mrm8KzRhvPQx11sPqTW3g8kcbuJ3V&#10;wJMAn/ejLmz/oB+42xV77/XHthvtscuvBb72a4yN1/XgeaoxXE81gJck/l8xQLwfPc69cJSHR+Bl&#10;lAA/Eu9ieVD8gTWSrZdMoCrgf5zSIKAF2Cp3maCXQT21T5jcZyT88JHd69le7ieopsD/8b5i/GTx&#10;PJSJUkc/Kgjvwu7iecBtlPpeQ+GtC3h4/jhlfv022Hd/+wFXvtmJX1atwwKPOZjyrQ5m7OiAsTOm&#10;YvzgPujdrQ0G9eyiymrPGjMM44f0JPD7UQ72QAsCvG37JgRnM3TuTEDztlWbRmjSvAHaUwl079IK&#10;XcnwrakAevZui/5kjPbtmhLIBDVfb0nwt2MgaNO2OZvcJ/Ap+dt3bI5OZP72DAQdGVy60jqM7dkI&#10;d/7YhvLoO5Tv9xj9w9kZwlGXQ1mbE83zREBRRr+Mu0nWP0kwXVK+O/nib2x76cPP4MHVfUg68wPi&#10;Du9A8sndeEmmfR11BS/CzyOXqiGPNuF5+EUFxBK2N7QKogKqH97Dm5SPA4MMDC8irih7UBB0Atl3&#10;DqKUweMlQf+SQUcG7N6mBJCB7tJeBCkLUMrvqpJpRQak8jjaCwarwuCzeBp4DG8lYETfxKvYO3jF&#10;z71MpC/Pf4APZVL7L5deP0PtqV+Zdp+/5R5KaAlSz/6O2CPfIPCXVbj3ow+iDm6nwjmHD3n3KefZ&#10;CPwPRQz8T2TAMh4vUmT/ff7uBwyKtCM3f98G61nDMahPW4K+A/r0aIH+vVqhR9emGDK4Czp3aokF&#10;s6Zi7JBeGNK7Ffr3aIrB9PiTae0WDu2PGf17YwJV2rJpY/GntxOB/zfiZO/ASxcI/BvIJfCfkvEL&#10;goPUXH5JRLACvjD+65goHms4jzuKYBWSIhaSCXyxu1JqTuFBgE8yVHgg4MUCs6nsVCFF1f/rSe8T&#10;41clxKA2Ph6pQfex9IvRGETfPow+ftZWLdoO0mCAjQauN7Vwva6F5SFa+R8bwGlfa+jvaojFvzbC&#10;Dn8y/lTXBhjND+pvbgyPbfSq2xkp1msw59vGWHu2Hb680xUbLjXGsnMN4X1RV8n6Nbe18DqvA6dT&#10;Gric1+DY7a3Iu5eIshDKfBnc4AG/jY0h8GNRkyARjsAn41cxYlXzgOUgJcp9kjvS6gfzhOXrJf3/&#10;yvr/Hch7z/ZBVdsh8OV7UmWUM7p+cE9OcJg//b1f/VbYt68i79o5ZJHxYw7/jcC9v8Dvl924uIv+&#10;3tUbM7f3x/ifNBjq9BnGTSTwB3VFr46M9l07Yv6E0f8fW28dX9WVfg/fBAgBEgIECQ7Foe6dTqfe&#10;TtupTTu1aafTqbsLFVrc3SVEiLu7e0ggOCQBgiVEiQAJ1lnvWvvcS5nv+/vj+Zxzzz333CN7PWs9&#10;z372Prj/hom4deIwXE8Ajxo5AL3dnQlUsjLl+kDaUIJcEr5vf7I5AT6M0n0E5f9gAnkEGXwSf6v9&#10;BpDhFdP37t8DblQI/QdIOdB0nCF0AlQIg8kwA2WDXDGMyuCOMa4oDV1GgLMxV1HWHS6BKuE69qei&#10;ndL64kHG5gWMpQnilu2xlJKpOJ0djO1+c8nIkbh8jPdKWXLG7EfjNyB3+VeoTd6MdjJxdcx6nEzd&#10;hDMET0NRGKUpgbw9xgB2Fx3H0fStOEOAXjzEkIkqoKM0lo04luANwXEqgjNUB+cJ5ss8n3NUIUrc&#10;dVD2SyXU85x28xjNxeF08ozhK7MZeqRhX+RyVMauJgGkEABp5n19jYV0KNt5LUcZ3x/ZifZqsiNZ&#10;e2+8N07khPF3VG+7M3AwYj1y1k6nvP8FhyKX4dzuOPxeo8k6M3mdBP7xPHTWMDQ4lIEGntt+Xu+p&#10;whBcOV5IR5SAqMVf46m7x2L8CIZQ4/ozlHKlsuuL4UN7Y8KEwRhBlfbEQ/fi7psm4LphvXDdyF4Y&#10;N6wnbuH+D4z3wkOTx+ChMV747IF7sO7D/6BwC4Ef5MdrCkW13qSTTuBnphP42agtFOtbc++J8TtU&#10;vltO5aEaE8p9B+NfUWZfBEg8iAz/f1gQDkSADuDbCc9q72T8vXQiO8vRXL4PS3w/wXMk6HcCbXg3&#10;2AnvkYiF0SfYtl/b6oQX1jlhzKvOeHBed3ydYsPbEVT43N/28Pc23PiDDTf87IRvvu6HBz92w0tr&#10;B+OXRA98HsH4nQf6INKGj3mwD2Oc8HFUD3wQ0QPvhnbHW8EMCSLuRUlmDpryyqwZSChvBHhJfGXz&#10;L+0moPfzpO0XaMkaK8YxYL92XRfO5R999fyON0de0QCfx5AJ9L/rOLwRF/dQLlYU44JiwWI21rxM&#10;tJiXY8bgaHQIKhnfl/uuQ/7qlUhe8iuCfv4B7/3n33h0qSce2NwN0/7xIG6YdD1upjQfSyCOHzYA&#10;j991C+6ZNAYTGXuPG+uBEaP7oY97dzK+WJqszdjek07Cg8t+lP99+7tgGBuTgC9QK9s/nNJf4O7T&#10;rzv6DnQ1eQC9p9CDTkIOw3Mwge+l47haYcRg5QG47uGMh6d5EgAbcbGSDrS6EL/X8npPleF4AWPL&#10;xPUETBT2RJHZc/wMs7aT+Svj1mFnAJm9hDL6QBE6K8kMe3PoAL2RS7Y8TkC0Udaf5Of6rG1oKQg3&#10;jNpYHI2zlN6n0nxxIGY1GT2YjCqpnoKm0ggcS92Ck9y/jiriDNm/bbvG3iejgwqjpTyWUjUNe/i7&#10;vVGrKPFDUZ8fxMZOti+ltOfvGopC0JDnh6NJ63CGzuUcncS5XXQo5QloLk2gI8tGHZdVGQFULyE4&#10;keFP5xJFhZPN48djZ9hSgimIDJiO/xLwGptwmdK+i8rkUhUdC///ZG4AajK2GafXWpZIxZCN349R&#10;dZLxQxZ8hj9dPxDjhvfEGMr7fp7ODMvcMZyqbcJ1jPFH98Uj992OP986BaOG9GQY4I4xXj1wA/e/&#10;f+IgPDp1NB6bNALv3XsLVr3/L+QzZNwR6IN9MWE4lBBDqZ+EkxmpfBYZOFWgeQqs2XaV1RcBtpWX&#10;0DFK6hO0u4gHZfVVwKap5iTd2Zaleq0hu8SJuu1M953aP4HPdm5GoJp2r14BPVcei8zfsbsK8WFL&#10;8Njnzpix3YblxTY8+6MTbvqXXpfthDfoCF5nKP6anw1v+Lrg1SV9MPkTJ0yj9Le9tNGGp7bY8PIG&#10;G15d4Iz5Wwfjt4R+Zsqef2yid1hvzdb5hj+/39Idb2ztjfdDeuK9sG6M+d0Qm7ocJ7L30IPT022n&#10;zKeX6yTbdxL4F3YRyLxIMxiHjK8438h9yXqB3S73r3UC6q5zML5Msbyy+Ebq88JlAv8lyXyVMBL4&#10;XTsV3xeg0wA/A818GAb4MSE4GOSDks2rkLdqGVIX/4qVX/+AVz77G14M7Yb7N3pg8oN/wtQRw3AD&#10;gT+BQB9L6fcgZf5DtImjPMkO/aH++j79esODMn0Aga2Y3YPWt79idrK2QgAyiIDer58r3OkkvIZZ&#10;bO5B6d+3Xw/09ehufteXwO/DGL+fwM/fDeT6QG4fxDBgCB2PZx8+j1tHoCx8FRt8Ihp3JjEO1gQX&#10;lJMFoTia4ctYeZuR3YfiV6F02zycTCcDRSxDecBcE3NfOpiPE5nhqIrehBqCsnTjD6hN8UM1nUlF&#10;8By05FMplKbg4rGd5vXbTWUMjcjo9XmBVBCRlKqRqM8NxN6I5Sjxn4t90WuwP3K1sSbjAKL4vCMZ&#10;IoTjWLoP493VqOGyZXsEWvn7JjoAJR1rGYbUUuKfytyCwq2/mHNWPqCTTuPSnkzK/iSyYyKPE4Pj&#10;GYFoLYnBAf6XVIPyB4eTNyJjzRc8ZjTbQg5a6BAad8YS9JkMefJMD0YXw5NGKo02qggc2Q6c2IH/&#10;Hi8j8EvoVFLgO/tD3H39EIwhi49gDN9vgAvDLzcMZ2g1YbQbxonZb78Bj9DZj6UzH80QbswQF9zI&#10;fW8f5Y7Hrh+NRyd64aXrR2LJf/6BPLalcgJ/b3QYDuo9jKlJdFZpDGUyqcIk9a359dvsCb72cjpv&#10;laszxr8kqU8iNJWrUqwG9HbgK9nNNn5JNfkCvxLc3GZ6sQR8fmey+gb05biyq4QhxF4U5q3HDwm9&#10;8MSPNox51gket3XDwJu74brnKfGXEOyrnfH6Whvuf98ZU5/qjoEv0DHMJvDfoVx/RaAmuO/n8jU6&#10;gDe9CfYQbqOM1wg9TdLxNLfdv9CGe/mjP3F5E+3dJU+gKLEQdZT4LZT4qli6sJ2A50VeqOAF7aEX&#10;o4dTtdIVSpzf1X+vC1QMQ/A7Yvg/JL1kjWObJe9NLG9P5unCHax/+UA5QV/C2NaaUVd1+o4+/Ka0&#10;ROsd+JFkyMCtKFy/3AzFTVrwG2Z/MR3/mP1nvEAF8/BSL0y77XpcP8wTU8cOxlivvmT5gXj4jptw&#10;/61TyRL9MXJ4PzaWPozR3QlasbuY2xVuBKybR09KeYLVMDbXCWSPfr0IfBfLCRD0bh4uJj/g5t7N&#10;yP4+lPuukvwE+gAqgAFcH8jjyQEM5XEGujvh8VuHo4hS/1CiPw4leeNg3AZUJW4hsKININTV1lwc&#10;gUOxa7AraAlaCcAjZPQdgYtxhMzdXBSD6tgtOBy13sT3FX4zCXayN9m+OnYZ6giyjr2FwJljJr7u&#10;OlxOAPujMnod2qkYmukY9vH/99NRqKDn3M5U1GYGoGDzLyjz/43MHoLWoijUZQVSaazH8XRvsm2g&#10;YfdGmli/kfs05ocyBNmGE2mbURVPp0EF0XWAx6JDOJqwhSrDHwcj19BpraIi2IydgQuQuf477GFo&#10;0ME4/UjCGhT7TOdzTmW7yeXvIymnQ4ziOb83iYBJZ1vKNonOqhS9w49OMScAzWURpsBJOYZ1P/0b&#10;0xjfj6DEHzpM953qi89hBIE/blRvjOX2uxjLP3jrTbjpuuEYSbU2njH+ZG6/YVgf3M3fPnPzSLx+&#10;2xjM/9czyNm4HGVBvmT8CBzUzE4kmRoC/yTj/NP5+YbxzSuzHXE+Gb/TDnwNsFG+6xJxIRWsNi/S&#10;s8wOcnubv8J1U6mqbYfsOGD7v2KATwWxl2HgrjLsTE7D/a9MQbcRNgy+0wlTnumBwfd3Q7+/2HDr&#10;O064+R9OmPCKMyb93YaxdzO05ecb/sMY/6mVNjy6yIa/kdmfJfs/uoI2lxJhQ3d8GNYdr8oJkP0f&#10;9emOCbOcMOIbJ0ycZ8Owz7pjxuz5OJJfYV4fpCo99d0bpje1yfRi9GyqVjIJjf0C+j4+QE1AYMUv&#10;VxN4jiVvxO/0fpbM57rieXMT7DeDgBfjq4Lp8j7G9nsI+ooiynya+vCLc9Cek26AfypOg3MCsGfb&#10;ZhRuWIHUFQsQOfM3LJj9Az6PnIh/JdCBvTMJEydN44Puj6njh9LTu2HaqIF46I6puFnltQTnyKFu&#10;6Edg9ifT9yWD9xZwCeSefSnhCVx9N5DsPZgNqR8bTV8PKgOqA6kAd7KL9u1ljA+DzN6PjsGjX094&#10;ct/+A3oQ9D0whA5iMD8P1pJS/76JfZHnP58A0vRWmsp5FeWkH86w4Sux1lGhApsEk+Q6zbi7KmoV&#10;jidtRHXiZjL6MtTEb2E8H8VQZy12bP0NleHLcSrVD805oWii/K6KWUfHQam9Ix2NZSkm2VYVuwHV&#10;cRvNNFt7w1YibcnnlNqJQMNBMlkMpWssahLXImv15zyfZWgl69flBDNcCKPSi+Q+wSQAgp/hiOw0&#10;1UN9XjBO53J7lj+aC4OpQvwZC2/D/tgVKNo6EwfC+FyWfIHcDT/iSNJ6svtXqExYic498WgqCUPJ&#10;ttnI8f6ZTorynbK+lSGNVMZJqoh9VDINReFUiZl0PhuxPWAxVcUsZK79FikrPkW9HERZJN57+gYM&#10;5X0ePcoDg4b0gLtnDyqx3hhGJzuSodbwQT3xl9tvwZ2TJ5lXZ40Y2NMAf9LQXphC9r9tuAeevWkk&#10;Xrt1NH579Qlkb1yG7YG+2BsTSeBHEfgJBH4qVW8W/9MCvpl7j6x/VnJ/uwaoUZUqKbdbyTkCWLiw&#10;A1/lu1aMT5CrzZPgFNOr/SvsvSLmr1SITNCr7euFMXsIfLX/Cs1zUYG3P3rezJXZd5QN42/vht6e&#10;eq+lDTc/wm1DneD+mA2jXrJhyl9tGHGjM9xGEvganff3DU54bZsNf/exmYq9x+kEbvvFCQ8v6IZn&#10;uP4fP1e84NMD1y+wYdL39CQfkC2fvx6pwYk4XbjdyuSXqT55uwV6U5f/B9NfUveFZL3Y/pBVjmv1&#10;ywvkVgbfAJ434XfGOsYB/P+AL4lPqb+PF0+vd3lvKW9iCS5S5iu+v2BnfAG/MSUBp+L1uqxA7PHd&#10;gOKNq9jAFiDgl5n4/NN3sDhxEj6JccZNz0/BmHFTyQbumDx2ECaO9sRkSvtbJwzG9WP6YxzjwLH8&#10;rj+BK1ku6d6TMbtLXxVKOJM5XOEpMJP5le1X956bOwHfV2EA2Z4A781lT0p9WT86j0GDdDwXOgA2&#10;wIEuGMRjDJHc5+dBdBRD+nXDfePckb7+FzagBBzPDsExSnv11beWx6B1p0pqk2lJaK+IJ9tSRm/6&#10;CUcS15FlwwneTThM4B+J98bu4MXYxxi5gSqgNtmH5ocT3L43dClBG8i4PZhhg78JFRoIYvX1K2GY&#10;t+VXpC37gnI/lODX6DNK7III1JO98zdNZwiwBE1FYQb0Sgq2kMkvkslby6IN07cQtC3F4abP/nR+&#10;CMGvabm3UvL7c115gDDUZQahLjUQhyLWoyaFjqEkjg4ogfFrOtp3JPGa/VGVwGvKC0XXfk39Rdub&#10;grYdcZTVgSgJmE25vRxH6BhT13yPmkxfnK3KQz1ZPmHFZ9gRvAAn8wLw78cm0qF2x4jhbhg0mPec&#10;yqyfJxUZ7/uIYYz1B/fCkw/8GVPHjMad0yZgCsO78V69MZHPfuLg3rie9ujEwXj55lH47bUnqUiW&#10;ojTAF3vI+IcI/KMkmZqsFJy0vyq7gYBvIuOfMXG+alko9TWOREk5VZkK+BqoZvJelpm8lyE+i9hM&#10;OMv2r22aOl7dfhqW65D6l8X4e7heUYrzu/Zh3vSZcBnojG5DKeEJ+AF32uBxvRMGT3OC59RuGHSH&#10;E8b9w4aBU23o3ZehwKjusD0d6IQ3IpzwcYwN38e74Zu4QfhPgjP+7tcNf13nZBzBq4HueMqnN54L&#10;6oZXo5wYPzjhyw+/x/H83XzQpZSWVhZT8+RfUHmifTSSqclXMoOxvRIXVmGOAL+HYBfoBe7dgCQN&#10;ge9QAIrfHbG8boDF9qrUY2yzj0tdtKnRL6XMJ/B3FODi9lx0FmShNSsVjamS+hGoNqW6a5C/bhky&#10;Fi7App9n4uFHnsLo25xx64u9cONfb8F1Y8ZhjJc7poym1B/WH2MY590xcShuGOmOWyYMpPxnXN+3&#10;B2U52ZzA7kkZ78rPPRnHK8Z370vJ35cMTsbvK2nPz324jxvB7cGwwJ2/cxXw6Tz6evYyOQIPOQjG&#10;/L3oRDzpHLzIQAP60wkMFOu7mKx+2NyPGNMmo/NAPpk52Vi7SmN3JZo+944KAn9nPBtbCE6l+5pi&#10;m7MVqWxoCQRkNOqyo8g+0QRJEA4GL0Q1VUMd4/y6JB+cSNyI46lbKcH9CHqCkft0FMdRNXgjd+NP&#10;KPGdje2+87AnZDmdejSZR/PuZeAow42dwVR5yev4H8Emiy/WrUnzRi3BrfLdltIYKpNotFEhtJfF&#10;kBCiTe/B3riVOMb/PEdZXkNlsmPbQuSs/AEV/vNMYlK1CJ17s3hdKXRwsWR1hggZvlSQiWz4WQS/&#10;5vxLI9NlsL1FocDnZ6Ss/AR5635C0aY5dCohQO0hXDq+C7vDl6AihBa1Fn+9eQiGD3PDMIJ58BDK&#10;fDrbgQT7YNpQPrNRtAfvvAk3jBuDCSMG40/TxmES1cAUKr0JVAQT6SQenTwcr9w+lsD/K5JWzCfj&#10;+2O3xoAkxjC0SsLxrHSczFFfvlXEY6S+StaN1Ccu1N18DeMb08tdaY5YX2Xol0xIK0nPts9tJpEt&#10;0NtDXSuvJeBranqu7yDx7dqLjMgIjPvLILjeaMMN/7Jh2scMyac74elVTvjzF07404tOuO9dG4b8&#10;yYb+Uyj/XyLjvx5qwz8o75+h5P/MfzS+CPEi+zvh5U3d8PgiJzy2jCHAaie8RNZ/08cFT3zhjLuf&#10;uhFxoaloyt/BeFBDbxnP6ALLBXyrJl+j70xtvrlIeS+B3jJTnCNvZkxJPKoAxv+WCuC+YnZz8dbS&#10;umgCfV+ZxfaSO7yZek2W3oF/kXZpex7OF2SarrzG1AScjBXw/VDusw7Za5Yicf4MLP1uOu559A4M&#10;mkbPN3AwvKbcjDEaPEMmnzrWCyMH92WM54Y/XT8Wk8kQE9lgRg7qDU+CeCBlf2/G6X36KG7vTene&#10;iw6gD1zd1KXHBqXs/BCyP8Gtoh43VfVRJbgyJOhJLyvgKyHo0c8KG3rxmC7cNmBAbwxhqKCMfj9K&#10;Us/+3XHziG7Y+PWLKPVfQpAF4kxZIgFPUO8W+FNplPpk/RbTDReFprxoNoR0AiQTjXQAxxh7XzhS&#10;DnQ1oHV/Lh3fdOzaNgenCbxDjN33hS42zkIx9imC/xTBf4pxf9Gmn5Gz7lscYdy+J3Apygj+Skrq&#10;YwR2Zfw6OgK9InoBWduPrB1Klo6i80mgg4rGITkTsrQy+mLlFqmHPLJ/cSRBm4n23VSHDEtS532C&#10;+NkfInfNryhaPwuFq35A9K9vYee2BbiwPx1nGMq00nnJGR2IWI6KAP1fEFlTYwNycZ5hTiPDiIPR&#10;K5C85CNs++ZZFG2YgdMZEXRGCdgZtBx5VADl2xYh338p7ryuHx2qEqfuVFx0xlJVdOZD+MxHkdVH&#10;87k9etfNuHPqJAxliPbAHdNw4xhPjOV+kxjjX8fn8ZdxQ/DanRMw87WnEL+ETjFoG3ZFM8Yn8A+T&#10;ZI5lphH8GagroOIoLrSkPjEh4AsXGp7bSdA76vVlhv2vAb7p5lZbJ7jNdHKK5UWARvZb4NdnC/xU&#10;1mr/5erRqkBVViGefedu3PG5DXd/4oTrn3fG5Ded8DjV/MQ3CPZJDAEo++/j93e86Ywx9zvB9so7&#10;9A4v23DjTzbc8qMT7prNLynpH1rghEeXEfh0CC+v6Yb3AwfisZ/7wHmIDe9+8RH2F+6x+u3z9YIM&#10;Ab8E53fwpMjwZiCOA/hyAopnCHhHIsO8FkhddZT+VlJD8T+dgSSPQK8L1U2w3wAzKklDEg3wy0xX&#10;xiXKJ8n8Lsb2XSVkJMr8c/kZ9uIdSn29DjtIY/BXI3flUsTO/RU/ffYlJj82zLxD3POmaRg6+QbG&#10;9a4YM4jx3NihGEHgjxvmidsmjsJ1bByykZR6gwliFdr07OOMXu6U7x5kdTYSdw839OpNgCtBRwYZ&#10;pO45Sv5ebCw9yPK9yOJ9JPXpMFypENSH70a1oORgH6670gkoOaiG2Z8NzYO/69/PGfdMcCfwnyfI&#10;VqEiaDV2ha6k3A5hjKu6+QRcqi4wJbEtpXEE5AbGt3NxKofgzQnh503YH7USx3Oj0VRdgVbNd18c&#10;geMJa3E4ajn2Uf4fjFiG+gw/nE7fhgY6iXaGEepqK976Cw5GLTUZ/hMpvqiiAyj1nWWsjI7jEMFW&#10;n+dD2R9MqR9JSR7PRp1kqvZqGc/X5VldeY1UAfUFjLEp9dvJ/tUpdDhJm3EgfBkifvwXyv2X4eKh&#10;UjQVEDRxPoib+S4iZ7yOE5neZrBRS0k81cUmpC3/FClLP0J1whp+F0iHkEgVsBVpqz5FdexabPee&#10;iU0fPYrcdT8yzMziuW+iA1mI1MVfYH/YCsSsnIExlPn9+Az607EqPFPXq9SVgD9sYA+MpfTXkNw7&#10;Jo+HF7ffeeMY3HH9aCo/V4wf4cbvXXDLCHe8fs9UzH3zOcQumolSw/iROJAUh2pK/WNk/OPZmajN&#10;zzUxvmbaNV3bBH+r3p5bQeDbAa8EnwH+brZp09P1B/Ore09t3mGG3YmH/2sXCHy1/0sVShqWoa1k&#10;F+Yufx83MgTvM9EJzn26YfRzNrwW7IyHf+qOe953wg0vO2HqU1QDT/LabyDwH3iegP/Ohgd+ZuzO&#10;+H3qR4zzF9rwEuP+Zynzb/mB3uKvNoz7M2OD22yYTEkR6L+NF1mOxtw8E9+3axReGeMNZfXJ+GJ7&#10;I/HF9lqnjP8je6lkHk1Lgl199UruWVV91oVZ0p6fefFX5PVU3aRkBu3yXl70TmXyyfSS+OWM7Uuy&#10;DNt35KpqTy/IjCfjh+OQ5tjbuBI5yxcjfNYc/OuFl+AxugeG/pmx+V0PYOjY8QR+T4we4oap48j4&#10;Q/ti8pjBmDiyP8aP9MBwMvEIAl5xuMpsXcnSrgS9K6W9C2+upHyfPpLtyuhT7lMiqruuNx2FS/8e&#10;cFXRjuS/ew/0cesOD+7Xy41OgCrAnfu5Efh96AiUIPRkw+zPRjqEx3lgyiCs+vQJHE5mrJ7oR9k9&#10;n7Gkt4mh6xgfHycb1kpmF4TicNI6Oob5ZOXNBGQUmmlNZOPGnHCcLqYDzI0ypbd7gxagdPNPjP03&#10;GhY9SlCfJtML+HV0AkfJ6HUZPjids43hQQBDhSADbNXsq7a/OmkTwwIfNOQH0UIJ2gjD+BohWJvD&#10;88kNNlaT5mv64uuzg01RUQOPsy9iBc9xOUq3zkbyws+wJ2KtGXJcmxOJXYHLsZOOZcunjyN19adG&#10;LdTy+CUBM7Hd72ccjlmO6sT1jOcJfiqGI6kbUeT7G6V9AE7yv6J/exO+X7+AbKqa/I0q9JmBhIWf&#10;4nDcJsz58GUMdCfjDeIz6t8NvfvpmRH4dMqDCfzhKuYhsB+/5xbcOWU8hjD8mjy2H+6YOoKhX3+S&#10;QG+MV5KP+/z9Fkr9V59AzIJfTHJvdyyBnxiHqtQk1Ijx2fZO5WehtlBlu0W8N2R8xvfCxtmKHeiS&#10;ErbLfAfwNbb+omaI3st2TzMsL2IT2REHlvT/g+mvmpwCw9wu1Qfs4v679iB4wzI88GkvTGUs7zrE&#10;CWNv74nb/u2M2/7RHQPGOmPIPU7odz2x/HB3THyuB2zvrHLDE0s88SRZ/uVV3fAXeogHfrNZ7+Oi&#10;3T+PN2209bYdz8k2vPf5y9ifXobTeYWUe3n0bCWM70vtwFemnRcn1pd304Vy/VrgmySG5L2R+HYH&#10;oCSH/WIFelOpZMDPmF7ZTMX3B3iB+0tNRvOiMvkCPe3yjjzG9zk4V5CG9pxUtGSmoCE5HsdiwnDA&#10;fzNKNqxA2tL58Jk+A3+64xayrDNG3z0WfW96AsOHj2CM1wfDyOqTrxuESbTxBP11lPjjRvSFJwE6&#10;XMAn6AcQqAOHeKBnb4LXvRfZv4eJ33sL0HQA6srzHORGMPcm4HuhOxtRHzYyD7E793Hv62K6+QR0&#10;qYC+3L8fZb67yfL3Mow/ZBDjfTbOR6YMw7qvnkf8im8Yq67CnqAlKAueR1Bt5n0PxikC4BgbfUXY&#10;fBNznybwVFrbXprAxma9AqsuK9gAsDE/hgAJIYBW4UDIfNQkbMKe4GWU8xtQm7ENJ5O34mjsRpwk&#10;I9em+qGOzFqXxe3pfgwzCHQCXIlFgVGJvNO5ISazrqRdLSW4AX02f0OrpRPRO/YUOtQRmLUZBH9m&#10;kDl2Tfxm7AxYisL1ZMzNCynjt+BEUhD2B63jthnY+MnjSFnxsXFmxzJ9URr0G/aEzUML/0d5ihoe&#10;U1ZLZ9LB0Ec5gbq8MJT7zUfMrHeRuvxjRM78N2LmfIDygCXcNwgvP3wXernYyPJ6VgzT+jqhr8ap&#10;08kO6NedcT/VHsH/4O1TcfvkcfBwtWHCSDfcMnYQ7pk0HOOpBqYS/DeS/Z+ZNgLTn3+QwP8Zxdu8&#10;sVNvZkqIRXVqsmH8EzkZZiaeOgGfjG+6twn6dk3KQeB3ihB3W2QobHSKrTV4R8xvQC+zQG0cANle&#10;M+44gO5wAGaOSTkM4sC8REbA53FLY8Nw/+sjMe4lG16c0wdvfDsKbgwZew8nYd/eDRO+d4bXMzaM&#10;fNIZLy8bB9tfF/XFk9MH4eYvbXhnqzNe2eyCZzbb8FfG9s9t6omnvr8O7rxwvSVn2r0jERkYgWMF&#10;FWyA+ZRyjO8paRyg79rJE3Z4NZkcgMoUzdTCBLhJ3qnLYjf+az6L5S1ZL2Y3WXstVbBjknlkdzG9&#10;kfqlVAA0Mf5uOgBlSsn6F+yM31mYgbbsZDRnJKGewD8aFYLd/huxff1yxoLz8P3b7zPGGwAnNgSv&#10;Wydg4E2PMMYbRNC7YdSo/pgy3ssU7Iwd5oGRQ9S/644RjOvF+mIIAdtrWD/G8gS/G+PzXgR2XwGf&#10;cTmPoSIdU6BDCd+bzN6TikBgV0GPqv76KMa39/G7abunegFc6Sisoh5V8A0d1ANefai+rvOEz8//&#10;Qs6mX7EvZi12hS1H9sYfUKksN4F4OjvUAGtn0Fwj85XNb9sehybK6hZTWZdm8gKS/UfjvHG2JI5s&#10;+wvSFn+AFrK5SnBPEeAnUn1o6k8PoBHsNBPvi9lVzFMURvAtNw7k/CHNyJtHRk6mjLcy9krsNSpz&#10;nxdq4vkmOoWmXKmNEPOizfocqoBMdR+uNQ5mT+AyZK2cjtSFX+JgyFrKfD9UbFuN4i1zKNenoybF&#10;G82lUSZkyFz7DRKXfGiUR2up6hZieU6ROM7zK/WbRyW02cwbcLYiwzijvWHL6NCWoibRl20lH0cL&#10;4nHzuJHo7dqDz4aKrZ+UFxmfDlZZffWsDGaIdp3q8m8YiymjvCj1nTGcqmvaiIG4bbQnbhjZh/G+&#10;G26gA3iUcf+XD9+JiN++Q0mgDyoiCfy4GFSlJNmBT7aX1LczvuL8Fsp8TbNtzb0nPOwmNmR21jfk&#10;aGd9JcAFarsZ8O8hGQr0MuLiskIC+3Ylt63itWJ0EX91dDZLtj2PP3/ijAc/dsJT35DpKekHXMdr&#10;fMQZD/3kjGmv2TD0Lobyz/aHbeq/bZjyJj3di91wx3sueGWDsxmd99yS7rjxScraXj3Rz4ueY7QN&#10;r7z1HHZn78GJvBI+1HxeXCHaShnD8AJVOyzgK4bRMNyrY4+5NLOOEOymSIemMsRrM5amC8PB7LxA&#10;a6nYXh6PFymzy/zL9HTqzlBXhjL6F8vycaGYjbIoi4yfZqr26pR0CQ/EDt8NKFyzlNJvHt775xvo&#10;TpYW8IfcOhYDp96DEWTwoYMo50cOwERKfRXsXDdiAIYT8JL4w7gcqky8ieH7EPxkaMl7grVb7+7o&#10;Tvbv0783elHO9yHwPeUkBGiGApL0kviS90bqk+kN68vYCGXaZlUAuvL4PTFmRG8M7+uMe0f3QzCZ&#10;a3vgIlO8U53gTam7CocpuRsKI8nA0XamJYgpjTVuvqUkhvF1AgEfbybRUPWesuFi9erodaiKWoFD&#10;UctQR1Cf5u+qY9dgX8giSv9VOJ7sjZOpm6kktjGWVjbdj8xNuZ4VhDr+j3oQ9ELN8/uzcbkyhyCM&#10;Yvwag8uH+LmK4V55MuoKKPmpRE7zt008vvr9NVjnZCoBH7qUDsaX/+OHzJXfYv0HT1Dyf0GgLseO&#10;gMWU9PNMMVJTUQQaiiN4rFAciFmBCjq2WjooDUKqZwhTnxfF2N8bpb5zsTtkCZ1XEM5sT6KsjsEx&#10;qpO9ISuxL3w9yoNWY85HL2OQmzPcFIrxefTjc+vLe65KSg8qOCmx/nwWowf3wsN3TMMtE0ZhSH8n&#10;eHl2N0m/m8cNpMzviRvGD8D1Q/vgXirD9/90g3mbTnHgVuyIDMX++BhUpiTiaKYV45/Kz0FtUT7q&#10;JfXtMX6HGH/3TgP8ThGhIUMp4R1cF3OLwR1WdtUMwGnmZTFcmm5shxowIYIchKS+RqYypNi1G3Hx&#10;i/HcZ56Y+k8bHv+uJ6a84IRBf3HG+LdsuO8Xa6TeoLuJ96dtsI16WPN1OWHi4y4Y/0hv3PHPbhh7&#10;rw39JjujO29c7wGMGbwIlutdsWz1fBwu2EnQF6CFUl9yRgMRzpHtVa1nyhJ3krEdwKd8uUJPppJd&#10;02VBc3TTqQzRArwVx6gST9LeeDYCXeDXiwIv064oySHQM/65YkBfgks7ZIzzt1PqF+fifH4mGT8N&#10;jYzva+MjcCQyADt81qBg5TwE/vor7rnzHticbegzlF7vzuHoP+56DNdYeMq+IXQAI0d4YuQgd4wd&#10;0d/E9IPZOIaQib0ITE9Jc4J/EPfr06c7erEx9exDcPclu/dzQ3fJdzYqjbhT9r8/G5ky94O5v0bg&#10;yVTbP2CgJuRQaS/XGRZ4cN9+/I26+QaxAY4l8EcwFHlg4mBELvqMbL6E8fAGnKBsrWaD3xNJACf4&#10;sLHzGnMCsYdxr6rYThKc1ZTwKphRP3zbjhSyYKSRyCqTrY5dj0ZKZEn46ri12B+2FLu2MXSIX4tD&#10;kUtRvHkG0pZ9iMMJa/m7YJwkgCXZFfvXZvkxplcVXgRByPie/6HPTfyfM/zvdjqFC5V5Zp7+I8mb&#10;UbDhe5RtnYFmgrcpP5zyfgEqQheZ9aa8CMr7Lchd8z0KNv6KypgNOMhzOxS/AfWF3J9s31iibshw&#10;HM/0QdrKb1Dmu5BhTLTF+PnRdB6+vJ51ZPaNqKHD2hO+xlQdHk3ieuhyHEnyQfLqn/HUHaPosG1w&#10;N46Xjlbdq2R7Jfk0RNqs8xmP5v3/y00TcQvVwWBNYkEHPGKIK5l+AMZzOc6rF26hInyY8v+t2yYi&#10;6KcvUKLxH5EhOGiP8Q8zxj+RazF+XTEZv5Rsb7L6ZHyycTtlvXlfPjGhbjhr8k0B3wF4tW22e66r&#10;q07J66sgF/gdrE+zavUZJsjscr+zXOPzdyE3Ogx//WEYxv3HhjHPOeEvP5Ddv2XYvqIHJj3vjIHE&#10;+q3vdMed73aDbfAtBPkk2gRK4JttcBvuDFtPZzO+V2N6B9H6TbHhnmenIS0yjdKrAE05uWihzNe4&#10;e4FetfkX1YdvgE8Q77Ji/Et7CXANQTQSRSdugd1IezG8ZL3pxuB3duD/wfZ24wVe5sVe4c24uNOS&#10;+GL7y1xeocy/XJqNzoIMnM3NQGuWMvoxOBXHmDZiG3ZtWYW8pQuwYsY3uPMtL0x9mzfiJyeMfWkY&#10;+o+cYBjfS7H1kH4E/kB6f2XxyeyU5QMJ3qED6RgI1L7uzobBNaRW/fa9qBx6ubmyMfWBa2/K/t6U&#10;9QS+inZUFabCHVexjVidDkPfubHhyZQPMP37bHQq++1HJulHB6CRecMH98AwNtZ7r/NA4Oz3sCN4&#10;JcqCVuFoGmV5eiAORrGxJ1GKE8THycjHCMzj2XpvvS9Bu9EUvBwlw57dkYQmMvDOkGUmNr+wL4uN&#10;MIHx/RbsCZhHpl9sussk+WsSN+FAKCX40vexy38mnTpjc8XnZP5T6VupCFYbkJ1i/K7im9P8rp7O&#10;wTgZ7iuJf5pyv47/c5yKZFfwAjNY6ITqBFJ8UO4/D3ujlpuKwDaycyOP0cTQ4DTDAGNyKmT5xpII&#10;KsgIAjzC1AeczKZjC1uJo7F0aAR2FZXPCYYiByLXUgksxmE6i6PxWwzTn+S9OBi1FpWxG3gv/BC+&#10;8CvcNsadYZeT6TZVeKUa/QGU8Z6y/pTBlPt9FedzeefkUbh94hiGeC585j2MChjv2RPThntgDJ3E&#10;1CFueHzyCPz79kkI+OEzlATxuiKDCfx4E+OL8SX1Twn4hXqHngP4Vndem6bcpho+zzhfSb4uMxWX&#10;ur4FbMp9At7E93agS8Y7gH4t8B1KQNl+Y1w3s0/RuVwsL6cSz8Y7S27HjVTxNz3vhGlk9lFk+Jse&#10;74ZRt9pw898Yyv/mjke+coVt4B0E9lSCfEI39BzaDUNvccKd/+pmRvgoJtAMnl632/Dtz5/iYNoO&#10;PhBKPcb3Z4oK0FZSStCXo5N/fInAv1xBUKtG34zBp6xX5R7NcQGG4f+Pme8E8IME90EH6zscAB0D&#10;v//dDvzLSmTwQi+aiQgKcaksG12FaTiXl26G457JSqDUjyHjh6EqzA+7N69C2pIl+OKrN3HThz1x&#10;E73flBndMfz18RhCxh/GeN1L7E4HMGbkIFzn5YHRXm7w9OiOfmwwAzwYd5Ol3Qlil17OVkzPeLEX&#10;t6sfX/F8z17q22djIuAFeg8yiPrvTV8+gd2LwFexj2L83lIGlJfGIfRng+R/a8COQgeN6PMaTCdE&#10;1vnTdX0RNOc9StblKCP4K5PIcpTJVYlbTZ2+RtS1aMILyummEq7z8xll9CmJ5RRUFXcqwxf7o1eb&#10;MteuAwU4X5HFONsHu7fNMSP1zu1IZ6NMJ7gDcYYAzFzwNjIWf0Bl4EdwbyO7BmN36GIUbFI57Sa0&#10;7kzE75o8oyyZ0juaFoGW/DDUE6CnVQVISd6QHcrGHmMGzRxN9CG7++BQxEo6DT/G7gpPwnE6T4nB&#10;UHuOIJTbKe9LwlFfzG1UCQ10JFIbu8NXoWzbYqqHechb8yMyV31vhQs0TQii/IGp/kvfhoMRqxjG&#10;rON3ATgYvxWz3n4WYweodsKGHgq5+Hz6E+QqiR7EkGwgn8UAOWN+5+nhRJk/1Ey4MsqrB7wGdcdI&#10;KrCxfM5j+WxG0RFMoCO4c5g7/n3nFDL+l9ge7IMdelV2QhwqkxNxOC2FcX4GTuVR6hP8DarXL6Ii&#10;JjGaJB+l+FkqYatLzyLFC8SKwmLNU6HCHmsQG7FgNwvsfzC+sGKcwv8Y9yUmLmqyDyrg9rIyBPh9&#10;jdtf6Y6hJPHhN9kweLINk/5qw18+smEyl7cT15MfJeMPf5gSgDv1n+oE16FOGHGHM+54wxnXURZI&#10;8nuMt+H6u4cjYlsEjubtoFzMQQsvrJVe7dx2gp4e7bx9RJ4u6DIvQidzeS9je4FeNfrqn7efvGOp&#10;obUKAxwgv3LQUgCG4blNBTsOqW/13YvlxfhaFvNic9G1PR3nCpLRkZ2KtqwUtGTGoyk9FifjQ3Eo&#10;ZCt2bl6J6PnL8Pp7T2EEndiUj3kDFrnC86nbMGDcjRg1dAAG2vvRR5L1x9ABjNIsOHzwYudeZIpB&#10;3O4xoDd6EODd+3SDC4HsSgfgrpF5lOs93brD1YONi43JZOnJLB4DCPq+3Qzb9GID6kHgC+weHpYa&#10;UFa/N/dzoynx1FsJP6qAfmIg2k2MKbf88DryKMHzfOeQ+Rmfx27F3pj1ZJYgAj/GVOU1lWj4a7wp&#10;d9X76y8eUPIt0YCrNoNAJDjUJ3+SsXpzYaQZYiuZvy94KY6nbMN/NeHlTsanSRsQP/uf2O49nWou&#10;AC0FEVQNCXQigWgsCjOVeIr95WBUmddM0EvKN1OSq5ehnqyt5GJ7WRJVxjwciF7EWD8Yp5L8UEkA&#10;749cY47RXp6EupxQ0xtQT8fSUEC1oG7J0ki07Iixegv4XU3yFjNKr4rXW0Hwl2yajarI9VQe3jhG&#10;FdGQH8njUGXw+o5z3x2q+49cTdB7I23NLDxz9wTG693paJ2N03XnM9J4CC865P7uVG503B5SAVRy&#10;A9wZ5g7vh3tvug7jhlHlDSI70nkP5e+86CRGebliMkOwm7xc8Nqd4xE042uU6uWr4aHYGxeDg8kJ&#10;qCLwa+ysfzLXmpCjqYigt8f57WUak0+MEB/K7kvum5F6cgJK7hnGJ3tzqRDATNJhT+QZPHDpwM5F&#10;YsTabi01/57i/LPlxTi3swJ70xNw2wOj4cKQduxNvJb7bJg604b5Zd2wMLE3hk/uSbKiqve60xme&#10;d1qlfP3pHdzG2uDcqzu693KCm953341gue8R7Egq5Y3mBZHxBXpNpHmOHuY8ZYzMJPYYx2jI4EXF&#10;4ZQwmoDjCu2/B7jUiRvA2y/IOADF+hbo5d1kiudNWa6kjLrulMHf5ZD4DiuitMlBV2kGOgvTcTYn&#10;A2cyUgzoG5KicDyKsjhwC7avX4ygXxfgb2/+BePeJZMusOHGeWTqR+6H++hbMdRzABuDB72/Rsb1&#10;xehh/UzX3iBKfgFZ4FdsruRbD94sAVgj63r1VXKODM39xeLd2cAU4yt+d+9LGanuI5XkqmqP+/Xk&#10;cfqSPfrTWSih15eORuA3IYC7PenHdXcy0Ag20PGM879++lbEzv0AOVt+Q+m2RYx5g3FMMTtlfQ1B&#10;WKs4uziKQKQDKIqwWLQg3CTeWmgNZP7TGQGU95sJlq1kUT+GCRsJ/GXYFbAIhwisttI4/iaSsfEi&#10;7A74DceS1lPGhxD0mk8v1bB0WxlDJ0pp9Zmr8u54GoFHqd9eloD2HSlQmbDG6tdkeJv4v8TnV+wL&#10;X4R6hQYMC1QnoHJi9fGrO1AVf3W5dEq52yj51cMQgTouq1M3cJ9tdFKM19M2MWTheSdvJZuvxt7g&#10;5aimlD8QtobXw/CGTusklYqWB6Io7xnCHKBzqaLK8J7xKcYN5HMjoDUeQve9L5/lID4TdeP15bNy&#10;c+PzoA2gw/by7IGJI/vh7qkjMXVMfwwbRKlPsHvxN5509GO8emMKgX/7qD54dpoXAn750mT1y8OC&#10;6YijcCgpAdV24Iv1T+ZmQxV8jSRHU8Aj4BtQKhEn0FvAN2xvGN8CsEjuAtu7+uXVxWcUAMFt5L1d&#10;+hs1oH3t+LG2laOLGDFzTlJVHC3Ixds/3YM7/uWEqQ/YMOKjbvgkyQsrs93w8Gs9YLP1RHcnSn0v&#10;fjlEcv4uGwbcaIPLCILdiWazrFv37vjpu1moKaigtMomi1DmF9ODbae8oInpuxTjC/iK8ZWgMCem&#10;EyfQGeP/d79kv+J5ftYJ63vF/GJ7h9FzXeHF/27kvb7XBdsTeZT2l3hhqtS7uNPqwlNtvrrxzuWn&#10;oSMnHW2ZyWhmfF9PmX88IgD7t21E0brlWPQNpc8/RmDUPwj6rwT+7pj6zr3od/tj8PQaiKFefcm6&#10;vU3GfsyYQfDSBJiaQMMwuGJ2Db/tYQp2eiixR0ArplfMP3zkAANaOUklkeQkevN7ZY7dCWwXVezJ&#10;UdAU/yur7CaQ0xG4uOo3WEEycgAAqP5JREFULqarry9/24//MYAMNJZO56YRffHSzV7Y9tVLKNo8&#10;C2WBiwn8ENQXkunJ3PUEurq9mhmjt5ZbfdotXD/G+FZj7sX0At4pflZsrLH1jflBVAG+qKL813x8&#10;+wj2KoL/OBn0aOIGHE9ch9p0H5MAlHRXAu9U9jYC3RsnU7xRy5i9gd/pGE1k6laGGW3bk0013cG4&#10;ddi+bZap9jtDJm6l4migM6gXs2tJh6QhxSpAUgwvmd9czDCB53UiZQv2RizF3kh1G/qY/zyZIwtA&#10;VcImM+x4X/AylG2Zjb2By3A8zhctvL6G7ADsDVuFajqCszvSTJhxMG4rnr1nGjxdbRjE56AKPXeC&#10;X6MgVRjVn+A3aoxs37cPwyrG8UMGOJsJV/5y80RMGT4AI7htBOX+MD7Dvj2dqAI8MNGrF24e2gsv&#10;3DgSATO+tLL6oUHYEx1pgC+pL+CbzD7jbMP46ssX8Cn1z7LtGuCTGM1r5PRuCSX4TD++svgkuL1K&#10;1DGMtbO/1a8vxyAVsN2A3MH6BvDcx/FZv1MJ+/nt29ke9iIq+we8uNyGO6d3w/TYMViSfxvufrkn&#10;pj5kw92v0CH8pTtso57VdLwEPjfKCXjeqsofm+n2UhZ83IRxiNuWhNrCMkqZAtTnFaKtiB6spAyd&#10;5i05PGnG98rmX9rBk6M3uyJQm6SeJeevGAdQjt/N0orbHRV5BvQCPC/8dy4txifwqRouk+lVj39p&#10;B4G/o4imop08Aj8XF0v1jjzGqbnJBH0iOjIoeRMjcComAEfD/bHHZwNSl6zEW68/h+ueccJ9X7ri&#10;qcUeeGa9M57dMABjX7qZMfYAI+s8Pa3ZdEaNJfCHi+EtoIqd5RAGM/Z3odTv2VssTqlPtnDjPppD&#10;T91FPV2cGUNqKq2+plrPncfSuP1e/L2p0jOgV/EOY33Kzr48Rh8yvUp3FS4M4P6elP2eZKOxPJ+b&#10;RnrgkevcsfytR5E47zNkMsYtC1pqYuRGyvsGMbW61Bjva4iuBrdcqVJjU5dXmMmgH0v1MTK8lYzd&#10;voMOgo6iIY8xMZn/GAFVrRl8kjajkQ6igSx7moA+nSlW92X87EcH4EtHz2MwPj/N7xs0so77KHeg&#10;747TSRxO8sZROo6TBGwt92nKCUH51h8QM+c17uOPduUgyPAnlCzUGPyUDdgfvdKapLMikWqCzooO&#10;pTad+yqEoEOrldMyyT31VGzGkbhNOKjSZb8FOBCyEvuDV+Jg6DLsCZzPMGABf7sNmntgT8AKrPjo&#10;Fcbl3TGI91mxvJRXP9pAgn0wVUB/TzqC/grLGHZRtWlEpGL84XyWD90+DbeNH4lxg9xx3dDeZHw+&#10;fxcnjOTzn8zQaxL3e+3OiQiZ851J7lWQ8Sso95XgMzE+ga+BOorzLakvxi8xvV5nGX//X+CbOF9m&#10;pD7BL8nONm/WjQn89r59O+NbSpj7G8cgcrX/Vo5DA4GIw64d+xESshGvrRmODTtvw1dbBuKfn0/A&#10;P+f1xh2/2PCKnw2z83oS+C/aMJw29O82DH7chpF0BGOftlHWWoz/2guv4WAWZX5uHuOvYpwpIvAL&#10;c9HOizL992R7gV6JvSuMWX6nJ7tM8OttuJL6Ar910nYWpwn4l9Q9Z+J3OgR+99+9JVxuvwp8ddsp&#10;c2/Y3iwt4F9SpR5l/oXtmegsUmIvBR1ZCWhNo+RNJEtFk+VC+GC8NyJizkI8/sxtGEHHdvO7znhk&#10;Zl+8uH4wXgxywq1fDEZfz+GU+3zImh2XHn6gl7uZ796dcbZmw+2jJB5ZftRoLwwe3B89yAAaneei&#10;mFyJuz7OcHWlQ6BTUCGPsvNK7Ckn4EFZr1BBrN5fsT8bo+btc7f37av/vpfi+oFuJjGoxulJ6Smp&#10;P2lwLzx141Bs/eZlZC2fjuxVPyJz3XeoTNpkurrqVCbLeFg18Zr8Ul1d6sfXFFm1BN/JLMXdoWjX&#10;NFeap0+j+jSYpoS/o2yvo1xXf3ujmJOMXJdLUOf4k4ED+IwdS2XxZVwnC9eTha3tUgQBOKGQg0rA&#10;VOkxpFAfvhJ9u7fNRPKityn3F+NMYahJAGpobS2dxXafGdjuN4Mhoz9qUqkieL6K0Y/SETXlhvGY&#10;fjx/hgcFofyvYDNy8EQynUz8FlSGr8F277nYxbBnf9Ay7FX4w98donqJnvEeAr76F56bNhJebk4Y&#10;QvWkRJ4nQa8M/rDBGvrc3eRQ+nhYYVlfAr8/VYFCgCFUXbeNH4UHb74e1w1ww6QR/ekMGO717IaB&#10;VHaTCPyp/Z3x0m3XIWz+dAJ/K3aGBWJXZLhJ8KmIR5NxHBf4r0p9jWEh8KmKO64C33ppbJfA7kjy&#10;cV2sr245yXxL6lvddAb8B8j8BjsW0EWcFwj2a4Fv9lV2fwetdBd25yVidtRUvO83AB8sGYsxzzpj&#10;3Gc2PLrEGe/HO+FNb0r+8QL6CzaMYUww5p9k/Sds6C25T9C7uLhg9vQ5qMkvx6mcbD5Igp4Spq2k&#10;0ID+HKWMAb4kPr2ZCneucHmFcYzpxpPtkZHlecI6ac0ecrnCKsC5tIuAJqsra//fvVzSGfyXF/k7&#10;PdgVypcr+r5CwJfUJ+jL83BFwC/LxIUSxvZ5bNAEfUdWHM4Q+HWJYaiJ8sUByvzt69Zh6ZdfYspD&#10;AzD0fmcM+6cTnpo9FD+GPYQ3A3vgwRleGDDhBoLS3Yyl19TW6u9VH7vG3mvuPA8NpCGgVV3X37Ov&#10;vVqvl0noSdIr9u+tKj4j/Qn8gVQOBLIm3uhDwCvZp2o9sbxAL9MgHRWTyCnI+nv0wiDVChD4A9k4&#10;NfXTWDKRGlngd2+gbOtSyuEwAma+mQJLM8ycIqBOE/D1KqHV2PacUJzKopRXoo0y+gxldUdFPM7u&#10;JrPuTeYyGecP8H7tTzdz5tcTpE15jL3pPNrpMEyGnY6imb9XSKB6fMl0JQZlWpcDUDWfpuc6TCY+&#10;wJhbJbqqIFQWXl1qcgK1VADNZPdjKZtRl+2PFh5bk3acJaMrVDjF0KFGJbyJlh1L3myKfNQtqJl4&#10;j2u8AM9DhUMnedxaOpVjBH511HouuX/cRjoCb9Sl+qEjPwK7/Rcja8m3yF81G49OHoP+PdmGCfoh&#10;jOfF6BpvP2KwCxWAE6W+1Jc1eEq5GWX1Bfxh/DyZMv+RO27C5GEDMYKOYaJXP3gwHOvPZzaZ4d9t&#10;jPtfuHkMohb8jKJtW8zc+rsp9ffHx+KwuvTSU3nuBL4G6zDObiouMt15mnvPAF8v1rAP1rHKd3cb&#10;8F9UvG+X+yq/vcD9TBcdGVyxvUDvYHiB3Gyzf7acg91pmPErtO070FSyA58ufBR9Gd5+G+yFf27s&#10;i5eD++DHuP545LNeeIIhgO2O750x4gMbJn9O7U8H0MPNmaB3MsCfNH4SMsKSUJe3ndIt13TjtRZZ&#10;U2ef40V10tSNd1FdFfbKPQP+PTSC/go91mVNBcwL0rqmCpJnsoCvmL3YSPnLvEhl6sXqlyuKCHh1&#10;15HhGc/LFNdf2plv2P5SeTbj+0x0UeafzU1Ce2Y8WtNj0JRMNoujPAzdgv0+a1C4cjVefuWvGPKA&#10;Eya/TqdGj3fPL73xvvd4PL3aFbd/OghuU6YSwB5kc3eMHj0IvSjlNWx21NiBdARuJuGmBuJKaS6m&#10;V4zvSudg5H5fSkY2sF5kcFdu70MGkaNQZV9vNjiFCaaEl+zem/e0j8n8y6gmqAYk9wcI8PzdQO7j&#10;qe4mSlH1IY+hHH1ikhf8v34DxZsWMR7fhN3By1ERupyNjLKaID2tstniGNO156jmU8lu6854M7us&#10;xu130Az4+dnMdbcvzQy8aebvW5RRJ+u3MDRQMrCJ8rrFbA+lRLVm3pVMbyIgFSKI7RuUK+DnowS+&#10;utBOEriNBL5m9mnMDMKh8OU83+9xPHE11USQCTlaqU4a84ON0qjPVN6BzoHrp7leTzlfr65AOoST&#10;DCU0Q0+9+vXp1DThp4B/LGkrTiR4Y3/IcgJ/IyrDVmKn70Kub6IKWI1dPmT+KG94f/U+xvIZDeb9&#10;9WKc7iWW53L4YDp1T95bDcnlPdZEFD2oClwJenXDqmZjKMOs8V5uuHPyWNx7wxSMIutPHeHJ7VRk&#10;DL9G8zi3D++D1++ejKh5P6Nw6yaUBwdgd1SEKdutTkk2jH8iM4NynzG+fUx+uwp4BH4CX3G+BXyr&#10;dNfq1lMyXPG+mJ5gJy4uEi+S7TIzClW4IbgVCjjArqUjSa7PJilIPF0gnro060/JPgSGf4t/bfHC&#10;Jz7d8eaa7vjIfzDeXN0Xz83uhzd9XWG7++W+GE0pPOJ+Gxu3mN4Cvezpvz6L3ak59L65VkafwD9T&#10;YE0k2FEiaUFvRdArxu+SEfiG+RnDKHknsP9OsF+mzFFXnABumN4YAa+EHW/KRXmqcoJ7RyGulJPZ&#10;y/JwWcU5ZPgLZbnoKqO0p7y/RBPozxemojM/BedzEwn8ODQnMzZMkMwnYwRsws7Na5Gwbg7mRt5M&#10;iS8V0w3Xf27D6G9tmDanO/682hkTPnGDx+23o+/QEQSnC4YPkwPwIIidMEgTN4zoZ0BqjaUn8Ano&#10;HgSzC4GurH5PNhxNwyX2d1EPCLe5MTSQCnAji2g2XZWFit01LLQPG5sm3FS9uCr7BtE8eTw1PE/+&#10;x2Ayvhcb5xgCf5yXC25jQ9v05RvIXTkTSQu/RsaqH7CDcX61ymuV3U/TNFZhOEamF/D1dlxNx9Wx&#10;N928w65jT6p5pZZeW6Whs8r6nyZoxaaKpdu3R5nCnPrMbVRxGtFH4BfohRuxbJx0qOWMzxlKNKui&#10;rjDYWDP3aaZsP0X5XRm6CqXrf8SOzb9gf+BCNDOmPxC2CEUbf2Ao4Y1GSnXVFpzhMZUQrIxdy/bD&#10;/y2JswNeXY08Nh1QEx3DaSUj6QA0GlCJSnUbtqoLMnEL9gYuweHI1aiOWEGGX4Ca2E3G6eSv+QmH&#10;AleiKtQbz904GZ4uDFvJ9MMI5KGDKfc9rfh+oEZODpI668bn62yGV/ckm/fq5QwPKjbd/7GmTHcY&#10;Hrj1RkwdPQzXefXF8EG9MIAqQVN33UDVoBg/hsDP37wBZYH+2BURSuBHmXfo1aSnEPzWTDx1jO+V&#10;3DMZfUl9M8X2H4xvXiArB8Dw+AK3ienN1FwG9HbpLtDbgX+1Nt8OesP8XJrptrmPetG6pBKIqfPl&#10;dDbFFTheEoQP51+HsX/rZqbK//vCAfhsmzs+je6O173J+A6Q22x/ML2sl2svLJ+zHMcJdM0gWpdf&#10;SGlYZGJ7XdDZUqvv3sH0V+N8A3yu82RVcSewXyG4r4jZHaCnd1Oy7jKBfqmskEuyPL3VFSPnxehZ&#10;pjhH64rlu/j5QinlfXE6OgvTcJ4S/1w22YwyXxK/PoGNMSYQNRFbUe2/Eblr1sDP911sPTAU70ba&#10;MFCFC9/ZcOtcG6YssuGmlTaM+nIwBv75YQwYNZYxNyU3wTl0uKd5mWU/NhRl9jVhpljfhezcg/s4&#10;k7m7E/gaj6/uPKMIaKrOU3+86ZYjkPuyoQxgqCBW70eTlO9PFeBB0LvTNMnmQP7Oa4Cr6VsW4wyl&#10;zB86yIWNtgdGsdFOGtwNnzx5KzKW/IiEeR8T+N8R+EtQSdY7SLl7OMnHTMBZEb6SiiyUjK4XWFoT&#10;WbTvJuj3ppHt6Ry1pNzXa7IaGOPrxZl6+cXZ3Yk4SpndRBnfJKnPYwiMAn5rUSQlerjpymsl+58p&#10;DqcqEHuHk9VXMK5ehf3BK1AVsRJlW35GzK9SJt8R4FvoGMLQuSPZJBMN+Bm7GxXB3+qlHy08dgPV&#10;gAbxqFtQqkLTcmubGeFHpyDHdpzxfgOdkuL4mth1OJ3iTZm/DlWa6Zehyv6QJSjfPIvAX40fn/0r&#10;RnR3MvdQY+xHEfyjvHphMJVTf6oszZWgZ+rSm2CXQqOycyXoe9Jhy+n31TNhnH/ThOHmxSp3Xj/B&#10;dOONGGIV/ChnMJmO499/vhGRs6ajQMAP2obdEWE4RMY/nJTAe5mIY+lpRuorxlcRjwawnRHrl5dC&#10;09KpG+8q+LkuoF/YKcATzMrym0k5FesTxAK5A/wy4shMvmGcgWUOVaDQoIv4ktQ/X8b/216G04UJ&#10;+OD7yZj2SW98E3gjZsVNw9xwd6xOmIyn3/WEredQJziJ6Z0EfIcTYNw/5jrEB0TTgxXzYWTzAfFC&#10;KPPb5cVK7SPyaHpN1gU76C3gK7knL6aTLOXJWcx+WUk6JeiMnOdnMvwVDaslw18xTC8pb0/alZK1&#10;tmfQuOR6V1EaLhDwnQVk+rwknM9OQmcG2Y0SvyWFca6AHxVgZP5en7VIXLIG4cm/YGXpKCzbOwqP&#10;LOyDwa/YcOOPNjy4xglPbiPzTx8Gj7v+gv4jhpmYXhJfYLZekeVuZLqAryRcjz49KA97wJkNxwF8&#10;dQmpBl9Dc9Vfr6663r2dCXzKR/5OLK/CkQHKGxD8QwdbM/n0I8v3Z0ypEX8aJ2BATwk6nA12iGc3&#10;M/mjwD9+SDc8f9sQJM77HDGz3kPO2h+xJ5Sgi16PfZFraOtRmbARRwiIo5T/1UlbTD+5Jsg4lRsC&#10;vfhCr8M6S4egd+l1EOjnD6ahbW8SmghuTWWlmWwl35sI8rMCq3oFsgNMV6ASf5L/zbQzxZL+Ughr&#10;kbXiM+wPWojatG1soBmGxfcHLsaBoEU4QTVyInkLTijpx7j9JNcbKNelElSYo9xDa2kEw4ZtJuvv&#10;AH6jchMEs5KEnTsScFav/45fh4NhS1AducK8DKSejkAzA52k9D/D4+0JWITSjTPpdD7HA6MGY0Qf&#10;3kdK+pGmAIcOlfd0EJl8kCefBUMysXx3srxr725w6SnQO5uy6t7u3Mb1Pq7dTNXmlFH9cdPEEZg4&#10;1gMTRvXBUD6r/nyuw/n7dx6+E2EzvkPW2uXYHuyP3WEaTESpn5hAI/Dts+0a4JPxVb3XXFKE1u3q&#10;y7fAr1dnm9l4dhMjiueFFW5Tn/4lOQViRQU5htWJIdXui0QNyPXZDnbHdq1bGX2CngTapVd3EaP1&#10;xduREvs2vgvriRX5kzAr/masiL4DD708CCNv6wlbr9FO6DPGBhcV63T/A/hP//U57EwtYNySSxmm&#10;2nyrTLeDjK/4XqBXxd45mmS+EnwmnjdxiiXlDbvzQsT2v6s7TlNkEei/O4BOCX+xJBOXyOgXSwjy&#10;EoK9OIPrGeiSnC9IxoWCFFwkw3flJKMzi6BnTH82PRbtKZFoprxvjCdTRJEZwrficMAG7Fi/HKHL&#10;ViMydyEWZU1FyuG5CDk0BxO+6o/rvrHhoXnd8HqgDY+ucofXfTehv9cQgtZiaI2N10w56pNX19zg&#10;oR4mOaeuPJfePcyIPFXiudAJuLg6Q6/OksPQHHyaVENlvUreeTIm7EfH0I8y0kNxJLcNpoMY4unK&#10;eN7FsL0GAZnJNdmwBH7N/qJ1zQ+geeAmDXUh8Icjbt4XyFwxHcVb56GKErcqZjP2ha3FwegNhhU1&#10;Fv4UmbEm1dfUqZ+gXNYkmqqU69BrsPQWXcb5LeUxaCDrt+qll4zflc2XBD9TFIyTaT4EYJRhevWP&#10;i+1VdqtKOg3OaS4I53OPwO6A2Uhb+B6ORa9CY0YQzm1PIaPHoy0nEnWJ3qgl4OsyGIqkb8HJVK5n&#10;+eJ0tp9xJOqyUz/98fRNOJG6CbWK59WVSAejwiC95OO0Yv20rahJ2IDqmFUE+loT16sXoi5do/u8&#10;DehVu38olLH+1kVY/8m/MI1h0wgCfZinM0HvghG8zwMI6oFUYgMIejc65u49bejO52MqMF27o0fP&#10;bqbHpheBb8qu+Xko979hbH/cMm4wbpvoRefbB6OV5GUI0d/ZhrceuAuRs39C2urFKPHfgt2hwTgQ&#10;FUnlFWdY/3haCq9L02yL8VWyqwIexfmS/Kqu0xz7BCkxYo3Hl0wX80vyM9Yn8B2Ta5j+fQJa5gC4&#10;mF3gN2YHvlXKLgdCPO4spDomPlUqXLQLxXGLsHSrCx6b3hd//WEg/vyGF/70b3d85j+KWB9MWT/a&#10;GojTvbcFepcePTDr27k4mluGkxnp9Mh6SUAh2V5TBvPAjFvE+Ab05fRGRurzBDSIhiDXtL9mydjm&#10;UhklfDml/HYy+3aCv5QsX8oYfnsuLhSR3QuS0GWM4GbcfiFPsXsSOjJiDcDPcXley1R+NhaNtmQ2&#10;yLhAnGZMfzrKHydDt+Jo8GYcItsXrFqBreu/R0F1IHKPrEL0nmcQuO/vuHlWX9yyzIb7V9lwz1IC&#10;fyml3J+moc+AAQQ6Yz2C342m2XU0vZaZVWeQG4aPHGhkvOnHVwafoO9B1pBc1FRaqvPv0YcSvr/V&#10;/adM/UACeFB/xvhkfHUZKcmk5N0QAnwsnckQHlsSUhnlwdyu8f9D2OgGURmMotoYTlk6cUgPPHvL&#10;CMQxvs/bMAvFPvOxO2QlDpDpq+O2mNp4AVwz0SirruKdYxkEVzYBxFi+uVhvlaFsJ/jbdqZQ+mcR&#10;+LFm9N6pTF8cpGSvZMzckCVgqg+eMp+ML9YV0Dt38VnszTCluAoBNJf+gdBF2L7pRxyPJiBjN6K9&#10;KBpXdmVSjm8hMy/DqZQNpmfATAO+I5oMF0P2ZrigHIIG+Ki/P20LTqWrG9DX1Nk3ZAVx3c8UCimB&#10;WMtzO560icfciBMMZU4mbsVpOrVTyVxy/3aqmiMxawn8VSjeuABv3XczRrjaMGJgdyPNde8GUrqr&#10;iKdfDxtc2Z672c2Zpvbdjd91E/PzWfbiM+pJthfwB5LZp47wwI2jB+DR26fixjFDMI7OfdRAN/Rz&#10;suHVu25G9LxfkLxiIYq2rsfOIIYcUREEfiyOJBP4qckwb87Nz0V9oSapYXhMEAr4bcIO4+9zyvCL&#10;nc1rtQRwi/GvxvuS/0rYKc4XoAl2hwO4dl3Al12hMrii76gS9GKZTpLrWWG1cDsq86KxNWACpj5j&#10;w1++GoR/rx6DRWm3YlbyeNhcR6paz5qWp4+9G2/kyJGI2swGklXCB5GOBnqwM8Vke1UhMYZQVt8q&#10;2eWfaUguJcxFejLzYguaGF/Z+otllPXbGcOL6ctUbUcj6M2MuEUZjNVTKN3J5NkJOJcVhzZK9zYC&#10;uzUpgsAOQjPB3RLPRhdP6RrPOJGSvpnbG6LZuKN8URvpg5Nk+uMh3jjkvwH7t6xF0orlWBl8D0J2&#10;P4rcqumIOvgYHl3Gh/q19RKQu5bb8KetNtw5yxX9p02F2yBPk+11Y7jTm/Fgdz58SfteBLmArwkz&#10;xPzK0qtrrwcB70KmUCKvH8GuMl3V5Pf3dDdder2pGPRyDBPXswEK4MMYSihxN4RAF7OPtYN7cL9u&#10;jPOt8d+DGEcOoAMZSZYZyX0nDXHBgxP6I3TWJ8jbNBslfgtQHrDYjFhT7fvusBU4ImAQ+CfJ+A7g&#10;q1BGDkFTYNXSATSS5evJ5Hqh5YVDWWaW2sbsEByNXY+a+A2mi6wqYjV2+s1BvbrSeBxNySVHoPH4&#10;Jwk6sXWdyoQJ1hMEZK3ibnUtclnP/zwUsRz5674mU69kI4+ipNc04LFm/r0Le9Kht/soh3CS7F2b&#10;tNF06elYJsNPkxM4SQekt+7UUQmcTKGD4P+qy87MDMz1EwR+c04YWqhUjsZuwJHoTfD97n3cxPs4&#10;rK+zyY94eqoWojv6EdTubMc3Dx2MT556HHPeeQO//ecVfPT0I7jrurFwkRMgi6vUugefd89e3dGb&#10;1p9OQNJ+0vD++PON43HfTRMwkk560rD+GEZn8Xd+jprzE1JXLb4K/N3hIahKIPBTxPjJdKrpBH42&#10;gZ+DhoIcKqZc+4A2Al+YIfAFeov1Ve4uwJJAhR9+tuQ/8URQm7idJkxZJbkiVZKrZu2R0yDLK5SW&#10;uu7Sa+S41DskzwqrhcWoyclFePx9+HiNDS8G9cOm7dPwY9AYPPeLK2zuE9jgr7Oh70QbPG/kDSEA&#10;7rr9TyiOyqI0K6BUU3yfY4CvPvwOk9gT6xcb04kbU1eCyS4qySC2l7QnyxP0sksG9Kq4y+V2AT/d&#10;xOznc5LI6nFoT6V0T2S8R7DXx9DzC9DBbJhBG2lkADL68WDKxBDGkMY24WjQehwOXIeqAMa9W1ei&#10;Yt0qhK6ajw2pE7Ewx4aNewZhbtZDuO63Hgbw96+1YfQSG6bM7ok7nx6KfqOnoM/gAZSCbCimsMNi&#10;dPXX92Ac2NtNFXeM9TWeXm+87aeiHEv6my48ynlXgtvFrRudRx/DHIohlSz0pEoYSAYfQlk/iE5j&#10;AP/Dk7KzP5dejOHF8iMG64UOZPmhvTFYzoONUNvHD3fHhME9cOcIF0Qu+JqNaw3KApeYF13ohRly&#10;APsiV5uRaicIHA1h1SAaDdVVEY+y8XoRh7rFzu9nXL8zAacLCLwcqzCnlevHk7YQ+LyfdB41cRtw&#10;NGYNTjMml9XErOfntYZZTxLodZTwAuOJZE3NvYXAJ3hj1+HAtgXIX/UNqkIX43j8GoYOm3GmJNKM&#10;H9DMu+f3JONKZS5whO2ITkiTYx6LXUPpvpXqwAK/wg3192u67iaqhdN0WDWmr57ORY4ihU5B/f48&#10;3wsMW9rywng+vqjwX4Z3HrgZI3uRqAh4xfQqee5FUA/p4Yz/PH4/klYuxIEwX6qRbTgSS2WUEs4Q&#10;KQjzP3wPg1xd0YMsrvheIZpqMTSNWj8+z2F09pNHDMSdk8fg5uuGYlAvJ4ynA3j++nEI/+0HpK9e&#10;QgWmNxf5Y2dwIA7FRVvAJ+OfzExDXQ7lfm4W6vOIHTJ/S5G6wYkdEqZA/z+mkXVUAueJF4HbgNfB&#10;7AL6NSZiNeGz2F7JPakC7q9ucU1K00WiFeOfp6o+T6weJ3a/nPMEZmzshlnhvfHqHC/85RMbbnyd&#10;BC+Z33c8ZdEkJwzWML6pPfD9Zz+hKr3UVCKpNr+RjN9SlEfJRhlBz3We8qWTscv5Ui7J6Of5Z+ad&#10;3SrQkeygxNe01wK+mP6yjMC3JD5jezG+htNS0isz35FKhkgMJ+D9cSRoHSp9VmLvxsXGDmxeij3r&#10;yHTrF2K/Pm9agn1c7uf2XevJgmvnoXzDQuzYMB95y1fCb+0PmBE7GJt334gPlo7EsMdsuO5f3XHb&#10;Sy6Y8tf+uOnJEbjv/jtw07SbMXTCBHT3UFWdiwG9uun68HNPyr6eJg50YUwoR9DNMLoKfDz665XW&#10;/Uw+QK++1mCbQcMHUCUNgZfXIAwZOoDLfibZp6z+wAG9rem3uG5Nx2WvFqPsF7uPGcaYfmgvw/gD&#10;qRZGDumF0bRxlPo3e3XDso/+QSYMw3b/RWSYZdgRsIyMv5aNjPE8rUaAZFxu3mZLJ1BNkBxN2Yoq&#10;srmm5DITYhZEoqM80RTFKFmnV26p++6kjpHCsIHxeD2ZtT51G5qzqLA0Zp7ft5fFoSUvAPtCFhrG&#10;buVnze9Xk7jOOIrjsatRRKavDl+O1lwrEaga/LYySvtild9qeLAfmiXz6aT2By0goNeaZF0DQS9J&#10;f5Lsr6pBFQ1JbRyJWIWq4KWoUg9G8BIci1qNypBF2L1tPk4l+eAIQ509/osx5+WHcRvl/XX9CHyC&#10;fxhj8MkD3PD0LTdizScfoMR7Ncq20mHSdm3bgj1BvlQmgTgexzCIZLNt5s8Y04dqjY6id08n9KLT&#10;dlP4pvcicH0Unf24IX3x2D23YszAvhjm4ozXbrsBIb98j7QVi1C4aQ3Kt/mhIiQIB2IiGePH4xiB&#10;fzw9hUo5nc8sg9eUg+bC/D/yYwx7LanvIEtrwszzxIuA32XAz6UY/BqgO0Cvbu+L/I1GquplsRbw&#10;ueSxLvG3F0sF+nyco3WUSHEUIzR+ARbEDMe8FW4Y8pwrrv/UGe9494NNE3DIBk5xwgDG+bc9NRbR&#10;QXFkkCJ6r1TGdwVopDUV5FlyhYwv4Hdx2VVSSAeQb+wy//yKvJFAzxO4SNBb3XXqk88z/fNXtE3O&#10;gMC/WJKFi2T9rjyyfnYiOjJVfReJ+gRK+XhaXDAVQBjOUPa3pUQxBIhAawobbXIEziRG4nRMEI6H&#10;eqPSfy3K1y1E6YqZSJi7EOtXzsD02AF4P7QPRkxzo6zrDq/Bg+DlORTTJk/AfTffionDh+Lm2ydj&#10;wo3XM653J3Ory64n4/te6G0m2iDwCX6Xntzex5XxoCS+CnV6ogcbQK8+LlQJrvCQM6DkHzK0HwHu&#10;jt78XkpAr8N2pWR0IchV7KO35LpSgnZX9R6lf39+r668wQwtxg7vTfC7MSSgOpAzGEwFQPk6bhCd&#10;1UhXvHLnGITN/BgZq39GZexm7Aldg8oYa/YZxfZifE09fSRVb3BdZ6bqqknytg++2UIHsAmHGJOr&#10;+0wvpTzDuLw5L4phWzwbXiL0dpyj/F2tZvbJIigYJqhaTrkDJfeqY1chb83XPJ43Ac14n8x8MGoZ&#10;DhLsjVQZ9WRsq96fv82noymiHC8NRyvjfOUONC6gJo6MrYk04lfzv5bjUPgyHOZ/KqnYwNBEM/vW&#10;MbZXz8Be33k4ErISzZT2J3neu71/xY4tPxHwq6gWNvM8vZE673M8PaIPxhG0N7r3IBNPwOJ3Xkfq&#10;miVk9FCGAeHYH+pH80VlZCAORwWjOjoEByMJUm7fF6xcQxx8f/7ahAP9utnQk46jF1WeG1VeHzr9&#10;gVRzepfiXWT5x++6DQP4X09fPxGBP3+H1OWLGNqsQrm/DxmfcX5kGIEfi5rURBzVSzQzU6hiSJpk&#10;/GbiRsA3pGmP8TWE1hT0GMYvQSdBazLyNPNmKEl7A3oVsqleptjsY7YJ+OoO18AcAd+E2AQ/ncrl&#10;7dynpMDgsb04h/9ZhvLMSEwP4v2JdMcXfu74lWp4Zuw42AZNojSaasPwm7mcZsMzb/4VmUn5bFA5&#10;JkNpptnKpdfKpxfRqDwCXqW65wR6w/g0SgsxvGF5E9MztlchDtn9Ar2Ppse6TAcg9r+kbP72HJPB&#10;1yQa6qaTA7Cy+Zm4VJKNK3QMl0tzaAwLeAGXuH6J313gfpeK6TAYO10oyEZnbgo6cxKMYzgR5Y+S&#10;TevhPX8uZobeiTc2uMNjaA/0daG8JuA8xaTjBqGflwfB7YJpk67D+NvuwJDhg82YbVXk9ezrhh4E&#10;v4bfdqPX7+4iwFMS9umF7r00jpnrPa3vurnaHQAbytCh/c1QTxc6hR6UhT34f3qBhl6b5UJpr4E6&#10;Ln2d0J0xvd65p4khhg+i1Ce4R3v1ZDhAFeDpat7TN5rSfxxDgImU+jcM744nbxjMWPYtxC/8nDJ/&#10;KUG80bwFtzY90KplT9Prr/SqqnDUaUQdAasJK6wKuW2my6w2zZ8hW6CJvc0MNwR2Pb87RWch0Nar&#10;GChxK05QvleGLceewMUE/FqyVQiasii1KeNr+PlEwhYCVkz6C/dbyjiSaiI71BT2NOYG0ZlE49KB&#10;NMb0CQwN6QB4PvovhQknqSyOxKwiCJcQfAtNd18HHZGKh87yd9VhS1Cy4mvs2jIHR8nqbbyOw3QE&#10;BSu/QE3USp4H1QqdywmGIWveehJ/Hz0QPz/9V0TP/AUHCeZTbAPHkyJxJC4clQR6ZQSJISGS/xPH&#10;/yaRJROY8VE4GqeioGjUpyex7RYwLk+A/+xfMWWol8lvKZxzpdMfQOArSTuJ//Pknbfgz+PH4k/D&#10;BmLLN58ieelCAp+M7+ONnQF+OBARimrK/RrK/Zo0AT+ZwE9DfS5ZPzcHLQT/mcICtCs8JtAN4xPQ&#10;MnXfWV1xVM0EvmJ0vStCofJFfhbQFQJoH5mVQKeJZI0J+FQE3P8ScXeJpHuBeDxXkmuqbKuoOn7d&#10;8BBe+K4ntoT2w8s/DsCU17rDplk6ht9mw9C7KZfucsLX835BWXoZJUumlaHMzUNTDk8+Lw8dPJCk&#10;vuL887oISRcC/yz/SLGFJL4Seuq2M4k8XYAcgU5KlXk0M0eeQGwsm4AmyLntipQBY385BRMS0C6V&#10;0LSuKj6V66r7j05Ac+xp+4UiOoHCDHRSNZjZd9Jj2XhjsCM8CInrVmD5t9/iw1dexsP33o67b78V&#10;E8aNwfBhngbs42+5GV73/BlDxw02o7gEdifG6Taaa393dHNxgZML5b5bb3SnJOzhSvY30l+OoCcd&#10;AUFM8xyo0Xy96ATUxUeH4MK4keBWma+G8royblSRj4bo9uD2bowne/V2wtBBBDrl/HAyvJdGjfXm&#10;cxjcB+MJ/omU/3pb65Sh3dngPLDyk1eRtORrpCz/DkVb5uJI/FaCPYINbjX2Me4/zphXU2PpXXbq&#10;2tPU2HWU/wK+ptDSmHgVyLQT+F0ViSZx1shY+iQVQV2aYn4CgapBcX0NJXxNLGN+OoEjcWtwijF/&#10;cxbBm7jZJNtOMz4/mbQGx+JW4xjDCXWxtRaGmb53TdBhZtExff+RBtRKxtUR9CcT15tj1KZuxk6/&#10;31AdtQIdBeE8ljeOkdl3METbsfp71EatR2tGEHZvnoHUX99Exfpf+HzD0Ubn1pC2jaHFTMTP/BS7&#10;fag4VLxFYJ+gKjwSG2LsaEw4AR5pwH6a4G7ISmX7TaOloyk3E+2Mt9Vuu3YQMDvLgP07ger9KA8J&#10;wNThw+DSg8+cTt28B0F1AFRit08cjVfuvxtPjB+GFe/8E8mL5xnGL9tK4G/zxwEyfmWMJgKNJ+sn&#10;kDT1znw7+HOy6BSzCf58M8alg/gQ8DsJ3i5jduATG2dJlmbmaOFHDC8i5fcmhudSJllvcmhmu9al&#10;BIQvB+54DMl9Sn1l9w/R8Xzl/RAemN0DszYwHHrAhmlvD4Zt/N3OuO4+NsT7bbjr1QnYsi0K+1Pz&#10;UZOeRimZwRPPodTPwRk6gFayfruSFKU6UUoWXsRZgV83kn/cxZOX5+nkH8ub6tVWcgTq1rOM62T9&#10;LoJew2rlHHTClyVhFAaYMl1t43H4naUc5Pl0A3hhqtvXjTEOhSpD4KciOF+YaabfOpeXxsaUgbNZ&#10;uTiflc8lz59x1/7gCGSs88HWuYsx65Mv8MrfXsS9Dz6HcTfdgqGezualCv08nAxLd+/vCneCuY+b&#10;2F1ZX9XoqwCEnykBuzPml+zvpmIQAttzoBt6qmuIoO/hIpWgOnAr86/tSvaZEl8yiHoEurNR9ebv&#10;Bg3oYSZ90OSOXgwFPOgMNKhkCJ3D5JEemDi0N66jIpg6sBs+fuIehM/5GrmbFyB303wU+5GRNfNu&#10;6HKU+c43XXDq3tP76zX+XmyvwTNi+TojwwPZ6AlAOoJmxfkE8nGC+3SqP59dCtpLk3BpL9kp098A&#10;/0TCZsbT6penYyBbN/L41uCYLcYR1CZvMNn5E5Tx6mc/QjWg2XtbCWS9lkvORjUBKrnV23lPJazD&#10;4YhlBui1VBllPr9hdwAlPeP3k5oCPGoNilZ9jaKlX6DKdyF2rpmBrFnvIXfuezgZthpNSQwpaIeC&#10;11ANeNPBR9KiUEfAn0yIINAF9nAyPD8nxdgBn85rzWSbzWGbJftRIZ4pyuZ5KVnN7VyeJWA6GSt3&#10;UllifwUC5s6CG1nflc9d4Z4q+nr3ZBhMNfjXW6fhldunYMm/XkL8/JnIWbsCJVs28lq8sT+M4Q/D&#10;i+r4aBzh/x/Xuxt5Dgb4em17HjFEO0On00aSlJ1j27YAr2I4Sn22+XM7SKBs3wY3avfChh3cJtY3&#10;GCLgaXpDtD6r1N3Kp4lguU7snSdhniM5dtA0I7Z/0hd4K6AvPvNzxvdrnDA9cTRsbh7OGDLSGQOG&#10;23DfE48iPiofh1NSzawiJ9Ms4KtGvzWvAGcI/FYlKQh8deWdNVl9FfBQjpiuPYFUJ2Ul9ywT2MX2&#10;1oUYb0Z2vyAZzws37/+imYslmI3X0n7mWMWmj1Lj8mVmhl3FN8bzUfYY4750Ehd5M7v4v+c1Tr8g&#10;HWcL89BOb99BB9aRlYZ2PoS2dL1sI5FxXwjy1q+Ez9df4usnH8Drt03A05MGYwpBN4iMPZDsO5Tx&#10;9wA+9L4COMEqdndnPO+qrj6FBWoYSu4J0Bqu24tA70nWp9xXt193OQNl/+kkNLinu7oC+bkHj6ci&#10;n4GePU1J6VCqjUF9eP95vAEejC3JMhofPm30ADoAsn9/JzwzbSSWvPU8YuZ/y1ifTLjiR8aXS7E/&#10;fBVKvefiQNgqHCd7VzIOVqb+FAF9kgAU+JuyQwzrqntO3XQnCNR6yuw6xtA1sRu5LcAk8+qSfRiH&#10;ryW41xvQS/43pG5DE9lX1XcnkwR4H5xO4W/5eyXr6vk/1nHWYl/AQsbg63nfI0xmXv/XmMk4O3ge&#10;DuuttnQoZ7KD0KLzySNDhq9EdcRKgncrncJqFK/6Fumz30Pqbx8g+Ze3kfzjmyhY9BX2ei/APt/l&#10;OBXnj/rkUDQpD5QSw/NLQEN6Is8jnv+XYKyenw2z52UxribQCizAtxbwswGgZS0FmWy7bC8Ekyax&#10;6CTpdNA5tBTm4tX7/mwkvzufh4cbY3466x5sE1NGDMJr996Cpf/5JyJ++xHZa5aheNNabN+6CXuC&#10;KPepMg9GheIw1cYJAZ+S//Q1wG/K4/GL8gzo2+0JcZGjie9pcgJmjnyCV+1fuTJJ/YuGBLWN5EjA&#10;X6ZKMUk++34G/HbsGJLkvgq9Bf6zBH5zYRmiw9fjmS9H446PeuOHdc74x/em297qu5c9/rdXkZ9Y&#10;QLmSiqPp6ZSK9I5k+mZl9Ql+yRUV8Zj+fLvUV21wJ4HbxZPqMh6Ixu+6eALmhGkWmHmjud4lkPJG&#10;69XWlmwh6HdaXRdKZFjOwJIvZlJNgd4ez5jJOfig9Fn9l6ZQSN0f5kZZN0LK4QIv+jxl1fniTJwv&#10;ohrIz0Jbdgba0pLNFF161da5Ai7ZSM5kJKAuehv2eK9A7MwfsOqDN/HVUw/iVXr3+8cMxjgCenB3&#10;G9ycaD1s6M1G0Jfs7EEnYSZs7E1ZSJDrVVqqBlMIoBGOPcxgEIUDGsTDxkMHILZXfXgfMom69ZTd&#10;9+R6P+6nOd77u9Mh8LjDqTxGEvwThvTCtCEueGh0P3xy/1TGtHfQWf0TcfM+wyFK4v0Ra8j6Kwn4&#10;dahm7HssUYUvGroqJt5k2FWj55oIOMXIeqmFQHqabN1CVj5F6X1cYCcoj/EYtWl+bJwRdPIRaMrk&#10;b9IDKaf9GZevojPYzG3BZlCPyms1XXejRthR/h/jf+8PWIRqKpBTdCyHI1eacKGW51MTs8IAf2/g&#10;Auz2m0sFQadBx1AZshg7fGahKnwNKoNXonT1dBQu/Qp5S75ExoKPkTHvU+zaMB/HI7YQ8CEEexhZ&#10;PoaOKJ7Og8+RgGolc2t5hrF0M0EmcJ/Jp6xWNp3PvJHb67NTGeakcp1yPy+TbVhzSZBd2XY7JbnZ&#10;ZtT91cr9O6geS7dtxYRBA02yz53PsI+eJcE/kiHivROGYs4bLyJ8xnSkLluAoo2rUeK9HhUBWwn8&#10;AAI/GEcSogn8BAP8Wra1ev53E8+pmf9resZKLNY3PWFss6b7TUt7l5wFdrZj4sBicxGasKO4n+AX&#10;XriPeTU8f2sZ16/iisdj6HyOIXEHw+j2vDLEx6zDwzPc8dDcbvjGxxnPv2PG5PwB/Pc+/AZ7UopQ&#10;nZTKGD8DpzMpjwj45nx6DhUiFFrAtyr4eOP4R+eMiflLzAV06YIMwB3A54WI9R2A1veOE9aFcbuR&#10;MfZMpZl8Q9toZt2wvVWjfJX1NeOIvUtDlUuO2XrMeACehxn1x/+S6RhSE+fJAOf4ADq57KLM68jP&#10;QDsbhhyB1ICcgByCJu1sTk/AsagQ7PHZhIxF8+D39af47aVn8OFjf8ZLd1+P+8cOwc2efTCRgB9N&#10;ZzCQjWSw1IHie1ebmZarh7sTWd7JOAET71P+d6NTMEN/qSbMRI9keEl+xZKaesuLYcYwAt+rD0Mv&#10;7jOyrzPGDXDCY5MHYdarD+O7x2+B77evIX/jTJTpnXPBywzb7w1eYWbQ1RRZlWTR/SFUAwTW/pBF&#10;OBqtxBjjfAE5N4hsvYkMuxx1sZtxMoIOQ91m4cuht9Fc1ss492URIFEEEmN1gl4VdIfCl5i+/DO5&#10;EZSrUWbk3hnG7w0ZDCHoUBT7HyH4TyZsMQnCU/GU5FErTUzemB6EGo0v8F+AknU/YfvGX7Fzy28o&#10;XvMtcpd+hp3es4wl/vY2Eme8g9zF36Jg5S84GLDa9PA0pUSR5WPRnBGLlpxEtkc+q6IsnC3JpoTP&#10;RBvXW4tyCHaCmuBtJrgV1wvwjQz/Wvis2xgSnhPACRjNQW8VzFhdZucrlLAmIOk0GjOT6QDSETJ3&#10;Bgb16mkP26w+/pGjBpt59r957jGE//w9omb9hMINq1HmvQE7/LdgX+g27AsPpNyPxLHkOMP6pyj3&#10;dR5NVB2yFqoKsX0Hz0XnI6djGF5gVwGO2i/NwfSONiysmLZ8tV0LP9Z3Zl2jWAn2C9s1AS2fIdX0&#10;WYbTCmfaC7YjJy4Yz348Hi+v7IFPN/THz+t7/QH8bt1dMPOH+ahMyaMl40RGJj07T1ZMb2d7yXxH&#10;2e5Ze1JPMsWKU+S5dCE8UbE+gauCAsdnA2auX70QA3yu24FvuibsXRSm/lhFCgK71rm0tvGzgK5Z&#10;fAzgafaRgBoCfO3+xpnouAS+wG/+y2Q81dOQQzVAj8iG0p5DB6DJOjNTaSnmNdt6x/4ZWgsdQquc&#10;Ah2C5uxvSIklQ4aRvbzNfH5xfPibP3kHs156Eh8/cg+emjoek/v2wpBudAJUCb2pElTnPYChQz+a&#10;Bxnfg2HBUAJ+eH9N46y53cTy3TCE8f3wfi4YTRUwwsMJIwc4Y7xnN0wZ5IwHx/TGzFcexIr3n8PG&#10;j55A+sofURG8FpVR67AvaDkqfBcwXl7F9Xlmxtlqbte8+gcZO+/wmWG215NlWzRBRvw6XsNGMkGk&#10;eVf+kYgVdHKrTLxdGb2W7BjMe5VoJrmQ3FcC8IQSc5T6zTmR6NyVirMVSXS6vCe5YQT5Zuz2nYf9&#10;gUsYGvgylNpMIP+EHZt+oBMV8APofNZgj/98lKz/iYD/mec7HweCFiBv4SfIXfApEmb+B4GfP4es&#10;BV/jgB8VSHQAlQQBT4ZvpiJrISDbyJztBGVHIWNzAr2tMIvsThlNh91AE7uf0TZai+S9mJUgO8v2&#10;1cn2oNp3SXvLVGjGJclCJvJqk9PISaMaiUVbbiJmvfcWehIX7lRyvdx6YsSYIRhFFfbBw39G5C/T&#10;EfrTd0haOAfbCfyd/t7YE+yHvSF6XVgojiZG43hKAhk/meFWMs8tk07ICj9ai0mexE3HNXix5qWw&#10;GN9hIkqTsCN2HJgxZEjwW6RpqQJ911WWT8s1wL/I9t2lF8wwvDHXVFCE3ZlpeHf+zbjtnR4Y/08P&#10;/P3LbrC5sCEK+CNGj0DwhkBK/GwcTk9FLUFfb59DX9Yiua++fFXv2aV+O2+uYiUH6LU0XownJEAb&#10;8JslT9ycvGXqdlAIYD7ze4HU7GdYXIC2RiOZQQl2IBtAE/AyM38fPxugE/DaX/uZiT6MKWPL+I2/&#10;N1VQWvLGGidkZFGe8YyO8zlfrHfr51AN5BlFcI43TWqgNZuhAD12S1YSHQHlpTLEVAiNtDNsiG05&#10;KTirqb/IRA2pMYxZA5G7ZgkCf/oay959Hd8+/TDeu+9WPDN5GB4Y2Rc3ebhiCqX+FDqB6/vaMNXd&#10;hjFUDCOoGLQcxaVsDJ3GeO4zrY8NN3GfR7264Zdn7oDft//Esn/eichf32N8OR8Hw9bgUNh6nIjb&#10;SuAtRf6a6ThAAB6L3YoLu/jwy9Mor+cjZ+nnOBy2nLJaw2hnopnsf6GUMTEZuZrbDoctI8MuwKGg&#10;RThIBXCSocLpBG/G1QwbIteSxdejlnF/ddRGSlqGBQwZlAg8Er4Muzb/jIN+M1FD1XA0fBWqAhdh&#10;+9qvkLvoPVTymJYD8WW4sJYhwQYzrn53wHykU85nU9oX0Ykl/fIBKjYyDIgjw6fFM6RIoOIgu/Me&#10;t9LptpPF5aTbjJSnvKc1c7vYvVHynUzaxgbfzmfawefbLuOz7iBIOvjsz7M9CPwW2LkuxreDXtuk&#10;Alr53GszEqmKGDIQKKe5/tHjD5rSXw3EGk/gj/XoiXfuvwtRv/xgwB/163QUU+5XkPH3BPpiL2P9&#10;yqggHImPwLEkkoRe1648BFWkwN/CNtaqOF8Jcp6jFIgD6GJ+o5bF4PysPJaGsyuPJeyY18HTBHYD&#10;fJrF+Px9uZLpVLJifYK+k8r2PJ1fB5etufk4REKbFX07Xllnw7OrbHh3Lclec5J5DLThqZcfRW5M&#10;Bo5S5tcwvj+VmWUYvzGXMr+gwDC+4hSxfluxmF9LelX+0TnGF0by8yQ66aHE9Ab0OmGta6mTFMiV&#10;oKDTEPgvC5QEqEzJDdUnOyYgENCvXbfKFAl0AX8fGX4fmV6zkhgFwM8088YdLTVJAdcFelMBZf5H&#10;XlXnQLOfn+kekem/uU3OyCgRXk8XncFFOjb1HHRSIZwVi2SRWVIZCmSkooMN7qzdzpBxWuggxEpn&#10;1btQkMHvU4xEPRUXSlBuYgNZiqxl8xE38ycEfP0JfL54Dxs+/hfWvPsylr/5PBa98jQWvPw3zHnp&#10;b5jN5exX/4aFrz2N+f/8G5a99gwifv4QJRvmIoWxb96qGSj31dz4gahLi8Dp1AgCM5TsHEhWJ1Nm&#10;RaMlN5mSL5PrkYzl/cieoXRgkZTnwThXQsbeznMsJLhyowmiCDRmhdGxhVP1hBN44YzplQPwo0zf&#10;wtBAwPen3A/kf/gYRbHDZy52bP4Ve7wF+hU4QTlfG++Nes0TELIEBcu/RvnGGWbGnGN0IOU+C7A3&#10;YAkq/BYSJEtRunE2ncAmnEoIRFtmPMMwTZyaRlanw6WcP6MXpIjFCfAWMnEL18Xy7Ypb+UzaCfRz&#10;bEumKIYM3sHYt4PrxggYTXCpyS/O8jtramt77bvahMbG85kbM9v0XRka+B8NUnls8+cok08mR+HN&#10;+/5k6vRvHN4P0+i4/33nTQj+7nNEzfgREXQAmXymO3w2YJdG6zHWPxSxDYfJ+qoZOJYUQ8kfb+R+&#10;sxxWofBjhctn2c7OGZALJyRMezeeQG8y+9x+WUpZuKHpO4us/hf0sq4ytlEBn+20i4roPO/h2fw0&#10;tkOCPy8HR9MKsNznZby8jmHjNzY8+SHJvn8vZ/T1sOHTr9/HrrRCxvcpOJaeSeBnoi4jizdC8T2B&#10;TzNxvvojyfoO4HcQHOdo53lS5wkeAd/KWApEAtMfwDfxty6GwFeiQkxuEnumZ4Db+NkBdCPt7cMR&#10;xewO4BugC/iapZfg13TcJs63x/0CvmNiz6vxvzmmBX7Lo/K/5Az4nRnccI3MktdVd6TjIahfVV2I&#10;nXQEHTlseHyA53hzOxkXqr9UpvVzlJ8dlHNtdAJN9LDNmu6bMZ5ChzP0+K1svO1iL4YV57hfBz+f&#10;ZQNvz6Oz4EM6y4d1jqxzlqyg9fNseBf1H3RCytaeVZKyMMN0a17Ywf+t4P2u4HnqHQO7yA576Qh5&#10;Ly7u433dW0pjeMR78d+DOwDNZKx7yXv0u946fMC6Vxd281nspe3Rs6DxWJd30bj98u4iPoMihlSU&#10;mFQPFyqsWZC6yjN4f1J4H+J5PdE8/xhaHJ1fNK8xhjI5lssoKqVItGVHoTEtlApJycIYbk/gNfB6&#10;S3h9PFanpkfndbUL0GT0FiXgeF8kuQX6NiovdUmd5z0wbYrPqdMwtcXg5j10Zg67HTi/s5xgLyPw&#10;aWV0BPYhsMbK6QA0sIzPyvSXK86m3FY3mjUMVhNhVJhKujY+gzY5+eJs830zzyF45vf4z4N34q5+&#10;vfDcWC9s/ehtJMz+FTEzpiNp7m8M+1Zi+5Z1ZP7N2Bfig0PhAaiODsNxAr/WzvgO4As7ZoRrmWpg&#10;lLgTyyu7b7G9AG8KeWhK1jmSfVYy7w9TbO9gfxGTerM6S6z8VVdxlpmBupPn3pqXjdq8nZg//ycM&#10;v8cJE5+xYfIrlPp93RiD0pP9Mv037E/PQU1yMo6npKOWjK/kXn1WDlmDnkrdeZT87YUCvH3STcUq&#10;ypBSAZgsOs2q3ednftdFUxWR5LSyl5foBGRyBI6Q4I9CBAuMArhAb4wP18H2RtI7HIEBusBtn8BT&#10;IJZxf03l/fs+mn0qb03fbc3mS/mvoYtmFJP25X/JkSi3wIevJKK56brJ9qUlxbi/zpcNUPkBh9c1&#10;XTG8TmVcO+lxjdflA1CfcEeB3TlIDdEhyNS9IsZqJajb2AjkQGTKTKu7SfFqK9WDANAux0CZdo4S&#10;9rxUh1SUnJDOfw8BKyfHe6AXKZgXJwrwB3fhwqHduFhVgUuVFbh8iEtuv3xwp5mpVS8mvahZWbm8&#10;oG3GcereyJnSGfA4l3l8a3JTLe2JVDqRS/vkJLnk93IWFyvUQHkf6ICM7eT175QTyuezzGODzOGz&#10;y6MjodPaRXnK5RUlYncTqDzuOf5HJ03h4VmCWuWlZ3jPlKRT7CsmvPqczAsnNGONNduTmcGGbaCL&#10;z9/MT2/ePmuBXzPbnCOJaOSoxr4L/GYk6XYCmm2zlcBQos+EAgb4YnuNgde8d7xfeyrItpaDMBlx&#10;npfCV0191UQlV7B2CVa/+Q8sfOEphH7zOZJn/YSoH79hyLIAxQR/hc9GMv9m7A/xR1VUCI4lRuGU&#10;uhsJ/Ho5ND5TkaWpfWG4rKrXLsp0xecOKW+MMbu5r/zuf81qZ4rlL1HWm3BZ5MDr6iTwDePzHnaq&#10;7akNytmwLTXmlCMlKQgvL/XCc8tteG69pP5QG+685SZE+ybjcBKlfkoKTqRn4FRGOuoEfsX6XDbr&#10;RZk5eWykBXa5zxupEXtsmB1kfwv4BIEAzxMSMDRgwABEn+3A10ACmQkDBDI2atOtJwdgB+9lmdbt&#10;0swB+v8f8Bnb/893cgJG6ltqwCgCNhp9Z5SA9uN35ns2/N8PcJ37mM/8Tv+t/9T/a5SUo7JKakZg&#10;N1lVu7MyzkZKQSpCqsC+dJjDeZj7YJhbXt1yeDqeuSe8V2IfyT4BQMxmORbLORpnqP/i+ZgstJyT&#10;whsDWF6rgKzrPbALlw7tIagrcPEQG/EhfneQDVng5+dLlfqepteSV+7m593GMfzO7b9zad5vQIeg&#10;F5jqXpgJHu3O9iKdpv7TDAjRecjZ7NZz4fXJqBS66Ai6qBQ6tbQ7hC45A6oSbb+wh8+djlfTRetd&#10;8HJA5r7vF6DJ3LzX53W/+d0FnkMXr0l2kQ7cvEqa241Ur9CSxuPILpj3zllvpjlPO0fHYkl+Ap3L&#10;Ni0J/DYC/Azb6RkCWcA/y+dzXs9H99SEATqWJsHUsfiZjqdTz4LPReSkatWzAix/25CViMK1y+D7&#10;2QcI//4TRP7wKRJ+/R65yxYwfFljwH8g2A+HCfzjCVE4aQd+I9XeGSoJVQ7qmXeaXjFiQMRBEEtl&#10;OkAvcF/8P6DvsoPeAJ8A1yhXK1FtfXYAX6BXYu+8gC9nSuXUkl2CMoan7y68EU/OdsIT37nA1q2n&#10;DXfdeicyQhjbp6bjeFoGTmiaYMX5GerSE/NT8tMas3OsmJ+S3wF+WTsdwFkC38gy3uAuu/Q38kVs&#10;by6UYBDwZdc0bAv4fAj2B2FkvUBFMwk6fjbTEKnRmKW1fvVtPGxABuRsRGpIxgRosZwalxoTG62y&#10;ulo3b/OR2X8j0/v6L9NB6L3j5n1+amxsaPqdY6SUFIKjkMicK8/bMBLVgpWUtJZqxGIz05jlDPSZ&#10;+8vMkEv+Xk7Oyi7T9D+SmrpuMaxY1X5cxzmYa+e5CzAC+2UC/BIZ/soBAvggTedP4MuuVPEzgX1F&#10;n6v24sqR/bhyeB/BzvXqffj98H78fuSA2Xaleg9+p12RIzjI5YE9PD7X99NJEIAXeW8u0eRcNJe7&#10;zuGCjOcgUJpXn+teS1Xpecgp89xNbQWti6HDBToG0/XK6zOzyPI+G0DTumjnebxOc20Enn37Bf5n&#10;F/c7L6bndvMCCqkF3idJex1D53Fxrx2s/O4sSaCdIBbYNcVVm9blBLjeTuC3ELgtBEUrQdZOaa1n&#10;Y0IHPQujIHRtPC7vtdqtHL3lsNmG6Tw6GT60Emi1OSk4nZGE/YE+CPz6Q2x571UEfvYWMub9grzl&#10;i7Bj8xrs3eaNyrBA1MRZpcMNBL4Skgoh2gvpeAh+M7LVDnzrP+gwBXDD6GJzGkGtSldjcgDcZhJ4&#10;6rYjy6sITsDvojpR2GRCJ/6PrFPVrFSYCj1bswuQGx6Hp96ahql/p9x/kTH+xPtseOPjO5AfG4cj&#10;6Vk4ybj+ZCbB7yjZzcoyST5ZA4HfYEp4VXtsZSfbi4sJfr0yW4N4FOtqrH2eVaAggOiitO5Y2rdL&#10;5plEIJfaZkIDOQOBjGY1HMWhaixsUGIANT47+A3g2UCuGtlMrGW9cluN0XIC+k6/sY5TboFcDVYA&#10;ktw17+onC7LBSVbqXQB6g4n1CiOpCLuDMUsLoIYp7Od39Zy4j3WOFkjUgAyo2SBlYjbHBAs6D5ne&#10;ca7zMixr/62OY703nf/JRi+Q6Hwv2UF+hQC9RLsgwFcSxFUEsQBeRVAT2Feq7evafphGkF+s3o9L&#10;1QfoCLis3Gct7U7A2p8mx3CI38m4fvnQXvM/+l+BUg5AQBdYL9JBXOR3lyvlNORseE/piMyLHnUv&#10;6NwUPjgAL4d60YBW4QmXujfcV4Dv4nEFbgM6ftZ1W0zPmJsS/jxB3UlWF/gFTvNuefu+WuqzmP4s&#10;j99B01K/kZ2jjD9fUUbZTydAhhXrtxFsbWxvZwl6A349R55jJ8+tk8/TDJrhPip5Vd9+u9hTbZMO&#10;5BwdiVSDknX1mcnYQ4CvefMFLPn7Q4j4+n3kLp6LotWLsctnEw6FBOBITIQBvvZV7kLhXFsBwxmS&#10;phSEyFHAV72LcjkXtltjUSxAW+CWyQlowJvjc2dxtvleE9r8sR+3aUnn0knrIuhVu9KRyzAyOx8V&#10;qWmY4XcXXlphw79X94DtZq584fc8yhKycZRSvyaNbJ9FI+gF/DqN0CPgVcHXmJ3LC6A5WF+ynzG/&#10;xhoL+CbDr64xrkvaGyDzosTy1iQBNIGe5shqGuCbC6dxm6SwUQICPxuQBSw7AMV4BiCWI3BsE4AN&#10;2O3OwLGf47PjN5LKFmOykUraUv5q/YpApIbLdTkA6+0/dudwjf1OJ6HGLUnscDjmLShsXKbBCqxi&#10;S3MM/q8aMBu6GOqSwGMAtItMKqa0/y/P3ZLuAtZush2BpmOYc7T2vcjlBTmngwLnfgN4AfgSAXzl&#10;8EGCVyAXiAlaMblY3b799yOHGPfvN+YA/e/cfknOgA5Cv3GAX47jd+M0uE3HpvPQf5r7pTCB53uR&#10;SuICt12kYzC/038eoZM4TOMxLvOe6o2uF3hNev25cajGYViM7gC8MT7X88YIUn4+z9908jmdNwws&#10;Nt9tgN1J0Iv9LUDLYVpL/U7bBPazXHboOAI8zZH06xT4dxD8Yn6qgfYyGdsf25eSeecI/na2TzNq&#10;jkAUYZ3n91KvquOoS4lFExlbpHaWoexZhqntjKMbCP5TSfEoWD4fa155EvOf+guSZ3yL/BXzsX3D&#10;auz198Xh6AiT4KtTIY9qROhINHbAGj+QY8bNq82fJVmeNQDXqFWCViAmoAVwB8j/72eHE/jDlNRT&#10;Rj+T4CfzF2RwSTxqWDBD9KNZxZg+90Xc8roNj/5Ixn9hkw2rIn7CwcQSxvhJOCrgk/HNpIFkexPj&#10;k+Wb+eMWvTAzj5KJTuBMvuJ9ftZEA5L9lPrK9CvDrxrhc5RJAr267UxfuYwMr5vaZeIbK2uupTHj&#10;HCwFoCz/pZ0EA2O6S3yomndc4LeYkQATmIwEtphfZuJQ4yQsp6BtDufg+CyzYnsLuCYcUKMm2K7o&#10;xZ528Au8+nzt76zf8nf2ffTqb4UFArvUgX4jYBjACtgCrICvBBQZUiD6vZIAJWgFGgNAMfZ+yWuC&#10;hRLbAJvbtO9lAdsOVIFQy8sCuEBr/04sLoDL/nvkIEEv+2Obw4xjINAvG6DbHYTjmP/HjLO4+hua&#10;tits4P/p3C7zGizT/pbj+P0oPx/lf9fwd3JAUgHmXtDRybnx91IP1nXv45IOhPfJODU+TwG5i/t2&#10;0blIAXTqvvF+GmVB6+Lz6eTnc1Ri53nP5QQ6ec/MNn4+x88yfT7PfST7Bf7zvPfn2IbO7Szj0jJ1&#10;8V39zHalsSYabaqZo1tVWUemVLyt2n2NB9gfsAU1EYFoTE0gBtLpAPKpAkh8jNmPx0ejfNN6ZM6b&#10;gSXPP4qA999A3pK55r0Oe/19UBUZimMJsahNTUR9RrLprWiR9M5TUjfLAr+SvgRqB9e7KNuVEO6k&#10;qjBgFtCLsri0WF7mAPo5I+Up6R3bqBTOc1/F9krsyQF0Fuaig9fTQqI+mV6It999AYPvtWHMEzbY&#10;7vqqD3xjAnE4tQxHUpJMYk/DcesE+mz145Pp82hcNsu4LsZXQY9AL9O0QlYNP+N8Al8XJI+pizLJ&#10;LcoZq7RXDsDO8mJ2OgKjAgj686UEvbKs9Mp6QceFcoJuJ1mQD66TD8fMPU4Pbl7DLclsZDPBT3Ca&#10;OJjA1LojLLjWJKu1NPLfAFhxvQV8C6gEvqQ015VcstifS/3Gfly9888s+VuTHTfsbZlRB/ytGrmO&#10;p0bvaPiKmw2YqwlCAul/gKbtlNYC/CUutZ8kuoCn7w2jOwBIc2x3fBbwzXaC3hxbn68B7f8A2P7b&#10;/2v67rLCAvt+//d7ncMFglXrOrfLVBw6X0vuWw7M/GdNlTEpjP/Kyej6dR+Vd1AYYXIMOiedp47H&#10;a1ZIQSehsEFOoYu/uaAwRupGzsL8Bz8blUH2l/E7sw+tk+vnaV1c13aHyQEYJyCnoKSfw+QMFApo&#10;nU5BKkGKQJNdKgTR+Hi1XasuIw3NmYko37wKuUvnYJ/vOpxKDEcTAdySk4lT6ck4lZKAss0bUbRq&#10;CQI+eQub//0ScpbOxo4tqyn1/VAVEYRj8ZE4lRyHutR4NPC3DZlJRkE056SaGoU2JeCoBNroDFSV&#10;eJ64UVdup4yfBXoB+iwZ/Fq2NyCnORyC1uUIBHyT2MtPx1mCv6Mwg+ebQwVfiAW+L+OZ1Tb8c3M3&#10;2O7+/kYER6ejOqWQbJ9iJP5pvQaIO5v59sjwzYWFBHcRzhQUoslewafknswCvgp6LMZXNZ8x9Xsr&#10;5ue6JFQHTVV+pl5a8ZUBvTLmXBLs5xmHmYk7zegjPgjKs059ts/bLzOz+arrTQkkAt/qlhPzW8BW&#10;3O1wAgawDgXA701W2u4oHAzuiFuVJJIkFWj/R4aTRaQwxPSS4vrNRSNh+VvjOPg7Lk0cb2cu/fZ3&#10;MSSX1vpe/NcOLAMS+9IwNpfXbnPY/+vz/wW9YWLtZ9b/+Pw/YLd/1nY5CYdSuPY/HJ/Ntv/H9gtc&#10;XuBSwDRAVChCdXKBjNvF+yY2vmSYXP9zyDofAtpi+t1W2CCAC+w6FzqGS1zKLtIJXLpq3MbfmrCE&#10;zsUCOx0x7aLCBx7rkpyEHIRUgABOO0+AX+sMHMDXdqMIxPoCvBSBFIPCBpn9+wvcdpFhhcIsOSp1&#10;m6pCszE9kbFxMi0Rh4K2oHDlbEr4xTgc6ofj0RoGHIP9wdtQsHoltq9fiYBP/4O1rz9PqT+PzmIt&#10;DgRS6ocH41hsGE5ofoDEKBM21KfFoSE9AY0qRc5OoqkKNM1UJap79yzBrqScmP4iwX8V0FwK8A7Z&#10;f63cdzgB1Xmcy6eD4O8l9c/zs+o/zmRnoTa7FAnZM/F9tCteX+MC22Obv0RcbB6qEzPMO8BOpDGu&#10;V0LPDnyxfQtBr1djG/DbgW6Zg/EJ+GIVRdDI3o7iHs32aayUgBfoubT6+TU6StVLKv1VCLCdrM64&#10;bqdeKEDAk/EVl2kiQpMA1HdSAfzeyniXmASbyRdQOViZZG5XXoBLA34C3CTTrrGr9QACrxwAQavM&#10;tYBvgC3AC7BsECaxZoAvwPN7+zbjIOzOwQK24nQxOz8blrK2O1hfybjLB9n42aCvAorMrqUDXAKb&#10;wwk4WF7rju8E3v8BPtfN0r6PleCzfmN9T9PSbgaMApb+U+qCwDEJQjujCrhGxkt9COAKOXRMbjPM&#10;LrDv4XXtJQCVaDN935apHFZ2TkuGPV10jlZmnveKx75irpf3gMAXuC8frWJIUE11UM31SlwyRmcg&#10;h2BMDuGg5Wz42ws8HyuvYGd13lOHzO/kfZbUP8//Mt/ZzcH2nTIB3g52B/DlCLQuB3bZ/lbnSwf2&#10;8n5wH5KSKgcb0+ON1dPEmm1ZSchbPgcpv32DvZtW4+C2LchdNh9Zi+ejdO1SbH3/VWz694soUIy/&#10;cTV2+W4y4K8OD8SxmBCciAujYohEbVIUTqfEoYlhxJmMJLQq48/4v40KQwVeqghtt1d/dqqQS+xt&#10;l/UCt8n2K7v/f0BvWF8JPTG+nIAp4rFqRs4oSZ9TjHC/5bjv7+4Y/wCl/quBRchhfF8Vn4TKZAI/&#10;3d59R+CbSTgIfL0r7+z2MgLaioX+KNlVdx4lPs105ynxQbMq+izQa4quLsr4CwwFLmquPv7G9Pkr&#10;oUJQm5F9ZHwBX5LemnVUExAK9I6uMAFdSTQ2NnXxmYy69Z0VNhSasEGVgeoaNIlBOgA5B/NaItol&#10;PuzLu3eaAh8T3xvGtxjaSH0DfjZWO9AvsYFYmX06BjZobTNdfY7P2t8OcvMdG6RAb1SDcSL278Uk&#10;BI+R9QTgJTqBywKWQCWnINDZASxzOICrnx3Owb5ugMx1MaJhYUcmXqA1ILP2V+LOAN1s0/9xXf/H&#10;87lM4KjbToC2WJzb2fCNQ1DOQeer7dzvgt7zVrHTOF69Mk1lsnq2bUV5pg1Iyal8to2NsaOcn1XD&#10;QOVj3Quxvq6P53CE532kEpePHcYl2hWZAT8dgd0u8XvZRRnBL/a/oPvEa7OY3g5unrfAb4HeDnL7&#10;0gI8nQKfjwPoVo+AtS7mt5J/dFC7+Jz28Nnvszs3nrPalUYANlLmqwJTXXEtBOM5kRvZOX3mdwj/&#10;7D/Im/cTkmZ8jZzFsxHx3SdY8sIj8H/vZTqHmShauxA7vVdhj/867A/ahMpQXxyJCMSJ2Aiyf5Sx&#10;00mxaEiJN9WdzVQXWjrAr8FIquoUexsw24F9bUzvkPgG8AK64zv7NgH/XKFClnQqmAyG58VYM2cO&#10;PCa7wOseAv8tnzwUJBWiKjHRMP7JDMYvOVmoy81Bg2J5vRqbQDzLOOgsH/5ZlUMSyMYBEMzmLSE0&#10;AV8g11LgV0Wf1ru4j0bFddE66RCU9TchABuLqqLE/KqgktyX6SUdliNwgF6MTzCryEfbCHQzqomg&#10;Vl+6Ab49b2DVBtDB0GtfLajh0vQf80HrzaQyU5gieW661gRuNtIKgkDVW/z+dzacywI+P+udZtbv&#10;CHZuE+NZv+Ux+dk0Hv3eVJDpuwouuT8/qxJMbGLCBjkGNl6BXgrgd6kAgs1KYPH/COTf2dAv25lX&#10;9gcL67NYWmDlf7CRK/llwCXwCqwGxHI0ZFmBmCA3vQO0y3v5/W6CWaxtv8ZLBLSu+yIZT9al89fr&#10;m3k9jje7WI6WZhQY2wCfVWsJFWChpmLLRnO+hsOyjWgMhxQenfg5PTseX0AyTkiOSmpDycdjBPaJ&#10;alw4QfDTLh+3wG9Yv4bAF/jtDuDiYUsBXODvL1B9XKyk8Zp03er56OJ97SJgz/Med/I6zvP8O3kd&#10;snMG5NxG4FuJP8X0lpmeAMb5JsHHazuv7D+vVRV/mgRTpbxW4i2b7TePTiDTxN8auNWaQ+aMDYff&#10;G89i8cO3YNu7ryLup88R8s178Pv4X4j75TMkzv4WqfOnI33+j8hbMQulGxeS/akQArfgKKV/TVSo&#10;GeFZlxCJ+qQY1KvXgOyvoeAtlP9tOcnoyNXArxSc5f+p7t5Idy47ctOMI7gW9DIH6/+vQ7CcQRvD&#10;CGtegiJkRfrj9VVj8PRSAv89v3wz+UZlYhKOqGovLQ0nczJRS+Ar1m/ScFyysYB/bqdukMBfehXw&#10;HWadioCOQMA34Oe6NWyX8bwxMjzZX5V958QSJg9AB2DAL+ZnrE+TA7BMKuAathfo+VBM6ax6AOy9&#10;AQK8KQYy6wolVOWkclI5AWtbpyYA0W+NUlBegGDng5cK0AsNTHxuPitpqMbOOF49CWz0fwCADZmf&#10;BZiLBIzVdaffcimwG4dAFtFv+FsB3nr3OYHPBnhF7KptbKBGVspRcCmQWkxrgVYOwgBG2+zfGVbm&#10;upZd+g+a6gwUm1qKRP+vc1L3l86RxyaL6b9M4Yu+1zny2lSXbhWtWPdDvSfKm1zkNSuHItVlOV3L&#10;+Zr53qnA1H8tUAsUzYxBNbFEE9uH5pJrMHPKyQHIoetZ8rdyFjo/OSwBX0pHDC7WP0Z2J+DF/FeO&#10;UfLLDPPLAfA7hQFaEvjKAcgEfiP7eQ+UWzBLY3v/ADuv0YCddpbXepbPSsk7Zfg7aO187iroUZee&#10;KvtU1KOqPr3UspUmEmtV2Mrra2Nc3EHwdJRkG9nflptqVwFJOBHug7XP3ou5901E7oKfURXmjYa0&#10;KLJ1Itk1AadTo3CEANvtswYFK+chY9EM5K6Yg7JNK3EwYCuqQ/wJ/gDUxofhNON+WX1SNJpS5QBi&#10;Cf54tGbSAWTRARD4Ant7TqqxDpqy9UYB/D9Y/3/X7SqBDkMTkDTkFGBHQgT+/dNkjHuGwP/ArxAF&#10;CYU4GCfGT8FxVe9RGujlf+rWq8+jN+fD7BDjs3EI+GJ7qwb6DxPLG9ZXTM+lGXPMbZqM0zgEyX67&#10;zFd/qBKAZqCEHATNyEbu7zAziMEwCH+/nQ2VD8r088sIalPeymNoLIBm9lX5opnrz25WUYSqovL4&#10;G+5L9jcNXjkA5RTkXKQ02MhVttmpfAKXVpmullbOwbG0HIEATwDZiz0ECuulh/xs/52pttO+Skay&#10;AV5ho7SUg+UEpByMszHOQ4AVS++iAhAD69gEM+Wq6f9WyKB8glieDVkOyByLDkXlq1bFn3VuOned&#10;g8lQy3icTrOP4laynAEw1dJO3m9Vrskp8h5Z9eI8dzlc3udrn4MZfUkHLZY/U6SenGw0ZrNNUBXW&#10;mhoPzdKUhrqsdDTRAaiLV7075+hAzvEauwhSxc6O8ENx+yXlDg5X4soRgVvxfRV+J9h/P3qEgKcS&#10;EOObJKGSfdZvlGCUWrLALtYX2C2mF+gdYBf4z/LetPN626nw2vks2vl81XffyjbawlBVr7RqJpk1&#10;0GnV0xo1LRZVi6bHauHnJkrtZjJuCxnXDAumtVDuN6YnozE5DjtWL8DGV/+GHSvmoTmVUl1Dtk1s&#10;ToXA+2V6qNguTZKOIK0jsPf6bUDh6sUoXb/crFcGe+NohD9OkvlPx5P5aY2M/5uSY9CSLuDH05GI&#10;+TNMNr+DjkejPs3IT5lUgAPoYno74B1xvwG8XforUdisIcE5ucgLjsTtD07FyIe6w/axfxEKE4tM&#10;jF+dnIRjyZp9J82U7crq6c311s82xncOqX+V7a+CXszPfQR2AZ+NRg1IY4/lELRuynpV3kuvqgal&#10;On8lBFW+KGvntquNjjevg43SAr/VTag3g3QUklV4Q9XHelbhgkazUZad1YAWrXO7yiwFfC3Nuqm5&#10;lrGhG2NDNw1eioDsZzdlc00tvRSEAC1TApFqwXxP9jMAkfow26Vo5FBUckxHwf0d++iVYg7mFCjN&#10;m1BpWrecDPcz6sMCppSDqW6TUzHApbORA6FpaeoW6IB0XJ2X+Q/zP9a6AS3v0Vk5Qv0vG7rF2Dov&#10;OiU9Oz0j7cPr1rK1RK920gSUCuc06tKS7JZp6ir16CjXwzaQlYrTman2LiyynmknibQE1CTFm6mm&#10;avm9wKPCLrGno6+8U46JDkBxucnAK7l4ULJdOQ6FNuoNYOwvJ0DAX6g6iAvcfoEOw5Gpv2oEvUB+&#10;jqqmg/eyg/dQy3b+l8ipjdfaJqDTUbfy3jTzWpvZzprY5hS2isSUsK5VSXqa1G0STqUloi4tGQ0Z&#10;qWTuZNTzs+byU799PYHYmMxYnEx5LGQLStfMRcacb3HAf635vjUrzUz51UZgqVCmk45Tz0HkZBLZ&#10;ah9qgwRnM9VCVZgfdmxh7O+3HkfC/XAiJgS1ceE8vh34KXH/w/htmiuSjK95H9qyUyzAK3lnl/8a&#10;iedYXtvXL3MoAM1WdEbOLSsLe5LSsTj6JXyb3B+2LwNLUZJE4CckoiqJDzRJrG9J/lPpVoa/MT/f&#10;SKI2jXLi0gH8NgN4Sza1k4U1YKeN4NWylcC0hiEK6PZuP3UDqvDH9ARwf43040m1q5KJDc4Bfv1G&#10;isGRKNQ24xy4byvDkDO80WfoYVtzGXeRgdrpqdv5WTOOdKhMkc5BTkBL5RRUfnm+1O4IjCKwllcV&#10;BJWBCRe4NNvlGMz3+myFEGbosXmYqpe2b7/qXFRnTQfBe2COpwdPx2DKkgVyKQiCQGA0CobHNTUN&#10;Ai3ZyfrOEe5wHzYggVMhkDE5HjEJf2fCI5oZAMVzMmEUVVSbuYeaaknMo3up0YAqDuEzIJDbBG4y&#10;kCafbFNcznvVwPjvtJl0go2ezH1asxJnq1IzE6f4+YReDkFwH0uMM91XR+KicVivi0rgkix1OJ6y&#10;lus1SXFsMwQRFcBpPp8m/u8ZnpNMc8m3E4QCYtsugpKOroN21iHNxdgMe9Qff/7AHnQS3J2K3RWq&#10;cLvWjdklvX4j9SmQm9p8HZfWxDbSwDbSQLLRehOfj5aNvP7TVCMaZn48LRVHk6hsY6NxKDocByOD&#10;cSgyCJVcmmm5aSfiInCcgKwJpyQP3op9m1ciZ950pP76OXIW/4KqkI2Mx2PNJC2aIKSVQOzgPTWl&#10;6ny2GmKrEY6OIeBqK+fJwpoq7Czld1NmIk7EhqImMsACfnwE5X4EGlKi6EzijORvSY9DGx1FG5+L&#10;poIT6CX5zdBt00dP8HMp0F81w+5/ZP/PK6vP7a1UCMJKI5/L4fRsRGS+jy83ecD2WegOMn4BDiXE&#10;oyoxGYfpAI7KARjZTy+vfn16yXp5cwGWUklvBTHAp2d3mN6tZ6YP1ndFBK8d6Frqc4t+T4CeodeV&#10;JDxDJSHTpAdt9vV2OQV+38alTE6incdoV55B++XQg2m/q6CnA2BjlWlbhxq/HADN+sybodpoOQQp&#10;Az0gAkBj6yXHVGAka1dcx5spxyHgyFmcpQPRvuelMnhcSbkOOSeNl9dYBP2eTslyMJbaMCpEvyXw&#10;NKxTdo6OooOmCSQkmxXiWM5QPR8Es5wn71srj6sHpOO383hKMBnA6jPtPPfp4Pm003QemmDBukbe&#10;K96TZoZlzQReE9nsDO+LJq5oFAtzWyOZozGb6+qf5lJTT9dlkL0pVWvFeGS4OjLYiRSyNz+f4Oej&#10;BHM1gX04NhzVMWGojgonSAiWqAhUxkSgKiYS1dER/C6CDoDgT4w1CuBoMo+RkULCoMzNpnMhaTTR&#10;yTfQyTdKZlNut9CJtdBRttApGodAALdS2bTSMbSSxdvI4iZOp1yXWX3xNG47X1FhqvEsxrfAf4aO&#10;UYA/zfuk99XVkRhOcykHpM+n2D5O0MEd5TVWxUXxOkKxP3Qb9gbpHXybsVPDaX22YJ+/D/Zt80Z1&#10;kDf2bFyGlF8+R/yPH6Fg2W+oCvBGPWV7cxoZmffRzL2g9mInGbUHjTK9uLOQ6q6IIRmVoUYslokY&#10;ZNzHbh0FfE4EuBJ8dVQT9UmU+8mRaEhWrB+DMwR+O4HfoW4+Al/xvWS+AT+XRvLbWd9RsCNVobDA&#10;Ar4Yn21JI/NUjETQN/JZVBP4H3/wDDyGMMb/LGIv8mLzsS82BgcSknBQDiAhDkfoGWvUr29m48lA&#10;LX+orr1mPsiWfA3JJfBVsaduDi5N+a6ALpCyMbaoMRKoxug4GniMJh6jyb7eyIah7/S5OUf7MsbS&#10;kvvICbTwuzMEe7um9Nb4AHrsFgN0LtmYW/kwBXwH+Ns0SQYvsE3buI/1nRwFQc3t5jst6TDkDPSw&#10;BHKVT+rmNGryDMo2rTuUw1k6oXaeh1RGMxnQHFPHozmWUhuawfcMG9YZAkxz95kZfXnsFqNM+Bse&#10;T0Bs1tx+bDAtGjjBZavWua2Jv9OymSwi02fHuQisMl2zQNxE0LbI2fEealuL7ms693EYz7OJ56Lf&#10;nDaylfKVQDxNMOuz3iBTR4l7kiDXDDHHKWdP0I6xEdYQFEfJ6HrbjCaS0JhyMeKhyEAcjAgy88fv&#10;jwjBgcgQOoAwMmUYDtEhHKRzOBTL39AO8beH6DCqE2JxODEBRxgWiGkFPrWhOtNjRHDyGZyiYz5N&#10;J9ZIpyZrkUooJbEohGRYaUl3gdtaWuuWU5AjUMJOdfqS9y1UnU10pA1UM7X8LymWU1IzvNen+X9y&#10;RkeSeE5yWHRgB4L8UOGzCaXrVhPYi1G0ZD7yF/2KvEU/o2TFLGTM+gaZs75FdcAG1MWH4wwdZSvj&#10;bklvzbcgNSkHrXYi9aeydA3bvlQh0GtEomUXdhRYzoCmdVkXwW+GzFLON9IBNKbE0KFoaQFfUr9D&#10;/6W5Bsn2JrGn/7WbPgv4DqmvdfX7O9hecb2ZMSpPQ3I1Os/CXnVGAd7+8N9wv4XAf3F+KJJjCrAr&#10;MhJ7YmNxIC4W+2PoFbmsohM4LAdA6S+pZObYN4N1BFDKRQL0DG+qZvk4wxvcwodqgZlOguBr0G9U&#10;PCAZmZ5m1hvYWPW5nsykde3XREA18mEZ56Bj8JjWZ+2r/cReXE9PMY1bU18186EKjMbU0LlN1VYt&#10;BJ62qVrJ4SRaCBaHgxBoJNMEDJVQGnColPKadQfYmg0A5RQEoiQDomZzDnQS9qX+7wyP35CaiFqy&#10;ZD2XLXQiTdzeqPPkTZe16ObzeA1sgKoB1xzwstPpjI8Z26mkU6xbp7pugtMBUsvIyCn6jma2s8Ew&#10;Hm3U3O1kWFk9v9dnnaNArn2t+eYFeP2Wx+f/nGLMqhFjx5OizaukjkqyE7hHCNojfO4aWFIdFYrK&#10;iGAcCPMn2P1o28iQ/tgT4o9dwX7YQ7bcExqAXVzuDg/Cnqhg7KJT2Bsews8B2ENnsZdOYx+dx34q&#10;goOxPC7DhaNJ8YZMjjGMPEZnUEM7zuerEKGOz1AvoDgtB0jiaKLDb6RKaLarhGYqo2YCW58Vzxul&#10;INM6Q9AW7Sdlwd+qrdZQtVbGxaCSIcox3pdjvA962UW1XnwRQcYPIPC9N2KHZspdtRg5s77H+lce&#10;Q9D7LyJpxueoWL8QJxiH11GKN/KZtBNEZwUyldDaQzwzlFY5IYaGFvA1i5FmNCLzyzQkmYDXzEbG&#10;IcjkAKgCNBPuOcpzFetoPsd2KjFN9X5GoM9JIrgt0DtMLO/I7lsKwGJ8lfUaFaCCHyP3SYD8rFmk&#10;28T4bL9qe1J5RzNLEJDyC94IJPBvePhZbAtOw47oWOwm+A9GRGJfZAQOxETzpsUZqzbsz7if0r9W&#10;s+9qbL5m5+EDrOfDs5iIDdsOUAH2NLfXpVHy0WpTlRTSq5vINJSDjnXZaYKnngDRsk7GBi1G0nda&#10;d+xXy9+o5rmBQGgkOOszHKBgYzfAFVhUaWWBt9GwHhsSH7gFKAsE+q3qreuuAYXjN7VkQWsb/1sA&#10;5LqOK8Cc0KQKjGfryBq1NC3rCCKzzv1Oct3MuMJ9DbvyIdbSm59O1zEpqVNicYpAO5UYw99Ydorg&#10;k+nYmrThBI9/iscz4OT3Mm2XiZH1udYAOJ6Ohuetde6rSrA6fmfWzXXJmViO5BSXplacZo5LO06r&#10;4TFreMzDjGmrJOUl3wmKQwT9AbF7BAEc5kuw+2BPMCVx4FaUUwaX+W8xtp0SuVjGbUX8XOznjVK/&#10;LbTNKN22BeV0EDvpGHbREcg57KUj2S9nIoUQHYVKOoNKxtqVbGfVyh/QaR7mNRzm/TmWkkTGpjOw&#10;jxepo4l0NFJUPQkmG081aMaQ0JS402AymUJTKYwqKViGJdb/hfG4DEfIrJV0SAeC/Q3jHwj0xoFt&#10;67Fr41KEffE2gj58HUULf8Ehnw04HRdm2LclM96U7opBleMx80yU2nuNypTbsbqPta4p2jSFmYPt&#10;LxP8DsBfy/yavUghgGS/XnXVwTBTslyzObfnkNH5f23ZSWR+delJQVqsL7PWxfyq6uM50bRuHJMG&#10;++hY9i5IqZNWZfQN8NNwJKMQ20J+wTOfOcM2ZPQwrFq3DRUJ6dgVEY69YWF8UGF8ULppZH6qgMo4&#10;xXvy2Ak4RhAq+XeKN/eUATQBY0Auo9e2g/wkGegUG95JspFGKDlMSSItT9D7m/3oCLR+nIyg5clE&#10;NVT+NllA5++VNTb7sDGz8apB//9MsSqXYjWx5ymBzL7vSQLpmAFPtLFaNvoGAtFi2D9MvzPgU8PT&#10;/pSrJ/WZjHhcCR+youwYzbFNS5kGYsgcIJWpNvsEgWV+q+9jw1ATHWKKN07odU9cHo/Tkt9zeSw2&#10;1Jj5jr93HLOG38uOEJzaLscia5DDEsBTCWour14Lr+0qw8vhyQlJGXBd9+kUv9O870cZlx+O5XH5&#10;H1U8fiXP7xDPb39EIHaH+tEI9mAf7BCICeaSrZtQsHkdba1Z5tFyNq1B9qZVyNqwErkbViGP7JnH&#10;ZS6X+d4bUOi7GUX87fZtdBqBvtjBGHpHoB8/+5g3zVaQdfeFBGFfaKAJIZRwq+I5VdEpHGE7UCKu&#10;hnaUba+GbbCGbfEolegJhhDHExNpbIsMT4/Fq42pjfCzehz4m0PRkdgdEkiH5YtdgT7YG+JnYvry&#10;LeuxmzF9JWP2fd5ryfaLkPrrd8iep9mC1+FIiC9qea+VYRfgNSdiB0Fl8j0Eu5KySuYati8XmJXM&#10;s8Bt5i2kGamveQwJ/Kvb7Ptclf3lVtx/zj7voECr+RjVdy82b2eYp1yCgK6Q4H+Brzif4QYBb6r9&#10;+Fl1/gJ9G3/bZoDP/VR/wO+byfbK85zIycfsb3+EzdYNtl5u3fHzb0uxIz4HFWEhlG8hXIbywYdS&#10;1gVjX1g4HwrlGm+k4rYjBKJlcWQ4AUvgJTgFUDkGLmvEVATQ8YQYPig+RD1ImokfCXwH+K+1o5Rl&#10;1j5s8PzdCbvpGMfYSI8RtGLUGnpuSVQB2oCUAJVp35Pc76TW2ZivAlZLmtj6OI+tckmx7kn78bU8&#10;znOs4cM+xv1lR7l+NEZADMfhyGBKwyAcIVNoXUttPxodeo0F8/chOEKJK3AfpR3TMfQdZbA+H+Y+&#10;hxkra19t13HMkr85wu015v94DvHWoI7/cSK8n2JrKQ+jVKhymhVKSO3YFZBRMgwxGqlQ9GIIvVTC&#10;dFFlpVCBpVLVUHlRmSiBp6mfdT/N22NplTFieoJe7EywVxAUFWJ3303mTTFFBHjuuhXIWr0UmWuW&#10;IoXSOHn5IiQsnof4xXMQt3AW4ufTFsxC4qLZSFwyFwm0tJVLkL5qOTJWrUD2mpXmtVPGMaxfZV46&#10;WbB+NUq2bECp9ybsoGLYFxKAA6HBqCLxVLHNHYpUUjGC943OjyrhqNogGbyK7bOSVkWiqorQPqE4&#10;RPl+kOv7w6lYItl+GZaUbOa583+2b1iLUv7ndv73Ll7Lnk0rUbjkV0R99yEy5/5Mxl+Bo6E+OBYd&#10;hNNJkVcTeEqeqkfIZOzF9KbrV8VhVrXoBQF4FxlcoDaAJ8M7gC/G5+crNM3adC3wzdRkmmePpkky&#10;zQsulRxWbkngJ0tLAQjUZ5TdJ/DPkr1lUgAW41vqwLwEhmGC9jUmxSBHIMfBdU0PL+Ar73MyOw+z&#10;vv8RrmPsb9L519ufIjcmG+UCfXAodobQAdB2BgZiV1AwbyK9sm4sb7wkWhUbZhUbpLpFBOSjakQC&#10;IVn7MNerBR6C7AgblJUV1quLQ63ssH1bFRt9Ja1a4OK+kpzafpjsd0TAEhtxX4vxInk8vRGVx+X/&#10;Ki6t0bp9H5npjtGoKWMCHYHF/xOgLbamQ2H8qu+Pcf0449ljlLf6fDSKUtAOagNwAt2YHfSyyrCA&#10;q+bYXqU3p5j9Ao1VMhauCt/GbQHmO+t7gl1zrdMOm3UdX05C/6fv/c1va3SOdqBL+p8wzo3ynSwt&#10;cNdnMEwhiDWbS6NyEAqvCOgWenJ5dSUWtd6s7/hZhTaK6yTxGugQNB5cr4o2944mVXM0MZKKLozS&#10;nozLmH130Fay8gaU+awnGNebN8XkrV2O3FVLkEGQJxPcifN+Q8zsX8yc8hG/fIeIX7/n+veImfkj&#10;omf/jOi5MxA152faT4ijxc+ajpjfpiNhzgyk0DGkLpyNzKXzkbFkHrL0uuk1K1C4fg0dzCZs37oZ&#10;5Vu9sdvfD3v8/LDLl84gwN/YftohtsMDZPFKOgfZofAQHGQYsY/nvjeY5x+4jee/FaU+DEHI7KWb&#10;1qFo9XIUr16MopX8v4Wqr/8SIV+8g8jvPkLh8lmoCtqEEzFBVgktlWILY2wByiSAi9VdSnmvrlN1&#10;zRHwVkm4Zcray8TuF3bb1+2gF/gFfAfjayJTLQV8TbApttc0W+dLKfWL1INjMbj1RieL+Q2Q1Z2n&#10;DD8Bf62J+S3TC2BkXOezt14Ao0R2BmV+hgG+clSNVOQ1qXnwDvoRn8bagf/nBx5DXHgqysMiUBYQ&#10;gvKQYOwICmJMF4CdAZRLwYGM90KMyQEcUBxIU9fOQXpgq3sngoCnQ2BDEqgNsMl2h9jADxAAygpf&#10;u64+1IMEwUHup/UDeqf51d+F/GGRISa7rGTTYf7nUYL6iIDKpTx9Fb+v5mctq7hPFUFVzfXDBH41&#10;f3eYx5MdIQsc4XcC3WHuZ4Gcv2fDqWTDEaAdYNb6Ican/6+lY/0gGUVL6zd/OAFrH+sYxinov7g8&#10;wn2O8r+P6tz4ucYwfyCdFtcl+ek41b0mRq9NY5iifAXZ28pX8MHpAbJBauYX9b/rTbDqprFMvQFK&#10;JCopKaBzn2yCnt/Va0lnoWNpNpjDdIRH+IwO0w4qCUdZv0vxu+9GAm8NAb8S+RuWIZtgSSVAk8no&#10;KYvnIomsnjj/V8TO/gGhP32LkG+/gd/nn2Dd+29j6RuvYNazT+LnJx/Fd48+gG8e/gu+feR+fPPQ&#10;A5j34t+x5ZMPEDL9K4RO/4L2GSJ++oL2FRJm/YQMKoTMZQuQR0VQRAVQvHEdSrdsxA6CdwedwU46&#10;gwo6gHJuK9+0AeWbuc17s3EK5jsqhQp/hiV+vAbuI3YvIbuXblqN7etXIH/ZbIR+/Q42vvUctr7/&#10;EsK/fQ85i3/FIU2wQYd7OimKsbz1th5rGnQyqmRzEYFfkmcAb00Yo4y8Sp0FXou5Labn+jUm8Ivl&#10;r9gBL5Y3n2lG5lfoeKo8FdvncCngq+dHICeo+bxkbXyG7WRpJf00OEgyXwAX+2vdkd2XIjCqwOxn&#10;vfnJTLBpjO2CxzSEQcV3LD0Py9f8hPd9GOML+BMmTcEW31iURiZiO1m+lN6zbJu/AX6Zn5bbUEFH&#10;IAewNyyIcoohAO2AZBVDgoNacrt5YyhN7LGfDV+mVwtZrxei5yZQHKbPe0NpWtK0r+O7ax2FcRIE&#10;jxxAtUAdJinIz9pmt0MCL/erZEM2S/t24wxoZp3bNURSYDRgJcsJnAKwA8T/F9QWiP9gb4c59vsD&#10;+P/7vbYZ5cDzF8MfpdPR4AwpjGNUKZL1J+KVI2AoYhKCBLxYXczMh9TAh9vAh60uPQG5ieyt2V/0&#10;8kfN9yYH0MwH26weEPUW8Lsm7t+o37HB1Av4bDT1/G0d12vTFf9Gm2TeUf6nZoA9qOx7sC92+jMG&#10;30KwME7PX7cUOWsWIX3ZXKQvmY20xWLoXxH9y1fY+P4/Mefvj+Crv9yMf44fiReHDsILXgPwmEdv&#10;POLuggdcbLi/B0mkmw33defSyYZ72bbu6+7Mfdzw7g2TsfKVpxH46b/h+/Eb8P3kTUTTASRRDSTN&#10;+gVpVBOZC+eYYa65K5agaC0dAdWAw0rWEsyU7aVrVqFwJUMGhho5dBjZchoMKQoZfhSuXIB8Oqqs&#10;uT8h6of34f/x69jw1gsE/YuI/OY9FK+ah0OBm/ksglFLtdNI56oJN1R5156vGgpKbSXLTB2GVXuh&#10;QV5m8lCNOqQDcDC+Q7Zb65YzsKYmt2J9S+IT/NymdxVYTG/vzqMz0YstzyoLT5kvB3C2WC9nYWxP&#10;0LfymckJmPidz1us7ojvHabPDmcg4Ley7Qj8psRYRGCMbYff1csE/Mx8rN/0I4beTuA7Oek10D3x&#10;3pe/IjM2G9sJ9kLKraKtW7Ddx5dM4G+B338bHYA/HYCfMSVpKvh5T0AAdtEx7A70xe4AxoeMDXdx&#10;uSvI9w8L1PatZrteNXTtvlruI9D2hVjH0GuIDtBxHCC4HM5DjkBO5QCZ9ADjwP3B3J/ORPOXO+yA&#10;gMh9D2p//v4gHZHlEBxOgPJcZgemzAHg/9dSdi2QZddKf7F2lV6cQAeiz0q+SVk4VIbid5MIZOhj&#10;cgnKKyTGmuUpSXjG60rCaUYW85JHynKx82kxtvHSSsiIrfXZWm/U92wMmqq5iQ9Yb31p5AM+zYev&#10;pJ1e11SrhJ6xeJxMjsOx5HiTFzlCVWH65XmuB3mNewO2mpdAFK5fiTyCJnc5QbR8LuX3TKTM/h6R&#10;X32Alf/4K364ZyrenTQYLw1zxSvDe+G1EX3w5tj++M9YT7x93SC8f/1IfHTDaHxw/Sh8ePMYvH/D&#10;KLx3/Qi8O20YPpw2Au9M8MLrYwbgH0P64NVBvfDdnZPgQ+YNIxCjf/occQwX4n/+Hqkzf0L6rJ+R&#10;xmXa7BnImPMb4++ZxtK1Pm8WchbORe6ieWZSy+yFM1FAxySQp83kMaZ/irDP38KWN1/Eutf+Bu93&#10;XiDTv43MRTNQsWUVqkO2moq5Wt7/+jRKY6ohvb/AVDwWqcRbZbaqimRMT3mvkaOa8twA3YwOtVhf&#10;FXlyBEbqG0fg+CzwW8BX8s44ALK7I4uvRKDyBGZiGpqpMJWTUb2I1IXp2rOSeorTzey4WgrMfL5X&#10;QU9iMCrA7gj0XQsd+xmGgqozaNUYA37fTAWjmX6auF0lyLrmqqQ8lJRMxwN/J/BdXXvAid75+lvv&#10;hI93BIoDQ5G/aZOx0k1bULyZDmCrL82PjsAHJb7crkwtJVYZHcSOrYwLfbcaqSV5Vq6+UT9lgrei&#10;jPGWsrflvlu4L7fztxX8TrbTbjv43W45BRk/7/Kn4+C6nID6jR1KYS/BvlfKgY5hDx2JgO8wC/xk&#10;aoL1IJ2DAO9geqMUGAo4wgLD/AKuHcQCr2JzOQTF3Q5gGzDzs/YziT+C2DIxdjiOKIQwxyajx5G5&#10;yaaObrnjBJrWBXBH95zV80Bgpqi7TRKeD4VANmzNeKyBVk9TP3aD4nN+Z4CvJbdpPwN8OQmTvLPi&#10;fSkEqYVjyTE4qkIc/qdyAzVkduVGlBc5QoVRSVm7J5ROOIASmfHv9g1rkL96CXJXLiR7zkPmgl8R&#10;9uXbWP7iw/ju7in4cLIXPpo0BF/ePBrT77sevz12BxY+dx+W/ONB2iNY/sqTWPXa01jzxvNY/c/n&#10;sOLlv2HpP57C8pefxqIXHseC5x/For8/jjnPPYJf//YX/Pbkn/DTAzfhw+uH4+u7JnL/x+H/0b8Q&#10;8e3HSPj5a2TM+hHpv/6AjF+nI5MhQObsnwl4Luf+gvTZPyHltx+Q9PO3SPrpay6/RMRX78DnnX/Q&#10;OT2KZc89gNUvPQbv//zdbE+b9R1K1i3BvoDNdPYKpSJ432N5/6iiyO6qFdGLYTR2RLX1ArqZ71ED&#10;uQhuZe8dg8EEZuvdCRoxarG+g+GtuSAs8Cvpp1GgFsi5n53dTeWecgQ0TUKrRKEqPw3waWaYugE/&#10;tyuzb7LyVvec6dpzAFygNkuCX7X7OQpNCHoSh8DdmKEBQ9asQS1cahIRdSOrB0sJX41DOBSTi5LC&#10;6Vgc0A22Hi7O6NHDybzf/ZPPpiMrIg75jKHyNm5GwSYuGVflM9Yq3uJNJ7AZRQR20db1KNm6gbHY&#10;BgJ6s8nMlgn0WzfRETAWE8gJ4lLfzcaUGS4lu8jK+LtyH/1OjoAOhMfTG0fNd2yQeu1wObdXENw7&#10;g6gKjEKg0nA4BzbcPVQR++gIHGyvdYvlKcMdEp+ArFKcT9BWEfgq01TOQNsPK95X3M91owKUdOO2&#10;YwI0twnoFtjV1SZAR5teAYFYLKp4XD0J6h5Uf7hAd0rdaupaJJOrr1zdbGYbb7yKdEzdgYp3Mgjc&#10;DEu+q4KvmaYXKjbkqX+a4FfDJBOJ+TUwxjA+TXO5S7Kpe04FOAoPtDxBkCt2P8pY9UiCkp8EuhKk&#10;NNWgi+Glmiq2bUHJ5tWMo5eT4SmTyfAZS2YiftbX8H7vH5hHYE6/dyp++vM0zHz0Nix98SFsfPMZ&#10;bH3vZQR+/jZCvn4Pwd++z1j9Y9ontE+tWP3HzxFJi/75C9rnCPvhYwR9/QFCCWj/L9/B1i/egt/X&#10;78L3s7fg89Eb2PSfF+goHsfCZ+/Fb4/eijmP34HFz/wZy194CCtfeAQbXn0Ka15+DIv/di8WP3EP&#10;Fj5+Fxb+9W6u/wkLn/oTz/NuzHzsNix+/i9Y968nse3jVxHOGD5j7g/Y5b0SBwj2Q2wTShBLUakQ&#10;S6/jUvWkmQlaY0HIuGcJdMfwb2uqd2sshFkSuAK+ydyL6QlyM7KTADcv29B+djOTwDiAr4y/VAJ/&#10;p1JtmSS98gWmFFsl3wwprgLdblfHWBD4Kh1vLVD3XBpjfUvSG6bn0mJzTQeWZECuOQFlkvOayqtJ&#10;lplgzRyUEsPrjyXBqO0lsh0m4UhiNrasmY6nPiDwuznbDOMr1r/xlrvg4xOKPL9tyN28AVl0APkb&#10;CfyNq1G4cT0K1q9DwYa1yFvHeNB0yTAO27gGhZvIHhsZe21YTZWwlhKSjsF73VUr2sTfb1jFfdnw&#10;aMX8bDkCMg+BLivZvMZskyMo99lkupLK/akcaAoJdnKp95CXE/i7yPr7grddlfgOM8BnY7dA7+hF&#10;EODF9lbNuZJaR1TQoXUt1QPA2Ntk/QX0+D+YW+ypYpcTAjPls4BmQKf+cLvpu+PaLqkt4BOYdQKp&#10;mNi+VEJOS8XwyrKLtWUa+dZEyak3vtbnMianhDfMT2avpZOoo6mwSfUMJ+h0BHCV12qpeP3/a+y8&#10;47Sqr3X/DoiFxBhNRE0sMRpPjLEcj8lJucf0WGKJnhhjrNhBKSJt+jCFqQzDMMMUGMpUGJjKMDNM&#10;AYYmRcoMHUGqWCiWnCTn/rXu91n73YR4cnPvH+uz67vf3Z71POv3W7+1D2IHALpMX2jVtcnZ7WtS&#10;+4ta6YnhuXdvlc8KWueLcm3VjAzryU60ekBcCLAzANDU3/zAiv/wK5s/4gmrn/iKNSeNwSGMt86p&#10;sdaVnWC9+SmEAWm2emaWrZqZbSuxvuIcjsnxZuZwXIx1a1m3oiDd+oil1xQRexdmWnduMpZiPblT&#10;bPlU5Hx2ki0llJCjaJw80ha9Mdzmv/x7K3riXstBGUx78CeW/6CmqIsHcQiP/Ayn8DMre+YBqwbk&#10;9ch3FbxYyTE34cR2Vs623TVzCV8W2Ltcv3or9BykkIIv1yhe1zBwDCZXsQ2V1Q5NZbU1nNmHLeME&#10;VFc/HGDlde+ZetEXwC3JL7D/idg/LNTh3/XTCFD2c2fBvCS91gn4n65X+ncAbKVxq6KuV9VlnSrg&#10;ql3BwS6GXyMHxXmvAeR9gbQXwwvsYngB/7RYHpOUD4F/CrCrkIeALwfgwFfyGMSjUFLdu8qpOdqz&#10;wqYmT7ILvxlt1Y9EfMaGnH+hjRgdbx3VDbYWQK8QyAtn2qrCQluB9RYWWG9BPg9XNs16pue49c7I&#10;9T5edwQlYpVCHASOobQAJ6H103EaMxz8Ms1rXeAMigF9MdNgvda9hSNR37GcxkbURWhyBpslVVED&#10;A5L8dTC/wK+UUkwNVj7aypkd0CshBAcgU1dh0CWorsLAvBtQXXttgAr2Vr6AGFQJQMe4aRpuenT5&#10;Mrdjys5jGgxsIYbGNJUdhdUd+AI9N1mfTPLvpQnw2Ps8vPd9XqDvBNTt9h4P7zgPRfO+T9QZyEEc&#10;R7ofE7O7s1FyUxCje8OcHBfnvg+A70a+726s9elOpdRyP9RCL3bfsqAMhTaT+5xva2YA2Hx1xU20&#10;qjHPWskzD9vMP9xrpc//Fgfwki1LGutA6iPGXwuIN5YXoL5m2paKYts6rxgVVkgYVmYDHFcfkVCo&#10;JVNCjGygmnn+dweKTNv3AsLdtSxXE8ZVlhO+6ZtyZczP9uPo2JvmFNkmnrs+O7We575RjYsF2bYq&#10;L93WTMuytdOzbU1+pm0oVkNfnm0onW7b5pXYdtTiOzznIGEKxdUShFQeSnHP1IPhoxCR0D4sXLG7&#10;hilvUcWdDQ70oJ7CJjdVDFLxENUQ+PNW1XnUvAqQqB4kMbmAz3zA9usd7D6ICsBqZF7gANQuoLr7&#10;aqkPBn75QC2l0zrAg4ZDfZDz7O9QIMHAsAD0+mDoxwD+zGqFI6rky3XIVBtALL+q3Zk+kPJKCQ9Y&#10;Xsx/sheZD6tL9n/Y1Uo8r4zRQG1+yHoxvgjsYGe35WRPsivuBu9DrwT4gwLgy/7l5tttdnEVUn8u&#10;IC+wrunTrA1rn5ZvHdNyrT0715ZlZdvyvBxrz8rEplpbZjrrUq1LfbM4gpUFubaycBqWZytxCn04&#10;hb6ifNghWOfzRXksYz4/3VYV5/v6NTCT2EmNTnIE61ECb52jHjarXYCXSw2GQUYWch/Qi+H2INmD&#10;QSVIXICvbkYx+1ng87IERvyLyREoGUhgd+PmBIweZB3qE8cC9HsAUaDW2G01ooWs7sb8e0ox1j4w&#10;ukt0AHyC+dDe6+nw1nXZMfaVaWz7MX5zVI5DAGed/k/hgR7Su2qF59x0vgK9rkkOTQ2dA4Q2/XJ8&#10;YvQFswmz1BVXivKSYy2wdYC9D7btzUuxjvRJ1hA70ha89qSVPacuLaQxTNuZHotDyLBNZfm2FYAr&#10;jBqoqbBddXNt/5Iqj43fUVuJGjq5t+oePUzYo/wJ7xJk/oC3dQR5EQqHDrcGztMTqjh3zxdgKsfl&#10;4wLY512u5UBzDb9X2wjH4RjqzpUj29eoUE3Pkf/lWr1LFvXyDlPdA6kcPZ8TK7n/AOFkn3IWUE7c&#10;X9XFU118DQX3octI888EVAD7Z9VA2Pa2A10sr6nAr5oI/iENH/4sJ6CagkEJLtWWOAOAFRZ4mbio&#10;qWycj00hHPNv9QNi/xiqAxsm38j/O+hXnQW2g57zCz/5rQ+nitlDO42MPwmgT60CvH0wOIA/DeDl&#10;AFQU5EPJd1X4WdHuJodwEifwkWJ5mc8HywK8vu+nqc/jHJQ+LhI50LXCsqZOssvvAuvXPxKxS28K&#10;QC87b/Bge374CGurarCeknLrAMSdAL4jJ89aczKtaWq6NaalWnNGmjWnplpr6hRrTE22ptQkLN5a&#10;0hOtdWqideak2vLcTFs+LRsHgiLAAfTOzLWeQs0jCYkze2GXHhxBrxzCTDmAAPwrow5hDSywFiXw&#10;FsywCdBvqiA0UPvAgnLbKslP/K/egB2S+oDeW/+Z7uFl0egxgT+Q97ygApAYkxfooJjfp8HLdHjZ&#10;EkDPCwrYAmmvGwU45QA+B3Q5gJDdnbmZKnYXuI9jkug+j5NQaqzsCMc71zR+Xa3tAryyHDWm/WCb&#10;EqGUFAXIcVQy5Tns4poUo/fj5LbAmLJNsOYGtbPMnuWOso/7tRoZ31swFVmeZp2ZCdacOMaqxzyH&#10;fP+jVY9+xpbEjkC2x8OcAnqJN6jquAeaASD/JZksIB7CjhEfSvWovcIHE3Gdakg8q2R4UU8wlbrx&#10;sQlsV8KQSnGpgIdCFe0jhaOcg4+Isf3b89gJNVCuJLTxHovlsJbaMaR01JbRyXFYlvNUWwhTmdcM&#10;YKpafyoccpKY+RQA9KHNGgKueQD6sct5AC+2Ji7/r20wt6r/9gPqbTC7JL1XTgqYXwpAjkHz+p5+&#10;wPwAn3UC/inichUl0ZBpH2EJeNUu46MrZQK/r+sBoAAYEJ8iPlcyzifcBwe+Gusk31drsIzYGwmv&#10;lFpi+I9Xi+GXA/QoiFci1wG4lgV+rQtB/EHPUiQ72wC49pEjCEGv7t/3cQ7vs88J9tX6D1j+ACWg&#10;38mOo1b3tnfZxORn7ZrfgvVrHojYNfdG7MLL/hbrX3bJV+zN0ZOsbW6trZo1E4k/wzrz8m0ZwG/N&#10;SrPG9BRrAOwNKQlWnxRrdUmTbWFyrNUnx9nCRKYpk9kea0tSE3EQU6w5E8ueYsty0609Jx2HkG49&#10;M7Ktp2iadcP8PdgKGF+AX4ljWEkYsBK27yubYasl/wkdJP3Xq795Hg6gajax/lzvKpTU99Z/WGmn&#10;QALwd8EYu2ERmcCzD/B7Ljov+T5ifm/wi6oAOQFvoFsWmICosegCpTegScYjlTRG3Vn/H5jA/x77&#10;yCEo3j+M81AcLkfzDs7lXbEddpD/0TQoYtHgGY57m3Re9X6uO2HYATXEickBumyTelBgdIVE6wij&#10;VpcUWJ/uD050BRK+e1qqtREzNyaMtroJL1vV2OFWjdWMe9Ea4kfZSlh/UzkyecEsl+CHOR8fh9AO&#10;sOXUuE4NKlKLt4MOMPsXXyQ/nZkUl/bBZoF0Pg2jCmgfvyUQYgKj5CuA/GTjOvts83o3fafulLYL&#10;lMTWiq8/JQZWA9sZARY21nrNnwFkH8v4jfb/WPUJMC/EwjqBUNvExALopwDzU/3PxvV+XP2v9pF5&#10;5WYALvDLBPig/PdG+9SlPoyv4/BbORH9RiXgVCFK7QA6D52nfw8SZld33xmAL4Crb1xtB54cI0Br&#10;inPTQDElyZxCgQiIYnD/vj/2KYAXyAOAB0zugCdeD0As4AYAlwm0WicTYEPQO4P3KGaH/aP7ad5/&#10;p31XCOBsU2Mfy3IM2nZC4Ef+n4DIdrQss4SZv7ZbnhXw74nY138eY1d8P2JX3BKxS77Oyosi9uVL&#10;L7Nnf/ecNU4vs86yClteUmLdhUXWlT8dB5BlS2HzRlh/UUqSVafE2bzESVYRP8kq4+OtOiHWqnEE&#10;VUnMx0+2mqRJtjA1zpakJVhDRqI1ZSVbS06ydRBTdon1i2GrWbku/9cUF3g+9+qymbYK0K9Rm4Aa&#10;BefMsreQsxvmw3Yw/iY19kUlv4CyfeEC60fyywbU/VdP3OuOQKPCaoMswcbAETijMt0P8JVpKBBK&#10;ERyC8R2YktmwnsB7BOY7tBxjehhQS44L3JqGoYBM8wF7NwbHYxocX5mNUccTZfE9jcFU57cDoA8Q&#10;n8uJadTbBkD+Fmyua+9D8SgE6kUhqR2lpyAHJZVuHZkp1pKChAfsVW88b/NHPWvVb7xoiyaNtK6s&#10;BGLiHI/Nd9VWINmrncnf43rU0CNQa6ixwHpKEpUY9ZMNqwCQPiHdx8sv9tQUA9yfejLLWq+LqM+f&#10;eSk0wHZuA5kY0hlTwIoCzcGGlNZ36j5jm3+UEvNv1oVgZPoZy58iyz+Fnf+kdWJhfvMXjbUXcKPH&#10;1O/+xD4CcPBbgZhjcy5hcZhP3BFwLsT0IWvLMYSM/hmAl7MIisLyG0At09By1XpQFuTHXj1IFaNU&#10;MCaQ8JL0p8XYcoY+xQHgJMNh1T6OAnB9COiURCU5ryQafShD7O2yHdALqALlGQ2eAfgC6Vk2B6QB&#10;Syu3I7ATxOrHO5twzs1n93PT9ijwvTHPwR8cW/8lJ3OS/30f0Ov81K2nsTQ72tttYs79du2vwPjV&#10;90fsG48Osit+GmPD/j1i1/4ER/Aj5P/tERv23fPtnp/dY6OGj7bMiQlWOD4OcKdaTXqOVaZl2dzU&#10;LCtLSbeZicmWH5to0yfF2fS4eMtLTLLi9HSbnZZhc9OmWA3Mvygt0Rbzwi4G9I1YUxZhAgqiPZ9Q&#10;AObvnZnjwF89q8B7EdaUqaegyNbC9OvU+Ic8FfA15POt+eW2UXGtwA/za7ioptsA/3aBSE4AFSDb&#10;gSMQuHbBpg4yLUsVwLDKUxfbCpQaqCKA7kURHID5D4qlHcAal7DE9qtNIMrcMoHcgS5H4S3syHQd&#10;KzQAL3DL6cgRyfo5t37OTeewvW5+cO5idMIYNWiuhc11D3o1Ymw6YVJ+Bsoo09qyk1BQ460auV46&#10;8kkrfvlxK3nlcZsPq7dNjSOuz7ftleWEOpXenaf2Cv8uO+ytZJ9TMLeA/om6lWBOFTj9TCWxNglk&#10;ABHw6oOif0ES/6V/M8AMQOXsuQWgwM5q7FKXlr6JH8bJKhiqGvr+8UvA6OCMAtWPs5242qvmsM/2&#10;LV7b/r93sG8/joDtMpUiF+A/4f8/82MAbMXgfh4BgOUcPtO8tvcL+MzrHDmfPxGfC/hn1sHQUQfg&#10;dSA3/U1BfEJsHqgOVYpSIRl99BXQS8GgaE4h2T28UPfpKkIWlhWeeHZknxKokNIouhMCkRrLcKBq&#10;MAuGP6v7tgkp3exA1VDpYKCUYnP26VFDW9DYJtA6WAFqKOWdyTGt/zzwtV6gPxf4DnJMykJlvNSC&#10;r33VHqBKwGcUVqjdAPBL6gcjMiEqQsvtHR32wmsP2JcU2l/7u4hd9yCA/w2A/wWy/8cRu+3bMXbT&#10;3YPsq6iBi66P2JDBF9ilyP9hX7ncbrruevv+bXfa92/9V7vrtn+1O2+7w+649Ta747u3sXyb3Xbb&#10;rXbXj35s9/7mYfvdQ4/a4w//1l5/7inLS4iz4uQUq83IsAYA35iXbq3T0mwp1lmYbR0Av4s4tZuX&#10;fgXgd6kfZf7V5RruOdPWifUB/DoY0Z2AHACmxi119W32EECt/jgBGHRb7TwcwXwH2zaNKQ+VgcID&#10;VwXVbrtdZochghhZoA3CAWfnFkzdgmJvzOV5yN5Md6n7jN+Gfeb9AnnU8YjJBW6pE8Xmso3zSr3B&#10;sg+gS7L3EvYsn5ZuXdMyCIWmAOYEa0mfbLWxr1sJMXrOUw9YwiM/sbQn7rHSUU9b89RY7sk0295Q&#10;Ze/y8ilufo8X90NiS8nrU2rkkmSOyuTP3tZLj7xW3zPg0XfixKgqiClwCsD6dLW+MeBAdlCyjyrl&#10;YgJiyO7eGs4xxMTBsTafBam2S2Zrvb56K3aWE3BHANvrs9b67uBfBwLHoFLh+haBf9+efQRuyXgB&#10;XctnVYHWAXR9Rdc/fAnYP0MVCMhyXJL6Kt6qD7eehrFPwdZq1VebwElYW92lH2Ifwdxa/rCv15Ol&#10;tP4U6z7EOao7VT0tarfxRlwBRnkYAEtdqGE36lGUk+aPoQDDIipi/CBZCwfQ0ej95+8DUtVjONbZ&#10;eBa8IXuHDuBcRtf8iej6D0JHwLIA7w4lCvpAxgfhgTsBSXv1Aiic0PNXW4Qb18R25ZYc5j+kUt9q&#10;Wm6/f/E++8K3Af7Xfh2xrwHwa+6L2A2w/zX/hiO4iymsf9X3Yuw6lMAlt7HjICzaAPj/Y2ovuOD8&#10;wXbBhYPs0su+aN+5+Sacw6326AMP2PhRr1vSm+NsRtIUK0cZ1OVkW3Neli3Ln2ptOIL2gqnE/TgB&#10;QoBu4v4VxSiCEiQvsW0wrJMQQPkDc0psnZQAU8X/6yuKHVBB1x/OQN1aNXNsK5J3s+Y9ByCInz1B&#10;KGpqI5DclhPQ2PCBOhyChojiDBRzDyzGUAk7WN7JvFREyNpSGVvUjSanAoO7A4pK9o1yTpzfOqmX&#10;kkJbCZuv4lrUvrGca+3MS7OOnBRbmhFvDckTrG7yaJsz+nmb9coTlvv0Q5bx2K8t+4/328wXf2fz&#10;J49AHaX5dexV0cvlHXZ07Ur7AIY7A8OpRrxLbgAi8AgwDlYHkFgYpmaqb/L/dUANXqyHeTUv+wvL&#10;zuBiZoAYmgAr4Eu2h63iYlzt/1cUgj4s8leOqwaz0DmE/xvu7w1pkvssq/a/lMWf5QhQACoDrg9b&#10;hA1tAvknkuRSDmJ2sT2/FWPr2/afvb0JRscZeM3Ht+z0en3bEanuzg4m554I3GqUUyKUkqPUMKhK&#10;wUqF1pDm93uCzMcwz8LBjmzXsto9BHiZwC31pPEUKoTijb+YtwWh8NTr4lmaoaEQj7YvQQE0RE1t&#10;KQJ2APDDbYuDdZ+zAPiwOyBXHB+CXVMBO3AUAdBPeuu9GltRDjgAtfqfXLOc6yUciV67J4QRZgTA&#10;bwtUaluzrW3qtBcy7rfbR4NRMfw3YfyrAP6VDxHn/wfM/z2AfzcO4JcRu/rnzOMQrvxfEbvwEo3q&#10;Oe9/APzc5XNt0GC2y2Gcs8/5OIKvfOViu+aaYXbLzd+27911h93/y1/YEw8/YlljxlhZUrzNnpJg&#10;dVkZ1oITaMsmJMidai0FmbYUsCg0UE9Dj7oBcQBuZSr+oPaAAlvr02hvgBwB7LpRw0xxBoGVOgMr&#10;IWhb5VxPcNkGYOUAtlSrQARhg7cd4CC0XiGEtkX301h19ShsrVHFGakOYnJJdRxPaGqTUE6DujTV&#10;hdmr2DwPNs9NxaZYK0BfkvymVU8aYbNff8ZmPv+flg/QC559xGa+8JiVv/aM1Ux61RpS3nTH0FOQ&#10;ZasrCm3LogWEHS12pJeXGWl7cuMGQL8pWlpaZaUDpvQ4WqwrRoZ5/wyw/8sZFgZ34InpBWABPoi7&#10;BTSB8n+zz39jAuqfdZwokN2pADxlugX94AGwZSGwQ1MjnGJrNfKFy6H6EEv7B1g263dh9xlg5rhq&#10;sFPDmvrexeTeOu/svtHOrH8LUAdyXoVez6zH4WH6iOsHq1Spp9t7DXwcA0z+AXG4WN57BZQIBYt7&#10;CTPi3SCFWjI6YPWwGzeYLvWGTyVweXdka2BqEPV0bKaH1R3MOnULq3tSoyuVFnyYMEvgPrJM4A9A&#10;fbQ9cAJaf2hpvW/TOp9G5531AfoxTODXvEIHrfdz5dyC6lJSA1ICQYx/knBBwJcFbRECvdK8FZ7o&#10;mgM1cgjQa7h8b2O3xVX+xh6dfxGMfy/AfypiN74IwLGvIPmvgvGvBeg3oAauZnoVdj3O4QZCAQH3&#10;XHCHJoAP+rwq0Lrz2IYDkBMYjA25IGLnDQkswvLf9o2xKy+/3G751o1284032n2/vNcKE5OsKWOK&#10;Lc5MRRFkWKtbpi3JnmLNAEKNg52og06cQheSuZtwobtQ4QLMSriwuhyHgK0ukyOYYWorWKtwAVMa&#10;8aa5SG+YeQPOwQtOYGsBsdjaU5LlNHAW6kLUdIN+W46y8Hg8mohUXGB9xfm2AmXSzXlIsnfjoJYT&#10;ynRkJ9uyzERrmjLRliSMtdqJI2z+2OFW9NJjlv/sg9hDzu6zRz1nC8a/Ys2pk6wjK8W7O+XAlPG4&#10;XtmNOKO36+ZZv7osYft3VAWJl/x9sR0gOA3bnwFcZ9RSrhZpLIy1nfkFdG8sg2nVn82yWFcsHoLe&#10;W8CZKotNYPVWeLeggUzmYYOzrj7KEYD7b9uQ2wA2NFVdlvz2RjetY6rlM+ujpdaZd1m+NjCVWz9N&#10;zH0Splb87dWaNwngHENVmlV/j9hcH8LQBzDCD2Fo+lHfimi+RDvM2Ons7rK9twOpznQ5kjzK5MfE&#10;vgK9HECU1UMml5RXvoFALSBrsNX+xjo7qCIrhHuHli52cGt5v+orsF05Br5fdNzGwZbADi1d5GA/&#10;vCwA/Luet8AxMIH+EOuPyCkA7rMmZyGwC/TYUXccQV2GIFRAGbgqQAEA/FDyuxMgVDkF63+kNok+&#10;1M1KXTsyn7BE7VO7uKaOxc02ofqHNnbRMIvc+ELEvvUKLC/wjwTkL0XscmT+N7BvAvhv3B1jV6MC&#10;rsEJXP8wiuDWc8CKifEvvGgwwP5bEtBZY5tA7wAX8HECQy4MwD/kfNaxfFYNfE45nDfkAhvx6jir&#10;zcyx8gmvW9HI4VY26kWrTnzT6omBGwQogNUCUFpwDK05adaCdG7Lh1mnZVrn9GwcAoasVrvBSph3&#10;BVJ75SxVgQm6xPqULMR0jboNAdoq1q8si1rJdEKMApTFdA8xVhCPqxFyOezbxbGX5wHu3Azr5r/a&#10;81JtaXaStWbGW7NGtiWPs/r4MVYx5nkrG/m0lRGnF7/0OJL9cZv16h+D/PUJL9mipFEez3fhKFYV&#10;53nq84Z55agLQoiaBZ5yu61ugW0jrOhfUms7mxbzAJtsDy/Cfrz5QSTr0VXIOhzAhxsADXH8SaYf&#10;IXk1PQ1oZR+LRXEOH29UFxpTWPcT4v7ASbCdfc5sDBrCQhNDf8w6n/o8+zGVpD6JpPRGMwCv6en1&#10;q6Ig5v9h4KBYJvsx1SfVT7P+NGDX9lOqqgszSZ7rOCeZfrSaaR+ghrlV099BzfKp1VHDEUi2Kz/g&#10;BAyuL/doMJPaNj5Q/gDLHwB0Nbqpa9JZXN2wgN17ZtwELqR7NF4X8JW7cQhwvgswDy8D7Mh5sfzB&#10;FmV0Lg4A3aRh4ZW2r6HKDjTXOngF7P0qooLtb8ABqDGX57NvcR3r6jw3Qg7BcyMwDZIK14cO5BAO&#10;5FBbvYP7iOeQMOUcjhJGHGVeuRRHQ4ewPHAGoYM4jvNSQ6PkvsCt5eNK0wXwH6xSlqhyStr8OtVb&#10;tY9zViHdsnlp9oNXv2TffQSM3TwiYj9OiLGfpwyxG5n/5lhi/vtibNgtEbv9lxfaw69/w+76/cV2&#10;y+8vsjuevhg1MNiBOSgmxkE/ZMggG/rFIbD9OcCH6aUAtN0N0Iv5zxPgL2Ie0LtDOBfsmj93GXv8&#10;mZetpmiWFb423Cbd91N7/ad32oxXn7KqhDdtQcJ4q8QJ1CZPtPrkWFuUEmuLp8bhDJI8Z8DLQWWn&#10;2VIcwtKsKdaRm2bLcpjCxF3TUQiATcysaScs3an1MLZURPv0dGtj2UtLoTJa2L5setD+0JKTaI0Z&#10;sdYAOy9OHm8LYfJ541+yinGAfNQzVvLak97yXv76s8Trz9n8N16y2skjke3jrSUjkXNIxSllePJS&#10;X+l0W6uxDQvmeIPgzsZFtkPlo5oX226ZegVgkl1N9ba7pcF2L22y3TDSbl6OXTzQPUjPfap6pDhO&#10;GYGK6/D6HyL7PpCtAUTrYETA9eEaGaCDUT8EeA46TCCUJJbpm3jeEEaM6A1fipNZJxYW8MKYWaMF&#10;BcJTAFZsG4wgFNvwn0z9wxxaFhs7I3MMwOuAxt4HrO/1RgHsyTyoF6+8DFNJmku2s15ff9FUyyfE&#10;4rD5ceVLAO4wLg++hIMBhEC2A/KoSb4HABfgg9g8jNG1n/L6A/kdMLnLde6rsjrDYdYygXrvkmq3&#10;/Q01AFgA17Bv1tUHQ7hVfGU/phGiPhzcR4hqv+AYoem4ni6O8zjQUhd1AAoFOBeFFcqx0BBuOSu1&#10;G0iJcL5SA2L84zgBOTA1PgbXjINj+RhEcALm99oL7HeY61VC2H6cjTIhNy9ptZza4fZ4RcRerAVf&#10;/xYXsR9MHGz3J1xgNz0L6J+P2LDhEbuM2P+Gfx9k33/4Irv1/iH2L/8x1K7/4aV28dcG2/lDhtjQ&#10;i853lj//gr+P+WWS9WcVAGA+D6DLxPIC/98xfXSff9R4eOud37fCnHybGzveSka9ZHWpE2xJejys&#10;P8Hmxb+BjbG5k1630jEvWglWAcAqWVcdD+MmTwaYOAMcQkPKZOQ2lhprTWmx1pweZ20ZCVgi8XaC&#10;x9xL02Br1jdz/MWAelHSeKvjOFVxo62CeLsMli585Q82Q11pgLuI+dKRT1kpbF70yuNWPvppHMAL&#10;VhM3kt+O5v/G27KsRJxMhvUUZtkqFIQYXQ2RGwgx1ACoEtU7VOoZJt/HQzpIfLkfIO/raLP97cy3&#10;tti+Jti9pZVl1vMi74YNdhJTDjTWowAWeQnrHQ3MN6IGcBYHFKeq4YpY7/hKwIIzOL5Sy13Md9t7&#10;xH8CUTA2gH26lGXY7kBWNt1xz1jEiajKsECoVGP2FSBVBVkFUpUMooFDGkDkBT8ArDLtZJLWynxU&#10;gdT3OHawDgunXZ28qB2YCmMuA4iqvAyA2V+ZkpLlh72eIzK8nXUcw1ObscNqoRZz87I7mLkfyrQ8&#10;wot/CHAoA1PMLWB7WjaA0n4B2IP1WhdkbQbxeZCtyLIAyf0TQ4vZJeeVMiywCsgBoMXwqu/AsoMe&#10;oGuUKMpsz8IFPrx7j1v12SHj2jdwAEEoIHMH4Meu9ZRkhQkqI3fW8TDVqFAv0nqOqQHxOA5LTsvB&#10;HjU5vCMogiMdQduBnJmnOnNtuxuqbdeiWuurb7Zk4vvnF0VsVCf4ugFpf/X9MfZdQH8rbD8M1v/q&#10;G8j+l2PsqjuQ+sj8636KxL8TZ3B7xL54xXn2haEX2cUXD0W6E+9/jqU/b2L285D3MYr1FdfLPg/y&#10;z7N/1IZdfoVNjUuyxvxca5ueZU0wdkNmkjVMTbZFAihyf2HqZKuBTWtTJlhV4jibHzcWRTDeFkwa&#10;a5UTR1nlhNesavxIqxo3wipGP+/ye/ao4T5fNhKGHvG0lb/2nM16+UmbCaiLXv69Fb7wmM14njj8&#10;uccsb/h/WhaxeOaT91ve0w9Z0YgnrRIHU6dMOWwxsl4Sf1lOsquGFWLykjyAnm9rNCpxbqltqp5L&#10;jK5uRR6Cg7TBwboP735A1WQB0iEY7LCMF/ygDAC8094C+JsCBwAD7MUUq+2ARQZ4mVS/fhsv2ZY6&#10;rLba3iY82Mr8rgYcCft5PgIv/TuSsbwcYRLSEcW2gP0IIFZx1CMATXZUKcbKuecF0wAYFTN11tGL&#10;BoAOL2uxAyqF3cp5N0uSKjEEkPtULyHHYHqI3yoHwo/DslqU31VR1aVsQ7WowKcKqmo//Z/y/iVJ&#10;w3qLB3CE+qCHMyDb1Xp+WEOhMUnxsyBRSzvnJhPQwxRsBzdyWqXfZBrYFGRpBhaM2FR1J5j6HGCG&#10;rKx5xfZBRSf2A+Aa/emjQQG2vjWwc9ECQM987QLbVRMAX7YTJxAOXpLpNzqGqwaOsxdnr1Jv++uj&#10;dR94fkF9x/D/eS84H5WRcweBQ5Lpet0h6H6oAbFdTk33JAgRVD9RORw+vgGn5IPWOI66l3ehThpn&#10;L7J7nvi+/fzViN39O0hZjXrD7ibGJ36/kVj/hlHE8uOQ/MwPuzPGrgT8X/shsb/i/F8MtiFf/Aex&#10;/D8xNfgNVjwvcGsqtj93HwH+/wL866651qYlpNjSgjyk91RryUV+I82XIsGbkfANymBDwiu2bwF0&#10;Tcw3ZqdY41ScBQy+kFBgYdKbMP4kW4JKqEcl1CPN62Dxqok4hIkjbf74V2zeOGzCCJfs84m9qyaN&#10;wNgeN8Zqk95AYbB/wiirx7lIpnd7tmEw1qCvZJqtrSjEFJ+X2ubqOba5Zo538akxbrvScHmYe3jh&#10;9/Ky73XmbnN7B3BLoh+CJQ/Dqkex47D1ISTsAVjNwc6LvocXvZ+XsZ+XcTuss42XSaWv366ZaxsW&#10;zLZ188ptXUWZrUFNqOy1bD3nsqV2nicrDfASKKVZ87thgn0wwX5Ch32qlcixBQqBQUN6wxoGB3Au&#10;kqmKTcUeAqUG5ezHVAptF05sn+oXCqQaE8E1+lBnmYNMQFStfhiTl1o1+71CLtexjxdRQ4fD/9vP&#10;fwf1GIPKS2FDmYOS/w/3E2gFegFCBVUEWB+tGAXzO8xrPwE2AO9CB+qeKFOHrB0wdgBm1XEQOLUt&#10;dAIOUraL6YPt3D8A3o8Dlw3UVtj2ao00nG39Um5VFTbA+p3qGo5auO82tvtvout3YHIUchiqhLSv&#10;vhInoCKtwXkpRNi7iHPDqezVekKL8HrCMMHbCojbg9oLut88B91DnbeuieNv59kPLOQd5PwHGhZZ&#10;ZWmp3fvy9XYF5O2jcW8ZHbGbnxps6s+/9t4Yu/rnMfbVhwD9H7AfYbew7geAnvmvI/0HieU/B9DQ&#10;YjQFxIMvivGY3tcB6MFhC/4/Yvt/Yg/c96BV5SlFmDg8P9vaC7KtY0aedeIIOpmqW69rJlPUwNL8&#10;TGLxTOJwNe6lEXuPs3mAu434vJ11HRo56Kmv2d763jMjy5QZ5/G99slNYao2gCn8F+vYthyJ3jmT&#10;/YtzPcmoT4Us1IWnRCEe/taFgK9urm1dLJBXeXfbTh7KLh6Gx98w6D7YcDdMKaDv71hq7xCPvkus&#10;+m6PrMMOIaUF+iNI8mPIbX326RCMvx+G1TEGeJG38kA31QJy/ndDZbmtnzvLGx97uPblXJOsA+vU&#10;fGEu9yXb70vXzGm2qqwY5aGch1lePWlT1Rx3GNvlPDTCb5EqHAW2gxdFpnm97Lt4+XbCYgM4mR04&#10;Mo0GDKogcb3RMmphIZRgGi2bxsvnIOO8fSyFfsM0BJmA049tqyp3246j9P/mP3Ziu/l/SWb/L/4/&#10;AG909KU7IuJWjh9WX/IajZh/D0/r9PIzVe1EAa0fYIqJQzYOzy9k8eC85QQAW9QhhOsc9FyfrkPX&#10;rNGQ2wR4dQkvUMGZUtvKM9nKvRXIt+P4t3OP+2tUVo5r1LZK7cvvok5A+R5yAjqfPVz3br/uwBHo&#10;nPWxDzkR2R4cg+6FOyycgtSDPmm2DwmvqkqyvQ04EO7PTjkndUVrBCv3dHsN51ldbWtr621Owwh7&#10;o2aoPZgasccKh1jkO68B+Odi7BqAfuXPYuwKZP1V6td/mmWcwVXfYftdsO+PBtuXrhwMuAPGP+98&#10;4nsArsa6wUMjdv7FEbvgyxEbOixiX/gqwBfI2c9NoBfg/x9hwbk2aNBge+W5V2xZ8SzrK1R3GS+6&#10;MvrKiqyPl3mFEmJmBf34GuzTWZhDOKDW/HSrnvy6Fbz4hPcCrCyexktfZJt4MN53z0ORvc1D03h1&#10;2Wbvqiu2Teq6Q5pv5iF5fz4PT8y9lYexlYe/jZu7jRu+sxl2Atz7kFd725fY3o5G2BtZTgx6gNj4&#10;na42O9DdhmTvsINdyz3ZxufZJnY/Qpx9lJj5GHHvYewQjuCQwO+g7/T99uEsdsCib/O/G6rmwubF&#10;gLjAluOIOrhONT42Z6UQ9iRiCdbsjZrJ1pqbakvzUn1bS3aqteMU1cuxoijfsyDXV6AGdL0KQbgn&#10;KnSiqkayfhzCQG3w8g7IOWgbzmZbZRkvOy/2fF5gftOvF1ssF2W6gfAFnw8IuK+a3y5Acx+3yDSq&#10;kKkzpKYanw9gtrO/xthvnTeL43Fcvaj8X7/YVP/L8V0uAwqvXMzLv1NAAQyuCARSAVQmwERtD45D&#10;LCoZvY/lvXIkTEPwC2DaT2DzdWLhcB4Lj6N1uwG+A4p9VM136zyVmJtjW+fq3uD8BbL5GOvergjW&#10;b2G6bR77z2M71r8AR1kpp8F2lrfM535hO6r0kU4cqNcxkBIA/FICcqiqRVnJ/9fg8GpV+xEVhBrx&#10;qtByglyTwgbZbu6JrtGvgfOUs9sOIfXzLHfX1Ptgu189cJvd9KuI3fPmEHs0BfK+HVl/PXH+dc8g&#10;6R+N2LeGx9g3iQOuRfJ/7QHi/5sjdvm3InbR5QB76CAbeslgG3pZxL709Ri75NoY+/K1zF8dDO75&#10;0jURu5TlC78YML237oeg/wfg/ucWY7+F8WfFJ1hF7ASbNXGcFce+yfJ4K0uYYKVx41keZyXxrJ80&#10;xma8+ZpNH/uyxT/xgI1/5FdWPmm0zRz7ilUmT7a6qcm2MDPVFmenW2PO31sT1opakEkxNOUxX5Bj&#10;ywDKsuJ8a8fZtMlKp1vH7EKsyHrml1nvvDLrAkTdzPfwoq8AJCtxFt3I7l7me3ipewFJLw+4e95s&#10;lmfbigUVvq6bl72notS655RaF9Y5u9g6keldFeXWXl5i7aXF1lJUYI3Tc21xbpZVpibZ3MTJNjv+&#10;TSuNHWvF40dZ0Xiub9zrVjh+pBW88bJbMQpH20snj7USrHTyG1aRMNEq4ifYfH5frcSo9GRblDnF&#10;6rNSbUluhs8vyU7j+rOt2a+fMEpThU2EVs1azstgOR1VlW1Lp2VZa3RdM+taCb1apmlZ+6b7fCuO&#10;aQkhV71CLkKyRo7fgLVEw7Vm3XeehUK1Bv5fz6CJ7UuyptjC9ETOM9ZqCdWqmFZi1VPiWObcMxKt&#10;Ji3OKlNYl5rAvslWnZJgVcnx7BNvNVyflmvZVpeWaHXcN00XpiX7tHYKv2efhczXYw0ZSazTb+J9&#10;+5JM7g3/sygtyceV1HGcWo5Xw+/qMlKsuzLOWitirXn2ZOuqjLX2udi8WOucN9la50y27urJPMcE&#10;65qPsW/nnFjrq060VXWJ1lwUb4umx1lXTaz11rB/aazVF8ba4vw4W5idYE0lidZaMsWaS3Dg5QnW&#10;MjvRVtQmWk9tsnXXptiy8lSe2RRrKZxiS4u4ZwWEtPnJvB9JtjBD9yDWn3FVcpxfS6XuRzbXxTOO&#10;Gz3ZLr3yq3bFD2Psx89fYF+/O2L/B7KVoT6RNkwbAAAAAElFTkSuQmCC"/>
  <p:tag name="ISPRING_PRESENTER_PHOTO_1" val="png|iVBORw0KGgoAAAANSUhEUgAAAV8AAAFACAYAAAAbNX/PAAAAAXNSR0IArs4c6QAAAARnQU1BAACx&#10;jwv8YQUAAAAJcEhZcwAADsMAAA7DAcdvqGQAAP+lSURBVHhe7F0FgFRHtu1x3EKAuGfjtpJs5Gcl&#10;uxvZDfGNKw4zDOMQIMjgIe5GgrvL4O7uAwzuMjDD+HT3nH/OrW6YELKb3Y2nL9zp16+f1KtXderU&#10;rVu3PAhJSH4gKSsDfH73Cb+PWsovpfzObdNS7i7iphe+kjJ4eWypvwx++HCMpySPWIXJ23LsWsW8&#10;RhF/Lynzo4y/82LUEmoRVTcISUh+XBIC35D8oEKsJE4SHAm2ZWVebhJc+VWfZfzRRy31EXhLvQbC&#10;kkP8Hj9wPmq+8Al+02Y0MrYcNqj16xp+Hsdtns1/AuIQ8Ibkxykh8A3JDyhCWcKm2KqAlt8Fr1Lj&#10;rvyZOGtst8SA14+9RaVo8OlsxDQcgKik6fC0GI+L0kZi8Nrd/J1SJqbrs/OlIQnJj1VC4BuSH05E&#10;e/3OzCCgLA+6MkWUacPL330ltn9NXgnuf3sGohsNQ1jSHHhSF8CTMg+euEk4K3EwPl28hUdJxH79&#10;xoZDEpIfq4TANyQ/oIj1lppxwIBXpgbZfgm2Zv/VdqnstsDi7ALc/voUeJqMQ3jSQkSmzEVYm1kI&#10;S6EKiFtNQq24QXhz1hYU2xk8TyxYzDokIfkRSgh8Q/IDiswNvhOmBhtoKy0g+FIJvgJjyaw9Ofh9&#10;1zEE3qHwJM9BBBlvZMpMhKdOQnjKZEQmzUJEMhlw/AxUbDEML09ah3w7s4hg7gbcysyG7K4XkpD8&#10;GCQEviH5AeUk+Mq2ax4OPoKlrxil/C7YHLX5KK5rOwbhTUcimoAbkTAFkclTCbrTyHbHwpM0jsA7&#10;EzHx8/gpM8QURLcYhNSha3CEpLfUTBAh8A3Jj09C4BuSH1ACZgeCohkH/D7iLxkvNwupQ1bvwAWp&#10;IxDWbAyiEsl4E+eR7c4mwGYY8F7QfRGqvDwLnoRpxoQjjA3PhSdxJio0GoQGfeZht/zPQhKSH6GE&#10;wDck35kI9hzX5F8Nrn2JecrSW8rdxcZIxXwFwhJZeT9etA0XxPeHJ46sN3k6IpPm8FPMluDbcjRu&#10;fH85Xt4EPDEtB5VbE4yTRiIidSoikuYjLHkhwpImo2Kjvnjq3TnYkV9q1zX/X4K9tvTP0vNvsbl8&#10;mkMSkm9PQuAbku9MgrZcB7wnwVewKyD0i/USfP1ku36/XM1gtto3Zm5AnWYE3vjJCEudhfCUGQTe&#10;mYhMnIqwFqNx6yfr0WFLGXpsB3rsBBrMO4y67SYQlMcgTOCcNJfHzyJTJhg3GY77emdgVba4NO/r&#10;L+R9S6jyCdZ3Jc2lS3+/rPordNZnSELy7UoIfEPynYmwtrytVX8FsFJta7/fKyAUMPpQwL8dx69C&#10;tab9EdFqAqISxGTnICKFrDdhMqIIrn8auBkdCbpdtlI3+ah+9CIAN1t4HGd3lN+vmPIMgvBMhKfN&#10;IQueisjGffGHLmOwcM9x3oHilzdFGbxMSKlAWLbmrwCspbCchiQk366EwDck352IUVLtg1/LA6/9&#10;0W9ivfxyiAckDl2ASo0+hydxOsJaL0R44iyyXYJvq2mIiR+L+0buRBcCbZetZeiW5Uf6xhL02EwG&#10;nFmGXgTklkuLcGE6mW/sKISnEohT58BDAA5PngxPs5G4pt1YzNqmicm6twb6/PCWaUBO/FwpDKYy&#10;uO1A1/0NSUi+XQmBb0i+O/HLm8GZE6QCO00hhin3BHxwdxb58eIX8xHR5At4kibZoFl4ygKC53yE&#10;xWegSuJ4PDR+D7oQYLsLeDeVomsmdROBV+C7yct9ZehJYE5e48VlveabrdiTPJPXmGu+wLqWp8Uk&#10;XJUyEuPW7w8AqkwPsjAHAdel0mkIfEPy3UoIfEPynYnZdanilprDVlZWBL/3OAGvIAB6wMa8Uvzz&#10;3amIbNQfnhSCZZt5ZKrTzXtBEydqtpmAJ6cdRNfdQNesMnTfXIqeBN/uBNuumdxH8O26hUC8xctt&#10;v9mB22zw47q3liOsxRhEJM4k+M7j52xEp8w1UD4reQi+WLnL7s8EMaFMZaChUGwIOag5IA6Bb0i+&#10;OwmBb0i+M5EDmUBXcGZd+7JC+ErzUErmK+hdfrQIf+09CTGN+yAieQqZ6kIC8EKbueaJH4mz2oxD&#10;g9lH0I3A62y8XoKul0zXR6ZL4CX4dtkMpG/xo8sWH8HXMeDu24D23P/7D1chqvlohCfORcXEyYhJ&#10;mkhwJwC3mora8YPxzuyNJzhusWzAZp/mN7MBh8A3JN+thMA3JN+ZOPB1Nl/7ozgNBDcNr83cn4vb&#10;u421WWtRqZMRTqYblryArHc+PC0n4JyOU9Fq4XH0JkHtQkargbVumwW6ZLoEVjHeLgHtSiAWGHcT&#10;+FK76lgCcMcs4M99NyA6biIiEyeRTQvgCb6piwnAU1Cr+RfoMnkdFJRSAKyJHfK6EBN2e0KwG5Lv&#10;TkLgG5JvR4RTp2CVQts44KUGySQlY/sx/Lb9MEQ0GUAglCvZPISbH+8ceOIm4NJuC5CwtAg9dghQ&#10;/ehurNZvNt4uAbbbRWw3q9SAuRv3dSf4djeAlvnBi3QBNQE4ndf4y9AsRCVMIuBqEoYAfi4ik2cj&#10;vOV4VGoxAO1GLsZxplHJK5H5gQmWuoQHpfwDBreD30MSkv9cQuAbkv9aTkCPmKJQlh/yKnOw5Uep&#10;3wcf95eR8ZptlTJ4/RFc0nocPM1GIUI+uWlLjPFGJMtNbASu6D0PKWuKzHuhm5kXxHQd2+0iU4Ox&#10;3oCt94S6fWaKOHUf2W83AvADo3ejMgE4rKWmJs8xV7SI1BnwJExAlUb90azvMuwqcc/ktXSXwOcr&#10;NluwX8+myRnyjJBJwrZlF5Y6b+CQhOQ/lRD4huS/Fgc6+ivU5V+qZqoJZjXUZiCsOLx+uZMBny3d&#10;ifMThhFkx5J5koUKBJPnIyxpJsLixuC6d5aiTSbZq/x4xWIJvkEQ/W+1i2zA8pAgAD+ecRhVksmA&#10;4yfy3jN4bw3GzUZkQgaiGvXFkx/PwfYCASofx1tMEPaihK2JuaMRdMWHzYwijhwAYzU8ATfmkITk&#10;P5IQ+Ibkf5AgxzU4Mh7ogJeYRFDy+wRSZMD8/uacTajdcig8cRMRpdlqBD2Bb0TSFITHjcbvPlmD&#10;tgRLA15jrv6Anh5Uv6l22+I8JLpuIZjvAp6dlY0arSeSAY9jAzAHnsSFCEubi7BUTcYYgEfemIgt&#10;x2SV5rMQVUsVXY1P5YDXPV+wceHDUdXwhNA3JP+5hMA3JP+DONARDDmnMvFCQq1MDIrFS9Gstc4Z&#10;a1Cl+WDzMghLI9NMmWZ2Xk/SLES1HI4/9Mu0wbEe2wiYYr4E3fRML7oQOE8HqP+JdtvC68o1LdNn&#10;oN5tJ9BwQQ7qvDIZnpaTEJG8CJ7UZfCkLbSGIKpJP9zZYywWHMkzkFUgd8UXFvO1ZY4CT3mykWEe&#10;mHdESELyn0kIfEPy34tIH9U4oHXBFbxcISEFTUAecSl12CJUbjKQwDsdYW3mIoLAG5E8lYxzBsJb&#10;TcI9w7LQ2SZPuAEz58PrgLcTgVODa6cD1f9Eu2e6WXD6NCZMBtx8eT7OTZ8FT+xEhCcuYroWkZHP&#10;MlOEzCLXp4/FzN2B2XAC4DKqn4xYsYbLXOQ1MXoBsZueHJKQ/GcSAt+Q/PcSAF/rdWvlCV8h/GS9&#10;+nqwtAzNv1iACi/1RWTSdIS3nmtTfiNTCLwJk1AxcQIeHrMbXclEbVCMrLTnJp8D382OpXb+lsBX&#10;A3Hyhugh+y+vLU8I3bfV6hJc3nMewpuPRjQbgyjFkUhaYCtleJqNx1Wth2Hc5v0GtGbD9hWjzJtv&#10;ICzLr8BX6qzbrhcQkpB8UwmBb0j+a7HAOOp1C30FvjYoBWws8uOpD2YhuuFAi88QLvNC6iwLgu6J&#10;n4BqrTPw5KT9eJ0A2JUAa7bdTJ8Dx4B3g7mTnQKi/61++Tp+sl8CMLU7GffLa3247nUCbosRiEiY&#10;Rvar2XByfZuPsGajcXHyAHy+Zg/y+FxankiBgMTuZQEW8KqpcRbvEPiG5D+TEPiG5L8WN9Sm0X6C&#10;jygwZf3RPPzjjYmIaDwQYUmz2Y3XdGGFeJwHT8upqNlmCl6acRS9dpCJEnhl3+0qlzLZYwWUZKgn&#10;wfJ/t/nKfNE5y0ctI+Dq2rqPXNhK0H2jH714TDt+/vqDlQiLH4FwMXMNwMkLgow9LHYSzokfjo/m&#10;b4JiohnMGrv3m93Xnt/m67nnD0lIvqmEwDckpxVBitRtu+8GPWbbdaxPTFDDT87nFVi6/zj+r/sk&#10;eJoMNz/asLQFCLP11mbBEzcOdTpMR6MFx/GqTA0EXQeETuUSZmBZDji/LdX043SC8Mlri2n7ybSd&#10;OULTkTtkAbd9vg5hLUfBIzNJ6kwydX7KHS42A3WaD0D6tPXItScVABNymSUlZvQW+JYyhxwouxwT&#10;TAue3QBdCJpDcqqEwDckpxUHJM5+K2gRgDi7bjEUiFz7SmRmEOulTN+Rg990GAdPUwU0Z9edzDEs&#10;dZ6pJ24sLuo6A3FL89BLcRrEaANs91Sg/EHUpiP70Ykg/KeBWxDVcpwLxM5GwyaCkMFHtJqKGk36&#10;ot2YFdAwnPLF6/OilMDr9anxEcjqn2u2HAALfL2WdyHwDcmpEgLfkJxe5CpGsBV8GK81PBHYermP&#10;AGNmBsd4R2/JxuVtCbzNJ9jkiWgyxoikWey2z0B47Bhc1msBEtcUo/sOAR0sDGQ3mwr84wBfxQZW&#10;VLR0xYNgGu8btRMVE8aTBWfwGdSQzONzzUA0GXDVRgPRdMgS7LM2hxDsLUJpwPYtdXDreK95odmI&#10;pPJKcB2SkJyUEPiG5LRimEH0sKkF8tv1cpv7ZGoQ+AqN9bf/ip24MFmz1iZY7NyINHkMzEIYQSu8&#10;+Ujc9OZCtF7ntckTAtseAt2NXvM6UKyG04Hh968K3FPCT8WDYJp2AY9M2IeqyRkIj5vKZ9EkDK0N&#10;twjhiTMR1bQfnuszE7sLHev3+shtbeTRQaz2Ghc28OXGiWA9IQnJSQmBb0hOKwIQgxaZFeTnStYb&#10;tHMKRoQp7y3YirPjBsITS9abMp1KoFIc3qQ53DcZN3+0Cu0znVeBeTVY0HOZGzRzTYD3YzE7iIlL&#10;1SiUmDdE993AU9MOoWZqBp+FmroQnjQCcJoGD6cgvFE/PPj2NGw4ruaIYiuAMmfUUDHnZGoIMmC3&#10;PwS+IfmyhMA3JKcVcV79E9L6qF4yNy35I9Hk21enrkHNFoPJDMcTjLRShGy8ZLyJGYhoOQa399lg&#10;g1hdFVlMwLtFXg0u4LkiknXe4rwPTguG37ducio3t57ygqBqkK7bHuCFuUdRrz0bldjxiGg9gwDM&#10;ZxQLlicHAfivvcZgxWHN42NWMY/KvEXmC1xWVhIAYNl7BcMh8A3JlyUEviH5GiFgkPWq2yxuV2gm&#10;CCCPGNJ+1FJUb9oXnoRp5o4lO68ndQG/z0KFVqNw38D1Fs7RQjrKxUs2VZkZjPGWBdy/ynsf/MBK&#10;4LV4wARfBWrXDDs1FPKQUCD32IW5uLgD2W/LEQRfNTKL2eDMR3TKFMQ07otbO43GzD25KGL+lKiH&#10;4GOOaVVmg10ZboJeECEJyUkJgW9IvkYItWJyZQ4+JAf40by/FrnUdGGtEDwH4WS8mkQRljADFRMm&#10;4oGRO9BT04WzCLbsvnch6DrvBr+5dTmQOw0A/oAqJq60BsNRWvoy5f4mdzifhbdMXl6Iy7rNhSd2&#10;gtmAw1Pm2xJFMcnT4Gk2HDe0HYyxWw8EBieZdwoqRLy1TePALg9DEpKghMD3lyqisSZBA4N2CHBP&#10;fvjMjUx8zoeDRV688NFMRCoAeuJseFLI/lIVF3cOPPFTUCNxPJ4et9eAt0uWAC1gYhCYCeQUVyEY&#10;9JyfPyYQVlotMDtBWGzcJnpY2vxMoxh6mT1X2zV+XP3qEnOd0/L0kclzEaGFOdkARTYbjF8l9sPQ&#10;dQccx1UGapCSn2aOMPDVzoBoM6j8U+6XkPxCJAS+v1Q5UenFbKnGcrlTyCG65i+Bn11nycZcLx55&#10;a5rFvPVoKZ60efAkz0NkKplgywk4Iy0Dz085bAyxuwDtRwKq35aqkeiR6UevbcDLG724/r0lCGs5&#10;AhFkvWFalDNlIZnwDLLisaibMAIfLdkVAGD+9Xr5388sld1X+RyAWctrsWMXKU1vISS/LAmB7y9U&#10;xMPUHbbZaX4CrzaFGMQAG6dXdDLKkuxC3PnaFIQ1GYLwxKmISlGsBrI+A5tRqPPKVLw49zi6a9aa&#10;pguTKQZjM5wOyH6KKvDtHvTO2EEAzirD7z5djfCWoxDWajJBWLGJmSepMxDRciLqxg7BazMybSKK&#10;ctnvldlB4iy/yntxYdfwuZlxznEvJL8kCYHvL1QEBydCoAt1Bb5ECC9Zb9A+OW/3UdzScaQt+SO2&#10;G9Z6PiKSpiM6iYwvdhzO7zwZzZblmV9supkXNHFC5gafs6OeBsh+iirQ7SaTxCYfOm/yu8kYZPl/&#10;HLgJkQTg8FYTyIBns2GajWh5fsRPQ9Xmw9BhwhqLB2FijFeQq0E4RUQT7AajAzs4DskvS0Lg+0sV&#10;8zsV39I/AkBZCUFAs9ccDIzZno0r2g9DxcaDEZMg2+5iAvAceFKnwdNiNC7pvhBJqwotOHlXMkH5&#10;73YPegr8zJivNJ2ga94a8lOWG9pWWBzi+0ZsRYV4NlCJs6GVMaJkitCUan6PZm8hfugSHAlaFGRm&#10;CKz9FjQ1KL+ND1u3IyS/JAmB7y9VfORePp9NjRUMoCyPWiwejEFr9uOiNkPI4IajQuJkVIonkCQu&#10;QFgiWV3Lcbj89QVIXluKnpouTGAS4xXw2pRhMzuQLZYDrp+DuucpQw8ye+cLzOclACsu8CPj96BC&#10;0mTm12RbDcMW5kybDw/BuELjgWj0xTwcKA4YHmxNuyJuKCylbMEB3A0CdEh+MRIC31+oaHVerdJb&#10;ytpvi1zKp5f7P1qQhbMT+hNIRsDTWlNrpyJa4RVbzUZ48wz8+v21eFkRwXaKBTqwPakEI6p5DJQD&#10;rp+DBsFXZpUeZPeaDWcudFtgMSuemXIQ1dMmwtNKi3NqheRpCE+bi4jEGRbX+Kl3Z2BLvouVYcGI&#10;2NCZ8ScEvr9YCYHvL1TM0kgQ8BOAVfc1a+31aRtxVou+BN4xZG4zA1OG+ZlIEI4bh9s/yUQnglBP&#10;TaDQopTqhpcDqJMg9XNUN5B4UmUDlo1bgFyG13YBL8zKRq12YsBjbakkFxVtjvlBRxKA734tA4uP&#10;FTLvibWBEU5hrgGw2YRD8kuSEPj+rMWqtts8VYS4ttZaGXL4t/34VajZbBA8cRkE3rk2wOZJYdc5&#10;kQASPwF/HLQJHQm6PbYFTAuZDpSCLNdUMXNtoE0anNF2Koj9NNXFo3C27HRj9w6EHePns2b50Wsn&#10;0HxBDup1YIPVcgqBd67N/tNgnEf+0M2G4vYuw7F4f2BtOBOz+Fpj+GUJgfHPXULg+zMUVWbzG9Xg&#10;Tpniyeq7RPtkZyTjkrGRcogHNx+2GNHNB8KTNIVAMQvhBIzwpAUIi5+NmMTxuHfUdnSWfVfThcX4&#10;CEBf781Qnh1KT3fMT1/dRIzg87mJGIpfIV/nhBVFuKgLAbfFSOblNHgUC0LTr1O5r/lIXP/KWMzY&#10;ftTyX/bfUr/XprLYOzJGLMu7iwNshFivzX2E5GckIfD9GYoN5EAr7Gowjd9Yg025bUug28oLwJ4S&#10;H17oMxPRjb4g2E52gXFSZtiU4bCW01ElIQMPTdiDLuxSC3iDAWgc+Aan4zow+qWrVkXWcvf6lFkm&#10;dXUxrniVvYfYMcZ6w5SnyTPcjLhmY/Gr1CEYuX6vvQcBrpeA6/ohAl9BsTwiCMEB4HWgrGY0JD8X&#10;CYHvz1JUUUssII7NUdPsKi36aIHQHX/KyvPisXenIabhIEQlznCBz5PJejVjS9OFUyfh2WmHLLCM&#10;gLY7WV0PTQ8OTA0+HQD9opUsWEvfd8tkjyCzzNaoa8vt695ehnAx4KQMRGppogQCsHyB48bhnMSh&#10;+Hz5nsAbKeH7UZPpnNDc7De+Sf5okKvQcqGwlD8rCYHvz1Icw5V5wUc18PUVUEuMTa08VIR7Xp+K&#10;6MYDEZlIQEiaj4iUhWRm7BrHTcaZbaeg0Zyj6EnG62I0FNsIf4+NmmYbAt/Tq5al96MnVQBss+K2&#10;Aq/wt9s+WkkAHoWwhFkEXrc+nCeFrLjlZNSLG4h352wyFz+9t2KqeK+ZGyw4j3opeof2c0h+RhIC&#10;35+hCGDNfqiKK8arT4EwZf7+47i9ywR2fUcQbKfZiLwnWfEJ1EWeiLM6TkPs4nzz4VUX2mat2eQJ&#10;bgeA9+TAWsjscEK3yByjPJG/s/N5lnlG5pqO/O3OLzYjvOUkeJImMt8ns5cRGISLH4NazfohPWOj&#10;eZyI5RrcCn1lZlAMZTMZhbD35yYh8P0ZipEmVVi5kXnJpSx4CzBx+1Hc0H40wpsSeFMUl1amhqlm&#10;61U3+PJuU5G6PA89yHg7KdC5GG5Ag0u6dxHIEHhDNt8va7o00ChJ0zd7qT7b15UMOJ16z9CtiGk5&#10;HGGJkxCWRvBN1aoYsxAePwUVmwxA6sj5OBZAWPVaxIZtKSJisLmm2VsMyc9FQuD7cxSZGwi4Jayr&#10;YlHSYRsO4vK0UfA0H4dIVvxIAm6kJgIoSln8WFzxxgK0XZ2HN7WKL0FDbC0IvA5YgqDrNAS8X1bX&#10;MAl8gw1UoHdgWoYe29xA3GNanDNxvHmWeFLmIip5ASKSCMRsBCs1+QLN+87FYa+bdiwmLJu9mSBs&#10;Uob1Z0LyM5EQ+P4MRXW11CvIdZW3z5JduLDVMDMrKBSk3Mkik2ba7CvFpr3+3aV4eX0peuwAOout&#10;mTuZ/FcJLAJfgodWo+iS5UU3/q5BN8XlPR0I/VJVefUlPbFP+ajGinmX5bNexROT9qNa8iSz+UYk&#10;KyA9ex4y/2hxTjLgpz6Zja15DmgdDHuN+SrkUUh+PhIC35+oGBmyLdLbMlVOjZJzkzSpzC83M8ec&#10;NJhzduxAN3lCkyZSCL6prPAJUxAeOw43f7IeHQgQvdgtFuB2NtB1dl6Bh4BFLM4xOIGv34Ev9VQA&#10;+q70BJidqoH0nV7FzL8/du6A9qSq0XLbyk+mg6pGLT0L5gnRcGo2zkybbPGQw1NmOi8TDXgmz0JY&#10;06G4/7UpyMrR0JvebwkUh8MxYHvJbj/fsouIFpKfooTA9ycowarnmJAGZEpt+fJS1VO5KJEpaQ5V&#10;p4wVqNW8PzwEWoFueBpVgzxkveEtR+DOfhttkcse2wkSmVo80u+WdreBox+HWUHApcG+r1OlU2aR&#10;k93+IOhK1Yj8OJ7jhBKQ1Wt4dSfQdF4uzmo/jQA8ngyY70TAm8rGMYksuMkQ3Nl9PBYedItzooRA&#10;XMp+jDWu8mYJgq+YsT5duQjJT0dC4PsTlBPAKxcyfrNqSPD1eZ3DUjY1dfRS1G70ESJZsQ14Wakj&#10;5d0QPx7RCePwt0FbLC6tReYKgK1iFAggZN/90awsHFAD11P0dMf9WDVoB5bZRmoBeQTAS/JxXheZ&#10;f0a5wbek6RaWMjKJoNxkBG7qNB7TdgWnI2tRTi8sEpraWOvquA1nnAjJT0lC4PuTFFFcVrWAqcFr&#10;bEhdVB/2eP1o2H8OKjbqi5iEDNiqwmmLLcBLZPwYVE8chYfG7LLBnx7GEr1I31Ru/TKqMUl1nQPA&#10;8UNqebA9neqYLy3MeToNHPdDahB8zRVtc6mpDcgRgBPWFOKyXmS7sRmITNRq0NPhMVe0eYhoPgrX&#10;pA3GqM0HAxzXj1KfmC+/6L27ptf+SkPy05EQ+P4URXP//V5zQxLX9VssAB92Fnvxzw+nIqKhFrlk&#10;BW4t4F3ISqxZa+NRM3UsnsrYh56s8D0JCFomvauik2WVkul6HRhw/wkgKwceP5Seauf96n6ZHwJ+&#10;yGLvlm6CXAB4gwD9Q+vJxiKY3lJ01+rOzPMefB9tN/pw7Rsr4WkhTwgCMXsqWpqoQuJ4xDQbjLop&#10;I9F3zX7zXBEIl5WJBRfx/Ts3QofBIcPDT0lC4PsTFNl1/TIzsP/pkxM+ZX1uKe59YzKBdyAikrWs&#10;+1zz5Q1PY0VuOQa1206ykIcC3h4yKQRASoNsxnoJBOoO98j0oZfi9Wb+OGylWpDTMVs3cOVmjwVs&#10;vvzNPAkIZIqza0sYWYOitDv7r2Obp7/296lB8JWqgVD6ewSeSYNxWpyzM/P81++v5vuaROarQTgt&#10;2TQJMclTbN9ZcYPw/sLtNpAq17My73GUsOEtIeZqnTibEReSn4yEwPcnKKWsbEVkOjI3SJbtz8Gd&#10;PTPgaaolzecgnKw3Qn68rLQRscNwbvuJaLog1xiWzcQiYJUHg/KA0JPg1SuTrEygxv0/pNqCnAJS&#10;A1inXbQEPfcFWa97Fv5mrN1tl/ezDbL5H1rL57UavmDvIqjd+Vy9mebOWWW49YuN8LQSA9aSRFqc&#10;czqiUqYiLH4czmjRF69PW28MWPEfvH63Hpy3zEWrC8lPR0Lg+xMULf2jyqeqNnN7Nm7uMNKA15Oy&#10;yBivxQ9QoJwWo3FZl+lIXJpn04WN5drgmrq72hawfRUIDMS+Z8Z4woxA4OxO7SGXLLLB7hoU1Od2&#10;55WhT9vm85j5hJ8n9klly94aUF5D1wpq8B6nu//3qeVB+MR+Y8FedN9KAOZz3DU0CxGt+E4TCLpk&#10;wXqnYVrEtNUU1GrYF+1GLYeCUpq1QSYoAnHI6PDTkhD4/iilfDXSduC7fai6OYYzMXMfrkkbasAb&#10;ljyfrHc2IlJmcluj5+Nwea9FSF5Zgp4EIuuyC3jJbLvJ1qgRd6q69AqWEwyYI1DoRNA66e3wZRAO&#10;AofUZr3Zftd9lglApoDgse6eXwU8Y7RycWO6NPAnt6teuwJAyu/yhZXvcdv1PiSt8SJ+VSlaLCtE&#10;00V5aLwgBw3nHcVLc7KpR9BwzlE0nJ2DRnNy0WxhHlouLUSr5SVIXuVFa57fbqNm7PG+AuUAYCvo&#10;ueLu6t7dea8g4JdPX/n0lt/vnvc0v1nDpbwKauC3EwCrfWr4nCmkfD5KFaC9c5bPJrMob7Q0Uf1R&#10;21AxkQBMwPUEAh+F67PVDFRsPBDNBi/EPsWcZHkwP2AWi1NLjhOVl/K/hOTHICHw/dEJK0ogEI5c&#10;iuTPYCsLy3/XJvo717KBq/fgogRNnphoo+KRKbMQraVrkqbDEzsWN741D200a00AI4AlMNiglADC&#10;AOEkSJxkvE6DgGDbxoCdajud3eLOBAdNP36F2wJKRfPqsYn32lzKbYK67sNzNaDXa7MXPdj1N2a6&#10;myBD4OtIYHmZ10pcXYrG83Px9NS9qD96G/40cDN++8kaXPHWMlzQcxHqpM9B9VdmodLL0xCVPAER&#10;BKLwVqMRET+KOgLhLYchIm4Uovi80S2pCeMRkzwJlVpPQZV201ErfS7q8TqXvL4UN3y0Frf23YS7&#10;R27HPyfvRYO5R5GwsghtM9kQqRFgmqwRUDr1THw+M28wnScCDOn5uS8YUD6Yd1/KXwNYB7KWn8pX&#10;TUgpl79fpxYbQttqCPnZjWl6ZMIOVE+ZiPBYsd+5rmE1X+05CGs8Ak99tgA75ehC8fkVxU7lRd4P&#10;ZWaesmbaXBIVTDQEwD8mCYHvj01UP3zOfndiZNvHiuMvFgxbuMEP5m3DhXGfokKL4bZUjVZJUAD0&#10;qMRJCI8bid99tMZGzwV4Mi3Ifhsc3DGQ/QZAYMdQLa5DQB3guOv1ZBe5JwG3p+5DsNDvrxDEpOm8&#10;r4BMKsbZdmMZmi0pwCOT9+FPw7bhug9X4/xe81Gz7RQyuzHwaPmihv3geakvPA2+QFijfohqOggV&#10;WwxCzfghqJs8Aue3GYNLO0zElekZuCZ9Mq7rMhk3dJ+C67tOwbXa1zkDv+owARe1G4ezUkehZqth&#10;qBo3FBWaDUZkkwF2Xc9L1Aa8B68dTRCv+nIG6nWZiyvfWY47+m/GgxN2o9H8HKSt9Rogi4W/ygbD&#10;TB8ERgeqBGstoGnuYj7mq1ZudhM9LI8C+RZs0Gw6duDY0+bzCeU1guAbuEaXrXxfe4Gnpx/BGWka&#10;dJvId61g9y7ucmTCTEQ3HIRH3pmBzByL3Ezxmv1XZggtjKrJGEEXNc2UC8BxSH4EEgLfH6FoirBC&#10;Cjq+wupia635kMu/6VMyUavFYESQ6cUkTyfjnQdP6kJ4EqYhsuUo/OHzNehM4OhKAOysSsxK7cwB&#10;/9lsLxt8yxTQ8ruAgPsELI7pudlw3Q2IuU2W2FNAL1bLz7R1JWg0cy/uGb4LV72/EfXS56ESmaun&#10;KZn6S30ItJ8RXD9H1fiBOI+AetPr83Dvp4vw4tAlaDNpNd6csxmDVu1FxpajWLA3FysO5WHdsUJs&#10;yitGVkEpthaWYluhl4zPix3UrKJS7i/BpvxirM0twrJDBVi4PxfTtx/D6LX78MnCLHTLWIHE4QvJ&#10;FOfirjdn4SqCdc2EkYhqNgyeRoMJykxbwyEIS8xA9Y5zcNkbS/CXwVvwTMZuJC3LN1OMBixlutDE&#10;FGPCJ/KUvQHmgdTySMw1oAbWWYXsNWjB0S/ncXlV/pYHX123C0G7c5YXXXfBGoUz2wmAJyA8TeYl&#10;arJidLDHw/T/recErDziZsOptLhwooXGgq0RV6MejA0ckh+FhMD3RyfqHJYaAIsFa/UJyVFutxm9&#10;GpUbkyFqEKY1ATdVQdDn28oTMa3G4m+Ds4xpdt+qkIasxGJrBEkHFAqK7iq3/fZv1Z3jlMzNwMO5&#10;ccmbQGESuxMUBEgdCRZN52Xj/pE7cO1bS1Cn3TREtxhFQBtiwBZG0D0rZThu7zUFz30+E50nrMCA&#10;lXsxe08uMgmWe/iImsPlpon8pyIw+WZnKSePU/fwlHX5pVhwMBej1h/AazM2oOnAubjnrRm4pN14&#10;RDUfCk9jpr0hAbnZEFRrOxnnv052PHgnnpp5mI2L12yysh2rkRMwK28s4DzzW2561mgxHwXIr5DB&#10;dsr69w2feWdo28BXn4F8z/KZWaTlknyc3XGGMWAzPSTPQVjSXEQlzUBE46H4ffoEzN513DpPxnLZ&#10;W5KZyk3EkNovIfmRSAh8f2zCygJfsesu+h3wKsRgs4ELUYEgFt5qsvnvuhWGFxB4p6Jywlg8OHyb&#10;2Su7EggUHEcg6dR1lU8M9rByG0MrV+lPVH6yLXWv9SlAab9N9l2dV4Ie1J5kYQY4BN2UjX48PucI&#10;ft93A87tMtumLIs5el4aiIpNBuNKAvBj70xG+rhlGLLhAOYfOo4dfJx8Ps+XoVLPqC4zwUKTRUx5&#10;hJbMsWVzgqAh5bZ+U4OkvDHVd+0PHGONlrYlgX0BcTbP4DW/LNqjBmDD0XxkbD+M7rO24LHP5+L6&#10;7lNRtaWAuD8bkwHwxI7EGR1n4fqPVuOhjH1IWFVoAPwqwVEDm5o4obzqTjX7L0HUzBFqsE7J7y8r&#10;8z0rsBx/AHwNxKk9+Lu+y/sjeWURLunO9x/H/JYfN0HYxYVgeWg+Dte/PByTthx0T878K1N0O18h&#10;tdQNGehhQ/KjkBD4/gjFgqDb5Iky7Cz24YWPZpDxfoGIpMlu5pNcjxSHt9UkVEnNwJOT9qM3AUCm&#10;AFViG93/Evi6/VbB+dvpgFe/ObsmP6kC8M7cr4GfV1npVfHbbwSem3kMN3+6Hmd2ZGWPGw/Pi4MR&#10;ScC9IGU0/vrWZLSdtB6jNu3H+twSA9oviyAuCJ58PoKnWJnTU/4RQM38EjgrqALu8mpgYkhTTgOi&#10;67gdykuBvDtLd5P9XHeX6ldd2/3Vce4imsywpbgMU3YewVtzMvH0R1NwdbsxiGw6mIx+GDxNhqFG&#10;20m44d3F+CffQeLaEnQONE5dt8vW68WrmX703kAAZd59Nc/LK/PelmxyvQvtMxNPpkDYqd6rQL7T&#10;mmJc9xrz3+J2EIBZHsIIwuGpcxHZYgwuTRmKAWv32HMpkL4m4vgJxAq+VC57QvIDSwh8f2SiyqEZ&#10;S/rckluK+96aZN32qMSptvhiWNp8sh0ynbhRqNl6Ap6fecTcp+RlIO8CTUIIAmx5/VIlD1Tu8qrJ&#10;Co51ORCWHfcNMTn+1nxBHu7qn4ULOs9BdLMRBNyBiG7QD9e1GYkXP5mHPkt2Y9nBPLNJOxCT+AIA&#10;py3ZsAl5Yqh6Mv43Tw6p+zXwzwVIFEMLKv8H1P0LQnVQTwBs8MATGyfVXTn4L7jX7bd/Anrus1+Y&#10;RqXJbx4DJ59GIjDOZKMyZN1uxA5dit90y0BMLEG4IcGYbL9uuwz87rOVeHL2UbRm/sks8yrz8DXm&#10;rWsYv5znp6qzH7uJIaeaIKTm2sd3/JZ8gTd6ceMHK82zJSxpGqK0OKfKhZanj52Ec+KH4ONFO8ze&#10;KxAuYWb6Az2pkPw4JAS+P1JZcbDABlHCG7OrqynCqQsJugsQncztuIk4o91MNJ6Xi95iWezqdmKl&#10;lBuUQkOqu3oq+FpFNuUxVsmD350631Y3zVXsqv2GUjyesRdXvb2ElXoSmd5w6gBc1mYYnuszE31W&#10;7MTaY0VmQz0pQT5K0FKXlx/OCkBws+/8LWAmcEAoyDvJSE/Cqf4FgPqEnriYU+2zT50bvMaXwTIo&#10;gaO/LOWvFTRzBL4GGwb+tw2bzh00dwSuJEPJFv4ZtukA4kcsxbWdxyGmST82TH0RHjsK53ZfhL+O&#10;2oOWq4qRHrCNl/cl/ooKYDVAx3ejoPXpWRps8zvADfZINpWgG39TwHv5KHfksb//bL0BcETCFESl&#10;aHHOOWTDYsWTUbf5QLw1faOBr9ItD4hg+kPyw0sIfL9vMURSJQ4ChQMlsbzgnrm7juGOTqPgaTaA&#10;THeWsV1FJwvXcjPNJuDCzrMQu7jI7K9a0l1sSZXUBtJkJ1QF5rbWYZNqW8xY3WC5ntk+VnbzP9U5&#10;YrqszBpEarmiEH8dvhV1usquONJctGrHD8K970xD79lZWHG0qJw5QaBFmORHKZ/JS57l5aeeJYiH&#10;ij0rcNPAoQ0e6mADOseLbW0y998AzUblFZjYTBLa68QgQ191CZ6jgDICda1VJ47txvS/XsRjg+fb&#10;tSxdjnfbd4k2TqNi7fon5h4cCJXqQ6LLZhb60WfNHjzTdw4uSxuCsBc/t0G7Ku1n4NdfbEbjBbk2&#10;GNqFQKxQngJbMyfwU+YdTSuWC5/ekybBpPO9dswiwFJlf7fl+/mbGtiOYr78XTZm2ZL/1G8zouLH&#10;wKModskzrbG2ctNyEs4gI+84dq3Zsy299i6Y8/YsGpBzg7tW9lQ27WlC8n1ICHy/bxHYCIRUie07&#10;K4HXddEFHxosueHloWRRA9iVnM6KpNUn5iBC6621GIPLui9B8vJCvKrBNVZEZy74KpN1KlcoBczh&#10;JytrutgxgbaTAJufYsA2SEfQbbq0ELd+sQk12rACNxiA8AZ9cUXbMYgdtQoTth/BIZfaE2LL2pQR&#10;bIm0Aky3YCe/E1hLCWxe7izSp0CKgMtfUBwELmEvz+cePrdQurzwOsUERfk6Hz+C4s2bULxxC3zF&#10;JQ7USeN8CibDDTMQ8H7GSr2lKF29Dsf7DMGRHu/hYI83kPfehyjMmIyyowrHyBSU8hwmyIBGgWgI&#10;8CdNDl8vOqNMA4FqNATaBtxBLNd1Tl5BILf04HH0nLoRt3cdj2i51zUcgpjESbj2nZV4etZRtCNg&#10;agJFty1e1yiqsaQ6VzO9M74bfuq92j6qQn8aK+Z7FTCLGWu2ogVJIpjfM3wbojQbLlHTkae6gEqa&#10;iNFqOqqx99RqyALsDyRTz6zG0ufTytYB8FU+GPha7oTke5AQ+H7PEuB7ruYaCLnKIOAdtHYXLksY&#10;jMgWwxGTNA2RiYpMtsAc6z0th+NaLXK51usYzwnQZUVVBTwFeGUj1ESIVzOLDYA1E60jK7GYcq9N&#10;hei5g+eRhTVblIPffrYOFVoT6BuOQMVGA/GnrpPw9vRMZB4rdhG0KA6AivkpEKTqHyur3MNOQo+Y&#10;qMAXKCEgicn6hL5F5J1ETj2y1W0DK0En2fKeHSiZOgvFg4Zi/7uvIW/JTB1l19z+aR+Mu+4mLHz4&#10;CZTt32mn6o8ZJXgfw0ABRmEhDr/XD2uuvg2rq5yBNZVqYHXlutgQw896Z2P9ky+hdEumpdtARxdR&#10;BLAAiP5bEep7xZK9hPwSnu068kqPNZsaPOQxijSnPUHZX+JH/5W78fD7M3BGy2HwvDACMbHjcdXr&#10;i/DUzANov92LHjvZAPJ99djgbLrqvdhAm7mtOe1pkea8VMeO3aAcgVtMWVHe9P7ZC3po/B5UThpP&#10;FpyBcJYdj2J9pM5BdOJoVG/0Pl74fBZ2lrrGxs/GyutVb0XPwTTLNc3ANyTfl4TA93sWga3qsiDY&#10;mBRFAPfhoh04Ty5NLcZCq05ovTXNXPNokK3FaPz2vaVov5GVcJtYkWNKDny/hvmyAsvEYNNhWTk7&#10;sZKKVfVkl1U23dhl+bj5s7WokjrefHEjmw/DnW/OxUfL92KH0NOEn3LMN4ZEmGUFlelAsOkXcFG9&#10;uTnImzsXO999B9mTJgAFxYHH4h8f4ZdsE2SyZnEIPLuLvuXusfO9T7C89mXYU/1CbI6ogXX3/AW+&#10;g3vst61vvI/54RWRdfF1KFm9mHsCDE0/6nTbAHKHjsL6M6/Adk91bL31Fhz/4E0UDxiGQ881x5bo&#10;upjnOROb23XhzUvJvgWgagIFm0yXu8S/Fh6kJCt6GK/As9Rz4X5hFtXgvKyAXzTJgVdnBvj0oAER&#10;Gx635RCe7TMf58QPhuf5QYiKG4er31iCF2ZmowN7H2oIe/GdulCejvGK4Spam/a9utGpgDg4ucOU&#10;ZcLCavL4nrzG05MPoHbyRETEyiWRvaY0NuBsWCOTJiCyUX88+tFMbAoszqmZlCXMTzWp1vxrMo97&#10;LSH5HiQEvt+3GAKpsorr+ow5vjojC7VajIQnjhUmdSbCkgi+8uFVJKuWY/F/n25Al0xWTjLe9C1F&#10;VG+A7QZZ72nAl9qBGrQZKljLq6yciauKcOeAzaiUNhOeBiNQqelg3PPmNAxYsxcH1DJQ9FdsSJZV&#10;sT3FCxBMKemBH531hJ+5O3dhadd0jL3l9xh08x3YOWmaLgF/bjaWdOyK7cNG8pt8TMWK3UQKcUdn&#10;9yYwfT4A26rUREnUmSiNOQ+ZMdWxr1MH/lKGgyMnIqtaPeyvej4Kp0+248UrjXe6pMJ/LBubH3wM&#10;+zwVsfXcS5E/frz7QZKdj+PvfIKjvXvh2BQ2DMXFwht7DjV+ekKlInCprxW7p9J/+BDKDu/jBRzz&#10;NeH17Hd/Ia9dxIbHeCTTqDvoHjKPuGfV4OTkHdl4vv9S1Gs1Bp7nhqFC/ERc+eEKvLgkF69vc94R&#10;el+vUDVT0QBY71NsmOCraeLa1j43kKrvzp6vGYe2OCcBvV7bDPaWxrE8kQEHJuTY4pxNBuGe16Zi&#10;3RGVP+WFyqDeM1Mt5l6u0QjJdysh8P3ehQU84PIjRvTKhJWo3nQQPPHTEJY22yZQRLaey27jFETH&#10;j8af+2+2SqiwivK9Td9SYiynPMieqmJC6q7K3CBgFiNqy/33jdqOWlqwsfFIhDcdijtem4ZPV+7B&#10;IQKIE1ZIMV2xS9ZBgYjZc/kpNdAS4pqPLiusIZlO43bWRmQPG4Sjn3yGnD59cYzAu7gu2WhKWx6Q&#10;zyt7CdgyXogp6q+uSPCeMgWb69bE8ZpnoeCux7DjDDLgcy5B0fQZ8C5cix0XXIHd0fVQMHCYHa+z&#10;BBtBzlq6Zg3WXn0t9oVFYNvfHgYO5zNjC3Dk0yE48PZHOPbhRzjQ523kzphCVq5GwB6Pf/gONNik&#10;TbvS14uYfllBHhbHtsHsO+/H/rZdkT92AvzbiHReGVfcc1l+MZOsV8DrKxKH2Yp10xMtl3vv43ce&#10;w1N9F7HR5bt/cTAqJ03G7Z9vROzqUnQi8U/npbtuLkKvzQV8jyV87+rFOJOEVMB7Ykozt4Ouhnrf&#10;CmDUbMkxnNd5MntS4xCepGhoixwL1jhC41G4vfN0LNqbZ+kR99WEHpmIQpaH709C4Ps9iwKgq5Ie&#10;ZoVsNWiZ2Vg9iRMJvAqAPscxleQJqJQwHA8O3moDa+kE3/bGYFmxWLm0msPpQDeoYkAC39e2+s11&#10;7MVZB3FJLzJdDf68+DmuS8/AGwu2YKfXgY9gw3kjBCqfl39sZQT+GgQO/mDTng36Cgk2+fyp0NHQ&#10;XB+BdzTW138Ya+pciHXh1bDTUwXHI+sg+4HHULJpBe8gyHXXsYEu+8fTV67CjosvxNoq1bE3vRf2&#10;NWiODWE8/28PwT97Pnbe+FtsCzsDx159j0fzdCWJnzIcSEoXr0Lm5dfgsCccu+5/jshMxrltHSb8&#10;+teYHFMNOyrUxsrIM7D50UZEvWKzQxsO+vgcPhesSNf718KUZu/FmniC7+U3Y0GV87C99qXYfNP/&#10;YWuLOBzt1w/+lRuBowXWLlkoDuahG5TUNrVU2w78g/fLoY7M3I/735qFqo2dv3CtDjNwz9g9aM93&#10;/vp2P17deJwAXIxOm533gwEte0FBv1+xZH1aL4isuIvMS+wZ9WCDm7CqAJd0nomI5uMsBoRiQshH&#10;XOEpPU0zcFO70Zi57aClpYSMvVivxr6F5PuQEPj+ALKj2IsXP5uFGM2SSiLYpmnJmCnmJO9JmIwK&#10;KWPxyMRd5krWc4tsfAEvBVasnvxUJTsd6AZVpggFgElaW4KbP1uPqMRR8Lz0GS5O6kemvQobyQCd&#10;qLaxW6ypp4HusiqfvBNsEKk8DTKmKDbnVF1pc+8qLMSuLj2xtPrZ2FjtHOx7/Dkc79wVu+6tjwOV&#10;a2AXQXjT/c8AezXlVaYLXkfRtnhJA6HN23HgppuxOroy9rTtBP/yVdhy9e+xJepMHGjVCrm/v4VA&#10;Xh3bCXxmQ9aZRDQ1A4ZrOw5h3e134ZjHg71X/w7eNRu5vxAHl8zD4Xdex/HaZ+OApzL2PdWABDwf&#10;ssrKbmwoybQo7KIA8V+JzC7W0BTno2jjOhxulYhjkbWQF1YVq6KrY2H02Zh94XVYlt7FrqneggBX&#10;IG+Djvpueerjh0BZNxUiy5wDi8n74eJt+G36GES8+CnCmg3Hpa8tRcP5eW7ZJ8WGkC83PwW+GniT&#10;/VcmCH0X+FrMZBuM0yw5P9I3suFlw522qhhXvUrGGzfG1oZTFDwbU2AjHxE7FlcmD8Ko9XutDZUJ&#10;wlz/QvK9SAh8v2VRPXOw8GUJwtj2PC8efWcyohuThSo2a+p8s/HGaHZSyzGonjYRT00/jC7sOlpI&#10;wc2l6JFZjO4bS9GTlc1Gt/np4so6JmQuZYHv8tdV1K1HMw6iZsfZNgU2Km4QHu0zD3MOBIKuSAi2&#10;wlbVNXkiaBFOgzSChwbEzAZYUoCiXazBeeoo60Aeb0By8nmKly7D8suuIDutiMNNWgDHnRewb98B&#10;bP/H/TjqqYYtFS9A9mf97N6ygIprnsijg0ew4977sd1TEUefakgwz8fRj/tgTdVzcbDe+cDZ5+Bg&#10;RFVs+CcBvOAIz1a6ZT/mFXQJJmtfr1exrlIFbIupiZ3/eAol0+Yzo/cB4yYir/aFOOSpgP3Pv2TP&#10;Id4uyJPHgjU3/M+Nfyn6WeYEJz7siY/DnohK2H/G2cjr3AnZnbpj8d/+jm0ff8iD5dRGsbyS4UHN&#10;lLuB/tosM00dFxjzXzHzutSgj+1QQQlaj1uJcxJHsLEcjiiWjzsH7UCagFZmCNn6NWhq4EtwzXQx&#10;OxzzFQCzUSZI2xiAfLg1QMfX93KmF9e/swSe2HEsc/Nsianw5CkE4VnwtJiEC+MGo//SHYFU6j3r&#10;HSn9egh+t4wOijIsJN+GhMD3WxbxGXFCK6QqtFZ+XWFefbgAf+k10aaihidNDfjwKjIZmUnsGJzV&#10;ZiIaz81G970BNsOupXPEV8zYoE+o9sv26xzt5XyvwDdd5ZakAbXVxfjtR+t5PVa0l/rhBrKpj5Zv&#10;tS6uCSu/wEtj/jZpQOmjFhMyStUtZvfYuUyxW7xyGSbcdhd2v/2OTnTPoh94guNswP5+fZAlxlvx&#10;HBR++GnwMJO8IeOxtdoF2BNeCVufF3iyW879DvbEPHVQETa/1IgMuSIO/OFulOUeBoq475km2O2p&#10;hBJPDPbzt7W3/YXsebsBGbHBZbRlL5/nyH5kxadh5ZmXYm14VWysWRfb2SBsP/tSAvJZWBhVE+ub&#10;NDdgd1YU/rHGRi5zwdR+vQiqtVipxLt5I7bcdD12RsRg1y13AweO2H4UMofz5d3BbR6rGMzya5aW&#10;CWyLXEghKwlFLCHMY00Ucc5rzG/Lczc0l7E9B/e+Mw/hjYayrIzGhT0W4aU5OTZgKn/t8qE9rUeU&#10;FQBf7gsOxrlBWCkbZgJwBzbat3+0HJ5WGRZ+tELKNBeQJ2UhIuKm4KxmX+DNOZss+Xq/pUy/11fI&#10;slDEZDHVyjIxY2taXF6E5H+TEPh+y6LKY/WP/xxr0B5g0f7juCN9HCvUIJsw4dGKEwqKorn4Lcfh&#10;nE4z0WxBvjEci4ClCibbnhgMK5M51rOiWTeTvynSVc/MElY4djPJdDV99bmpe3FmB167yVBUbf45&#10;Gg2ab/FtHeARYAW6qkBlsnVSWaMMU/hHPrAlZGPqhpcq3cV5KOg7AAvPvgqHejt7q8M8QQUrYKD+&#10;ZfcfhB1Vz8KeyKrYntaKewp4LwfeRVlrsek3v8NBgueGv94DXwCoBEDmZ6BrMA2bW7fFKk9VzLn6&#10;9yjZR8ZKKV66Aivu+Au2Xn8rtt9OVtmyDcF3r7utLk8UNV8ChU1kupFzDNkjRmJ3fBK21X8c2+99&#10;DLv++RL2t0zDzvRuODpzJh+MIKrbCkmUI/I4Eej9W/zl8ZZWPu9nn2NTjTOwI7IK9qZ0cGkxcfy2&#10;mMeYJ0uJPCvcQBx2H8LG2FdwoPfHKNlBBGUDp/dRYtcl4Mr8YTmr9+ESc5DX7TZ9Iy5OGc5GtD/B&#10;cjL+NHwX2vO9K9CRTAyaqahlhxRBTcvRG/CWA19zRRNYc7s7y4gG5+7ouxlRLUcjImESy95cN2Wd&#10;5bBK3GjUbdoH6RkbAg010+JjY6nyoiRRlTY1WSH5diQEvv+1BErkCZWoI+lc8B3kur9Tth3BNe3H&#10;w9NMqwvPgkWg4mcE2W9Y3Chc0n0OWq0sNgBVxQkOqKgiieXYNGEt38NPqZiwupxiPlo0si2P+cPA&#10;TFRMYEVt0AfXdBqNT1dutwUWTbxkXKwzDliZVtkv1SioHmkf0ynWa1OBtZvHZ/V+G5vO/BWy6l2C&#10;wtGj7DKuo3ycn2RDekiKd+kSbLvoShz1VMG2390J7Nh2Ijf82zdj729uNua69fFnUZZXaLcU4Ao6&#10;HYX14eDUidjSKAFbX38Pvuxca7PUePl1rV1EmqNkw8WFai7kP+CymwdprY9ifpbokQxQlX6mrTCX&#10;epznkG1aAHH3rLquHlvMV3BnEBj02PgX4t4qL3A8F1lPPoc9YZWxq+7FKJw23U4NummVMG9zddUy&#10;psGnpZ/chY++8RnWR16IpRH1sKVzV15JOV5O+EWgrcZRDaJrsN0Rc/bm4B/vsqFWwPcWY3H12yuQ&#10;uKLYxgO6BMJ9dt9cbGXByosBbwB8NRlDdmBTlhsCcBey5HuHbkF0wmh4EkUANJFnDiIVKS8+A1Wa&#10;DUarkctwwO7OJ1fDZvmrD2cwCsm3IyHw/a9FFStYScrXXtlM3YCSZNS6Pbg0bZj58JqZwbwZtNjl&#10;TIS1GImrX1uA1HWlBqJiKbaCbaZYi6tIAluxmy5ZgYrEfT0zvegp+99uoOnyYlz8OruTTUeiQuP+&#10;ePazuVh91M1L0/z9UoKCi2blkEemBoGPcJZ7mE51dU8ClIEqPw9+8jnWVzkHO6OrYfsjjwGHsvmD&#10;jmLXnTBoQKbji3Kws2ED7PLUwp6YC7G7RSrKNm9F2Y59yHmlJ3ZUPg/rq56N7D6f2fl2T91f91PF&#10;FkvUBA5NxtAFyQp1UDCym0SfUj2F7ivAFHwKQDXlQcdqkEu/B570xLmS4Hd3rt6Wn+ednNxc/tjT&#10;SfC6JcuWsaG5kQ1Ndez7c33g2GFeg78pf5kAuZgVsREztsj76Lola1Yg85rf47CnGtb96koUzJ/J&#10;uwt++W62boV/K18834nyRIOeehZ7dl1T+ULZw2t1mLQGZ2mCRoOBqNNhOp6efsgCrPfY6mUZOWn/&#10;Lw++MkXJVOX8gFm2WK56qfHmLR8YuwsVk8fB04rlkuBrfuVpCwnIUxDTtB9eGrgQu9RaS/hcKi96&#10;aycKSEj+ZwmB738tDnytGsmOysqjImmVxiZQAJ8u2426SZo8MYFgO90mUHjS5rGA8zN2LG56dxna&#10;biCQshLZUj9auWBzqXUhLaaumK5Al+ym5yaynY0+Ai+P1cKVZD5PzDyC6h1mwdNwOM5qNRy9pmaa&#10;D6kJ2Zcqi1IizHE+UKzMBGABhmyRNiqfW4iShYuw7d334dtBNKfYQEvOUWx57nk3sBRzJnJf/8R+&#10;C9op5TKnw5QPxWsXYeMdf8HayDpYW7Eetl97EzbdcD0WVjkbi86+BrtfeYX3kUuTq8TBAT1jt0Ip&#10;S2BQtJ87xBqFePzQbexWSq+hgOBLRzkuZkwxAGD87w4pr+6mVB0j7qb3JQ+GE7f4l6JjJPs+7IOF&#10;0edgefiZ2N/9Ne4J5GGxewY3CBjIF2lxAXa0aIEDYZWQG1UNx3t2486A7DmIlQ8+ijW//z/s6MeG&#10;qTTvxOMpO9wzqEwpl9zlRm7Yj990GAutdReZNA53Dd+BV9gx6CKVSYplKJ0M2AGws/dqKrKtI0fg&#10;FTuWKULR1TQZ46mMvaiSNsE8bMLT5lIFwooJMRVRDdmQfzgTu/OVGuWhzA8aJ1CJUkpD8r9KCHz/&#10;a3FVwvnHil2ycLKyiFWqeL4zZzPOiB9BZiHAnY3o5AxEpkx1Bb3lKPzu4zVox0oiFuIWuCT7JVOx&#10;isJtDaQp0lU6P3sRkHtvLLERbtl6O/Ocu0dvR0wyK2LDvvhtp7EYv/mQpUiidNjMNKVPO/SDUIKM&#10;UfvEpzTKLjk6fBqWXHwHFkefj0PdevPkIj6Dg5uChfOw7tLLyPQqYcv1d6B0w6YAQPC6qojCPRso&#10;Iv9cuxrbk17GrlvvxfYrfoOs229BVotY5E6eQiqnJkGDUbwuUUUpUzp0HTVf/OKUm9rjhqAC3Xb5&#10;HOtTynsZc+c/wZI7Xttiz2xcAr7J7vl1hBLIe5pdV+9JUz1kWeU+XVckjh//VvTQzLuiNWuwNb0H&#10;FjVpjtzVK223kmXLtjN/lWsCdD2KJG/UKGSeeT5Kwioiu0Jt5MiV7uBeu152j7ewnQ3VRk8VrGnU&#10;nNmj3orS6xKka/Mx3D34V3u1vfJIER75aDZ7OkPZgE/A9R+tR3s24PIHV89JrNcYMMFYq5o4EA6A&#10;bgCYBdKvbuY5BOAXZmWjRlutDTceFVhGNQahKHoxidNQpUF/PPDGNKw5puZaSdMgXPDpQvK/Sgh8&#10;/0fRdFKpsSuKBis6ZmSiulbkjSfQsjCHp8xAhALlJExBNIH3z/3Xo+NWVgy5kpHlahXg4Owk2ebE&#10;glV5tES7KotWCNaKCLLZvUw2c8unaxHRfAgiG3yKRz6YinXHXPdUwOQjAGkkXUAgELLZdOqmCyT4&#10;VVVH0GehH7ldsGI9Nl5zJ/Z5amL1FVejaPl8XcphEs/d17UzdlaohR1RZ2BfUnu7pgDHlqWR2aBU&#10;A0bufuZCtfsA/Ju2o+zQPt7QmT8EkKUCP4EjQVLc2QaWmC4HttwMpE3DVrqa4FcmBQGoMWH+1QM4&#10;HwUebM8mUJKe/D0IvC78jay6+lXH8pgyd2/77m5mp/1bEaBrkoRAXlqaTy2259H9NaSp9+8aXmsW&#10;LD7F9j/fiyNh1bG/znnYfdF1WFzlPKy+8x4cadMee668CdmeGth45a9Rsngl06YbGXxT7UvgeZh+&#10;flo7wU/JXn4kjt+IKi00MWMIruw1B3ErCiw+hE03p6rcmMkqAMYCZTNlEYBVzqy8KVYIAbjp/Byc&#10;3WEawuJGIyxJqyPPQ2SiVsMmE240HHf0mIAFh/Isq75JdoXkm0kIfP9rUUVg5SASCewkhayAiUNX&#10;WAi/qPhJNmNN5oYoqieezJdgfM+w3RbCUb64suGeYLxiJVY53ICbKovczeTZIMYiZpO63ovL35sP&#10;T7NhqNJkAJKGL8E+3loVQoM9Ai0baSfIOFoqqBIE6RfjgarBrOOs5KVyLdOZPuS9+ya2Vq+ObVGV&#10;sO2FxkCuDWs53b4F239/Bw6R/W767R8JqkftOgZFOr+UoEMW6cLNmB+Eia4swDASTeJUwpMcmApW&#10;mSYBiQL4+MRGBYoCGp1JCd78a6T8T//mUBP33NpwYK00unOUO4Jn/ei+n1a4W54LzkYcyEc9lwBZ&#10;Lll8SMV+sB6QntpbiP3pPbErpg4OE2APN4uDb+Vi7GzbDmsvv56NWXXkU7dWqoVDvV9l2pgqXlTX&#10;NZOPvUNdK9A+KGNk/9UgnpU1vwvGtHg7zk0gADcagpqdp+H5Bdluuf7ArDeBr3lEUA2AWZZ6sPFW&#10;gCVNVRcQy3f8NZat+GVFqNdlHrQ2XHQiATh5ETypy1xMCJa3X3cYgZnbA251XyvKv6/Jw5B8RULg&#10;W05UrFXYrQCpNojinaiXKlRiuQJc97umizobIrCTANSw/0JUIihGt5qAqBQFyCH4prCLGD8RlRLG&#10;4MExBF6yky7bnPuPDYAQaGXHLb9MuypLdzLfbmZ+YCXhOXErC3Bpr7nmI1wpcQC6zdlos7Ukikrl&#10;GF6gS800eVk9i8nJTrAm1WmCjwXRVgUu4bOI0fG8skN7sePBR3GAXeCsmufi+IDhdl2rRiVHcOif&#10;j5vP7Zrb/gwc3sdr81z+aEAvRsuL65/uKjALwJOuzGN0P37a/flH03ottcpDbnqVOnd8UPRN2a5A&#10;NFvzvFh+8Djm7jqESZt3YfD6bfh8zXZ8smI73lu6E28u3YW3l+3Eh/zeb+02DNuwDRN43JydB7Dq&#10;UC52FfisN+Le66miNOg96lmUQA0ksqVQOvXVffB35ZJjzO5Y7dR5PNaA0rH6EoEwj/Pu2ILFt9+D&#10;ZZ7aWHf1HfAuX2V3UyoKXnsLeyrXRHZkRWz/0/3w78u2bCjzFdq7sllw/pJAQ8X9J5TvVp4bGthj&#10;flpCKKO3HMDlnUfB07gfqrWbhiemZ9vyRd22em1GnIIrWYMeHHRjg3/CNEG15f+5Xww4ZVUxLunJ&#10;MtZiHJnvLJZdAq8G4lrPQ1jz4bg2bRjGbXTTkc1zxjKHOaveleqFcln5YbkWkn8nIfAtJyoyrsir&#10;+qsgCTxU8J2qNorpqJLIhBqcjLC1qASPfTAD0awAkYkZZA1iDrMRqVHklpNQNW0inphywAbWurNC&#10;2EwlVgipTaKgmquQ2AhVYQTl9dBDc/R5TsMl+aiTThBv0BfnJw/EZysDsW0JEj6yWBV3Ff0TFUGg&#10;qtgCegQdZ6IEl/BYWVSBIn61waJAPTk+fTLWX3ARcj2VsfP621A4YTofbAdyP3wfWedfgxUx52Dv&#10;q2/wMi4Glk41s4ZU1wgipkPlwDZ/NsDVcTJPqEFQx/+kKC37iL+LDhzDsI270GvuLjQZvg71P5yH&#10;23tPxbXp43Bhm8Gom/gpqjd7BxUavIaYF6VvIPqFdwP6FqJeeB0xL/VGpUa9edzbqJvwCS58eRCu&#10;6zIet786Dfd/MBfNR6zHq/P28D67sZigt48JEfQHRdsKOekaFaZbSWeeafafPcOJZ6Qa+CnXXYmR&#10;DVk9gQI+XVl+NvKnTcOyhs2w49MveJ6emEft2ottf3kQ+yOqI7PeucgfMVpnqom0vBGDtnfHPLNV&#10;P9RQHWETxJ5IUGROkXudX/bzgDfCnEP5uLPbeIS/2J+N/kQ8MmlfYJUTn7FcF5CHvSzNiGMj77wh&#10;TqrWhVPZU++q9TofrnlrOcLjRpA8TCL4yhVtAWKSZyK62XBckjgYA1ftdPnGdMDLRkHpUV4YAOsX&#10;Vy9C8q8lBL5fEhUaFR5XgFS0VW20V6pCJpuluphW+Ciyt/79tfGIaTzYFrkM13RhFlb58WryxBlt&#10;M/DcrCMGolpEsUemzAzybAjY4Fj4bbZalj/gy1tG0C01FyENiDScewxndJCf5zBc/vIIjN2870Rl&#10;V6wDdeINRJUgq+P2h0ph3S1ZsQb7P/4Yh/p8Ct9e+eASsHlqgVUTsV+HJeLP29PbIjOqBnayq5xV&#10;7ypsveb/MK/GBVhQ70rs7dCTCH3cjrVbcCPwoYzhBrfUGBl4OcuqeYFwfyA19qk4WptyS23Fjq7T&#10;t+Lhz5fidz0n4ILUPqjY6FWEN3gVnoav8XlfR3jTV1GrZRdc1Lorru6Yjpu7tcefeqfi3tdb4sG3&#10;muGxtxvjsbdewqNvNeD3prjn9Vj8sXeKHXdVh864KK0rasWlI4LX8TR8nfoGIhq+iYqN38D5aV/w&#10;vhPx8BdL0X3mdmRkHbI4t2Lbyko9l8w1J9mttgXEUj2jOyb4KROEGGmpPa9yRraWY9wvLwbuY6Zv&#10;bdcDWWG1cSDsDOxpEsdDxMlldtE7VEPP/FNB0955M7CrUUNs/sN92PSnh7EnvjWKliznL/JWKUCp&#10;xUnmzQMAvCGnxBZb9TT8AhUSJuCBkXvNnPDqliJ01XpwLGdW5sqBrlOBsdgwe1pUTU9/hQD92w+X&#10;whM3BGGJUxCRNA+RSfMRJR/1uLE4K34Q3p+/+cS7V7sUbHNlljn5xkPyryQEvl8SVRpxMVd8VLiM&#10;4Ng3FSo3Si8WJ1l8IA+3d5mEsMYjbFDN/CRTliCC4Cvb2VmdpqLJwhz0YjdQ0ch6bSzFq/LRzdQK&#10;BCz4rAxBdzJTmRisQrAbSObSaB6Bt52W9RmIazpPwoSdWh+YKWQFLyLQlcq0UEYYFYIy6WKiMglI&#10;yo5l42DXV7H+smuwqGoN6jnY8mIr+I/xGsJIeQf4NQtLTF5PR80+hF1dumHVLX/AuotvwLJrb8aG&#10;Jo2RNzWD9KzAcEFLBKnCi/U7vqO/qnIywegzuF/i0nKYOmfvcfSeuQdPfboQN7YfhlpNPkbkix/B&#10;Q9ZasUk6gTINd/Rsgcc/fAFtRj2HN6c/gwFLn8KkzPqYu/PvWLrvfqw7ch+2Hb8be/L/hIOFdyK7&#10;6A4cLbwD2YX/h0OFf8Te/LuwNfdurDt8H5btr485O+7HhA3/QL+lj+ONaU8hdcTz+OeHDXF7z1a4&#10;ICUNFZp2huelNxD14oeo3ewj3NhpMJ76fA7emLcbs/fl4VQLp2uuNLwm/umeTvZYA1sNNqq3obyl&#10;WsOjPOFRBkwFXqxI7Yi5dc7HsutugXflOndNgTvfnzvP5VfOuAnYcPV12B0WadOusyJrY2VEFSy9&#10;4noc+awP8/84U1DK2/GeZnd2JXdjsRcPfzIDYS8NQkT8VPxdAMwGvNeWQitTnQKN/ZfB17mjBVdG&#10;kcdEz23czgL++NkaRLYYSQCeBo8F41H5VpAekormg9Fl6qaTC6jqGZiKYFkKyb+XEPiWl0DNUeEx&#10;ZV0o0+AUu1ZidBrdV5WSzN12ALe0HwVP0zHwJBNsFaZPEaOSFKxkHC7oMhuxywotlq6CoYjJKhSk&#10;zAvO39IVfrPpbvay0PP3jW6/bLwvLcwj8E4lOAzEjekZmLHfBaxR+tQ8qCMq+C2T5ddfyAouQBBn&#10;Y5XfsA5ZTz6LZTG1sa3ehdhxwUU4Gn0u1p1xLYpWBeyPAgspgdzFn7VTiey85o4slK1cCv+2jTxG&#10;kyt0R1UsZ81Vg2SNkCg3u9RlPlmfNQQUzB1F8AVm7y1E+pRt+McbU3BuQh+ENXyPDUkv1Ihvh+s6&#10;J+Cxjxqg27h/EmSfxqxt/0Tm0fsIpHeiuPBaXu4Cah0+aBVqBVL1aGoENQxledR8fYaTSnNffkD1&#10;PZ9aEEmN4XmVmPRqZIi1uX0B2w+CV/6fsTH7QUzf9jj6LnkSnUY/iEc+eJ6NWyKqt2zP/H4NUQ0+&#10;xEVJA/DA29PRZXoWZhwoPBkbw55QQCvA5TazQfZi2bpljrEsUblRRglL+alOgaFjTi6yJ43FoakT&#10;eYBrJjWVW26KYr669vHZs7Husl9jb1g17K14Fvb/szHyh4zG4W49sfac87G8zoXI/qIfzy1gjhfx&#10;PryK7sHr6fwdJV489imBUqtNJ0zG/aP34TWyWUXH68CyJhNEEHhlC3bM16k8JRSOssuWEvQi+Mof&#10;+G8DsxCZqIhokxGWNo89OjdBSLPjYpqPQJuxq9mbUdqVH3z/IgL2ZCH5dxIC3/LCMuSAxX1a5Som&#10;zJUqwIhsW9oJjNm4B9ekDUVkE+eaEyY2wK5ZRMp0RDQfiqtenYfEVcUWDlD2NPnu2pI+LMzSk6yD&#10;SsahgbXuNoGizCpKI7LlGh3IpBsMxQ3pkzHnQGBozVfMiipTgRIZtLGRbZFlWVc4Pw85I0Yj8zf/&#10;hw0VzsT+J15E6YJZ8A0dgKNn/gqHrrgJxycMgy/n5KCJMERAYYSW+9wTnvJJcDFWYwDMxkkVTCcI&#10;k21mmvNRVSpX5ZXinYXb8PC7k3F2kuIHf4jwBt1wXmoy7n67EdqNfwFDVjyOpYcewL6i2+Atuoh5&#10;fBavVd0A1gD1OItlUHOoxwKq7VxpOPwnNOKEaj9yw3gc9VhAeU5ZHs+RHg+DPy+KLLQSykrOYNrP&#10;5f0vxoGC27D8wMMYsuxZtBndBHe90RznpLa2dHte+gBnJw/C/R9NxztLdmCDArIrTyRGadV4Ke/U&#10;KCqPHOs3vNXPOo7lJrjChRPXP9BxDr8dp/bmHMaWfzyGw57q2CvXvqZJ7DYEh1WB7IYNkOWphLU3&#10;3gnfZi0J71i1+8Orm20Z2FnixyN9SQgaD0dEwjQ8OPqgRTfrspWMlgAcLHvmlla+LFI1AKfy2pkE&#10;oYumI5M51x+5DVUTR8PTSitjKOD/fALxHIL7dFRuPBAtBs7FfpnBJGrQreVxEqwzIfmqsESG5ISo&#10;IlCt0qjMCGS8RfAReGVeE9sctHwrLk4YDE+cHNJlC5tFVSzeDPOT/PXbi/Dy+nLThRUCkgVa3T1F&#10;n5KZIVjQZX+zgbbAgIfOabm4COe+Qsb74he4ttNEsq5A5fNrtJsAqzKugRhWNKVTgBkY90Pxlh2Y&#10;ffOfsYOV90iVc1DcS9HIylA4cDj21bkcx86+AKsv/xXW3P84SqYtsHN0qrdUjNWxel1f4Gowoh95&#10;A+WF49X8ont7CRzcF6xi4saTd+YifsRKXN9uFGIafsCG4zWck5iE+u82RNepz2Fq1oPYm/tnlBRe&#10;w4udTTAkKz0eg7JcslSCogNVqgBWgMntMoKvL59K4PRT9ekj6/UdD2cDEg4vwdVLoNW2Ka9jvweP&#10;17lUXceuF7imQN1tkz3nRPG+ZNZKT0k9trVXYW/OnzB180PonPEC6r8Zj/MS2pkdOqbxx7ip/Vik&#10;jVqPGbuPGxu216GCowxRRullGNDK/U5NlvargWSeEmmVp8Imm0DCn3jAiYwsmL8AO2rzPYVXxo6/&#10;3wv/frbeFEKs3gz2vvsmFlY7B4vOvBLFk2fbbzpd91A76MqslQhbh+9hMeCXBqNiwiQ8Nmm/rXAh&#10;NhsE3dOCr8JQkgQogP8rcodkmX2d5fLZsXtQM4UMOHECy72C8cxBlFZJTpqKiCZD8eQns7CtKGCO&#10;KQe4IfD9egmB75dEhZychAXGioxsmGSbKs7qRr87dzPqtRyEqNixiEiWDWyxueNEJhGIY4fixg9X&#10;oZ1AlGyhOwutRpYtMlmge6eBtRM+l9Qe3K9pn+lkvzI1xK8twfldxXgH4eq2IzB1V6CzawNXTBdr&#10;l8qyLfvCf8X8ybqrBsT8vbgYRz/pg811L8CRiKrYffkNON64JbZf+jusq30utlx5mU2YOOCphW2X&#10;3oCDH32M0vzjvCZrv0CV1zf8sFwQ/AolnKlBTmy2ZTXc4Yb484gNe/HkZ/NxVsJwhD33IWo06YTb&#10;urVA4tiGyMh8FPtz/4jC0ivINNn9z4tA2TEy1AAjFQgKML0CQ6mxVbJfaQ6PFTgSaP3UMrJap9xn&#10;GgDQ8hq8jn7nuX47X8dGOpDNIdAL2APg7uOnT4yZQH2CZYs1834oro6i0muwL+duTFn/TySPfAG3&#10;pceiapOu8Dz/MeokD8FTX8zGxKzDJ00SyhQDVdedEPBYiWLPwUdQlKeMWQcMcAOQGninkrzxE7Gz&#10;8jnYX/lM5A7u63aaDcO9i7LcI9j99vuY+3wc/FnsInGfLqXyqYZYMYdLWFaCQed3Fvvwj3cms+Ho&#10;iwqpE/HUrKNuKns5AD5VtVhnrw0B85fc0+SHvsVr4SyfmXYENdOmwRObgSiy3ggb55gLhUX1NB2G&#10;B97JwMack54ZIfnX8osC30AZdxsOxQIF33a4yqIutlETqYo2iRG1y+R1qNWinwUiUUjIiCR1vxZb&#10;10sh+u78fAPas0B3Z+EW0MqB3UL6sUCrIFuga6lsvJoGKpua2XgJvizYSZk+XPo6u4pNB6Fu21EY&#10;sz0YkyyXwOsC2Qj7lF41DnIVExsvMxZcZIMvqs5y8D/61hvYfGYdHKxYlb31Sjh47nXI/fBjlKxf&#10;jr0tY7G9Um2s4f759R9F/oE9qtY8j9chA7ZgPLotP83vlar7CVOCooGoYZuz8eD7S1C32QBEPNcL&#10;dVu1wQPvN8NHi55EZvZfDbhQVItd/hgy0WhjosY6yVAFggJI7fNrXxA0DRQj4c+N4v5IA2Z3PAFS&#10;YCzzApmtAaSAUucSsAWkftmDjxPgD5PFZhNoj7p7CLB1LVMzTfDc8oAt1b35Scpp91OafHn8ZLqR&#10;x2sVV0VJyeXI3P9nfDj/Bdz3bivUbEU2/HwPnBPbD09+sBijtxyxHoCJipNAVWrNpIbHAr0Jg1x3&#10;jHPRElu0PSjdvAnrr/4ddkTURqGmehcRyBSyTXjmDuF74ns+epzvXB7FVIGzIvGIVfNdubjMvKJA&#10;mLIpvwR/eX0CPE2+QJW289BwQZFzecxSWXQ9MYUw1RR3lVN5RMj1sad9anzCy7JKckAWLFLReG4e&#10;y+cU6+VFKByqxjq0QGeKVmYZhL/2moBV2W58QklWDgSTboXXnrZcYSovdqA765cgLHG/HDlZCPTy&#10;BbZWZrXF7wJdshSNWJNlBgvvUf708ugVqNaUwMvumydNq0/MdK5kraYgptV4/G3wNgtu0oPaVWaE&#10;U9jECWWBNvDN0uiylwXbZ6sKt+N5N5A1exoPxhmthuHTDS6mrZsOm8e0CBiZQiZJEbRssgR/1owr&#10;rZiraq0irckTVqxLirC/czesrVUHR6Oq4NCvfgPv7IX6hQB1BHt7dENWXDL8G3lzSjGvJ79gIbx5&#10;LqjR0bUExrxfqXVlHcOasuMIHvlkASrHDmOX9h2cn9wODT9riHGrH8ShvNtIoM+DP78iwewUc8L/&#10;oAJQEDh9xyPI1AOAKaAOALGfrLbsYB3sn1wL+Rurcp+YcyS8Gpg75Vr/jQqcS20wrzJQeDEO5/wZ&#10;o1Y/gWc+b4x6SWnMh9dRo2V/PPHFfEzbnUP4c6IBWrORl6nfIO6qZk6/Kq+Fzyp8zGt+WhksK8Lh&#10;z/pgZd1fsadyAQ43bYRtca2wvkVr+Fas4ct3ZdK1w4QwNcYEXn8pIZzvy8vy4iO7lkeKm/LuQG5J&#10;dgF+3W0EPC+OQL30RUhYU2Jr+ylAk0xhGvQV+AZnVn6dikjIC6f5kuM4rzPrQew4RGgSRuo8CxoV&#10;pQUCmg7HrZ1GYtaubCuLqlPOb5mfyguVL/eLpe1Lol3KE1eKf/bC0vVLE3vDtqVCrOJ84lWTRfpL&#10;il3h5deDBKS4fvNRtWE/RMVPRKSmCSdrYG0OIrTWWsJY3D96t0UY0+rC8lowdntKoS2v8rfUIoe9&#10;MkvZ9SuxGW9/7LfDvCaqNfkMb89zgKh+pL/Uh3ymxTqRTKy6lQp6TnRD6SGeWCSTAXmVKh1TLD9R&#10;N9uNkleCHW3aYVPVajgUWRFZN/8f8hcrbgMvZJVSY9QCdVYKKRsk/bNKbQBMhiU2FcicFdk5aDZ8&#10;Ieq0GgTPC6+iXkI8nhn4HMZmPYOjBXcwLXUJtmS4uTHwirWeBsT+G3WmBgL5MTJQqZhwkNGKIeeR&#10;6R4+B4der4NZD4ShaOmZTAf3iyWL6QZNHKe59jdVga+Xnz6BfE4Ms45aXBeHC2/DyE1P4akvnsFZ&#10;8UkIe/4N1EsehuZjlmJNzgknLDbozE81YHqJakGpymv5qgiKVAr1LuTBAF8Bjg4aheW3/AmLoyph&#10;qycSy9hLmfm3e1Cwh++cItu7WK8FEmI5UfkIzogLijXGLCsCZJWHmXuO4apUTUUehCvYw2rLMqhY&#10;IRbz19zNWD5FDsqV1a9TjU0krCzFpT0IvM0Vo3o6e4EaeJYpYiYim47AtS8Pw7gtbmDXzGbWozLD&#10;FUUp1Vb5FAfEdp1m/89QWLp+QWKM16GJXq99Y0t7othqGfDAir5bir14+uMZqNCwP4FWCw8uoM5H&#10;eOJ8drkmo2rKRDw2cb8FM7Fu2eZSFkyCabAgf43aKhXszmkVit67gYcnHURE7BREvzQMyaNWWg9T&#10;g2timxqgYTKMK8nea8DL1JUum4fp9z6AVR1eZ13V8uSqaCzgajx4nB2v6+Qew77GjbE9qgaWeqpg&#10;YXw8e6s8hg9o8WwNYF22CLY1JdlgwTLH5ckx/v7WrC24tMNIeBp+iBot0vH4+40xZsODOJ5/E/xF&#10;F8GbX5OAK8AT06UeDYDW/wh6upYzQRBIqWazPepMAzIp+Phb2fGzUTLqQqy9xIP1N4WjdNZFPK8K&#10;fxdQ8vjTXvc/VJkjDstswesXhsFb4AC5LKcy/MWX4WjhrRi78ik8+lYLVIztwob0Q1zWaRg+mrvF&#10;zEMqaRbzVy9FqhaN70smBxceXg0qmz0FKXKHo3TDFhzo/RqynngGW55pgEMDBpDJ5/A9u/O1NJHc&#10;C+WnbVShpASFi5fgwIjRKBZLtljAvKb9LngGBq7Zjdqx/Zm+gfjdZ+ssuFNP9sK6s+xqHMJMEKeU&#10;168oe3Yap9B0ZM2Gu7r3QnhajEBEsuJVzw74uvOz+QRcmjwaI9bstXvroVx907aeUqovrpzpuezZ&#10;fkHCkvULEgMpK9vulRsTYcEnCKkw8FftxcbcItR/l4Wp8WCEJc9myy7/xgUIT1nEgjYRtdtMxdPT&#10;Dtuaad3ko7tJcXgVuPpfs96gauCtx64yNJ1/HFVbTyOoDcY/P5qDQ6qYSgUrjJb0KaRqtVsiMVmD&#10;mBEBec0abLrjHkyrcBbWJXcj81MlFBuS8UGDOrwEy7WeyJ5n/15kvhiHjc82RcG6lXx+XkMZoPqo&#10;45ghMr3I1m1LCzn4N5mz+6gt9lmxUR+EN34dN3dPwycLX8DB/D+ysp9HICQgHtWAWSRKyE7lcSCW&#10;6iNIeWUz/Z/NDmKt0fDlh6GwmOyToKf9zvbrYQeA9998MXbWr4QDFSOw8ywe1+8SHlPXgFeA/W2Y&#10;Hfx8ptJjMbyes0PLo0JpkV0YGsjLrgzkX4oDx/+GdxY+h5u6JyKi4euo/lIfPPvBDMw7eNzeh0RM&#10;VI293pmBpgGv3rHb9Km3IfNCsMtRXnQuT5SlQu9ONmStQIKC49j96ptYf8HV2Kypy+deg93JL6Ps&#10;gAszauvPBa6XPiMTFRr3sXjSfxmzz8pwDyMOPqTLBHGa8vpllfdOCZXMmb29VzJ9+PV7SxAWO9wY&#10;sNmAFYwnmdpiGs5rORR9lmy1dJioEVI5Zdr5JZAHfLRA3eR/01+CsHT9ckQvN1Buuc2XbosDaoaY&#10;BpUc61hyqBB3dR+FsCaDWYjmskDNRZTMDARhT9wknPXKFLw0L8fcdjQxontmMXoqDgO7bLbe2r/p&#10;utmqA2IN6/24QFGkGgzFb7pPwNrjrnoKCI2gc0NzqQSqtroDP32b1yDrT/dhu6c2jsS1ZKU7ag+l&#10;c6wi8l+JPSSVhfyEy8+xPHaVNSZfzN/zqXxS3k62OGNeqpzcJWd/3U927ldnb8FZqQPgefEtXJzc&#10;Hu1GvYDMI3+F13sJWR+7+mS1AkU36OVUA1WlBKWSgHuY2OHpwOwbqwbWsqPsWkUlEWTYGkSLIMgT&#10;BHXvoorI71sbe+qSkUZWw9EKkchpXpPnXGwuZmbzlanCGPlprv8N1av7i+3qu1jwMaaFwF5c4Nza&#10;dIye1ZcfQ3y8DJsO3IM2w17EuQkvw/P8uzgvbShem59lA3IW0429GrWp9pr0flTwDIP1zhV/QwNW&#10;MiC5392nALuI55BBqqjwHO2XFi2ajxXnX4lDEZVw7Mx62F/3IqyJqIUtzzZB2aGALwYLiUxTmm34&#10;4qClNl09Km06XpyXa9PYzd2R5bm8H/DpVWMWJezBycRG4CZ71rT42z5djcjYMYiIn4FImeY0LiJv&#10;iLjpqNV8FHpP32yPqYT7fSytZAlSlTmrmAEJPvMvQVhyfjkijBFQCcqcexWB16cpuq5jNnNPLn7f&#10;icDbdBiBdw5Z7xwD3pik6QhrMQoXpE9Hi6X56E7g7WwMwIWDPDFjLahfKbAntRPZQkeyjVs/Wk1m&#10;PQxnJw/HuG3yHwhULm4ZU2HtFA91kEzZtB3b//YI9nmq4nh0HRxt2Aj+vbwZj3EDOWIOzr/ULWPj&#10;TBAWeYqiD78maWjwh4VfTEhVnQjO82R+0LnAUrL+hz6fA0+zvtTeuPe1Vpi07jEU+K6DtyTaASsZ&#10;rrr8AloDWJkCqGYb5e/mkfClSRH/pQp8ya59/CzZWhHYdz5wqCZBMNqx4MM1cSS2Co5GEWAj6sEf&#10;UQV7rghD0dRz+VgVnakiuxKvxfSd7vr/qSo95g5HUGceeGV3Jvj6mJZCqkDanju/Eo57f42hG57E&#10;H16NQ0Sj1xHTuB+e6bMAa44TZSXM/xMxMOzdO/uvvUuZkPipYTodbdDE40vL5MvAbyokRaU4vGAu&#10;vEf2onThXGw65zLsi6yI480awz8zA/vu+isWV6iC7T16OJTXafJe4XU3FvlwW0/1uAbh3C6zkbiW&#10;ZXg7y6c8G8wG/NVyG1QNznXaSpYsoFYdYNkXAMsv+K5+m1GxxWiEt8pAdMoUxCRPQVgKCUarOaja&#10;dDA6jVtlzYqSL5Igrww3MKg9rqDqWe15fwHCkvLLEYGTujfCNvXP5UWgYq75WeO3HMT1Lw+Hp+kQ&#10;ttryaFA4yHkIT5iB8BZjcUXPOUhaUWiz1tT6u/XWnHuOAe9pCuqpapMqeP4DE/YjKm4Uopv0Q8+5&#10;W1yxsxUkZHd1Qy9Kowqm9TGzsrDpoWewJqYe9tS7CPsq1MJeMputf7kfRYs1WUIVWH/1jGLCYhbO&#10;icmidBFs3RRYV8ltkM0njisepurtQH5I5iFc13kQK+VbqJvUAamjm2Bb7j2sKfUIrDEolnlBbE+g&#10;w+622XkFvlIBrQbDcqKpUQTI/41tBtWuc7wa9r9fETu7kdVuv4gAF43iojD4N16MQ3dFo4CMDxFn&#10;AVG1cKhiJPY+SaDeQaDOqQQf02wNhPQ01/+PVCaGo2T9R/XJdPGZBb4l+REozZOZQzbqMHiZvlLm&#10;l9d3NtYfuwcpw5ri7FZtEfb8m7it8wSM2XLUAMjZGRwLVKw4AateuQiCeyuCZR3J/fxrQesDyFQ4&#10;fSYmXXEDNjWPBzauw9YnnsJWTwUcea4BgbkE+5JfxhZPBFbdeiv8u/bZ+SVseBWhTZeYtjMHlyX2&#10;N9Pa9Z9mmsdN960qz47R/isNztI04M3UDE6C9zYyYgL4/cO3IypxHMITp/DTDcB5UmchotVUVG88&#10;EAnDl1kwePc8elbVSZVc7XEaeMSfvbBE/dxEry6oeplB4XcBrsBX22brlZUTGLh6D65NHIjw5qMR&#10;xoISmTwZERrBTZoNT+xEXPP6EqSt85pHg1p7xdrVwINFiPoS8Dq/XdnNnO3s5DECaA1SxC8tQo02&#10;ZB2NB+DxvguRrWQqnWSeYqp+9inLNOjH8qi0aiXeFc1aYFTFWtjx7HMoHj0cW+vfj13RNcmCa2HD&#10;1Tcje8hQ1qwAR7Zr8KkIrsZwDWQFvs6saNc0xuHYvoq95tC9OSMLdeNHwdOgN27pHI9Ri55ESdGN&#10;8BZXddNzswloRyoRDGXLFSiS6ZIJqisucDPf2FwNSgmQuT/QHf9GasDowNqA0oBcoEs2Wajts3C8&#10;/XmYfbEH2Z8RgHNq8vVVh3f85dh7Ibv/UdXgjzkLvpha8BKA99QLx/HPz2aaz0BpCa9j/rpVeD0N&#10;0J28l91DWj4tX6dM0wkPC03C0HWofv7mP6aBQDc12i9XOJk6suXuxvQX10Bh0S0YsPhp3NgxCeEv&#10;vY0zk0eg5+ItxgKtiPLFqKm0qbnsqugd6a3pvVnjK0RmmbXBYSvSZTjQoyfWRJ2BNXWuQOn0qSia&#10;koHNtS9CJhvnvBFzcfC9wVhS+Qys+M3v4N+5x2qDxZGwguXKyptzNiOmyUAy00m4P+MQemkGnOy/&#10;Xynbp5giAuVZquDsXc3Lh/VD7Jnkov6EA7bUvSd+AsK1gkuKBqxnIyJhIu/XDw2+mI+9xSyTTINX&#10;A416RntWow9U97xfFn13Gtz6qQtL0M9HBDAOtVi45BmgVj7Ads2Qyk8LDhM4Rq/64/lZOCd+KMJi&#10;tYqrwkHOJvhOQ5TWs2oxHL95fwXaygeSwPt1s4LKa49MvzED+U+6QumC6fRmAe5EvezdtRb05MYO&#10;I7A6OBvI0ubSb7ZoLxkpP42jlBZj5/DRWJDSFr5NvAH3+fbswa4WCdhVuR4OkO2sP/csHOySDhzI&#10;s8cvMTjl89sjq6NZauYHzXyVicFFM3NL/OxmmW8+fCEqNf0EMY1ewyPvtMLiXY8yey50oGNgJfAR&#10;q5WW21dODYQJaqan+f20yi66AFzs0SZe5ESc7LpnRxiQ+WVe2H0Bch6shk0xHmx5lsxz16+AfVfi&#10;aMNqyKlIJh5zJvzR55D5EpgJSPtjorE3Vi5o9ZjWyvBvPgfZo87geXXhU/wI85xw9zAzwunS9jV6&#10;+ufTNdx1TvxWHtQ1Q6/ocizc8TTufasle1e9UTnuUySPWoZsFUJKmeJjsPcjdJUNXl4MBpR8b/Ye&#10;+T5VbjWfQt+ODRuCtVUuwM5zr4F3/hSy3XzsebQhtnkqYtcDZL/bs5HV+x3s69OXRUEeMeTVqgcW&#10;zEPNbjHy+PWZjxUDYggqvzIJcSvz0Wu7yisZ8EYCcaZIhDdg4w2QCk0QKlfenQqc3e+qIwom9cy0&#10;A6iZNh7hLce7CUlJ88wdLTx5CsIJ+PU/nIG1+eL3FBEhIwoynQlcA0DsKoT7NFc9HS9Tjcr0T19Y&#10;Mn4+wldkL8sBrrru7iWxbbVt4ZpfwZ/5+uSF2XvmJpzbrB9immu68Cx2j+YhXINsSSwgsSNw22dr&#10;0JEg2n2ra+FVKL9a8L6sWpOtPFOQZ4MG5nqT9f5j5C54mo9CtRYD8THZtqqAayzKFyXxHeerq3on&#10;RmyrPZQQUDVQo4fQU+UfweFeb2HDuddhR3h1LK98Jja16WGYq+LLJzYyYYjLnbZ8GlVLHqkBkmzO&#10;K8UjHy5FWINPUKNlGloOfR5bc+uz11rP7JgnwOO7UrFJgpWBL9liGbv0xir5mzFpgi+O1UPee/Vw&#10;pG4YDwnHjmdkUrgReW/Xxa56HpTG8HtUbSCyNvwVqhOI6+BAhYrYnyRbbx0CbB0ce+1MzL3Og0Of&#10;8ntubd5T5gEx9SjnlfGfsPT/Ur0FYSj0no3NR+uj2cAXUTXuZUS+NADPfboeO4rUF1NZ5Vvj+9FA&#10;qHomVi7UNxfucFvB1rVQp60cknsIW55ogOURdbDrySdRPHwIDj5wPw5ERCDzgpuQv1whK3muZkCy&#10;zKjcWE+H15W/hVtCyi3IeVUH9niaDcC17y9xS1wJYMV6SSTMDmyDa+V7dP9aBcAyr70w+whqv5xh&#10;kzEiFQvYZoXOZV3LQESTL3B37ylYk+1IgJ5Znjcq+wJbPa/yQ6VXWWG1gfusXnO/7fqJC0vGz0es&#10;1VR547ZwRwDmQEz7+dLUuvJXjf+mTdiAqs2GI5KMt0LSTLbOchRn4Uichoj4cbhrcJYBb08Cb/dM&#10;RRzT4Jpcck5f4IKazoKrmWs9yRwUsq+TbMM7/IhdXoAabWYi8sUv0HjAPOxnGmSTdeYPpUuVwaU6&#10;2FC4kkcVg7f9Ak5VIBtWs99yh07F6uvvwNzLr0b20BH80WDX8sIuJ8DmhhVgFnC35I8LAn/364oV&#10;3AdnJnZDt2nPI7v0NpQVVjUWezp2++2rWC+Zq+6lAbtjlch+yVj5mw2o5dRFyYjzsfOqSBSGV8Wx&#10;yh4U9L4IpWOvwq6rw1AUXgWIJqMl2y2LqoWSSlVwvFIl7LkgHMVDL2EDdTmKJtXDzms82FzBg20t&#10;zuR9LnBgK3A/LvAN2IS/krZvV/WMNl06vwaOFNyCjhnPolZSF3he+gL1352DDcetn+PKg1wL+UWL&#10;CamXYg0qy4Is9D6F/OR7tdeZmYmN9zyCFRE1sbPaWdhfpQZ2hUVj/a33wLfLrTZhZUyFhh9Wilgu&#10;3DArd6mMUD5YvAORJASeliPx6KT9bkDZALfExR8REFMNfLV9Spn/qjqviW4E4KaLcnFe52nsWY62&#10;YOwRSQsRkbrAZsNFNR6BO9MnYsH+fHseY7TaYFrFb1Vyg3U4CMKWZJfsn7ywZPxcRG9GjJcvTso9&#10;ajnNmG8mCCrlIH9oOXgFKjZWvFO1xHIjY3dIo7IJUxCTOB73jtyD9O0sdGrB2frLlax7phfybTx9&#10;YTupMjloPrzmxVtBJYB34LWu/kjmhlH4TbtRWJNbqPpELGSxCoCvg0xXXU4AsplP+BvTrnW9bIly&#10;PY6Uh+sMbqFg+SIcnTONO0otsIqG7cxowXMFvG4aMq8nmyJlRXYB7uwxEREvvYtL2qTg/SXPIbfk&#10;FgKS2CIB4qhsmOySnwZEvk09YUOVCeCYwCmS20yDBrNya6Bk8oXY9tsIZJPJFkXVwf7rqqB08O+w&#10;46EqyI2q7AbZomuY2cEXcza8MRWw40wPjrQjyO65Hb5pV+PgbZHIjo7ErjPDkPv2xQT0804yXcWM&#10;UKCfgMngu1TzO9akD3vWqigsvhmvL3wCdVonwvPi+7ir1zSsPyZIpPBVyRsgn/2zUvXRhDp8586L&#10;hWWcxcNAilK2bRMOtkrBlstvxMa6F2Pr/9VH3vhZ/EW9pOB7dyVFojKhYEwuLgjLg68IWtj/4c/m&#10;w9NwIOp2mIOENT6k72R531piEc5EJATAAl8t6Hq6cl9etSZcV6svZcaA41cU4OJuM20VjCjVs8Ql&#10;CEtWUCr2NpuMxHWvTEDG1kBkDKu/Yr0OekUzBLwquXwSJydQ+KctLAk/EzE0Urck+G60IcCSLc06&#10;+NhW4sULn81FpZdGIjyehYBdIE/raQhPm85WfxqqJEzAI+P3uCW4WYh6shDZaC5VM9O+Eov3NGrd&#10;MjLfLgbUfjM3PDY12wF7o4FkGVtVvliklEgBrMDV6hb36Z+CsGj6qDOPaK+6iOaWYweqIsknWQ2N&#10;IPtksdRgjEBdrMErwCZ4y6nf65cvr34Blh0txO97sJvZ6H1cldYGo5c+i9LSawhIATuo2GhODJXd&#10;+dOAyLeq8h44xvsE7L7ypfVp6m52NfhWEnjvi8bhCpEorlgTeRHVcfD+y1DU5WbsJsCWhdVBWYV6&#10;ZLuV4a3A7YhzcaRyGHY1qg1s/gtKx12Lvf8Xg8KIGByPrIidD/C6Gy+HL7cqFEXN2XypbGTkNnba&#10;9H2LqrgU3uBAXbZAuBryS29Ev2XP4LLUVDLgd/GnV8dhbZ4rq/J0KSkT+CqGM3eo0FiZdu/ZlQzt&#10;ZMkpzYdv43rkL1gE7DjodpmRQVzXefMMXLQO67MVIopnyZ7MXmBZaRGv5RrkuQfzcGHaCHgaj8Ht&#10;fbagM9lvepZIBOsBwdeWmiej/SZmB9mKbW3CTRqY9hkAJ6/z4VevLYAndhQiEmciPHEhiY+C8syB&#10;p8VYXJk0DOPXutlwei7z/1WwJ7lHKpgQ97uSrifSlmrMT1tYEn4uwoIoZsAC6oCXL8irwiWYYn0s&#10;KEL9DzIQTQCMipuFqEQNABB020y1GKW1kifhhYyDbuFBttg9ZTpQwQnYebUEt/TUgvYlFTugKmBJ&#10;Ogtqj61laLfRh/O6LWLlGor735uGwGx3ClNlFFaFyRUlqeBUjF3sxCqYHoU/OPIjd6Q8LDk8D1vy&#10;eEMJj7OBmUB51KPr0rIZiiVZsPNSB7xrc4pxW7dJBN73cHH7Vhiy5nmUFd5gAKTwivLb1cSEUnXH&#10;NSh1GhD5VlVMUK5bBHyZGUoKCVJaheJIPRzqUgvbaoSTzZLtVqqJkujqOHoF2e3vziXYEnyja6OU&#10;WlSlMkornAG/pxayb6gF/+i/o7D3lThyZRiOVgpHYcXKOHg2P4ecwb52NZTyXnpOm33HZ/ay0REw&#10;njZ936IqIFCJTClmfuB9LV5FFRLP36L/8idwCd+Hp+Fn+PPr07Ehz70vNwjFd8oP9eBkOhOkCkyt&#10;IdY75rbKicqOzlIxUHkvsaP0CzAh8wjqNnkDD703GfvYLdSx/lKBmqKg2WXsnA4Z6xDRYCCqJU5E&#10;o4XHzWygcu2i82kWp6bPn+L5cBrVZCMBsK3aogE7nUtCk7rRj+vfXojwFoMRKfOerYqh2aNzER47&#10;HhcmDELfZc710sxrmorJdKqRMJs396s5cbmgJ/1pC0vDz0fky6qC5FgwuyzspusVLT5WiL+QVXga&#10;D2W3ZwaikjULRzZegm/8JJzRfhqazM629a7MVYyFRP6OGjzTdxUoLb/yTVp9zY9X16wnC518gv8y&#10;QoNsI3FufF9M2nHEKosVdUujY6+SwIfbUGVjDVElsf2yo6AIR7ENI/d+hvjpz2PewQwd7SonH1rM&#10;WHOjzMyifTpZmWHnApl5Xtz92lREvvgaLmkXj5FrHkWR/zoU56s7TEZ2TNOEIwgQAiN5LXwZPL4T&#10;tfvK9CDG67wIyooiUbajHnY+FImcGAJzTA34KpAJV6qOoiiCa2RV7mPjQDbsjT6Tn1VRWrEGgbgG&#10;ci6qgYN31sbBOgS7qBgy5mo4WCkM2Y/ynF3n8Nq8Pu9Rmq/A63I7IxDnO7vzadP3Laq535H52kCi&#10;wFfPSsbvO14BBd7fYMiqJ3BxmzS+nzetkc4q0gukBNDRVg/huzSTmgqFrd3m+j1m0mVxEvjK0OQG&#10;q9z5O/N8+FOnDJbB4QhvNAzNhi6DW5uOIMyTdHmb4UjJKizFrd0nsBHoj+vfWGyxHzR5wnk4uBVZ&#10;vonpzdTME84LQueJjCjy3yskM7d9ugphscNIgCYhJmEuIpLIiMWA4yegXmw/vDV7ow2IK22qwxaf&#10;mPXZijPT7aaeuIblpywsGT8PUfEJ4o0hlsCNMndPDm7pPBphjUeyu6OWlqDbWkFACLxxU3DOKwsQ&#10;tyDP3GPSAwVLwc1lMjAVk7WWn4D8bwqewLkDC6vOe5uFLXmVF5U7ziPo90XLYXNtoEMVJcA9LNFW&#10;8C3NLr1CTbPt2TEqalomMwcrC+ahx8YU/HPebXhh7p+x+PgE/s7Gxiqdjpazvha5VDdVldVLQHas&#10;f1dpGR76dBoZ7zu4JDUBg5e9RCy/zuytRQQkG9zSLLXsCgSEKIKFY4WnA5GvqNZMI5Cc9rd/ozbQ&#10;leeAyadoYUcIUALhXedjX/0Y5EWSkUbWQUnlKiiuWgVlUbXhp8rMUFLxLH6SzUbXhC+GWkE+vlVR&#10;EBlJtiwPiJo8/gzsqx6OI93O5v2oYrhH5V2hwb1oA/5vZSbeN1HdRzPjFGlNE1Gy2cgxHcU24MjG&#10;oehG9F38LC5IbA1Pg0/wxOdzcNDhJ99sHt8pywLxxhihCozs/wRkbZv5QT09MyGo5ZY68Hph1GKE&#10;Ndcy8AQ39vYqtBiC7lPXG2iLPduy+OrWu+KId9fsQXTsAFRqMQJPTTmCbhp8y3Kz3syUQD213J+q&#10;AmsNPJ9wTzMAlgmC55OcdKTe0T8T0S2HGwCHkf2G2cIErCvx41GJANx14gqzRVtNUcArPquqitm6&#10;VVeC9eUnLCwRPw3RS1C+2xsQuPBDbZ8rn9rH/9zvM/uuaxUztufg6g6j4YkdyZc8h8DLLo8C5cgB&#10;PG4ULuq+CIkrSswuGwytFxzNVTB0BZsOFigHvFJ3XNDJ/FTtrM8tJXid1/xDf7LeFqNxYYehWH7E&#10;BZi2YO0q+qKmKj+BwlSIQ9iQsxQF/nzBKHfxeD5kNg6i3/438fzSe3D3shvw4LJr0WrhQ8gqXWG/&#10;a6nyQlYzDcrJHizglr3XbGW8jlhOk+HL4WnyHuokJuHDec+gpOQmAgFBlqBjS+4YeBJwNVlAg1AC&#10;C/4mv1uFZTRGqm5yjmLkOvMEsgkaefWwed/FyDtSjecSPANA44531zgBPqdR2XnNnUz30sDXIQE/&#10;gfP45Tiefj4O1eBvkWS4FWqgpFIN+GPIfKm+GLmVncHt6iiLrs7PmtQaBsQGuvwsi+Zx3N5bOxxH&#10;P7yQ6TuPQM9nVNjLwxXg06QIPasGFgXCp0nft6rKC8sP3ssG3tgAcP/JvI9hD/vXeH/WE6gT1wFh&#10;jb5A/LjVBkAyNvkEkLLj661amVGZF8i6ASkXmYRb9psr/5+v3o3IpH7wJGWwpzeb7HIuATgDZ8YN&#10;wpANB+wY+RYLxAW+EkWS/vsHbKhfHImLeyzHK4rYp9lrqgMCXpbvYJ34elWUv1OIis5T3eC2Ylh3&#10;Zv24d9hWxGhiT8I0hCexbsoVTaQoOQOVmvVD8igHwBJbLZv126q//rgHdf+46XqQAmUdfeLjRy18&#10;8z8NcVktUVddyqJG1XvQC7BW3NiAwtFoeZs9uCxtqIs3mjqHXRs5eBOAExWnYTSu7L0QKetK0GOn&#10;CgTBVPF1/60fr7pRbuLE6YDXVOxguxfxK4tQs+0sst5+SJy8ypiGDZaJ1ZrrmCqOdqpyFWD6wWHo&#10;MDsO+737bb/Pp7Vp89B32wd4fNYteGDllbh70+V4YNFVeH9jJ+SDsMrKpyhYCqeuUWFlhvJGfFdd&#10;Sln9eszehAoN+6FG7CtIn/Q88kv/j+ySlf9UcDidaoSebFEgaYyN4Cx/1SIFtcmtii3770Tsh9dj&#10;/c5fEdQqEqjJ7LIrkskpBKTOP+V6p6jWYpON+cRxxyvhyJyKONy/Hvx97kT+b8+0eA1yJfNVqA5v&#10;xWooi5FrWT0qfyMo+8l4y6LPdPsNfOXzy+8EX390DRyoHobs3gTew+cABWfi+Pya2DMhkmDPdCo6&#10;GtMq88Opafu+1cJv5ldETunNaDvuJVRp+ioqN/0Mby3cZGXHK0dtvlGVG2OpVvDl0eIYoZnc1AeS&#10;eYKiCTxXdSLxiBttJraIZAJq2kwqyyS79zd2HIO1uSIqKoQ6V59S1p2so6gWNwHhsRPx2PjdFvnM&#10;TG6ZYrCn1on/RlnPBOgE4AfG7kXFhAkIi9es0lk2wzSMaZSvfcXGX6B5/4XYw6qiOu0lofD6NIjs&#10;6ru5jzLJemJLuZ6dKmyQ/tiFb/wnIlbYVEQCBUVvQ7mugsh/8g+Qi4ry/Isl23FOUl8y3hGokDAb&#10;0WK9qTP4cqcgjCz4xvdW4GUNBvDlq0vkGK1Yr7ZPV1hOqpkgCLJf/c0VTKlGd+/ol8lu/lBc1X4U&#10;luTKMKDkM7Fip/yUR4L2aSurdCUSFj2F52fdjSU5M7lfYFqMLSXLELfgITyy9Ho8tPo6/GPpDWi1&#10;5ClsKJQDvdizGC63eCHHddw+2QVVYQdl7sEZ8f0Q1fA9xA9oasG//Xnsvhu7/XeAE2BomkYsIKXK&#10;JczHc30EycKS69Fh9OO4qOnTGL2uPol2LYIzjyML1oDdNwFfsWzzAtBMNgI8iqoie3xdLLrBgyPX&#10;VEH+ZWeikOwWBNKyaAIvFdG1URZ1FvVsfq9LoD2Leg6Btg4BWmyYGn0GwZjsl2z4aIVwHHmJadv5&#10;OxRNuhxLH4vC4RG8Tn5lM7GY/Vfs+3Tp+x5VLFi29uKiathT+Ec0/zwWFRu8gfOT+mP8tkP2dgPN&#10;qgGLqwnqIznYVAkoY2MdnLn29OcLLM6ulnmPSZzC3p7Al916Lf+eMhNhjYfhuX6LkS1CoGsYYrlK&#10;pUHhRz6ZD89L/XBJjzloJxOCJhuxjmgG5/8OwLpeKdK3lqEz68o/px5G9dQMRMSLoc9jPZ2H6KTJ&#10;iGS6I5nOxz+ciW0FsvOq+rDBkadGOTNEAAZcPgSf4yeAvnzzPxGxDA1ksUAsqMF9zH6142/N2sRu&#10;FRkvX2RE2lxUSJqFaHW5WAjDY4fjlk9Woj0LgGKRiul22Ugmy66VZqJ9kwG1IMP96m8OxHXdlitL&#10;UL09WUbD/ug0ca0DRqbT2AqRUitEqKoo1SXIQb8dr+OBxb/FPxZdj8+3d1f14W9erMmZjcaz78Y/&#10;FlyDRxaREa1qjHV5K3S1gLDY8SJmwWBhc2xa+UHmc7QIN3Zil67xe/jbW8nYfvhBMr9KBjQ+62b/&#10;a/C12A0nusgCa+4joGp6rT//bMzdVR9Xvdwa4U3fR/L4ZijwXevOFTvWrDFd/9/FTWA6ynKiUVzg&#10;2LWtELHjcux/nAzY40F+TC0UVK1FxlvDmK5msSG6OsoqkA3LzBBJ8I0gC+Z+AW0pmXFJJTHkGqY+&#10;MuPCihWQfXkFHH/hQiy5KRzrn64MbL2AecHnOhJljYlNaT5d+r5nFQCXKi2FNbH94AO4+9UkNuDv&#10;4tddR2N9nkYMHNvTaxcFEeFQH0rlyDW/MjUBbyzYgphmQxGWQABOUhzqqfCkUlNkW11oMarDWk7C&#10;OXFfYNGB4FqBKku8EuuUrjdm60Gc2XIAImJH45HJB8z2qx5izw2+b2h6+HrtstmHblklSN9cii7b&#10;SHwIwC/MysGZbabaNP+IRDUQTHvqAoSx/kY1Hoi/v5WBlWTzVrqtwIteKD/0/GLCyhPt0R9u6Zgf&#10;ufBN/zREnNYaM+WpXFDkQlZm0wfsdxXNLhNXoXoLMt5WBL6UFVA4u6i0aQhL5AtlYftjvw02giub&#10;U08WgB6Zxeix2WsDbJ01svvvXMmoXwVf2YYF3ARyhdljF+0Pg7bB02wMLm432ty7XCFRWlmwlVxq&#10;sM04UrYVr6xthHtWXot/rL4Kicsewp4SJoayPW8jus5PRfe1KRhz6AvsLtsYONl5AssX2BeMB2DX&#10;V4EkqeO1X/iAFezFj/GrzmmYtvNhgg273ccqBLwZBKpfrvinqgLjCAwUMMbsuWRlYrPaX1B0E5KG&#10;PYvo5h/DkzARd76ehi05fyJ4Ot9gTU32aaaaBtHKXfMrqjSQffqPK2A6t21qcW34Jp+N/dd7iOOV&#10;4SOT1SSK4or1UFS5jtl+fQLfCkEmTDCOqQp/xSoE38oGun7ZhGWKEEu2YDuVsZtgvvEPMSiZdxnT&#10;SeDWveXjqyDp34Of779VywsNOMoOzfQU1sPUzY+zDLVnA/oxnu831xZyNTFPhxJo+Sj1qaxTGGB6&#10;cw7l4Zx2g+BpmYGo+MXOk0B21NRpzuxGUItKnIoqjfogecxyHFRPTAUxMEhn1YmFU7bW+h/NhafB&#10;cFz82iK0IUh2IVPtziL4bZgebAIG60z3TXJf85r5r+HcXJz9Cutui4lM8zKmdR4ik7Q8PdPfdDj+&#10;r9cELDosdq80Ks3q6WkwTmMeASZsP+k3VbAft/CN/zTEWraAug12uahq7w+SSaYOW4YqTfsTeMci&#10;nF2rsCS18Cw8SZPY7RqDvw/daTamrsS17uxG9eBL77mpmIVAS6i4hQT/U/DVHHa14jayy4LUdTsQ&#10;T2ZQtzML0EsDEDsuaOuVC5iW6GFTwUIhBqxyI9lRuhoJy57EfcuvxwNrrsUTC2/E+P2fsx4cR35Z&#10;DoF4D7c0IVoPLnNCHivGTqzMW4RlBxbBW6oZUHIyK+TVnXfDm7O2oUqDIWQu6Xh3yVMo8pHpKXZC&#10;TlWy12+2uoOBr2yhRwmgBFLN0DLzQ3EFLNvzN9zYPgHhCWTWqTNQr1VXDFj2KF+JlvAJg9ZvK9PA&#10;mTwKTrnul1SmDLlf5blJFsaUbWn5OigcVhfbbiQAR0TDH1kLvop1UFSxLkpi6hJQ61EJsBVrUsl4&#10;yXBLFdehgrwh+LvNfDvbvCOKI6vgYOUI7L2vInyzLmQjRPDmvZRGZxoRq/8RgC/VTfZQT0O9Bg+K&#10;S67GG3OaoGZsR1RuMhDvLdzhmJ9MBd5ichCZ2liWAjizk2Xq7vdmwdN8CIGWPb7Euey+s9eXOpNE&#10;ZBaBTC6WsxHTZBBe+CgDh1mkTjhtEXzFqs0KoXgQlC82HkaV5iMQkzABj886amsVnlof/itV/aHa&#10;SsmaPcq6qPgnsi23WFKAC7uw/sSNhVYJj5KJhI2GFjYIazYMv3tlOKbtyLU0W12SG5ovn3VAvsDW&#10;9zM1nPiRC9/6T0QEWMxQYZa6WgoOo/zdVlKGRv3nI7oxGW/iTEQlT2eBm2KxGjwJUxGTNBEPj92N&#10;XpouTOB1Nl6q+fCe9Fv8JiYH6ZeZL6+TRdZL5is3Ndl67+a9wpsPxcXJgzF9f4CraGCEXUIxX5kb&#10;NIfNS65einwc8G9F62UNUX/pb/Dw6hvwj+WXo8P6Rsgu48V4RCmPO4ID2FK0FvMOZ2D4vg/Re3Uq&#10;Wk16HmM3Dua1xYLEgR3wzj+Qh4tThlpM3iYDmyHb+xuUyaaao7gJrNjmWvVvzAFSAZNASaBtA1Pc&#10;JiBoJYvXZj6BqnFvsHJMgacNK0js53jy/ZbYVfgXlB4nIyXj/aazxgSEmlzhgJfMT36/OWS2ueeh&#10;ZNKF2PtAZWyr7cFxgjA8tYCIM+GNrkmWK9vu2UDUOQTcegRbAq6ZIM4yL4ec6ArYV8mDvVdEILsd&#10;j1tH4M2vaJ4ahQVh5t8c9C0+Xbq+b9X6cNYjOfGdn3lVcCD/DjT6vCGiG7yNK1sPxaIjAebH3o6B&#10;jyoFyYfefbeJyxHTqC+qxE8hWyRopc1AdLI8CQjAKWS9il8SPxl3vjEDG82ModKoUkkRc1T5VKXy&#10;sbwSjHdx+y9vsB69NBjXf7AGr7AOyfZbvj78VxoAX9Wj4EQMC0jFeqQ6lLSyAFf3lAliONnvbESm&#10;zbeQlJEpbDwIwFemjcBwNgx6AjO7aPamga/rB0tD4PttikYylbmB1k2yraAIj38wDRFa8idZq6fO&#10;QpQFQWfr32oSKqdMwFOTD1oc3e4ESQe0zrZr04XLFQjzQyz3/ev0JPg6EBfwdib7VZesA69/Ue/F&#10;8LzQHy9+PofQKnEVw7XHrnAU8N/iA9OwM289IbkAb2am4/7FN+Ihgu/9K69Gq2VPY2/ZHmwuWoHP&#10;t3dF+5VN0WLxI3hh/v/hkYW/xv0LbkD8nMewqXClMRcXdL3MmMxDn6ir+A5+1z0OKw4+wO6r3MBk&#10;Mohi5ValFvB+A2BUN1i2YYKiBsRclLMwHMu7E//8tAXCWhLgkzWAQ5aSOhFnteyGgctfRHHplTyn&#10;gpkpvhHDVppyCPAEedleBYj+o5W4ry5Z9tXA7htR+Mn5OPhQVew934P9lT04XNGD3OgYeMNrA2EC&#10;3DNR6qmBovDKOBLtwY66Hmy7MwLHXubvs69hht/Ia53NPKiEktwKKM1l46AGxVi60vkNGqPvWJVX&#10;NusukBbliw2MFtfAkr318duOiWxQP8CT/eaaSUCYax4+8oEVWHLfO7PXomrTfqgQT8CVz2zadPYC&#10;1W2fzZ6g1lUjCJNRdl2828ZHzMfXQZWuaP9k3nMxdhVXAXhr0Q7ENBiMagmTEbskD113sNx/gx7i&#10;v9PyZEd1zyYzBVTLGrXdUILr3mKam48kkZrFuk3ma+Fe2YDEjsWlrQai/7JtBsCOAat36UwPzuyg&#10;1P+4hW/+xyAqOg6iviza70TFwjmSu30bcwvwj9eGI6rJ5xaH15OyyFpG2bU88VNRq+10NJh9GK+x&#10;JVWAnHS+VHkz6EV35qdMDOVnrQVnsv07DbJec0+TvVjXkxmDBeal2YcR2WoMasQNxch1biKxtcZ6&#10;tEDjodTv8G3CyzOaYuzW/vzmw6L8qXhuyZ9Qf+W1BOEb0HtTGuYUTSIIP4oHF12OB5ddj/tXXIsH&#10;Vl+J+quvw/2LbsTgfb1ZgfItQIrcyiSfLNnB/OiL2okd8dmSZ1BSSvDKVvyESIuNq4Gw4txoMj92&#10;1wsqE3wCgc8NaMksg6YFsVDZHfmp71ovzdlkKyNzd33cmN6Wjdt4VuZFrODM+zazEB47DPe9Go9t&#10;x/5mngRBQHExftW1p+o+AWAJgo7NcjssN7VoFBfyPgR5//EYbFpTHWNn1sPUdbdi1c5nsWtjHA6M&#10;ewmHuj2IXU/dhh23XY9tV1yKzZdeik1XX4Wtt12NnfVvwJHku3C8/9M4vroRtu9/AUv2P4QpG27F&#10;qHlnY/GyKig5SEA+wsbhqHs282M204P0JPg51bYbcDzhj3viuOAx/1rtHrKXM291LzF9e35r2Jwn&#10;iTPx6FPHycbu8l75pd/y/Vfg/TnPo1p8V1Ru1g99V+0zYJSbYVmpRv7lbOiFfLpfHMh30mSYG1wj&#10;WJlrmWy9SWyUBcgtx+Ovb4zHDp5nkCubham+iEmzR0Ygk+eQ6mRmvhfXt9est9H408BMF/eE5f30&#10;dt9vVoekNgHDxkpcHbTrGbFxAKzA7B02+fH795cgPG40PGxANA05guQqrPU8RBGUL2zxOd5ZkGUR&#10;2uwBFMuFzxB0Qzsh9mz8o2ey53KESLt/SGEp+DGI2txTssMyy3Wr+Jfsjt8DwLviYC7+0I3MSzbe&#10;NEUmY0EjC4tQoJwW43DuKzPQbF6OAW8QLL+N1lrXkp2qM7cV86HnphKbVCHTg9bA+u1na5imfvi/&#10;16fgsFCRVUL+l+wbqabYc2iIZMS+j/Ho9DvQenED7PVv4L5sDNjxFh6edTOaLK6PGUWj0HZTI9y7&#10;5Co8uPoaPLrmevx9/a/w97VX4rG5t+DNdW1xGER7iXxteN11+T78tjNZQsPX8PTnLXC46E4y3Rpm&#10;s5UJoJhde/9RmRDqYM76izF3zcUoKr0MWhbIvBqyq5J9Rjtw0PejDnAU+8A8HgQYBbUxc+ODOCu1&#10;O8ITJzPPZzD/teQSK3XSIlRu8To6jXsGxUW/4fG6lwMeb57szQQVC2JDgA2yYplACGQOpDXpQwN7&#10;vGdhJPYdvQYfjvo97kj5M36VEIdbu3bGP95sjxff6YiEN7qgzSvpaBuXgvbN0tAuoS3adUxB27de&#10;RsKHHfD8e+1R/83W+H2PVriizVO44+U70XXkrcjadw0BsKoB7wlzikwyAXA0UDVzicCPaTqm9DL/&#10;FPtC4Gj7lR8ONJ3ZQkCs8wKq4Oz61HPxGNmy1ej5+PyaxWfTmZWX2bzGUe7TYKNm3AWAWuvTWV6Y&#10;7du9g6KCGGTn/wFPv98E4S9+iN91m4aNxQQRVRmWLYWelHlKsi6nGNd1GkOGO8HqhUcTi5IUP4Eg&#10;nMq6kjoX0c374c0Fm61YCoL1T/+NMfrziU9FFrQ9WCuTRy+3gbc6XeeTkRJ4s9iDzJTbmasPrgcY&#10;nHz0zQH4X6lmwvXQOMw24I4+qxAtf+VWIlds7NXg81k8rSajeotB6DJtbaCXyadhL0BkRI/C5JdT&#10;PaPME44hm12Y+kPKjwJ8lTcqCJYZ1jpZSeAHX74BsAqaMzZM3XkMN70ygiA3lK2gA91I2XoTp5hD&#10;+fld5yBueZHFVRBYOlODPBH+90IhwJUqwI5sx901MYPX7UHgTV5dghqvTDXwTZ/OG1NKyxSBVS+d&#10;//kM+ncY+9FpbTweWfxbPDr/N+izqwerzXEcKjuILza8i9mHR2NR7hS8MP0+3LfsGmO8Dy+5CQ8s&#10;uglPL7kL7+3qgt3+jTxHoSKVa0WWf+0mZiLqpY/xqzaJmLTjKbLeugQagYHcucJQTEZZdoyML/9q&#10;vDXhLtzd7nYs3H8vCysBWiCogS8BEY8zM4OxMQKFmB9BSsCAkloYu/JvqJXam2DL/E6dRpV9nd3B&#10;pDmISBiFC1NSMXTNs/CVXMrzHKAIgAykzOasEJIK3OOWmhfI6Xex8DIN7hG8BHQFRVVxrOxmjN7y&#10;NOq/9jTqNGlOVt+FrO5jeJoNZNezH2LiB6Fy7CBUadUPkS0/Q5g8XRrys8m7iGzUDnXjX8ITnz6B&#10;GVseQE7pH1FaSNar51CajgtQyUaVNksf9xuA8lkJqmog7NltWjB/PwVcZQMvZcNUwkamlMcp/bZ2&#10;nRoZNSL2qbzjMwbuacBtMwH5TnjPUjZKpWoMFNntCM8XICt/eG/9bkyZ5ygOhK/4bEza/AQuSW3D&#10;9/w5urGMGaawXGkEwUxPbIhVIt5fuQdVYplHidPZSM5GBBljmMxxbCjDWhO4Ysfgd53HYG2hAyHZ&#10;SwVK2jYwZp0jVxB3MJm4+xhqJg5FWMtxeHrKYfOPNzPeRmcuUB1w4Kvvp687/6naeAwZtkiNBsr/&#10;OngromLZoLSabgPpCgWrOC0x8eNQs/EXSBm1ylaHVmUrUzQ0sz/Y/5NqWCIVrqhp+WGFJeLHIcyS&#10;QGa4T5d32jpZCsZu2ofLXx5khcfTeikBYAkr/QJEJ81CROwIXN5rNhLWERAFvARIFwhEM9J8LBxu&#10;YO1/UQGvRmc7sEUWAPfgdbVPkdAenrDH0nVO6xFYcsh1hASQWsxST6KhDT3jnrJNSFr2LB5cdgOZ&#10;7BV4duldWHJ8rh2v4TX9XXxwBjotjUcyQaztqpfQa20y+u9+G8uK5rKLpQEXL4pY6TTfSXmz8lAR&#10;LkvLQETj19B67PPI9/7aKq8bXFPFF1AIQKIIwr9Fq8FxiH6pNR7+oAG25P2ZoBowE/AYmRdKCUpi&#10;a44Ba9mdwESE0moYufwuVEl5i11Ysd6ZZFaqCJrAMtUGRzzxI/GbLslYsOsRXrcO0yAAizaQM5MC&#10;gUqNgFe2V2PHCjbjwEyDbW66L4/j/cTWS8rOxtZjf8SbsxrimeFv4s5P+uCm1z7F1d3fxiVdXsVl&#10;nV7FpZ164CJuX93jI9z25me4r+/HaDz+TXy6rCn25fP5is7i9QWOLj8sLeaLzLRZ/mg/twOLY2rg&#10;q5AM1ZvPtGg2XyHZr52vZxHzJUAz3WoklK9eNnLmtWEqtqqZgXw2fuocMWjzsDA3skp2vvJTjZwD&#10;fT77UXmH8HddV9fkb0qHY+T8ncfkeG9AyxHPI6rBO7iuzTiszpVfrwZxWcbEXMRRCCpa+v+fn5Hp&#10;kqBEJk0jWPG9kKhEpk4nYZmOCklTUalhX3Scuk5nUlReFQWaSaCKRZo52OhvGfbx46/vZECR+X77&#10;0WakEwxlKlD0v+78dOMljtx8a+CrQTiLosb6vJXgzjr29xGaDTeJAMxeFxuTSJa3GD6L3EhjGg9H&#10;w0GrsF/5oHohjw2ROEoga6x26ZOPZCBsx/2Awjf/IxABlJ9QQkBRAZAKqAJZZZnXd8UBXJJI4I0b&#10;As/Lc1nxlyAicSGiWrGQxU3ENe8uR5sNXmuV1RJ3N2D8z70Z/pU68C0x8H2Fqkka8hdWJLNr3llF&#10;1jUMD30024qyXOBlibNBEVPbiSO+bWi/+CXUX34D7t10Fe4ls+26LhG5ZYd5AEUViH8KWQ2OkyUX&#10;4ABysIt/s7A+ZxkOHN1nZcYxaVUZIH44792gH67pnIhlB+4D8mo5EBNDsy69gIbARpDIzrsRD7yf&#10;xDwbhAot3kKTwU2wu+RuApK64wJoAgsZqK1QTOZlC0ESIGwiQklVTFp3L2qkvMnKHHD/YZfWuoBp&#10;U1kZ5Ba0ABFxfXDfW02x/sg9BnzmrsZ0lBaEoYTXMa8LsWkxc3azLX6wmDF/84upZxMEyRCD0379&#10;JZdgxJLH8Fzfjmg2+R28PL07uszojc5z3kb3uW+j57w30XURdcFb6DD3DbSc0QPPD2yKiSvvJ65c&#10;xHxg2nkdY60EOJkbzA4t5k22afuNucreSrDkbyX54WyoIrHr4NnYefgWPsclKMsncDIvnJmEx/F4&#10;A0/ljbFifbp72X7dUypwFUCL9WoRUh6r/BRQK88F4kVF0WycqhB43cCjMXK7j94bj2MDVlZcFfP3&#10;3odr2rVD2Av9kTRhhb1/Nx7CWqMCobEFyqx9ObggVZONJtp7kt03TB4QbCijEtlYNh+Nq9qNwNIC&#10;he0BlmUX4INFWWhM0J6wKRD41GaSqfdGojE7ExENB7N3N9eWmpc5oHuWH9004y1oalBP81sCXzNh&#10;EIC1oKdiCWvRWtmbH5t0EFVTxpnJISxNfsDqeZEIJPIZm4zB458uxPYiIYgqnIajBblqotxAvZ5F&#10;4OviXzhw/qGEJeNHIBpI8xXAy9ZIhclro/fa8lkr/O68zTg7bgTCW0wgu2LXvrUKEVs+dkGiWozG&#10;TR+vQRoBsCe7KHpxKgwK5Cy1wlBev/KSv7kKbLtvKjXwbU+1kVm2ynFLS1D95RkIbzwY7y5gqaT4&#10;CZtm7+Xb9hJ5iZXWqnjLjuGDda/g70uuwt83XoX71lyNF+bfw8I/kweo8ZEDWg6h9wD2lWzBimPT&#10;MWTP2+i0thnazGiEtccW8tqlvJ4KFbDoUB7Ob8O8adYbr2Q8gxLvlQQUsigyKTFdsShbwFEMlJV4&#10;37GbcMerKayU4xGePJnd01fRakQs9hURtOXiRTCQTdRMAQKHbDcIZ+BYWBVLdvwdl7XrxF7HdLLf&#10;udBKz+aHqffBbm5kIru1yVMQGfc2nvjwBWw69g++2rq8DrvS1qVWegRI1AAwIaci9/M3sj0DHXbD&#10;y7Kr2arA8sf1eS/Cu1OfQKXGrRGV8B5qNe+MOs26oWbKhziz/Rc4+5XPcVbau6jTojuqN+2GmFbd&#10;UaVpI7w38wG2TjJ/MO3MC+vey/RiACtbcyBflAamySe7eB6PPUrmyn3+krroM+XXeKj7fei36FFs&#10;zbsXRb4LjQkbS2XDpHMtzTIpiOXKfMJ7yQwhs4ryTWYDd4y7trFbNUBHZAfnsUW1kFNyObbtqIvc&#10;nMpkvQJc/q5GwfKejd9xNlB8f0Ul1+Hl0Y0Q0fRNXPrKcKw8pnoiQClhmVB5Y7kgbRXsJIxdCU+z&#10;4awrM9kzUS9FwcuX8HMB39kshLccg7s+Xo4HP1uBC9uORpUWQxD21Kd4sY96WBK5bylCCDCf5ezc&#10;lJHwtByFhycfQNfdJDQyCwgYy9ez09Sb/0p5LbFqrQjTM1MgrIU8SaQIwM/MOICabSeRQIw3Zh+h&#10;XpjGe5LmIKrJcDz4zhRssLgVrIey8xJL5A0hJqzetLFeo/Yh8LXMEFCpl2PttmWM1wpApylrUL3F&#10;YGY0Wzh5NbAQhaXOQFgimVbcaPzhi/W21lqPba4AnE6/LfA1m1aA6crsoBFaRUR7YMI+FvIRuLj1&#10;yED0Mnk1MPXmDM8PPpdA1cd90vl5E/DUolvx4Kor8ODa6/DsrLsxe38GQfcQFuRNxOu72+HltY3R&#10;ctE/8fzCP+GhJWSrM69HrzUpyMUeY71qvlV0UscsJev9CDekJ2DVwX84TwMCiuyqYq8nps4KfI5X&#10;xeZ9t+HXXV5h1y2wpHdSBqrH9UTyqEY4WPgnHqPl4V3gb52v0IfyhjBGnFcJe47+Afe/0ZhdPQ12&#10;zkRUynjE8F2EJyxmT2QJogyINZWV3dsWb+CpT5pjbfYjBmTGDM2Lgtdjl1yDSwbCYnVivwJ83Zfd&#10;fbPHChDVNS8+HwOXPYVqCe0R03IC/v7WMrw8bTNu7k3mHTfBViGp12okGo1ehX8OX4EqaSNQucUr&#10;+GTRcwTKK/j8DhjN3mqNkANDsduifIKfGC+fVWYOa6xspQk2QEzzO9MeRoVGnVG9VTf85a0UvDnr&#10;Raw5cC/yCYIo5TOZZwd7CjxPZhVn7tH9dE1qgMlKxXCt4ZF5RbMBi+ugoOgGLNv1V7w66FJMnF4X&#10;hYV1mDY1CgJmqoCXeVCihknvI+8MLN/1D1zVqSXCGn6CjhkbrM4YtyObsxUgAux3WU4JLms/hiA7&#10;DlFkvZ6UxQRfrSChpbMUbIfvKY4g1px5yIbTI5eultNxGcvxwqOFvKJczjR7jEnh9e5/l8c37Itf&#10;f7zWlsbSOIotmfUdgK8CVJUPyq7JUF23FBsAazJG4znZqNeOaY/PsIZEK45H8nkUDyKiyRD88dVJ&#10;WHE033iveW4EYgKrC+rAN8R8TdQLUHAY5yLiMkXG85fHLEOVxv1s8oR8eNWCq+DIWTyy5Wj8ddBm&#10;M8j30rRHtsCne4nSEyB8mt/+U9VAW9A9pie121bgmg/WsVAOwkMfTLO5aHqiMn8x6wC7baoLfKZ9&#10;/u2YvH0UDvo0Y+0IBuwkMM29FfWXXotW85/BhuKlGH3oMzSYew8emXszHln8Ozy0gqC79ho8sPR6&#10;NJlzP1bmzXHlRSWKsi6/FFe/PByVGnZF+/HPIr/0BlZ4Df4EKrvYndiWwE7sr6A6lu/4A67omM5u&#10;m+y0rISpGpQZj5otuiBxeEPsLKiP4uJ6gcrOcwRWZGA24q8BopKr0GPiw6ge25WNIEFXy+wnTbZl&#10;YTzJy9gVFBOZwoquhnI2omM/Rv1347D00AMkZRcwLQQdMb/jFcj+yEKtYQiAI+8nUBRICczEhMsI&#10;aMirgwkbH0St5Ga4suskTD7kw8DV6zF4fwlqtSFwNBmHuBGbMOPQEfTZlYub3lqAM5q0JmA/RIA7&#10;aXYwtlsuPxRRTQDsJ3iqAZAngvLMsX0e662Ozxc9iJj4t/k8GQR5scNPcWOnrmgytBkGrHoY6w78&#10;Gbl5t6GQPY5S3/lsKM4kILMHkcdn4zPaunj5NdgIcL/3LPhKzidwX4vNx2/B0A0PIn5AC/w+oT7i&#10;P/4jjhz7PQG8ust32doJ4mqAzCbO/JDvtN5HUfH1SBr9OCIa9sBNnTOwqdC5MMrf1WDXwMVn7Pfl&#10;SWsQ3WSAzWwLJ+PV+1JI1Si+o2jZ6dmAhqXJJMGGmPUrPHkGosmWey3Y6qCJ17GYJJReM9cjrPEA&#10;1HllNhLXsT6w7PeQWYDM9GT9kpnvfx/ctoE8XZPgqzCvWsK+65YSIz8a6HuDpCd+cR7O6jzLTCvh&#10;fJYoEokoNvzhMoM1HYWb00dh6v5c601bL1TYwkfR0zjq4p7rh5LvGXxP/7Daq2DRbpHLMuwhuDQZ&#10;uAyV2Y0PJ0NTl9ZG1jXA02o6ohMn44FRu83M0DuLL1qLVQZeWhAYg9/dCKy6R/97gdA1xXpVMHS9&#10;3mTcaau9qNGR6WNr223GBveEeq9sZX3WFdSOEkzLHoMWGc9gaY4WNyQOluXigx098Ojc29F312tY&#10;UTIdDRbdh7+vUASz6/Hghqtwb+aluGfVZXhq/h8wfO8nZo5w4GvVAt3mbEPUi0NxXVprzNl2L7yl&#10;tW10/MQAmUDNPAgCLlVFlbFg2x9wocwGiayMqaxwqVPYdZuByPjpqBr7Jhr0bYQtR++BnyDi7KIC&#10;X16L1xAglhVXwfy99XFd+1REsdunLqyHlddczmQOaq1KPYENJME3ZRG/E5zj3sdfujXDnM2Pwuu9&#10;nEAim2sADMXmBDYGwtxnrF1M2IGxmQTyzsSsbffjnPaJuKDNaAzfeAhD5i3C++t3o1qrD1Cp0ecY&#10;vi6H19+AdxdtxvXpk3BObAJGrOVzeM+xa9sqyRpkCwyCBRsVA2axUYKyTfAwgIsxTwS/ryoyNt6P&#10;eik9CE7TqAIwfrYahcjYD1AnKZ3gl4LHP0lBl3GN0X/Bc5iW+QhW7boTWw/9Fruyf4OtR27FRgL0&#10;km33YeLqB/DhzGcQ2z8ev++dghppnVHhpdZ49u3nse3o35jnNVHCZ/ZpEgjToPTI68LMJUfZc1Ee&#10;SQtrY0bWg7iwTVtENBqEDxeRClJEW2y6hUAmYJZSMJpfvTwSngS+Y6bfhZbUYCkBVwNxctVMncl3&#10;JvbI/WLDTUfjoQ/nI8dAlzAVuNas3Tk4o+VIvs8JeGZmtsVjkE1Wq3ufBF/n9XBq3fnP1DFdDeTJ&#10;F1+9zHTVcwG7VhLXmnIE5VdZ/xNXFOGinixrBOCwJDJfpV/jEWksl81H4VqSk/Fbsl1DYnnjYNc1&#10;Vz+s8E1+D2Lv0FCDm4FZKOqS+2VuULeAfwJdpR1FPvzzE2YcWy5PIjORhUIGdfPhjZ+MyskT8XjG&#10;AfRky9eLL0cLXMrX8Ntitv9SWQg6sqvVVfPQNzl3tidnHERYwkRUSxyD2XvcdGK5l8m8IPYrKnKM&#10;nbaeG9vg/lnXsasWhyM4bFmyHwcw/8g8HCzbhU839cI/5t5E8L0O/1h+NR5echUeXnQtGi2pj7EH&#10;BpEtZ7NysQuoDKMeZFfhj6+xq/j8Z2jepwnZ1NXs8hJcjsnWGBisIrAoZq1GzW0AKL8mFmT9ERe0&#10;68h8VYM2k4V1EqITZhFU2CUlu4uO74F732mC+bsfRVnpJQStSAMAZ8t0jDTX/2v0nPI0qjZ7m5VZ&#10;oEv20ZppIYv2tCYLSR3H7h+BN002RsdGYpoNxHVtU/HR4idx1Ptbtj5upeQSArENCtpglZhpNL/L&#10;Xs0ut7rn0oKqWH7gLlzeuTXOThuCwRsOYsn2Hfho+SY0HDADneduwbwDXoxftApjNu1G4rQs1I1v&#10;gSnr7ibzrebANQhcAnsBeoABG+CrUTnhqcD8MjNCOIpKK2HDsbtxV4+miIgbZf6yYXpOPlMYmX10&#10;/CL2wMaTIHyOCi3fQs343rggtQeu6dABv+nSGjf3TMHverTFDekdcfkrnVA3qQtqNH8LFZgXHo1h&#10;xHXDo58/z8buXns3NtlFaVH6mE69sxMuemxIZXbwy2bMhiO36Hd45tMm8Lz0Pu57ZwaOGlBa0WDp&#10;c2VE9U21LmXUagLRaKZfs0D53jVbTHFPrAywMWk9lfWLPZakuXxX7GHGT8LFKcOxMttZft34Qhl2&#10;l5Th/3rxfTcaij/232pTgeWJEDQ3dNkiBvy/kxynJ6/zZTLl6rpjxn7DgbT1Plz5xiJbNCFSQbT4&#10;bOF8P5Eia7HjcGHKKPRfs1dVkcLcIdbYILj942cguwRD5opm+93371L4tr8H4QPJTino1aPJtODj&#10;C7Vukg0QqM0GNuQVo/7bbL0a9kN4QgYrMZkUwdcGdOIyUDNtEp6ZcdgFQNfop70Abpd7Md+l2iw5&#10;FoouFgyE4EvC8cchWfA0Ho6bes7BzhK+Mr4wPZc5vQeY/FZvJhIJOg8suwaPz7sVE/cMZD6oYrjn&#10;1jJB/Ta8ZS5oCSufRvzq59BjZSsM3/EJMks28DjZj7UasTwc3EDCxM3ZOCNuMGrH98LwFQ1ItGu7&#10;rqlYIwHXGCUBxuyNBj78nleToHUnLm3XgQ2bGMJ0VsZpiExQ6D5WRi0mmjwelZp/jNvap2HQsgY4&#10;7r+BCRR7rkpGWsEYtb+wGvYduwePvt/UJlZEpYgRLmSPZD6iEgnEKbyueULIDryYv2mqKxlXwmCc&#10;mdAZScNaYnP2Q2Sl55mJoSwvGl6mz7r8xnbdpzFjazSiyCJvxa0dW+Bvn0zHrNwCJL/3MZbmFyF+&#10;+HL8s99SfJ55DL3HTMdH89fglQXbcFar5jYhpKyotrumnt80uK08kep+/C47LZmwuvxmcmBj4MuN&#10;RLH3WvSY+CAqxvVkxdazkRiQzSvwd2QrPpvMLSIGLKueZAJzgp5zMnUK85jKcmzKLrHHYuqSbbYa&#10;jzOb90TsgMbYkv83lBTVZKNZIfDcwXR9VW2JJQJvmdJZeiH6Ln4R1eK74YyEgZi+w635IB9WZ3oQ&#10;criyMutAAeqmjDE7v0fugDJBkAXbDDg1nOavTWBOIhsmaCnsZHTTYXh/juvJOZbogli1GEKQazgI&#10;l/dajFdUJ7aVA8msUgLxSTD+TpXAq/gsigeh2XAvk4Td9N4yhMeOZpkTWSPLV4OiUAMtxuPc+H74&#10;eFGmPYkAWFOoRZIMflVtxQX5o9sjWzf3u4O/M+Fb/e5Frt8ablJR0OCTC3+olRpKA9MYgdWHcvHH&#10;HuzGNhlBNjYd0SlswWRLFLMi8J71SgYaz2NXh4Bni/kx8wW81i1h9/+bRCT7X9XMDWqR+dlTXSHu&#10;u/yNZWQfQ9Bw0FKzsfHNmZr92optKdYULUCL+fXx0PIb8eDyGxA3/36szZvNA8VkFRayEFqZYj+2&#10;Yrt3E7ZjJ3L5XQF4jvOXIt9hA1+NQ6rIiIckDOd9G3yCP/RuhW3Z9eErrGRrsZWRGdkAmQBGXXiC&#10;lwVp0ff8Sli9/3ZcR2YW3pL5qlFirRyQtMC6pDJDaBqnomFFxo1HvaROeHn008g6/Ceg5ApeT4N5&#10;vJaWXM8/H+sPPIi/9myAsBZfEIRmIYYqdmhdWrKpKHZxZVc2c1HrSbwXwShpJiq0eBd3vdYMo1Y/&#10;DG/+DfAXnE0GHO18ZqkGyAJdqcwDBMRjBdfigV4JuDRpND7NPIJZh3PQc9k+1I5lD+mFIfi/t2Zj&#10;1JEiDDlUjJt6jMAlqa0wb8tjKCs4i3nhrmegekKD+2RTdaYau5+Ypp7xCNWWNaqFLDY097/5Eio1&#10;fo8AzAaFwBvFHpgtR0XQshl+YpN8dotFq/XS0gjIWhSSz27xCMx0RrCL/xyXt4nH61OfQnbBn8nq&#10;nanIKxOP7l8ObE+nCmhfQhAuZW9gy+H78fuuCQTDPmg9bpVKHyuXYudRbJaX3MTKWJKAfyq4enOZ&#10;iWRuINBK9b5T2WVP5W8ahNNU5FZsJOImI/LFz5E2cIaVNU28YEbq4vh02S5ENh+GGq0no+WKYhtz&#10;kU+9qyM+IyffC/jqPuqFGkNmvSQDfoXpuOWTtdZLURhZBY3XQJwWzA2LnYAzm/XFGzPWihbxSUQC&#10;A/Ar0DVckupZBb4OgL9L4Rv97sUR+ZMPaG7hfJkCF+2fw1b71o4EXQXIEYtoIzbBiqzCEMduQ/pM&#10;xC3OsckMesFuhFVgeBJ8ZYs9/Uv69rRbJl9yppfdK7XyQOs1pajWdgaimg3DB/OYGIleGEu/vTeq&#10;wDezZCkSFjyCh1beiPs2XIX6y65G5w2xOFK2TzYX547ID4lOKyUobyvNxITsYXh7ZTo2H1/JfOMB&#10;qgmUrCIvftONQNbgDbQd/xy8pdehLD8QFJxd1PLgK+A5we4KorDt+C34c6+2CG/B88VG2Y1Wz0Kh&#10;BwUcFgvAwFI22wmoFNsF973WBCNXP4G84t8TdLVihQapeI/Ss7Fw9z/x19eaI6rF+2R66sry3aVO&#10;RVibSWZuiNAK0WSKirAVxe6grVSQOhGelh/jvKQ0JA18AYv2PoYC/1Vk2PLIcGk3YDQg5r3Ito+X&#10;nIfnP4tFZIOhqMPzr+s1E9WTxiCCrDIycTaiWo7DJekTcVEngnxsX3b9X8by7fJ5rsZnPwleX1ED&#10;XwE8lfdT78E8FszlLtwG5PK9tbHiQH088mFnVG41lvnEsmkuj8o/sqwkfRf7JQBr1qX8ajWVl5Ve&#10;03qNUbaahKqxPfGPN17AlM2PosB7NRvMKPh4D19OlLvn6dJXXvVemV6bAMJ36i26CqnDG1sjfEuP&#10;idhf4gqS1Ta21AIWTe6R9GW3u1LzkUwL3y9BSSw8TPZr2eaTlvA98b0kjMLFaQPw6Mez8P6y3dia&#10;W2hunwqyA5+b3DP/YAHqpI1CZPwYPD7lgKuTYqEGglqU4Msmgu9KrQ7a4J7fzTSVO9o2t4DtHwdu&#10;QERLmS1nklCQBLCHF6U4JK3mMg8GoP2EpepLOmFFFTG0JkumT42neAXI4r+qjd+d8I1+D6L3b9Mf&#10;WTj8pdaqCGb0aOO2HMY1bUaajTfGKiuZRGtWYBnM4yfiMnbnU5cXWmQyvWA5dZsPb6YzuguAT4SJ&#10;PM1L+jbVzejxGth3IQN/fvZR61LWSRpJEHLdPpvqKeRVS0NgFWgeLTuCV9ek4KHF1+P+9dfi/rXX&#10;4cmFf8ayvCWBc0qwzZuFuflTMGTP53h/7f+T9xWAUZ3Z9wlJ0Ja2VKm7e6nttttuHVqsbtRw4oYW&#10;KK4FWtzd3S14cAIkJBDcNUQgNjPJ5PzPuW9C2W7W2m6X/v6v/ZiZl3lv3if33HPvd7/7tUPYtg9R&#10;K/5JtNz8FU56jzlmkW8sTNlzlub+DNxEZrpgVy0SaJrWZEMmoIpRNbeDJsuCCCwCXgmuZsz9ke5+&#10;FHWHh6BU2Bj4tSJQGTNbQ0AhYMp0biVQ5vtYmp8yscUawkbj5thWCJ7cCPEn3ke29yF48xWpwN/I&#10;vxk7TlXFZ6PqoUxYbzJqLfUWk+LANz8iBVwmLc1t+e3LUADKROk9WWCz+ezjvniofQt0WlQfu05X&#10;RZGWJVu4HJUFFYa2+VHca77rTkRMCqYynuqY92RopRTi1kzWkXzWBLxwMtEIgmL0IjzWoQ2STrzA&#10;dpGPVC4FvlpUBe9rykjvnb/JjNfvyc3hYRu5z5fheyoCAqJSUHoKKlFRvou2q/rhsqbjCFYy36Wk&#10;tMAknvVZQdbIupDdByjvQOwmfmc96896R00lUI3AY9+2Rq+FdbA/5zV4XLfyt+XXFvBrko+//S9c&#10;DlZ8k5Be5YfQ5/wrMHf757gmsg8uD5+ABQedBbaO9ifr5Rh0wLcQB12FbBMqPbJac+VJGRKUpLgC&#10;Yzawjxfh3i4LMPdEhgGTJNQEV/MWFivrAPtBAtPzvThO6o8nyO1BT8qBJsYkg7IMRYJ+F/BlUVIr&#10;5dPuvseN7qlu4gKZN8G3HRVCtZmHEBTF8R0131b2WU6IprQWSTIqNByJmEnrkOXoJUksxVXzM1Qy&#10;rF+x+PrE7b92sAd/h0NjgRqlUKazxfA6q7MmJqbh7ugp8AuZY2CruMNAhSnJPAtfgEd+3IRvyS6/&#10;p2njNDYbXoxXsX8+8LUiF4Rpwb/vpN+ySNMq5EW7YQh835x50J79yQ7zcCTXZcP8Ap83LUoDhy+q&#10;69qsJagX/wZqb3kSNZMIvmtfxqZza5BN9jvlyECEbv8Qn2x8Dh+u+zNqbngcbyTfgZrrHsGc42N4&#10;PQeHCZLjI46evYNsZxxe7xGKo5kvE6zk5yWoKIZWS3mVyNwAmMxK5rQJrsOaPJ7b0XfpJ6gQ1p3t&#10;TBDjoAwgQ9D+dk7EAgGNbDWQLNZWr4kxNKUy1EqisMF4pH0s2i2qg6S0d8i4xVbLEPwvx8nzL6Hr&#10;4i9xT6sWCAoeh9IRFHKaphLyQJniFHg/AqUiK8pEKOSJ92+pfANkilGzUTa0F9lbU3SJq8t713CS&#10;82TfyfpoYURpFJLltZvTGGXDB/EZ5xHQlxBECLhi6QRyf0sgs9aKX+RSPNupNXakP4+i/NKsu8DW&#10;B7oqUkhqLx8AW2ib/s4is96bqSXAZPj5VxP0H8X6/e+h4aj6uD62M597Nn9bikptpTqtpLJhPVg/&#10;KZQg7RkYGY9ALXkN6Y0HW9dHxMwvsP7wp2yvKiiwpcrsD8Uc81mM8er5bPGFnoufSywCXAE2n9k+&#10;8/s5gTh45h283LkZ/BqMQPOFu3yAIWeD3FmCS51RIn8gZNoW+Deaxj4VM19NNrgM5dgfZdnPgaHz&#10;8GD7aeDQtkOGloGRzck4J/RynuXLcRwTdcfgoX7bHHcfL9KrJr4vyOl/udjv8DcF/Fry393mYWiV&#10;UgF0JDnqegx4b+5RXB6tWGDNb6wwcqH9HMuEkw03Ho+vxyzHQbekk0cBpYzEkAjlGKJqtv8y+rIX&#10;f4eDo8BL8HWRuqli8rkMXncIN4bPQKnQ+RR8sSSaPVpAoUmK0Dl4etB2tN/pRW8Br9wL6lgWa3y9&#10;soj1qsOdIOz/PvOVb0tJ0zsKfPlcjw/bSRCcgo+HOrl7NTiV7EZ+bK8myBTxwHNSN9nIwLTDg1Fn&#10;1euotfERRG/+EEkF8Riztws+XvUM3tn2AN7bcRc+2P4EaiQ9geqbHkL7bSFIl7+Xh3MvDzLYjq8r&#10;yqHeDzQ5v4bH/bAJo1dCaeFIyinAVwKJ2G+BmB8FXKBizCnvcmw5XBWPtW6FQLId/yiCL4FEZrSS&#10;FMl0li8zsOlCA05lkFJ2rECCi4AzIGIeLgvti2c6tsJ3cV9hY1pVuJV3N/8WMsRHsfRgVXw8rC4q&#10;R3Umy1J86QqUC1+HspGrCU4CTP6WQF2uiJaLCQACr2UoTfD3j5xC0O6FxzpHI3ZWPcxL+RRHT72M&#10;864HWPMq6BffGBXCe/GZFjmKwrdowEKLYgjocp1oMUHYfLzcvTV2Zf0F7vzLLrgSios+m9uEIKzF&#10;HpZjIZcgrUUR+eXgKbwbR8+/hoV7Pkb4pPp4sFVrgulI/p7aQ7HRvokcuWgIvpp0KxW92XG7cExf&#10;FtYHT7aNRPMpn2PNwXdwtvBxuD3XETjZ/uoHgacAX6yXz2IsX6vl/in46pkVccLvahm4rA5aBLm5&#10;TyB64tcEw954te8ayL+r0aKxIgB14uadVWpTdxzGlWHKfS3w3ci2Up4HWQ6UO1qZtzabgeXHHYNc&#10;kOTDXHvVZ2GR3neJS4J/w9G4vsNKtNpRiA4098V4u8stR1n8udz8N4oTby+5d3BA8zCyTDtpubPC&#10;0vYWoicZ8JeL0nEFlaVf1FxaSQtRLiqOdaaC1phpPBrvD4rDnvOSUMopK6vam0/YLFc7/V872Kv/&#10;/UMdp6XDOjQMui/biUqhE8hQKOBkC8q6H6SYQ5pv2tjvL8N3GtD2kHnPxhTgqYFl1qhRFdKiLErF&#10;/qXiUlIn/dbFOlw+ZiqG23poddlkfDt3qzM42V/SnqZsWN/MgjSccZ/1/U1p0zMw/fhohC1/DzOP&#10;DcGa/IX4mgz4nW0PotaOJ/Bu0r2okfgIaq59HM22fonU/C2+ka8by+dWhFUnz+OmmAmoSHAbye/A&#10;XZnCK2GU6aocCQJgdqvcDGS9msgqztLlrPDyQ5b7CUTMaIgKTfoQSDQpxD6IXY1AArEze08mTPDV&#10;KigxS7FM7SYbRCHVoLWsUuynoIgf8UTHKDSb0cj2G8vIf5KPeB+y8t/B+B2f4b2h9XFrdBuUDhnN&#10;vqXJqwkq+UZjyMAI6KWaO8xYrqZSNinF+4shR85BUFh/VG7RFn/pGY56UxtgwKYIxC4dgDIxw+wZ&#10;Amgqmylp7JOgqPeaQNJ+ZWFz8Wav73Am/w22z/UcdJexkM0qvE2veRVYrqSUXcdyA1zuW5GRU4Us&#10;sjoWpH6A75Z/hrcHNcZtTb8jIyToRhPs5cNtJuuMbWVWgULz+HtsJ78ItlXISFwX2wmv9G6Mzks/&#10;xuYT1ZHtfhbeXGWXE1AS6K2P+F6gr9jrzLIW0iYAVkjgz8H258UYswBauYj52ZZqF9yIYevfR/mw&#10;brit+UxsSRM3FW7IV6uxoygZB1wO5BfgkXazqCDYRs22sC5SqFJkrAcV12WhszEh8bh9V4zZ5mrE&#10;eA2HdMZBoxmpp2k5jUe5ZgsQsSkfHQ7R1KdMCHy722Kn34EICRPMEnUYsNi23isHRGdjwYXoxs8K&#10;Rau3OgPXtY7juGA/cYwEarxHsz9lKTWaire/n43tZ53lUZJh2+bLlJck9793sPd+7aGntflQ6xr1&#10;tz4rlk7vi7yaXHO6TcOi/ZwEXNl4FAWMgticLIsdr5AQuRlKRc7HSxP3G7MU8DoajUVuhr8BX6dc&#10;3Oi/C/j6nqcLO7TZtnxc9S1NzEbTMXw9/6hDC0W85MACX35ceWohRuz6Een8z1klpAC089iXswOn&#10;vXsxcl9vvLP8EVTbch9qr30CH62rgi82VUX/1E7Y7U5im7l4K7ajJuVoFun4cesJBNCsf6h1U2w6&#10;/hGF+nJjURJq77myFEoxKHar+RPFrnyrtQx8ybwIvgrmX5dWC8+1D7HcGAFN11MIlZuBLNcmzFbw&#10;MwGXjNRfrokWZMWWT2MNvysGq/A/mfpSmHM5qAfj5m/bos6IhpgU/xH2nKjJGr+GE6iJ2alfou7E&#10;xnigY1OUj+xKq0ZKlwAeJYYtJsl7GIAK1MnCyb79BfrNBNS0ggTaYVNxWfgoXNViItnLLF4ntkxL&#10;SZN5mjS0CSQBrxQJr4+Iw6MdB2DAulAs3PkB1u6rjYTj72PbqfcJiu8i/vD7WJL6CaZt+hTD4z7B&#10;d3O+wJfDm+Cv7VvijqY9aJb25+/yOeWKsftKGS2nApJbgVYai1/YUvObXxPTGs92CUHElG8wPfEj&#10;HMh8iV11F0GdAH9OWxUFwSt3UDrb36IqNAlKEM6kkiT46r1ipxXp8XOw/XlxwFcWTSkUyE8swKZi&#10;iT9YC/eInTcei9FJJ2ycSPkb+HJMCkAlmWJ0dUZTSYWwz5puovKSO0hKbzkLXxvNQs+lHOD2bV3z&#10;0yEGrUTrolKb0vJwS8vZCAifjc+XnrF8C9r9W3kYlHzqfwG+enWiLvgMBsAKRSMTJlFTSGjo+hzc&#10;qMVQEfPZr0ttktSfCkgrMUs1HoeXOk3ClpMOANsGpcIvH2HUoXdGouyT055O+eUHe/PXHtKMmi10&#10;nPsWH1foIQMsJHBoAEjrFuGUuwjhk9ejbIPh8CeTkJvBtgYRU4mci3LRc1F12gG0p6nQSXkaFL8n&#10;oCPwqhjwXdT4/4siBSBF0P4oUH/DectpUCl8Jpbs9010aFKiSNnZpDe9GJLaBZ8u+xPmZYznZwKz&#10;NKlv1kxBZGuOLcCgnd3Qd18rDN3fFrNPDse23I3ItjxT/DrvI77sVXJVh3SgwVSy7fpjUKtPE5w8&#10;/zoFV/5dgS9NUvl6ZdqakP7jItaUV3gnJmz5EndHtKUQzeVAJPukMgyIXWfZyQS+8mUqBM2vBUGo&#10;lWbG16FcRDyCNOHkm6jzNzbMPowhQIfMxDUhffB8+3AET/oCEzd9gpSMRjjoDcfa9Ibot7EBPhwW&#10;jPvbtkH5iD5kz2TEETPILAW0YpEqvLeEoxmBQeZ8FNkmGbm/sU0tLXeSxDiTbLKaCOIWnyqfNc1L&#10;jSs+Z+mo+bg8ciBubtYRD7RqhUe/a4nHOzXHI52b4652LXHjtx0sO1u5iMF8BrLbiIksypbF3492&#10;GL4TscD6q75R0/i8Y3FFyADcHdMGb/SIRPS0upi87QOknn4b7rwqgItWiLsiX69iB19rwJhHUHUr&#10;QZH5dEvuj3+3GNPVSkMqUg8tGsjNxP4/kv4W3qCF4NdoNKIW+GJZOXZM4dv/OuNT3mt2o1Qw60pF&#10;52wtpNC4ZWaSa8ftBhNScZLfS3V5sfF0DuamHMaa/cedqAdNmHNcH8gvxBNdqDgbTkHV6fst25gm&#10;uwx0LwE5LS5K/OOkki0yF0TElhzc0Zn9GTKb44SvUtYWJsg2aDgZz7WejLj9juPGrE3bgsYhUhI/&#10;taDzyXln7fwrDvbmrzv0AOagNmBx8Y1Al2OvwGvgq+NIngd1hyxDxQYj2eEcyM3W0oRdQ/Die5qv&#10;5SlsH845YcHSlqR5t4dF6SDl13E0W0mN+3uXYiXQgeD70ZKTBJt5uL3FHGy37eF5yL/GuqvW2nG4&#10;0/Zo1Fh3F4I3/BVrMxc57aReJJNVvofizlNQi8e8Tc6Z09iHE3lsDCowLwG9yAfYmfzzm/0JdPX7&#10;I3JaPWS5nzJmJcE0NqUcBWbW/q3Q/l3h37WLcY7nMfRZ8RGuim3JPqE52iIOZQg2moBTur4ALZqI&#10;EtOVf3YuFWYcSkeSKWiJquJ4FeIVLZcB/x7ruAICojiQacH4h47BdWS6T7eLQp2RDdErvh7mHo5A&#10;fFZnLDzZG/0T2iN4Wgu82qct7mzRBhUjvyf40SISGEdoq/9VKBe5AYFafadsaco9QEUgoC1F9u3s&#10;6UVlEUPWToBWPKe/AITP5QgVQZnXBUUuQFCEyjwERMyBf+QcgqniXfld+QKl/A20qQBiWbT4hL/v&#10;FzIdZcOG4Zrwbri3RSu81DsM30xsgB9W18eaA9/gRM47FMin2HePwOV+Hpl5L+JE9gvYcfINrNjz&#10;MSaur424tXchJ6eS5YywiIqS+uI/KrJeyKT5aqxXjJrvz+U/jeAJjeFXtx9qDV5ZrLp91pacB3y1&#10;gQcsPnQW18dMopJZwrZjO1F5mYJpIdfNCtzaahn+0msRHus0B3c3n4mr6w9Frd7zOCZ9B2+lWYiq&#10;Qzbx98biTyOSLH+2toH/PRjvf1KEH/JBO4UKghZrdGIBHuhFAhM8A0E2t6HcJgqBpCKiFXtXi0mY&#10;stNxvTgRHubAcVSXWRAmwCbjJs8sv/Rgj/66Qz/uPBgfysLI+KCmJZ3O3pXtwfv9V6Bs/bE028hO&#10;FNDdfCMFmoITOheVmi1BnSWZ6EWscULICp0Ucj7zRWu62++Xm+F/37Fi4pbkg+Bbddo+WwOveNt9&#10;HqeuHO3WP+qYM0VH0CaxId5MvAO1tt6LsDXvI/688jrwCzQGtMCEnNb5sjUgkEPI3pG7Fn0SmmGR&#10;dibWHy2nqrofSDyXh4c7zELpRj3wA817l/d2Ml5nEkeLBCw8ymbDJZQ/F9yLi/yG+l4AsgqeQs/4&#10;L3Bjy6Y018dSKVIoFXLWQuFIS1E6eiVZpNiwgtaXcKBykJq7QOyQQiu2ahN2y9inPCdGwb71aybf&#10;McFSEx1h41E+pD/uaNYDL3Vtg/pjotF7TRjG7mmJMQd/wPA9g9F9w0CEzuqNd4d1x4u9u+OB9l1w&#10;bWwHlFbi9pihBAstySVwhhMcIwmYAsnYRca4ba6AitxfnxVDbBNy+jvNacvWRTC17/G5I/g5jJ9D&#10;ea/Qqfw8CZeFD8X1ET/gttjueLxjF7wxoAM+m9ACLeOaY2jit1hypA1SslrhQEE4drnrYH3aJ1h4&#10;oDYmJVZH35XvouXsz/D56C/x+o9f4qmOMbizVWdc0TgGIQNfwfnsh+DNkVXyG4CvhcRJuerV58rg&#10;+cLCW9Bn+RcIrNcDT3ecg715xeNRo4bQKxLkA9/9riJU6TyLfT3XFJqtbNQEnNw/zddZO8rnbmF7&#10;kQTnJgvwSKeFSMnTQOX9aIXJ+VB3Ck32L0fisX5bLPpHlqrk9Xdx//2bRfLqpKRURIQDwt0OAC1T&#10;vHiqH8dnyBRacUtIAmVVafKWCoXj9aaYkRi9eZ9PLIvX5fJwmpOHPjtLqOzjLzzYo7/24M9rkokd&#10;LMarV0vfxmN7eh7NIQpsQ60rl4YlY7FAdHZq2Hxc3WYZ6q/OxPc+zakE6F3kLGcnFvt75dPtsO/S&#10;AF+VTvIz8Xn/MnoXGehUvDVwNU5ZbXmI/bP+8rdlkx90Sg7B69sfRNXUx1B74+MIW18TO/Pi+UWl&#10;z3T84B7k8fpDWElm3G13c3yz4TV8ufhVrDozm3/lN9ioEh4NhMVHTtOsH42bI7tg5s4a8BZchSKL&#10;cJBPV+yXwpglViQT958LuyUtJ3B7sy6H2/0nTE/4BM+2a4RSoUPIZAWsBKpWWuItP+d2m4xTfKhW&#10;SJmPleaq/MGWbU6mKwVY/kOFrDmv+p7ihNnfFiHA+0XNR6mImQgII8iHD8YVsb1wX8eOeLlvB3w+&#10;9js0m9cOnVZ3tcTobTcORvTaEagfNxWfzZuJWpOn4vVhk/FCv8l4utc4PNp1BB7oOAi3dfgRN3T4&#10;AZVbD0LlFkNwQ4vBuL5lP5YfcFOrvril9QDc0qk/7uw+GPf1GIHHe43Bc/3G4pUhY1F9/ETUmTML&#10;ofyN1mvHo3fCaAxK+hHDdrbDyH3fov+Opui6Jhox8yPw+fhovPtjJF7q0AQPf9cGlb/tjMujfkTZ&#10;0OEIDBtFIjGegDaddRTQE/wjBqPtvM/hzb/b+uRf9ce/VaRkeR8n+Y+iHqRAeb7gMkzb/j6uC++J&#10;W2MmYOVxJYDkIVnUi5S4xiYPeTXfHcq+ILNXSlFb+m2r73hOilOv8sGTIMkvrCXJt7WYjLVnbM9k&#10;k22JeetFSfCvOxq3dVuNVgK2fZIP7eQtGfl7ufmfFB+GGOhqAs7nB9aqvO+IJ08M304cmo3SVOga&#10;337NN8Cv5Sr4h0/HDaET0WfVPvEk55D1abJolIhNQdm0XMdOG/+Sgz33aw8+EMHXArr1ZL5OXnss&#10;C8+1J+iSyiteVGv/NUtuk2th01G542I03Hwe3XxJmTuqGMiyXNRwVn7eqP+rwo7TZpkd2HlVBu2A&#10;3zcT8fk4+Wh9h+ouvxgHvTzgk44OQc2NT+Ot5IdQY+eDqLXhHvTZEY1sr+PYT3OdwPSj/RCb+C4+&#10;UX7fjU+i1qZHELzpPaQWbnXuJ4T2ge+o5OOoUJ8A0uo7bDyiXSIqUACdmF7HleATUBN2n8D+g6JQ&#10;K+V8MPNVyddzH8H6Y++j5uBvcHlwTwSGLyGwig0JVNfRRBX4SlAJuGSVAtvS0VpQIfNeLJd/s9A0&#10;go/iYA2oyah0XsrWGLGK/IwEZTIN/2gq48i5ZFkErbDJliO4TORIXB4zCDe0HYT7uw/DS98Pxtt9&#10;++PdET/ik0m98cnUHvh4yvcsA/Hp5DH4aOo4vD9tPD6eNAOfTpzPc3N5bgo+nD6eRX8fy7+pjGIZ&#10;xnsMxme89vMpffHJ+F68bxe8NrQbnh/QA0993xP3te+NG1r+iAqRPyAguBcCmnxPE7U9GWALXFOv&#10;Ke6NbI/ro8nCo+ewDRQjvcHcIU4UhGKNt7J+GxAYMQTDlU9YIWbZxfk1fn2xSVTez5m0c/J4wBWI&#10;NQdr4r7mnVGx8ShMSD1j46uY7fINi0BCo5Km97ydxvq0/NaWQlPBKtTQYr0ln3LryPcvF5QWEUWM&#10;wZyDJ+wuxYDeb20qLbBxuKbdMsQmF6Ab2a9Wmynk7PeI8/13inDEUQQkcyJ2LLYEWvNJlOE2JFEv&#10;jNmFMrSoAqhkLIdMM5EJlrCVuKLRFHRYuN22VrLJdA8VT4ETbW975mnvu/8t+BJvCr3wCHwFxPy8&#10;eN9pPNZ6JgesdkvQBIkTF1lKExlhc3FX9+WI3nYe3Q8XsLMK0E6ARs3Z3l6VrNxnvhB4xYC1oMKY&#10;sK9R/3eFz8VBphVuD/WmkH01HmGzNjnNX/wP20IuF+mh/Z69iN3yGd7f8BBqJT2E6tsfQuS6T7HH&#10;nYxdrq3osDEU78c/huqJt+HdpPvw3jYy5PVPot++DuxwpcHjTey+TuRIpxV7EFRvBF7pEoN96a/b&#10;ZIvtzECmeyGHA8H332JZinrg9ywfhIBB2wXl3YB9ea+i9fyvbVKpfMgMY0daLBHQfBkFVUCqyIeF&#10;7FctnvAtatCkRUuCbUvHF2wB7fpujJivfMTyzWoSz0l4rWWtzuSaD5wNlJfboFdmrUCCckAkP4cv&#10;IiDPYJlkrouAyHEoxRIYPZGgPw1lYmajfOwcVCQQXhE9j2U+LuPncs1noVzLGSjbQqsmZ6Msz5eN&#10;mYPSUdMIJpMImBNs8kzLkP2CWbSsvdEYlGrcB2WCO+OykE64IbIrHv62C17s3BYfDI1Ci7nfYNTG&#10;rzH1UDu83M8XDdFCFoJ8xlQ4mpRkPbSPnX/MQtzUvCPiUt8F8so5m5KKrZbUD/9BMetG/UzwVbFt&#10;jBQ1kVsKO9PfxnMdWiGg/nD0XF/ss3TmFVScwwGKvpuPsv5T+Jya9XcUo3YkUV5mcykpuY76gWDs&#10;T7P8spBpGLr9hPk4nTsAU5OO8vwkVGi1zMnxQHNe0QcWeXCJzNEUg69jNauQ+fom4UTyuu33WuRS&#10;1akHaN1pslX5ZOSKEVkk849YjssaT0D09C04axVnexbkWzCBNn4wXqTTv/Bgr/76o5AP42QJAmbs&#10;PIm7Y6dSsyrxiEKHFKajTqbQhc7FA702otkOty0X7rrXjY6pTiYkB1wJbhZC9pObwcD3wt//t0XP&#10;1ImDrO2uItzdZRP86k3Et0sTnEZQ5xBxjfxy0BevDd9wbhmarv0IH657Am9vfRQxW+siwbuSAzUc&#10;teOfQK2UR1Ej+QG8t/1Bc0002fY+UtwbeaUsCt1X8ZbyO4FAvwV+9Qej9sDGNrljiwLIfBRHagH7&#10;Al75BQWmJQjvT4XfkcmaoV0WAp3dInSegFyYUxFZ3mcxMeULPPnddygbPs+ARauDAuU6shWIAk8K&#10;qc9kVYIWf0UGCEhjyIIVg6uUkmIQCgdT/K38yDJp7VqyZ/ljeb9SBtACAAk9QVsTHzznTKzJ/OXf&#10;lKTGZqX1PbETvlfRdWLYxtbEuOXz9T0f7+8XzSL/sMIaaV76hRFwwkaiTPgPuCKiM26M/Q73tW6H&#10;Z9u3x9u9WuPLkWFoMace+q35CjO3f4LN+6vhVNoLyM15HAX597F778KOvJr4c7f25jOVZeCvSToL&#10;x5PQ8rlZ11KRs/BU+5ZIPlqNfcE+Yrs6S4Mv7oP/vJiSVHww+9qUpvl9ed/sABzJfQXVeoVzTA5H&#10;zIWIB22w6QxNww4fa526+xSVEduCz66VjGpLESSbSJXiZL9a38l/TqulVOPF6LrsoAM25kcGlh3M&#10;xBXhVGaU7cYbciy3tkx7Lfm9VJivMOMf4gYxpTtLNwKyojWqzz6I8lTg/mFLOPY4Ln3zGXK7lGs4&#10;HnXHrsMRNYBaVku3KeO/A/jq9uo0h9U63cdDKGMuBp11ZgPHbdyHOyLICAi8MltscEr42EF+4XPw&#10;eL+taLPTa05vxQV2YMW1T5MlR1YRyF4wDZwJN8X2Wnzvzxvvf1CkRWWutKSZdXM71q/BZHRfu1Ot&#10;UdxEtkrG2dJd7aN1aQXYnrcenVIa470Vz2PQ3q7YXrAUDTe/hncSH0a15EdQLfEB1CLwRqz/DJtz&#10;lvNKxQrzFnYbsV63sY6PxxCoGgzB12O/QWb+U45AUyC1z5ntfiB3gwTyXzJff2eizvfemDNfnVVw&#10;BAtFQuAxRM1qhDKNx1MI5a9fT7ZJcDEwdRirYoPLaFcRFi3bLBXJ8+EctFH8DtmfXzQZsibG+Dc/&#10;TdSJJQs8BZpkGEro7uRs1vf5PQvp4nkVTfwI2DRJq1WPCkeLJBhEURlE0KqKmMwyjoBKxho2AkHh&#10;/VEuojeuiOqJ62K649amXfDQtx0JrK3x157RqD4gGl+Mjkb0jFB0WfI1Rqz7EHOSqiH+wFvYfeZP&#10;OJ3zJLLznkBB3oNA/u005W9AUX5FeF0078kyLbIgrwLij76E+75tx3qRpZPR2+7A5nJhG0mRSMlE&#10;TcabP0bieOYbvFZgybb+LcBXE6np8vGXcrYsUt9pA9DsIJzOew51hjaAX91h+GrCFgMGgYSGZXFx&#10;wLcIa0+eR2VZppHzfcyXTJeyKgaskEOL4zZGL2XGOjWKQ8z0HboDL7c7Y+PpXFwTreQ1S1B3zTkf&#10;+Gox1KUhqwJdm2Sj1eysEeB5X7kAylaIL7S2lS3xk0UnUZFK3D9CCpxkUUvjqYhksfvTOnp36Grs&#10;zfe1plfhtE7gmR0ODNrLRS3+Tw/26r84fH5MTfoIAIQHWjiBwjx+cJYtyufZZ/VuXBdKUy6MwMvB&#10;KPquffVNoCgsT4/YitY0R7Q67EJjXNxgOnfx50u0yLfVlMy9UpuVKNNoCgZvZoV0qCPYRvn8L6cw&#10;B6czD9M0yTEgzicEp+EElh+dh4M527Hp7Bx8vOJZvL35KXy84UWEbq6GAQe6Ync+fwDneN058ynR&#10;mDDwVatr+fKbg8gq6w1Fy2mfwZVPkNCmk2RBWsFmWbiKXQ4m6P8agP/2ffFn32vBteiz9FMEBo+g&#10;EIrhrUfpSLJZsVExWDLUIJpnZQmuUrBiTldSoO9rPxT3tu6MO7/thFtatKf5/R1uiiXLjPoe10d/&#10;j2tie6FSDEt0d5ZuuJqfr4ntgetju6BybFfcHNsdtzXthjsInne36Ih7vm2P+79rh0c6tEGVzq3x&#10;QvdWeK13U9QYGIOPCKb1JoTRLGyE7xZ+jV4rPsHIde9hVkJNrNr5NrYdfBX7TvwJxzOexNnsJ5GV&#10;+zhyXQ+jwHMvirSlkVa/5V9FUC1vyWqUGQ4CymLLIbOMY9rLMlDb5l2NxTuq45rmXR1mzXawBQry&#10;jZr7RP5sloixaDzyG7iy/2RJgWwL+t8AfG0yVZnqpGT5POaGUHRLdgWcpzIOG/8ZlfMgvD98i40X&#10;Bwj0SiCQVeb7vDenkO2ppEZUkL6QPVu1yHrYYguSJf/mBGBNQMXQwgtehE/GrHcA3WJfgZRzOajc&#10;TApwET5fnmG7SsisV7ZBi4f/mdz8L8q/wpNil4S5IfaRCBKAv1yZjqu/JfiGLSTwyu8tEskxr5DE&#10;xhPx9o9x2OkLLVUorVvtqpA+D21VCyFVOxMlfStdLzR6CQd79F8c/AGt9igGXpkyAl6P/Lz8qE7u&#10;sGArKjcahNKh09lhZD8UVIWSldKyy/BZeGlcqvlJBVzKStZV66+pcZzKFwdCl9xAl1pRHSK3uVDx&#10;22UoHzwNo7YdUquwsdlOZpIV4bj7CHqvb4ulZyYjz1QTO4RKTOpL8HzgfDIm7h2KCUdHYWXGPBwu&#10;SCI8C6AzsfDIZOzPTLZrbJjLsU8arPnrv/xAwa47GJ3nfQGv+15jqE5WLApjhiOQBhwXksj4hPaX&#10;FHclTNhcBxUi+1NANfkWjyDNCEuhKj5Wk2kWuaKoB7LesFF4fVgHrDobiy3H/4r1B17A8r1VsTD1&#10;bczf8RbmbKuOGQnVMX1rVUxJeAtTNlfHlI21+VqL5/i3bVUxO7Ea5ie/jcW8Jm5vNazaXxWbD1RF&#10;0pHXsfPEi9h3+jkcyXgWp7KeRfr5Z5GZXQXnc56gInoEbvc9KHDfykF6C1nrzQTVa1Fky4rLcJCy&#10;nFciGwEgi4BQIVtqJ5+lYD5za8tS9t4mMLWrctbltCwIwGrj/JswIb42LqMScVwgZItk8WKNlutB&#10;USIiHuEj0HHuNxSTRyxvhLYDsknRktr5PykCXD5/MfhafgrVJ7s88lyPovn0zwm+A1FjwCabJCqW&#10;+4vBV+Uk9fmz3diHJErmNlK5AL5keYrrFvNVitEIWVuzULXfEgsxcwYlsDs7F7e11kTpAny06LS5&#10;ETsIwAS+iocvQXYu1VKcH0JpDLRar946WgZtWX+FI5orjNZArPJVL0MQrd2/dl2AjWecZdwCWXO5&#10;GggLdAvsvSkqsSfzDpR8sEf/+aG2lsfRiXbjJ1+KOd1cbv2o6RtRsdF4lAmfg9LSmOaTY4dFLUe5&#10;yDmoMXWfhaFos8luu7zosdsD7fskwO2wz/Hxys1QUqNcikXgG7o5DxVaxOGy0JkYn+Is53RA0t5g&#10;T95uhMZr5+G/YOaZkRy07CiOerHZAkskL1/cxZ1SgBNF+zFoXzc0XvIutp5ezXOOD92khccp3v75&#10;nhT2+gPRY0kddgGZG4VPaSKdpDoCE76XiXyxwP7SQpN7ye6PcEurbhRCrQhyJsKchQkscj9ooon9&#10;HRS9EYGhE/AKTe0j598kcBP03BXgzb8a3rzrqa9v4GcCokDRfTUH1JV8T5DMpQLJu4O/JbDkd1xk&#10;olau5TC7gtfzPjnakLISAUYgKpZH4MkmYCpbm4GQsrc54Gg+UT272sPinS+qj52/6H3xd4vPX7hX&#10;KYdR+ia15DJQQhv9bqHrPvSc8yHKhg8k0HKMm39avmdZBvKXytJbYSvrRmz4jM9/i3MP/cZvssjC&#10;B7ZyP9h7vTqx3S7XPfhuXh0D3zd6rcXZYuTlUQy+zntnkcQrfTmWQrXUVoB7EfOVMo1dRtmdiWvC&#10;JuPWqJm4K3oSGo5cihxebJ4LHvvz8nFP+7nQLhHKHqYVZJJnycjfWbWXaCl2PxRnRxQxVPoCLRrR&#10;arjbOnN8h82CVlJqObssPdvOrMl0PN12Glb7UngKCxW3X6iE84r8YjuJrBav+/1HB3v0nx8O5Oom&#10;zgKK4k486SpE/bGrEdhwIgecGIAYkMOG5K8rF7MQ785xNrnswYr2YOV67FbuTRcr6HFCy0j5NUPq&#10;rI4puYEuqcKO6n5A4JtL8F2CiuEzMTHVt/ZHpgdbSSvod7tSEbHpE1RPuAMfb3wBg1K74rhnF/+m&#10;WVKpMcKqBjFHsgfpWHt+Pr5N+QbvxT+Jb9a8jqSMeGtvfdPX3DjiKsLTXQl4jQaiz4rPUOSu7Aig&#10;FldoW/gMJ2eA7fh7MbD80pJTFttO1MITHZqyP8lw5N808BXoCnwJNM1pnjXXxBkBKHo+7m/fASmH&#10;3iGwXYlCsktN4nkzyqHg7PVwp1+NgvTLnEkiTUDJd2mZvByQ1HdVHGDxASfrofootEppHy+A4fkg&#10;ix5wtiByvlcMmM495NN27uMAlO87fHXYou7jXGMsV+Art016GRTxGQvSr4Dn7LUoTCd7VkpL3zV5&#10;rqcQNa4uAsJGG/Bqea4tUlDcs+Y1LEFNHG6J6YFFe2tTAq/kc/DaYnDnPX5t8Yr5qn1UPykYY/B+&#10;ZP23ofNiMd8BeLXHaqRdJPMXg68+KdDxnaEbCL5a6SfwFftVPdi/UigE5Q/HbcKyI+ew6WQ2kjLz&#10;cDBf2fqIBD7wPZDnxn0dyZyD51LOD+J7MkYjU5STP4L7sLgIfIvT02oCTqtrBcBi8s225+H+HuvZ&#10;HgsN38yvrzhg9nVgo2l4tNkMzNulHWcEwFr1RmKqdhYWmD/YWv4fHuzRf3EoXMWbz3tpqatz6lBO&#10;AT4fuAJl6k+APxmu5WnQ7LNcDsrY33Q+Plt40pbzaWt1dYj5dBXBsLcAHWmeaEdSnZePqDsrXlLD&#10;XHJFWtKYrw98I2Zi6h4n5aPDfOWiySeLPYFvE+uj5tY78U7iQ6i9vgqab/0cm3NWEppdyC/wWFse&#10;9qSg34G2+GjTq6iR8BhqbXsQ32x+G/vdibyXwJeKz8eoD+YV4MnOFPDGA/DDyk8p2GSKEmwBrrEf&#10;raJyMmT9JuCbXRrHzr+FN76vD//IyQY0mgUujlwQUyqlyIYWHJAWqbAA1zfvgnU7azpMlc/mzapA&#10;k706PJmxyM2qh7xzNZGf+QLyzj7KchdcmdcRlCuxXI6CzPIEurIO2Cn7muUm5nNYpICeiYBqJrfP&#10;Dyu3ig94zXVgYKQiBqvvX1T0WfkV2E7ejDIozKhgAFuQfhXL1cgnyOan3wxP+uN8lleRn1UbrqxG&#10;KDgXxd956cJOE6dzXsDHg6LgFz6ZbbDa2sN2hrA90KiUJAORC1ClbWtsPfka6ZD2ZSt+pt8afH3A&#10;a3UX+N6MbksJvg0H4q/dVuGMEMF3/C34es1V+N4o+XJnsx9Xsv8c9msuiFhFN8xAl9W+ieQLB6/X&#10;UnffbQ7mefBgFzLDxnNQe/ZhS6out4M2mbWJrJLk5xIr5vLUe2GTrziRVSpATxKtNju8eLgP2yqc&#10;1l8LtlML5TtZRhbMfg9egDujp2J0wjHKqg6RJeGl4oHlnlW72x9KPNij//wQ2y0gWDjrxIEdGXmo&#10;1nMJAhtMQykyIW2eGESma1tSR8zF1a0Xo+6KM7ZcWIxWMbvf7XNSzkkzarmwBWIXg680zq6/b5hL&#10;tTjgm4PyZH0Vw2dhym5fQDtB0iyDQu1b7MKow73xwdrHUDP5YVRPuR811z+EsI2fItmzlQzCjSTX&#10;RrRI+Aq111ZB9e1PoXbiw3h300NomVKPJqMcOloxSIVns27a1dmLpzpTwIvB10PmS6ETCJkpmvkb&#10;gy/BKiv3WdQd+QWCtLRXQEvAdSIdViMgeg1KR/Jc0/XsewmtrJ2uGLepOgferfCcK4OczNvhcfXi&#10;09OOw27WaCPrsxKF7sU8P9n+5j7XBrnpochL/xyujLfhSn8OeWl3GyC6My6DN+0qp6QTnMXuCcrG&#10;aq2o/g57FRtWsvHCLJZzZVGQVR7us5fxHlciL/NqZKdXRk76/cjL+At/532Cf0P+RgsCbDcU5o1C&#10;oWs6ijzLUFS4mc+6hYUDFClw5UUiL+tyAn0A9px9BS/2aMNxPotEQ7t0aJGCQug49sV+5YqgNVSz&#10;dwiOnH+OSkhhZix61p+37y8stt+cga/AXPd17i1/d5cljs9X4HvaQQM7fgJflQJL66pNR7WjscBX&#10;6USLwVebT5YJmYY+GyiwOsTgjMXpHkR0Hw4IfB/osogm+BzUmnXImG97gZkPxEqSnUut2IIuTbjp&#10;va9cAGIRQr52p7x3SC3AM4PYXmHzqWw53qOooBSho52sQ2fjxrCp6LvqoHgvW1hht9pFhHKrRO22&#10;7Lfkgz36zw/zX/jU3aYTWXix0xyavsV7QekhlN4vDqXCZqJy2wVosjYDvShrWlNtk2qsnBZRCHyl&#10;aeRmsIr7SrHG+XnDXKqlmPkKfC9jnSfuVA4oHhyUysHg9VLzsbn2eZLQdGMdWzTx7o6H8OH2J1Az&#10;/kmMO9wX53AUbXd+jeob7sUHBN73tlXh3x9CnVVPY97psRQPZ5A7aQEdKTrKl2e6UUAaDUCv5Z8S&#10;KG66YErb5o82m64JOAnpbyDsvI87/260mfMpgsJGEmQ02cY+Vw4ATTCx/xXDbXu9NVsP/+h1CIzu&#10;g47LCGyeh8hkKyEn7U64s/tyRMpl5Yi+/SN9YkIsA1hTiSd4fhfbj+BcuBQFnunweEbCld+b7Lgl&#10;AbkRgfJ9MuhX+P5xgvMdBM/rCKJX8Nxl8Jy9HO60m5CfJkb9F+Rm1kB25hc4nxWGvNwOcLsG8H6j&#10;4CmYhoLCOD6LYrPZkZDizOQj5bDIZORHHgruM3uj6CTOZTZFfgYVXc7lSDhWFfe26QoLe2uhXTlW&#10;ss5sD4v+YNtE0wIMG48mY+ogy/0I+0XgS6vE155/18a/oFzY7NOneFR03uO5Ex0W1YFf/QF4reca&#10;nCnR7aCiHQKBT8clwC+ESoR9+BP4rkFgVBwqhM3AkCRnXKubROBsmY/CzHxO3325LtzTfp65HQS+&#10;5vOVG5Eyf6lEO/zrIh81C5/3AgDLOufnriKEOk/M6nWg0DbMfXlEKgJCFlJB0VpQ5j1igKVFDV+C&#10;K5tMQee4XZrdMRaskFOv0sD6okNKOthz/+LwNXbcgbN4os0U+DeZ5Pwgzc8ACqIJIH/85s6rEb0l&#10;G33kaiDwOrtPEGz3us2HosoqCLt7aqEPmH+q7B8t2iF8ax4ua8lBGjoD43Ycs/bR4FY4nsBXiYXc&#10;5L+bzy1H9PrP8C5Zb+1tD6LG+kcxZH8nbM9fha83/hXvJN+P6smPk/k+jnfjH8OA3W1s12LDAOs3&#10;oZS6sggn2A3Pf0+mSeHqtvhjeDWzb4xPhSxIJqh8nHr/b4Wa/RuF7HpA/KcoGz7ElgI7/l4xPbEl&#10;KlxlEdPKNrLfsmFbUCZsBIInf4nzeX8G0m8kIN4GT1YHSvBZCnGB7U0oN4pFfkioWS/V1XDB4E71&#10;tTO+98r0JhAQUO7gV9aj0LMYBS6CaP4wAntPls7w5PZGYf5IMuqZHPBLefk65/tQJIomRWSDF9/f&#10;gVb9sv5VDIrtB61xrj/zxXkCvUlG7ukm8J65k+B7HVbsfgfXKdLBlM4iH/jGsz0IXAIxtpF/2DB0&#10;Zv/kEwwt0ZHAV8D7W4Mv35uP2+7tj3zX3WhrE24DUPWH9Tbh5rRucV2K21VZogW+WwicMwkiyyjP&#10;jt/XmG9kHC6PnI3J+6QY2SACXAuZUrup35x77s3Lx13tSMQ04TbviOVn0dJ7CzX7g7gRi329DvmT&#10;S5Q4tdfx+TrhsGLFPEfM+p7g24PlrYmpKBVFpWWZ9tjfMWw7m+dajAqNx6DlzE04r6HGNvdwTGlI&#10;/aODvcmByYb1jTtrbCdxsj44x9xdJ/FQMy2eYGcJdJvqh7XTARlA6Fzc33MdYhMLzEkt4L1Yk9iS&#10;Pp92cXwpDvAWf6fY/fCHKHxmmSExifm4vBUZf8hkjN4mYNCQ5hBno10oalcaePtdKRiU2gXB66vj&#10;g7inMeZwT6w/Pxdfxr+C6pufwjvrnsQ3G1/D2IPfI61ISzidOVL+w27RoFevFBqEvNSXAvLNELSf&#10;/TXNzLsMaAsljDaJJfD1Ae5vYubyXq6rMTf5PVzbrLMNLsfE5mCLXWt+L+1wIZNby4zLRayl9TMJ&#10;NYeGIE1bomdeQ0Z6F/LPxrAOWnFlGY35ql2ylPNY73VGFeX/Gm+qazFOqNoG1L73erWj+ISUksL4&#10;1DIKrMrjWdkMvhvIchBY2P35uXiASznynMBfp504HoGM8zcDGftR9l/hauSf+ghIu4u3vxUTEj4m&#10;KxxAoJUi0pJ5rfqTJSDgIvhGrbJFHhM2V6OFfi37QROKziINxyL5lUVsl/fRLtWmcM39EGiupvPu&#10;+y2/sF+DwXhn4HqzKZxDlfS1o713kqq/P3YjZZfyrOfWakK5lLS4Imo5KjWdh3lpGr9/e1gCAbsP&#10;sOd8Hm5prexni/DZopPoSdnvRlmWfF8s/5dy0XMWF+ecwNYpdl7nfG4J5fHuTuu9M5VMtVn7UZ74&#10;5x+qkDwtslnm5J+OWIyKDYYjbPxKi07SYWTjwjjWODMbQqMSfrbHE/+iExquilVTMnR91ngdl3Ac&#10;d0SOR5ngaWQ61PItNpmWDFT6vpAZeKjvVrRJcaOHBVkXV8B573z+x8W+U1zJP0CR0hD4Nt+Rj6va&#10;EGyCJ2DIBtonPBQ8Zu1LYfYQNGVtFEiJ8cw5SxW5GTOPjkFS9nqk5mxA1PI6iN74BQbu74BNOQsp&#10;EE4mqtOFZ5BTlHMBLJzBXmAcsNpQge9wNJ3cgEznPosh9ZgJqiJG5Ajob8J6dY/sy7H5yDu4v2ML&#10;KNVegExsCWgMwVc+L5vlJwApDIemmBbTPN8rFnvPvszrK6Ig7V4yx8YcUwmsh2bLNcZUMSl8vhAU&#10;HF8i37PBFE1uNEBf4TmxZU30CillVWh7QwGnLhF4CsZ1vcBSRbpKwKJL7Gs20OVO0Obgeq8hr2lM&#10;Aaz+rqfReX7g/xbDbsRDHwjS7gXIO/0WQCWiMLMecZ/RChhJ8BXTVQJyrYCSFch2kRUYuRy3t2iP&#10;FXve4INoy3paIOwb9YsDliW1839QbPLR3/ID28aoGaWpeMvYIpBM1yNoOLYR/OoNwfsjN9h4cZqW&#10;/1gdeahe/F8TbjVGrLUwKstHYcu8HfauCbfyTZfi5SFrUXfyBjSamogms3ai88IE7M/4CdJT0nNw&#10;bfPZ7PPF+DrurG+Fm2TEmcT6P1N8bggHp4ht+8mMjwIfzD+FK4SBkfNsJZwTKx1P5bUEZRuOwRdD&#10;V+CQpeHkwXEoa9gBYg5O37j3kwmisWoj1gaefbLO6xt/EJW1VXfIHATJ32ereDawk/gaMR9PD03C&#10;t3w4LRe2Ric91/YdSmL8E8v9v1RoqlC7t9zpwQ0d2Q6NxuH7VUnWXgo0MRAodNO8dlYD5vNfAYb5&#10;btnKEnvBcWZBJpLOb8YRbxK/49sFg8fpgsMYt30wDuc7bFqdVJwQWzzvs/Gb4Fd3OOqNaICMvMdQ&#10;kEdB9Am1JtssHIvvtVDg7wT3F5XS2Jf1Jv7yQwT8w2ebf98JM6PACnzFAG3GXysaCcTRi/BAm++w&#10;6eArHEBXw5t2H8G3DofVGtZatWeV7F+BoH1QFdkyhMMiN7mrbT9q7SX1r2hyrQ8sBkyXtSXHJ/8X&#10;kIvlqn3Y3FZ03vGTayw7be2AsiBYwC33Av9nUY/ojMa/LtV5B7X1Fx3sw7wJyD/zZ4LcXcjLfwKx&#10;0+T/HmX1tm32qXgCDHzFhMl8yAKf7NQaiacI2LlKeCSlqP5R+Q36xCIbnE1RCzXJmhFE8A0imvrj&#10;TN6z+HhgY1sBWW/SVquXU1dfe1v9nJqdY3l9IJ9ZO3cY+Ir5ir1LxuXLZ53ClBiL4NyEANNwLu4M&#10;G4otRy8kT8WGE+dxRfQ09v1iNF5zDt1Evi4CqZLl549VDGwJwKqTXBSKA+6yLx8d9hGAjwB1lmWg&#10;Yiv5fOcTfOMoG+vYfhttMrp8gwmo3jcOSb7VcAWFpBYsGmEiA/DmwU9CrcFvHeSbWVfndFicikoh&#10;E+GvGb6m61CqOTtI+3hFLSYLnoM3Ruw1l0G3Q9J0Xj4gH1YPxwd2EuX8XyzsANa5Nd/f3n0zWehY&#10;tFnkJNYxVqWBzvF9NvcUVu2bh5Pe3RR3Nr6al4It4JDfU8ChU2Y6q8l1TdEZDEhph3qL38GmLCVd&#10;l25Unzhf1vcj5+2gWTkCNfoG42j2n1GYWzzBJnPUWelmORrOywXxM8H9JYWsLS3/eXw+ph4CQ6ZT&#10;QDnQFNvrAx4xQJuIMzNcYLwMN0X/iMXJb9NMvw5FaXcj71QNeN3zra4SfRWn0k4L6KWAoOBA80+H&#10;0yzOeCw+7Bv6h8V0koJOWdSetkErB7fa2Nix75d06JNY8k9ndOiT3dE5BEz2BQG2XguQl9MX+WkP&#10;sXNuQ2beS/hs6FcoFTbOYTnWBvJ9E7AUfteclhDN+Le10CT7rwTEi/vgtwJfuRnU57RyxKq1NZEW&#10;b+SUwpFzr+GNHqEoRebblrJrLacqWWXUAjqsYhxrwAu9BRpaXizGRuauYmGETga6AClZcymxb6lU&#10;qnScjkM5TqIeHYv2nkXFyOko3WwxQjfkGPgaUBlYlSQ7f7xSbJELfBX9YH5grVNg6bDHY/kg6q49&#10;h8ptl3BcOGF7ygnsr4RiUUsR0GgKXu2xCJvOytbg4eUoJ8aaQvS6QakVs1BXOQP9HDum+aztKN9k&#10;ilFoy0oWQ1NTM7rR81EuYhreHbcbffgg3ytUY08+S/GDOpriH5ULmvHfKCVd/89KSfcoqZR0bUnl&#10;767lOVuGSKavzP0P/LCV4DsewdO3+AakWJUA04P9rp1oExeMnomRSMhdTfiVitOfxdTY7mxqbfSh&#10;69z864HCneid8i3eX/sM3t/8NOLOzLC/KHDbmK8Pg7qt3odSjUbg+c6xSE1/G0Xax0tuBvkCybCc&#10;ECQtQvgNBF2gTqaV734Ired+hnJNxnJwcQxohZuEVJM0BF1tNWRALGFtvhKXhQzHiPj34dWqtbO3&#10;kzm+BE/+OD59nmDNEX81Aitln3ygV5R+Bllz5iN72iLg+Fk7500/Dff2XfBsSYR7LzvBxev0XWtH&#10;wqlvIBeQHSspvSw3uRIK8s7DnZrEa7fCw+tBc5mXwesik955BJ4E3i9xI8tmFOxIYbvRnNZz2O35&#10;nx6vKBv52e3gSr+dbXobDmZUxWu9QuEfMdXq7SggtYFAi+/JfsuGT0DjsfWQ4aniuIB8itHxwf8G&#10;fWJM2vH72uIRMWGeL8oJxI4zNfB0++YoXX8whmwgKvgOp8WLwdc5jrqL8IRixsOoSA18VRfVQeBL&#10;JaK4fZnSLUm4pFxDF+L1fkvMj+wbihi99QjKhU7Fla3jEJ2Qjy60fi3Gl0VzI//Ilfh3clVCKem6&#10;kkpJ15ZUSrr2n5WLr1PscvG8lJEvm8MqcAqxQJtzhq0/hzvbr0Cp4NkIUNghSymOCcPNRtPxTIeZ&#10;WH0hwT3HrRExTbgV5XCwOeCgTS6Dx21EufqTCbSOkJlDXjvERixAuch5qDXzMLpqYk0NvZvg+5/4&#10;eFShf7eUdP0/KyXdo6RS0rUllRKuVZ27KFyOWr7K4ESy0Mn4cPRmXzJ1DnAKsBwOR4r2o8WWYNRY&#10;+RjqJ1TDqEN9sc+VQoCgohN4kKrJPFbanc158fgu6Rt8sPZJVE96CO9vqYIVZ2bxfnJZCHz51jfi&#10;J+88ibKNhuLeb9tjzcEPadpe5TNFJZhkQBZ0ryB8Ma2fC+4vKPIju27BiLUf4KpQTTRpcoEArLAk&#10;md6mmDXbT8FVPlsKbJnQiWg3uw5cngcJvpXhTnsS7ty+fPpzrLoDnsWVksWl/3D2PPY1CcbWqysj&#10;peJN2P9FQyA9F3umz8Sih6og8cFHsKnKUzjUoQeBVCxCk2Hn4CHYWmKTIqk37fSsmxOjd+3Culdf&#10;x9Z7H8Kue3ndZ98gf/9OgvkpxFf7AAn3PYJtjz2BHfc9gU3Pv4ScrYrtte6z53Ee7xjys8LgSb+J&#10;IHo7th57F492aE05kPvFB7hyv1nssyyC5agQPhjdF3wKt+duByCLQVILIn6DPjG/scBX73XOp3jh&#10;qYi4fR/ijmYdaa2OwrxUn3uAFRH4mgXlNI0dSWfzcG9r+SsFunI5yGcpHz7lnewtMGYpwUORLerj&#10;tfAPnY+vxserp3g4WPF9/G74N5yE69svQ8sdhc5iKvOPOrG+JcqUys9kqsRS0nUllZKuLamUdO0/&#10;K77rLD3mvgJbiXvx343dq/ju3e0wELU9H3d347gInkbCqvmANSSsygu8AtpY9uFWU7Bon7MmQITB&#10;VVgEPyUFVr8cyi+kWbUapRtMQikxXml1doyFFkXNwxWxC/DZ/DR0pob7jqXtgSJbpaZZQNMUFz/U&#10;zwv/blrjD160r5y2OtLkwivjUuHXcBr+2ncN0swG9gELgTUH6ei951vU3Pwo3kq6E7U3PYCITdUw&#10;7fhApFnolMJ9zmNt1kqEr/sc769/FLVTHkCN7Y/QjHkLO84pVMqJejA8UeGx9sRZ3BAxFpUie2LS&#10;tjrEoFvN9LQlrBJGA1/fxJtPYH95kaCz5FfC0pRauKVpRwrnPIKt2J5AhwNNUS8KtdI4kcZvvgwB&#10;YZNQb0RjZLr+xGe5Dq4z95FBduDTp7EurIjVR2IsR43jXz0/aSZ2VrwaB8uWx6mgy7HziuuRPX0O&#10;DowYh4RyV+FkQCCO+5XG9go3IWPUWF4hAM6jBUFgEanjq+4l94OOwi0JOHT7fTjlVw6n/S7DPr8K&#10;ONooBN59O7D5/io4yfM5pSshw+8KbLv6dpxfu9a5jvcwl4XuU5iI3LQ6KEgng8+5FUt3fYCbWnS3&#10;qA9/i/oQ+MrlIuWjui/EVRE9MWXT++yX64z1OmGAjqug5Db+z4q5mEzRCnw1kecDY/7e2C1fomJo&#10;X9zRfDoSTvkmxsiwrCq+Oum9yspDp1E5ZjbrIqtlDQGCYGE+fPl/FcNN5mZ5WuJQOjoOZWkFd1xO&#10;QbdD0SJAzLxt8Ks3GXf1jEdbmuiaC+lEVqhwUqWJLUl+/nCF4Fuc4lZRWxcHExR/pyNLO37Wvo6x&#10;KW483HsjGfACYiitwhZsW+KnuaaC5+Hu2CmYknjc2k9zQuxJIPmcC9X7LiNFnsYO0G60S6n9FIJC&#10;rR4eh0o0Kb9Ynm4Uu8veAv6oGK/j2xUYCZQ04fbPigFX6n9Qiq/5d0tJ9yiplHRtSaWEa7uksu57&#10;C23ZdI3Zh6Gtth/tuAhH8sUGxGb5L9+KPcVlTEGd+D+j1o6H8U7y3Xh32z34YM1TGLCvKzJwBgcK&#10;ktFqc128u4GMN/lhVN15P2puehztEoKR7j1mWK5OcjbPdMBqd7YHT3VaAv8GP6L78k8JjDSJM8ug&#10;gECp8CNLLyifYM5PAvuLi0+wkV0WiUdq4KFOLSioUyy0SgLqLKd1wsz8YzawyDUlC2kSavWJxcFz&#10;r/Ee18J99g7knovl8/sSEEn8Bb4+MIDLjf2NIpF0WSVkxbZBdlgzrC9XDvvatsGJAaOw/Yobce6j&#10;D5D2Zg3sLXUddtX6kKBzmi3Cqx1nL9tK/M5j7a+jcFsCdt39IM48+xIyPq+Hw1fdgr23PQnXqjgc&#10;+/FHnK/2Pk5fdiMy36yJw+26If+AY6YrUM3xF/PZClYj59QHZMt30MK4BVM210aFiB/YBstpWso8&#10;J9s18GVRyF3z2bi5RU+sTq3NfqlgbSimWmiJedgvv4FCFPgW+ZZbe8+VIfnXff3hdd2Gbgu/sIx3&#10;VbqvxAlNLGjMlAC+GlPTtu3FFSFT+ewb+Oza8EA7jCjBPZVojBIGUaE0lz97OYIiF6Mivzty12m7&#10;VjfRFNLXkzbD78sJeGzQdnQgGRMotVdWM5rj3QXAJcmUys9kqsRS0nUllZKuLamUdO2/UYpX32pd&#10;QtfdcjV4WE+5Wn1+Yb52ZV0771aiMJf5vdvy+8/030FrYZ7l+ZBSCyL7LaUNZcOW4qbwqRi2/qAD&#10;vqsPZ+LNznMR0HgmO4INzsHlaEIOrsg43NFuLVqsTMfgA3kYsPMoBqYcxqCkUxiRlI7hiScxOIXn&#10;ko9jcPKpf1xSTmGQCt//26X4mn+3lHSPkkpJ15ZUSrh2cPJJDNlxHKN2n0KjRWS+EQtwa9M5SEpz&#10;8hpblAPHfC4ZXlrREbZXC3y88hnU3P44AfhRe/16VVVsylmJFelz8dGa5wjODxF8H8EbOx7EZ+te&#10;wrK02RQbIbjjF9KIdzhwobk3ag2iQqzbH6ETP0VO/oMEovJkvQG2R5iFH2kiRsBZgvD+J8US0Agw&#10;eM9jmdXwat8IjodxHB80o8xUFfOVVqdpGqO9zPgqQI6ejmc7tEXSyWpkjJUIvrci52wTCi0pgom/&#10;UICV8rkIcPIMkl5+Ezsefxo4fg5FB9MQX7M2Dvb+ASd+HIn4SnfBtWgxvPv3IfXRF7Ht3qdQlFKc&#10;wF4AQxg2Ru1xXnl4tidi/d0P43hsCz7/eRz5phE2lr8ZZ8ZNtL9nz5iN9dfdiqzRQ+yzT7exhX2h&#10;bvxQ5JmNvFNVUZR+D4ry7kG/pe+hTPgg1j0egbQKnXhnuV/kdiALjp6Gxzt3xM4T75jCkhK0kLBs&#10;MVQn3Kykdv73i+PTNytHIHyuNAqyyvF9aWTmPYiGo76E31ej8e7ITT43mOoh0BUVUHvbSRP6nst3&#10;oWyDyQ65Uj2oNA2AqUBLRbEuynYWptVrC2jdzaS1NQVLTmoanoeNbeC1/gTq+tPw5qgtGLI3l7KR&#10;YbLeL/kMMeIMZejk38vUP5CrvyslXVdSKenakkpJ1/4bZagwbvs5yvxZDODn/jtP2Oug5NNW10HJ&#10;JzAk5QRGJB/GiMQDGL7jBIbvykC/lGy8PWwLykUpt7kWsSgemEq6OVlxyELc2ng0flyaAr/OS/fj&#10;2vojyHC1KeIqlKG5YVuA68sRC/HOyM1YdTILSbuTsDtlNZJS12Br6kYkJ2/Grh3rkLxzNVJ2rWGJ&#10;/4cl+f9EWcOyHskp8Ti4dwUmbN6CK2JmoVKTGVicqv3WHObkUUypgQFwqmA/+thE2nOouvUBVN/+&#10;MD5c9zRmnBqKhVnT8c7mp1Ar6TF8uP4xfLThRUw8MYB30OSRF+dxCoWyqYnDrqJ8R4B4NJ2bQIEY&#10;gmo9GuNQzl9RkFsOOBsELxmRO1vZvHyz4D7z9JcWZwEHQZzAkZX3LOqNro+gkLHwa0mGRHOqdKQ2&#10;1aTwtuC4abrE4nz95aKKmYebW/bEyj01gbwr4T17J3JPfUMM2Mgm8SkUAaUpFOLerj1IeuBRHKn5&#10;HhmjoIFHxllqsDwc6jsMKyvdhryFcXb6eKNwJF17FzxxK+yzCLQm2ITlXjLgYrcDEndi220P4mRT&#10;gi+PnOmzsazS9Ujt0N0+n501H8tuvBFZw3zgq0P3MaDSwT50DYfrzPMoOnsP8vKeQfOpX6FU+AgC&#10;7kaCL4FHM9rykdpqT8pKyCS80y8Ep3Je4g+UhzerNFx5VGJmhRB8xVJLaOf/qGQGWG5gZ9sn9THB&#10;l/2fcu4veLFrCMp+MxrfLd6lIcN6sH1NyamtHdtJZ+Ww+WrSDgQ2nIEy0c72UI7PeoXN0F/XfA5q&#10;TtiC90asxZt9l+OlbgtRZ8Bi7M2VY8c59ua68WDnxfAnI/52VhxS96diT/I6HNixElt3J7BspNxL&#10;XkqSoz9O2ZWyDruTNlHm12Jb6ipsZ0neuQapySqrkLIzHlt3bUFqykocSmY7pPA7/Jx44jj6bT6G&#10;a5spZaesIs2fSdGtddw4X41E7V48r1iHfmsO4NrwGdR2ixxfr9gMvxwYswRXR4xC6NBpOErA9e6a&#10;hIIdg1GQNAaexElw7ZgAT9I4FCZN+D9fvEnj4UqagvM7ZsOVOgsbEuPxWJupKFd/LPqvSRXHILRo&#10;2LNFCwmfHsEL5RCZmHdmOjruCEeTDVXx4YqnMP5kP6zJXYwP1r6E9+KfwbcJX2FZxmxeqVl5D456&#10;9mLy7qE4U3BK8kJAdjmCxGPUjpMoHTwKD7Rsi5UH36HJeRmUnlEhZi6yLDNxLba0BOH9T4oYlu+9&#10;y/UAOsyvh3Ihw52B1HwVAqMUkkTztIVYk8/3K7OVg+3q6F6YtoXgq9y86XeSQX5McFzGpxcM6MVh&#10;8hLm/O1bkXDLQ0hrFGHRDWenTkDm2IHI37gZ+/sPxaIbbkDuwsW6Cud6dMfGa25EzkxNSMrra55f&#10;/id1JfXEuxNEc2fOw/bKt+Dg51+iMCsLhVSUK265E4nRDhinzZ6D5fz7uSFD7bMdzoPZM6kPXbn9&#10;4Dr9JJ//NmRl/xlfDiGzDB9D0NUu3AIs7cT9E/iWCh2DRuO/QZ7nKV4jhhpgK8/M3WCLLXw5Hn5N&#10;sUgWhRIKzH0Je9zlsHhvbdzerB2uajwEs3yTbbZYysDXaWeNRdUvjR9e6RVHdjvHFon4NVdGQioP&#10;TaKGzEP1fkst369vJHP8Aqc9iof2+NKhAhtPnsfNsZNQKXQkJi+fB/e+xcSEScD2EXAlj4E7uWQZ&#10;+uOV8YZ1BUmjWUaiIHEUChP1eSxxcDTxbwzyUiYTA8fAu30ICpLH4tzheExatQZPNh+OslHaQHgV&#10;gmJWIJDtbOskGk1Fjf4rzNVL1ayBq5Vsx3BzlACYHdJU22csQ2maIkGkzlc0GoL6fSdiLxEeqROA&#10;bf2BrSNQtHUsCrePRhEbHdv+/yhFCcM4yEbhZMoy1O46Dv5fD0LYzE0GBAIAZylhIVmYx1hwsSmc&#10;gwzsykmg+TYdu/OScarwGIbt/B6zT4zEscI9jtBzxBcQgKcd/xHfLKmOtRlieAJx/kGxaTw2pWfj&#10;thbTUb7JAAxe/wUvuIaMiIz3PM3cbOW5dcKPfnUhk7Y8tDJxXTdhzMYvUSm8H8F1ERmucnrIJ0iw&#10;bb6cILwSAdECpY0EolW4PPxH9F/xAQrcd5DF3ol8mu+F+dOtLk5rSJE479xr12PzNffiDMHDtS0F&#10;a2+6GwmBQTjWIBrHeg/GshuuQ868RfbdrL4/Yt011+LcJMd9oLt4cwkPp/fzdzJ4S7YirYXk8Fhs&#10;K1sBCfc8jryEFJKGnVh7x/1ICom0q9LmzsGK6+/AuUHs0xKPTLizOsFz+iH+6I04nv4yqvVuQktw&#10;Kpm9hIjg1UzL7LUibCXbJB5lw4ei59KP4cm/2XENqO2KlaCAN0s7afja9pcWgq+l1Sxm0rq/+zr8&#10;uOpLlG7UDw+QDOzKtLVtbAdaEcbmnXa28cUjMS0XD7SaDb+ohVSc7L9m68xtVEp+XlpxbRb69mpT&#10;//BajTrrtaLzvIkTrzppxylUCJ6AO6JHYv2WxShKnoSibaOAhIHEhX6UEyq1EmTnj1YKk4bDvYN1&#10;2U6Zl9wn6LxAmH9j8Qr3EofzHPFw+yDk7V+EsYsW4NGo/igbOpltStClsg6KWUcc5fsGE/Hh8Hjs&#10;calPiuDnLVQnOebejF2ncXfLWebrsaXEmv2Us1ihJ8GT8e7305GUFI+i3VP5IDTZ+DCFbPTCxKF8&#10;EBa9llCKigu/82+Xi6/7d0pJ9yiplHRtSaWEa7FtMAfXANZ7KNy7FiFm8ET4fd0Pbw5Zprl8a0Oj&#10;DByxCiXTkkI79GJ/dtirPnuo9HKLk75ohOs6HluzlyB44+uoseYJDD3wA09reoOAXui8ZtJuryZ/&#10;W72xaDQp1BKqmIuBZm5xknELQ/q1JYN6mQCsbc+RdzmWpr5LdtWdY0Kbo/omnIz1Kc+HQs7WEZg2&#10;mMVUNmwwmk3/DDnux1CUcQfyT/8JnjwOXp8oOw3iHAXrNyGJQHg2ohVcm/cTMKtgf5kKON0gDEd7&#10;DcKqqysjb6FYM/VAlx5IqHQ9sieRZengrU4NGIZtT72KI+0o9I5PAzlzZiGpcmWc+OBr0txceBK2&#10;Yv0NdyG5cTj/XoA0/n3l9XcRfMfYbXyc+aej6Cg8Z2PhOXMPkF0ZO469iSqdvoU2nLTJKAurozAZ&#10;8JIxUgldRYGbtlkJ1K+iEmS7GeOVIiz21SrPw0Xt+wuKw3Z9iXp0jvfMznkC34ytD7/6w1FzyGoj&#10;ATbOvPkGvIa9Uko+EB6fdAiXh3Dcklg5K/O0UzQVaeQSVIqchll7xXv1XYVFKm6at7LAdI4/pZbl&#10;X75bvAP+HH8vtJ+APTuWwbtjItzbaRVvH0c5GcYypGSZUilBrv6ulHRdSaqaJK8AAN94SURBVKWk&#10;a0sqJV37z4rvOg/B17WDhMsUC8fKVmLddoJvkoB3pH0uIhgX7RiHjH3L8cPcONwUPgr+2vFbuKm5&#10;EbHdyBUo13AyQsevQ5rCyzT+bZEFGZWzBNE5Vh9Kw1NtZsKvsW5AjUgmU0qdpEHXeDKqdhyLrVtW&#10;A3tnEO0FRtIMelg1+N8X8Pz/jcI6EnwLWGcvG7wwdQH6TZuFMoq77TAbqdk+f6WYr4L/OWq1meah&#10;3IM03c4QRGXEsZ05jiUHlvdBSs/DDyK2/GuqKxmxWz9Drc33ofqWB9AptRnOK2kMv1JIFl2sJNst&#10;3gm/BmPwbOdYHEx/hQBBFqQk5MaMxIp+A7eDgJegoS3KkRuE5JMEoI6tOJC0rQrHgjYUVFHEg3bw&#10;FQtW5AMBqXTEWHw8rB5O5/8FRZm3wZX2KFw5PfnkYk4aa854078Fqbuw4967cfijz+A9XYBzU+Yj&#10;6Y67cLRBExztPQgrrr0duUsdH29mo2ZIrngLsmfPtc9ql91N22CmXwUkfR7NRnJMbCQnYsvd9+Kk&#10;Jtx4uGbNx4YKlbGTAK/j7OyZWHnDPTg3WGFrjttCInHhKEyB63R9eNMU6VAZK/a9h1tbdoN/tOI3&#10;WfeW8uEJfBWOSfAlObm1aQ+s21uDP3YZ8nOkAJ343uKVh7+Fz9dYr8+ysUU1ORWRfOod9kss/BqO&#10;QqeVe30VoJKzYH5frQo5djgmNcaiFqaQ4U6lstSzx7OQwbMfS0XMRZV2szgGLSrYGZtWNGZ5Rvfg&#10;7bRU4PNRG+D35RDUpTV8LpVWiQBpO0307WNpDVNWRFJKlKE/VpEi8ZLhYhutewKwd/tweBIHEYAH&#10;EffIeDcTgBPHIm3PCnThuK0cOoLAu9DaVePEwDd6Aa2EsYietfWnZEcFwgeQ+RIklJDE6SZHKDaf&#10;OoeXO8+x0DOt2xd6Byruj0IW1GQW/tpmLFZsXAb3vjl8IA5gPhykHf5RoYb4v1C820chP3kUPHwt&#10;3DUTC1bFoXL4CFwZORmL9zsrWOTEKQ7wcRF2J+zoi54JLWyjzDNFpziwlZFAOQr4HQuV0kRGIY4W&#10;HkL7HTGotuUhVEu5FzUTHkD75EiCL+9LqdG+FhbHxmPp4UxcFzUG10R2wpRtn6LIVZnIRLPWGDAF&#10;XqkMfya4/3GR6Xxe4EswzymF0zkvoWY/mt5hkwmwZLktVpjLwUKvYglGYsEEZUtPGD4Nf+kdib1Z&#10;1XivG8ki74b7fGs+eTGrknj7JrdOnMK2l57HlicfBw6fAU6fQ/KDVXD864Y40msglt5A5rw0Djh6&#10;AkeeeI2M9kG41m80INEdMjbGY2//vkhbvpLj2Gn5ooRkbLvtAZxp2pysPQ+nw2KwtszV2NeTQsND&#10;4LvihruRNUTgKz+vs/jYzGt9LlgH16kPiTS3wZt3CyZv+wRXxvS3rGUKGzLmS1LixDiL2czCM1RM&#10;u0+9haK88hbl4M3UMuBAmyCz6ARNXpbUzv9R4X0VUqj3mYFwF96KkVu+QKWQPqgcPQErTyi7m2og&#10;DS+FwrqoSgJO1lKt/0LfVbZcWMuGA2PWmHsxsAVZcPBM1JuZ4mPOOnitt8CGqFxp0N6NPFJdhXi0&#10;y1IEfDMcncZPR9G+hQQqgi0JiWOey/VAYCpBfv54Rex2uAGvMd5tg6hg+hEHBvPzODL+mchIjUO7&#10;0dNRKXg0/CMXcXxoDkSLVtaynZejUth4dIrbbsCrrtAcugwJA18zZs0xrwHoaD0de9OzUf37eQis&#10;P5WdtAxlms5FhZiFKBO1Ev4h0/FMq6GYt3oJcvctIfrzIbex4S/2mVzwA6sj5BfRKz//gYs6wZ1I&#10;EE7gYEsah52Jq/H0t2MQUG80ei1P9gECm1iNaDiZj7nHx+CzJa+iztrX0HJHXYw93AubMpfgVNEJ&#10;fkVXaGFsBkYf/gG11v0J1XY9iLd3PoJaGx7BD7ta8m9ki+wox/vmRAicpOZ89fvFNDUHIWRaMHJc&#10;T1MwyazM1KXQyzz9O8H9BUWMzcDDHzl5TyFk/GcIpFklkLWwMmp2hVspKN+WHUvjKwY4YgEe7NAG&#10;m47WItmtjMKzt8KdLn/rYRYdYvCOIkGOGzvrNcLmy6/A2Qia+qMmYsud9+NQwwY42msA1l57CzLr&#10;NsLJTz9HavmrkfCXt4Bjp+xql8atGseKFhlb66MwYRd23/UoTr38Js6Ex2Lfrfdg0w23IWvJGv6V&#10;4DtzBpZXvp3gW+x2cIDKQIvF61lK8H0bhem3wOO+G/1WfILSVLJBUWsQpJWfzUlEWO/AKMXESsjG&#10;o3b/YJzI/AsKc0ujUG2XofA/RSeoLZ02LLGN/5NChVigSVXr5yCke55D3YlUiF+PwNs/LMc5Mn+n&#10;PjqkiHw+W1vBWoT4k7m4sflc+EVpq3+xslUoLfCVCyl8Cd4euwVx+84gzeNTjDx0vVf3tRSpQNzx&#10;TFzRdBauCh2HKXELjYSYhSv5Flv8I8m58Mne+zDKykV/F4vfSoVtlj3xbasUywB4+be8XXNwcPca&#10;RAyajKsbDaPVtwz+zZ0IGM2BlApZgGu1w8WafeY4tHFJ1FWSdRm7Il8GvrZbQpGz9l7L54u3rjlA&#10;U/qDgRSwRjPZYYvZSXHsLN642SYK2Dw82HQgpi+eC+++2SjcIV/IcHNSO68jzDfiIW2Xg1rO6Z/K&#10;8AvvCxP5XZa//TuLrvlPys+v/0elpGtLKiVdm0RtqMG1+Udq+ME4u2sZPus9HX5fDcOXo1aZSaZN&#10;hGygGrZ4satgK0LXf4yaGx9DjW334711j+Kr9a+geVJjLMmYz+9n4XBuCpqsr4mq2wm6iVVQM+lZ&#10;fLj+T1h0ZiRvI/NRt/opQkDl20UHCb5TUKVLJPacfoUMTyauhFLgK+YrYZcL4iLh/XkxpuxjUheK&#10;riNY8P2F8zR1C/LvR5f576Fc+BCa2b592wg8/jEKOZMLQuCrRDsUairoG5t1waJkgm/+dQTfm5F/&#10;pgnrsccGoaV5NMCzD8iYOB2pFa9FetBVOHHlbdhy2ZXY27A+TncfgD3leN6vAo6UKo2kcuVwvGd3&#10;Xsp24BDVQBY6KLRPiqzIt2uAZ/Mu7Lv7UZz2vwxHS12BPX5lse+d6kRdZ7vvtOkzsPS6m5E1iKSB&#10;DyCIcp5L494FT/405J96hez1VrjcD6HtzI/gHzaWwCvwjUMpmunaODPIwJfMN3woQid9jfOuZ1BA&#10;1msLIdL94VFYGIuTEKcYfPlqvuDi9tVnvqoUt7f1wcX94vtOhj/c58o44JsThO0nq+Hx9jHwazAa&#10;XVcUuxxUH71o4pecnh8sbpxH71UpKK0Nb+UiInNXbgoxX+3M4Nd8E/t2Ghn0RDzVbSnCpm3BpG17&#10;cNrFa0WffW37Q/wuBDQajYeaj0bSNhKv5PHmjhP5EkBpAl4ssUSZUilJrn5eSrqupFLStSWVkq5l&#10;KRIOGf74JtCs/HTO8f0Og0fRDiRd2EoA3kI82zUfO1PjUe+HgSjbZDzbT7ioRSqaC+GYCFuMu6Im&#10;0yot3miBw1SF1oPXe54f802S/ayjrLvUuE7HXfAV8ThFHGk0egPKN2CnKQBbN2+6gSi/GgHsrLsi&#10;RmLE3IXIOrAchckj+bCDWGG+UjsUUbPkJ40lAI/jg49mEUMWjZf/lJ3FvxeSNRewKGLiUi9gZ0m7&#10;e32avmj3AvQYPwP+9Ufg/k5xOJDrY6dFfDWUlEPBjVlHx+LjNc+j+o77UDPlQdTe9oitZvty7etY&#10;lz0Hyefj8c3qqqhK1lsrqQpqrHsG7ZIjkOk9bT3iJNfRvaUknb5ZdioX18TOwhVhnTByPUHOcy2F&#10;NchJNSiBFfPyrX6zmNAcTciVg23BTgGGzik7VgaZmjJwGXArVE3MTfvBSfjlt9RMPb/rugETNr6N&#10;8hGD2f9kezFkvxRigZCT7Ux+UE1Akf1yIJaNHISRGz/ic10Nb8YtyD/+JY2rzQa5cr0IHJx8uqxP&#10;xmkc+upr7A2qhINlrkX8fffjWL8fcWzoGGyrfAeO3nAHEu95FAfDozggj/OKQrJeDWGBrtIPaXLp&#10;pzjU/G27sOnZV3Dg6ltxnNfuq1YbrgQnf4OOM/PmY+69T+DMWDFf54nUxk7TZsKd2xPuM0/wuW5F&#10;Zu4L+GZkPQIsx3/TFZZIqJS5W+TzJYiR/ZcJ74s+i2pSJ9zrW+jC9iPTdeJxBby0RIpzcGSWJTBr&#10;s1D+XRNxGVKU/JuSJGU7/VSYrRVy7Eu5LdgP2jRTSlV96mygyfsW3IR+az5F+SbdcGuLqVib5kQi&#10;GGeVDinQONRu2Y5cixjUGMT+aTKb/STw1YpEJ1TOQEOKU/kdohexrgsJ6FPwQPgAJJ72pTzlbeSS&#10;+GIc5b/uMHz0/Vhk7pxPeZBpPoayPIYmOV99gFWS/FxqxZgsFYfCx4RRUhpF2+Tr1TmCLL8jLHNv&#10;U1QXx4qiOHZNwY7ElXjv+9EICh7NdtSEMy0I5bpWO4bNwt2tpmJO8a7majiOKw0tB10lxw655Wj4&#10;18cZXh81bSPKaflxpNNxZWKXsrDjIhfjppCR6Dt9NnL2L0BRMrWEHO8J1BRbVDkCVWKxw1qVJoBZ&#10;KIoKAUwVVgeai+JSL3p2andqRvNxpUzHwuWLcV3kaJQNn4ql+30DVVIswFSsJf87jZMYuK8dPl31&#10;PGptfgI1djyOmsksmx5Dj53RSPLEIWSzmO+9ttVQ7LY6SHZv4JVeHPMcRLaXoiO/m0DdEELCVIQa&#10;QwiCX/fDZwO/wdlzz1N4K5jAmnDK5M0sZ8Kaf+4qnMl8EGnZjyEj6yFknnsCJ/g+8/wD/Pv1BAKC&#10;hQGD8sNeRnNZACD2JcAQeLDkV0Tcnmq4KrYPBVWsiew31km+7Wj8OAKwhFhhS3FkiiPQaWFdFObd&#10;w3vfDtfJ6ihyzSXUKRraUSQGmMIG1ej4CWSOmoJzoychNzGBkp5J0/8kcjZtRd6GBCrxnUCuAEZe&#10;dRa2g80HyYYTKyPFE4BqNWBhdiZyticjd9N25CXwXqePWT8ooZFiVd1ZJ3Cev+E6e8qaU5l9vYQW&#10;B3zz4FI2M022Zd6AI5mv450fQmjpTWH9ltNUF/EQ+Mq3x3agiXmV4po31UKB5wa2J60NKj1vjrOZ&#10;qdOGmiiT64Gf05UAXbsvC5iD4MmqhKzs+9gfj1q/ZGU+jIzzj7OfHkD++Yq8n5/tnqwQQme5Mvsl&#10;NxBp517Eez80ht83w/DBqHWWBlaCbraR2rSQ9TUF5zTwairrm2Onwz9KFgpJlEBXCyxkwVwoWr2o&#10;WXqeJ0i/3XcxzlsHWcPgYK4Hj3daiIAGw9FhwkwU7l1AAKMsiFgRfAVQmnj/o4SaGfkjU/dsH2/g&#10;65XrVG4GA2CCLi3dfBJDjykTyv2e2diYsApvtx+Ock2ojNn3gWxD2wWEpEMxvE98NwWLjqSZbadh&#10;eTGR/fnxL8G3+GJ1btt5iajYaDxKhc+3Ge5AMR0FaEctQ+Xgweg0dhLS9q9CYcpkMl8fTd86gA8+&#10;yFwRCt2wMA1qFccn7ICZ8/q3DXNJFtUpQQNNER58ZnbYgcQV+HPr0fBvMBLfznUmghymKnHPIydz&#10;IZcCn47jmHtkJKK2fIgPNz6NWhsfQ621TyB61WfYUbgSffa1xPtxL6DjjjDs8sTzLjJNcjE4pSdW&#10;nJ7HzwJeny9OXnseQxOOoWzjibg9sj2WpHwOr6syvHI7kHHJN1iURYaVexVW7bqXmvoNvNozGK/2&#10;isSf+0Th5e/D8fH3H2DD/tfhcVWyqAYJOdLLGmh4FOUgsKDwW8krh83H38S97buQHc2/IKgO+AqM&#10;FflAoRXzjaFg00wPHt8Q2XlPk4HfAvfpF8iex9vz2ySOKqDByaq4+Wr18h2O8e/7zsWHvs+2Ve2L&#10;21nYYK5OFd3H2kgfnEP30IRaobbz5mlPQbER7vxmIT8XGmhrzoNHEUE/szncAt/ztyPp5Ht4rmNz&#10;ko6ZBr6agLYcFvKTaoUfTc7bW3XF6r212P5XmBIrMrDkq8CX1oSiT9S+BsYZpWxCLs/lh3xPJV73&#10;Ct7r8RFe+r4pXujTEq/0jsWbPRvjvd4vY+PeuzkM2IfpyuPggHmBwNhzExZs+xR3hHVEmSZTMGqn&#10;j2VR2uX11vBTcf5xghVbLU5GIMlTIEFWyrEYbJXJzPpS7gcpTV+/BoROQ5eVWhLOwzfeFu0/i/LB&#10;U3BD+EjMWb4QhbtnWuTPT3L8RyFRTvEkjoU7cbwBsLFhUxrDSBJHGYu3BRaJg/m3/uZajVu/Gi+0&#10;mYDAYGW2i6flI6vPIaN+TSbjpS6zLiQ1UuZjbWShYIZ/dHA0/O3hxAb+dEWRfI0FznDVv/1WpuC6&#10;kEnm15D5EkCzS05mv6glqNhkFJoOn4LjqSvhTZkGr9gvAVjaULHAjn/XcTPo9QILFkiX0DiXXiHw&#10;Kt5v2yCrTxHrkJe6CGEDpqHU10Pxyg8LcNIGPA+2urdI+yeQaYmdiXURTA8V7sSazHmYdmIohu7u&#10;hmk7RuB0/kHsyUvA0mPTke49wsEucfFiZ/YmfL3ybbTfEU5jWNnQxGTYPxae4sVhVyGqdF5E4B+E&#10;RhODkeV6jkBJViXBF7MSY80pj+0nX8ZDrcneGhM0wwkYTWlaRlGB1u+LqKkNkOF9ioJNkEjn99NY&#10;0h3AMPAtBuCcIOzNfAUv925BIJrKvteEG81WgZFAqFiQ7fNKlCJTrNm3CU5lv0IGTvA99SjN8D6s&#10;A59fIMq6KPjJw/HlJoVVKJ5XQ5bvBSE2I2zAnMemyzUz2lBE5605xXGdlX8GwnZHjV3e1Uuw1cUW&#10;IuUbzwXkhLxpIc/JR2y+UP2IViNqjBuk87sFe5F3uhEK0m6j4roJyw+8j/uadyJjpClOwLV8Dqy7&#10;v4VfknjQTH+mUxuknnnTQvKKMthWBF8nvEysl23JNiyUqye9gtO2BGhPrj/SvM8ieEIw/OuNJLNm&#10;+0Wy/ULIoBrMwpMdQpGS9iKVHhWiXBRkvtav2WVwNv9l1B3ZhGOuP17ovQwHirWZBNTawqdgjLUW&#10;WvjYE13Z5yGLCb7sMwKtA7pym6jv9OqAsmXgiiaZajkd8Wd9CzYKnSTqLUi+/OpOx4vtJuHQjsUk&#10;WeMIXrJqxXbFGOVOpMxbKUl+Lq3ykyUun/UgA98Cyrhn+zgCM4mCvreVLHjPXCxcvRxPtBjLNpxj&#10;7gUlHwvQeOBY92syHm/9MBspmQonVXtxbHOQuzmuLKrpHxx/B75/d0jYzeS1nrVTQzcddlLShSrZ&#10;OhkwWY8l2o5eissajUGD/lOxb9d6FOychkJqQ9F7044W9TCKFaZmIXDJse2YKH8MM8UJm1N9BpDF&#10;awEJlUbqLIybuxzXNhqNq6OmYNUJR/MV2QyxBJ4dobg+MiyBjq8JDXjykc1/iSg2maH2ZecJA/g2&#10;g0y5V0or1FrzNL7Y/Dq25Gp3C/nxxNQkY4IaoOeKVILqcNzcuilWH/yIwlrJwFLmqYL95TI4766C&#10;BpO/4MDRZEsCmY3Y6gYERCzHQy1bYtXR2s516RRuxfdqNZZYsABcZq7FqNLUzf8zPh3aBP7hEwhA&#10;AlsfE1TCbYGvndNn3j9iFp7rEkLAfp2m803wnHoAnnMKN1NOU3kP5ULIYX2y2C65BprSW6a71BxS&#10;MDZ45WJgo9hyWX12NsCU80J/E8BogBOieUZ+CE1qaEG2QJj30aXW5kJtCYeARMDP48LvsIgWy74r&#10;XAL3mQ/gTbsRXveVmJpUHddH9GadfGzXQItApRAzWX2hk/D+gBicOU9mfyGbnCY/HXeDfL1irI4f&#10;vbS5EdTOih+O2/cp7on5znYMVtsZsMdshn/IeITNbIBs9puuV8SE/MdQf+Zci6W7v8AtLVsjqOEQ&#10;/LBur9VFIaNmUlCZmCecb61ePAZv2Y/SfE7zz6vvVQfzV7MOzVkH/q6lj+V520IoeA5qj1qHdAGH&#10;bsG2Eal4UcuSv5qEyCGz4eG414IEF9lhEdmhs+qVLNEXE1uy/Fxihc/r+H1ZLK7XcUOI+WpOSu5S&#10;1+6lmLZoKR6JHOYkHGqxlm24BEHNFrI9FyKg0UR8OCgO+/McwmTjSC9sryIbbxyT/+Bgb/7zw8Yv&#10;O8CGqw/F1dlTk0/jvthp1lF6oCACcJmYpWQIyxFIU+iDPlORnEzzeedkq2iRzPUtNEuMDTvMVy4I&#10;R/OolNA4l2CxGVJqeo+xeGr85PHYkbARzzUdR1YwHj2W7zb8VMypCbY1m4vnlDCH5q3aUEBMEBHb&#10;0zJkZ+LJPJnWxJpCmnp2OD6Nfxnvba2CmhufxLwzikkVuOivLv6nXwH2nXPh4Q4z2A+9EDGxIfJd&#10;T1HIyxJEyzv+QfkXc2/GzJQ3ULlpawqYcrVKWUoQlyMooh/qTtCecC+R5ZaHi8wqL7d4Nwz5KVk0&#10;YUQwznU/hugJdSjIYwgWqxwwovnlgC8F2tiwfME8F7kQ9337HdYdeo+AcTvcp+9HXvo3cOVNRH4e&#10;Ac69ER7XLuIrmX5hGusllqUWEAuVCyCXbaL8XNaa9urENChGmqNSA1P6SvhrZwm2ajzzATvf1lXF&#10;wCrXg8DeSS3DUpRBcD4KV2EqCjyJ8ORvQK5rJnJy2yD/RDXqCCoL163ov+ZDXB5CwVN8r9WPCsdA&#10;SnWm1Rc2FDGT6iE//zHHSlBUQ3E4mCbTfOCrzU7z+eoiOwb7JyP3JXw1ogECQ4cgQL5k9klQzBK2&#10;5QJUbt4aC1NrEKBvBc6W9a2Yc/okO/9phI4Jh1/DH2n1TMfhPI0qjQxZAFLkLAobVbV5/jTb6a0f&#10;CBphs6xfSln/OK4iLZ7yZz+KxTvnVqMUn6Fc6GQMSjjKq3k73YTHkiPptgLuusajMWXxEiBlAgFr&#10;MJmvM8kGEhIxSBGrPwr4ihRqQk2+aidKozgYgKBMYpW7fykGLliGOyOGE3jnsu20pJyst+kqBNA6&#10;CGo4GfXGrbWdQTQKvV6OLx/4OoNPgPwrwFe31X3UCY4Y8I1RClhm9ke/1SZ7s5xY4CjlrhQzoGCG&#10;TsM7nccgeetSFO6eRbCaRAAmgFjUgxNeJh+wM+v4B/EVyfFObe9lHbxyQWynqbJjONJTlyO87xQE&#10;fDUSVfvE4ZiayNdOpgHZcunuM9ievhGncJh4ISCWT1dsjt/zdZYwRYx4iyseDTbVwrsJT6B20iOo&#10;vvkxTD1MBcUvGkMkz9OiC15pR9flO1GqwRDc26Illu7/BAX5NJkz5btVUL6YK03V7Bfxfr+G8CNr&#10;1SCyme3mCwgos1A5ug1Gb/2AQHQvCgiyhQqVyhBzc653wDeADP5O9Fn0EcqHEozEcrXCTazpAvNV&#10;xIMSMxF8o+JwXewPmLH9C5rKjxPEv0ZB7gjkZs7AufRZSD87C2mnpyEtbRoy06ch++xUuNInw53J&#10;1/OzkJ+7CO78lfC4t/F3d7NtFCMs1izLohhAlW9AoC2o9TWiVxNnaVRqe+Ap3IQC90oU5C0m6C/g&#10;fWciO2sSsjPGIy9tPLLSxiDtzGhknBmPzLQZyMiaTcUzhey0F4rS3kRO3mNoO/cLBIYooQ7HtCba&#10;fK6HwCjVeRnKR/TCj0s+Jt7dy0dju9niCmcxhIGvIhT43raP598LCbz5nocxYt0nqBzRlUx3Mfxa&#10;LjGTv7QUWPhofDisIdKzn+X9qDizyHwtaiKQbXE75u/8BPfEtkVgw5HotcZJcK4xJtbvVXv4rAFZ&#10;XdJNI5JOoKIsHvaHVuM5S15XkrmtQCkqyMCoRZRdZTJU9AP7LWI+nmw/E/tzdTVbloNM8NFqYTLJ&#10;xRj8udVw7N2xnKRDy237E7BGWYoBx3RXpEMJcnPJFgHuBLgSJ8JjjF1xyoORnzIZ6ftXove0mbg+&#10;cgT8Iuey79lu6iMtNItYigoNpyB8ejJOs30khwpzLCx0UpKaq0FKn5Yb/1Ezlnj8S/B1bi3Tzulk&#10;u2EhWZvMaf5l3fFMPNuRzKvJTArhOmoE+YDFEPigTcbhle9GI37zUrj3zYSHFS0S+yXTlc+0IEn+&#10;YH622dKSGucSKzJNyHa9CZPI4sfx3EB4kwagYO9MTFq4ENc0Horro6Zh/iHfQkIyEPFbtWCmOwt9&#10;1rdG+22NMPXEMGzMW44jBXs4sJ3sq0ZV2L4ZhOcO+yLwQfyzeH/ro6iRch9qbHkci47PtK/J4JYf&#10;Xrs4iOTp2JdTgCqdaIE07It6Y0OQ7nrOthOX31eTO2b+5t6HsZs/RcXIrvCPlqtIYUaaZFmPoOC5&#10;eKpDCOLF+HKViSyADyzQJmAobpUmsyXa8VyHSRs+4D2GWP86sb1kTAa+BCYLNyMIi0XFrECZsP4Y&#10;HP8xlcGDcOVE80kV7rWdRdvtKyevtpRfTx21moRtEUFmDjznZiCfIJmTOYuAPBsZadNx9uw0ZJyd&#10;jvMsuekzyaBZsgjQ/L4rZy5BdS5yz81xruHfsgjoGWenIPPsJF4zGdmZ0/n9OXCfXwB3znyy3IXw&#10;updRYNax3fk8RSm+Z9IEE5/LPQmezBeQkf8IGilPbugU1otmeTH4Rq8j0dAu3ktxVdOumJHwIZBH&#10;lmpuBie/hi2uuAh8PcaE2aauW7DyyNt4vF0IgsIW8R7rCHpaJcj7R6/A5c27Y3yy0mtea2CuiVNz&#10;Y2QH4VT+X/DF0FD41RuIZ7ovwAHNVHLc2LZUWkghlwv/M/cW/5Gr4JUf2U/BCwkca42x2/Jv9lXp&#10;yPmo1GIxKsbMg1/jqWTGfJX/Mngmoudu4w10DxEH4BgH2p+7LoL/N6MRPnI2sveyrwSyCX1twq0g&#10;Ucm2HCJlixFUSpKfS61YQMBI1oGkUNZ3Qj8UJY/Fsf0b0Hb8HNwQPNSUUVDsYlNYfs3XE4iX4rom&#10;I9FxQYIW/quR2NRscxEtn0UrCJYNZ7j7j7H33wVfXxFAiFbz5sXGoI7Es+fxRo958K8/jRqWHay8&#10;rsYQ4hDQeDpebDUUi9aww/YpNIXgRcD17BhPAKbGVIKeCxNuPgZsHfhTyIq066URjibNOIiansCb&#10;oNhGKRCaWsmjkZq4An9qQ4ZUbwyazkqxFpOLQB3h+ByB2UeGovbyB217ofpr30TLDfXQO/VbzDo1&#10;AkcLnZnllNzN+GbLq/ho01N4d8cjqJp8D77a9AZScrbwrxaRah2qlJVO3mD7JfTdcBBBjcaQxbbF&#10;hOSPUOC91iZ/ijLKkQUr70M5HM15Fe/0j0QAmZwWDDjZyNYiMHoL/EMn4K3+jbA7820HgMV2LUaY&#10;Q0SmdDpLzlWYv7s6KjWTD1TbzIj5OlvQaNsZZ+sZ+S7JEmXCho5E+7mfkbHdSUb7IPIzPkBO9mfI&#10;zwulGd6GpLUbgXkAgZADv5AKzTuf9VnF2gikk1nE7NSW29mGm1DoiUch2XBBzjLkn1uC8+cWswh4&#10;pxOEZ/Fe8/mdOPKDeA7TrbyXrj/Aso9F4LqdzRXP35nH3+P4cw8mK+5LoOwCd3YszuUEIzejAbxn&#10;3iL7vx4n8l5AzR8awT9MW6w7bgY/7eRBkAwM5/gmqN3dtDnBtBqK8is6wJt1OVzZgeZmKA7VK2Q7&#10;usV8PTchJe09vPljfZSiKWt+Y/nICYhlojchqMlEvDciCify/wRLiJ+hXTAUI8z7eW+ndfI5roto&#10;gzIhYzFoq9wC8ivSBuJ4kFhqIlb72hWvRuu35RgVoDKxsZ9jSIo0ERpDoI9cjMqx0zB0dyam789C&#10;7OzteLHbAjLkabgheiJW+BKnF/jG1qydp1ExbCKuCR2BmSviqKOmEbDkKpSPl6Z7osBLwHvpgK/w&#10;QvhiCXDsnJ5Xz6VXFs0/JQxE0VaxdeKLctTsmogjqSsROXwGrlAMr1kLqygrSxAkyyc8DteETUa/&#10;lTsM/5z2FxlS47OtzCMgGZULUbJpH//h8W+A77937D6Xjw/6s2O1GEMmaEsOKmqLsuz0wJD5eCR2&#10;JOYsmQfv/gXwJCmubrxTaQVlq+Jb5SuSs5ua6GLwZYd6LRTkUgBfxx+ksDl9lm9LeT41U5q/Nw5N&#10;x1BIG4zCM+0W4mC2o5rMn8uiPjjkTkHktndRbeu9+JCstvaWR/FWwoOotfEJtEr4BqmuzdieG48v&#10;N/zFWG+t5Ifw9oaHMWB/B+TS3C4ku0n3nEEeXOxwaVz+hq/Dj5D4vN5nCfzq98Fr/ZrggLYvP1/e&#10;QNRls+8EYtetmJHyMW6NaUnwWGyMy4/sR0uCtVorKHQgPhhRF3szapDJ3ULQdtivfMeFmoTLroRV&#10;p17FLW3aIDCCTMhmymWuOj5L24hRyWZs4mgdWcIk1B1VD+dznuJzKOF7BeQSmHLJEL2nr6RpXxmu&#10;9NuQn34f2exTyE37K0tN5KQToDMbktFGkqm2JUD2IDPuT/CiwvMqly/NXmxkSfQVKSYCbtFiAhCB&#10;wUPLyv0DwbgzmX9r5J0PJSv+mkz6Q+SefQv5Z/8ET/rDLHei4OyN8J69msqhPEG8HAoyLwfSAsk0&#10;KyA5qyqe6/IN2eB4+IXMJDsci9IRQ3FVdBfc0qo1nmjbHOHD3sahcw9QMbGtDGjLEsz5SvAtZJs7&#10;+Xf5WnAdtqe/jdoDG6Js8AgK9HqUas52ain3z0oEhi3EXU3bYP6ej+HNv8Ha3SO3g3J2ZF+OvVmv&#10;4pWe4ezf/qg2OA6nTKGT6RJ8Na1jY0yTsLaU2IODeQV4qtNiPrNcS7R0yNIVHiUfr1/wDHw5foNN&#10;e+rQ2DziLsD0XWkYu3EfMnkvAYjiTmSXNRhPxVN/GF7rMhankpexyeVmcGTgUi0Xg6/jCvGB7kXP&#10;rZDXQuKPVxOFu6Zi7641aNh3Iio2omKMWWb4JTLhp2RKxLDbIiZhzKaD5s7RYe6FX3H8avDVz8v8&#10;tQ50AV8MX4/ABuMRELWI2kIaV2YVmRXNmvvCB2PkwqU4f5DsxkBrMBuHDUDNWSSANR+M4/y2RrNG&#10;+tsG+18XPZcmCqVFi2ziUM/Wn9bqNCxatwrXR41G+YajMSrhkLWJfHDKSOYhWMpPuyZjPoLX1Mb7&#10;6x5DzeT7UHXnQ3hz10OotuludN0VjOSiTQjf9gne3/wkPlzzFL7bVh97C5JMGBS4NmZnX2w+pxSL&#10;HAK8pyb2pGUli7P2nsD1YYOptduj26Iv4FZi70w/uPNKwW1xu/7ILHgcEdO/psnbn0JPk7SlgsTX&#10;olz0SgTFLKI5OgS1CN5bjtVGQcF9liPYk0cgMPO3PHaeeQlPdYxCqRCZ4gRvuR20u0P0RrJopSf0&#10;xT4KgKOmkOU1xOEMKgICmxh44XkxOT7LWYKVXBlkhcqepiXRhWR5HpZ8vs8/F4g8grQrvTzcaZVY&#10;lKDnfrjPPgNX2qtwna1J8PzUijv9A36ujnyCt/vsUzx3D0tluDMq8m8EVK3iE4skg3QWkmjFGOuj&#10;VWcqGU4Yl9iq4yOnssm9HJuPPIZqnZ/GnzuF44NB4QieUh8dF9XFmM1fYf7Bd7Ep7XWcOfcY71ER&#10;Xj6rhZapbixKxykA9uRdhiL3A9h88D1U+7ERSoV/z3aOI4hrpShLa/mS4xAU3gvN5n2BLM8TBuLa&#10;k8+VJ397APLdj6LT3C9RoVEX3Bg9GXMOZVp/S/nKzSAT1yYUzd+r6Uqg3dztKN9gDPtGLkABidxE&#10;/C2yuFtazMDK0/Kb81BUzgUMcWDFzVOWcpbHhoxc3PbtVJSuPxzfT1lq2fwuJXn8x0XPKPIm16bk&#10;1kmMJVDWfI1wpkDntKgidRJ271iOz3qMxuUNR6B01EIEsd2C2GbyhxvwNpuDKcmnrN0VRiZ5dtjv&#10;Lz9+E+ar2Emv4jB5nGLHRU7cjKsajiI7WkjgXc9O38jXtRxgc3EH2dWPs+bh/H6aL5pwk+lezIDZ&#10;aLYSbttYFGjFDN9byIc58y8BU4adptR5WnrohKmQYZlWVcKNYUjfswK1ek+DX91ReHvgsovYiVth&#10;pvJCcHi7sC5jCVpu+sq2i6+W8ARe2/YIqm65C/VWvIr43KUYfaofvlj8OjpvDcZeF81tXqNjf34q&#10;Gqyujm47g3Gu6DhvqCwJRcgX66HJqamn4CmbEfD1JNzXsiWW7/8IyL/JFl0Y+MqFkH0NAbQm/tIz&#10;lGxrDAfXBipIKsymZMAEATOzQsbg2Q6hGLPlY2S5lDfC2Y1XIVJnMh9DkzG1cU/TJrg6+jtcFt6X&#10;ls1k+DUhw6JZpvSKfk3JwCXsUQvwaMfWSDxdi9cHEFR4D/lFM8oQrJzFHM65i4vDtvV7tupO71UM&#10;1ATYiqUlI8wgkKdXYCkHb0ZZfi7DEsTrCYA/v6dib3W93hffh+81maXi5F4QeAqUeQ/5vLPKIeP0&#10;DdhxsApST7+FtNynket+iMh0J9uQzDT3KhTmk5Xm8Jr00rYq0JPD+xG47fdUXNfjtOsdjF1fF39q&#10;HYvAYIXoLUGplgsR0JTtFLORimodyoSNwKs/BNN6fJX3vsra2U0LwUIFPVdhyZ5auLtZG/jVG4/o&#10;uTusnyn7BF8NAR/j1QdfYp2FRzNxa9R4BEXMRYCtQiTo2oIoWieNJ6PF7ASDWWeFobPrs+CbHcLf&#10;O09jisDiA9+OS1Lg12g8Hm06AVs3x5NkTOR4/yOAL/HClxTHCJOP0OnZHfcIrVZ+z7t7NrZuXYWa&#10;nUejTOMJ8CfjdSy4Nbb7hH/DKbRwZmHevnQf2BZS1ijTbGuB8K852Lu/9lDPKbRFvg/nTDZPtZm3&#10;DZc1Hgf/aOW31ISCTJ8lHBCzUTlkMLpMnGEJiIuUmENAplAVJSqXCyLBcYIXbh/LBmNDygVxKfiR&#10;bP36BFMUToYjJQ2SCcZn2zIERakzMHTBYlzZeCSujJyGmQe1ol6DusCAVwApnupCDg4WJGP26dHo&#10;ubslWqcEo/W2xui2rik2nI3DkaJULD4yE0e8u3g1jUoTDhcmHRqIWuuewhcbX8SG84uMsIih2Ga1&#10;HgleIXac96LKdxQ0mom1BtbHsZw3CGSXG7PTbLsF+uc+hIUpH+PBZtEICKGWjxQA07Sk+etPANZk&#10;XKmQWbglpj2Cx9fF6kMfINdDhpd3JVw5lbCf7HLdobcwPfEj/BD3BcInNUDNIWF4qlckbvkuFpfH&#10;tEZ5MrlSTcbghqhvMX/3ewStywxsbZsjmtKe7DJk5HweAasBrgBRwCUwdBiqvVrMrIr8zwI3vrdz&#10;WrLre29F7NUBP/mpta2Szmm5b6G5AwSuYtgKA1ORO8C3XNd+m7/Lv9szCJg1OUYARu4VLAR2XmfA&#10;rDbk/e1e2aUvMGUpC8tmJiXnvhbZruexat+nqDs6GNdQSSkPinY00C4g/i0XUdEpJeUmBIXOxuMt&#10;IxGX+hkVpXb+kJ+Xz6VJztwrcfhcVVQnMPs1GIinuy3Ennx1tiP4Jm+KIVcokk/2jijjnSbZQqaj&#10;FAE3MFphUU54mV/4fDzWZj52nZcyl0WmgEWbwnWAxe7joiXrgPip/AKy/nnw+2Y8IgYpfcASeJI5&#10;9v8o4GvLhEWQRO50jmAsjDEyx/N75iJ+wwoLCtC2Sn7NtBmAdmlh+8kf33ge/sT6rzvui90XxqnR&#10;zd1He9PyrfzygyPl1x7sMJo70sD2KEIZnpNR03nFTlwVOpKm1mwLZQlozkHAypUiI7q+ySC0HDEV&#10;J/bGw7tzEhtIncrG2cLGsUk4HwM2f68a8n/f4dKWTv5iPqfSSpKZu7WfE00Yi9jYMQYHdsThrXbj&#10;4ff1BHw2fp21g82Csr8EoEpS7dVntRUPhY3l4jTSvRnIxDmKhOZQHW+cI2Y6CrA7fwNCNtZCje2P&#10;o/qGxzHySG/ezZlYcb6oCFkna8LkxDO4ImQSyoV3QKuFdZCf9wKFWmxTbI8AI5bofhh9V3+MqyK6&#10;olSkVuyQHbUgaNuGmCtQJmYrSkUsh1/kMNz0XUtETPsaK1Jr43Tuy/ypB1ipynys63ifm1DovsfC&#10;sg6kPYO1h97A1MSP0Xv51wid9A0+H/Aa4pIeISCVtyXLts0RmafySTh7kRHEDFwd8LRJKisOIHqV&#10;xescWTLBSHkq9N0LflSBOYut/LIiFwaLwNYKGSmvc+f4k5U6bgXtJuyA70/AbWxc7aJ76Dv6Lpmn&#10;95yToN7AVuCcLh+6s+ihQHG3BF9zVeTzO3lkrPkP4HT2q5i9533Um94At7RpTaEeSgIyG6U1Sado&#10;Avl4W1AGYgmMkYtwbXQbDNnwKYryHuVvBNnyYS9/W/kf8twvovnMYJRp0htXRozFrD3O/myadM0X&#10;TgoICvMs0kEZ3jRqWs5nv4lht3QWUCj6qHQ0rc6YNSgdMhvdV+935JRjp8BIk1wVlF/eynCFA7WY&#10;0Q3euAtlGo3ALeHjsGQ1iVLqOFp9mospWT4utSIXg1asOaFwBOKEHw18xXg9+xZgYfwKvNBsAMoE&#10;TyLYkny02GygqyxlQQ0m4PXvF2NLmmN12qrTArawLA19tgZzsO6XHr8B+KrD9EwKPfPlAzakKbDB&#10;8MP6Pbg+kmapTNIWmzgg4qn1l1MjL8QVjYYhdNBk7Nm9Hjl75sNlCXkIagJgai7HN3OpTLapqBP1&#10;LGLow8wN4SHzVVKOom3jeZ4KYs8s9J08G1fUJ+uLmYiVp5yAlAKyCrVIkTcfyifgss7jH4Su7ES9&#10;dTxuZLoyH4WrfFF7ZuEkBuxrhdobH0at5MfxzuYn0HVnc5z3pVOxSTd2ghiLPH66JmYmB1L9wbih&#10;+beYvP0rUmSazAQvyxFAwCjKLUXAfwIt5n9FlkoAjp1Lxkt2pFVbigFVtIqiVlpo4mwRKjQZiVui&#10;u6Ba/xj0WfoFVu9+Cwcz/4pM959Q4Lmfj309n/ka59V1G1/vgcd1L/JyHoL77LUEfAKuAZ6AlcNO&#10;pn0GAZJAVlyKwdQmBwmkzuq6kgqv/2fF2KtTzKdMdnoxUJsLxb7HkslzapfzAmpHEQj8BPbmQuD3&#10;BMb5+bxHDq0GlfzLyUrleriDAFkFezPewKqdn6D3gnp454dwVG7Rlkx3CEnHEo7zDTb3ESjzX64Y&#10;gm9A0/UIIAG5KrIt2i/9DBmFj7H+ToSEh4rBJuo892HMhrq4LrIDApQ3ZP4ORxGzn2XtGPhqcs2b&#10;aypXroixyUdwtfItRy/g72ygrK1DqWgn0kGJve/sEI/tvERjTcuzvbb8mnfl+JEMa/wVb311tKAI&#10;z/cmGyTjrvPjJKTv1USbSFFJcnFpFsvRQBl18k8M4esg5CdPxOkD8ZixbAkeih6GwOCpKB+7kP2z&#10;iNaBwiQJvg0n4+O+C3HEtzuN2lqhtUUFskItjsERW5+S+qUHR9+vP6gMWAQuToiF/EhOSjunQ8ds&#10;PYY7YqfBP2QOBx61vlYJNVMm/Thc1ngU6vSaiF3J65C9ZwncBFtnuZ/8NWpEfb5UwFfPIdAdaB1q&#10;k4TbtapHHU32K/aeNBw7E5fjz60n0lwbjZCJ68lQBaJUTtKU8hFIgGi27M9IxfHCVAqOtp5Xl+rQ&#10;qxqUL/yqFNq6c3H4ev3rqLHjftRMehDVNz+O7iktyKq1tyy/wYaWxagwI2dJYxGO8neq9uFgqj8Q&#10;T3WKxMYj75Od3U7wIZMkGFmqQgr8GffTiJxRB5eHdUdABIEhaiP7SDG78zkgyYjJ2AQapW0ZMe8X&#10;PgUVm/THbU074bVe0ag/oRF6rvgUs1JqYPPh13HwzMtIz34O2e5HqXDu5m9qK56b+Xo1gYwmfHZZ&#10;Ar8PRDXZ5QNUx13AInbO82LoxtJ9f3dKMSMuBk+91zl9T4Xv9dmK7xp7z7/ZJBtfLxRd5wNgawsp&#10;JZ7PIbuVqyGPxV0JBZ6bkVN4L7I8T+Ps+Zex78yrWHf0Vczd8TYGLf4AoSPr4eUezXFLsx4oF/YD&#10;SoWNoiUxn+21FqXZlnI12O4eLZaYS8c/RsC7DBWDaZXMroNzrmfJtoMcq4D9oUlHr6cS4g+9h8fa&#10;tOQYGoHaA9YiTU5Y9bMUsr1lXxtjVVg/sPpMNu7/lmNOViZly+J6lVtZriQpUwLL5SQ8dYavwNIT&#10;2VTcOjQW5X5wwMQogA98ByYeR2DoRNwQMhiz4+ahaPcUjnuOfdtE8o9QZClrTkkMWO+HoiB5PE4f&#10;XMt+W4X7wwda0n8tnglqutjAt1TMIgQ0moAvR63DcZfBK9vXbZaAW/NaFlJm9NLa6yeZ/WXHrwdf&#10;/T57T5pTnWfOB3Wg83QsegMs2n0aTzYfj1KNp7DCFGhbI62Z8mWo0GgUvuzYH9uS1sG1Zy41rIBX&#10;2dDUeGSblhOiuFGHmf/XcZoXh5HIZaFS/J3/ZtFvD6EpI6UgJkwWbGFxBGa+FiUOQ97+BegwaTHK&#10;1R+HuyInIf5oljVFARmvwFc2giKlZ+8djdi1ddBnTzvMPT4VW86txs78LTju3UdOe5Zt6SSPGZza&#10;DTU2VEH1lIfIfO/He+sfw7iDffnXXN5Lq90UTaxmL6ApKYF0BGj9qVzc12oK/Bv2x3t9Q3Ao802C&#10;SyXzKyKjrPOaUw5n8l9C1PR6uCK8BwIjyNa0EaZ2KG6mHazF1JZycCpIn0LcnO9lPrP4h1KZho9F&#10;UFRfXNm0B+5s0w1/6t4O7w4OR8NJX6L1oo8xOP5dTE2shuWH30DK4b/iyKm/4mTOn5HpeQZ5nodJ&#10;K25ywO580E9gWFz42XzVxoJ9rFXfIagaozX3g9iqL9LAAFp/c1wYxnbt+z5Avhikc0vT1L8CRe6b&#10;UeB6ALn5jyEt5ykcTPszdhx9BWv2vI7p299Bv1Ufoe38LxAyvi4+7BeJ57t/h1vadUTFpl1QIawv&#10;AUrxoNM4pslqCXKasBTAllLOay1Hbr4Y/i3JPBVWJp9v+DJcGdERLWd/gfScV/hc6g/HItCkIXKv&#10;wYG0N1G7VxOyzr54sP0smr6OTaSdENwEYG8RbUpvNgHYEf/9uV689f0S+IXMMreelGaQLx5ZG31q&#10;yyc9S4A2RGgwFTe3WoxWcXuooJ1oCcmt48IQLfbiFOX5xb68X92x+LTnVGTuWmwyV8Dxrsnxn3ap&#10;uVSKQ84ML4qfzdYOSC6HkiiR9SaPQ9a+5eg/dRbuChtE4FWeho3mZlBucm0WUTZ4AkKmbPZNlAvW&#10;iGZikJYRTxPnDqTpUHzR/zzU7O8PPtDfPJQ+O9pi7eF0/KkdwbfxJA5SVlqhSRqsNHGDmkxC1fYj&#10;sGHzUtsdWUv9lNzYY0nZHbB1Jt0EdoOg3THcSWOgHBFOtAEB+2865L9ZLlYGjoYt/iwfNVJGYxfZ&#10;7wutJsL/yzFoMHGtLYq1zmTv2Uwyy37XFoSsro534p/Au5tewifrX0H9za8hdvvn+HF/Z6S6thF6&#10;09E9MQxvb3kMNVIeR63tD6BR/CtIOr/WAPdc4XlsO7Eamd4T1uzKfmCbH1r8LzAh6RiuCZmMwEZ9&#10;0WDC1ziTp7CvKw14zdwmQGlCKSP3z2g/vz6uiewIf+3SKyBpuRSlWmibGVop0UqhJ3eE9i/jYG26&#10;hSYaB69yHNjqLAJyFAFIK6VCJ/N1JALDR6BC1BBUjOmByi3b4+F23+Glri3w/oBQBE+uh/ZLPsGE&#10;bTXJmN/C6bPPojD3frLNm2hJX07QdJhpIUFTk0/y1Zq7wMLDBNQ+cJXPVeBsACumK6CmCZ+tZOQE&#10;ZmO5Ose/511OsL0NefkP43DGU9h49E1M3lILnRZ+gSYTG+C9AcF4sVszPPRde1QmuF4R0wdlowZS&#10;wQylotGkzFQyS7IlJcKRFUCQs7rbAoxNbJc1UMrGwOg1lvdXfyvVUgCocC9aEZGzUTmyHbrO/xLn&#10;cp/l85Rz2K4mGZXUKOcKnMh+DQ2H1kP5+j/g2ugJmLznhPWjLJo8Klc3EaBIUQkCYB5HOQjqDOdz&#10;NGKbs1+kMM2ypFxZ/g0Ci4GLQJiKNFBxqxH6/kxU7z4TBzIUycuBQ2AvBpMhm8l6gyfiurAhmLZ8&#10;EZA6FdjiyNdPIaD/4yIsEKPdqvkWZRrUZpdKgu6QMKW09ZprkIQoZRzOHFiDTuNn4qYmQxAQuYht&#10;E8/iC/eLlCUyEd/O22ZyKoi1TXDtvQ69cz79dO7XH/8F8P37Q52qCQGBxeYz5/FG93nwbzCdFd/A&#10;gbIWATHLSflp2jYeh798OwRx61bAvWc+O9oJ5XKyzMusF/jKJTGQDFO5IZSBvnhS7tJwTYj5yrfk&#10;2rcUvabGoWL94bguahxmHSpOtO6mLnIRHAWU5zDn1BB8suY5vLPtQbyd8iCq7bgP1RPIcNdUQYuN&#10;dZFcsAqjj3Ql230G1RMfw0ern8fE/T2RQ1CWR+p04Sn0WBGL0bt6cuAoxTr/o7JzNka1TY0sL2vF&#10;hsNxVUgrtJzzBU1dMi65HwhInlwW+UJzrkJm3p8wMP5z3N88CkGh48lwxXrJ3Agy/jGajFDYIAdu&#10;83mOgBNc7G8WzuR7lXCL8YkJaj+3GA1yR/A1yP3DFsE/eDKCQgaifGRvXBnbDfe3+g5v94xAsyl1&#10;MXHb+9iV+Spc7geA7IoGSnITFJjfluCaUZrnKqIoq4IpD4cRy01Rnn+7kq9a5KDJNYE0mX06X3Mq&#10;wuN+CHvSX8O4hNqInPY1Xu8diXu/bY+ro7rhsoh+fJ5hfK5JKBXB+im1o+1MoCKAVTyz6qR6qJ7F&#10;dVUbqO5qh/X8rHhahdlpYpmWAq2EgGYLUTp6Oco2noqHmzfHkPWfIsvzCIqUvEi+5BzWTQtQcoNw&#10;suB5RE+ri8sa9UT5kEnosWG/ue3g8cBLlirmq6XlsBSvXvY20HDyOprK6qulFj8cpL3EpBBMKcZT&#10;tsiCyYCV+lWLYgKtLgSchjNQ+/tZOJ1XPOnmTCwdzC/Ei13nwv/r4fj8hyk4vXc1LVHtRCMCRPZr&#10;ZOdSkDUxWjHxibRCfZPgJGaW9Jx4ILzwKB4/ZSzO7lyGFsNn4qrgEfCPmsM2UOQVSZ8CACLm4Ybg&#10;sfg+bqczOc7iWBi0In3K6L91/C7gK7Ynje02uAB2Z7lQsw+Fs9FUst9VHDQcJArYl6YOm41Hm43C&#10;jJXL4d4/nx2vHJtaiaLQM0UbqOPFNLUs0El8fAGc/66Dfu8iN4lS69HcSZyM/clr8dd2ZEz1xqHG&#10;sPWESx1sg4J8mjEy+IoIv6cw9lBPfLrmebydcD8B+AFU3XW3LcCoGf8o+h5oha2eZYja8AlqrXoa&#10;P6S2Q5b3KK+1BIrYW5SEqLXv4rPlf8bctIk0IQtQqMgHTajIX8XvSJs3nbMZgfUHo1JEa3RfVB85&#10;7mdRlF0WSvptiVsyyhl4uVyPYmbq+2SAUSjXcChKRy6kEDuTN8rdYMuIKcACX6Uf1NJiW2YssFWx&#10;7eQFwGR6Khzo/kq4o7wIxhDJmJsSyMkSSxGwAiK2kBEuJuDJXzkCV0X/YOyz/fzPselkdbjdjxCE&#10;yxBU+YyaEDMQFtjyebUlj89VofwTBefLwUO2qwUK5qLIYX3cj2LdyTfw3ZzP8GKnZrgqqid/awjB&#10;lSw2kiw1cgsViyYZxWBZz6YyRVlXjUXWp5SKjU3VicXq4dRVvnBbWq02oFIKIPBqJ2drD8W3x25G&#10;mcgFuLzRELzRNRrzU99FnucBKr1yZOQ+xcHn9+SUQZr3KXy7+DNcHkzLo8kchC7Y5fhlxXQ9BTaH&#10;bavXzDXAavNPkbM2EnjH8PdpmZDpBtozUVn4ihSD5eg1paD+IBMXIw5fjLtip2DNiWwDd+U/Vl4I&#10;HV1WpiKIivrO8GFYsorAu3M2x7TIjfY2c/YzuyTAV8pgKy1jyr4nSaFkjnXsLNZy8KFg53Qc2bkS&#10;EQMmWNirn/LONI+3HYatHUJn4+bIsRi6bg/lSYeXbSGiqPkTRX04Fvt/6/hdwNeAplD7bikkxqnQ&#10;sbxC1BlCRtBwEs1cDgwNDgq00lNqD6n7YkdiwqK5KNg7h0xXYV0KltYihzEGuAbAttBBfh019qWg&#10;jfkc2wdYzK/29C/aPRuDFizAZU3GkMnMxMgkx4TU6hhloTPFyl4/R1iee2YKWm6th29Wv4KPNvwJ&#10;H6+vgo/X/AnRq77AgYJUrDwzHUP3dsJRy1OgNjUZxLLMaaiz6VnU2Hw/wrZ8hENuJ0dEQYFAWMHg&#10;+hZwhi91J61HYN3BuCGiPX6Ia4gst7YeciaitIxVACc27CJAbEr7FPXGNcYNoZ3ZH/MIOgLWhRTw&#10;JWQNBE75L20pMQexgMuC+Nl/lnxGwq8JOuWPkKuCgM3iMEX5JNdY9jubzCPwiUkWs0o/ssTAiCko&#10;H9odj3RojS7LvsSx7NcJpNoe31EUWnFnIWIWB1wMvloRdtFikpwbcCirGjos/RIPdGqOsqE9ERQ+&#10;ncqewKilo2KviuygQlC+A7GhAD2TCpm7Jsf85OvmcxmT1FJq1Uv1MwAWGOu8WK+A2rlHkHbxsPYg&#10;kJPlVw5vj9ApX9rSYo/nDmtfbSuvlJ/y9SI7AFmFz6Pb4m9wTWgHlK47Fg2nJdpUqnUwmYuH1pIS&#10;c9tsG08qk1bYzM0I0q4yrI+iGQxM9LtyMzTjczRdhKBmi01x+GvSjQAsReLH56vQZAIGrk01wBHk&#10;emzWvojP6MK9bWbCv/4wRA6chpzUNZQvARstUAKvvV4SJIeFz4UEydsgFCYNcVyQ27VmQHNEtI53&#10;jceepHh83msiSmvLH/ZrQDNZAvEIlLshZB4xZgomJR7zUUJaAN48awuBr0WCkAH/N4/fBXxNq1K7&#10;qlLaI1lufqGO5hGCx29EmUYTCcAa6NJIGuBkDRELcGfYQAybPQs5excDO9ToQ8yP403Uyjd1ABvf&#10;YoKHOu9/3kG/e3HYgU3EKXtb4ggc2xOHD76fDL+vxuG57ouxxy3OqnZgCxCESVQNhHPYKsfJaLdn&#10;r8C8U5Mx4+hQzD0+Fusy4pDpzeJfz3F4pPOVJqguYBMqrnfw/nZ4d/0DqJ34IGpvrILZJykcklpr&#10;Yg4rmqwCag2jU/y9r4ZTQBsMx7URHdB9WV1ke6oQBCoQyEqjUDPu8qFmEiBcV5sZPHjDh6jSKQwB&#10;YT9yACufw3qCFYHVGB77ykLT2F/2KgCgsEuRancLAvSFhDQEBn+yXfn6taAjUFEAWknUYh7PK4/t&#10;KrtG8cYCiYBYmu8Rs3B5eGd8OrAxko7VpnxcTwXhb64Fi4UlyMrXW8hzBQSxgvNOLHCR6w4kHPkI&#10;7/dvjHJh3Qjo+o3F/G1NFmrXYcW98neaK53jAuf3aIFpLy6bBDamK/YqUGUdNIGmOhe7VEzRaAJS&#10;TJn1UN3lOiOT10SbX9P5KBXWC1W6hWBYwkc47X4KRXlXwqsVeDnyYfO52d44fwUyC55Fp8V1afp2&#10;QdA3Y1Bvwkac1bjQpCn7zuPNIUBmO2DA4wi19jeT2X6Nx1Nm+DyWX4OMV0pDFqSPBZcm6w0kMGty&#10;tLTO8bUUFZusza/HrXNYNUFdU7+aABYANZq6lVbaZFqeo5GwYSlN9mkEtJEc04NQlEhAU6SD+Vd/&#10;Pu5//1K0bZwxX2z7kc82wHKsFGmSjXig7Y22JS7HB52Ho2yDCRy3m3xtIwLBPg2egwdbzsKiPYoy&#10;chSQLEZJpmOPqm347/8FtwNHESuiWXh7Z9W0mDkOMmn4mNnbUL7xZPjTHNJijCCxDQk2zdEbQoej&#10;09RFyNy71LKH2YymtvYg09VGnSrSxpfEJACLbZFkpo/MMyqG1MlYtHIp7qcZF1BvJFot3G5toMFu&#10;/jsPYbjQic11xEtAqblUfZJYaAqNDSf0lHXIty67AwiOhxCz9RO8v+URfJD4OKolPIwf937Hv+aR&#10;MPF6u7/b5NilUcbjuMeL2mM5AGlaXhPRFp1p6mZ5/kxGVpGgEEBm6e9MbIkF5wbCU3AfEk++jehJ&#10;X+O2aJrEwdONndr26XInUNC1K4YBrTFBMjGCqq2sEiOj4DvMUMClImDTq9iY/JQK8WFfC6Rl9dhC&#10;D7k05I7ypSgNG4G/9PwKm44r49rtwFlng8/CXIXMadGDluIGmNJA7p1Ye/AjPN+tIc1KJUjZwHts&#10;5m9R8FrIX61n3MjPSn2qPLqqA/9Gtug8m4pcJTLhNRexhnVR5jetfOLf9F0BtPzfplxYf7lixDzF&#10;QkPG445mTRE76yMkpb9B/HyAbVkRRWe1yEVuE4ele3Mq4bSnKtpqkpPs2K/+CNQZvQpHTeBZyHhl&#10;ubi950laHJdAynkXPhi8AmXrk6wQ7K0uZOGSFWcHXYGtnk9KjoqA7NtcEvxbQGw8QWcRXuw2Hztz&#10;lTKHQ0qRMZqc5bFg70lcETaFbHoKek6aD692qkgagdwd2stM8yxyp4ltXhrga8v8bcETZWy7nk+x&#10;9/1RlDoTa7asx6vtx6Bs43EIsMxk2tRV45HvG0/FM99NtwgkHZanga+2SlTF2l8Q7Hz8bx6/C/ha&#10;dYQapGDGe/VKRNApVVD+qw6LknFto3EoHTrPfDLa1tq2OIlajCuDR+G7MVNxdP965O6cwQYfiiJq&#10;OAGvJULm66UCvpr4E1uw7fAVFkdtnLMvDt8On4DydQfiztgJWHbMt05cZo1XG6DnsU1cBEkpJZ4X&#10;0Kph9J7FCd/je+kwKizLFcpj3bml+GL9X1F7+6N4d8cTlnS9z+7W/Hs2r8hDTpEC8OVpz3f8V778&#10;G/sKvXh/7HoE1huM60LaoNmcL3HE9TIK8ipZlIFtQX++jK0SM79q1nXIz30Bi3d/hk8GNza3RemQ&#10;4WRY0ynUC30gSzASwyUQCYzkbhC7DJJPXwBqACAXBJljC7LalmSdBhwOe5QPWNeLeYq9Od/X8liB&#10;Ie8bMRRv9f4Gu8/WotlwFZWFXBDajFLAqxhdfnZdgZQz1fFqj3r8/gjeX24PgafcCQJOhymKfTts&#10;XK4E/j7BXsDsAK6sLyehShB/OyhqDUpHalJYzPgi8I0WkxJb53htOpWm7VDcEt6BlkUIFqe+jzzX&#10;M7A8DQrnk1WRdTmLlinzOd1X42Dem4iaHoprGnVDmXpD8cWkeBxj/1sGaI4JTfbI/yhoFDisPpqB&#10;P/WYg4CGHEfhbEfVoaUsBz4j29/mTWSNRExHmaiZZN4zKDtSNpr8Y13D5+HG5rOx/KizMCdf48iI&#10;nRfHXUV4vcdcst4RqNppAg4lrwSSlHNlEPK1U4VZlsq9IotTbLPksf97FscFqfQDckEqxHMoXPsX&#10;YOG6VfhTq9EIaDKDSp/9b+4WWlZsm4AGk1C161wknlGEBw/JHElhsaFhsqcPxCe9dSjOf+/43cDX&#10;qYwiCjmcyMi8ngK4CwnCPrTRIBu2KgU3NxkFvzCFM63noF6OcjELERi5AFc0HoYmQ2fg4L5NZMCa&#10;fdWGdyOgPeIcv6/8wiV31O9XhtsglX9Me7xZPDJNtcLkiUhJWYU/tx0Lv28m4J1+y223C7WMwFRu&#10;BG01pG1gnBAXpcsRAqvoIDjbf3aFc4rH9BPD8f76Z1Bj56N4J+VhvLvhWYw+2otfEqPxIvncTkw7&#10;MJXWhXLa5vI0tbwGF4/TvHX9SWQEDUaSIXRHwzFNcDD9TVLkSgRerbLShJA/PIqnVQgXPytnwan8&#10;FzApsQ7e6x+Mq6J7OMl52D/y45rPlgDmRDvQetGiAhVjx3JVEAiMBYv16pxYsc+cJ6hpH0CBpfxy&#10;NmnUfClKk10r97B/zEYEhfRFYzLwdNdfqLEDyXT94bLlx4rvDcKZ3FdQd1wdBIT35D3JVmPXonRT&#10;uUoUsUEAUkRCM4K6gavcBAR7c4foefjK37bCZ3QiF/TsDrNU2JjD2Fk3M/FXsd7zUCp0BCo17Y6P&#10;BjfEjKSPka5cvPlXU2FpwYRcIQ7TlbvEYpLd12PX2ar4emQjlG/UHeUajELkzASc8nWrlLAtQTcq&#10;5pjEw7fsx90tJ5G5Ko53BQIIuJYvRQpK7gRTCmz/kPm4pfkU/LD9KDqtSMatkeN4bgEV0TJcS0Y+&#10;ctthZ0TR0tIcjNxe+tm2C3fDr8FkKo9hmLt8gZOvN3EQCrYNsogC27E7QZEFw8mC5VYraez/1uVf&#10;uBEVUy8r2JTBcHj2zcOkNStwX4uxCAyZZREecg1pHilI7rJGE1Gt72KkntciJIqI5MDn1y0soAyq&#10;LYTAJmVO2/8kaf+d43dyOzgVuUDmfRXVJ1uip+I7pmzZh9ujJtug0eRHABlIKQ16MqkKjcei3o8T&#10;sW/HKmCnYg/FgNkR8vVYnK8Ghoo6TkXsU9pabgBpyP+21hb4KtxlqIXBFdjOrorUGIGcA8swfvFS&#10;3NB4EEpxIHRZtssUjmWlUpIOqSa2g6IUErO2YPq+sViaMQmrzk1B/LnpWJU5Bysz5mF11jzsdiVR&#10;KHOwJn0OPl/7IqomP4K3k6vw/WtYl0Ph0cEG33ZuAz5Z+ha+P9gcGUVH7FyBlJ0pPFrvLM3mbUe5&#10;xmRKDYagRt9G2HSsOgnyXbbqytilz0y2HAdaikumWeC5HSdzXsGU7d+gztBQ3NqsHZnVIILSLAOp&#10;UsrWJUBtuQD+LcU6eE4x3Xw1UBNI+0KhtPJK0QJOKJdARODMYpaP3E9LUUbmdHQC/CJX4ZqY9hi9&#10;40MU5d3MCjh+Xssgln8HQeoLVIzozOv1m5tQmmPGvxnZnwEmwdMmzXRPAa9+V0VAxt+z55EC0XsH&#10;hAPk822x1Fi6FIPSZpYiE/aLJquM7IvbWrbCV6MaY+qOOjhN4C/03IoiTfixzZzkOARbtZ1W7NGS&#10;cBfcg/jDNVGtT2Nb+n158Ay0X5qMTHaM5ENMV35ei2jgcSy/ADFT1qJi2EhjrlISP0VeiHVrFZvP&#10;VRMyHY+0moYFqacsv6/K0v1n8UrHebiOv9UtLumCOvcqBtw3EbvocDqui51C8B2N1sOmwLOb40eg&#10;RuIAS5fKcS13A+VHSa4U/vn34/63LpLh/hbDL/eCbTO2mbK+VTI1wcJMCxXTq2fkc3loWY5atIhW&#10;5QibrNeOwuYiarGB/bYE5RuORJ1hy3DI5Yx7NrTBkONhYNvzVT3g9ILTLr/H8buB7z8/pHnIhllv&#10;wfDs5BN4qJk259QOAmRGMps08GKWoELD4fi0x0gkJa5E0e7p7JjB1NDqDJ8/2Ipj/jub+RWvRPtv&#10;A6+KwFeMnMw3cbyZRcZ+tw1F7o5pOLtvLcIHT0ZQ/eG4M2oC4o46eR+0xFPsV4svNDwOeA6i0+rm&#10;qLPgL/hkXRV8vO551FnzGr5Y+Tq+WvVXRMV/gOlHhmMPEtApsQneXfckaq99Gt+nNiWgHr4wfLZm&#10;x+ODTc/jnXWPYuyePuTPZ9m+vt9SY/PQxF/fdYdRWau06v6I5zuGYOq2j5HjeQbe3AooEPM18NUq&#10;LLJhAov5hBUl4boRWbkvIy71IzSd9jme4bUVI/rQciE4NdcKIk2gbSAD1SSbTGWChJntck0QQGyy&#10;SOf+UREQr7YoAkv8Q1AsFTYa1Qd8jjPnX+YzlTNmqdVxJzP/grd61+Nvsx42uy+3B0FXIF7ivS8q&#10;Yr4CZQGbJmTEjvnZFpXIP2zuCTLI0Jm4Irw/nusYiRZTPsPq1A+QlfcSieT11h5SUpY1TfvnGfOl&#10;8hLzZTtmu5/H5K11UOW7JtbON8VOx+DNx4zZWl5e6xOBAu0eltk7T+C1rvMR1IDWkvnW1VaOdeAn&#10;wOVnxe6WVrsET8PTXeZi5VEnmFG5yjwKS+Ox55yLjPwQ0vSBv6F5huIVkMfyvXj5e/ZT3SF4ucMo&#10;pCbGA0mTnHFc4vj+fYpCxbyJCiX1MVvlkzCSpWRbDqHR3wqTRiN333IMmjEfd4UPQVDETFrLCoXk&#10;2NL8AcdN+YZjETp+A076LAn5F35tTobf6rg0wJeDQmbQhRAsnoo7mIUn28yGX+NZHGRiK8vMX1gq&#10;djHKBI9B1Q5DsEmbc+6dBs+Okb5Qk1Hmb9Vr8WSc4xOihrwQkva3Hf3bF4F/8aSbZmD1u/KfjUFe&#10;8nQkJ67F661HIvCrwXit51wctRSBEkCn6JMm2HbmbUTTjR+jxsYHUTXlPlTb9QhqpDyC2kn3o/bm&#10;h/Hxqpcw7nR/bHYvwbdrv0Gz1V9jZ+52Z3CR1egecWlz8KHC0BLvR70Vr2PVmZlsW/nb9SO0PBSA&#10;7WvvBamn8fh38+D3dV/cHtMSnefVw9Hzr8NdeKOxXzE5d44Ss/uYME1+A2Exz5yb4Ml/GrtOvolB&#10;az5E7UGhuLlZB5RtMg5lI2iek4mIATsrvQQijh/OmWj7Z0WAq8ULYtFisHIXzMNt0W0xmwqiiOBf&#10;QFPeXXADJm6qhRvDulrolbHV5vP4XWUSky9aIF7S/Z0i9mv5dU0hrOP1HG8t5qM0wa5cGAW4yRjc&#10;2uI7vDckDEPiP8Puk1VRmFuFgHsTcK60zzJQG/lRWVEpZZQH0vnKdsvFtUjNfRWtZ9fDbVFtCHT9&#10;8WTnRVi4X5uB8mBnaA82OWALLZSMl7LU7LMYfvXISJtr4iye9ZDPmc9r7HyduRxKRy9ChYgZeLPv&#10;CmzKcMxp3o230sIJwroW89iIksXDn3LLzOY5RR7xXNQ0RTeMxW0RwzBt2SLkaW82Laj4H4OvY7EW&#10;T+xpQdUQAq1kis+VQFlOICAnTcDZ/cvRecps3Bg8AoGhSoC+GEHNaCGoH6NX4rImI9Fy1jac0wDn&#10;oZZwfOiiOGobp73/V8clAb5qGxGxwgKFRWlwKB4CiD+ZjZc6a5JhMjX+agQ116wlzUQxksZT8HLr&#10;EVi5YSXy98wzwP1pCTI1py8mWOcFfhYT/DsMqmIFUOwCUWhcoZKuK0ROgyd1FubFLcEd1NR+9Uch&#10;eOo2Y58OK5FWVkOIn+ZgqysebRKD8dHaP6MmAbfGtgdYHsTb2x/DO2sfRsiK6kh1rcWB/G3YnrWG&#10;A4tDS1LF9nPhHEYe6IPam6oQtB9CzQ2PofvOGJ497RuFVHgSeFvd5LCkbRku1BxAE7/BKFRo3BEf&#10;D66PlYc/Ibg9AORqEk6TW2WMBZupL2an5b80qZW6EfnleavbyErfxIrkr9BkXGPcGNWJAKzJLAqE&#10;LXEluMkN4fNZlgSGf1v4HYF2C7krFKGwHKWbjELYxPo473qC5nwFpHmeQIPxXyNAG0HKfaDJtObO&#10;4gKBlvls/0lRmJmYua3G0yILRXLw+vIRc3BHbEeETWqAlbs/xJnsl9huBNw8J9pCm1taDl/zOVMp&#10;URkpG5q5aJRc3f0AFu//BO8MDuUzd0ZAg+H4YFQ8tmY67S1/o6JaLIzM53cUOAoSOizdDb8mtCBo&#10;OgewzZQSUpEfzrJYTQBq5dp8XBEzFdOOCkh4CGx5a2cym28sBSLvx3sW8Lc8yujPVx1jth3B5aET&#10;yazH4LvxC3BuL4lMEhmlhUqWPLZ/v0I5MVeiY8kW+HY61yYGtmv4jsk4vTceLUZPw9XBQ+EXIUW+&#10;1rFQNMYiFuKaRuPQaxGBl3XVcHfmUmzqmu3Lf4u0ns3XD/+j45ICXwOBQoWg0TQmgOhIzszF270o&#10;vA1pUkStQDmBbwwHYexGlAqZj+ebDsOS5Uvg2bvQfFIWYJ3Qjx1I85+fze96AQx/3sm/fXFSYOq9&#10;w3gtrZ0pAT2DFMBg5O5djA7jZ6NMg5EoHzIZg7cctUEh9u+sYFIiD4WZASe9ZxB3Yjr6JbfAt1u+&#10;RszGL9FqeygG7v0Oy05MQJpbCzfkP89BPrIJv3xfVMhPp9B1ZzTe2fQ4aiU/hXcSH0GDhBo46Eqy&#10;Bje3n12pyGvBvzMQNRH37eJEXB07gazoBzzaKho/Lv8KpwQ8eQSes5dBS3ldOU46SK/Al2BjeXT5&#10;WYsgBNTIvwYn8RpiF0ShIpmj/MAGihZp4ACiBKYkMPypyOxfahnBbDFE1Gbz5/lHzcJzXcKwJ/11&#10;PtOVSD75Cqp0DINf5AICdLx9z0CKDFiMVsq65Ps7RRN88kfbs0k5UFHo81XBw9BmaSzVFeuefwWK&#10;cgMs+5j5wW1hhy9vsK8tnAxqZVFIgD6Q+zq6xTXAw81bIeCL/rghdizarthqm9/bofY3QHBibWXx&#10;iZ3CqwhcF9afyLbJM+0GUkY5ealUlDDHXHBKy6pJQe2KEToZ3y7dazJkY0fdyD4064eKXKlL81nc&#10;BGSFVQmI1qVl4/7W06j8R6J2j8k4snM9AW08gbc/LKlVCeP69yy2Qs23YYGBLy1YyZWIlWfnVBxM&#10;jUfIkKm4PHgk/CMVLqgIGfax4q0jluH6sIkYukYbpjrYoulqcX0naogtIAVkhEOt8b87LgnwtSbS&#10;QLTBwfeaEPL+BAh7zxfik8ErUKb+aApWHAefwoMozNR0ZYMn4YnogZi0dDFy9y+BWzupatLLAFiR&#10;Bw4Dlv+3pI7+rctPQC+gHWYDx00TyZMoM0o+rCEo0PbUu1bh657jEPjNMNzSahYWHHOS/KFA8Kmo&#10;EB4XxkYRYfUMjhfswZGCnTjtPcjB5Mvlqy8KuSm5WnRh4UP8nOE9hVZJDVF9yyN4N5FMOelB1Nn0&#10;V+xzJdo1yvugGGJFRqi9vTYRZ78q/ozpu0/h6e4LUKruMFzWuDs+GRiC1btqkJg9Cm9uJeTllLUd&#10;eZ0k42R6fNUEnZKW61WTc56CazB3Xz3cHtudgKmJLcdv6ddiIfuOZn5xVMM/LCucsMPmBF+a24FR&#10;mkARe56PW1p0wqKdNfjMN2D+tndwY0xnnl9IsCaLjdbY4PUttY2VXB3/HHz99Rz6njKQmWVFEz9q&#10;Ee5u2glxh+qhoOAq1k91DXSiQMzNQLabrgk1MlxtmKm96XIqId/9FObt/gBvD45EUHAPBLL93uyx&#10;GAv2nfaNZraxjXXfe7U9W1x81/pOCXNYFIVac8Bist8pxt4DqBgCbFNH+aUVoUGLQBNtEfPwbNcl&#10;OCj05v0MXgUuvK/gRvu4ap7JiZ7wUvkCr//Ie/C5nvp2OOIT1gIK39wsoJOJT9ArYVz/nsXL4t6h&#10;/AwkMIrpT6DsanFHyhTsTVmFL/uOQ+mQUewnWTbyfSuPBpVSCC2VyCkYn3DYJzpqW/Fcc7apETjw&#10;ObovtP//9rhEwFeayFloIMGn2uapfDaQ1p04hxzmdcfQXG2srPPS+hTMZotRuikHaPhc3B4+FMPn&#10;L8SJQ5vgSpnKTiT4sfMc5lm8f1PJnf3bFrk2HJeDPsv9oUUgxTsw24yx1qLvnIZdW5bgjVYD4ffN&#10;SDzdczGSc6321gY2WExcBYwSm+JDLaJwJK09F4DSUrD2cv5ql/HLZ4vS0HZrBGptfBTvEXhrbX0A&#10;kVs/wFHPft93ZKpmG+iKDOgWhr8X/dievEJE/7/2vgMwyuPaWhVwi0t679WJUxynOMmfZr8kL3H6&#10;80vyUl1AvQtEMcYF3Du9q/feOwjRDAIkISQh0QzYGBsXqvr5z7mzS7FJcYJtwHthtLvffvuV+WbO&#10;nHvnzr0lnbgirpDX+AQ+OTEBtxf/Dh3PXMc2LFPEhWbnNNarqGKakNNCAs3uK1fakXehger6J8ie&#10;AwiYyp4rm73fxGICSBXB8p+bHbS4QRNh6miawbaEkATWC6LmYdby3/NSv4RHq39PDWIpt2vSzK3b&#10;t+XBYszsnP/0PLKjJslOXM5z8PdkmgEJRWSH0Vi9/X95H1eYaUHgqwwcFmNCJgbZwDkADR4bg2OD&#10;V2HT3p9jUs5f8cnECayvh/Eust2kqnZsdw619oyk0TizgB6DtBQ+bXMvU1xdQaczPelxPtTUjVEh&#10;GQRcZ++1OBnmEaLBhEUgzOu/PDwd6et32mOziB92TDFqd0yzKfOAsgpHZD6JUTctwEcjZyGztgr9&#10;26rMNKb+MsQ266IEnq5dv3FFaekHNi/FMXkMsf+aR1NXMTa3rsD/3J9K4NUkpJ5zA8bEy67P5xte&#10;hCsn5aKq8xnVtO6cNSGPeNaKKkYV6nFtFcEzTftNlrOG+arxifFZA2Tj08yvey9/RMHRiKlsMfmb&#10;MHqc1rQrl36dsQFL0BlTiw+Ez8ODhdXY19tk8TuP+wLK1mqg+OoHfWaLF3hlcz45CJAzQSgOqs3k&#10;sihovHwTqxsqcGXMAqqAOfjV4lV4muqi2oXZfj2dSA1Io7e1F/NNVG1oSfLLOILnqVa9zLp5FrvQ&#10;hZ0j7Xy/h7D6IrJ2zsdvmq6xFPS/WvNFPNF1G2H7MOtTnd81RGXwkuXR6/OoulfD1Pc6i+C/cscB&#10;/Ncs1vO4JQi69SF8865IPFTze+zc/yOy2ysxePQCU8MtVoH5s4r9EowPvhdNPTfiY1NjCXBklWSk&#10;8kCQ+5gB5b8AvmZiErMR2HCwtcm0xDUICMtCUsHNeG7kV4jMupUMUTm4uJ9WsbFjuv1l2pB/8T8D&#10;X51DrNytFNOqOL/xlfj47TFYI/B9+e28H38zqci04oKx+2HoaDBB97Po2n8dpnMAuOaOGIz622O4&#10;cFwafjm7Dg279lv96Vnp+Wl+U+Yel+9Q8KD6V73rC1U6t/GtA4YRbHjuCD6epBWFVK098SS0BNqW&#10;CnMgMg+QyBqMuXkRHihdrR/ZMe0ALNZqqEEK7AW8MxraEBySineNm4P7MwtwcMcyKH26gFdLcweO&#10;z5G8sl2/UcUL/OwzGxQeUhPpqewnpVi3vhY/vWuBhZ7VYKlnGkRtRVmGA8cV4GvTStCwU3HeKGrX&#10;vH8z46j2ZcK0tu2lM3oG+svKfhPlrABf1ZFGIwc2ggNXQbYqjp8EO8bIKFqbckd5Oy4LS7fAJUFa&#10;Wx+/ko2TqmZMFd4XNgd3p+Xi2Z5GS87p4j5IlfKCr0Z3mSM86pXcWDypUc7MKjl3Htl4ne1X55cJ&#10;QgCsRqVoTAusUR0jAx7oKceiwkpjL363piK2cJ2FgfRUCqtDvVFKqTNHaDDa+nQHSnuyUPDsAqTv&#10;fgRzOu/GHRsjkdjyO8Su/w0mb7wV5c8mYyvWY0Z3PH7Z9CX8pek6rHyx1o6rCRivacMV1bPMPFrx&#10;w28MgPkEFLrQ4w/6DHd5ePUufGEaVfub52HMuOn44b1RmLXsZvQ8/2MM9X2aDPEi54rmsX+OHHkP&#10;agi+H5p4mwO3JCXqbGQhuGlJskwDUp/J7NzCBVdO+OTKBqvCfZO43WILExzjV8E/Khe/WxiKDUcT&#10;8fNZEQiMVgxi7isGq8k9A195SsiG6zmeMW+5v/E7Y9DaT9/pHFrKvIpMWy5KLWTMy/BhMvZl23/L&#10;+3AxJY6nHzr0dt7vVeg88FM8VP9XfG9GLAH3TvjfNBNfmV6Jx9buPr5owqr2ONAKgDXoebwR+NnG&#10;WHsI2lHb9VkbZI0H/jCfIBuZx2sl+Mp1jwORFqL4s60HjcvBZyaV4b6VO7G734ZQPjf+VuzaGDZ7&#10;0rC1Jsxt3YtLYpYgeNxchM7Jwj7lTmzPcG2T7b/fksPKy8BpbK9nkReQIybqg96+qfPKzKDP/G69&#10;lgzPt1xrDWsb8d0p8zAqTHEaxPb5jPispQX5j8vA9+8tw5PPaAJNdacBTISNH1SsLmWAEcnwAq/+&#10;6J22vHlyVoDvvyIOh1VZLkbto8s68Z5wqmQRVWyQirDFDqSOlFiDS8PmI35RHvZ0NQPtmfZAXYr3&#10;pQTdRejbrEAcM7mdD3u9Vu+kHjcJnK6xnNnincFlA7NobQtxqKcJk9KK2YHnGKu/p3GLjdBGiGwS&#10;7oi6rQckqYEdasdtzWH435qv4ZdrPo0bNnwWP9/wZfyy5Wr8YsPn8LOWT+A3K7+ORdsfRufQGizq&#10;noFF7fcZGzZMJRh4j/V3RTtq8QcHPWusHuk62IfbKzfh05Oy4UcQvjjkTnzv/ijcW/tXrH/2Bhwa&#10;uYoYcpkDqf6LUN36HXwu/C8IikiDXxxZXFw5guJWEwD5zMRQJxBI7LkJCAkwZHRioLbKzBjOajI9&#10;djSzEy/HBTFrMTqeYB2fi289GI/8Z2fhm/dOwpgYHlvskOBpbFlpewi+Fn1Nx+M5bI0/z2cLFbQQ&#10;g+AbYKEftQCkEaPj2JYUzze6HgERi/G5qP/Gim5NNF5h3guaRDw8eDVa9v0K99TcjG/dE8XndQcH&#10;zQX47JRc3FXbiq6j0tKcWN/XPw+p+MeiSlb7dpXtIANYsHor3hayCP5JGlg0cNTBL7QQ74rOQlj2&#10;WrS8cMR+JfKiLBfKNyYT3jDbjHlPUIp7n8MHxhfB75YF+MP9s9DZtRL9Ms21aHJaSQsUljENI5ZB&#10;5vWfcJPXjwJQSQs0P15ppzZBPouv8zCsIFmtS9HfW4nSZbX42vj5GBVezOfKAVKr1mzQ5DMcl42f&#10;PlKBDtaBV9RWXXH3fjbLOQO+XlOE1Ak1NjXl1LU78LGoFLIg2RCbrGEqH5NyMV0YloqxM7Pw1JYG&#10;oDOTo7pGXK2QIdtslwO384gYthE/0zWCN2DUt1F+k1uCbF4QbVk4tlmuM8sQNzsNF9wyHxdFZePx&#10;Ndtdp+I9y/xiYKwuxjYlDtXdtwH3bIrFb5uvwX9v+ix+vJkArDRDbZ/Cz9o+gx89eQ1uqvwpVj1X&#10;ysHqRRweeZF1eJjHOsbPjgX8I1HT1T46r+3LQWBYISr5jbSPdS8ew6TSNlw5KQcBN81C4NgHcOW0&#10;JCQW3oza7hvw7KFree0fxIGXvoCitTciITsCP3oiCp+5YwKuiLkHF0TOQnB0MoKiihAYp1VJAl6C&#10;qme5r4J+ByeciBHhrwhkBOMx0U8iOI77JFTgc1PvxMMEjs9NfRCjBZrqlGSvgdKEqJJqIi0wXi5Z&#10;shfX8rg8h9i2mLUAPIYsPrKAA0MGLox6Au+ITcLnp8Xjv2fGIzFvLIpbfoqXXrqalXAlnjn4A1R1&#10;/grxeX/lPrFUdafzvufgi7eV4LbyTmx4qc9IgXX5QYGt81aRui84/idDnf3uOBcT05Bpgm/Xv3gU&#10;V04m89X98XovDM/Ez5+oQ1nPcxDX01mMRZPxqW8cUf8YEoPWHD9Qv/cgPjWVwPWXZFx/RzI2tK3B&#10;oa3V1g/APjC8aQ6B181LOPcuj0b4ehblPWydw/afxv5H9i0m3LYQfW3UGGUG4TUM9lQjq7oKVybO&#10;QyCZfzCf45j4Jr7K26kWo8al4MY5ddjSZ9PGbNuqOU8tq+I8A8/ZLOcQ86XiRiCyRRhqnGYHBvI3&#10;78EnxysQd6ExnzEJ9VCyR794qpgE4BsfXYKO9mUY7ig0pit2O9gqwOUITAA030HZuSwkpcorGsoZ&#10;LjJFiH0Pq8gTgo1+QGyjPQXPdK7EHx9JtaWeV0TlYMn6XdYhVcxM4GVPrINBsqndIz3Ie3o+pmy4&#10;GaGr/ttWv/2t+YeIevK3eLBtAmr3JmN/3zbXo1ncpM4R66T/CjHQgGemSO1rM8WEF4t5qpl0Byzy&#10;Db6zegu+Pr2CA0cKAv/8KD4cPwk3zI/Aw2tuxOp9P8cB/Bp9uB77j30Ha5/+IdJab8TdVaH425Jo&#10;XPdwIr4ybTw+mjANb498mOCyEIHhZMnROfCLzSVTLnEBYhLLWchgYwmcAur4Knxw8nz8KS8H701a&#10;QmCqJxuqZeH3cQRWDsB+cTUsZfyOrC8mGwFRSwj683FF5BP4SNy9uHraFFz/aBxuSonF3bVjkbn5&#10;V1j3zA/wfP/3eb3fx/O4gdf7azy24i/48bxYvC9xIgL+9qiFKfzGjGrc29CJLQTd489I7VK+tf0s&#10;VPvV/73fiQH/I9G3atG2r4EvAZRPXWsgb1nMAeT/5uDquyowa90u7PUeaphPQDZdPg9pSRqoNUBi&#10;SMPjMFY8exhfvqMEgX+bj29NWIiVa5djuKsCgxs0AUzG2z4b/e0E33Y3R2ExHDwmuDeiHDfLkfQM&#10;kgQdacvFsfZc9PeUY0FJGT4ZM9cm02U+UgwORTscFVOO0WOzMTZ5NZ7udybKIdMsZKRRq6QIg33g&#10;ewZlUA3LRXnqV8MclqvVMav8qm0v4KqpVDsjisxmqChPyjtmHTEyBzfMWIrWFjLgbi2dVHSmFIJe&#10;Ovo54isWKDbKBCHgff0nGwT2FnlfzuK2+u1xqlizMbIhGcNbStDTXoPf3LMQATcn4wMxWcho32v3&#10;aF3T7IQCQaqVg7L/ihEfw3PDT6HjpdVY/Uw11jxfj23HNhM8FKv0GIGSzIg/EW677BY8mg6jBvqP&#10;RD+wzq1XNmSzH/IahjUz79yYNEUqUNH17Tg6hAVrd+HnM+vw3uil8P/rHPiPexifvON2/GXpWCxZ&#10;+T/YuJdA3P8TAsx1JHbfIUZ9C/sP/j9s3vP/ULvlv7B49W8I5H9DWE4EblwYi+sfi8M37h+PL985&#10;CZ+5fTI+Sqb7kaRpePfEqbh0wl34xIREfO+B8fhQ/AS8K+FevGPS7Xjf5Gn4xOQ7cOVtk/CVu6bg&#10;2vsm8jgJ+N/F8QjPjyDI3oQlT/4ONVt+irY938P+w99B3+A17MBf5XX9EAf6bsCGp36JhSv+B39e&#10;cgs+MXUKgkMegd/fZuG9sWm4YXYTFrTsww5WjXsu0kNcEG5NbJkrk01eCg31vV7FTAWr/1h0PAcZ&#10;qm/WMI+pbaWbdmBK5jL0HPKAiyBaCTSHjnE3aST8BZ+R+cZrkKSseuEYvng/B6SbluJr8Y+jZnkd&#10;+sh43RyH0qjPx0CrYpCcPP+hNikN8NQ2e8aLztOipfdzMNLG9q/UYOtk9ivAs71P4v78AlwRtwj+&#10;0SVkutJoV5u92y/RJSZIzG3DAVf5ZPlshSIFbOtuToQtUvVudX92y7kDvgYA6uiqYk0+iRnI3co1&#10;2FV7DuHaO8mSwgjCk7RcVAG5V9sMu7KS/vCOWVi2rs4muGyJolad2YqeJ9gIHjcwHLFcUKdpLGew&#10;CHzNnUcN0PLRPcLXuVT7FBozHdiSii0bq/Cje7Iw+pZF+HhcBjI79nk6JRsaAXh4hA3N2I4zQ6iL&#10;WswGvmo/FbU9p/JqBwcM5tmgH8j1iTt49z1dkdorsDXfa25QOfl7Y3Lq6J5r8IpiCFTu3I8Jhe34&#10;xl0rcPm4fAT9eSYuDJmOT942Gb+ZH4t7yv+K6rZfYuvT1+HAke+hb/g7PNrVLJ/h4T6JPqr5h45e&#10;jecOXYttz/8/bNl7HVp2/heae3+M+i3Xo3jLdcju+BmKNv0IZa3fR/7Gn6Gg7dco6vwRKrZej+ae&#10;/0Lr9uvQtft67DzwA+w/9DW8fPSrPO6XSEg/w/N8kuWLODpyLZ47/D107/sBKtt+intKbsZvZifg&#10;k5On4ILQGfDndb89NB/fvrsJk4vbUbvrgOVN84r6v9ohcJCvsskfrxlXZ3qverRB85+BL3/gHSXt&#10;d54HRDkFRzSZBGovBPwhAbx216PizmwR9pP1B47g2gcq4XdrOj4/KQVVK2ow0lNsuc7k1aBYI+aN&#10;wzY/bGAs8OU20wJf3WbPeBHAswwK/DcrQYKS4ibj0JYG3JFchEuVrHQC+/CE5RgdV09CRU02rhYX&#10;RKfijuo2M++YWP3onjWd6UxzeiZOU9N3Z7ecM+CrNqYKNo8IG+H5lkXg65QPau4HDuGHiksamsUH&#10;pmSCshGtQJAiZkVm4eopS1DevAxQenrzPpjLBjeP6o/sr+lsjK8/+Jrrm8wbLWzoZn5wM7yyORso&#10;t/B9dz4a2jZSlS+EX0gePhBfjOSNT9vstxqeuvKrRcDr6f72R+z0MOuGe5ufp5roAP+p/gQI9v/v&#10;FtWoYEVFjdrTx+0717IFzLwioYznSwG89tH+Av49fUMo3bwXcbkbcc29pbg8np3qpocRfOs9uDx2&#10;Kr44PRF/WBCG20rHImXd79C87Xr07r8Gzx38Ig4f+wqO9l/NS7+SB/4Mz8My+HGWD/PzB1k+xBO9&#10;n+d9H7fp/cf4Xt99hK96/wn+5rP8/edxbOjLeJnH2//yNeh59lo0b/8ektfdgMmlf8Hv5oXjC3dN&#10;xKWxMxB880PUOB7HZfELcM1DRYgt3Ijyjmewj5WgW9S92x2q/Xkrin/MIc8AVrXlAFD7qx68dah6&#10;+ceiBs1jyBOFgK39VVS97jseTR4MfLjynVDxXMAp0rz/ML55T5m5Lr57YhFur25FR1sTBtoV60Qa&#10;n0BP8x9iubLzioXqs/MCGrbl+advu2esWH+jBsjrsWzfndl4uqsBExZk4B0hCywAutI3jR6vWA01&#10;8IuqwOXR+Xh0xVarU6tZjybhrWtv8dbZyYTgbJVzBnxV6eJ2x8GXtWykgpUsFmgxCijbXu7DjU/U&#10;YdTYHATE8yEqnqzNpK+CX0QBrhq/ELkNDTi6rc5mVM0GzEYwrAkHm3Q7TWM504VsQ+e1iQ7Pyje3&#10;HFpuaPLISMP2ravwg/vyoIy/fpH1VK0LMS59PabUbMbM1d0o6tiNJ/ccxI6XBrCPqucBVoQmYNTR&#10;/74IKNREBZ7/WNSIVaNiyl7f6xPtWccQkDtNxFq7HokK9zUwMvXXPRMB8c6BYVRsew53Ewx+NbcJ&#10;n5yaj4uj5iL4FoHe3bgkdDo+nDADX7tjCn71WBwik8NwZ8FNmN34K6Q/+TOUt/0CzVtvwPrtP8bm&#10;p65D757vYPveb6P36W9jx97vYOeu76Nr54/xJMvynh+huvUnyFrzMzzR+GvcUXQTwpND8ItHY/DV&#10;aVN4nul2vqCb70TQrTNwUfQifGJaGX49fzXuretADRnujkHn6uWE9+fxg1b2B1sG7qit1aTu0jIA&#10;2zsHvvrrtZm7rf+KaC9vcX8NTOyTXYUdS/WpFXDPEoy3Hx3AhuePoaZnP+at6cVX76tmOycBSVyJ&#10;SyfX4NO3F+GXkx5Bx4Zy9G/JY5tTsCkxT0cAZIITI7bYKCIitjLzNG32DBYx7P529jstnugsQU/H&#10;Stw8JxujwpOpqTZgdMIyXJBQjyClkorMwQfjM7HoSbeIRJ1+eNglH1DNeOtIOOC0BddWte1sl3Nn&#10;ws0qV1MQTsW2ySd+Vn3rCTinansMlpzzz0tWIzg0hw+TjVG23wmr+DAJZFGl+HhCKhZWVOFYbw0B&#10;2DP6GwA6H0Pn+aCGIhYg1zBt02ftc6IR/VtFDZ4qV3+7AvAIeAXAMoHo3Do+z8VOUt9Ygo/ELoIf&#10;mbvSwQTF1CJgXA6CwnIRHJGHy2IL8N7xxQSNKnzxgUZ8f85a/F/6Jowv2oxHGjqxdG0PCrbsQdPe&#10;l7DlhX48fWwYL7GONBUjULGG/E9FIEs4t4aubu8VBy/6r2cyRHY9xKPaai09AisCHuehYqOk/cad&#10;V1G7thzsR3H3c5he146/pjyJb/EePjixHBdE5CIgdAn8yEL9Ccqjbr0Tl4TdhXdG3UENYCo+MnEa&#10;gftOfHbaZHxu+hR8asZUXDl9Kq66fRo+M2UGPjD5DtbLZLwn+na8LfRu+I+9j8eaAb9bHuBx5+LC&#10;qCyepxLfur8Zf0tZj3uXd6CYwNVxZMCuy12lVxxnlcuW7Kne1X+a/HXmBt0vN6iadGOniNqn6kxf&#10;nnrUvyd6LiqHuf+LBPudh/qxft9B1PQ+i6yN2/H4qi2YVr0Z0Rmt+N/Za/H/HmzAZ+4uw3snl+Dt&#10;seV4W3gJgqLyzVvEXPnkPx3biHeEpyC1ohAjWwus7Zndt0X+vfOMdPS3ZdoktPOzlUb4ijb7mova&#10;sfrNydt4XvPtpbbHfqWQkejKQtemevzhwRSMCUtlP9US9GYEjJeLoeZryvGxCfnI2+ISz8rENTio&#10;Zdga2FS37vlY/UqbMzOYKJozAp3tcu7YfE8R4xWe9070ybZokohA8QI/xGStxkXjqOoqzGDSGqow&#10;Wr20gg+1Gu+NWYRHC0twtKeeDYLMl0zArT6TepbB97ILyx1tnjVMc4EhOz0jAEyQV3i84Y0K38cG&#10;2TrbTBDyt1SDHeguxdTUYgQRZDVoKJiMN/C3W5ElP1e+V5wLlRipZhxkwqluKgRnWAEuDsvGFTF5&#10;+EBSKT41tQJfvrsK/++hOvyc7O6v2e2IrdiCu5q6MWvdVmS1bUPt1r1Yu+d5dLxwFNv7hvEsG/hB&#10;1rKcy2TQEIR4oeTfEfe82CFO0ycE7c/wwJte6kPZ9oOYufYpTKpsw9jMNWSja/C9h5bhK9OrCLpl&#10;eP+kYrxjfCEuj8vB22IycUl0Oi7l6+VxuXh7YjHeM6kMH7u9Al+aUYvvProSv1i4Hrdmr8LtVRuN&#10;PdXtOIj2F4/haZ7v5OHkuPC+XUv6Z3f7jzu3vtWvdW8a8GQr3ssBqefwMDYdOIrmp15AcecepG7o&#10;xexVXbirtguhJT34ffoG/HhmA669rwxfvKsUH51YiHcnFODSqDw+V7aH0AL4hRTDL6zcFhn5xcqj&#10;g+07nu3CIrgp3oGWYStP3SoEWsLIXNwyvwiHtlY5ANyQysJ2rJxnG7X8PtPDhgmINvF8ujb7WorH&#10;lEfN0q0u5XvZeDfJn17nnY+R7kJsaGnAz6YnI4ADrmLvjkosc+ECSJaCQnPx5Sn5qNruXbWm4upc&#10;bclxW0+bktiLPqsc33pWyzkKvqcTVrpUXrITrxerHtvUshZcGkYApvouh/1ggpjSigTFKg7oPNyb&#10;XoAXehqBdgGhbK+akGCRCcCYsLZpFBdTFUM+XWN7jUUBQ4xlyMa81Hk7EHQNjNlgn9lSgxump7Bz&#10;VbIhaiWPFgloySw7mXe1lkBYzOb4q7foe702skGzmFsWATqaHTWKHTayiB03D0HjqOaxjA7NxEVk&#10;g++IF1CXEOBqcNVdTfj6/U34/mPL8esFK3FLRguiC9sxsboXM5q2Y/b6XqRs6EFhx3bUbNuDFXue&#10;Q8uzL6Pz5T5so9axh9X/LOteoCPw0XCo138HuMVt5G61l6WXB2gng99weBDrX+7HuheOYR2BbMOB&#10;Y9jwYj82HRrE5qPD6CVu7uH+Us0FoacF2dOIF3K91+wtsrObms/yFC9o+5ERdL3Yh03PHsKKXc+j&#10;ctvTyOrcjsWbNJh14f7lWzG1sguxee24eel6/M/MJlz/UC2+dm8lrrqjAp8mU/1gYiHeHlOAMeF5&#10;CBCoaqI4vJCvfD4RHET1vGI1uGrA1Wo/rbzTjL/3+bLYQhQVLUpRO9BCEsVPZjtJXOPAd4KOUYpr&#10;pixFd2uduTSKbBiJUFJMLTzamE7wJdlQETM+XZt9DUWBcVxhvxGpYVHGce/2QZKL5jWN+NHU+QhW&#10;WneSIn8OEgoBGqiQkCQP35pejGVk/Xr+5kXimadwoid1LsDrP5bzB3ylhgy7INGO++rxODvo/fWt&#10;eDdVL/8o56AdnFSBIKo4AVTlrwhbhIlLs7Cviwy4Q65m8nyYbZMSg61KzKltGr3PjDeEzTJ7WbSC&#10;Qqvx20SHtvFzZxbqmqrx2dj5CCCjUSQwy21GZmCpr82E4gXff1S0jzqrt2hhgsInagFDI0aRMWvx&#10;gQvU4mXUPHYsX6NYovk+ih0hnAOA4iaEiW0VwT80H6NCs3FRaDoui8rEuxLz8N6kAnx4Sgk+dUcl&#10;vjCjBl99oB7ffLge33u0Fj+aVYufL1yO36Wuxt8yWxCSS9Zd1IWJldtxW+12TF+2Ew82P4XHV+/C&#10;XDLTRS3bkbxxG9LbtyOL4F7YuQPFXTtRsnUXyrbtJjNm2bEHFTufRvWufah96hk07Hoa9Sw13F65&#10;7SlU9rpS3r2T7HI7cjfreNuQ0rYdS6i+L1q/E3PJrh9dtQszmnfhrmXbMa2uF+PLtyGisAe35nXj&#10;L1lt+P3SNfjNvEb87PEa/PDhKnzrwTpcfU8jrrq7EZ+9vRofn1KG940vxtvj8nFJTBqCw5eYj3JA&#10;eI4FevELLWWdVcI/nEAaXsH6FKgqpxrZnQGrBkitzNQS6GZqZloMojkKPg8+J38todWiEz4bBQuy&#10;gEEeoD1dceCr+BQC35XctoLHUwKCWrw3YgGyq8qB7hy2M5EJxceV37uWwatNyuVM7l7/ubulyybu&#10;jiMTnptgpnbHNn5sez0qmpvwjYkLMUrAS5JgsZ7VrpNYDyH5+O7D1Vj7/DFPP9YiEu80s/PmccDr&#10;A9+zSAi1HmO7TXmM8EENu8UAAuAlq7rxgSjFgyCQTHQAZiEO42twaeg8RM5Ox57OWmCLTAwL2YCW&#10;oJ9q0kBrGhuPZoalLokJn77B/avFopyRBbi4w2LVyeb3a+C7gepZTynuzii1GLiye50Kvp5FBP8C&#10;+FrIQXuvxs3PxpTcq32nBj+RrwrFJzYt9VTxE7RE15JeKtuEOr1i6gokdCzuZ9fD4xij5mctaIjl&#10;ezN/EFSiCTSRfI1gieR7xVxQnYtxRwrA+T60BEEhBQhgR/MLKyQ4FZL95VOtzkVQWBbZUAY7ZrqV&#10;C8KzcXF4Fi4Jz8RlEem4IjIVl0fylWz9iqhcXBadjUtj0nE5we/ymFQOCClU0dNwCZ/1hVEZ/H0G&#10;LuYxR3OwCOLvg/l5TEgWSx6CQ8k4I6nOc1twaAZVXV4Dr81foBnK6xUTjfC+qnC73ROfg0w9sbzH&#10;eL5XSnKp/fEa5MRQBah8b7ErWC8TtJRZpi/Wo56FmJ4BJl/1rOy5uHq2yWE9X8WpkNbDOlcA+WCe&#10;47jZ6e8WL/MVgPO9FS2hXsEBMw1RC/JxbFsF26E0Oxeg3MVYkA1W5jVF/xMrfnW7fU3F+oraegqZ&#10;Ltu6ljFvnINjvdXIrqvHlYlLrE0EJVRbcBzvfQeMy8SvZ9ei87B6LbmUTa4dZj92Pv2y5frA9ywU&#10;PQopI+aCYi47Ws3lHS+d5LbtwkcTc9mBqi3+p0vmqEAtNbggbAn+9EgKOjtWYqgzn6C4wBrjgJka&#10;NAs8l41JDPg0je01FMuwYXEdxHwd+CoFkiYh5Ov4NBn4f9+XgwABFTuxi0nAa1T0Ji/4qmOftvN5&#10;ijq4Yr3q/sxcwd8ZaxYAcPtxwNVx2MkJGIqJarGSI8nOIgsRGF/B88nWTHDV+Q3wBRbO9mzJTcWu&#10;LGqYjiVA53ktcA4BQEuAPSAUZCqlQIDn5m91jGCC1qh4DSj8XbyOyVeyPQfyfK9XgVICjyPGTpYe&#10;xOcUGMcOy+sMENjxHJbPzFY06j238VjGAhVm0Bg/78uC7xO4lCLe/L91fl4nr8F/PMFUgw2vTSnr&#10;FcIymL8P1nXqN6ojG6h1XTyOQJFFqa0CxVSV9YL1q+fjoo1pwHLPzAZNnk8gY8/AO9h5618gbMCj&#10;diiQ5vf2fHkOsUAzOSm8JY9tbZXPT3Xzyud9vKjOeQ/c380ROMZsx4kuw9dvT8fWNnn5SINj+24T&#10;6xWxkI1WUcQEvmfAtGYxI9i2BeQiLOw3h3trsKSiCp9SolUNyBNXc0CpxBhlFo6jNjouC7csWYan&#10;+wW8MjGo8L0mcWEe6sf7scNeH/ieReKFX++D46jJTSrOScr9Le/ejy9MLCCbYSH7U4QorYgTMIl1&#10;/fqeDLRtWgF0EYClmrEhDW+cbSxBIPmfRj4zf942gTDBtkWTfCno18SEfH235KNuZQM+lJBBYFGn&#10;ViAVdSrHNoMUn8A60z8BX4EhO1wg9wtUvFOCgIo3CaVCNAbHyaVH29j5ZYKJLcfH7mnGn8ufwh/T&#10;1+M9SqhJcLTULDxWQNJqAx3HnLWNoEBQtcSTGhSM3akIXGXeUedXbAWyLoGxTQKR1RnwCOgESmI9&#10;ujcPgBtICkAEYnw2dm3u+twgoutRveiz7lX3SZBS1DMtqNEAwvszwNJxFP2Lr5bLTb9lRw8gExU4&#10;BuieeAyziQoYDdB5nawjXZvLEsxzECRc4H6CvN4TFBXkRuq8wFcxJBSIXdcWQCB2eQZZ37ovnj+I&#10;16UsHjbI2/WzXlSH9hz1PFRPGhBUF/qO9856UexiFdlBdTwBubvnf1QE+CoCaRb93vPMdYwrYjKQ&#10;V1eDkc5SA0VpW8PKTGxAqUJScAZsvlrIYfZdeVW0p+Glnno8VlSJ90cuREBMBeuLbJ5FvrwB1B6k&#10;iYTnbMIzYkvqp0qkcJKNV71a8wX2taeLO6Z1bst5BL56WM7BxJ6NPSg+MjJgTcG5h+eeWPNTL+Oa&#10;u2WPK8KouEaMkQrNxqnGOzo8Dz+athSr1zVieGsR2cAi9BF0j5EVnJlA01LxnFkDLUsx3KJgP9o+&#10;D309tZiRU8FryOb1iLUIgNSRHIN09kB1MoHOKzveyUUg5n5jnZaM0VzupCJ7fm8dnMd3oQrJ3MaX&#10;4F0Tc3Hb6p3oYR3FVHYhiAw4OJFskyAUQFZmai9/ZxN5YoRkkv4WwpEqOFmMv0UKI5jJdCFQnrCK&#10;10zwiSWDlWlCv5mkcIB8lb1ZHhsCSAKbi2DmwDJAYJlQS+ASMOpe+RvVgYd12uBjLJfH5XECuK+Y&#10;Z4BSzQswdU8CH4KdQkcGKBqYgF51oGetSGaT1vN6nuT3y3FJXDE+flctLiE4B6quZJKxIpAUs+Y1&#10;yGNGJa6GrFk23CIycN0ztyni2ETZbXldGjBkIpBNlwPf8bxwdl+6TgEq3wvMdWzPQOaAmEVsXLEs&#10;Yip5Lr5aXfPYyt5iA6f3GZ++uPahexTQC8jJ5K0dEOiiChC/pASHtjayvSmamTQvmcBk/xUhkLng&#10;P9fuBOLyEOrrLMAzvc24J7MQ71WuNdat6smfz8KebbSWC2djcnmXrYy0LmumhhPIqm3eYmz3+Idz&#10;X84j8NUDcyusBLQGvrYg4xiflfKV8i+HTtmBJev2H8UP72MDHZvPhilQU6cQkyPDJPh9d8p8stA6&#10;HKW6NNCWbqO5s139p41znse+pkZPJr1B7jeyJc/Fvi31+O2DmY6VEzDMzmudW6xzJT8LJNkZ1VFP&#10;0/G8xSZduF8wwWZ0PFW72GJcEFOIMTFFCPDaMPmdAyoHaAL5C/j920NT8cfUNfi/gm5cSEYo1TxI&#10;x+P3o2PLeAweK7YIgTElBAN+T6YXyGPJHDAqtgqjeM0CQpl1dK1BAqsYbo+tJKBWIkBAP6Ga23gs&#10;qsKBifyt3Rd/Y9cjwNM9iOmJuak4BixQUfD8QB7rgphSXBJZgEuiCzEqgvUl27HyeVndeMCMv7HB&#10;h2Csa7uA6u4YApoB5kSx3Hqyrnz86MFK1PSN4PuzOVDI3OMxycg2GxDN6+cg/Q4OTu9LKsXbo7Pw&#10;7phM/G9xLz41g9fC69DAJG1A9ytgHh1bwjoqRnB0MetGAO0itAXHViBIdcEBQCYOsW8NOHY+3W9k&#10;kdXvOydW4L2TynFZgggC741quQYoZ6pQHZ2+CHg1oepiGeu+xbbJvjnIiUX7sd6+e1catrXVk5ES&#10;fFvnsjgvnj75nWu1pa38PF27/RcLwVvtub8jHbu3NiFpSR7eGTqPjLeM16PnykFA9xFVgXeEp+Gh&#10;Zb02JyPKNKw4DZqzcZ3XUyTq2+q3jkidJ8T3fAJfJ3pcxx+MzA+O83K7x+mf7HjQHLSBrpf68IvH&#10;qhE0LpVgRDWYjdXUc3bcADLgryQtQn5jHRmpJinmGfjKZcYYg7mLiSkIOLUqSK+arPhn7Fi/43HI&#10;DoY3yb3N2dzQkYJ1T9bhE3FL7VrEUKV2G9h62J7ZBvXZA7J/t/C3AbG1+Oi0Wszc9CxS2p5BxuZn&#10;kLl5Hxav3Y6bUlbi8vgiHk9si6CuhRyx9fjwlArbf9aaHbh6unyHdR1kKlJbo0rw24zNSG7fh9S2&#10;PbizcSsuJWMMCC/B7zM2IrXjRdyYuRlBBAvZcU3tZwe79tEmLGh7Fg9sfBofnkagisjDl+9vwEIe&#10;Z07rs/gsAcw/utQASsXsnlZ03wQo3rMxboEpgexDd5XhsbZ9yGrdg8L2PchrfxoL1+5EZO4mvD+J&#10;A4smwsa7IOpy2Fd9jR5fjLiqLuRufg5/zNrAe8nnfqX43D3VWNL+DFbv2o9lz/fj6nt4vwYSjvEG&#10;cHD41KQc3F3XiardB7Hy5WGUbH0Wi1Z3YRPbz6+yWuE/LpdthuCoDMvRBfjB7EYs2vws0lhHj6/f&#10;jY/eRjDngPfduU+y/vcjtrKXgyEHIWoUYn+KWyDA1MTgr2fXIa11L5YfGMaKF4dR0fsCJhdvxIfi&#10;c8iGXTzj04Hu8cJn78xUKt524jIzaxCSdvfeuBRUNpQDnSnOw2GTC7Nqwf8172DldO32RLHFE+ad&#10;o33Zno08eNzK1Ce6MvBUZy2iZqfh0hAtFOIzVJ9K8GgVkSX4cHQa5qzebh4N1mMVtMlcRfVe/VO9&#10;2AvAes9+bJqtI1jH+/g5LOcd+P4jcQ9OMOz+SbYf7cPvFzYQgDOpDikTKhuwAnIrVU1EMT6bMAcp&#10;NeU4vK0aIzYhoRgMsml5ANfsW1ogQdCV/eyfgq8Ae741dFu84dkmE8fcvAJcKJODMTdvJ/p3Cht4&#10;dBWumVHlTbNpr97MuWrwiWXdjgWzM2hyyS+6El+5Ix/P8zutsvrVHG4Lk58xGRfrJDgsBzNW7NLP&#10;TXS87z5MjeGvqXh4+WbbdlfzDgSMzXBgrVn/8Ar8cfEKq+k9/PuVGWRxt2bjJzNXmu+srue7j6gz&#10;lvM8jjk6xkrwM7AQ0+MARDD31/F4jV+9vxS7dTKKJlPlfyvR8Qqeeh4fv533RJbrvER4LIL3xYn5&#10;qN62z/Z7cLVSsqeb58L3n6i3e9WUzv/OIviHqu45GPC8gbHL8MHYQuR2Pm0dXedpe3EQnjSn2Pjs&#10;IXxyYiH3k9tiLZkyf8+BJSJrhYGDV8ZmrYPfn5citKDNPpf0Pk9mrPtV3ALWXwJBPqwMv1vYZAs/&#10;JDuPDqLjkC2mN7lnWY/FPT79s34theSC7euOxdno21bK9qy5BrZBr7lhg+YkXtleX100F+LIg9o6&#10;+8CmhehnP1CS2KEtudjSvhx/eyQVF49bZOYeNwgq0SWfB/vUxxOzkLVxlzFecVnTUD1zNG4VoSrC&#10;9c/zWd5S4GvP2VP0sOWapse8g608ImMtgkIz2EA1C95EFZFgoJn0mAoyj8V4opRAtr3BFkHIXCBb&#10;rSYshtq0ciedQJpmtlxzVD9Ng/UWW6psjZagzVepfeoEL3TX4qaHU+Avk8N/CL7GIKPK8LW7SvGC&#10;2jLvccLiSnxz/DzUdrsEg2UEgctjlQ9LTE+srRLXTCvAvqEhW5xyw5xqHoNqr9gWAWlUWBam1/Xa&#10;sV7ukxkHuLepG2P+NBf317XqkJjauA3+IVkELzEwqtORZfjj/FoDyW39A/ji7ZkEohRc9/ByW7Cw&#10;iwf79kO81n8EvhMVZIVAJfspj/eN6cXYxZOr4ybmrMDXpqbg7qqN2OtBqrkrOzmApdl126QWVe5L&#10;40pRvsXd9/1NHQRJajoE3x9y8NBCkOd1HY/yfqOpDVjdr4JfaBnCU9aZq+Lu/kHcOn8ZPhqWgZi0&#10;J3GU6HpwaBj/s5D7hZHN81otuWdoIcJSVxig9/F7gXDJtgO4/NZFGJu6lp+AHF7HGJls4sR8eY/U&#10;ON6TVI7Gp3UlQPnW3fjKban4aEI2Hli5A7vJBDN3v4i3KX+dPDhO87z/9UL2yXbx0ztTsW0z27Ly&#10;HCrAE5mrtWWLMS0We/q2e6Jov6UYUAYMliGCtjyDjvZUoXVTA355XxYCNZDJzs7BLzCBGoW0t/Ay&#10;fH5yDkq37bc6MtZrS9KVLFduop6+aWaH81/eWuDLTqY5Ny/4StUxOxM/vsRtkwo7OFqnEXhLbOba&#10;+VuupVqs3HDzcG92IQ71NBBwizC8QengBZ5iDGQBZLz9BGLz1z1tg3VF9rWhTc7Vx0168DcdmVi3&#10;rhZXyf9RgXT+Y+bLEl2PL95VbYG3BVQTFpLpxT2C2o5dxhJnNO3AqAiq31RXzd2L4Hv1tBzsPQ6+&#10;MjsQJKQmymYZmon76jUVByxb34GdLx9B++FBXBm9GPdWrrPtU5dtI2jlGBiZ9wIB7o+Lltn59w4M&#10;4P9m5uLqSWmIWyzGOYLdfATffvAfgK/qYSJZqMCNqrMmaL56TxF28neCql+RufrdtBgX3DoPTzRv&#10;tWtof/4IPjrZ2Unt9wkrcHlMEYo94Ptw4xYOJATn8GJc/3CNTfQo39p1j7HOCO42cZa4GhdGlCB9&#10;g4spUNy9D29TGqTQInwgOgOrntKvgMeXb8GYcJlv1pDB8vp4zFvTVxqobNixB+u37bRj/3B6HsYt&#10;bLTfZG55GhdEF9qEnFz5ZPv8r1nLbIA6yob4ywXcNpZtkBrCxyOX4nt3LMZXbk/BZfHUyuRHfLpn&#10;/S8X1mtcHd4XnYWyFc0YIUtFi5bMzzYSoeJMCKdvuycXTdQZ8JLtSvMb7inGyvXL8SNer39IHs/F&#10;OpEdnO1HfsqyXX/1rjKs2O10FTc1zqFtmK1jSHFBHBEy3PWB73kofKguEIwz21tkJMWsVZQqih7+&#10;IxXteEfEPHZAxQV2vpsXEhCDo8pxWdhi3La0EHt6VgMdWVTZ5P/rTA8jLVq/7pjt6Rqrt7hFFrIN&#10;z+HvZpL1LrHsrAuKS3CJ1GGCxX8MvmKrMQTf6dVklyPGMp5ne/aq6KVt2/GRBJ5LbHLCOgTG8Zwx&#10;lbjqrkzuP2jLeX85m8AWSeZrgLgMQWH5uKduu/1+bukKJDe1GbMLX1yDGYXLbfu0xl4CVJ6xHVP5&#10;o6qoTi83oJSt/XmWPcNDOGy2+GHsYt/7h+Brk1FPOg1E3hvxVfjCfYUGvrqn/523xgBefsm/W7LO&#10;nt9uHvMrD/IYinkgthXXiCvislHUqQXKfL71XRgVohVo5WS+1bYMeR/r6GcP1hE0NNjwnImr8I7Y&#10;ItTucWx07pqdvBfFH6jHxQThvPZe257Xvh2XRpPhKXmr6pyD1V+yV9ngVta2FffmlhsQ31e3EVEL&#10;q+w3mR17cCHBNyhGE4l8ztQu/pb5pH33DCn1lXdV4O1JhZi36Tmy9eeR3roH9619Ch9LqoU/f/Oq&#10;Z/2aiscTI6IIt6VXYEBzGYqly2I+vtLq/onm5kgDmTLBV/Ea7HNPIRpX1eBbkxYgIDzXBt5RHIyC&#10;NZGaSNYblofv3leJlv16ahQSHhcEh7WjCXG2C7UIuZJZ7jVrH+e/vMXMDg52zfOBnV+P3HI/WUQk&#10;PXS328xVneywSmVTxQa0HGOkIqrxJlCFDVmEyIU52Cl3HaltT842ADbbbYtMEq9srKcWgbOzlQl8&#10;n8BwWzKe47FufTyN6rBMDgSaM8J8q/A1Mo1n2aLVlNfsehaVnbvw3LFB7HrxIMJz1iKIarbcqIIT&#10;yPa4/5cIvrsJvrLn/kKp4iPKHIjKZhdWjOkNO61+ZpSuwY2PFhuoFhCA5le7tOV3GvjmG9MxlyeC&#10;6h/IfLXfi1TDK7Y9g/Qtu9G8c79d01P/EvjKXU2TNdweU4Ev31uIXXxOOuZv5xN89Vuyz5vSnjQN&#10;Zh8P/I1HNJjI7svriK/FFfE5KPJExnqofgv358AaWYMfPlhlzHc/j/fjhwkUYUXmJSJzx+VxhajZ&#10;7cB33ortvH/WVfwqXBqZi4JN26yppLftxCVxBGVqDzYRSrb818zVBrjlrOv/mvAodgwM48nnDuHh&#10;gib7TfaWvbgougSBsWKEvM6oMvw5c71Og919g/jcnTn40JRUNB8ctMFSjHhTH0F5Gu9TK+usfl7x&#10;rP/l0oAguQXGlOAn92VhT2c90KroZgrmLwbrWcl5mnZ7ohCclVlY8xatizGwtQzFDZX4ygQCb6S0&#10;APlUa6GKPF2qETAuAz+jhtLxMh82ReE4h4wEDRvQas2a2oKe3XHgJRh7++L5LG8h8NXTlHlfIdnF&#10;e12kruOqjjFi2TKdPTN5wx58IJZqaHiluXsFJMkLogGj4+WHm4w/zMrH1g4vA55j4DvSQjC2SbfT&#10;NVpvYePWBIepd7Mx3JGOdZua8NWJi6mKVrGDkK0Z4J2u8/yLRa48ZL5X311hYRIFBr+5h6rgz6bg&#10;iZoWfuI48fwhfGJils2im32WTPErd2TjmSEv+LKjh8ueyePZ5FkZ7qrfYb+9q6YV7w+fh7q9L3D/&#10;Yazb6Vjl3Y09Br62kk2ARCb45wX1BiC9R/vx+aTF8PvjQlx/X5Wx6z3scf8YfHkfrPfghBrWuya0&#10;yvC1u4uwnQ9IwPTLJ1hff1mAy8KXIqfVDQw9h/rxuWl8bnG1BG2q9vGVuJhMM7vDTbjNX9VOtX4+&#10;/G5KxY2PFEvxJZMextWP8nxkoaNUfxxkg6PysWC9A+za3udxWQQZ7i3F+Fh8Llr2vWit6a76bowa&#10;V0DNSC59HKzCSnBrxmoDkpreffjI3x7CkrXbzeyycZcbcHK3PIMLCL7ycbb7ja7Ed2c22SCgzMO3&#10;ZDRj9M2z8fGYVEzMbra2uPmlI/j87YoJQRb5ymf9Woq8ZyYIwKuo+aSgZiXBd4vsvpowTjXT2T8l&#10;D9zHliCz/Q72VmJpdT0+Ek+iQs0wkOcIlncKNQ5jv+Oy8fuFTRZsSf1vZKgPA+xsmuBUn1PR/elb&#10;k+OsVzV4/stbBnzVWZRty5KNmP+vJtw48noagcbg/pEB9Jk6pL2B4o5n8ekkxR8QoGjWnaO5gIXg&#10;GBSWg1/fn47WtmYMdxUSfN0M8Oka7KlFbmrO08Eip20twMKySrw9IpVAIXsvgfA/YjcsUp1jl+NL&#10;d1diP+9Fyt49ZZtw48wKNPZqqotM+MBhfHRSHlXZap6XgE+m+KU7srDXA74/n81OSiajVVnGxMNL&#10;cG+DA18FHA/8yxxMKN1g4OU4DciMu83sYLEjdB3skH8i+Or73mP9+NLt6QSwTPz4sRUGNk+xj33n&#10;IZk3/h746r1MP2Rs8Svgz/2+NqPIJkil2j9auQZ/nlOK9PXb3OQNZdbaHbhYgW3iyZZ5Df4EG2kU&#10;t1V2WRvYcfgo/rqkGtffnYmKVnc/dfsO4p2TSs1EoYFIg6x/ZAF+u2SlMexDbCdJhavxjdsz8HB9&#10;uw0mT/NgP3x8FfxDK3ChlkkrrCPB92YyX0FH1Y79uOBvC3Dj7EarTwGOpLBtL0YrKSQHBq2K0yB5&#10;RWI5CrbLzwRoe7kPty5uwjfjk/FAkZuk637xKD4/lYw1Wu3jP20bKrW2kGdGVgkGegoJqMnmqaAl&#10;xs6scLp264pFJevIxsvbGjGnqAQfjFzItqYJtdUc7Ng/9Nw4sIwJSUd0xkrsVxYVypAFo+/HAJmv&#10;4vEqNq+9sDjGy1qTl4Ne3yLylgJfsV1TciwCmh62HrwreugKmG0ZG8iEnLsLO+aOA/jStBKqpAXs&#10;mASFpDUYw0Z2QVwFRoWm4PoZ6VizYRWGuwssNKTSYpvLzvHoUE6Nc7ZgvZ9r+5hbTmsyDm8tR8js&#10;TAQpiLhYppkdXAdzXgOehQJq1AQn5z6lcsI0ccqyU30nWydV1C8TfD1hqK3zewFAk0CRZQTQKKqJ&#10;8SsJHDxnbCU+f3cO5EwmsPjlPKnRBaa6GzDy/u9tcuzyvpXbEXRLMr5+Zz522JpPx2Cmr9gB/5Bs&#10;XiOvU9cSUW6RwQRgnSyfv6OQ4JuDH81abYxc9tZrH+VAEVnG/QWWrwZfc1tLWM33awnmFfjS/cXo&#10;4u90PhUBocBdbmuL2/bg41P4nMgmzTNAQCONJb4En+UgWt5zwOpA9yfmrW7eOzjMa1yF4PBi7sfz&#10;jF9tdR6YWIOLYtIxo6nLWLbOpYlIvQomp1W2YVQEQd5iNbD+VOcRhfhr/hobCAqefhlBkfl4X1wG&#10;mp/1WtsJvj3Pk/nKi4TPVAO6VsCR0X/3gRKse/6gDSr6vdiylxGuPTKCj91FgPMuEPHWk9qAFQ0y&#10;2nZq0XNwi1TUftQ+NLDLb1uDSzl+c18anu+uxFBbGgYU56Ht5AUWaqvS0BSERx49npgPbYvx4tYa&#10;3JNdhneHL8Ko6GJbjSh3MpmIFFzporAMTCxaj8OuY9miiUHPAqdhxVxR3/KSHENfdUT1S92x+uhb&#10;Q95aNt/jcvrH6/yAPZGTrGHYZqx85jC+P6MQwSFp1qAvSijDmIRyNjg2/IgSfPf2FDSursXgthI2&#10;UPnwLrKAPGIJjuk6Lwcx3WFlbBVIa5a5PRNbNlLdn7KIjVYsU6uq1lsn0WRMEBmpAr0oSlWAlu6K&#10;kdnkExs5QVpALKBQvjqxDq2XD9RKKIFWTCXeN7US0bVbcWfNRtxX24IZtRuQULwe18/iPcQ61ddM&#10;CjyWVqh9YEoZomq6MKm2A1+ezgFHZheCkYBvdFQxfjJ/JaaQ3f5wwVqMiizEJdGZ+L/cTZbaaDJ/&#10;c/381dyv0NiPxZWIrsZV9zZiUn0HYqta8cEJPGZENT5y5ypMrOvEhJp2vP9OgkR0GRR7wZiqAMIG&#10;FgGvBiDdo1umHEh2/oGpxQjj+W6r3YgZVRtxZ3Urwktb8MPZy/C2mGzWo1tJpYHI3JzIMC1yVkQR&#10;PpxUgMiiFizZsBOZHU9jxvJufOfRWoyKomajOtZkp+pWarNm6Xn/F8cU4teL12De6i7kdj6HOat3&#10;4Tfzm/G2KA4yCWSjivUw/kn+Zh3rqxjXPFKGyfXd+J+szRgVW4HgyFz8Yt5y3FO9CTPq23Bj5gZc&#10;KG8aPi8NUM6HmUDKdnTlnSWYWN2BDLLj/E07Mb95CyaWbcCPFq7FxeMrqX25AD22AlDxMAjcAdYO&#10;9Ox5/XIZ1KDnKfISUdtxgXY0qOlZr+F98pyxNfhMQgpWr6qwMKYjarfy37W8bs4dUm5nI61zSRQW&#10;4Uh7BkY6cvDylnJMTS3EO8MW8n5rrN1JU7Al1tFVeHtkFh6pbrfBQ93H0isZsOqDetPxl7e8vEXB&#10;9/SiMdf+qXUIfKkqadQWu1pH1e+/HyWjklrNBu38QdWYV7CD5eEbSXNQtrwO/duqySQEvGQMrWK8&#10;BGA2ar0qmtlgm4vfK1Yx0F2BtCo1WDbk8RUYnViLYPPlFHMhECRoPb9m0tmwLeSjOio7G1mG7KqO&#10;EQtgWPgbdWiLeZCgDqFlwbU2oeMfnofRZGlBYdkIIMOTCcFmoo1F6Xyy0SnlPj9HVMCf6nMwmb25&#10;2ylld9IKjGIHuyCSLCekgIyZnY7XZwxXS2LDXejGUTH83q7dAXoQrzsgrpyAmMWSSYBQZ13Fbfpd&#10;NoKi0glwsrPyWqxOdS0eNmcAo3si2Ngrf8d711JmP95LcHgWLhyXg4tZLhjH+yIzD6L6r7gJNqAQ&#10;nIISFFSHnycQHAk6tnIwLAdvi0zFZREpCA7LZf3weLoPq0ueX+eeoEFQMRHqbBm0X0QeAgjsF8Tm&#10;YAyftU3YaTBM4jVqVl9gFr+G97GcGhHrjscNJOu3gVODYVQlWTC1CGUmiZFtVJNtYtcaNFnHdr8E&#10;/VjWHX83OroEF1MrGa0wlnxWMmdoqbhlL1E0N2OxGuA8g4uePa/D6k/2fp1TsSAmsNizYPvxFGkS&#10;iuesSGKXhaVgZm4R+reWEXBJBtaTFJj741L0t2UYYdAE20gLCUNHBnZ2r0DkglxcFroQYziA2CS0&#10;jivmz7bx4eglWLiqx/qLNATNsCi1lMtv52Eynj7mEx/4nioyOVjRexa5xAwcxZDMEJSeI4P49Xw2&#10;8LFUNxUQhg3PG2oxOCIXn4ufh8y6OhzasQwWML1FLjxyXheTEPsV8EqVUzjJeTjS04DweQX8bSY7&#10;FBkYVd3R8ue0VCoCRjZsqXIEP8WClY3QBZzRpAkLO57cn+Swr8miQF7D26KzcTGBzYJ5W3AW7pMg&#10;xiz3L5kQeP2mJrPjKL6sQJ3bxIyCCFwKE+lHIPFLXMeimBLq0O63UpFNTWbnNf/fJO5DZiyGpZgO&#10;dnwbKLS8V0uDCUo63yTuO1nHYT3FExDjeG6zPWpxAgGI92qDibl5CTxdZDMDRC0ukG3UGLoGIjFT&#10;DUwCkyd5Xzw/wTyIz0NR1MxDQqyQx7DQlgRfRa7zVzAdgZKuR2EMFRzH4iCItWo7WSg/2wpHKwQ2&#10;3qMbpFRXqhNelwYdDYwCOQ0QeiZ8brp+ha7U+WQ+sRCSmtxSHSuYEOvM4itocPBEiHMDH7+34s6r&#10;8JlWB9Jw4lkUkCiimANfNj4Sl40vTC7Cu2PSMToyjYCnhQwysej5crBhfQdb+ErVrepJ5+GrDUi6&#10;b51Dz5jXx+sPoPby20eLsHvrKkvxo9WZWjY/2KY5Ca3mdIsw5NWzs6Mef34iE0FawKKBQ4CvetCg&#10;EVmBj8WlIrtlm/UTdR7lUxwCgdeKoFh9SEVArM8+8YHvyWK2J4Vs9qhMsksNygmcY7kHgPf0j2Ds&#10;0hVkW5mmtqshj7Kg0OxosVX4WPRCLCirxqFttQAbsVIGDbQuZWOWDfjEZBva07F1Uz2+OlUdiOA5&#10;SZ2bHdtsleqMOrYDJ5uYoVppnZTn9Kc66ycbMcslMbn4eFI2/vveHIxfXIjk0nIsLCnFuPkF+H93&#10;JONDcUtwkcBdwXSixZ7UsQVO6oDs2Aa+Ag6pqPXsvGKZAj+ZG7yTKB5/TQGbDTgCJAKYqdxko/y9&#10;At5YTAQWMepgMsNA2QJ1HoE7iwLZBCWyrviqqF4umhnPp98JIAwkXDGVXNc3kYOL6sOA38XmdbZh&#10;/U6/EYjpVYBD8NIyXw0WAj/Wm+pvdEIVzylWvAKBGni4rwG7/Y6fPQOoNAcXelP34p6BzmGTcAqN&#10;yetSkJoggaR+m6Tr1Ln0fJx5ZHQcBySB5iR+x3pSHQTyGh1o63esK16nggl5i7teZRbhdSqGQ0QR&#10;takCXEGN4erb0vHnx7LwQF4pljVVoX3jchQ1VOOOjAL8+uEMfCYpBZdEZlCj4WCrLBliyLp+1asG&#10;EJ5fz06f3WDuBjBlyfCLq8YnJ2Rg5ZONgBZcWFAcuZBJM9PkG4lCZwE6Ntbjdw9Ss1E74nX6Ky4x&#10;f+8vk1RYKa6cmIOSrr2u35jWOMS+00cS0wdlFT/BdPXqA1+v+MD3ZDH/QiUucWO2Nw+qNRjZrQY1&#10;XTNoq+ES89bhQq3miqnGGLKPQAKwNWp+/nDkQjycX4oDvfUY2ZyMIYLusIWjZMPeMB99rekY7CxE&#10;cRVZTORidgwCzCSyRWNgYmkeRiQg1kIIuaCRpYwOy8I7o7Lw+YmZ+MWDuZiYWoaMqkpsfLIK+9sr&#10;qD5WYbC7HEMsR7oqsaOtDnXN9Xg4twy3zM7HN6em4L1UDS8KTyWDKbBrt3CJBkAOkE2NJVgFJhFQ&#10;Jgo4yMg1OWTgxv0IXorINYoMTTEhDLDVyflbA1ptI6AEJVYa+GjQkOlAjD2QgGxsUKDqBVyBrYHg&#10;ycWBlDxMbEJL4CVmp2XfPIeYZhDBP1A2UNk5PSzaTAETxEJlH9dgpW0CYwExjyWTTYJWo2nSSfVM&#10;0FVWE5lWDGTFoGUfldahc+s5eMCdxxALt2JgK4bK39n1cz/uK+YqU4Ot7pvIwUL1FMdBh89Q9WOF&#10;xz0eIEmgqLCUUYUE22y8PSIZX5iwFDfel4K7krNQVFtM4KvGAT7Xgd4yoCuTLDTZbLTD3SU4sKUa&#10;LevqsbSyGrGLsnHd9BR8MCEdl0RkHDdxSCuy52Is2w2eGixH8R5G8TnLTW9+QQEGeirZTuXnO59F&#10;JIFAvDUHT26owY+mLzXvHgtsT63C2ZZ5jyFFuOb2YjTsdJ4a8t8dMP7CDmKTZ/Kod9Br8Gt/3Haf&#10;+MD3FJF6JDVJyzD6CbvemXQ1F8eE+f2Q5qJHbMZ7anU3LiEgBsSQsbAzKSqaGI4iiik33LT0Iuzr&#10;XYbBLZkY3KhUQVqEoQm5hTjcXYUp81NxUQgbNgHLdXKCmzouGUxgRCFBMgvviUrBNVMy8IcHszAj&#10;tRgFtbXYtL4Wz26pwbGeanbEPHZIqoy2rHkJlH3Zli+3svO083w8t9zZDndXoJcdubqhDI+lZeGP&#10;D+Xh6okZeE9EKkE9x9iWxVsVYFnAcwEMQcvAhaqlJqIsbq0+ywNhhQeoBCLeju0t+kxwMtBSUWcV&#10;+/IClu5V+/E7Hf/kYr/zFoGGA14XGF3sUXUssBM4CsSdKi0Th8u8IXDznsejeuuaZboxmzHZfPwq&#10;Xr+ugfvJrq1j8b1+K23DRVfjNg2Cxop5fr0ayGtg4HZdC5m4XZtAl4NU0AQC6UQC3iRNxBGk4tcQ&#10;eDVg6Vp1Dt0jj6HIa5ElGBORhY8mpOL7d6chamEBUktLsfbJOjxDUB3oKfGALQdtcwGbi4G2xRZb&#10;2rwOWqhVySe3PY0DbgEO9pZg+5Yq1K5qwOOFZbh5Zg6unZqK93GwvSA83dzt/BVwSM+Lg7rFo1Cb&#10;jczDXx5Jw96eFejfnIPhliVkvuk4uq0adesa8O2psxCo33P/AHlKyMyjCd5xWfjePZVYu8+tWjMt&#10;keRlZJA9xTqLbbVif93b49t84gPfU0TeDvondzQL9MFt3nHaC8ADw8Ms8hceMReqB5dvwzsisxDI&#10;zqTFAFLfTR0jMF0WOg8Ji7OxrWc1jpGpDG5U/F6qdG1LsaWjGdfenmqdQi5UgWSio8Oy8a6YTFw9&#10;NQe/e7wQ92YXo2JZJTrXVeDlrhoMbCWr7aR62JHBDikm7XEHUqxh86xgxyF7cQGyFxrIaz/LKqDJ&#10;P/5ukEB8rKcCB3oa0NZSi8K6KtyWnIdfP5CBK6XCWtAZXlN0mS36kN3UPCyM9Qr0BM4CZqnmAiOC&#10;mIJ9m22R7w1AHWAJoBWkyIGxjqPMFgJAmQ8EWtrOY7AYYHren1yMRXr30/nM/q2BQEWTj4pXS/AV&#10;ONsxWew6VGTWcPuIaQby2QTLVMRXr0lHQOJlyZq0Mnc/D8ha4XkVcjM4zgFpoO7hpPvQ9enYyoYi&#10;MFMgIKVqCkhcbeAbKH9jTdqxffhHFuMdUem49rYU3PJEJh4vKEf9qkb0dizDS9uW40hPLQaoEWnJ&#10;ueX4I+haOisO2rLJKvuJijwRLBQkB9p+BbdpVa7BpRxsCcxkxQLjwxyYezdVobKhAnelF+OX1JSu&#10;5GB7mRJ8Kv283PE0eRdTgS9OWIS1LXUcqFMx2JaOQ9saUdLUiC9NSoFfeB7ryYW/NFs3n0XA2Cz8&#10;7MFSdL7gnBcHyXTlpmnExJYOe8HV24NOgK1jwj7wlfjA9yRRU1Gxv+YHzEai/1YEt5pIUGMjMMsO&#10;POKyJS9u2YEPxFLVk7+qsSCxMzKw+CpcHLIAobMysK1jOUa2KHPsXDbydORXFeG9IY/hPTEp+Oa0&#10;bIx9PAszcwtRt6wU3a3VeGFbDfp6izDclc1OlWZ5twSi5hLEIqbrUtwTfG0ST0Armx23EeCHlKKI&#10;nVarllwKbxd3dYjvLW1RGweBDnbirhwc6a3AM1sbsGZdHVIrKzFpfgZ+Mj0VH0xMxwVhixEkt6ro&#10;UmP0FhtWIOMxHRgzPG4z9bg2ma1R+8ktiixP4CkwNBbM7QRu25d15UwV3leCn45t5QT4GRsXE7dg&#10;RxrcZB7Q5JJe+ZnHst8cB019duYDgawWaAQRaMxzQpk3ZEfmQGIz//zOUvjwO/OHFTsVwBtbJvAS&#10;mM07QADOY3vTJMldyybybGDQ9aoOxHap0kcRrCJKOKhm4oKoRfjCxHT8/v4M3Juei/JlVegiKB7s&#10;0WBa5tqEwFYeBRYbWr62srvKXVGBmzTxxedoIR/Fdt1zVtaJQe6jcJAC4xFNjBkb1u8F0nzGHGyV&#10;j/BYTxWe5fPdtK4SueXFGD8/F9dNz8L7E7L4fNNx6d8ewaJ8trPeQvRtL0dubRG+GD+H7bmCz+1J&#10;3uNK1nUd760KfmG5+PX8Zuy0VWvsE+wLWpk3qP5B4JXpwWI0WD/SPuohKq53eemNT3zge4qoSViz&#10;sDf8420jxzey2XC7RdvX96ZqaVGyQgXuwecTk80NSTYx2UoNCAgsF4ak4M/3L0VPawNGOnMwtDkT&#10;ayoWYmnmEtQ3V6FzcxNe7G1iZ5SqmUpVUmCqTrTAA7CahWZnMnar71i8rNfMDSd9tuIWdZyIzcpO&#10;yWO5V3ZWArIDa3cOt9yZ2zoyMdKVj6GtxXhmcyWa11RhUUk+wmen4gfTUvHRmHTeC4FYwCI7NDuk&#10;AbCHETlQkm3X2YAVPFvuZXJ9Oz67L8YsEwRBTP6hJyaDHNAKWA2ADdjFmh34amJLq+0s3xkB10wE&#10;5p3gQNsdwxU3maYJNnlSaNJNjNbzvdR/AauYvNzXyOrF7nVct5qP3+u8E8X2NUnI7TyfmYTE/DVw&#10;aDDQdRkrV+FvVB8yFYWm4bNxS/Gzu5dgwpJMZNSUYf36RrzYRWaphThbsoDNWp7rfVZ6JipanMPn&#10;YeDpnocNnnoutp+en56lPvNVy9NtiboDWxeTgcU0Hj1/BUh3xZ63vG9knurMw1B3Mfbx+TauXI7Z&#10;BbWIu2cW5sx/HPv2tGBeRSk+FvsE/GOKWYce84wCB/H5XjguDVGpJ1atmV1XfYFvHWlxvcTzLcX1&#10;GVfcNz7ee0J84PsaxbskWaYIc0sb6ueo73yBq3ufwVW35ZEdEIDZWAOTpAILIOrZKZNxw92LsH5j&#10;M/q6ytEn8wFZrcWGoKon/183y6yijuQFzjey6LwCAl6DPDI6ctlRC6nClmIHO2vdiko8mleJmx4v&#10;wLVT0/GuuAyMCs0wk4u5tJnKLjAWEMsGKzAmeBmQimk6YDTgEhjL28EAU0AmgHRuWy5RqGcfATb3&#10;EStVPRo7FdgZ43SM2zHnE8UBto6rwv3Mtc4dS+ezwSHBW/QbHUcsVvvLPs1r1DXrGer5xctLQ+cR&#10;0PI4ZMs2EapYECFp1HpS8b2pixA6JxuzSmvQsKYeT21pMMaJ7iIOpl4zkerWA5Knrf//tHifn4ob&#10;gI0B27ndPjbvIKBvW4j+rUU4tK0aR6hlbetZg7vyqvDuyAVQkkt5aJjPtLSI+DqMJuONzWvBi16U&#10;9cl/LD7wfY2iUVvKlIp9kkvN8DGPdwTQvOdlfPNOLcbQSitNBAlI1KFZInLwgzuWklE24tg2zS6L&#10;tXiZjkBXEyuu47zZxdiT1GGxY4Ud1MDQmUkwLsGLW6vR1VqN4sYqPJhVgD/dn4JrJi7Fe6JTLFOC&#10;FnYYOAnU5NNqNmHZYz0TWgbS2sbv7FVFQKz6Emt2JgAHsAQAA+CTAdULsNruBfWTttnvThTLCOz9&#10;7QQCuQYC/U6AK0arCUW+d+AuJq4BQsCj7VqoQMCN5XMk41dQ+XdHpeArSUvx54dS8WhWPqobyrGr&#10;rRxHeirQL7Dt4oAqzcIGUu8zfiOeqxd8Twfu7jsLmr4pxVZgDiiNUNcCPLujBHdlZeOKMMWTJugm&#10;ruGgxMGOLN8vthqXhWXirvJ2W5btUtH6uOuZEB/4viYh0yXLVfNzTZCN0HyADxkIKyC0ZONzx/CD&#10;B9lwQ/MJBFR7yR5UxOb8w3Nw7aT5qFxej6GeMgLcPHYI2e7SnHqoiZazAoAFurMIuvJLXop+m+CR&#10;ukzmpIwdshl3ktFRhX2pqxZt6+uRXV2ByanF+PkDWbgyYQkuj8qCkoH6R5Ube/JncX60AkLHWi38&#10;pIGmmKmAkNuPs1puM3uyF4BVvCDrygk27QVl7iOGauApzaPJmLT8XY8zWnlteJi3Y8Qsxmw1GUcA&#10;lplBwdjlNxteiEsisvCZxFT84p4M3L4kF4VVJehcX4mXOystqBI6qcG0EdxYL7LBD7L+hmWrNfOO&#10;BlY9zzfqmf594HXgy7a2kW1tvTxi0rC/sxyJC5JxadgC2GKNRC064aAj23hsMQeabMxc3ktyoQY/&#10;aB4/Pjkz4gPf1ySy+TpPBzVBY78CXCX/87jaaEmypOtgP34+h4AQksMOXYPR7Pyj1bjlPRBVjC+M&#10;X4jc+mr0UeUbakslwKWZfc6WeR73XngTi2yILQKTxRZ0pb9NC0U0+ZOMwQ18b5GwNAOfxv0Jym3p&#10;wNZ8HCb729PdiPXrGpBRVoLJCzPw8+lL8OmEZIJYJgI1ex5FBhlbgVHKeixvAzJOB3yahBPzFSB7&#10;mKdnMs+5aXlB+FTwNVA9mRELYO33/K2n6HhmApLJwWMPdudV1DQtcKhBAMHWX6vJyN4/EpeC66ct&#10;QvzcNCwtKcbqNTXY3dmIoz2VHHAIuJvTee+8fz43eR30sS769RwV04MagximirPbeuyup6vn1714&#10;gNcm7GTv57YWDpybc7CzbSXGPlaIi0K00IdaR9IK1o18md3A8/74bKSs23nCnit7m8/scMbEB76v&#10;SdjyNPqPuPA7aocqUsK8itiQvCQUspLQvKt/EP+3eAVGs3EHxtRjtNyTqNIZIMQU4tOxc5FaVoU+&#10;+euSSSousDIE/PMknK9/USe1lEjG2sSC57HTalJIC0YEyHJ/WkoWpQFD16xOzv3kbSFf1M1kg935&#10;6Ntair0dNWhaVYs5xRUIm5uH79+Zjo9GL8EloWkuZ51N3gkwZXclCBBIzUuBxcwPAlaZFY6bE06A&#10;76lmCE8xLwnPvvxdIIHXlsLKDc3YrgCd51As4wiXtPTdkSm4ZnIq/vxYLh7KrUD1inps39zAwaQS&#10;I1uLnL90WzI1FU1iuYFnkAOPApCL4Q6oLjg4OaDTACoNRmYkl+/M2VpfXc+vf5GnC5+NnqVpVixk&#10;6u3ttfifR9IQKB9vrRxk3drAlFSNoIg8Mv1C5LU/Y+1a4abY6m2u43hD98l/LD7wfa0ipmuzvOK9&#10;rwbgfv4ZtHB5cj4fxl4S4YjsjbhwbC78o8l6E1ZYI7d1/NGl+HD0XMwvyEV/VykBOBXHlIjzTeuo&#10;J4p8hWUbtJTiNjMvABaoCFDInCx05qMsM1lk2/QOGB47pxaT2L4CZP5ebk89JXippwEdm1ejbGUz&#10;Hs6rNH/Xb09ZgvfEaOKuEH6RikdBQLWJMIGwmDCZqocdvwpoTykCYhXt54pN1CXU85j6nsCrWAmR&#10;Jbg8KgNXJS7Gbx/Ixm2pZchsbML6tlXYv3U5+rcq0lcuBxCyesvL5xJM2sDC+3PR6QRoLLpHmWes&#10;sH74vVwCBdDSEhzjVf2pnFrHb0SxQZTPcpDXYdkqOkuwdtNKXP9AMuthEQciRedTECay/8RqBITk&#10;4eopRVje63Jdy7FBKz2HcIx/tfTIJ2dKfOD774ipX17Dw0nQO6LllSMYHCRPGOjDIJmvvtFExd0l&#10;G/C2kDRoFZlWQ1kKGU1GxVXjPWHzcW9GMZ7vXYEhdniFpHwzO+yJIuBZAkVjU4Agi9DG7QIUvR/e&#10;NJdFfsduX/cbgS+LuT4RpAjCYsqWKFRArt+LGW/JwWB3EcG4Bl0bq1DRWIn7M/Lwx4fT8OVJyXhH&#10;dAaCBMaavGMd2RLsvwe+5tvrBV3up6L9BboxlcauLwrPxMfjk/GTu5OROD8DGeXFaFlbh72dK2yl&#10;4Eh3Hus+3VisrlOv8hLQpKhNntm9cyBR+qeNc48DsPlVWx2o6J71G8eOLYyo1Ym0hzfjWfL6yNRl&#10;q7elw90FWLZmGX4wLRlB4Xk2mFkMDHOhIzEYm4Pv3F2JVXs9CfJHBmwBhU1lKMMwSYUzqvnkTIgP&#10;fF+jCEwFsifYrxd89X7IQlBaMHYWrbR08XgsfwYebejAO8NS3fJSW6rrmWCKW27JM5MW5+FAdzXQ&#10;LpCSqppur8eB2ADNsZlXd7QzXQSijuU6n2ECyQap1c7feJCAKvc4Zwf2uDMZQ9Zvde1Sy1Vc0HgH&#10;TDoe2WGLAMwx4mEeA1qZtUWTd/l4uasMmzfUIq+2GrcnF+CXD+Tg8+NTcFl4MgJtNWCV86TwmB/M&#10;79frnys7r1zeIosxJjwd74pagq/dkYmxT6ThiYJiLFtZhT3tFRjaqkky+dsSbNsc4B5n9nZ9BNcW&#10;3bfuT0DKa9T9eZ+DDTwyM6gQqG1wUT2k8D65n9nsBdQqZw54zYZs73U8HZfvPQPiiXOormUaWmRL&#10;kQdU9xpEtlWgtqmSrHYxgsOyMIaalyLBBZo3xyr4jc3Hjx+qR/sBt2pNMU3kvyMDmzVxoq5AWK3c&#10;J2dGfOB7hkW4bCJ2bCBNJiw27Nm8uHkb3hWpOLKlCEyqhyJ3yZk9MK4JV4QsRvTsdDy9pRqDncUY&#10;2JTJjsMOZc73st05kDMV2Dra+VI8oKYi97bNBGJF2eouxAtbKrBhTTnSKsoRs7AQ/3VPLj4an4aL&#10;w8mMw/IRSKANCC80JndxRAaunJyF3zyUjRmZ+ShbVoXO1loc2VqC4Z5CDG+RTzUHEKs/nstrOjjt&#10;NZ19xWkPfC8mboOXcx07bhLhgDCsNqIA6G0LcJjgO6jSU4H8+mp8bsIS+EWXIGAigTdRsSg4YHEg&#10;8x+Xh9880YDtB3289o0UH/ieYZErGv/yv5ixwukNYGBoEP0CYX6jkrvpKXw2IQ1+YYUWltFvogvd&#10;OCauAheHJOOPj+Vhc2czRhRYZf1Mm+gSs1I2gePpXM7TYmYJqe6mtqeQwfF+O9IIxLkY3FqM/R3l&#10;WLO6EgtKKxEyMwfX35GGH8/IQdyiYmRXV6NtnVzAyjC8tcDDbjPRT3Y7oMkxHu+EeeQcLF7gtULQ&#10;5b0MUMuwZcj83gGx7NJi7tQutH1rLZaWVOMTsYvgH5VvJhr5nQdrpWFcLYJDsvC3pU14qt/FMhFn&#10;8MkbIz7wPcMi39/jeeK09GKkH0NDxzA0MujWv1sTB6q37sdVSVSjw5XPazlBWLPNzTbzHBiai5/e&#10;n4qNm6qdOr5+IQEkGUc3SwU+h8HjXyliosqBx/eaKBow04Xs4FT9pc7Lx3gLgbQ7H0d7q/FMewWe&#10;76rB0W7vJJmYrSbB3OSXHUcgLtOBgFcxEBQNzFtOPvdZX2QKEsMVCz5hV3ZeJ6wzmXFYhuRKxnsd&#10;7KrDnOwqfCQimYyX7YyMVxHrLEZxXDUuDElHVN46PGeIy7Ypl0kz8PrkjRAf+J5hcbyXDVg+v7Kb&#10;KY0KG7WFoyQb1j/BsmTFUwfxjWnFZMBZ7BhaLNCMoPFaXbQMgeHZuP7OpVi7rpEsrtQ6lmWX9a79&#10;f1XHPF8KwVXeE2bfVplHEKZ6rYSjBOGhjakEVGd/HtnoAg45jwSxZRaPHVY2Zk32yf7pVHIdW8B+&#10;LtedBhOZGhzwugFF96N7VPvwmCbaM3Fg63LMSC/FO8NS4B+jGBtsX2S7FnktuhqXRORiSnkr3NSa&#10;hyxYsCifVfeNEh/4nmE5VWtzjMJeZY4gw1DEJwNfD8FYv/8wvvdAGfxCMsz0YGloEhoRHM8SWoRv&#10;3JaG2tUE4G7l2RL7U54tTVydzwyYAOwtYnEtAk3er4oHbARCAlrzONBnAqyxPoKPJskG5LbXlo6+&#10;di2EIPhqebRXZfecR2DlQPkcKbo/3r9byCHzkwYptQdNYC7AEAeW4Y5sPNO1DPFLCnBR5FJqUhWe&#10;7B5sV4nLERhZhndE5WBGQ68HeEkSho+yebq0AT7ofePEB75nWE4FX4o2eIsA10JVsplrJZxin1I2&#10;HxzAzx+vweixGQiOY0dJXIbRCk2orAgRRfhC0hIUNSzDQHedMcBzCjD+YRGQngDD038nwJTpQGxW&#10;4MvPtuDDTULqs4txK3DVJJTKPH6Wi5hm/fnqLR4GfGrROXSc013DWVZ4vUMsA2ZG0WAkTUjguwB9&#10;MtF0FWD3lkaEz8zAJeGLCbxl8J9YYUHeLbFpRC3eH5OL2Wt2W4p6m4XQgiBpZmycShPgfB188kaI&#10;D3zPuJyMtqeKRUFTscDTR/hefpSOAu8+Moi/LmjEqFuzoCDXMj0oY61WevlFlePTCUuQXlmFl7c3&#10;Y6gtkx3u74HWuVROAlh+Npc2Tzl1P62m06RZOsHHuXM5ICXgiv2ZJiBzjGPEXnbsts31APLJ9XXy&#10;8b37ez+fxcVjWrCsKLZNwdbn4djGZBzpqcbmzU346yPJuDgkBYGxSuXEtpNEDSqpFqPDs/DJxDxk&#10;b95nEfiGtVJTvruah2CbVIhUOZd5FDKfvAHiA98zLmq+Q2zGKm6CzTVpNfIh9POtysjIMQySdcgL&#10;wlKvUJ4dHMGtGesQFJJvub2UiyxQQb/lCxxdio9Fz8HCohIc3VoFZcNwoOEFDr6yc7r3rwSvs7Xo&#10;ek8FX6/P8AkA5ncEHG1333Ebi4GQTTaJBcr+y+8EyjaJxlcBlH0nDwfvefjdcfOF59jmk+uttzez&#10;eK/x9Nfi/Hs5oLTK7MD6sH1lbllq7aFVSS5nzEFAaIqt6FO6H//4lbDIcuGluGpKHup63Ko1Ae+Q&#10;CIDNQzgvHDM32ISbd0bCJ6+3+MD3jMvfZ76SE994gVnCv+wEEqUmmpK/FpeFZlBtJHOZRPDVZIny&#10;j0VV4j1RCzAjNx/Pb2sgAKeZ+u0mmtgZW6WCiu3Jsd4BlBfITgW086Ocel+vvLdz7Z4JrFqqrQlG&#10;LdywbQ5gxdqdLXsRtZ4FZL5kvBb7ORnDXdVYtXYFfnLnQowOTbVVgAETlehS6Y/qEDguB9dMK0HT&#10;Xq2zlAhqXVvzyolPjiT45I0RH/iehfICy4yqblwRVgBLBT5R6+6XYUxsPQLiynBJ9EIkJefhhS11&#10;NtsvBtjXTsBtpYqtgC4nRUXzgvCpHd1XzrZiTN4zUTjQJk8GbvfGeDb7NRmvPDmk3cgbZB3BeGsN&#10;KlYuw9enJCMgLNdW/CktvQITWUCicbn44QNVaNl/2NqVgv57xnifnAXiA9+zTMSFXf5kYGHzLrwz&#10;Mgt+MWUIHF+F0QnV7FRUI8mILwlVuMMci00w3JmDwTZ1XjI9dWZ1Ttk4Ty6ndPbziwGfD0WuY4fb&#10;snG0NcMBrDFerwnC+7wEvCnUdtIxvLUaRQ21uFKr1pSgUyn9JzRb3GjTmAi8P3uiAVsOyfwl4B1G&#10;3zB1LR/4njXiA9+zToYxPHyMuqCbd05peQrvj82EX1ShCyAj88N4RfiqxqjQTPzt8Xxs27IM6GKn&#10;bV2IgdZ0MuE013ENdE8u3s7uA9+zrcg8ImY7bOYHF/vC+fMqvkcqt/GZreMzJPge3taI5OoafCp2&#10;DgKilGvNZU62ZJ8JVQgam4b/W7gMu/qc45jcG7XIR4t9fGaFs0d84HvWCXuKFmjYSiNHU4q7nsYn&#10;JpXCL6LGvB+CyIJdEscVCKK6eeP9qRYZDF2KL7sUfa2ZGCRLsoUZXrvhKQDsA9+zr+jZCHRneV4X&#10;8RlqQpHPtIXPq0WmhzQc7K3FrJJ8vC92Hvziygm4yzCGbWK02kNcJS4My0BU5ko87yI6EWtlatBk&#10;r5a6a0D3ge/ZIj7wPdtEeMv+Ic6i7uLtLHU7XsLVU4sRGJJhkyrygFDmAQUYVxLLn985HxvXV2Ok&#10;K8dYr4J7D5JNWdr4UxiwOroPfM++IhOD80WWvVdMeJhMeHDDYgzLg4Pvn9tWj3tycvH+iMfhn1AC&#10;v4nNUJr7QOVai64h8BZifEkrnE+D6C6ZrmVYEfi62A0+OXvEB75no7CXmDuQB36dHxCwZt+L+N6M&#10;EgSMU3Zkl1LH3zLw1pABZ+M7U5eiaU0thrYWYKA9HQNtSnGjGX92Xgt47gVfXzkbixZODLSmetIz&#10;yX6/AIoNfLijCPt6mpGUkoN3hD+OUbGlthTdn8DrP6EO/lEluCw8H3fW9pq3jIwLg9Kehg+zaAbB&#10;4+NgPuVOm/LJmy8+8D0LxXUP+VyysOfID9iC83Br+wv9uOERAu64bPPnDLAoVY2wTMCRJfhK0iKU&#10;N9VguLfEAHioLcW5LR1nv6/u9L5ydhTn0ZBsxbwcNszGQFc+urufROzcTLxt3GIExlciWDnoEhUL&#10;ejUCI0rxkYglmLNym4Gu3BmGhgZceyHr1do1MzZops1WVPr479kiPvA9C8WBr1BXFFgvVBlHXB4t&#10;yY7DQ/jjvEaMGZsGv7gax4CVej2pGQExxfjs+MXIqinDsd5yU1f7Niajz/KPaTJnIRkVO7ctRvDO&#10;pnvfE5wVN1isi+VkYPCV/7TI/1pmBU2iKVlqihsQFSzJJtlU5LNNBmyfZwFbstC9uRl/eTQLF4cq&#10;TkOjRb4blajMHdR8IsvxmfgsFLbstHYxovYhXzItlJDmxLcCXlOcbLveuTbkkzdffOB7jsqevhGM&#10;S20mAKcTgGsRkNRkkavk5+lHAP5w7FwsKStFf3cVRtrScEy2w00uU4PcmlycBLItqrVavuvAV2xL&#10;AKHtPvA9s0Ugq7RLybZMemAjNRJLNc/6trpPtsA4Q56IbkNdxdi0aQVuvH8pLgxJhn+8/Heb4S9X&#10;Q4UeDS/B5ybloLR7n4NT+fD6gPWcEh/4noMypBlsvj7LP7EFLbggNNPis3qzEwRMXE5ALsb7Ihfi&#10;iZwyAnAtOzfB1NL3zGVnF/vVZBxVXIKAy/ElsCUIiI1Z2EqCwGlBxFf+nWKxdrUKUR4o0i5Y18qL&#10;J/cyi1vRmok+vrd9OyuwZv06XDc9A4HhqQTdWgQmrMAoRbybQOCNKMWXp5Vg+a4XzIhwlK1hQA3C&#10;h73nlPjA91wUzWAPmoUPz7HcXrUZV4QtRaB8PqWSygsiiUwprhLvDkvG9JQSvNxVD2VHlv3XqbV8&#10;3SC/UqrBLHJrsviwZht2q6peCSC+8u8XxRgesEUwrFcFevdkRFZ+O+W70zMYERhvrcCyVSvw3duU&#10;sy4f/koQymfqP341ghL4Xkku76/BmmfdqrWhwUH0DStf4DCU4NIn5474wPdcFAVA8cxii/koStXj&#10;y7vw7sg0WLbe8csRbJkx2Fnj63BhRCpiFxdgd3cThjpyjPG6Jchitypyb1pCABYQEywsPKOP+Z7J&#10;YrEZzJyjulU0MkVg43d6Dt4QmQTe8sZafHXCAgRFF1pc56D4egRrqbAG1ZBs3PBoHTpfkCVXlgZN&#10;rA1jmA1h2IDXbffJuSE+8D0HxYX/c+5DtiADAwbCi1t24f1xWVRLKxAQT/VUKurEOpYqBEYm45bZ&#10;GdjVsRzoKMDQBk2qLcRIyyyCwBwC8kKCg9L2KBqYAOPkyThf+U+LN8aGY7t8JQseauGgZxOc3Lat&#10;DFlVlfhi7GwERBQ775WkZgRPaMSoOD6/sRm4cd5y9B6x6TMbfN3iCb0f4qtcE9UKfHKuiA98z0Hx&#10;chx1PgNfMWFCsbpl5pan8bHEQviFVZMx1SNwQhX8J1bDb3w1LgxNxl8eSMHW1kYc667AsU3KjUYG&#10;ZgG53Uz7QKvAVzZJMePTA4mv/BuFIKtXFzxHudcEusrLV4Dnd6zEorIifDhuAUZFFSMwcTW1l7UG&#10;vn4JVbggJAXjklfhWTPs8vmPDGFgUHSXHxSYH0f57PnPZ/M9p8QHvuegWKRgL/BaGcLgkANf9b+6&#10;HQfwpSnFCA7NtjX/AVqGnLAC/nHLcUFoOm6YsQjrNyzDkd5aHFHcAAKBbLwuRY1jxL4JtzNcBL4t&#10;BN9NKQa+Vr9taXhu+2rMyKvCe6Pn2/LgIA6Yo/TM5EqWUIsLwtOQWLQOLxiwDhNrBzEwPGLxeIfF&#10;fs0BUS2COxgN9sm5Ij7wPRfFANepnS4tkVs6OqDO55l0WbPnJVx7dyX8Q0oRGNtE8F2LwPhV8Jf9&#10;MCoTP7ntUTSvqcOxbTUYFDhoNl4z8PLvtRCGSsWj7QJiMWGpzfKI8HhF2Iq5k8DlLV6sruw968tT&#10;Z6fs4wFfuZpZIPSOFLzQXYsZS3PwrvAFLnQoAVeDZZCWC8eU4jIC7/Tqdkv5o2F1cJDPXPTWMFbP&#10;/6jg2J69gNljiPLJOSI+8D1n5e+xHG13dsGO54/hx/fVImhcFvzja8iqxIK1Go6dOzIL35g8D1VN&#10;NRjoqTbPB8sYQdCQS9RgO1lwm2PEtjiA2xU32BYHCEjWyyf4FQDzFi0amLwZk20xxSaX0NOtKFQe&#10;Oa1c4wCmybV1HLQ2Z2J3zzLELsrHpSEpfDb18E9axueiDMOrODjW4p0cIGcu3+J5yoOW8cRj7fWI&#10;vnllG/h7bcInZ6P4wPc8FINfTz/sPtiP38xcjsCxebZCKlDsKoGf2dH9Iovw+QkpyK1tRP/WWoIp&#10;waFlnvn99lMldhNv3OaJC6GJov42ftfqWaH1ChB6Sxe57inTBIvc97RwxYLktAqMxXi1zxwCbwa2&#10;tTfh5pm5eFvoAoyJL0Hw+GqLThYwvonAW4wPJeZi4fo9tlxYBoUhsVxjtj5wPZ/EB77nocgc0T94&#10;DH3mhAY8zV5806I18A/JJwAvR3DiCgQmLncrpWJq8PHoJUgtLSUAV2K4LQNDG1PJ4gQeBJENckuT&#10;jVKsbgEZ3EL0EYD72tIJKDJBvAKE3sJlsM3ry8u6IhgPtiVzsFLdyZVsHoY6C7CltR5/eiANY0Iy&#10;4W8TopUE3moCbzP8w0rw6aQc5G7Z51juyBCGhocwaMuF++2zT84f8YHv+SjsrMNDhzAw0kcG7CyC&#10;BwaBiOz1GB2SgYBYjyeEpwRFF+CDUfPwaGEVXuxtAshsXTYM2YBTWfRZAKM0RTMJLnM8HhGvBqC3&#10;apFW4JZt6/Ms1t0c0xC0cs3Su3flYu3G1fjZPSm4ICwLgXEyAXEAnNgAvyS+hpTiqtsKULnjgD0v&#10;894ePqpVFGbTV5Acx359cr6ID3zPQ9HMt03DKJKVaatSV0egNVFTy1twYYQC8hCAx9ciaHwl/GUD&#10;5ud3Ri3CfZl5ONDdALRLdZ5JEFloiy9GLOOvzA/ePHGyBb8ahN6qZZjgK/OC2cFtwlK+0wsIyOkY&#10;7CnGyrUN+MHtSxEYmU2NYyUCElex3hUWtA5+oTk2ObrimZfc4xoawsgwwVds11auOfdCH/SeX+ID&#10;3/NQ1Elt3ltaqvVYsqZhzZkPQTls71zWiYtjC+AXXU4AaITfpNUszWTExXh32CwkLc7Fnp56DHfI&#10;7Ux+wM6zQWYIl6ZdpgifyeHUstDYrlI59SsPG+tohO+P9pSjvGkZrp24FKPCshGYUGvg6zdhLV9X&#10;IICayE8eLMXmA265uHKtDbCMKBPFkJtkkxe3wNdn8T2/xAe+56moox7HXmNQR8w3VJ2YyixmrtuN&#10;d8dkISCyFEETlsN/IplYUjNGx5Xi4rHzMG5eDnq2rsKRznKXSUHRzjYuIbCcCPZ9ehB6ixZjvPMM&#10;fAdVR23ZOLitHjkNdfhiwmL4R5QgkPU8OqEBAYrRkMg6H5eJ382px/bDHhexIZmJ+g2AbcaUL/pG&#10;BgdzK/TB73klPvA9H0UdlUCrmXJNuQ2NsPPys2IBDA8KiB2jym97ClfGLEZgWAn8E8XEViNQdsjE&#10;ZRgdmoY/PZKFzVs2AluKoIhoIxvnuSzJbWTCSlNvk3AqpwGj8668+j5Ptnkr5c+QJijlasa66d9W&#10;juTySnwyciGCqGHIh1dmBi128YutQwDr989Lm/C0c8vGsE2seYLjDPdjeIhFn813mxA84nwffHL+&#10;iA98z0thh1XH5T8v+7VOrNlyW6BhO5k0dO7BVUm58Asthz/V4UCxMoKwsiSPokr8q3tTsXFjI2C5&#10;4cjsCEKD5n42m4CsZI/zPC5WSz3mCAEQAel0Cw3O2SKTwjwzIxjgtmhp8CIMtGsg4mdqBiN234sw&#10;3LEUB3bU4JGiQnwwStmFVa8rWJoc242pwYWhGYjIX4P9ejB6GARer3ne7PMGuhw6zVavbfpGT/Kk&#10;B+eTc1584PsWFaWVMUbM9027X8I37yyBX0gxgXeNBewOIgPWUtfRoSm4/s7FaFy/HP29pQSYBbYQ&#10;Y9Dc0Qg2BKFBBYmRGUIA5LEFu0UG5w8rFujqPi0mr2fC0aV2l0uefHsXYKQ9Dc91N+DujGK8K3I+&#10;/BOKETC+BgGJWtgixluBt4WkYGp5K150j4F4OkjgVZYSH7S+1cQHvm9JGSH4DuIYAVj2X0nr/sP4&#10;7v21xoAD4xsRnFiLAK24khkiogjXTE1DzapGDG0tJNgsQV9rNksWBlrTXDwIeUJYeEQHVsMEX4HS&#10;K0HsXCwWeH6DYiGn8Z64TSYXTUKuSyELVkaKBRjozsDenuWYsqgA7xi7BIGx9WbbVYB7y7EXXY4r&#10;ojPw8PIu530tNitPBiKuzEMuModP3kriA9+3pJD1Dh1D31A/BhQbYsh1/C0vD+CGJ5YhcGwWgaOB&#10;LLjZwFe2yoDIIlw9fgFKGmsw0FtDIEpxqXBs4k1uZ0qTI7Yr1nt+MV8NIjaQtMiskoqBTbpvsXx+&#10;38LvO7OxrWs5wuZk4OKQxRaH1z9hNQcxxdNYCb+YMrwvLgvz1jzlibgr/92DZLyDxnhdkCSfP8Nb&#10;TXzg+5YUmRw0oXOMzEsTcaJfzjq868gAfr+QKnJoPvzIgMck1mEU2ZvslQHRFfhMzHxkVpRhoKeS&#10;DFDgRBbYMpNApPREWmiQ4pl4knuac1E754tY/MbZvEeZG1IwuCGDbF8LK+aivzsf3e1N+OMjGbgw&#10;ZAkCWF/+4xtMa/BLWgO/yGp8LCEX+W1Pu6qXZXfkEJ/AEfNisPk2DYAWEMkHvm8l8YHvW1QUiNCS&#10;insZl1TgIbcceTc3hWS14KJx6Qimuhw4XkkbXarygMgSfCpyNmYXluFgbxWG2lMxIje0DfPM7tvf&#10;mg6X+vw8At+NSre0AEMbn2BRQCHdH++1JxerWxvxi3uSERyeA//4OjMzBEyohf8kBS8qwGenFqK6&#10;5wWrV5vslHmBTFcB8Qm5nkk2/fWZHd5q4gPft6ioq1vmAwMEcjCpwMOEY027U17my6SCFqrRafCL&#10;1YQRgXfCCqrU9QiMrcQ7o1JwX1Yu9uxYh8ObC5xdlGxwoJXM9zj4OjPEuV7kyWDJRtvnY7CNDF/3&#10;uLUaq9Ytw3V3LYBfRBY1g1UITFyGIAteL9t5Nr5+ZyFW7n3J6tMNcnIXk88uX4S3VtUaBJ1Xik/e&#10;WuID37eqiHmJ8Ootu77lA9MiDMsJ5ubetSbu7qrNuCw8G34x1RYHYrRYnSaQEhtxecRcJKUW4+ne&#10;1RhpzyBQEZgsnKI8H86jRRiyX8ujQamXCMJDPWWob27EdyYnIyCiwMVmIPDKq8E/vgH+oUX4wX1V&#10;aH32oGqaxNbjw2v/VLNivi4Iup6AwNgA2SdvKfGB71tVrMefRMA8AOzNC+YFC8Hw/BW9eF9UJgKi&#10;Ksl8l1s0Lr8kAnBCFS4NW4jYudnY27kC6BAAz7bZf4sPLL9fAzAB8mLP5NwiArMm6DQZd3YAtJZM&#10;23tlFd4wjyxXrnPJvGbdg7bLi0NFjLcGRXWVuGb8PASH5SMgXj68BN8kagUE3gtuycL/PNGMroOq&#10;OYr5VgtsXT07AB5kvcviK/D1fKEH4ZO3lPjA1yenFUGHuJl7B6Rt2osPxuVRxa5CwARlRq6HfwJB&#10;OLHWcsPd9Ggutm5eheGtWQTfWQQ0BQ8XqAlk50NxbgfaXH44847YoO/PFvB1XhtawWeLRnjNmjQ0&#10;pqvtHEhGNmair6cG6ZWl+HT8IgREliOIA1GQvELkwxvfjNFjM3HT/AbsPmrTaE4McR3s+sQnJ4sP&#10;fH1yejGNWNxsgMV5oRZ278Mnk9KpahchMGGlpbwZlViJixIqMGZcKn79QCba2xuBboVRFLt1jNeA&#10;zNzPtChD2TDkLyvgPTsm5EY4EAxsSsWxtkwDYbF3sWAHwPy+PRUvbl+OmSWV+HDUPGoApWT/q9xK&#10;wImaiKzBBWMXISR9FXaxojRcWVS544DrA1+fvFp84OuT04viCQwPEH9Zho8RO5wnRP3uA/jy7fnw&#10;U2D2CcsQnNiAYPkCJzUhICwNN9y9GOvXL8NgdwmwaTZGWucT1DIIZEo/JEBeyPepNil3Ni3C0PUp&#10;uaWY+bAx9SXob+N1bs7Ay721mJGVi/dEzIFfTIUFINIqQL8kgm98NUZHLMXkorV4jvWjWhq2upJH&#10;r5ZPODuvT3zySvGBr09OK5YVV8FchknlFN7QMik4E0Tz/oP41oNKT58LxYMISCALnKCg4LUIjsjF&#10;96cko3b1cgz25kNpdPrb0gluyVA2BxcPYgEGCL4ui+/pwfCNLbJDy+SgTB1LyIIX87oXob8jB0/3&#10;NOP2Jdl4Z8g8BMZo+XU9AnmfgeOrEBBdhHdGJOOe+nYcYr2I6yqjsAVBV315gNcHvj45nfjA1yen&#10;FXE2uaIZfBiCaEJO6crdJNyml4/gusdrEDA2HwFxzcaC/SbLH7gZo8MLcM2E+ShrqsbR7VUYEsgS&#10;3KTee5NMavmx2OXpwfANLi1zeW3zCLxkv62aZJsDdCzF7s56RMzNw6UhqQiKU967lfCbSJYvV7Lo&#10;bHwgehEWNHcenytzwYukMXDA8rkv+OSfiA98fXJaEXYMsDjlWWCiVOUDZgEe8vgC9x4dwB/mNmDU&#10;WPm5LicwiQErnkEdgiILcGX8fGTU1uJgbw2BVoFplHwzg+8FcDJBqJwGDN/gYkFzNnmWDeuaOtOw&#10;fXMtbn4sFRcqu3BCE9n9avgnria7XwO/qDK8f0I2kjfutHpQ9QiBDXtVvObek4tPfPIK8YGvT04v&#10;RBExOeGKU57JfIcIvWTAQ1qKPOgQ5Zn+YYSmrsIFIdnwi6+FP1XygAnV8FdciIgyfDJ6PmaXVODA&#10;9mXo26zVb0uM8Tp779kx4abg57L3yh493J2Hltbl+MUD6QgOyyDo1iFgfAP8JzSYZ0NASCE+M6kE&#10;uVsPOD8Q1sfwANGWA5LqS+OSjU1W9MeLxD7xyaniA1+f/B0R5z1i4CLsMFBRdoVB+QETlPl2RDEJ&#10;+OVzRKH4vBZcFEYGHF9BdijAWsGyBoEx8hCYj0dy8/FSbyXQLtOD3Lk88X8JfubOtYlAKEBmcYF5&#10;BIxnaoWcIqy587jPbqJPq/Jc3jW3D7rysHZ9I66/Kw0B4YW8lyYEJjYgcEINB5VKjApNw7dvL8CK&#10;XcqGp1vvY10o+4SAV2YZB76GuZ4ByznsueHLJz45WXzg65O/IwJWx3tPEc9HvZiNUxNM3Fe54W6v&#10;3IxLwzLhH11JFX0ZwVcr4cgWY8rxrtD5uD2jGPu2LQc2a/JNCxoEikq3rgzJAsI5LHOhFOwyU1jQ&#10;nv8YgPV7ZVvWwgl5XPA8PO9wi/vs0rwvwsDWMtStWYZv35ZCdluMgPhVGJWguMa8h/G1CAxNx/dm&#10;5GPdPt2phCOOghPx32lqySNWS+6tT3zyCvGBr0/+LRGkSO0eFvs1LwgXG/ihZd14TxQZcHQNgbcZ&#10;flTV/RVQPKEcl4fMw4R52djX2YiRjkwHfAaKygknO7DAdjYBWXnQ5BvsWWH2HxXFnPB6VSywcw7y&#10;uAbEBGCB8eFtNShcXo1vTpiJ0eFZvN4mBExoJuPV4KGUP1n470eq0PLiURuS7H7NBu5Wrtk2n/jk&#10;NYoPfH3yb4nA1ynVAh9+Mle0o/Z5wfqn8L74IvhFEYAnrLCYEP7jyYQTanBp6CKEzsxAd0czBrpK&#10;PEzUgaTMAM4bQoszlhKA0+311YD6r5cRAu/Apky+13G19Jng25aMQbLdwZZUDPY0ILmuFp9LnI0x&#10;YRkIUnyGiU0sSqdUi6Bx6fjd/CZsPaLJRg02vGvLg8dX3Ta3mQbgE5+8RvGBr0/+TSHfGz6GwZEh&#10;z8ICfh5SIJk+sxZnb96HjyVpObJS6awkk1xFACaTnFCHUaFL8YeHMrC57UmMdBYRfF34SWXFUEjK&#10;MzkZJ7OGMWizKcsEobIAQ62peHHnaswvKsPHYhciMLoUwQmNCLDFEyvJ2Bsxemw6wpY2Y59uiDIy&#10;NEjSewzD/bzjk+mu7OIGwz7xyb8uPvD1yb8pBJzhIwTdIQuUaACsbba6S2AE1PU+h6um5MIvsoyg&#10;24ygJNmBl1vkL2VHvmFGClo2Lkd/TykZr9KuL8YxrSqTvVcJOhW83BjrqYD62spCgu8cHlMTeQTh&#10;9QTfTWl4oWcl7s2rwvsi5yEgttbcyIIS5dVAxhtTh4tCcjAhZz0OG8jqD3mv7NueiTXdoYNcfmcL&#10;Kk5GY5/45J+LD3x98m+LBQQ3IHLFlmSIBVqRAQJY+/TLuPaeUviFFhHgliOQan1wvHPfCgzLxA9v&#10;X4D6J5vQ11vmoqG1KkPyfAxZgkoB5ekA9TUULeZon0dWrWXDyfychZe612BaaiUuD1tMhivvjFW8&#10;nhUISKqFX1wpLo7Mxp2Vm21QkWFl2N45rwUBru5MJghnctF2ffIxX5+8NvGBr0/+LRHUyNXX+bQS&#10;hhQsnK9ihWYCHR52S20pm58/ip88TGALySfI1SF4fDUCpeKPX4mgsFx8feIClKxowJFt1RhWKnaC&#10;8BBBd2jjGZhw43EGCMB9rck4tqUIu7qfRPy8Alwemgx/RSRTTAotDOF1+UUX4O0xaXhoZY+ZTgSx&#10;/UNHcExsl5/EbU8wXjfQ2GDjA16f/BviA1+f/HtCvDE/X6KviwGs4sDIC8B9Q8MYGBQrBHoP9+MX&#10;s5fBPyQX/vH1CEjke9lXx69CYISSc85Hfk05GXAlgXcJRhQ/9z82OXhKC4+zJQ+9Xctx66w0XBS2&#10;iIy3zs4fmNjEV4JwRCk+GFeIJS17nAFBPrxDxzAwpEDodgsnQSwB12I4KP6xx+fZ841PfPKvig98&#10;ffLvy4kVBQY+J7/TX8WBUFQ0p6ADTx0bwrjFK/C2W1PhH6eA7CvhP6HefGmDI/Lxqbi5WFhZjYPb&#10;6gAy4BFFRbOJN4Ewi4WjFBueDwt8btsF0vrM7Rvkx7vYmS82aekyv2sh+G7OR+fmOvz+4XkYE7bU&#10;JtMEukHyRU5YheCQPHxufDZyNntXrcmO61i83Z/nHk+I+95r2zaw9olPXqP4wNcnr5s4S7BATGDl&#10;tj0/OIy4rLW4eFwW/OLIPifUIThBKXiaqPaX4iMxi/BEfgVe7l2G4c1LzAbs2KvzyR2RPZjbBluV&#10;UViA64B4eFMahjem275DBOz+Vg9QdxVh7fpm/OIeAm/4Ip5HAdDXWFLQoPEcAEJK8LXbClC1fb9Z&#10;djVguChu7nodtDqQ9YlPzqT4wNcnr5sIvwRbzi7sTBPii8+w3Fa+CVeEJsMvpgH+8WvN2yBwfAOC&#10;Y0rxXm6fnlqOF3obgfalBFO5i6U5JuvxXOhrczGCXZYJAm3rUk+mDAfSA5sycGRbLZatrcd3p6Vj&#10;VGgGguJ5/MSVCBivKGwN8AtLx3emF6PpmUPOY0PXONjHi3amEsGu2XZ93NYnr4P4wNcnr5sIskw5&#10;94AvhmRH7bdt8gh+qL4Dl0XmwC+qngxYJogqiwvhR5B8Z+gSTF6YhZe21GOwIweH2hXc3C1HRovS&#10;1acQfBeS4abxVYso5mOkVdknCNDKPrG1CmVNy3H15CUIDs+1oDiBiWsQkLAOfkqFT4D/r0cK0PrC&#10;ERsglLNO14f+gwRgN91mA4cPfH3yOokPfH3yuokg62TmK48ITWJZok7+E8TNXbMN74/Jgl9kIfyT&#10;SuE3qRJ+E1eQDVfj8rAFSHgiFTu6mnFkazb62heQBWtZcKr5645smI3BTYvIeuVCJtCdyde5GO4t&#10;R351Bb6YuBj+EaUYlViDUQlVZuf1SyDzDc3HjbOr0XvYOZOZx8Iw2e4wwXeQ23itunY5kTlXMrME&#10;+8QnZ1R84OuT11EEYSqGvp73xjM9r/oM5LU/g08lkgGLBU9sQECSTBAEyfgaXByyGH96JA1bNjdi&#10;pIsMV6npN8pn1+OGtkHJOhWQZynBeAkGt1VgcVkRPpKwEP6RBN74ZQicsNytrkuoQXBIOm5ZuhL7&#10;+nQ9vAINBAJfmRysaJLQXZ1y17khwge+Pjnz4gNfn7yO4gVbD7DxnbfYXy/TpJT3vIDPTi6CX1gx&#10;grTaLE7piZbDL3EZgsal4Ff3LkLbpjqgO8/svEMbFZQ9ncA7j2U2hjZn4cXta/FIQSXeG7PIcqv5&#10;E3RHJciksZrA24SgsAxE5a7F80bFeQX95LTDWpen6zsxLKjoah3j9Q4UPvHJmRUf+PrkdRYv+3Wq&#10;vINiDwiTcQ70y1/WWVUbdr+Mr08rwKix2QgiY/Wf0AS/JAW4IXsNy8UPpiVj5fqVGOwpM9Y7TBAW&#10;Ax7cnIZnt63A7RmleHvYEgIvAVeuZGS7FtYythaXj0vHHSWb8KL3/INktf2DBr5aIm2Ml9u9wOv2&#10;0jX7LL4+eX3EB74+ed3EAewJIPO+06tEE3HH+P3xCTnKxucO4bp78xEYkkHgrYff5Eb4J2lZcjOC&#10;wkvwjUkLUbOqGkM9BVAcXrRn4Znu5Ri/KA+Xhi9EQKLCV8qdbLnzaoipwLtjluKxus3uelgG7Fpk&#10;4x3E8BDfW4QyucV5/ulazI/XAa+P9/rk9RAf+PrkTRUDxOPgK8ADOl4+hl/Nqkbg2FTLDRdA8A2a&#10;UEMArkVQZD6+krgIeQ0N6HtqOXZtaUT4zCy8TW5rZLn+ZMqKwys/Xr/wSrwnPgdL1m2xWMNmbSDQ&#10;Cnhlz1VciuNU3Cc+eYPFB74+OTtEQDhMTjo0YFNcnX1D+OOiJowam4HAuGoETKi3GAwBE5oQGF6I&#10;T49Px/2VT+LPTxTibSFLEJxQQqZbT4BWAs8G+Idl4TMJychpe9qAt4/IO9hPpCXbFfcV+MrW6xOf&#10;vFniA1+fvLkiNuoVeR0MHsPQ0KBx4D39I4hIW4NLxnmXI69yZfxK+PHzBTFFGBVdbAFyAgm8AfJq&#10;ULyIELLjyZmo695rh7WknwOy8Q7w+HJz0/EFvjqLig+EffLGiw98ffLmice2atYAFb7RIgy3GEOg&#10;OGITZEnFrbgwPAd+MbVkto0YxRLA4je+CX4E3MDxitXQ7EA5vAhX312OFXu1jEOH6CPZJfflcUcE&#10;wObdIMODXnkOi8Xrs+r65I0XH/j65E0Ugp4nCaUW9Hph0C16kBeEW+YrGL2ntgNXhKchKKoMYxJq&#10;EZxQY9HI/JOaEEQAlndEwNhsfP+hSqx5/qgj1DJlWGAfFYG8m0BznyjayeI42N4+8ckbKj7w9cmb&#10;KA4KFYBHoOsFYGcIECjyr4WtlIkAmLV6K94ZlQX/yHIEE3jFeJWk0z9hhS2euPHxMmx/0fkNm6lh&#10;iL9isfc8i46rcziA5x+d3j6w+MQnb7D4wNcnb6II9U6goANh/eUWbrY5OH4YGTjCP0cNmBdt3I0P&#10;J+YjILzYpXWPW4bgsbn406IGPHVM0EoZIgAPH+HvCdpDch3zHNOOrXPpwCrurU988maID3x98uaK&#10;wM9svwROK4MGlo6Z8nWQjHVQkCnoVX44oLhnPz47MR9+IXkIDs1CRNZ67BdI87uj/OGATdwdIWHu&#10;wzEvuNoxBcE8h8VxkL13xIG828MnPnlDxQe+PjlLRDRUIPwKNPR8lL3WLLbmDwws33UAP5heiEkl&#10;bTYpJxFoDwpQ7YPbV0zaxF70R9+qeLb7xCdvigD/HxncGX6CEAwOAAAAAElFTkSuQmCC"/>
  <p:tag name="ISPRING_PRESENTERDATA_0" val="QsO5aSBUaOG7iyBDaHV5w6puLCBOZ3V54buFbiBRdeG6vyBDaGk=|QsOgaSBnaeG6o25nIEVsZWFybmluZyBIw7NhIGjhu41jIDk=|dGhjcy5iZC5ucWNoaUBkb25ndHJpZXUuZWR1LnZu|aHR0cDovL3RoY3NiaW5oZHVvbmcuZG9uZ3RyaWV1LmVkdS52bi8=|ezVEQkI1QTNGLTFERDgtNEY5Qi1BNTcwLTk5QUJCRDA4N0QwN30=|R2nDoW8gdmnDqm4=|SVNQUklOR19QUkVTRU5URVJfUEhPVE9fMA==|MQ==|aHR0cDovL3RoY3NiaW5oZHVvbmcuZG9uZ3RyaWV1LmVkdS52bi8=|SVNQUklOR19QUkVTRU5URVJfUEhPVE9fMQ==|MDM4MjM2NTY5OA=="/>
  <p:tag name="ISPRING_PRESENTER_PHOTO_2" val="jpg|/9j/4AAQSkZJRgABAQEA3ADcAAD/2wBDAAMCAgMCAgMDAwMEAwMEBQgFBQQEBQoHBwYIDAoMDAsK&#10;CwsNDhIQDQ4RDgsLEBYQERMUFRUVDA8XGBYUGBIUFRT/2wBDAQMEBAUEBQkFBQkUDQsNFBQUFBQU&#10;FBQUFBQUFBQUFBQUFBQUFBQUFBQUFBQUFBQUFBQUFBQUFBQUFBQUFBQUFBT/wAARCAJiAp0DASIA&#10;AhEBAxEB/8QAHwAAAQUBAQEBAQEAAAAAAAAAAAECAwQFBgcICQoL/8QAtRAAAgEDAwIEAwUFBAQA&#10;AAF9AQIDAAQRBRIhMUEGE1FhByJxFDKBkaEII0KxwRVS0fAkM2JyggkKFhcYGRolJicoKSo0NTY3&#10;ODk6Q0RFRkdISUpTVFVWV1hZWmNkZWZnaGlqc3R1dnd4eXqDhIWGh4iJipKTlJWWl5iZmqKjpKWm&#10;p6ipqrKztLW2t7i5usLDxMXGx8jJytLT1NXW19jZ2uHi4+Tl5ufo6erx8vP09fb3+Pn6/8QAHwEA&#10;AwEBAQEBAQEBAQAAAAAAAAECAwQFBgcICQoL/8QAtREAAgECBAQDBAcFBAQAAQJ3AAECAxEEBSEx&#10;BhJBUQdhcRMiMoEIFEKRobHBCSMzUvAVYnLRChYkNOEl8RcYGRomJygpKjU2Nzg5OkNERUZHSElK&#10;U1RVVldYWVpjZGVmZ2hpanN0dXZ3eHl6goOEhYaHiImKkpOUlZaXmJmaoqOkpaanqKmqsrO0tba3&#10;uLm6wsPExcbHyMnK0tPU1dbX2Nna4uPk5ebn6Onq8vP09fb3+Pn6/9oADAMBAAIRAxEAPwD9U6KK&#10;KACiiigAooooAKKKKACiiigAooooAKKKKACiiigAooooAKKKKACiiigAooooAKKKKACiiigAoooo&#10;AKKKKACiiigAooooAKKKKAG0UVz/AI48caL8OvDd3rmv3qWOn2y5aR/vMeyKP4mPQAVUIyqSUYq7&#10;ZE5xpxc5uyRd8Q+ItN8KaNd6tq15Dp+nWsZkmuJ22qqj/PTqTivzn/aM/a31r4p6ylj4bubrRPDN&#10;lMssHkuY57mRGBWVyDkAEAhc8YBOSBjm/wBoj9pPWvjnrDQjzNN8MW75tdNVvvHtJKf4mP5DPHcn&#10;y7QfDeq+J7mS20qxmvp442ldIVzhVGST/nPQV+sZLw/DBxWJxivPoui/4J+N59xLUxknhsE7Q79X&#10;/wAA++P2Wv2vLf4iJa+FvF80dp4nACW142Fjv+Oh7LJ7dG7c8V9U1+JymS2mBUtFLG2QRlWVgevs&#10;QR+lfcn7K/7Yyap9j8IePLsJe8RWOtTNhZvSOY9m9G79+evkZ9w66V8Vg1ePWPb0/wAj2uHuJlWt&#10;hMa/e6S7+T8z7OopAdwyDkUtfnh+mhRRRQAUUUUAFFFFABRRRQAUUUUAFFFFABRRRQAUUUUAFFFF&#10;ABRRRQAUUUUAFFFFABRRRQAUUUUAFFFFABRRRQAUUUUAFFFFABRRRQAUUUUAFFFFABRRRQAUUUUA&#10;FFFFABRRRQAUUUUAFFFFABRRRQAUUUUAFFFFABRRRQAUUUUAFFFFABRRRQAUUUUAFFFFABRRRQA0&#10;UvWkrzv40fG/w/8ABHwy+pavL513ICLPTomHm3L46AdgOMseB+QrWlSqV5qnTjdswrVqeHpurVdo&#10;o1Pid8UvD/wi8L3GueILsQwJlYoEwZbh8cJGueWP5DqSBzX5j/HL48+IPjl4iN9qTm10uBiLHS43&#10;JjgU9z/ecjqxH5Disn4s/FzxB8ZPFEuta9c7uSttaRkiG2jzwqD8uTyaf8L/AIU6n8TNU8uAG20y&#10;Jv8ASb5lyq/7KjuxHav1/J8kpZVT+sYjWf5eh+J53n9bNqn1fDaU/wA/XyM/4ffDvVfiNrS2OnR7&#10;Ilwbi7cHy4FJ6k9yecDv9M19meA/h/pPw70VNP0yL5jgz3DgGSZsfeY+nXA7Vd8J+EdM8E6LDpml&#10;W6wW8fJbq0jY5Zj3Y1s1eKxksQ7LSJ5uHw0aKu9zxT42fAWLxYk2taBEkGtKN01uMKl1jqfZ/fv3&#10;9a+VLi2msriSCeJ4biNijxyAqyMDggj2NfotXlPxk+B9p8Qbd9R04R2fiCNeJOiXAA4V/f0aunB4&#10;72f7ursYYrCc/v09GM/ZX/bGk0BrPwh47u2k0wkRWWszElrfsscp7p6N/Dxnjlfu6GZLiFJYnWSN&#10;xuV1OQwPQg1+LeqaVd6JqE9jfW8lrdwtskhkGGUj+lfSf7Lf7XN38M5bbwx4rmkvfCrHZBctlpLD&#10;nj/ej9u3UelfPZ7w6qieLwS16rv5o+y4f4mdJrB456dJdvJ/5n6L0VT0zU7XWLC3vbK4ju7S4QSR&#10;TQsGR1IyCCOoxVyvzBpp2Z+spqSugooooGFFFFABRRRQAUUUUAFFFFABRRRQAUUUUAFFFFABRRRQ&#10;AUUUUAFFFFABRRRQAUUUUAFFFFABRRRQAUUUUAFFFFABRRRQAUUUUAFFFFABRRRQAUUUUAFFFFAB&#10;RRRQAUUUUAFFFFABRRRQAUUUUAFFFFABRRRQAUUUUAFFFFABRRRQAUUUUAFFFFACUlFeD/tKftRa&#10;V8E9OfTtPMWp+Lp0zDZ5yluCOJJcdB6L1PsOa6cNhquLqqjRV2zkxWKo4Ok61eVoo3P2gP2itC+B&#10;Wg7pyt94guUP2LS0f5m7b3P8KA9+/Qd6/Mvx/wDEHXPid4mudd8QXrXl9MeAfuRLk4RF/hUZ6fic&#10;kk1R8UeKdV8aa9e61rl7LqOpXb+ZLcTHJJ7ADoFA6KOAAMV6R8F/gXc+PJotV1dZLXQFbIHKvdYP&#10;RT2XP8X4D2/ZMsyqhktL2lTWb3f6I/Dc3znEZ3W9nT0prZfqzL+EXwZv/iTercz77PQomxLdYw0m&#10;Dykfv79q+wdC0Gw8NaXb6dptslpZwrtSNBx7knqST3PXvVjT9PttKs4bOzgjtrWFQkcUahVVQOAB&#10;ViubE4qeJld7GVDDxoR03CiiiuM6gooooA88+LXwf074laeZF22etQriC8A+9j+B8dVP6dfavjrx&#10;F4b1Hwpq0+mapbNa3kJwyN0I7Mp7j3FfoRXGfEz4YaX8StINvdr5N9ECba9RQXiY9j6rnqp/Tg16&#10;mDxrotQnrE8/E4VVvehueLfsz/tTan8F9Qj0nVWm1LwhO/z2+dz2hPV4vb1Xv256/pD4b8SaZ4u0&#10;W01fR72K/wBOu0EkNxC2VZT/AFzwQeQeDX4++MvBeqeBNal0zVYPKlXmORfuSrnAZT3B/TvXon7P&#10;P7SGt/AvW9gL6j4ZuXBvNMZuB0Bkj/uvj8D37EedneQQx0XisH8fbv8A8E+gyHiOeBksJjHeHfqv&#10;+AfqlQD71zvgXx5ovxI8N2mu6Bex31hcDhl+8jd0YdVYdwa6KvyWUJU5OM1Zo/ZIVI1IqcHdMdRR&#10;RSNAooooAKKKKACiiigAooooAKKKKACiiigAooooAKKKKACiiigAooooAKKKKACiiigAooooAKKK&#10;KACiiigAooooAKKKKACiiigAooooAKKKKACiiigAooooAKKKKACiiigAooooAKKKKACiiigAoooo&#10;AKKKKACiiigAooooAKKKKAG+lFB6fSvkX9qj9sSLwn9r8I+B7lZ9b5ivdVjIZLM9CkfYyep6L069&#10;O/BYGtmFVUaCu/y9Tzsfj6GXUXWruy/PyR0f7UP7W1l8LLe48N+GZI77xY67ZJPvR2Ge7er4PC9u&#10;p9D+d2q6tea5qVzqOoXUt7fXLmWa4mYs7sTySfU1BcTy3lxJNNI808rFnkkbczMeSSe5JP619D/B&#10;H9n3d9n1/wAU2/HEltpsg/J5B+Xyn8fSv2TA4HDZHQ7ye76v/gH4XmOZYnPK93pBbLov+CZHwT+A&#10;UniPyNd8RwtDpX34LNuGuO4ZvRP5/SvqOGGO2hSKKNYoo12qiABVAGAAPb2pwAUYAwOlLXmV8RPE&#10;S5pG1GjGjG0UFFFFc5uFFFFABRRRQAUUUUAc3488A6V8Q9FfTtTizj5obhcCSFscMp/oetfGfxE+&#10;HOq/DjWTZajHugfJt7tAdkyjuD6jIyD6/jX3hWN4r8J6Z400WbTNVtluLaTkHoyMOjKexHt/Wu/C&#10;YyWHdnrE4sRho1ldbnyN8EPjp4g+B/iQX+lyG402YqL3TJGIjuFHf/ZcDowH1yK/Tj4WfFbQPjB4&#10;Xh1vQLoTRn5Z7dsCW3kxyjr2P8+or8ufil8KNT+Gep7Jg11pUzH7NequA3faw7MP6cegg+FPxZ8Q&#10;fB3xRFregXOxhhbi1kJMNzHnlHXP69RU5xktLNaf1jD6T/P1PSyTPq2U1Pq+J1p/l5o/YD3ozXnH&#10;wT+OXh/44eGV1HSZfIv4QFvdNkYebbufUd1ODhhwfYggej1+P1qM6E3TqRs0ftlGtTxFNVaTvFjq&#10;KKKyNwooooAKKKKACiiigAooooAKKKKACiiigAooooAKKKKACiiigAooooAKKKKACiiigAooooAK&#10;KKKACiiigAooooAKKKKACiiigAooooAKKKKACiiigAooooAKKKKACiiigAooooAKKKKACiiigAoo&#10;ooAKKKKACiiigBvNNeQRoWYhVAyWPAFRXl5Dp9rLc3MyQW8Sl5JZGCqigZJJPQAV8A/tTftgT+OJ&#10;Lrwp4LuXtvDwJjutRQlXvfVUPVY/1b2HX1cty2vmVX2dJadX2PGzTNaGVUXVqvXourOl/ao/bHM5&#10;vPB/gG8Ij5ivtbhbG7s0cJ/m/wCXrXxfHFJczJHGryyyNtVVGWZicAAetSWFhc6pew2lpBJc3MzB&#10;I4oxuZm7YFfWfwX+BNt4Hhi1bWEjuteYZVfvJa5HRfVv9r8u5P7Fh8Phslw6p01734s/DcXjMTnd&#10;f2tV6dui9DJ+CfwBTQRBr3iSFZdT4eCyblbf0ZvV/wCX1r3aiivFq1p1pc02d1OnGlHliFFFFZGo&#10;UUUUAFFFFABRRRQAUUUUAFFFFAFDXNDsfEmlz6dqNsl3ZzrteOQZH1z2IPQj0r4/+MHwXv8A4cXh&#10;urbfe6DK+I7jGWiJPCSe/wDtd/avs+q99Y2+qWc1pdwx3FtMuySKRQysp6giuvDYqeHldbHLXw8a&#10;613Pg/wF4+1v4aeJbXXfD969lfwHqvKSKTyjr/Ep9P5cGv0x/Z7/AGjdD+OmhgRlNP8AEVsgN5pj&#10;NyO2+P8AvIT37dD7/Bfxo+BVx4Gml1bR0kutBY5ZeWe1yejeqe/bv6nzTwz4n1TwdrlnrGi3sun6&#10;lavvinhbBBHUH1BHUHggmurMsrw+dUfaU9JrZ/ozXKM5xGSVvZz1pvdfqj9n/pR9a8D/AGaf2pNL&#10;+NWnppepmLTfF8EeZbXOEugOskX9V6j3HNe+e9fjeJwtXCVXRrKzR+44XF0cbSVahK8WOooormOw&#10;KKKKACiiigAooooAKKKKACiiigAooooAKKKKACiiigAooooAKKKKACiiigAooooAKKKKACiiigAo&#10;oooAKKKKACiiigAooooAKKKKACiiigAooooAKKKKACiiigAooooAKKKKACiiigAooooAKKKKAG1Q&#10;1zXLDw7pN1qWp3cVjYWqGSa4nbaiKOpJqn4w8Y6R4E8P3et67ex2GnWq7pJZDj6ADqST0A5Nfmr+&#10;0d+05q/xw1ZrO3Mum+FLd829gGw0xHSSX1PovQZ7nmveynJ62aVLR0gt3/XU+czjOqGU0ry1m9l/&#10;XQ3v2nv2sL/4uXU2geH5JdP8HxPhuqyX5B4aT0T0T8W9F8B0PQ77xJqkGnabbPd3kx2pHGM/Uk9g&#10;O5q14U8J6l401qHTNKt2uLiTknoqL3Zj2A/z6V9kfC34T6Z8M9L2whbrVJl/0m+ZfmbvtX0UH/6/&#10;av1uKw+U0VQoR1/rVn4nWq4jNq7r4h/12RnfCD4L2Pw3s1urnZe67Mv725xlYh3SP29+p/SvS6KK&#10;8GpUlUk5Td2z1IQjBcsUFFFFQWFFFFABRRRQAUUUUAFFFFABRRRQAUUUUAFFFFADJoUnieOVFkjc&#10;bWRgCCCMEY9CK+Xvjb8AH0Bp9e8NQtLpnL3FiuS1v3LIO6e3UfTp9SUhUEYPIrooYieHlzRMK1GN&#10;aPLJH536Zql3ouoW1/YXMtneW7rLDcQuVdGB4Kkelfof+y7+1xafFCG28NeKpYrLxYi7Yp+Ei1DA&#10;6qOiyY6r36j0Hzr8bv2fQ/2jxB4Wt/m5e502Mde5eMev+yPwr50hmktZ0lid4Zo23K6EqykHIIPY&#10;givTxuBw2eUNdJLZ9UY5dmWJyOveOsHuuj/4J+2GaX1r4/8A2V/2xY/Ei2nhHxzdLDq42xWWrSnC&#10;3XYJKe0nTB/i+vX6/wCvNfjeNwNbL6rpV1Z/n6H7nl+YUMxoqtQd1+Xkx1FFFcB6QUUUUAFFFFAB&#10;RRRQAUUUUAFFFFABRRRQAUUUUAFFFFABRRRQAUUUUAFFFFABRRRQAUUUUAFFFFABRRRQAUUUUAFF&#10;FFABRRRQAUUUUAFFFFABRRRQAUUUUAFFFFABRRRQAUUUUAFFFFACVynxI+JWg/Crwvc694hvFtbO&#10;PhEHMkz4yI41/iY46fUnABNZnxi+Mnh74LeF5NW1yfMrZW1sYyPOuZMfdUenTLdBn6V+Yvxi+M3i&#10;H41eJ31bW5ysMeVtLCMnybZD2UdycDLdTj0wB9Pk2R1cznzy0prd9/JHyWeZ/SyqHJDWo9l282bH&#10;x6/aC1746eIPtF4zWOh27H7FpSMSkQ/vN/ecjuRx0Fcf4E8A6t8Q9aTT9MiyB801w4IjhU/xMfzw&#10;Op/le+Gnwv1T4lat5Fov2ewiI+03rKSkY9B6sR0Ar7L8GeC9L8CaLFpmlQCKJeXkbBeVsYLse5P+&#10;fSv1OdWjl1JYfDq1j8b5a2YVXiMS73KPw7+HOlfDfRRZafHvncA3F24HmTN6n2HOAOmfz6uiivnp&#10;SlN80tT2IxUVZaIKKKKQwooooAKKKKACiijI7nAoAKKhkvreP79xEn+84H9ah/trT14N/bA/9dl/&#10;xp2fYXMu5coqpHq1jIcJeW7H/ZlFWEmjk+46t/ukGlZ9UF10H0UZooGFFFFABRRRQAUUUUAFeGfG&#10;z4Ap4j8/XfDkKxargvPZrhVue5ZfR/0P1r3OitaVWdGXNBmVSnGrHlkfnRNDLazvFKjQzRttZGBV&#10;lYHBBHqCK+y/2V/2yDY/Y/B/j69LW3EVjrczcx9ljmb06Yft39RnfGf4F23jyGTVdJVLTX1XJ6Kl&#10;1gcK3o2OjfTNfJWoafc6TezWd5A9tdQsUkikGGUj2r2sRQw2dUPZ1Fr+K9DhwmMxOS4j2tF6fg/U&#10;/ahJFkVWQhlIyGByDUlfnp+y3+19P4Ba18KeMriS68NkiO11BiWksewVu7Rj81HTjgfoFY3tvqVp&#10;FdWs0dxbTKJI5omDI6kZBBHBBHpX49mWWV8srezqrTo+5+45XmtDNaKqUnr1XVFqiiivJPaCiiig&#10;AooooAKKKKACiiigAooooAKKKKACiiigAooooAKKKKACiiigAooooAKKKKACiiigAooooAKKKKAC&#10;iiigAooooAKKKKACiiigAooooAKKKKACiiigAooooAKKKKAG15X8ef2gtB+Bnh37Teut5rNwpFlp&#10;cbDfK395v7qDux+gyaxf2jv2mtH+B+ktaW/l6n4quE/0XTw3yxA/8tJcdFHYdW6DHJH5qeMPGOse&#10;PvEV3revX0l/qV026SaQ/kqjoFHYCvssjyCePkq1dWpr8f8AgHw2f8Rwy5Ohh3eq/wAP+D5Gh8SP&#10;iXr3xW8UXGu+ILw3N1J8sca5EUEeeI0XsB+vUk1s/CX4P6h8S9QErb7PRIWxPeY5buUT1Y/pn8Dp&#10;/Bn4H3fxBuE1HUlktPD8bcv0e5IPKp7erf8A18fXOl6XaaLp8FjY26WtpCuyOGMYVR7D/PWv0fEY&#10;mnhYLD4dWt+B+T0qNTFTdfEO7f4lfw54b07wnpMGm6ZbJa2kIwqqOT6knufc1p0UV88227s9haKy&#10;CiimySJDGzyMqIoyzMQAMdST6UDHUV5h4w/aI8JeFS8MN02s3i8eVY4ZQfd8hfyJx6VxGneO/i98&#10;ZpTD4I8NTWlkx2/aYYgyj1DTyAID9ADXR7CSjz1Gox7vQxVRTlyU1zS7LU9+vtRtNLt2nvLqG0gX&#10;rJPIqKPqSa8+1/8AaG8E6CWQam2pTLx5djGZB+DcL+RqPw3+wV4t8XXC33j7xj5Mh5MFuXu5cdxv&#10;fCqfoGFe3eDv2Kfhb4TVHm0aXX7lf+W2rTmUH6xrtjP/AHzXl1szy3D6Obm/7q/Vnu4fI8zxNnyK&#10;C83+iPlm+/asm1C4+zeHvC813M3CedIWY/8AAEB/Q1cs7z9oPxx/yCfCF1p0b9GaxFuOe+6c/wAq&#10;+/dD8KaL4Zthb6PpNjpcA6RWdukS/koArVAHavJqcSRjpQoJerue5S4RctcRXb9Fb/M+Bbb9mj9o&#10;TxJg6hr0OlK3JSXUiuPwhUitK3/YG8dapzq/xAgUnrtE9x/6Ey190/hR+FcMuJMc/g5Y+i/zPThw&#10;pl0fj5per/ysfFMP/BOEPg3fj6SQ/wCxpuP5ymrS/wDBN/Sh97xteH6WKD/2evsyj8qwfEGZP/l7&#10;+C/yOpcM5Uv+XP4v/M+MZP8Agm9p+P3fji6B9W09T/7OKoXH/BOnU7fLWPxBVW7CTT2X9RL/AEr7&#10;doqo8Q5kv+Xt/kv8hS4YyqX/AC6/F/5nwfcfsT/FvRcnR/HNrMF+6pvLmE/ltYVl3Xwl/aT8J5aF&#10;G1mJepiuLefP4Phj+Ar9BKK6IcSYxfxIxl6r/I46nCeBl/Dco+j/AMz84Lz4vfFXwPn/AISnwNOk&#10;CfemmspoB+DgFfyFamh/tYeH7zaup6Zeac54LR4mQe+eD+lfoSyKeoH5VxHi74IeA/HPmHW/Cml3&#10;ksn3rj7OqTf9/Fw36130+IqE9K9C3nF/ozyq3CdeGuHr38pL9UfOnh/4peFPFOxdO120llbpDI/l&#10;yZ9lbB/SuqrP8af8E9/BWs75fDuqah4dnPKxO32qAf8AAWIf83ryTVv2b/jl8IN0vhzUf+Ej0yLk&#10;RWcvmfKP+mEvc+iZNevRxuX4r+FV5X2lp+Ox8/iMrzLB61KXMu8dfw3Pa6K+fdJ/aa1DQb46b428&#10;N3Gn3cZ2yNDG0br/AL0UnP4hvwr2Dwp8Q/D3jaEPo+qQ3T4yYc7ZV+qHkflXdOhUgrtad0eXGtCT&#10;5b2fmdFRRRWBsFebfF34M2HxIsTcwBLLXIlxFdY4kx0ST29+o/SvSaKunUlTkpRdmiJQjNcsj89N&#10;d0G+8M6pcabqds9peQNteN/5g9wR0Ir3n9mP9q7UPg/dQ6Frry6j4QlfG3lpbEk8tH6rnqv4jng+&#10;t/FD4VaX8TNK8u4AttShU/Zr5Vyyd9rDupPY/hzXxr4s8I6n4J1qbTNWtzb3EfKsOUkXsynuD/8A&#10;WNe+/q+bUHQrr+u6PLpVMRlNdV8O/wCuzP2K0LXNP8TaPa6ppV5FfafdIJIbiBgyOp75rQ5r8tv2&#10;dP2mNY+B2sC2l8zU/Ctw+brT92TGT1kiJPDeo6Nj1wR+lng3xno/j7w7aa3oN9HqGm3K7kljPIPd&#10;WHUMOhB5FfkebZPWyupaWsHs/wCup+2ZNnVDNqV46TW6/rob9FFFeCfRhRRRQAUUUUAFFFFABRRR&#10;QAUUUUAFFFFABRRRQAUUUUAFFFFABRRRQAUUUUAFFFFABRRRQAUUUUAFFFFABRRRQAUUUUAFFFFA&#10;BRRRQAUUUUAFFFFABRRSUAJmvnL9p79rCw+EVrNoOgPFqHi+VcFfvR2QI+/J6tjon4njAPO/tTft&#10;fweBVuvCngy4jufEZBjutQTDR2PYqv8Aek/Re/PFfAN3dz6jdTXV1NJc3MzmSSaVizOxOSSe5J9a&#10;++yLh54i2JxatDou/r5fmfnHEPEyw18Lg3efV9v+CWNc1y/8Satdanql3Lf6hdOZJriZizux68/5&#10;4Ar134KfASXxY0Ot6/E8GjDDQ27ZV7r0J9E/n+tbPwS/Z+N8bfX/ABRb7Lbh7bTZBgv3DyD0/wBk&#10;9e/v9KIqooVQFVRgAcAY6DFfcYrGxpx9jh9LH5th8NKpL21bVv8ArUZa2sVnbxwQRLDBGoVI4wFV&#10;VAwAPYCpaKK8E9gKjuLiK1heaaRYYkG5nkIVVA6kn0+tef8AxI+N2g/DtXt2f+0dXxxYwNyvoZG6&#10;KPrzyOK4Hwn8LPip+1NdR3l458PeES2VmmRkgK56xx53Snr8xOOoyOlauEacPa15cke7/QiHPXqe&#10;xw8eeXZfqbXjr9pnRtEkey8PQnXb/O0SDIgDZwADjLnP90fjVPw38AfjD+0HJHeeIrl/DGgOQypd&#10;qY8qefktxyfq5H1r6u+EP7L3gf4PxxT2VgNT1pR82q34Ekuf9gYxGP8AdGfUmvX8Y6V85iuIoUrw&#10;wMP+3pb/ACR9ngeFZVLVMwn/ANurb5s8F+Gf7GPw7+HqxT3dg3ibU0wTc6oA6Bv9mL7oH1BI9a91&#10;t7WGzgSKCJIYkG1UjUKFHoAKk3ANjIz6Zpa+OxGLr4qXPWm5M+8w2Cw+DjyUIKK8ji/iF8YvB3wr&#10;hjk8Ua7baUZBujikJaRx6qi5Y/gK2/Dfi7R/GGhwa1o2owahpk67kuoHBUj+h9j0rx/9rL43eGvh&#10;L4St7bWNEt/Emo6luW10y5VTGwX7zuSDhRkdskn8R81W9v8AtC6j8L7rUvD2gaZ4d8H3ls0v9jaT&#10;ZW8bSwOvLCMgucqfXcewrwa2N9jVcEuay2S1XqfqWV8Kf2ngKeKnNUOaVlOpNKMvKKtzXX3eZ+gt&#10;hqFtqlqlzaXEdzA+dssLhlbnHBFWTivin/gn/wDHDTJdLHw2uLQWOow+ZdWs4kLLdZO5xg/dYdcD&#10;ggH05+1sbuvSurDYiOKpKpHqfOcQZLX4fzGpgK6+HZ/zR6SWr3Pln4sft4aP8MfGmr+GT4W1C/vd&#10;Ol8p5GmSONztDAqfmOMEdq9H03492/jL4Bap8QfDUEc13a6fPcnT52z5c8SFmicjHcde4II618a/&#10;tSaFZ6f+2Nbi+gWbTdTuLB54nHDxttikH4hGqz4Zur/9k/4va54D16Z5PBXiOJoRcSfc8uRSsc/1&#10;XO1/xPYZ8OOOrxrTVV+4m4+nZn7FV4QyfE5VhKmAg1iZU41Wm21Uirc8Vrut7L0Ppv8AZD/aG1j4&#10;+aX4jm1u2s7W6064jVI7NWC+W6nGdzHnKt+lfQp4r8/P+Cb2tfYfHni/RnODcWcc4X3jkKn/ANGC&#10;v0CfJjYDrivUy6tKvhozm7s/OOOsroZRn1bC4aPLT91pdrxX63PkL9pL9sjVvB3jb/hB/ANjDf64&#10;kiQT3UqmQLK2NsUaA/M3I5J4Jxg845XxX8QP2pvht4fHiXWobC501ChlhS3hlaPcQBuWPDdSBwT/&#10;AFrx/R7q3+H/AO2m914tYW9tB4gnkmluB8qiQv5UhP8Ady8bZ9Oa+kf2rNa+L/hE6l4y8KeK7Cz8&#10;D2ttB/oq+XJMWZgpYBoiDksv8XQdK8dVqlaNWrOclytq0elurP1WWWYHKq2XZbhsLRmq0Iyc6qb5&#10;5SaXLGST5Xrpp2PXP2bfjVdfGzwI2p6jpbaRq1pOba6gKsEZgAQ6bhnBBHXpz9a9bFfMn7DXxT8U&#10;/FTwj4hvfFGpnU5rW9WGFzDHHtXy1JHyKAeT3r6c/lXv4Sp7WhCd73PxLiXA/wBm5viMIoKHK/hT&#10;ckr62TaTf3C0UUV2HzIzcM4J59KU9q+av2m/h38R31Sbx14Q+IA8P2Wl2B83TZS8cW1Nzu7Eblck&#10;HoV7DmvB/hf+3b8TfLmGoeGU8aWloqtcz2UDxTRqeNzlAygHB/hFeZUx9OhU9nVTV9j9Ay/gzGZx&#10;gHjsuqwqctuaN+Vxb2XvJJ/efdfjD4eeG/iBYmz8Q6LZ6tBjCi4iDMue6t1U+4NfL3xI/wCCf9jJ&#10;K+pfD/W5tGvFJdLG9dmiB7BJR86fju/CvffgZ8ZrT45eD28QWWlXmlRJcNbmO8C5ZlALFSpOVy2M&#10;nHIPFeje/evo8DmmJwqU8NU0f3fcfmWbZDQnVnhsdSSnF2fdP1R+bl144+KHwH1BNN8d6LcXthu2&#10;JdS87wP7k6ja3HZufXFeteBvit4d+IEIGm3oW7xlrO4wky+vGef+A5FfXmsaLYeINPmsdTsoL+zm&#10;XbJb3EYkRx6EEYNfKPxg/YN06/mk1n4dXp0HUlPmLps0jeQzf9M3GWjP5j/dFfaYXPMLirRxS9nL&#10;uvh+a6H5vjuG8VhLzwj549nv/wAE6KivnbS/jF4w+Eeuf8I58SdIuwY+BcSIPOC5wGDZ2yrx94H1&#10;5Jr3bw/4k0zxVpsd/pV7FfWsnR4znHqGHUEehFezUoyglJaxfVbHy8aicnGSs10e5p1y3xA+Helf&#10;EbRmsdRj2yrkwXSAeZCx7g+h4yD1rqaKzjJwfNF6mkoqSs1oz4K8ffD/AFX4d6y+n6lF8rZMNyg/&#10;dzLn7yn19R2rq/gR8ftf+BfiIXVgzXmjzsBe6XIxCTKONy/3XA6Efjmvq7xh4O0vxxosumatbiaB&#10;/uuMB4mxwynsRXxr8TPhbqnwz1bybtTcafKx+zXqghZB1wfRgOoNfQ06tHMaTw+IW/4njuNbL6qx&#10;GGdrH6p/DX4naD8WPDNvrnh+7W5tZBh4zxLC+OUdezD/AOuMius/lX5DfCH4xeIfgv4oj1fQ7j92&#10;2BdWMhPk3SD+Fh6+jDkfmK/Tn4N/Grw98avDKaros2ydAFu7CQjzraT+6w7jg4YcH8wPy3OsjqZZ&#10;PnhrTfXt5M/Y8iz+lmsFCelRbrv5o9Cooor5c+uCiiigAooooAKKKKACiiigAooooAKKKKACiiig&#10;AooooAKKKKACiiigAooooAKKKKACiiigAooooAKKKKACiiigAooooAKKKKACiiigAooqG4uI7WGS&#10;aaRYoo1LPI7AKoAyST6AUa3AkZgoJJwO9fFn7VH7Y4tftnhDwDeZn5ivtbgbhOzRwn16guOnbnkc&#10;1+1N+2JL4q+1+EfA100Ojcx3urRkq912KRnsnq38Xbjr8k2lpNf3UVtbRPPcSsEjjjBZmYnAAHrm&#10;v0rIuHbWxWNXpH9X/kflXEHEz1weAfrL9F/mMVZLiYABpZJGxjkszE/zJNfTXwS/Z/XSvs+v+JoF&#10;e9GJLbT5BlYe4dx3b27fXpr/AAV+A0Hg1YdZ1yNLnXGG6OHhktfp6v79u3v7PX1GMx3N+6o7Hw+F&#10;wnL+8qbhRRWJ4v8AGOl+B9Gl1PVbhYIE4VeryNjIRR3J9O3NeKk5NJI9RtRTbdkjTv7+20uzlu7u&#10;eO2tolLSTSsFVQOpJ7V4B4q+M3iH4l64nhT4bWVzcTTnYbqFP3sg6Ern/VoP7xx+FV9B0Hx1+154&#10;pNnp8baR4StZP3075MMI9W/56SY6L0Gew5P3R8H/AIJeGPgvoK2Gg2Y+0yAfadQmAM9ww7s3p6KM&#10;AVz43H4fK1aXvVe3Rev+R6eW5TiM2lzfBS79X6f5nivwH/Yi0jwm0OueOzH4i15j5osmy9rAxOct&#10;n/Wt6k8deD1r6njhWGNURQiKMBVAAA9Kf+tFfnmLxtfHT9pXld/l6H6rgsvw+X0/Z4eNvzfqB6da&#10;q3101nYz3CQvcNFGziKPG58DO0ZOMnFeNftdXnjnSfhHfan4H1F7C4sz5t75MYMzW+DuKH+Ejg8c&#10;4BxXF/sPfH6T4l+D5vDGu3jXHiLRwMSzPukurc8K5J5JU/Kf+AnvXiyxUI11h3u1ofeUeHcRWyeW&#10;d0pKUIS5ZRV+aPm/LY84+Dvx0i+KX7Yj6pdz6j4agks3srfSLm4LJNKnG114CHGW2jPzKeeefurN&#10;fnf+3F8ILj4Z/ECw+I3h0mzttRuVeVoOPs96vzBx/v4z/vK3rX2Z8AfiWfi58J9A8TPGIrm6iaO4&#10;QcASxsUfHsSpI9iK4cDUnGrUw9X4k7+qPr+MMvw2Iy7A55litQlFU3H+SUb6N7u+ur/VHyT/AMFJ&#10;fDd9H4k8J6/tZ9PktpLMtjKpIH3gfUhj/wB819Qfs6/FDSPiJ8HND1CG7gFxb2aW99DuAMMyIFcE&#10;dhxkexFdp8Q/h5ofxQ8L3WgeIbJb2wuOqk4ZGHRlYcqw9RXy63/BOHSIb6X7H431W202U4e3EKF2&#10;X0LAgH/vmiVGvh8TOtRjzKXS9iqGbZNnOQYfKczrOhUw7bjJRclKL1tZdf8AI8M+Gemx337biDwi&#10;/nadHrtxOslvzGIBvMmMfwclR9RX6dL90Z615j8Gf2dvB/wPtJF0CzeS/mXbPqN02+eQZ6ZxhR7A&#10;AV6fXRgcNLDQkp7ydzweMc/oZ9i6LwyfJShGCcvilb7T9T5F/a0/Zh8YfF34laH4g8K/YkW3tBFN&#10;JdzlNrrIzKcAEn736V6n+0R+zvZ/H7wbY2MtxHpet2LK9rf+X5mzOBIhGRlSB69QD2r2el5rb6pS&#10;fO2r8+55q4ozKEcHGnPleFvyNLVXd3fv29D5m/Z3/Y2PwK8aN4kbxU2rTNbPbNbLZ+UpDFTnO891&#10;r6Yo3e9JuHqK1o0KeHhyUlZHl5tnGNzvEvF4+pz1GrXslovRI8a+OX7LPhD46SR3uopNputxpsXU&#10;rIgOV7K4IIYfXketeOR/8E6oTbizuPiJqsunA8WqwAIADkDBcj9K+yNw9f1ozWNTA4erLnnDU9fA&#10;cX53ltCOGwuJagtlZO3pdO3yPMPgP8BdJ+Afh++0vSb67v1vLj7RJLeFc7toXA2gYGBXqFFHvXVC&#10;nGnFQirJHzmMxlfH15YnEz5py1bfUdRSUtaHGfMH7fnxHPhH4PjQreTZeeIJxb4B58lPmkP0+6p/&#10;36p/8E+/huPDPwmufEd1CBdeILgyIWXnyI8og/768xvowr0b49fsxeHfj7JYz6vfahYXtjG0cE1p&#10;KNqhiCcowIPQeh4r0vwj4atPB3hnTNDsV8uz0+3jtoh/sqoAJ/KvKWGnLGPET2Ssj9GqZ9hKHCsM&#10;mwl/aznzVXbSy2S77L7jTigjt1KxRrGCScKAOe54rzj9oL4xWnwT+HF/r0pR78jybC2Y/wCunYfK&#10;PoOpx2Br0mWRYY2d2wqgkk+1fmT+0R4+1r9qT44QeGvCiNf6fZyPaabCrAJKw5lnJ6AHbwf7qg96&#10;rH4r6rS9zWT0SMeC+H1xBmV8U7Yel79ST2UV0v5/ld9D6/8A2TPjz4g+O3ha+vtc0OOwNjIsAv7d&#10;yIrp8Zbah5XbxnkjmvdIbqG4ZlilSRlO1grA4Poa+CvA/wC1Brn7NfgeTwF4p8AzaRqdhbyLp88Q&#10;2x3Ehydz5OGBY5LIT34pf2DfDvi7xp8Qtc8dX2r30ekCVzcoJSI7+6fJO5c4IUHP1K4rlw+Ou6dD&#10;4pvfpY+izvg60cdnC5aGGg/3ST5lO705Wm99/J6bH2l8QPhr4b+KGhyaV4k0uHUbZslC4w8TEfeR&#10;xyp9wa+H/id+zX44/Zz1KbxN4HvLjWfDqnfMgXdLEg5xNGOHUD+MAY5JA61+hOKayhuCMivt8vzb&#10;EZe7Qd4dYvb/AIB/P2Z5LhsyjeatPpJb/wDBPhz4V/HDSfiJElpMV07WwPmtHb5ZMDrGe49uv869&#10;LrI/aJ/YwtfE0k/ifwAiaR4hQ+dJp8Z8uG4Yc7kP/LN/0J6461478L/jrdWOpHwr47jk0/VreT7O&#10;Lq5QxtuBxslBHytn+LpX39CrQx9P22Fe28eq/wCAfleMwuIyyr7LFLTpLo/+Ce81neIPD2n+KdJn&#10;03U7ZLqzmXDRt+hHoc9x0rRGCMjkUUk2ndGOj0Z8VfFr4Oah8Nb8zJvvNEmbEN3jlD2R/Q+/f9Kw&#10;fhz8R9d+Fvii217w9eNaXsJw68mOZCQSki5+ZTj6jAIIIzX3Tqem2usWE9le26XVrOuySGQAqynt&#10;XyR8Zvgfd/D+aTU9MWS70B269XtiT91/9nPRvwPv9Dh8VDFQdDEK9/xPHq0amFmq+HdrfgfoH8Bf&#10;2hNB+Onh/wA60ZbHXLdR9t0t2BeM9Nyf3kJ/i/A16vX4yeEfF2r+BfEFprehXslhqVq26OaM/mpH&#10;QqehBr9Kf2b/ANp7SPjdpa2N2Y9M8WW6ZuLEthZgOskWeq+o6rn0wa/Oc84fngG69BXpv8P+Afq+&#10;QcRwzCKw+Jdqv5/8E90ooor4w+6CiiigAooooAKKKKACiiigAooooAKKKKACiiigAooooAKKKKAC&#10;iiigAooooAKKKKACiiigAooooAKKKKACiiigAooooASk7Ue1ZHijxRpfgvQ7vWNavYtP021QvLPM&#10;2AB6D1J7Ack04xcmox1bJlKMIuUnZIuatqtnoem3N/f3MVnZW6GWWeZwqIoGSST0Ffnd+1B+1vef&#10;FSa48N+F5ZbDwkjbZZhlJNQI7t3WP0Xqep9BgftKftRap8a9SfTdPMum+EYH/c2mcPckHiSX+i9B&#10;7mvG/DPhjUfF2sQaZpds11dzHAC9FHdmPYD3r9VyPh+OFisXjV73RdvXz/I/H+IOJJYtvCYJ+71f&#10;f08ivpOj3mvalBYafbvd3c7bY4oxkk/0A9+MA19efB34JWfw7tkv74R3mvyLhpuqwAjlE/qa0/hT&#10;8IdN+Gem7htu9YmXE94Rz67UHZQfzxzXf16+Mxrre5T0ifMYbCql789WFFFc/wCOPGuneAfD8+q6&#10;lJhE+WOIH55XI4VR3J/x7V5cYuTUUehKSirt2RD8QPiBpfw70J9R1GTLH5YLdSN8z4+6o/r2ryX4&#10;U/B/xV+1j4t/4SDxFLLpvg+2fbuTgMB1hgB7+r4P49Kd8GfhDr/7VnjiTxN4maW08IWcm0hMqJAD&#10;/qIv03N1/Hp+hGi6LY+HdKtdN0y1jsrG1jEUMEKhURR0AFedmeZxy2Lw+Hd6r3f8v/BPeybJZZnJ&#10;YnEq1JbL+b/gFbwn4T0nwPoVro2h2MWnabarsjghGAPUk9SSeSTyTya2OntRXiH7W2qfEDRvhXdX&#10;fgIhZo8m/kiUtcpBj5mh9x37gZxzX5nXrOMZVZa9fM/acrwCxuJpYKnKMOZqKb0ihPjN+114G+DN&#10;42nXM8us60v39P04B2j9PMYkKv0Jzz0rf+A/7QPh34+6Jd3ujLNaXdk6pdWN0AJIt2drcEgqcHBH&#10;ofSvz++CPjb4UaF4R8U3Xj3Qpte8VSZNqbgmUXAYHhSeEYHkseeeD2qP4N/GTxX+zL/xNIfCW3TN&#10;eZHebUYpU+0Qx52rC/AGN7HODnIr5qGay9pGc2uR9F09T99xfhzhlgq2EwtOf1qDioyk4xjVe8uR&#10;X2S+d/mfqjc28d3byQSoskUilWVhkEHjFfnL8Tvgr49/Zl+Mv/CW+AdLur/RPOaa0e1hadY0b79v&#10;Mi87RnAPQjbzkcfbvwZ+Nvh343eGhqug3B82Lat3ZyDEts5/hYfgcEcHFegsit1AP1Ga9ivh6eNh&#10;GcZarVNH5Zk+dY7hLFV8PWpc0ZJwqU57P18+z8z4C8V3Hxo/bGi07Q5fCY8JeG4ZlmnurtHjUsAR&#10;uy4DNjJwqr35NfZ3wl+G9h8JPh/o/hbTnaW2sIyDM4+aWRmLO5+rFjjtmuvCheihR7Chjt5JwKuh&#10;hVSm6knzSfU5c44jqZlh4YGjSjRw8G5KEb2u+rb1bF9KN34V4h8Vv2vPAHwvMtr9vOvaxHkfYNNI&#10;k2n0eT7q89RkkelfOeqftHfGv46SyW/gvSm8O6Q5K/aLVRnH+1cOAP8AvgA17ksG6FF4rGTjRpL7&#10;U2or8T8zxGdYalP2NK9SfaKuz7f8T+OfD/gu0+1a9rVjpEHZ7y4WPP0yeT9K8M8Yft5fDXw6Xj0y&#10;TUPEc46fYrYpHn3eQr+gNeG6H+x/qGvXf9peOfFVxfXkmGkS2ZpXPsZZP/ia9b8Mfs++AfCoQ23h&#10;23upl/5bX/8ApDHHfDZUH6Cvy7NfFHgvJm4U6k8VNfyLlj97/NXN6WD4gx+sKcaMf7zu/uWn3nBa&#10;h+3x4y8TTND4O8ARls/K05lvCfcrGEx9M1nSfFT9p/xZ81pZtosb/wAC2dvBgf8AbfLCvo63tobO&#10;ERQRJDEvASNQqj6AVLX5hjPHypFv+zMrpxX99uf+R6cOEcRV1xeOm/8ADaJ8xSeEP2kNc5u/GdxZ&#10;FuoXVPLx/wB+h/Kov+FI/HS45l+Jc2f9rXL0/wAlr6iFIc9q+ZqePHFMnenTow9Kf+bZ0rgnAfbq&#10;VJesmfLw+CXx1tvmi+Jc2fRdcvR/Nali8J/tI6F81n4yuL4r0Dan5ufwlH86+nOe9LRT8eOKIu9S&#10;nRn60/8AJoHwTgPsVKkfSTPmyH4r/tPeETuvLFtajX+F7K3nz/34wxrS079vzxf4amWDxj4BjVuj&#10;NA0tmR7hZA+fzFfQNQ3VrBfQmG4gjnibqkqhlP1BFfT4Px8nJpZnldOX+BuH+Zyz4RxNLXCY6a/x&#10;Wkcz4O/bu+GniRkj1Ga/8OTt2vrYtHn/AH4y3H1xXufhrxroPjOzF3oesWWrW/eSznWQD2ODxXzj&#10;4n/Z78AeKg5uPD9vZzN/y20/MDD3wvyk/UV5NrX7IOqeHbz+0vAviu4sruPmNLhzDIO+BLH/AFWv&#10;0/KfFDgvOmoTqzws3/Orx/8AAl+bsebVwfEGA1nTjWj/AHXZ/c/0P0BH50fhXwNpP7S3xn+Bs0dr&#10;430dvEOlIdv2i5UBsf7Nwg2n/gYJNfR3wo/a28A/FTyrWPUP7E1h8D+z9TIjZmPZHztf6A59q/UY&#10;4N1qKxWEnGtSe0oNSX4GGHznDVp+xq3p1P5ZKzPYdS0+31awuLK6jEtrcRtFLGc4ZSCCPpg15V8K&#10;v2X/AAV8HPF2q+INAtp0uL2NYo4biXzFtUzlljJG7DHGck9BivXgQwyORRXlypQlJSktUfW0MwxW&#10;Go1KFGo4wqfEk9H6n51/taf8Jp8Z/wBoPTPBVvo95Y2EMv2XTBPEVjnJwZbndjBUDvk4VOxJFfdP&#10;wu+Hem/C3wLpXhrS0C29lEFZyAGlc8u7e7MST9a6ZreOSRJGjVpEPysVGR+NTGuWjhFSqzrN3cvy&#10;7H0mb8S1czy7C5XTpqnSorZP4pfzPz/zZwPxi+NHhz4J+GH1jXrggsdttaRDM1y/91B/U8DvXy3p&#10;/wDwUnkm1F3uPAMg0hW+eaC/3yop6HBjC59tw+tea/tJW2sfGb9rs+Dp7lrWCO5g0+0En3YYzGsj&#10;uBnBJyze/wAo7V96eCvhF4X8C+Bk8LaXpduNN8ny5UljVzcEjDNISPmJ75rgjVxOLrTVGXLGOm17&#10;s+0qZbkHDOVYapmlB4jEYiKnZScVCD21W7+/W+y3n+F/xY8OfF7w3HrXhu+W7tydskbDbLC/dHXs&#10;f/1jNef/ALRv7MOjfG7S3vbURaX4rgT/AEfUAvyzY6RzAdV9D1Xt3B8e/Zj+Bfj/AOCv7QmsW11a&#10;+X4UuLSVzc27E20o3gxAZ5Drk8HnGea+0a9vLMbiaVqy92a/r7j8z4syXLaWJlhcNUVahNKUXu1f&#10;o/NH5u/D34na18KPEcngX4gQy2f2Z/JjuLjlrfP3QW/ijIxhgeAR26fRCOsiq6MGVhkMpyDnuK7r&#10;9or9nfSPjp4bI2x2PiO1Qmx1LbyD18uTHVCfyzkdwfj34W/ETVvhf4mm8AeOY5LJraXyIZbg/wCo&#10;bPyqW7xtkbWHqO3T9YwmLpZrS9pT0qL4o9/NH875hl9XJ6vJPWm/hl+jPoqo7i3ivIJIJ41mhkUq&#10;8cihlZSMYI9CPWpBgjI5FFWch8p/Gz4By+FjNrnh6Jp9HzuntVyz22epHqn8v5ePaNrV94e1S11L&#10;TbuWxv7VxLDcQNtdGHIINfoYyhlIYZB4IIyK+bfjd+z6bXz9f8L25MPL3OmxjJXuWjHp/sj8PSve&#10;wmNU17Gvrc8jEYWVOXtaOjX9aH05+zB+1lY/Fu2g8P8AiKSLT/F8aYU8LHfgdWT0fjlfxHGQPpCv&#10;xStbqaxuori2mkt7iFw6SxsVZGByGB6gg/yr76/ZY/bAh8ara+E/Gtwlvr+BHaak5Cpe9grntJ+j&#10;ex6/D57w68PfE4RXh1Xb08vyP0fh/iZYi2ExrtPo+/r5n1rRSdelLXwJ+kBRRRQAUUUUAFFFFABR&#10;RRQAUUUUAFFFFABRRRQAUUUUAFFFFABRRRQAUUUUAFFFFABRRRQAUUUUAFFFFACUgorifix8XPD/&#10;AMHfC8us69c7BytvaxkGW5fHCIvc+p6DvWlOnOtNU6au2ZVasKMHUqOyRpePviBonwx8M3Wu+IL1&#10;LKwgHfl5G7Ii/wATH0H/ANevzL/aA/aK1z46a4TMX0/w7buTZ6WrZA9Hk/vOfyGcD3yPjV8cPEHx&#10;v8TNqWrymCyiLLZabExMVshPp3YgDLd8dhgDI+HPw21X4kauLSwTyrWMg3F44JSJT/Mnso/l0/Xc&#10;myOllsPrOK1n+X/BPxbPOIauaTeGwulP8/8AgFHwT4H1Xx9rUem6VCXkPMkzZEcK55Zj6V9mfDf4&#10;Z6V8NtHFrYp513IAbi8dQHlYfyA7KDx+tXvA/gXSvAGiR6dpcOxesszYMkzY5Zj6/wCcV0NdGLxk&#10;sQ+WOkTx8NhY0Vd7hRRRXnHcUta1i08P6XdajqE629nbIZJJG6AD09yccD1FfPvgfwhrv7X3xUJk&#10;86w8I6a2ZpF/5YxE8Ip6GWTHXsAT25Z8Sdd1b47fEbT/AIfeEwZrYXGySRSdjyLnfIxH8EYz9SD1&#10;4r74+Evwu0j4QeCrHw9pMfyQrunuGAD3EpHzSN7n9AAO1c+Y45ZVQtH+LPb+6u56eT5a82r801+6&#10;hv5vt/mb3hvw3pvhHQrLRtItI7LTrOMRQwRjAVR/k89yau3t7BptpNc3MyQW8SF5JJGAVVAySSeg&#10;qWSQRIzucKoJJPbFfAn7S3x68SfHrUNV8FfDWzvNR8O6bG02pXVipJuwp5A/6Zg9hy5HGR1/JMZi&#10;1Qi5y1k/vZ/RnDfDtXPMSsPSap0o25pPSMY/59Eup9SfCH9pLwx8Z/FHiDRtBjvHOksCLx4SILhM&#10;43q4yBznAbBIGRkZx6w6iRWVl3KRgg9K+C/2Kf2lPCvgnT4/A2vWFv4euZZiY9WHCXMhOMTE/dbo&#10;ASdvAHHGfvOOVJo1dGDIRkEHIrLBYhYmkpt3fU7eLcjlkOZzw0KUoU/stu/Mv5k1prvbpsfn7+2N&#10;+yrL4LvZ/H/gy1I0oyedf2MK5+yPnPmoP7hPJA+6eemce8/A28P7TnwLjtPiH4WYRD9wtxLGI0uw&#10;B8s8OPmU+4wM9D1A+h5oY7qJ4pUWWNxhkYAgj0OaWG3jt41jiRY41GFRAAAPSs4YGFOtKpD4Zbx6&#10;HZjOMMVj8roYHERvWoyvCrdqSXb/AIPl31MDwL8P9B+G/h6DRPDunxabp8PSOMcse7M3VmPcnmuj&#10;4pkkiQxs7sERRksxwAK+Qvj5+2i8OoSeEvhin9qavI3kPq0UfmojZxtgXne2f4uV+vb3sLg54h8t&#10;NWjHdvRJd2+h+ZZnmsMPfEYqblKT9ZSf6s9y+MX7QnhD4K2JbWb3z9UdN0GlWuHuJPcjPyLn+JsD&#10;g4z0r5B174pfF79qq8ms9Dibw34TLFHEMjRw7c8iSbAaQ4/hUY6ZHetX4Zfst3GqXx8S/Ei6m1TU&#10;7h/ObT5JS5LHvM+fmP8Asg9hz2r6Ps7O30+1itrSCO2toV2xwwqFRFHQAAcCvxnizxeyrhtywfD0&#10;ViMQtHVf8OL/ALq+0/Pb1ObC5JmOeWq49ujRf2F8T/xPp6HjPw6/ZS8J+D1iudXX/hI9TXktdLiB&#10;W/2Y+/8AwIn8K9phhjt40jhRYolGFRFwoA7AU/g0v0r+Ps+4pzjiau8TmuIlUl5vRei2XyP0fAZX&#10;g8spqnhKaivx+b3YUUUV8oeuFFFFACUE7ea4n4kfFbTPhfNor6wGSx1G4Ns1wp/1DYyGI7rwcntW&#10;z4u8Sw+HPB+p60zqYbW0kuA2eGwpIx9a9KOAxElSlyaVHaPnrY6lg67VOXLpUdovvrb8zxvx9+0P&#10;9n+MmgeCtHmVLYX0cWpXXXcxPEK+nONx98etfQCncoPtX5Ryaxdy6w2qGd/txn+0efn5vM3bt31z&#10;X6P/AAR+JkHxU8B2WqrtS+UeRdwr/BKoGfwPUfUV+kcXcNxyrB4erh4+6laT83rdn6ZxjwqsjwmG&#10;rUFeNrTf97e79dfuO/ooor8lPykKKKKAIpreK7heKeNJoXBVo5F3Kw9CPT614p8Rv2T/AAt4uEt1&#10;oo/4RvUz8wNuubd2/wBqPPH/AAEivb/pR9a+tyHirOeGa6xGVYiVN9k9H6rZ/NHj5hlWDzOn7PF0&#10;1JfivR7nyv4f+L3xc/ZZvIbDxFA/iTwqGCRmaQyR7ewimwShwOFceuB3r7B+D/x+8I/GnTfN0O/8&#10;vUI13XGl3WEuIffbn5l5HzLkc+vFc/fWNvqdnLa3lvHdWsy7ZIZkDI6nsQe1fNnxK/ZevNB1AeJ/&#10;hpdz6bqFu3nDT45ijKw7wvnj/dJ7nntX9g8J+LmU8TOOCz+Kw2IeiqL+HJ/3l9l+ex+cYrJcxyO9&#10;XAt1qP8AI/ij6Pr6H35mj8K+RfgB+2gNSvo/CnxKUaRrkb+QmpyJ5UcrDjbMuB5bZ7/dP+z3+uEk&#10;V1DKQynkEV+zYnCVMLJKez1TWqa7pm2Bx9DHw56L23XVeqPn39pD9lW3+L17B4l0C/OgeM7ML5V6&#10;pIWbbygcrypB6OOR78CvLvh34T/an0X4iWMuqXsd5pUW2GeTULyKS0kiB5IVDv3YzhtoPTNfatL/&#10;ADrw54KnKp7SLcX5Pf1P0XC8WY3D4L+z6tOFWCTUfaR5nBP+V6NfiNX7o4571j+KvF2jeB9EuNX1&#10;3UYNL06AZkuLhwqjJ4HuT6Dk1l/FT4hWvwt+H+s+KLuF7mLToDJ5CHDSNnCrntliBn3r4v8A2gvi&#10;LL+05+zfYeK9JtprSbw9fg6xpw3MqFkK71P8SjcDnsGOaeKxSw8Wo6ytexPD/DtXOK1KdW8MPKah&#10;KfZvZfPRdrtH1t8Pf2hvh78Ur9rHw14lt7+9XJ+yyI8MrAdSqSKpYD1Arjf2pv2b7X41eGm1DTI4&#10;4PF2nxk2k3Ci4UcmFz6HsexPoTXxJc+AfDum/s8eH/iR4UvtSt/Fun6gLfUGhcsIZdzEMcD93xsI&#10;PfcAeTX6Efs5fEK++Kfwc8PeItSTZqFzE0c5C4DujlGcD0JXP41WU5rXp1oz+GaSkrbNHdxtwXgc&#10;JhZVcLKU6HPKnJTSUozj6aNPdOx8efAT4rXLXDeCvEvmW+r2bNDbm5G122khonz/ABrg/XBr3auV&#10;/bW/Z9kuIz8TPC0LQ6pY7ZNTjtxhnVcbbhcfxJjn2Gf4ecf4L/E6P4keGVeZlTV7QCO7jGBk44cD&#10;0bB/EGv2enWp46gsXR/7eXZn8lYnC1ctxDwtb/t190ehUUUVJB4J8bP2f11gT6/4ZgVNQ5e409Bh&#10;Z+5ZB2f27/Xr8xsslvMQwaKWNsEHIZWB6fUEV+i9eN/Gr4DweNI5dZ0REttdUZkj4VLrA6H0b/a7&#10;9/Ue1g8dy2pVtjysThOb95T0Z0v7Kv7ZG/7J4P8AH15huIrHWp269hHMx79MOfx9a+11YMoIOQa/&#10;FO9s59Ou5bW6he3uYWKSRSKVZWBwQR619Yfsr/thTeD/ALL4R8b3Tz6JxFZapIdz2fYJIe8foeq/&#10;T7vzGe8Opp4rBL1j+q/yPuOHuJrWwmOfpL9Gff1AOahtbqK9t4p4JUmhkUOkkbBlYEZBBHY5FTV+&#10;abaM/VE7q6FooooGFFFFABRRRQAUUUUAFFFFABRRRQAUUUUAFFFFABRRRQAUUUUAFFFFABRRRQAU&#10;UUUAN/SiivGv2hv2ktE+BeimP5NS8TXKE2mmK3TsJJSPuoD+J6DuR0UMPVxVRUqMbyZy4nE0sJSd&#10;atK0UbPxy+O+gfA7w2b7U5Rc6nMCLLTI2HmTsO/+yo7seB9eK/Mf4o/FTxB8XvFE+ua/dGaVvlht&#10;0JENvHnhEHYfqe9Z3jjxzrXxG8SXWu6/fSX2o3DZZm4VB2VF/hUdgP612Pwe+Cl78Rrpb28ElloE&#10;bYefGGnIPKR/1btX7FlWUUMnpe2q61Or7eSPxDOM8r5zV9jS0p9v1Zm/Cr4R6l8TNS+TdaaRC2Li&#10;9K599ierEfln8/sfwv4X03wfo8GmaVbLb2sQ6DlmbuzHuT6mrOjaPZeH9Nt9P062jtbOBdscUYwB&#10;/wDXJ9fU1drLFYqWIl2RzYfDxoR7sKKKK4jqCvJP2hviafBfhr+zLGXZq+pKyKyn5oYujP8AU/dH&#10;1PpXqGrapbaJpl1qF5IIbW1jaWWQ9lUZJ+uBXh/7OngO5/aP+ON34r1uAt4f0iRbh4ZOUZgT5EHu&#10;Bjc3Y4OfvVtCVOhCWJrfDD8X0RCp1MTVhhqPxT/Lqz6D/Yx+Ag+Gfg0eI9Xt9viXWow7LIPmtrc8&#10;rH7E8M3vgdq+kuKQfKoA6CjIzivyzGYqpja0q9R6s/bcDg6eAw8cPSWiEKhlwRwa5/w34C8PeD59&#10;Rl0XSLXTZNQmNxdNbxhfNk6bj/nufWuh9TXnXxH+NOieAYZIFlW/1bHy2cLcqcdXP8I/X2ryMTiK&#10;GFh7WvJJI6quNjg6UnUnyxe+u/8AmeP/ALTH7F+mfE2O48Q+E0h0jxRgvJCBtgvT/tD+F/8Aa79/&#10;UdB+xr4P+I/g/wAC3Fp48uHS2V/L07T7jDz26KSG3OCflJ+6vYDrzivXvhrr154o8E6Xql+FF1cx&#10;l3CDA5Y4x+GK6ZeKwoUKE5xxdLTmX337n10uLMfjsmjlddqdPRxcleUV2T6L/hhetVtR1C20mxuL&#10;28njtbSBGklmmYKiKBkkk9ABT7i4itbeSaaRYoY1Lu7nCqo5JJ9K+Bfj58bNc/aU8bJ8P/Ahf/hG&#10;45cTTqSq3ZU8yyHtEvUDucE5O0D38PQjOM61eahSgryk9kkfn2Y5hHAwSiuapLSMVu2T/G79ojxJ&#10;+0N4kbwH8OY5otAZik90mUe7UcMzt/BCPQ8nv1xXpPwb+A+i/CewWYBdQ16RcT6hIvK+qRj+Ff1N&#10;bHwp+E+kfCfw6thp6ia8kAa7vmUB53/ooycKP55Ndt2r+PPEfxUq585ZNkTdLBR0bWkqnnLy7L7/&#10;AC93I+HHRn/aGZe/XfTpDyX+YtFFFfzcfoQUUUUAFFFFACe1VtQ1C20mynvLuZLe2gQySSyHCqoG&#10;SSas9OtfOH7bniPUNL8DaVp1qzx2moXJW5df4gi5CH2J5/4DXt5Pl/8AauOp4O9lJ7+XU9fJ8ulm&#10;2PpYKLtzu1/xf4HhPx8+LU/xu8c2dhpKMdKt5fs9hGchppHYAuR7nAAPb61037R3xbkh0ax+HGk3&#10;Xm2umwxQ6lcqf9dIigbPoCMn347GvAtE1i58PaxZapZsq3dnMk8TMuRuU5GR36VBfXkuo3txdzNu&#10;mnkaR29STk1/UtLIcNSlh4Rj+7op2X97u/63P6xo8M4alWwsVFeyw6fKurm3u/Tf1fkQc5r7O/Zr&#10;t4/gz8H9W8U+JpjYW1/ILiKKT75QLhMD+856D0xXyN4V1Sy0PxFY6hqGnDVrS2k8x7JpNiy4HAJw&#10;eM4zxyBiui+Jnxe1/wCKmoRy6pMsVnDxb2EHEMI6cDucdzUZ7l9bN4xwW1J2cn106IXEmV4rPOTL&#10;0uWhpKcuuj+GK7929D6a/Zv+Mnib4n/FDxO11uOgvD58cJ5W1YMFRQf9pd2fUrmvpn3NeR/sx/D+&#10;28D/AAt06YJ/p+qIt5cyY5O4Aqv0C4H5165xX828S1sNVzKccJDlhD3fW2lz+XOI6uEq5nVWBhy0&#10;4+6rdeXS/wAxaKKK+UPmwooooAKKKKAPK/jP8A9H+K1m1yipp3iGNcQ3yrw+OiSD+Ie/UfpXAfAv&#10;9pLxB8BvES+APiUszaNEwjt72TLvaAnCkN/HCe2OQPpgfSX0rhfi18I9J+LXh82d6ot7+EFrS+VQ&#10;XhY9j6qTjK5/Wv6V8N/FWrknLk2fN1cHLRN6yp+cX27r7ux+eZ5w5KpP+0Ms9yut10n5Pz8z6Usr&#10;6DUrOC7tZo7m1mQSRyxMGR1IyCCOoIqxXwL+z58dda/Z58YP8OvHzPHoBl229zISy2ZY8Ojd4Wzn&#10;2yTx8wr72hmSaJJI3V42G5WU5BB71/X+Iw8aShVpTU6U1eMltJPax4mXZhHHQd1yzjpKL3TMTx14&#10;NsPiD4R1bw7qaM9jqEDQSbThhkcMD2IPI+lfnxq0nxJ/ZJ0bxV4JvNBh17wnrAlWDUHhdoTvXYWy&#10;vQ7cZRu44Pr+k1NkhSZcOiuPRhmvExWEVdqUZcsl1P0nh/iSWSxnh61FVqE2m4N296O0k1s/zPhf&#10;9gP4Ya1caZ4um8Q6W6+ENWt47dbW+iwl02WywU9VCkjOMHPtX23oeh2HhrSrXTNMtYrGwtUEUNvC&#10;u1EUcAAelXQqQrwFRRzwMV+fX7R/7XGsXnxYsF8FakYNJ8N3BKSRkmO9m+7IXAPzR43KPUFiOox7&#10;OSZJVxVsPQ15Vu/67nzXGvGaxeKqZjilyKo1aCfZJX82luz9ApoUuIXilRZI3UqysMgg8EGvzn+N&#10;PgO9/ZY+NVtrWkQyHwrqjM8Ma52+WSDLbn3XIK5/2fQ19s/A/wCMmk/G3wVBrWnEQ3aYivrEtlra&#10;XHKn1B6g9x+Io+PHwntPjJ8ONS0CYKl5t8+xuGH+puFBKt9Dyp9mNezlmKnlWLdKurRekl+vyPhc&#10;3wVPOsCqtB3kvei/0+Z4/pOqW2uaZbX9lKs1pcxrLHIvQqRx+NW6+e/2b/GF3oeraj4B1tWt7y1l&#10;kNvHLwyOpIli/Agt/wB9V9CV93Wp+ynbddPQ/LqU/aR13CiiisTU8v8AjF8FbL4jWrXtn5dnr0S4&#10;SfGFmAHCP/Ru1fIWsaLe+H9TuNP1G3ktLuBtkkUgwR7j1B9R6iv0Nrgfit8I9N+Jmm/PttNWhXFv&#10;equSO+1x3Unt2zXq4PGui+SesTzsThVV96G55t+y/wDtaXvwpuLfw74lllv/AAlI22OTlpLAk9V9&#10;U55XtyR6H9FNH1iy17S7bUdOuor2xuYxJDcQsGR1PQgjrX43eKPC2peDtYn0zVbZra6iPf7rqejK&#10;e4OOor179m39qDVvgjqa6fe+bqfhG4fM9lnL25J5ki9D6r0Psea8nPOH4YqLxeCXvdV3/wCD+Z9N&#10;kHEksG1hMa/c6Pt6+R+n9H8qxvCvivSfG2g2etaJexahpt0geKeE5B9j6EHgg8ggg1s1+Uyi4Nxk&#10;tUfsEZKcVKLumOooopFhRRRQAUUUUAFFFFABRRRQAUUUUAFFFFABRRRQAUUUUAFFFFABRRRQAhpB&#10;RXy7+1J+11bfDeO68L+Epo7zxSwKXF0vzR2Gex7NJj+Ht39K7cHg62OqqjQV2zgx2OoZfRdau7Jf&#10;1odB+0z+1RpvwZsZdH0hotS8Xzp8kGd0dop6PLjv6L1PsOv5weIvEWp+LNau9X1i9l1DUbt/MmuJ&#10;myzH+gAwMDjgAVV1DULrV76e9vbiS7vLhzJLPMxZ3Y8liT1JNe5/BH4APrAt9f8AE0DR6fxJbWEg&#10;w03o7jsvoO/06/seX5dhskocz1m9339D8MzPNcTnle20Fsu3m/MyPgr8CJ/GkkWsa2kltoSndHFy&#10;r3WD29E9+/b1r6ws7ODT7SK1tYUt7eFQkcUahVVQMAAegFSRxpDGscaqiKNqqowAAMYHtinVwYjE&#10;TxEry2Ko0Y0Y2juFFFFcx0BRRUN5dRWNrNczuIoIUaR3boqgEk/QAGl5IG7HhP7UHjSVbWw8Iadu&#10;kur5llnjjyWK7sRoB6sw/wDHfevsr9nn4URfB/4X6XohVf7RZftN/Iv8c7DLc9wOFHsor48/Zb8L&#10;y/HD9oi98X6jEW0zR3F6FcZXf923T6rjd9U96/Q7jHtXgcR4r2ahgYdNZerPsuFMFzc+YVFq9I+n&#10;UM4FfOnij40S/wDC6NMgScx6Jpt0beRc4V2YGN3b2Utx9Ce9e4y+KtOXxKnh/wA7/iZSWzXAj9EB&#10;A/M5/Q18UeOtLuNF8ZazaXKssqXUh+YdQW3KfxBB/Gvw3ibMKuFpU5Yd6KWvqtbHq8QY6ph6dOVF&#10;6c2vy1sfV3xx8UXnhn4d3t3p0jRXMzJCsy9UDHBI98Z/E18yeA/htrXxE1VFt4ZVtGfM9/KDsUZ5&#10;Of4m9vfnAr33TPiVoen/AAq0C58WlJ5riAbbV4/NeYocBtp+gOTxz1rm9S/aos7WPytH8PsVUYVr&#10;iQRgenyqDx+Nefmv1DGV6eIxle0Uk+Trrr02ucWZfUsVWp18VWtFJPl69/ke8aLpMGh6TaafbLtg&#10;toliRfYDAq7715d8E/FfiLx3b3+t6wY4bFmEVpbwx7U4++2TyecDr2asj9qj44J8Fvh3JJZyL/wk&#10;Op7rbTozglWx88pHogIP1KjvX6Lla/tKNNYaOktvT/L9D6n69Qp4P629IJfh0+/oeJftkfHq+8Ra&#10;yvwq8GO9xcTyLDqctufmdyeLdT2Hd/wHHzCut+CPwfsvhL4YWDak+s3QV767AyS2PuKf7q5P15Pe&#10;vOv2VPhLJp9lJ4511Gl1fUtzWnnZLJGxJaUk/wATknn0+tfRee1fzT4xceRxFR8K5RP9xSf7yS/5&#10;eT6r/DH8z0OGMqnWm85xy9+fwJ/Zj/mxaKKK/lI/TQqC8vIdPs57q5kWG3hRpJJGOAqgEkk+wBqe&#10;vEv2t/GD+G/he2nwSbLjWJxakg4PlAbn/P5V/wCBGvrOFcjqcS53hcppb1ZJPyXV/JHkZtjo5Zgq&#10;uLl9hX+fT8TJ+BHxum+JHxW8WwXEjJaXESSabbscBIomKkf7zBwx/GvoLBHXmvzR+HfjKfwB4z0n&#10;XrcFjaTBpIwceZGeHX8QT+lfpHo+r2uv6TaalYzLPZ3USzQyL0ZWGQfrg1+5eOXAtPhXM6GKwNPl&#10;w1SEY+koJJ/NpJ+ep8LwLn0s2wtSlXlepGTfybuXKKKK/mE/URK+Mf2qPHXiPS9Y1Twnrtlbajol&#10;0RdaZdshjki9MMODtOVORyPrX2fXC/Fn4Z+H/ihoK6VrTJBOWJtLkOFljf1XPX3HevsOF8woZdmE&#10;amIp80X9681/Wx9Nw3meFynMIYjGw5oL749pL0/FH5nUV7B8Qv2W/HHgeaaS2099e01T8t1p6F2x&#10;/tR/eH4ZHvXklxbTWczwzxPFKhwySLtZT7j1r+rMLjMPjYKph5qSf9fI/sLAZxgMzpqrhK0Zp9nr&#10;810IqKfHC80ipGjO7HCqoJJJ6AD1r1DwH+zX468dSxMmkyaTYMebzUlMQx7KfmPHoMU8ViqGEg54&#10;iaiisdmmBy+m6mLrRhHzaPdfCP7S0c3w/wDDPhrw1ay6j40uII7IQmMiK3ZRs3sehGBuwPxxX0xp&#10;VvNZ6baxXEzXE6RKskrdXYAZY/WvMvg78C/DfwdVdk0d/wCILhNr3k+FdhjJWNOy/Tnjk16v+tfy&#10;pxHiMDUxDhgKbUbtuT3k328l0P44z3FZbXxMllcX7O7fM923+SXRb9xaKKK+NPnAooooAKKKKACi&#10;iigDzP45/Bu0+LXhsoipBrtopayujxk9TG3+yx/I81z/AOxp8fbvT9Q/4VZ4xeSC+tXaHTJbk4YF&#10;TzbMT3GPl9ht9BXtfoK+bv2qvhRM0cfj/QA9vqmnlWvDb5VyqkFZgR/EhA59Melf1j4OceRpzXCm&#10;bz/c1H+6k/sTfT/DL8/U/MeJ8qnh5rOcCvfj8a/mj/mj7zo/GvH/ANmP43RfGv4dwXlw6DX7DFtq&#10;US4H7zHyyAf3XHP13DtXq2pSXMWnXT2USTXaxMYY5H2K7gfKC2DgE45wa/p+th54eq6FTRrQyw+J&#10;p4qhHEUneLVz5n/bY/aC/wCEA8Mt4O0W52+INWiIuJIzhrW2OQTnsz8gegyfSvzurpPiVq+v6548&#10;1y88U+YuvvdOLyOUEGNwcbAM8KuAAPQCubPWv3LJsup5fhYwjrJ6t9z+f88zKpmeLlOeiWiXZf59&#10;z1f9mn4q6t8K/ilpc+nwz31pqEqWV5p8ALNcIzADavd1JyPxHc1+ra/MoPqK+Kv2AfhRoF5YXnjq&#10;4niv9bgma0gtyP8AjyGBlz/tODwey8Dqcfa9fmfE+Io18c4042cdG+//AAx+qcJYatQwClUleMtU&#10;u3/Dnwd+3B8Obj4f/EDR/iXoaeRHeTKlyyDAW6QZVjj++ikf8AOetegeE/Elt4u8N6frFqcw3USy&#10;bepVujKfcEEfhXvPxm+HcHxU+GuueG5gvmXUBNvI3/LOZfmjb6BgM+2RXwx+y/4nn0+71nwbqIaG&#10;5tZGmiik4KsrbJUx6g7T/wB9V72U4n67gOWT96lp/wBu9D5bPsH9Rx/tIL3Kmvz6n0LRRRXYeOFF&#10;FFAHJfEb4a6V8SNHNpfp5VzGCbe8QDzIWPp6g8ZU8flXxn448C6p8P8AWn07VIdrfeimXJjmXoGU&#10;/wA6++a5/wAbeB9K8faLJpuqQB0PMcy4DxNjhlPrXo4TGSw75ZaxOHEYWNZXW58vfAH9ojXfgXr2&#10;+3Zr/QLlwb3S3YhW6Auh/hcDv3wM9sfpp8PfiJofxR8M2uu+H71byymHI6PE/dHX+Fh6f0xX5Q/E&#10;j4Z6r8NdY+yXyGa0kJNteouElA7ezDup/wDr1pfBn42eIfgn4mXU9GmMtpIQt5p0rfublB2PowGc&#10;N2+hxXPnGR0szh9Zwuk/z9fM9bI+IKuVzWGxWtP8vTyP1y+tH41w3wj+MHh/4zeFotZ0K4ywwtzZ&#10;yECa2kxyrj+R6HtXc1+RVKc6M3TqKzR+10qsK0FUpu6Y6iiiszUKKKKACiiigAooooAKKKKACiii&#10;gAooooAKKKKACiikoAKQnHJOBUcsyQQvJIwSNRlmY4AA7k18L/tU/tjPrDXfhDwHeGOw+aK+1mFs&#10;NN2McJ7L1y/foOOT6eX5dXzKqqVFer6I8jMszoZXRdWs/RdWdN+1R+2Kuh/a/CHgO7WTUsGK+1iI&#10;5W37FIj3f1b+Htk9PhVmkupmZmaWaRslmJZnYnk57kmlt7eW8uI4YY2mnkbakaAszsTwAPU19T/B&#10;P4BxeF1h1zxDEs2sH5obU4Zbb0J9X9+3b1r9jwuFwuSUOWCvJ9erPw3G47FZ5iHUqP3VsuiMj4I/&#10;s+i38jX/ABTb5m4e202QcJ3DyA9/9nt356fQ3SiivHrVp15c02dlKlGlHliFFFFYmoUUUUAFeT/t&#10;KeLP+Ed+HctlE+y51R/swx18vGZD9CAF/wCBV6xXzX8XLaX4p/Hrw54LtmYxCWG0fZztMjBpH/4C&#10;mP8Avk11YZR5+ee0Vd/I563NKPJHeTsvmfWX7Fvw5HgP4KaddzR7NQ1w/wBozEjnYwHlL/3wAfqx&#10;r3pvlUmoLGzh06xt7W3jWKCGNY4414CqAAAPwrB8ZePtN8Fz6VFfH5tRuVt0wQNueC7f7I4/MV+R&#10;Y/GKpUqYms7Xf/DH7dhqVPLsJCk3aMUl/Xqz5W8WeNtR0v4xajrsTn7VZ3zoiseDGp2bPoVBH45r&#10;3XWPh34e+N9toviaKZ7fcqmbygN0qDOY29CGyMj39sea/tCfC+50rWp/EthC0um3hD3AjGfJk7k+&#10;x9fXPrWj4P8AHkvwb+FFm9xB9o1LVJpJ7S0kJUJHgDe3oOM++4e+PyTCt4XF4nD5lG9L4tfXRr1P&#10;iMO3hsViKGPV6Xxa+uj+ZnfEb4N+M/EHi26ns9JQ6bHtgs1S4jVUhQYUAFuPXHvTvCP7Nd9NqFu3&#10;iS+t7CB2wLWGQNNKRk7Qeg4BPGeAfrXMax8fvGmrbgNTWxjb+C1iVcficn9a9F/Z38K6rrWqTeL9&#10;bnuLnahis2unLlifvOCTwMcDHqa58LTyzMcwSoU5Tbd3dpJfcY4anl2PxqVGEpNu7u0kvuPdLO0s&#10;fDGipBCsdnp9nFwM4WNFHXP0FfnlqeoXH7Wf7R091IXPhXTDhFOQBao3A9mkYk+wP+yK+j/24vim&#10;fAfwoOi2cvl6p4ic2q7ThltwAZmH1BVP+2lcZ+zB8PF8DfDa2u54tmp6xi7nLDDBMfu0+gU7vq5r&#10;7vjDiCPBfC9XH0tK9b93S8v5pL0X4n1bw39sZpSy1fwqfvT/AEieuwxJBGkUarHGihUVRgAAYAA9&#10;MCuR+L+vSeGPhj4m1OGVoZ4bKQRSKcFXYbFIPY5YV2HNeR/tVXZtvgrrKjjzpYIz+Mqn+lfwjwfh&#10;VmvEuBw1f3lUqwTv1Tkrn6hnFb6pllerDTlhK33Cfs8/G2D4peHxZX8iR+JLFALiPgeeg4Eqj34z&#10;jofqK9d4r8wPDviLUPCms2uraVcvaX1s4eORD+YI7gjqD6mvu34JfHTS/ixpawyNHY+IYUzc2JOA&#10;+P8AlpH6r7dR39a/evGDwircN1551k0HLCSd5RX/AC7f/wAj27bHwHB3F0MyprBY2Vqq2f8AN/wT&#10;1KvlP9uKST7R4Rj58rZcMPTcTGD+gFfVnNeDftheDZdf+HtrrFuhkl0efzJAoyRC4CufoCE/Imvz&#10;jwdx9DLeNsBWxLtFtx+cotL8WfScZYepicjrwpb2T+5ps+J/avpL9lX43p4fuE8Ha5cBNPuJCbC4&#10;kb5YZGOTGT6MTx7k+tfNtHTBHBr/AFA4v4UwPGWUVMqxy0l8L6xl0kv68j+XcnzavkuLjiqD1W67&#10;rqmfqlSeuK+Wv2e/2mY2itfDPjC62OoEVnqszcHsElPY9MMfx9a+pQQRkHI6iv8AJTjHgzNOCsxl&#10;gMxhp9mX2ZLun+a6H9cZNnWFzvDLEYaXquqYvP41m+IPDumeLNKn03V7KG/sZhh4ZlyPqD1BHqME&#10;Vpd6Tg9q+Io1qmHqRrUZOMo6prdM9ypCNSLhNXTPkT4ofAvWPhvfRXPhnxv/AGXpl05WC2v9Ta0d&#10;WAzsV8hWGPUiuCvvB3xU1pVWe7m19F4Vm1aG9X8CZDxXvf7Z9j9o+GOn3AHNtqcZz7GOQH9SPyrz&#10;L/hnfw1/wps+Jf7T1X+0f7A/tv8AtLZH/Znmbtv2LdjPnZ4xnrzjtX+knhnj8VxFw1QzDHVKcqjk&#10;4NzoqT021Tj03ufzznlGeW5pVo4FzgoxUvdqOO/yZy2m+Cvi5pOTZ/bNHXGDJHfQ2o/EhxxXS+Df&#10;hb418feIE0zWPiMowhlmtodaa9uAgIBIVWK9SOrd+lZnwA+BGn/E7Q9X13WzrUun2tzFYQW+hwCS&#10;d5XGWc7gQERcE8d+PQ9N+ynoMeh/HDxXYwySyw2FlcW6SXELQyEC4iUFkIypIB4PvX0XGka+TZJj&#10;sbh50VUoxveNFJ3drauUu/Y87LZVcxxmGji3UlCq/tVG9PuR9H+Afhf4e+G1kYtHssXEgxNfTHfc&#10;Te7P6ew4rrKPwo7elf5hY7HYnMq8sVjKjnOW7Z/SdChSw1NUqMbRXRB0pGZV5ZgoJxyadzXl37TF&#10;vPL8F9fktmdJYPJnDRkhhtmQ5B9hk/hXbkWWLOc0w2XOfJ7WcYc29uZpXMMfingsLUxKV+RN272V&#10;z1DpxmjntXw18Pv2sPF3hBIrXVCniOwTjbdMVnUegkxz/wACBr3/AMKftZeBPEKot7c3GhXLcFL2&#10;IlM+zrkY+uK/WuJvBji3h2bccP7en0lT9774/EvuPkcs40yjMopOp7OXaWn47Hs3FL+GawtK8d+G&#10;9cjDafr+m3gP/PG7jY/iM5rUfUrONdzXUCL13GUAfzr8cq5XjqE/Z1aEoy7OLTPs44qhUjzRmmvV&#10;Fjjp2o9q5HXvi54L8Mozah4m02Ir1jSdZX+mxMt+leaSftLyeN9fi8O/DvRpNS1CY4OoX6lIIFHW&#10;QqDuKgHuR2719TlvA/EGaQlXp4WUaUVeU5rlgkt25Ssvu1PKxOeZfhZKnKqnN7RWrb9Ee8/Xmo7i&#10;3juoJIZkWWGRSjxuAVZSMEEenWoNIs57DTbeC6u3v7lV/e3MihTIx+8QBwBk9B04q319q+LlfD1r&#10;05X5Xo15dUe0v3kPeW/Q+RfDGrT/ALJf7RyBndfCepkLJkkg2rtwx9TE3fqQD/er9GIZUuIUkjYO&#10;jgMrKcgg18d/tUfDseM/hzNqNvFv1LRd11GQMlosfvF/Ibv+A16L+xP8VD8QvhHBpt3N5mq6AwsZ&#10;dxyzRAZhb/vn5c9yhNf6QcIcRf65cM0Mzm716NqdXza+GXzX4n41ToPJc1qZa/4c/fh+q+R5f+3p&#10;8CxNbJ8RtHt8SxbYNWSMfeXpHN+Bwp9ivpXw+Md6/aXXNGtPEWjXul6hCtzZXkLwTwv0dGBDA/gT&#10;X5GfF74c3Xwp+ImteGrrcws5swSsP9bC3zRv+KkZx3Br934UzJ16TwdR6x29P+AfnnF+VLD1ljKS&#10;92e/r/wT0P8AY/8AjH/wqv4pW9reT+XoOuFLO73HCxvnEUp7cMcH0Dk9q/S3WPEWl+HbE3mqaja6&#10;daqMma6mWNB+JNfi779K0da8Rar4inE+q6neanKowJLudpWAxjALHp9K7M14dhmWIVeM+XvpucGT&#10;8TTyvDPDuHN2127n7JaHrun+JtJt9S0q8h1DT7hS0VzbuHRxnGQR15zXwB+05oLfBf8AaasvFFqh&#10;i03V2W+bb0yTsuF+pzu+r16t/wAE9fiEdW8F614RuZd0ukzi5tlY8+TKTkD2Dg/99it79vrwKPEf&#10;whg16KPdc6DdrKWAyfJkIjcf99GMn/dNfHZfF5Tm7ws/hfu+qe36H2+ZyWdZKsXBe9H3vmtwhkWa&#10;JJEbcjAMGHIIPIx+FOrz/wCBPiU+J/hlpMrvvntVNpL3O6PgZ9yu0/jXoFfT1Iezm4PofBU5c8FI&#10;KKKKgsKKKKAMvxN4Z03xfo8+marbLc2kw5B4KkdGU9iPUV8cfFf4Q6l8M9SLHdd6NM2Le8C/jscd&#10;mx+ePwH23VPWNIs9e06ew1C3S6tJ12yRSDIIP9R7V24XFTw0tNUzlxGHjXVup8O/DP4oa/8ACTxR&#10;b654fuzBcJ8ssLZMVxHnJSRc8j9RwRg1+nHwL+PegfHLw6t5pzi11WBQL3S5GzJA3qP7yE9G/PBy&#10;K/Oz4xfBK8+Hd09/YiS80CRvlm6tAT0R/b0b8PrxfgnxvrXw98RWuuaDfSWGo2zZV06MO6sP4lI7&#10;Gtc0ymhnFL2tLSp0f6M6MnzuvktX2VXWn1X6o/Zekrxf9nf9pXRfjlowgfZpvii3QG701m4b1kiJ&#10;+8hP4joexPtH41+O4jD1cLUdKtG0kfuGGxVLGUlWoyvFjqKKK5zqCiiigAooooAKKKKACiiigAoo&#10;ooAKKKKAG9KrX+oW2lWM95e3EdraQIZJZpmCoigZJJPQAVW8ReItO8J6Nd6tq95DYadaoZJriZtq&#10;oB/X+fFfnB+01+1VqXxlvJdG0ZptO8Hwv8sOSsl4R0eX/ZzyE+mecY9vK8prZpV5YaRW7/rqfP5v&#10;nFDKaXNN3k9l3/4B0P7Un7Xdz8R5bnwt4Qnks/C6kpcXi5WS/wAdQP7sft1bvgcV8y6bpl1rF9BZ&#10;WUD3V1M2yOKNcsx+lWPD/h/UPFOrQabpds11dzHCovQepJ7AdzX2J8JPg7p/w1sBNIFvNbmXE12R&#10;wueqJ6L/ADx+Ffr1Onh8noKjRWv5+bPxKvXxOcYh1670/LyRl/Bn4HWvgGFNT1MR3fiCRfvYylsC&#10;OVT39W/L39ZoorwqlSVWTlN3Z6UIRpx5Y6BRRRWZYUUUUAFFFFADWYIpZjhQCSTwPcmvFf2M9LPx&#10;C/aN1zxZMpaGxinu42PIDysUQf8AfBf8q9D+KWsHQfh34gvVba6Wcio3+0wKqfzYVY/4J1+GxZ+B&#10;PEuuMuHvr9bZTj+GJAf5yH8qyxtT6vltaot5Wj9+/wCB25VR+s5pRg1pG8vu2/E+uq+WP2pZ538b&#10;afE2RBHZ7o/TJdtxH5Cvp++voNNs5rq5lWC3hQySSucBVHJJ9sV578Z/hgvxI0GKayZF1W1Be3c9&#10;JFPVCffHB7EV+EZ9hamNwM6VH4tHbufpudYeeLwcqVL4t7GZ8B/iMvjrw7Jo+p7ZtSsYwr+Zz58R&#10;4DEHqex/+vV/4ifBDTviFq0WoXGp3Nk0cQgSKLZ5aqCTwCOvPr2FeQ/C2x1H4WxeJPFOrWUtr9hg&#10;+xx28w2mWZmUgD26cj174rhvEvxQ8TeK7iWS91a4WNyf9HgcxxAem0HkfWvkpZxRpZdTo5lTc5vp&#10;tonZNnzEs0pU8BClj6fNN9NtFs2eyN8Lfht8O7hZdb1WTU7lSNlnLIGLNngCNACfxyK96tYore3i&#10;SGNYolUBUUABRjgYFfKXwF+F914o8RW2t3sLJpFlJ5oZwR58gPygeoB5J9sfT6W8ceJIvBvgvW9c&#10;m/1WnWUtyQe+xCQPxxX0/Dkfb03UhQVOMnaKW782/wAj3Mmmlh54j2Spw6d7Lq2fCPxx1Bvjx+1p&#10;beHY2MukaTKtkQDlQkeZLg+xLZX8Fr6pWNYY1RFCoowqjgADoBXyt+xvoc2teIvFXi+9zLcMfs6S&#10;NyWkkYySH68L/wB9Gvqv61/PvjxnX1rP6WTUpfu8JBL/ALekryf5fcfU8E4dywlTManxVpN/JaJC&#10;GvJP2qrF7z4K6yyDPkSwTH6CVQT+teuVi+MvDcXjDwnq2iTHal9bPBu/ukghW/A4P4V+IcJ5lDJ8&#10;/wAFj6nw06kJP0Ulc+wzbDPGYCvh47yi1+B+Y9WdM1O70bUIL6wuZLS7gYPHPCxVlbsQak1rR7vw&#10;/q95pl9E0F3aStDLG3UMCQfw4/WqVf7TRdDMMMpWU6c1fumn+eh/FLVTD1LbSi/uPsH4N/tZ2WtL&#10;BpPjNo9P1D7qaoAFgm7DeP4GPqPl6/d6V9ETQ2usafJDIsd3ZXUZVh95JEYY/EEGvy24r0T4a/Hf&#10;xV8MHSGxu/tmlg5bTrzLxdf4TnKH/dPfpX8e8d+ANHGVpZnwpNUqt+b2b0jf+6/s+m3ofsWQ+IE6&#10;MFhc2jzx25uvzXU0/jv8Db74Va1Jc2sUl14auXzbXWCTFnnypD6joCeuPrXlAr7g8JftL+A/iVpz&#10;aV4hjj0iW5Xy5bTUgGt5M9QJMYx/vAV578Tf2RGmV9W8BXUd3aSDzBps0oJ55/dSZwR7Mfxr6vg/&#10;xOxeUqGR8d0ZYbER0jVkvcnbq5bJ+d7HlZxwxRxnNj8hmqlN6uK+KPy3t+J8xYJ969t+DX7Tmr/D&#10;tYNK1lZNa0BflVS2Z7YdPkY9VA/hJ7DBFeQ654f1LwzfvZarYXGnXafehuIyjfUA9vpWeK/cs6yH&#10;JeNMueGx0I1qUldNWdvOLWz80fC4LH43JcR7WhJwmun6NH6Y+DfHmg/EDS1v9C1GG+i/jVTiSMn+&#10;F0PKn6iuhr8vtB8Ran4X1KO/0i+n068j+7LbuVP0PqPY5r6H8B/toahYxx23ivS11FV4+22OI5fq&#10;yH5SfoRX8I8ZfR5zfLZyxHD0/b0v5XpNfpL8H5H7xkviJg8SlTzFezl3Wsf80evftVWP234J602M&#10;tbyW8w/CZFP6Ma8wt/2ifBVr8LVs421X7cvhv+wx4XaBTpwuQQfthOcbtwznG78a6f4ifHjwL8Rf&#10;hT4l0+z1cQX81k5jtLyNonZlwwUcbSSQOhr4x9K/b/A3h/G4XIK2XZxQnSnTrOSUk46OMe+6ut19&#10;58hxpnFOOYRxOAnGanCza12b/rU+kvh7+0nY6vpep6T44vbnQYpL201G3vPDlmkOWgbJidEx97C4&#10;bHUc8AV1f7PPiyL4ifHL4i+KYLY2lvfIHihbqqmQbc+5CAn3Jr5C9q+ov2HYAb3xbNjkR26fmZD/&#10;AEr7LxfwNHB8GZjXorWUYq3TWUUePwnmFfGZvhaNV3UW357P/Nn1hRRSMwUEtwPyr/KRUaknZRf3&#10;H9T88e4v41R1rSLbxBo99pl4nmWl5C0Eq/7LAg4/OsfxB8SvCnhWNm1TxBp9mV5MbTqZPwQHcfyr&#10;xbx5+2ZoumxSW/hawl1a56LdXSmKAe4X7zfiBX6Jw1wNxTnmJpzyrCTummpNOMV58zstD5vM89yr&#10;A0pRxdWOq23f3I+b/il8LdY+FfiKWw1GF2tGYm0vQp8u4QHgg9mAxle35VxnvXReN/iBrvxE1Y6j&#10;rt/JeTciOP7scS5+6i9AOnT9a504r/XXIYZlRyuhDOZRddRSm4/C38z+Q8fLDTxU5YJNU29L72Dk&#10;H0NO8xjxuYj0ya67wV8I/FvxAkRdG0a4mt2ODdSr5cA9y54/L8q+kvhv+xzpWjtFeeLbv+17gc/Y&#10;bfKW6+zN95/0r4HizxJ4U4Tg/rtaM6q+xC0pf8D52PeynhrNs2a9hBqPd3S/4PyPnb4Y/BzxF8VN&#10;QEWmWxhsEbE+ozjEMfsD/E2P4R6ivuT4XfCjRPhRogsdLj826kAN1fSgeZO3ueyjso6fXJrrdP06&#10;10izitLK2itLSFdscMCBEUD0Aqft6V/nx4h+LWa8cSeFpr2OET0guvZyfX02P6G4d4RwmRJVZPnq&#10;/wAz6enYWiiivwU+/I5YkmjeORFeNwVZWGQQeoNfLX7O2pP8DP2qr7wnO7RaVqsjWCbjwQ37y2b6&#10;nIX/AIGa+qa+T/2wNKn8M+NPCvjLT/3VyMJ5g7SwuHjJ98E/981/UHgLnX1fPK2SVZe5ioNL/HHW&#10;L+65+bcbYdww1LMofFRkn/269Gj9Ee1fHH/BQv4Zre6Do3ji1i/fWT/Yb1lHJic5jYn0V8j/ALae&#10;1fWPhPX4PFfhfSdZtjm21C1iuo/911DD+dZHxY8Fx/ET4b+IfDsiqTf2ckcZbosoGY2/Bwp/Cv69&#10;y3FSy/Gwqvo7P06ni5phY5lgJ011V167o/Hn606NGldURWZmICqoyST0AFLNC9rPJFIpSWNijo3B&#10;BHBBH4V0Hw31z/hG/iH4Y1UnatlqVtO3uqyKSD7EZH41++1JuNNziru10fzpTpqVRQk7a2Ppf9in&#10;4S/ETwv8S7XxLcaBcaZ4dntZbe7lv8QtIjKGQpGfmb51Q5xjGefX7V+I/hePxt4D1/QpVBGoWM1u&#10;MjoxQhT9QcH8K6KPDRqR0wOlK3zKR6ivwTH5lUx2KWKklFq23kf0Tl2V0svwbwsZOSd9/M/N39k/&#10;WJLW68ReH5yVkjZblYz1BBKScf8AfFfRVfO1vYn4fftheIdKA8qC7vLlFHbZKvnoPz2ivomv0vES&#10;VRxrLaSTPxylB0nKi94tr7gooorlOgKKKKACiiigCG7tIL61ltrmJJ7eVSkkcihlZSMEEehFfKPx&#10;q+A8/g2SbWdCje50NjukhGWe1z/NPft39a+tKR41kRldQ6MMFWAIOeOR6V04fETw8uaOxz1qMa0b&#10;Pc/PbQPEGpeF9YtdW0m8l0/UbVxJDcQsVZD/AIeueMEg1+j37Mn7VmnfGOxi0XW2i03xhCnzRZ2x&#10;3oHV4vfHVO3UZHT5P+Nv7P7aX9o17wxAXsuZLnT4wSYu5aMf3f8AZ7duOnhFjfXGl3kF5aXElrdw&#10;OJIZoWKujA5DKR0IPpXfj8uw2d0LrSa2fbyZOWZpicjr23g9139PM/ayivln9lv9ry3+Ikdr4W8Y&#10;Tx2nicAJb3jYWO/44Hosnt0Pb0r6mr8cxmDrYGq6NdWaP3LA46hmFFVqDun+HqOopKWuI9AKKKKA&#10;CiiigAooooAKKKKAG1z/AI28caL8O/Dd3ruvXsdjp1uMs79WPZVH8TE9AKofFD4p6B8I/C8+ueIL&#10;sQQoCsUK4Mtw+OI417k/p1OBX5jfHL48a/8AHLxIb3UnNrpcDMLLS43JigU9z/ecjq2PYYHFfSZP&#10;ktXNJ8z0prd/oj5bO89o5TT5VrUey/Vmz+0R+0lrXxz1kwgyab4YtpM2mmq33sZ/eSn+Jj+Qycdy&#10;fNvB/g3VPHWtRaZpNuZpn5dzkJEueWY9gM/0q78Pfh3qvxG1pbHTo9sS83F04PlwqT1J7k84Uda+&#10;zPAPw/0r4d6KlhpkXzNhp7lx+8mb+8x9OvA6Zr9WlOhllJYfDx/rzPxeTr5nWeIxDvf+tCh8MfhZ&#10;pfwz0rybVRcahKAbi9YANIR2Hovt/wDrrtaKK+flOU5OUnqevGKiuWKsFFFFSUFFFFABRRRQAUUU&#10;UAeT/tNaibL4W3EIODdXMUX5NvP/AKBX0H+xjoo0X9nnw18uJLsz3T+++V8f+Oha+Xf2trry/Cmi&#10;W+ceZelz9FjI/wDZq+0/gHp40v4K+B7bGCujWrMP9oxKT+pNeXn0uXLqcP5pN/cj6LheHNmNSfaP&#10;5sp/tDXktn8K9V8kkGVoomYdlMi5/McfjXB/AP4zqyWvhjW5dsgxHZXTnhvSNj6+nr069fa/GHhm&#10;Dxh4bv8ASLg7YrmMruAyUYcq31BAP4V8U+LvBmreBdYay1GBoZFbMUy/ckHZkb8uK/njPq2My3H0&#10;8dRV4W5Wum+z/Q93Oa2KwGNhjKWsLWf3n2t4o8I6V4z0z7Bq1v8AabXcJNgkZOR0OVI9a4S++G3w&#10;y8Ax/b9RsrS3ReV+2TNLuI7BWY7j7AVxnxW+MWt+F9L0nQbOX7PqzWUcl7dEAuhK/dAxwSQea8Mt&#10;4dW8Za3DArXGqalctsUyMZHY/UngDnqeAD6VnmueYONdU6WHVSr3a2fbuyMyzjCxrclOip1PNbeX&#10;dn2j8PPGVh420ia70u1e20+GY28O9Qu9VA+YAdBkkfhXln7b3ib/AIR/9n/V4Efy5dTngslIODy4&#10;dh+Kxt+tes/Dvwmngnwfp2kAhpIUzK4/icklj9Mk18w/8FHNWMPg/wAIaYG4uL+W5K/9c49oP/kU&#10;1+p8O06lSvh1X+LRv5anq5pVqUcnnKppJxs/np+ofspaENF+DenTbdsmoTy3bepy2xf/AB1BXsNc&#10;v8LtNGj/AA48MWYG3ytOgyPcxgn9Sa6f730r/N/jPMJZpxFjsZJ356k/u5nb8D9UyXDrC5dQorpF&#10;fkLRRRXxZ7Z4B+0h+z43j6NvEfh6JRr8SYnthgfbEUYBB/56Ace4GK+Mbq2msriW3uIngniYpJHI&#10;pVlIOCCOxB9a/UwV5X8Yf2fNC+K0L3ahdK19Vwl/EgxJgcLKv8Q7Z6j9K/sPwp8bJcP06eScQNyw&#10;60jPdwXZ94r70fjfFnBCzCUsdl+lTrHo/NeZ8BfyorX8W+F73wX4k1DQ9RCC8spfLk8ttyngEEH0&#10;II6jvWR61/onhsTRxlCGJw8uaE0mmtmnqmvkfzpVpzozlTqK0low610nhP4j+JvA8wfQ9au7Bc5M&#10;SSFoj9UPyn8q5v60VljcvwmY0nQxlKNSD3UkmvxLo4ithp89GTi+60Pebb9qq51yxWw8a+FdK8UW&#10;Y4L7BFIPfkFc/wC6BWZd2vwV8X5e1vda8EXTc7J4TdWwJ9ACWx+IrxntRXwUOAMswU3UyipUwrf/&#10;AD7k+X/wCV4f+SnvS4gxNdcuMjGr/iWv3qz/ABPT7n4Hi8y3h7xn4a15D92L7ctrOf8AtnJj+dY2&#10;pfBPx1pcZkl8MahPF/z0s4/tK/UNGWGK4mrFnqV3p8m+0uprV/70MjIf0Ne1SwOfYbSOMhUS/np6&#10;/fGSX/kpxSr4Cpq6Li/KWn3NP8x99o9/pbFb2yuLRumLiJkP5EVU/Guptfin4ysl2w+K9aVOmz7f&#10;KV/ItTm+KXiiXmbVDcnv9ogilP8A48pr0I1s3jpOlTfnztfhyP8AM53HBvacv/AV/mcpViz1C602&#10;TzLS6mtZP70MjIfzFbx+I2tMfmGmOf8Ab0izb+cVKnxD1ljhI9LDf7GjWYP6Q1NatjKkHCrSptPd&#10;Obt+MBwhRjJShOV/KP8AwRkfxJ8Wwx7E8T6uqdNv26TH/oVVJdc8QeIZPLkv9T1Jz/C00kp/LNdF&#10;p/irx5fMBp0V057fYtMjH5bI66qx0/456woS2/4SuGM9P3stsv8ANRXxmJxeX5Y+edPC033dRL/2&#10;w9mnRxGK0UqsvSL/APkjh9L+EvjXXGBtPC2ryq3/AC0a0dF/76YAfrXX6f8AsveOJlV9STTtAiPP&#10;malfRrx64Ut+tdDb/s+/GTxFj+0b6eBG6nUNWZ/zCs36itzSf2JdYumD6v4otICeW+ywPMT+LFef&#10;wr4HNfErAYOLj/bWGpJfyQlVfyalb/yU+gwvDOIrNP6lUl/ikor8V+pkaZ+z74D0fa/ij4n6WSOW&#10;ttNni3fTcWJ/8drs9F179nz4eFXtDHq95Hz501tNdPkdwWXYD9BVLx9+y94T+HPw313XJr/UdSv7&#10;W3zCZXWOISMwVTtC56sOrV8r88CvLyHLaHifhquJ/trE1KMJcrUVGlFuydrJXa16nVj8TU4XqQpf&#10;UqcZtX1vNr5tn2XqX7aPhKxTZpujapdhRhd6xwp7AfMePwr1D4Q/EZ/ip4QGvNpv9lxPcSRRQmbz&#10;MquBuJ2jknPbtX5yetfoj8AdH/sP4O+FrbbtZ7T7Q3rmVmkz+Tivxzxm8POGuCcho1supyeIqVEu&#10;aUm3azb627dD7LgviLM88x84YiS9nGN7JJa3Vj0Giiiv4rP20KKKKAE968Y/a20Eax8H7q6C7pdN&#10;uYblfXBPlt+j/pXs9ch8X9NGr/CvxXbEZLabOyj/AGlQsv6qK+54HzCWV8S4DFxduWrC/o2k/wAD&#10;ws8w6xWWYii1vF/lob/7F/iU+I/2fvD6u26bT2lsX9tjnaP++Cte5EZH4V8j/wDBOfVzcfD/AMT6&#10;aTn7LqSzAegkjA/mhr65r/SXNqfssdViu9/v1PzjJKvtsuoyfa33aH5NftNeFP8AhDfjp4u09FCQ&#10;veG7iUcALKBJgew3n8q8wXv2NfUX/BQjRBYfF/S9RVdov9LTc3qySOv54K18u1+1ZTW+sYClN66I&#10;/CM4o/VswrU1paT/AMz6Tuv2+PiS1jFbWtvo1n5cap5y2zu7YGMks5Gfwr7B/ZX+JuqfFf4RWOt6&#10;1OtzqwuJ4LiREEYJVzt+VeB8pWvyr5FfoB/wTr1X7R8NvEWn5ybXVPNA9niQZ/NDXyfEeV4XD4F1&#10;aFNJpq79T7LhfNsXicwVLEVHJNPQ8r/a2tv+EW/aw0PVV+RbtLK5Zug4kMbf+OoPzr26vKf+Ciln&#10;9i8ceCdTUfNJaTJn/rnIrD/0ZXqNrJ59rDJ13orfmAarDSdTL8PN9rfdocOYQ9lmWIgu9/v1JaKK&#10;Ko5gooooAKKKKACiiigAr57+N37PovftGv8Ahe3xc8yXOnRjAk7lox/e/wBnv256/QlFbUa06Eua&#10;BlVpRqx5ZI/OgM9vMGUtFKjZBHDKwPX8xX3L+yv+2Muq/Y/CHj27VL7iKy1qY4WbsI5j2b0bv355&#10;PC/Gz4CQ+LFn1vQIkg1r701uMKl13JHo/wDOvlW5tZrO4lguInhnjYo8ci7WVgcEEdiPevYxOFwu&#10;d0OSppJdeqOPBY7FZHXVSk/d6roz9r8g89qWvg39lf8AbGk0D7H4Q8d3bSaZ8sVlrMzEtb9lSU90&#10;6AMenfjkfdsMyXEKSxuskbjcrKcgg8g5r8czDLq+W1fZVl6Poz9yy3M8PmlH2tF69V1RNRRRXmHr&#10;hRRRQAUUUUANrzv40/G7w/8ABLwy+p6xN5t3ICtnp0TDzbl/QeijjLHgfXAOP+0B+0VofwL0AtOy&#10;6h4huVP2LS0b5m7b5CPuoD379BX5l/ED4ha78TvE1zrviG9a9vpjgZ4SJc8Ii/wqM9PqTzk19dkm&#10;QzzGSq1tKa/H0/zPis+4ip5ZF0aLvVf4ev8Akafxa+LviD4yeKJdZ1653YJW2s4yRDbIT91B+WSe&#10;TS/C/wCFOp/EzVPLgBttMhb/AEm9Zcqv+yvqx9PzrR+EPwZv/iTfC5n32ehRNia6xhpP9iP1Pv0H&#10;6V9haDoNh4Z0uDTtMtktLOFdqRoPzJPcn1NfpdbEUsFT+r4dWt+B+RwpVcZUeIxDvf8AEq+EfB+m&#10;eCdFh0zSrcQW8fJbq0jY5Zj3Jraoor55tybbZ7CSSSSsgooooGFFFFABRRRQAUUUUAFFFFAHzv8A&#10;teSH7L4Zj7b52/RK+/8A4cQi3+H/AIbiHSPTrdfyiUV+fv7XinyfDJ7brgfpHX6DeAZPN8D6A4/i&#10;0+A/nGteLxH/ALph/WR9Vwn/AL3iPRHnPxe+K2ofDnxvonlobjTZIHNxb9N/zDkH+8AP1/Ed1oeu&#10;+G/ido8dxD9n1OBWDmGZAzROOmVPQj/9VcZ+0L8ObrxloNvf6dEZ9Q07c3kqMtJGR8wHqeAR+PrX&#10;zV4S8Val4F8QQahZSSQywviWE8CRQfmRh+fXoa/n3G5riMrzGVPEx5qM7W8tNbf5Hq4vMq+XY6UK&#10;8ealLby9P8j6m8XfAfQfGXiSfWdQubwSTBQ0UbqqYVQB2z0HrXHeKPGng74L2k+n+FLK3uNeYbGk&#10;B8zyj/tuST1/hB7dqzv2hvipqVrqK+HNMnazi8lZLqaM4dywyEB7DHJx1z9c+TfDrwTd+PfFFpp8&#10;EbNb7w9zLg7Y48gk59SOB7/ia4cwzGjTxjw+W0V7VuzlbW73t/mceOx9KGLdDAUl7VvWXW/l/mfb&#10;Wi3T32k2c8oxJJCjt9SoJr4n/wCCj9wZda8B2w6LDePj6tCP6V9xRRiGNI1GAoAH4V8Mf8FGk8vx&#10;P4GmPQ21yPyeM/1r9v4fTWLjfdRl/wCks9niS6yuSfeP5o9/0qEW+l2cSjAjhRR+CgVZFQ2JDWVu&#10;w6GNf5VPX+VGNbliare/M/zP2yhpSjbsgooorhOgKKKKAPhH9rXS/wCzvjNfzgYW+toLj8kEZP5x&#10;mvG6+mP23dJ8rxF4a1Tb/r7SS2Lf7jhh/wCjDXzP2Ff7D+FOYf2lwXl1a+0FH/wD3f0P444sw/1b&#10;OsTDvK/36/qGfzr7M+F/7Pvw98bfDfw9q91o7m7urNDPJHdSrukA2ucbsDLA9u9fGfavuz9kjVTq&#10;XwbsrfO5rK7nt/oC3mAf+P1+f+PWMzXLOH6GNynETpSVRJuEnG6ae9vOx9DwBQwuLzGdDF01NOLt&#10;dX1TXfyEk/ZH+HUmcWV9H/u3jn+eahb9kH4en/llqQ+l2f8A4mvqbwvptlqOiRNNbRySAsCxUE9T&#10;V6XwfpcvIgKn/Zcj9K/nnB5f4g43A0cZhM6k1OKlZzkt1e3U/Zp5bkcJuE8JHTyR8mr+yH8PVxmD&#10;UW+t4f6CrEf7Jfw5jxnTbuT/AHr2QfyNfTkvgG1Ykxzyp7HBH8qpy/D+Tkx3in0DJ/XNeNjMJ4q0&#10;r8uNqT/w1f8ANo2hlvD/AP0DxX/bp89w/su/DaEj/iQNJ/10u5j/AOz1p2/7PXw6tMbPClmx/wCm&#10;heT/ANCY17JJ4H1GPO0xOPZjn9RVOTwxqkPLWjEeqkH+Rr4PHVvEinf6xVxL9JTa/Bs9KnluSL4K&#10;NP8A8BR59afCXwVY48nwpo6Y9bKNv5ityz8OaTp4AtdLs7YDtDbog/QV00PhbVJelowHqzAf1q5F&#10;4H1CQjc0UY7/ADEn+VeHHJuNM0+OFaV/5nJf+lM7oxy7D/BGK9Ev0OdGFwAMClrro/h+/wDy0vBj&#10;+6sf/wBersPgKzU5eaV/bIA/QV6uH8L+KcV/Fgof4pL9LlPMMLDb8jhKPevSIfCGlw/8u+7/AHmJ&#10;rL8YWFpp+loILeON3kC7lUA9zXfjvCjMctwFXHYqvD3It2V3fy1S3JhmVOpNQhF6nzD+11qn9n/B&#10;24hBwby8hg/ImQ/olfC9fXP7buqeT4f8L6cG/wBfdTTkf9c0VR/6Mr5Gr+2fo/4D6nwXTqta1Zzl&#10;9z5f0P5w8Qq/ts7lD+SKX6/qSW0D3d1FCgy8rqigdckgAfma/UHRdPXR9HsLBAAlrbxwKO2FUL/I&#10;V+dXwd0f/hIPil4XsSu5Xv43Yf7KNvb9FNfpDX4r9JvMubFZflyfwxlN/NpL8mfa+GGGtSxGIfVp&#10;fdr+otFFFfw4fugUUUUAJis7xLCLrw3qsBGRJaSqfxQitKqOuOItF1Bzxtt5D+Sk16eWyccbRcd+&#10;aP5o5cTZ0J37M8S/4Ju3JEvjq37YtH/9Givt3vXw7/wTejP9oeOZP4fLtV/WU19xd6/1Uz3/AH6X&#10;pH/0lH4zw1/yLKfz/NnxB/wUhsR9o8C3gHO27iJ9f9UR/Wvir0r7n/4KQqP7D8EHuLi5/wDQUr4Y&#10;9K/UeGZc2WU/n+bPyfimPLmtX5fkjsfh78IfGHxUN4vhXRJdXFoVE7JJHGI92duS7Drtbp6V9x/s&#10;T/Brxj8IrfxWnirTV06PUDbPbqLhJCSnmBs7CccMtc3/AME4bHb4R8Y3eP8AW30MWf8AdjJ/9nr7&#10;Dr43iLOa06lXL7LkTXr0Z9xwxkdCFKlmN3z6+nVHxR/wUkhBj8Ay91a9X8/IP9K6zwzIZvDekynq&#10;9pE35oD/AFrl/wDgpJJ/oXgRPWS8PvwIv8a6XwmpXwrowPBFlCD/AN8CvSy//kV0PWX5ngZx/wAj&#10;evb+7+SNWiiiug84KKKKACiiigAooooAKKKKACvKPjJ8D7T4gW76jpwjs9fjXiTGEuMDhX9+wb+l&#10;er0VpTqSpSUoOzInTjUXLJH536ppd5ouoT2N/byWt5C2ySGQYZT/AIe4r6V/Zd/a6uvhpNbeGPFk&#10;0l74WYhILpstJYZPHu0ft1HbPSu4+LXwe074l6eZV22etwriC8A4b0Rx3X+Wfwr468ReHNR8K6vP&#10;puqWzWt3CcMjDg+jKe4PqK92pDDZxQdGstfx9UebQrYnJ66r0Hp+fkz9l9N1K11ixgvbG4ju7S4Q&#10;SRTQsGR1IyCCOCDVqvzJ/Zn/AGqNT+C9/FpOrNNqXg+Z/wB5b53SWhJ5ki56Z6r35xz1/SLw54k0&#10;3xdotpq+jXsWoaddIJIbiFsqwP8AI9sHkV+RZrlNbK6vLPWL2f8AXU/bcnzmhm1Lmg7SW67f8A1q&#10;KKK8M+gErwf9pL9qLS/gnpr6dYGPU/Fs8eYbPOVtwRxJLjoPRep9hzWB+1B+1tZ/Cu3uPDnhmWK/&#10;8Wuu2STh4rAHu3q+Oi9up7A/nZq2rXmu6lc6hqN1Le31zIZJridizuxOck+9fdZFw9LFtYjFK0Oi&#10;7/8AA/M/PeIOJY4NPDYR3qdX2/4Jb8UeKdV8aa5eazrd7JqOpXT75Z5TyfQAdgB0AGAAK9I+DHwL&#10;ufHc0Wq6sslpoKNkDlXuiD91fRf9r8q1fgn8AZPEZg13xHC0OlcPb2b5DXPcMw7J/P6dfqSGGO3h&#10;SKJFiiRdqogwqgDoAOwFfeYrGwox9hQsrfgfmVDCzrSdavdt/wBakWn6fbaTZQ2dnBHbWsK7I4o1&#10;AVVHQAVZoorwOZdz2OV9goooo5l3HyvsFFFFHMu4cr7BRRRRzLuHK+wUUUUcy7hyvsFFFFHMu4cr&#10;7BRRRRzLuHK+x8//ALXVvu0Pw7PjhLmWP/vpQR/6Ca+6fg3eDUfhP4NugciXR7R/zhU18Y/tU2Ju&#10;fh1b3AGTb30b/wDfSuv8zX1J+yjqw1j9n3wZNuz5dn9mPt5btHj/AMdryc/jz4CjNdJNffqfR8LS&#10;5cwrQfWKf3M9CuvFOmWOuW+kXN0sN/cRmWGN+A4BwQD6+1ZHiT4V+F/Fl0LvUNLie53BvPiOxzj1&#10;I+9+NeY/tTeHbiaz0jXbcMVtGaGVkzlNxBUn0GRj6kVxXw//AGida8NyQ2usltY05SFLMf36D1Df&#10;xfRufevwnGZ1h6OMlgswp+7pZ2uvn/mfTYrNaFLFSwmNh7vR7o9j8XfAXRvGfiyTWr+7uQrxojWs&#10;JCg7RjJOM8jHTHSovGHijw58C/DP2bSLSGO+mH7i0TlnPTe564HqevSpfil8Ybfwj4QstQ0spd3O&#10;qJmzLZ27cAlz7AEcepFfKlxdap4019Wnlkv9TvJRGGY5LMSAAB2HPbgCvPzXMsJltVwwNNOtPr2v&#10;/mcOZZhhsBUcMJBOrPr6n3jpt8mpafbXcf3Jo1kX6EZr42/4KRaaXsfA1+BxHLdwE/7wiI/9ANfY&#10;mh6f/Zej2Vnnd5EKRZ9cKBXzn/wUA8PnVPgnb36LltM1OGZm9EZXjI/Euv5V+uZDUccZRc93p96s&#10;etntOVXKqie6Sf3WZv8Agu/GqeD9CvAc+fYwyfnGpP61s+leb/s6a0Nc+DPhuXO6SCBrVuenluyg&#10;fkB+dekDpX+ZHE+CeXZ3jMJL7FSa+6TP1jK6yxGBo1k/iin+AtFFFfLnqhRRRQB8+ftoaN9s+Hem&#10;agFy1lqCqT6LIjA/qq/pXxhX6E/tF6P/AG38GvEsQXc8MAul/wC2bq5P5A1+e1f6cfR1zL63wnLC&#10;t60qkl8mk/zbP5g8RsN7HN1VX24p/doFfXP7EWreZ4f8TaYW/wBTcxXAXv8AOhU/+ixXyNX0N+xX&#10;q32X4gavYE4W70/eF9WRwR+QZq+58aMB9f4JxqS1gozX/bsk3+Fzw+CsR9Xzyg3s7r70foL4Cl3W&#10;VzHnlZM/mB/ga6muJ8AzYubqLPVFI/X/ABFdt61+LcB4n61w/h5drr7m1+R/QeOjy4iQ1mCjkge5&#10;oDhlJBBHrmvjX9tHxr4r8V/EDwx8KPBtzNb3mop9ouvJlMRkySFVmHRAEdiO/HpXAfB/xh46+HOn&#10;fGD4c+ItRuje6X4eu722f7SztbSLF1ikzkAh1YemO2a+rlj1Gs6XK7bX6Xtex9th+DKtfKo5j9Yi&#10;pySkqf2uRy5eb7/w6n6EiRTwGB+hpa/KXw94y+NHgHw7pHxKh1nVrrw7LcmJZbm9a4hkKsVKSRlj&#10;gEqVyR6YIOK/TzwH4qt/HPg3RvEFqCsGo2kdygPUB1BwfcZq8JjY4q65Wn59u5ycS8J1uHVCo60a&#10;sJNxvF7SjvF9mb1N3qDywB9zTq/Pv9pb/hY/i79p7V/DPgjV9USZLGG5SxtdQa3jwsYLEDcFzyK1&#10;xWI+rQUuW93ayPN4dyL+38VPDutGkoxcnKW1k1/mfoHuG3JIxSeYn99fzr4L+F/xI+JPxi+Cfjr4&#10;fR3l5J490eW3+y3DXHkXJiE6+YrOSDldjAknJ3YOa8t+G/hn41+LviFf6HYa3rFzeaBdxrqcLaww&#10;CDzMEcvhh8rdK4XmS9zkpt839WPsKXh/P/ao4rG06boPW73i0nGS8pXSXnofqT61x/j6bBso+3zP&#10;+WP8a62MEIoPXAzXB+OJi2rLHniOIfqea+N8RcV9W4erW3k4r8U3+CPznL482IXkfCv7bGqfaPHG&#10;haeDkW2nmXHoZJGH54QfpXzofSvW/wBqjVDqnxq1lAcraRw249OI1Yj82P615JX9KeGGB/s/g7Lq&#10;P/TtS/8AAve/U/mnimv9YznEz/vNfdoe1fsi6P8A2l8YILgrlLGzmuM9snEY/wDQz+VfdFfKH7EO&#10;j7rzxTqrLwkcNqjf7xZmH/jq/nX1dX8A+P2Y/XuNatJbUoQj+HN+p/QHh/h/YZJCb+22/wBP0Foo&#10;or+bj9LCiiigBO1c98Rb4aZ8P/Et2TjydNuJPyiY/wA66HrmvL/2ltaGifBfxC27D3SJap6ne6gj&#10;/vnd+Rr63hPByzHPsDhIr46sF/5MjyM2rLD4CvVfSLf4GR/wTf01o/DvjS/I+WW6t4AfdEZiP/Hx&#10;X2UO1fN/7BPh86T8C471l2nU9QnuB67QRGP/AEWa+kK/00zmfPj6vk7fcrfofl2QU/ZZbRXdX+/U&#10;+KP+CkV0BF4Fts8lruT8hEP618RV9Zf8FE9YF18SPDemBs/ZNNaUj0MkhH/tMV8m1+t8Ow5Msped&#10;/wA2fjfE0/aZrWa8vyR3/wAO/jx45+FOn3Fj4X1s6ZZ3Evnyw/ZopAz4A3ZdCegHQ9q+wf2L/jh4&#10;8+L3iLxDF4m1NL/T9PtY2QLbRxkSO5xyoHZWr8/6++f+CdOg/ZfAvijWSuDfX6W4PqsUYP8AOU15&#10;3EuHw1PBVK3s1ztrWyvv3PR4WxGKqY+nR9o+RX0u7bdvU5T/AIKQXnn614EslOWSG7kI7/M0IH/o&#10;Jr0LSofs+l2kQ6JCi/kB/hXkf7cVwde/aE8KaMh3eXaW0ZA7NJcN1/AL+deyqAqgdB0rgwi9nluH&#10;i+zf3s3zKXtM0xEl3S+5WFoooq+Zdzl5X2CiiijmXcOV9goooo5l3DlfYKKKKOZdw5X2CiiijmXc&#10;OV9goooo5l3DlfYK4z4mfC/S/iVpJt7tfIvowTb3qKC8be/quf4T/PmuzopxqOElKLs0RKnzLlkj&#10;4C8ZeC9U8Ca1LpmqweVKvKSLkpKueGU9xXon7PP7SGt/AvWggMmo+Grh83mms3Azj95Gf4X/AEOO&#10;exH0r488A6V8QtFfTtTi56w3CACSFscMp/oetfGfxC+HOq/DfWjZajH5kD5NvdoDsmUHqD2I4yP/&#10;ANdfQwqYfM6Tw9dJ/wBdDyEsRllVYjDtqx+tHgXx5ovxI8OWmuaBex32n3C5DKfmRu6sP4WB6g10&#10;Oa/JX4H/AB18QfA7xIL/AEuQ3GmzEC90yRiI7hQev+y45wwH5jiv04+FvxW8P/F7wvDrmgXfmxNh&#10;Zrd+JbeTHKOvY/z7V+VZxklbLJ8y1pvZ/oz9myTPqOa0+WWlRbr9UfG37Vv7It14XuL/AMZ+D4pr&#10;3SJHa4v9PyXltiSS0i9SydSR1Xnt0+SopWhlSRDh0YMpwDyORx9a/a8qGUg8ivif9qn9jfd9s8Ye&#10;AbP5uZb7RIF692khX19U/L0r6fIuIk0sJjX5KX6P/M+U4h4Zd3jMCvNx/Vf5EXwD+P2m/EKGHRNc&#10;jtrPxGi7UbYqx3YA6qMYD8cqPw9B7j9jt/8AnhH/AN8Cvy9jkltbhJI3eGeJgyspKsrA5BB7EH+V&#10;fXv7P/7S0fiT7N4c8VzrFq3CW2oPgLc9grns/wDP69fkeLeF8VhubH5bOTh9qN3p5ryPpuEeKMJi&#10;OXAZnCKntGVlr5Pz/M+hvsdv/wA8I/8AvgUfY7f/AJ4R/wDfAqaivxb65if+fj+9n7X9Swv/AD7j&#10;9yIfsdv/AM8I/wDvgUfY7f8A54R/98CpqKX1zE/8/H97H9Rwv/PuP3Ih+x2//PCP/vgUfY7f/nhH&#10;/wB8CpqKPrmJ/wCfj+9h9Rwv/PuP3Ih+x2//ADwj/wC+BR9jt/8AnhH/AN8CpqKPrmJ/5+P72H1H&#10;C/8APuP3Ih+x2/8Azwj/AO+BR9jt/wDnhH/3wKmoo+uYn/n4/vYfUcL/AM+4/ciH7Hb/APPCP/vg&#10;UfY7f/nhH/3wKmoo+uYn/n4/vYfUcL/z7j9yIfsdv/zwj/74FH2O3/54R/8AfAqaij65if8An4/v&#10;YfUcL/z7j9yPNP2g/D0WrfB3xLHHBGJIbf7UCqgH92yuSDj0U1q/8E/vEQ1T4L3OmlsvpmpSxhfR&#10;XCyD9Waup1fTYtY0u90+cfubqF4H78MpU/oa8F/4J969J4f+IHjHwjdnZLLCsoQn/lpDIUcf+P8A&#10;6V+p8O4ieNybE0Jyu4SUvv0Z+XcQYeGBzvC14R5Y1IuL+WqPuPUtPttVsprS7hS4tZlKSRSLkMD1&#10;BrwbxZ+yxHNPLP4e1IWyMcraXYLKvsHHOPqD9a+gJV3xuAcEg8ivnLS/2itZ8H6rdaN4msRqLWcr&#10;Qtcw/u5eCRkjo2Rg8Yr5DOv7Nagswjo9pdvmtThzdYD3Fjo6PZ9vuL3jL4H+INW8F+ENLt2t5r3T&#10;fMinZpMRqrHO4EjJAwB0711vwx+Cel/DgHVb+db7VUQk3DjbHAMc7Qf/AEI/pk1veC/jB4b8dSJb&#10;2N55V6wz9luF2Scc8djx6E15b+0j8Tp4bhvCmnyNCCoa9kU8kMMrHn0I5PrkD1FedWp5TgabzOPv&#10;tJKOt9UrL56Hn1YZZgqbzGPvtWS1vqlZfM734cfF6Hx34x17S4totrfD2bjrIg+Vj/31gj2arvx8&#10;8JHxx8HfFujInmTTWEjxL6yIPMQf99KteIfswWM83j64uUVvIgs2EjDplmXaD+R/75NfVjLuRgec&#10;jFe3w3mFfE4aGKq/EpP87nbldaeZ5fJ1/tcy+T/qx8H/ALFPiT7V4V13QpG/eWd0tyinrtkXBx7B&#10;k/8AHq+kPu818leG7U/Av9rfVvD8n7jTNRnktot33fKmIkhx9G2r+dfW1fy544ZN/ZvFc8ZTVqeK&#10;jGpH1atL8Vf5n1vBWKdXLPq0379GTi/lt+AUUUV/PJ+gBRRRQBm+I9MXW/D2p6e/3Lu2kgP/AAJC&#10;v9a/MGaFreaSJxtdGKke44Ir9UOwr82PixpA0H4meJ7FV2JHqMxRemFLllH5EV/c30ZMy5a+YZc3&#10;uozXyun+aPwnxPw16eHxKWza/VHKelep/sx6p/ZXxp0AlsLcmS3Pod0bAD8wK8sPNdB8PdW/sHx1&#10;4e1DO1bbUIJWPsHBP6Zr+zuLMD/aWQY7B21nTmvviz8Xymv9Wx9Ct/LJP8T9UfBcvl60i/342X9Q&#10;f8a9DrzDw3N5OtWbf7ePzGK9P7V/FnhXiPaZLKi/sTt+C/W5/VuZr96pd0fG4kFx/wAFDr+WZd32&#10;DSN8Of8Ar3Xp/wB9t+dcvpn7WUnxw0H4haTceEbHSJz4Y1Cc30M/mSNthICn5Bxz69quftH+IJPg&#10;V+1t4a+INxayTaPfWXk3HlgZcKGjkA9SFaNsd8V5vB4w0Dx58YPizrXhe3+zaJceDr4QRiAQgbbZ&#10;FbCDoNwNfeyqunUdNSs+d3XdNaM/esNl1LG4GjjqlByisPTUJ3dozhK0o6btt317Hp/g+yttQ/4J&#10;0ailwqsqQXUqZ5+dLpmU/mBXuf7IV/v/AGbfCE07YWG2kUs3ZVkcfyFfDP8Aw0Zb237L1r8LdOsb&#10;k6rNM4urpgPLEbTmTamDkk/KvTua/QP4A+CZvCPwN8L+H9QiaK6TT1FxGeqPICzD8CxH4V0YCpGr&#10;Vi6bvywSfqeDxlgq2XZdWhjE4utipziuvJa3N87o3vA/xW8J/EmS9TwxrlrrL2e3z1tn3eXuztz9&#10;cH8q+R9M8Vaw/wDwUGvZG8PTK7xtYMpc/LbhABc/d+6QBx/tda+kPgn+zn4a+BM+rS+H5r6VtTEY&#10;m+2Sq+NhYrjCjH3jXzF8WPixpvwX/bY1jxJqttcXdsmlRwCK1ClyzRrj7xHHFb4uU406U6ztaSv+&#10;J5HDOGw1fHZhhcqhKrGVCSjzaSb926003/I6r4Uxx6T+3t8RbW1GyG401pXReBvP2ZifzYn8TWh+&#10;yv8A8nL/ABv/AOv1f/Rslct+xW2pfE/42fEH4nXlu0MNxGbZM/dDSOrbAe+1IkB+orqf2V/+Tlvj&#10;f/1+r/6NlrnoPm9lNbOUmvxPazim8P8A2hhpu86eHoxl/iThc+uj615n4pm87XLwjorKv6f45r0t&#10;j8p+lePeI9QW2j1K+YgJEJZix6YAJ/kK/MPFas3l+Hw0d5z/AEt/7cfkOW2i51H0R+bPxZ1Q6x8T&#10;vFN5ncJNRmCn/ZDlR+gFcn6VNeXTXl5PO3LTSNIfXkkmoe1f3nlOGWAy6hhltThFfcj+R8ZUeIxN&#10;Sq/tNv72fbf7HOjf2d8KZrwr89/qEsobvtVVQD81b8zXu9cD8B9H/sP4P+FbUrtZrNZz9ZSZM/8A&#10;j9d9X+PHiBmH9qcVZhir3Tqyt6J2X4I/sbh/D/Vcqw9K20V97V2FFFFfnp9EFFFFABXzL+214kEO&#10;h+H9Bjb57idruRR12ou1cj0Jc/8AfNfTPWvky6tD8d/2wNO0lP3+laZcrHJ3Xybcl5c+zPuX/gQr&#10;+ivA3Jv7Q4pWPqL93hYyqP1taPzu7r0Pz3jXEuGXLCU/jrSUV9+p9w/BfwifAvwq8LaE6eXNZ2ES&#10;zL/01KhpP/Hi1dr/AA0irtUD0rK8V+ILbwp4Z1XWrw7bXT7WS6lPT5UUsf0Ff2HKUq9Vye8n+Zww&#10;jDDUVHZRX5H5kftgeJ18UftAeJXR98NiyWCe3lqAw/77L149ZWcuoXkFpboZLieRYo0HVmJAAH4k&#10;VY1zWJ/EGtX+qXTb7m9uJLiVvVnYsT+ZNdJ8HvEGieFfid4b1nxCk0mkafdrczLboHcsgJTgkZAc&#10;KT7A/Sv6ApU3g8EoRV3GP5I/m+tUWNxzqTdlKX3XZ+hGl/sXfCv+wdPg1DwytzfRW8aTXMd5cRmS&#10;QKAzELIByQT+Neo/Dv4b6D8K/DiaJ4dtWs9OWV5hG8rSHcxycsxJ/P0Fc/4F/aI+HnxEaGHRfE9m&#10;93IQq2dyxgmLH+EI+CT9M13mralDpGl3l9cvst7aF5pGPZVUkn8hX4biq2OnL2OJlLfZ3/Jn7/g6&#10;GX04e3wsY6LeNvzR+f8A40nX4gftyToAJbaxvFjORkAW8AJB/wCBqR+NfUH2O3/54R/98CvlP9lS&#10;Gbxj8WfF3i65G9tkjkntJPLu4+iq3519Y9RXg8aYypRxtPCUptezhFaPrv8AqenwVg6VfBVcZVgn&#10;7WcnqumxF9jt/wDnhH/3wKPsdv8A88I/++BU1Ffnv1zE/wDPx/ez9D+o4X/n3H7kQ/Y7f/nhH/3w&#10;KPsdv/zwj/74FTUUfXMT/wA/H97D6jhf+fcfuRD9jt/+eEf/AHwKPsdv/wA8I/8AvgVNRR9cxP8A&#10;z8f3sPqOF/59x+5EP2O3/wCeEf8A3wKPsdv/AM8I/wDvgVNRR9cxP/Px/ew+o4X/AJ9x+5EP2O3/&#10;AOeEf/fAo+x2/wDzwj/74FTUUfXMT/z8f3sPqOF/59x+5EP2O3/54R/98Cj7Hb/88I/++BU1FH1z&#10;E/8APx/ew+o4X/n3H7kQfY7f/nhH/wB8Cj7Hb/8APCP/AL4FTGs7xB4h07wpo9zqmrXUdnY267pJ&#10;pDj8AO5PQAeta08Ri601CE5NvzZlUw2DowdSpCKS3dkP1KbTdHsZ729Nta2cCGSWaUBVRQMkk9hX&#10;xP8AH/47J8SroaRo9tHb+HraXesjRAS3DjIDk4yqjJwo5559BR+OHx61D4qXzWdr5lh4chf91a5w&#10;0xB4eTnr/s9v1ri/h78PNd+J/ia20Lw9ZNeXsxyT0SJARl3b+FRn+QHOBX9EcLcNTyun/aGaVHz7&#10;2b0j6+Z/OvFPEkM1q/2dlVNcm10tZenkUfCvhTVfG2vWmi6JYy6jqd2+yKCIcn1J9ABySeBzX6M/&#10;An9kfQfhr4VaPXf+Jvrt7sku5FmeOKMgHCIARkDceTyfbpXVfAH9nfQvgVoG23Vb7X7lB9t1R1+Z&#10;++xB/CgPbvgE161XJnfEE8bL2OGfLBfe/wDgHrZBw3TwEfbYlXqPp0X/AAR1J1paK+KPvD5J/ao/&#10;Y9i8aLd+LPBNskGvgGS701MKl73LJ2En6N9evwNcW81jdS29xFJb3ELlHjkBVkYHBBHYg1+1vSvm&#10;79qD9k2y+LNtP4g8Oxxaf4ujXcy4Cx34H8Lns/HDfQHjkff5HxC6FsLjHeHR9vXy/I/OOIOGliL4&#10;vBK0+q7+nmeA/s+/tNbPs3hnxjdfLxHaatK3TsElPp0AY+2fWvqcMGwwOQeR3Br8wNZ0e+8Papc6&#10;dqdpLY39s5jmt5lKujA4wRXvf7P/AO0pJ4Va28O+KZ2n0biO2vnyz2vYKx7x/wAvp08TizguNaMs&#10;xytavVxXXzj/AJHpcJcayoSjl2avTZSfTyl/mfY1JUdvcRXUMc8EizQyKGSSNgysDyCCOoxUlfgs&#10;ouLs9z99jJSSad0xaKKKksKKKKACiiigAooooAKKKKAEr5Rkvv8AhTP7Zenaof3OnaleI7seF8u5&#10;GyRj7K7M3/Aa+ru9fN37Z/g83nh/R/EsCfvLGX7LMy9dj8qSfQMP/H6+/wCC8VGlmLwtR2jWi4/f&#10;sfn3GuFlVy5YqmveoyU18tz73znmvIvjF8DU8eTtq2lSx2msBQrrID5c4HA3EDggd+emPpu/AP4g&#10;L8TvhL4d14yCS6lthFde06fJJ/48pP0Ird8deNIPAekpqd5bTTWQlWOZ4ACYgeAxHcZwPxrszbBU&#10;JU6lDGr3Y7+Vup8/XWGx+DU62sGr/wDBPlFvhN468N6lDcRaJdC4gkEkUtuVkwwOQflPt3rvfid8&#10;HfEPjLxva6jp9psi1K3jkuJJmCrbuqhWDd+mO3XNez6H8VvCniLZ9j1q1aR+BHK/lv8ATa2DXVec&#10;hjLhlZQM5BGK+Rw/D2Xzoyp06rlBtPddPQ8ShkeBnRlThUcoNp7roeUyWul/s8fDeea323WoSMoL&#10;SfKbmY9vYAAnHYA9+a9J8O65beJNDs9TtG3W91Esi+oyOh96+Q/jR8R5PH3ih1hcjSrNjHbL2bsZ&#10;D9e3sPrXvv7OJnb4X2Pm52iWYR5/u7z/AFzV5VmkK2PlgsMv3UI6fJ7/ADuVluZQq42WEw6tSjHT&#10;5Pf53PAP+Cgnw7mjj8PfEHTVZJ7NxY3ckY+ZRkvC+ewDbhn1Za9C+FfjaL4heA9I1uNlMs0W24Vf&#10;4Jl+V1/MH8xXtfxC8F2PxD8F6v4c1Bc2uoW7Qs2MlD1Vh7qwBHuK+Dv2cfEV98J/ibrnw28Qn7OZ&#10;bhkiD8KtwvAI9pEAx9F9ay8TeHXxTwq61GN8Rg7yXd038S+W/wAj0sFiP7FztSlpSxGj8prb7z6t&#10;uWkjt5XhjEsyoxRGbAZgCQM9snHavlu4/bcubW4lgl8FqksbFHVtSIIYEgg/uuowa+qOM+9fCX7U&#10;/wAPT4L+JM9/BHt03Ws3cTAYAlyBKv13Hd/wMV+D+CeS8M8SZrWyniCh7SUo3pvmlHWO60avda/I&#10;9njfG5pluEhjMuqcqTtLRPfZ6o+j/gf+0JbfGG/1Gwk0xdHvrWNZo4vtHnebGSQxB2j7pK/99V69&#10;9a/M7wD40vfh94s0/XbA5mtZMtHniWM8Mh9iD/Kv0X8H+LtO8deHbLWtKmE1pcpuHTcjfxIw7MDm&#10;t/Gjw2p8GZhDG5VSccHVVlu+WS3V3ffdXfcngriWWdYeVDFyvWj6K67/ACNqvg79q7Sf7M+NGqyh&#10;dqXsMFwOOP8AVqhP5ofzNfeVfHv7bWliHxh4e1EDi4sWgJ/3JC38pKr6PWPeE4yjRv8Axac4/daX&#10;/tpPiJh/bZK5/wAkk/0/U+bqVWKsCOCOaSiv9QKkVODj3R/LkXaSZ+ovgnWhq2g6Fquci5t7e63f&#10;7yK39a9uX7o+lfMX7NF5H4k+EfhMSziELbG1Mjfw+UzIAfwQV9Axyalt/dXtncAcDKkfqDX+efBK&#10;nkeMzLBzheEasoqzWjjKV9Lp7NdD+vJVFjMJh6yerin96Rk/FD4SeGfjDoA0jxPp4vbZH8yKRXKS&#10;RP8A3lYcg/zrl/Bv7LPw28DabqVppvh9QNStZLK7nmnkklkhcYdNxOVBH93HQV6It5qsY+a0t5f9&#10;ycj9CP60v9q3qf6zS5f+2cit/Wv1f+0MFKfPOD5v8EvzsdVPMMxo4b6pSryVK9+VSsr+lzzjwv8A&#10;so/CvwfrVtq2m+E7dL63YPDJPLJMEYHhgHYjIPevXOBx0rLXxAi/620uovrCT/LNL/wkmn9GmMZ/&#10;6aIy/wAxW9PMMvpq0Zxj+H4GGLxWOzCSni6kqjXWTcvzuanrXlvjn9mf4c/ErxHNr3iLw+NQ1SZV&#10;R5zczJkKMAYVwOld9/wklg33JGkP/TONm/kKb/bwY4isrqX/ALZFf54p1Mxy+orOcZLsve/BXJwm&#10;IxuAqe1ws5U5bXi3F29VYh8J+DNF8CaFDo2gadDpmmw/ct7dcDnkn3Oe5rN8LfCrwv4L8S63r+j6&#10;YLTVtafzL+fzXbzmyTnBJA5Y9AOtbJ1S+YfJpkn/AG0kVf6mmNdatJ923tYf9+Ut/IVk8zwqslCT&#10;tt7kv1SRPtcU3Nuo/f8Ai974tb666666mjezC3s5pT0VC36V85/GbVv7H+Ffiq73YZdPlQH3cbB+&#10;rfrXuN6t7cW8kVzqFpbo67SFUk/mT/SvmL9rrUF0n4QatAkm8XVzDaqw43fOG7H0Q1+TcTRnnXEW&#10;T4dQtB1Yx1au7yTeibeiXUzr1FhMsxVS+qi/yPgsdamsrV768gtoxl5pFjUDqSxAAH51DXa/BXR/&#10;7e+LHhazK7lN9HKw/wBlPnP6LX96Zxi45bleIxctqcJP7k2fypgqLxWKp0l9qSX3s/RLSbFdL0uy&#10;soxhLaBIVHbCqAB+Qq1S7ttJ3r/ETE1ZVq06st22/vZ/cNOCpwUV0QfTpXjvxu/aJtvhBq1hpsOl&#10;rrN7cRGeWP7T5QhTOFJ+RsliG/KvRfG3jLTvAPhm81vVJfLtbdchc/NI38KKO5Jr85/G3i698eeK&#10;tS13UGzc3km/bkkRqOFQeyqAPwr+k/BXw1pcZY6pjs2pOWDpK1rtc0nsrqz03dvI/NeNuJp5NQjQ&#10;wk7Vpejsu/zPo+z/AG2LrULyC1g8FLLPM6xxoupHLMTgAfuupJr6kj3mNC6hXI+ZVOQDjkA49fav&#10;hz9lH4et4u+IserTxFtO0XFwxYcNMciNfwI3f8BFfco9a4fGvJuGeHc4pZRw9Q9nKEb1PelLWWy1&#10;btZa/M24JxuZ5lg54zMKnMm7R0S23eiX9I474u+Oo/hz8P8AVtaLKLmOPy7VTg7pn+VBj2Jz9Aa4&#10;v/gnz8NpLfSdb8eX6MZ9Qc2dnI/Vo1bMr577nwP+AGvMP2gdcv8A4zfFrRvhx4ebzlguRDIy8qbh&#10;vvs2O0a5z7hq++fBPhGx8B+E9J8P6amyy0+3SCPPBbA5Y+5OST6k1+/+GvDr4U4UjOvG2Ixlpy7q&#10;C+FfPf5niYvEf21nbqR1pYfRecnv9xu18x/t6fEhfCvwri8N28u2+8QTCNgp5FuhDSH8TsX/AIEa&#10;+mZJFhjZ2YKqjJYnAFflP+058WT8XvixqWpQS79Is/8AQrDB4MSE5cf77Fm+hFfsnDeBeMxsZte7&#10;DV/oeXxTmCwWBdOL96ei9Op5P0NFW9L0m91y+is9Os57+8lz5dvbRtI7YG44UcnAB/Kobm1ms53h&#10;uIZLeZDho5FKsD6EEda/a+aN+W+p+Dckrc1tD2/9jHwB/wAJz8c9Jnlj32Oiq2pTZHG5eIhn18xk&#10;P/ATX2p+2H42XwV8BdfKSbLvUwumwDPUyEhx/wB+xIfwri/2CfhqfC3wwuPEl1Fsvdfm3xlhyLeP&#10;Kp+ZLn3BFeZ/t7eLZ/GHxD8K/D/TW8ySDbLKinIM8zbIwfdVBP0kr8qxVSOZZ4v5Ke/pHV/jofru&#10;DpyyvIG/t1dv+3tF+Gprfsi+Fzofwt/tGRNs2rXLTg9/LX5F/VWP/Aq9vrM8N6HB4Z8P6bpNsMQ2&#10;VvHAvb7qgZ/E1pV/P+cY15hj62J6Sk/u6fgfv2TYJZdl9HC/yxX39fxFooorxz2gooooAKKKKACi&#10;iigAooooASgUfSuV+I3xJ0b4Y6BJqerz4P3YLVCPNnfHCqP5k8CunD4eriqsaNGPNJ7JHJicRSwl&#10;KVavLlit2y94y8aaR4B0G41fWbpba0iGAOryNg4RF7sf8egFfCXxg+NGrfFrWN85az0iFs2unq2V&#10;TtuY/wATH19+Kzfih8U9Z+KmvNqGpybLeMkW1lGT5UCk9AO5OBlj1rc+BnwF1/45eJBZ6chtdKgY&#10;G+1SRSY4F9B/ecjoo/Hiv6S4c4XwvDtD69j2nV7vaPkvM/mriPijFcSV/qGXpql26y835GR8JfhD&#10;4h+M3imLRtBt8gYa5vJAfJtY8/ecj9AOT+tfp18F/gj4e+CfhlNM0eLzbuQBrzUJVHnXLgdT6Adl&#10;HA/MnU+GPwt0D4SeF4ND8P2gggTmWZuZbiTGC8jd2P6dBgV1+a8TOc8q5lNwhpTWy7+p9NkXD9LK&#10;4KpU1qvr28kOooor5c+vCiiigAooooA8K/aS/Zh0j43aW99aCLTPFlumLe+24WYDpHLjqvoeq/TI&#10;P5r+LPCOr+BfEF3ouuWMlhqdq22SGUY/4ED3BHQjrX7N15P8fv2e9C+Onh/yrtVsddtlP2LVI1y8&#10;Z67H/vIT1HbqOa+zyPP54BqhX1p/l/wD4XP+HIZgniMMrVV+P/BPhH4C/tEXfw5uItH1p5L3w1I2&#10;F6tJZk/xJ6rnqv5e/wBrabqdprWn299Y3Ed3ZzoJIp4mDKynoQa/OP4ifDnXfhb4muNC8QWTWl5E&#10;cq3JjmTJAdGx8yn9Ohwciuv+CPx41L4U6gLW48y/8OTtmazzloieskfo3qOh+vIrinhClm0HmGWW&#10;53q0tpf8E4uFuMK2UVFl2aX5Fom94/8AAPvbNH4VmeHfEeneLtHttV0m7jvLG4XcksZ/MEdiDxg9&#10;K06/nepTnSm6dRWkj+jKdSFaCqU3dMWiiisjYKKKKACiiigAooooAKwfHXhWDxv4P1bQ7jaEvbdo&#10;1ZuQj4yjfgwB/Ct3vRW9CtLD1Y1qbs4u6+Rz16MMRSlRqK6kmn8zwb9gTx9N4f8AEXiP4daqTDO0&#10;jXVtFIcbZU+SZMeuAG/4C1fZviTQbXxPot5pV6m+2uozG/qM9CPcHmvz5+Pun33wb+M2hfEXRUKR&#10;zzrO6rkKZk4kRiO0iZ/Nq/QHwj4osPGnhnTdd0yXzrC/gWeJu+GGcH0I6EdiDX7bmqp5jRp5jBXh&#10;Wjqv72zR+J5VCWFlWyjEauk7Lzi9j488ffCnXPAd/KtxayXOn5JjvoUJRl/2v7p9j74zW98D/H1/&#10;pfiODQbi6kk0nUgbYxM2RG5BClPTJ4wOOc19TeJvEmm+FbFbzVZvs9o0gjMxQsqk9N2BwO2T6ioN&#10;H1jw7rDLcabdafdN13wOjH8xX5DDh2lhcYqmGxHLbXl8u2+zOCORU8Ni1UoV+W32fL79j5S0H4J6&#10;/rXjK50VreS2t7WbbcXrqQip1BXP3iVIwPcZr6C8e+KLX4L+A9Ph0+JC0ckVvbwN/EoILk++0Nz6&#10;mvR9y43DGO5FfGnxt8eP438ZTiNydPsS1vbrng84Z/xI/ICs8XRw/DOEnUoO9Spon2/4YjFUqHD+&#10;GnOi71J6J/12Przw/rdt4i0W01O0ffb3UayKfqOh96+TP26vgvPNb2nxM0CN49Q04omomEYbywf3&#10;c4x3Q8H2Knote4fs2zTt8MbYTZ2LPKIi393d/jmvTL6xt9UsZ7O6hS4tZ42ilikGVdWBBBHcYzX6&#10;LkuYyVOlipK/MlzLunuvme5VoLOMviqmjkk15PufMfwO+KUHxW8EwXrMq6rbYgv4RwVkA4cD0YDP&#10;5jtU/wAaPhjB8U/A91pfypqEX76ymb+CUA4BP91hkH6ivA/HvhXV/wBjv40JqFgkt14O1Rm8pc8S&#10;Q5BaFj/fjJBUntj1YV9T+H9esPFGi2mraZcLc2N1GJIpFPUensQcjHsa/krxA4YxXh5xBR4hyRtY&#10;acuem19l7uD/AMuq+Z9FkeOhnmCqZXmK/ewXLJd10kj8x9S0250fULixvYXtru3kaKWKQYZWU4II&#10;+orv/gz8bNU+EOrMYg17o1wwN1YM2Ae29Cejgfnj8vov9pT9n/8A4Tq3k8S+H4ANfgTFxbrx9sjU&#10;cEf9NAB+IAHpXxfLG8EzxyI0ciHayOMEEHBBH1r+4uF+Isi8WuHHSxMFJtWq03vGXddfOLX5n4Pm&#10;mXY/hLMlKk2rO8Zd1/W6P0p8B/EbQPiRpK3+h3yXK4/eQMQs0JPZ07fy44NeR/td+AtY8ZaH4fuN&#10;F0y41OeynmEkdrGXYI6qc49Mp+tfHui65qPh3UIr7S7240+8jOVnt5CjD2yD0/nXuvg39srxPoyJ&#10;Dr1ha6/EvHnr/o8/4kDaf++RX4JU8GM84Hz2nxBwlKOIjTbapzfLLVNWvs9H3R99HjTA57gJZfm6&#10;dNyt7y1Wmt7dPxPDdW8N6toTFdS0q909umLq3eI/+PCs6vt7RP2vvAWsRhNRS+0pmGGFzb+anuMo&#10;T+orTk1z4I+OOZpPC88r/wAVxHHBLz7sFavvv+IvcRZW+TO+HqsLbyheS/8ASbfifP8A+qGXYpXw&#10;OYwflLR/n+hj/sb6t9t+Ft1Zlsmy1CRAvorKrD8Mlq955DAg4ri/h74V8GeD47weEjawwXjLJMlv&#10;eGZWKggEAucde3tXZ+9fwhxxmEc24ixeZ4KlOnTqy5kpK0k2tb28z97yGhLB5dRw1acZSgrXTuvL&#10;8CaO7nj+5NIn+65FWI9c1CHlLyX8Wz/OqVJ+FfIUc4zLDaUsROPpJr9T3nSpy3ibEfizVI8ZuA4/&#10;2kFWU8bX6/ejhf8A4Cf8a5+iveocacQYf4MZN+rv+dzGWEoS3gjfk8a37fdSFPopP9aryeLNTbpc&#10;bP8AdQVkUmKmvxlxBiPjxk16O35WCOEoR2gi7JrV/Ny13Mfo5H8qryXU0v35Xf8A3mJqL8KK8Ktm&#10;2Y4n+NXnL1k3+ptGnCO0Uhfc15b8f/hfq3xa8N6bpGmXdrZpDefaZpLot0CMoAAByfmPWvUv5VQv&#10;9f0zS1LXmo2lovrPOifzNepkOY5plOY0sxy+LlVpu8dHLX0PPzChhcZhp4bEu0Jb62PmjSf2H4lw&#10;2p+Knf1S0tAv4BmY/wAq9O+HX7NfhX4b65b6zYy393qMCsI5LqVdo3KVJ2qo5wT+db+q/HHwDo27&#10;7R4r00sOq28wmb8kzXCa9+2J4G0tWXT11DWZB93yYPKT8S5Bx7gV+3YjOPFjjKnLCyjWlTqKzShy&#10;Rae6bslb5nwtPB8JZNJVU4KUddZXf3XZ7nXL+PviX4f+Gukm91y+SAkExWyENNMR2RM5PPc8D1r5&#10;W8Z/tkeKdaV4NCsrbw/A3Hnf6+f67iAo/wC+a8M1fWL/AMQahLfaneT395IcvPcSF3P1JPbsK+04&#10;Q+jpmeLqxxHElRUqa+xF3k/K+y+Vzxs48RsLRi6eWx55fzPRfdu/wO2+MXxm1b4ua0JbgGz0m3J+&#10;yaerZVP9pj3Yjv8AgK4jSdKu9e1K10+xge5vbmRYoooxyzE4AFVoIZLiZIYo2lmdgqRoMszHgAD1&#10;+lfa/wCzd8AR8P7NPEOuwqfEVzHiOFsH7HGRyP8AfI6+nT1r+pOK+Jcj8JuHVRwsFFpWpU1u33fW&#10;3Vt/mfleU5ZjuLcxc6rbV7yl2X9bI9B+D/w2t/hb4Js9Hj2yXjfvrydf+WkzAbj9BjaPYVm/Hj4q&#10;xfCvwTNcROv9sXgaCwiOCdxHMhH91Qc/kO9dr4k8R6f4R0O81fVLhbaxtU8ySRuvHQAdyTgY75r5&#10;e+Gfg3V/2wPjJNrWsRSW/g/THXzI8nasQOUt1P8AebqxHYnp8tfxF4d8LYrxAz6txFnjbw9OXPUb&#10;+3LdQX622Wh+755j45Ng6eVZcv3s1yxXZdZM9b/YV+Cs2laZcfEbXYmfU9VUrYefy6wk5aU55zIe&#10;/oM/xV9d1DZ2sVjaw29vGkEEKBI4412qqgYAAHQYFcb8YPixpHwd8F3mv6s4YxgpbWqth7mYj5Y1&#10;+p6nsAT2r+xMRVqZjibwjq9El0XRHi4TD0cowfLJ6R1b7vqzxr9t345r4D8FN4S0u4C69rkbJKUP&#10;zW9r0dj6FuVH/Aj2r86a6Dx5441X4jeLNR8Ra1P59/eyb2xnbGvRUXPRVAAH0+tYVuYlmjMwZodw&#10;LiMgMVyMgEjrjNftOT5bHLMKofaer9T8MzrNJZti3UekVpH0PuL9gP4MfZLG7+IWp2+JbkNa6Wrj&#10;pGDiSUZ9T8oPoG9a+pPGXwr8JfEGAxeIfD1hqnGBJNCPMUf7Lj5h+BrkPgD8YfAfxA8J2Gm+ErhL&#10;I6fbpF/Y9xhLiBFAA+XJ3Dp8wJHvmvWa/IM0xWJqY6dWpeEunRpdD9pyfB4SngIUadpx69bvqYcr&#10;aV8PfCMjhU0/RdHsyQq/dihjTp+CivgL4Fw3Xxm+PfiDx/qSFobaV7lA3IWR8pEn/AUB/wC+RXtX&#10;7fHxY/4R3wTaeCrCXGo64wkugh+ZbZG6e29wB7hWFO+Afw+/4V18N7Czmj2ald/6XeevmOBhT/uq&#10;FX8DXPjcT/ZWTVK7/iV/dj6faZWGw6zbO6eHiv3eH96Xbm+yvkej0UUV+KH7WFFFFABRRRQAUUUU&#10;AFFFFACUUd68w+NPxy0v4T6b5SbL/X5lzb2O7hc8B5COig/icfjXfgcDiMxrxw+GjzSZ52Ox+Hy2&#10;hLEYmXLFGp8WPi9o/wAJ9ENzesLjUZgRaafGwDysOMn0UHuRXwh468e6x8Rtfm1bWbkzTPxHGuRH&#10;CnZUXsBVLxR4p1TxlrVzq2sXb3l9O2WkboB/dUdlA7Cvbv2Zf2VNS+Ml7FrWtLLp3hCF8tLysl6R&#10;1SL0XsX/AAHOcf0vkmQ4HhPCvE4l3q9X+kT+Zc6z7HcXYtYXCq1Lov1kYP7O37NetfHLWRM3mad4&#10;XtpMXWpFeXxg+XFn7zH16DPPYH9MPBPgnRfh34dtdD0GyjsNOtlwsaDlj3Zj1ZieSTVzw/4e07wr&#10;o1rpOkWcWn6daoI4beBdqoo/z+ZrSPSvkM2zitmlTXSC2X+fmfeZNklDKaWms3u/8vIdRRRXgH0g&#10;UUUUAFFFFABRRRQAUUUUAee/Gb4K+HvjX4ZfStZh2XCZa0v4wPOtnI6qe49V6H8iPzF+L3wd8Q/B&#10;jxRJpGuW/wAjZa1vowTDcx9Ayn1HGV6jNfr13rkviZ8MdB+LPhe40PxBaLcW0gzHKOJIHxgPG3Zh&#10;/wDWPHFfUZLnlTLJ8k9ab3Xb0Pkc8yClmsHUhpUWz7+TPy6+EHxl1f4Tax5tszXekzMPtWns2Fft&#10;uX+64HcV92+CvG2kfEDQYNX0a5W4tpOGXo8TY5Rx2YZ/GviD47fALX/gX4iNrqCNeaPcM32HVI1I&#10;jmA/hb+64HVT9RkVz/wz+KGs/C3Xl1HSpd0L4W5s5CfLnQHow7EZOG7ZPvXt8R8L4XiKh9ewDSq9&#10;+kvJ+Z8xw7xPi+GsR9QzBN0u3WPmvI/R2iuT+G/xM0b4oeH01PSZsOuFuLWQgSwOR91h6HnDd8V1&#10;n86/m3EYarhKsqNePLJbpn9K4bE0cZSjXoS5ovZoWiiiuY6wooooAKKKKACiiigDjvix4Bg+Jfgb&#10;UtEk2rcOvmWsrf8ALOZclDn0J4Psxrgv2D/izPpt5qPww11mguYJJJtPjm4ZWBzND9QcsP8Agde2&#10;18tftMeCNQ8B+LtN+Jvhotazx3EbXTxj/VTqRskI7q2Apz14/vV+ncI4+FeE8mxD0nrB9p/8E/L+&#10;LsDPDzp51hlrT0mu8f8AgH3x4m8P2virQ7zSr1N9tcxlGx1HoR7g4P1FfGPjz4ba18PdTkivIHe0&#10;Dfub6NSY3HbkdD7H9RzX1P8ABX4qaf8AGL4f6d4hsSqSyL5d3bg5ME68Oh/HkeoIPeu3lhSZCsiK&#10;6twdwBBrys8yCGPlyVG4VI6X/RngY7LqGdUYVoSs+jXY+OvhX8WNW8J6/aQXV9Nc6PO4imhmcusY&#10;bjcuckYJyQO2fYi1efA7Xbr4h3Gi28DrZM/nC+ZT5awscg5/vDpj1B7c19UxeGdGt5vNj0yzSXOd&#10;6woG/PFam5B3XNeFS4a56UaOLrc6i7r06r56HDT4f5qUaWKq8yi7r9V8zifEUFr8N/hXfQWTG3is&#10;bFo4nzht5UhTn1LEfia5z4D/ABXk8c6bLpupuG1izUEv/wA9o843fUd/qPWs79qbXJLLwnp+mxkh&#10;b64zIexVBnB/4EVP4V5T+zr5/wDwtLT/ACc7PKl83HTbtPX23bazxeZzwuc0cHR+BJRa9f8ALQzx&#10;OYyw+a0sLS+HRNev+Wh9JfFT4Z6P8XPBt74d1qLdBMN0Uyj54JQPlkQ+o/UEjoa+EvCPiPxD+yf8&#10;Rrrwb4uSSXw7cSb0nUEptJwtxF7cfMvt6iv0JvvEmm6bq1lpt1dJBeXis1vHIcebtxuAPqNw46/r&#10;XH/Gz4J6H8bvCb6Tqsfk3cWXstQjXMltIR1Hqp4yvQgeoBH6FUp4DN8HVyfNI89Ce66xfSS7NHq4&#10;7C1JVVjsBK1en+P91+pzdjfW+p2cN3aTR3NtMgkjmjYMrqRkEHuDXinx0/ZrsviJ52s6H5eneIsZ&#10;dT8sV3js3o/+1+dea+FvGXiv9lPxlJ4N8a20tx4fdy0UseWVVJ/10Dd1/vJ2Oehzn6v0XWrHxFpd&#10;vqOm3Ud7ZXCh4p4WBVgf6jv6Yr+OM5yXiPwdzqOYZbUboyfuVF8M4/yy6X7p+qPqMLi8v4uwcsLi&#10;4WqL4oveL7o/MvX/AA9qfhXVJ9M1azmsL2E4eGZSD7EeoPqODWd/Kv0n+IHwx8O/EzTfseuWKzso&#10;Iiuo/lmhz3V/6Hj2r5I+Jv7KPibwa0t5ogbxJpK8/uFxcxj0aMfex6rn6Cv7G4D8cMj4ohDC5lJY&#10;bE9m/dk/7suno/xPxjPuBsdlbdXDL2lLy3Xqjw6inyRvDI0citG6nDKwwQR1BHrTK/pNShVipJ3T&#10;PzRqUXZ6D43aNgyMysOjKSDW5pXj7xNohBsPEOp2YH8MN3Iq/lmsHpR+NcWIy7BYuLjiKMZp94pm&#10;9PE1qLvTm16M9b8P/tTfELQWQSarHqsK/wDLO/gVsj/eADfrXtfgP9srRNYlitvE2nvokzcfa4CZ&#10;YPqRjcv618c0fhX5TxB4Q8IcQU5Kpg40pv7VP3Wvu0fzTPrMv4wzjL5LlrOUV0lqvx1P1J03UrTV&#10;7GG8sbmK7tJl3RzwOHRh6gg1Yr8/Pgn8btT+E+txo7yXXh+dwLuxzkAE48yP0cD88Y9K++tL1S11&#10;rTba/sp1ubO6jWaGVOQysAQR+df52eJHhtj/AA/xyhUftMPU+Cdt/J9mvxP6M4b4locQUG4rlqR+&#10;KP6ryLVVNU1Wz0XT5r3ULqGytIV3STTuFRR7k8U3WNXs9A0m71O/nW2srWNpppW6KoGSf/rDqSK+&#10;A/jR8atV+LOuOWeS10KBz9ksA2BgcB39XPv0zxV+GvhrjvEDGuMZezw9P452/Bd3+RHEvE1Dh+im&#10;1zVJfDH9X5HvXjz9szR9JlltfDGmvrEq8fbLkmKH6quNzD64rxbxB+1J8QteZxHqyaVCx/1dhAqY&#10;9gxBb9a8l60e1f6I8P8AhFwhw/TiqeDjVmvtVPeb89dF8kj+dcw4vzjMJNyrOK7R0X4am7qnjzxJ&#10;rbE3+v6leA/wzXcjD8s4/SsNmaRizsWY8lmOT+dJ070V+q4fL8HhYqFCjGC8opHylTEVqzvUm36s&#10;SiinwxSXEqRxI0kjnaqICSSeAAPU12ylClFyk7JGCUpOy1G/yrT8OeGtU8XatDpmj2Ut/ezH5YoR&#10;k+5J7AepOK9h+GX7J/iXxeYrzXt3hzS2Odkq5upF9k/hz/tdPQ19beA/ht4e+G+mCx0KwW2Df624&#10;b5ppj6u/U/Tp7V/NPHnjlknDMJ4TK5LE4nyfuRf95rf0X4H6bkPAuOzOUauKXs6Xnu/RHnPwM/Zv&#10;sPhusWr6z5eo+IyMqwGYrXjonq3qx/D39l1LULbSbGe9vZ47W0t0Mks0rBVRQMkk1Bruvaf4Z0m4&#10;1LVbuOysbdd8k0zYA/8Ar+w7mvlPxD4o8W/taeNE8J+D7aS08NwuHlll+VNoP+unI7dcJ/Xp/HuS&#10;ZDxF4wZ1PMszqtUYv36j+GMf5YLa/ZL1Z+y4vGYDhPCRwmDheo/hit2+7G+I9a8RftcfEm38K+F0&#10;kt/DVpJvaZwQgTOGuJf1Cr7gd+PvT4Z/DjR/hV4PsfDuiweVa2y/PI2N80h+9I57sT/QdABWX8Gf&#10;gzoXwV8JQ6No8fmTNh7u+kAEt1J/eb0A6BegH4kx/GL44+GfgroRv9cug13Ip+y6dCQZ7lv9lewH&#10;djwPyFf2fhsJhsHhaOS5NS5aFPRLrJ9ZS7tnyeFoPC8+ZZlO9WW7e0V2Rv8AxA+IWh/DHwzd69r9&#10;4tnY26/V5G7Ii/xMewH8q/Ln47fHDWPjj4vk1S/LWunQFksNOVsrbxk9T6u2Bk/QDgYqH40fHDxF&#10;8bvER1HWZfJsoiRZ6bC37q3U+nqxGMt39hgV55xX63kWQxy9e2ra1H+H/BPy/iDiGWZy9hQ0pL8f&#10;X/IOTS/Wuxs/g94z1DwHJ4xt/D15N4djcq14ig8DOXC53FARywGODz1rL8D+CNW+Iviiw8P6Jatd&#10;aheSbEX+FF6s7HsqjJJ9q+oWJouMpKatHfy9T5L6rW5oxcHeW2m/oek/spfCXVvih8UrCWznudP0&#10;zSZFu72/tnaN0UH5Y0YdGfBHB6bj2r9Odf16y8K6DfatqU629jYwtPNK54VFBJP5CuU+Cvwj0r4L&#10;+B7TQdNAllA828vCuGuJiBuc+3YDsAPrXzN+3D8ZLjxBqln8KvDLNc3E0sbakIDkySEgxW/5kMfo&#10;vvX5FjK8uIMxSjpTj17RW7Z+z4KguG8scp61JdO8nskeceAI739pT9oDUvGmrxsdHsJVnSF+VVVJ&#10;8iH9Nx9cN619b1xfwj+HVv8ADDwTZaPEFkusebdzL/y0mYDcfoOFHsBXaema/JeJs2jmmNtR/hU/&#10;dj6Lr8z9V4YymWV4K9b+LU96b830+QtFFFfIH2IUUUUAFFFFABRRRQAlFFeAfH/9pGDwWtx4f8NS&#10;pc68Rsnuhhks89QPWT26Dv6V7GV5Vis4xKw2Fjd9+iXdni5rm2FyfDvE4qVl0XVvsja+O37Qll8M&#10;7aTStKaO98SyLxHw0dqCOHf39F+n4/Emsaxe69qVxqOo3Ml5e3D+ZLNK2WZj7+n06cVBdXU9/czX&#10;NxLJcXEzF5JZGLM7E5JJ7kmvsP8AZW/Y5bV/sfi/x7ZsljxLY6LMuDN3WSYdl9E78E8cH+l8uy3L&#10;uD8HzS1qPd9W+y8j+Z8wzHMeM8byQ0prZdEu77s5v9lv9kO5+Iklr4p8XwSWnhgESW9m2Vkv8HIP&#10;qsfv1PbHWv0G0/T7bSrOC0s4I7a1hQRxQxKFRFAwAAOgFSxxpDGqRqERRhVUYAA7VLX5/mWZ18zq&#10;+0qvToux+mZXlNDKqPs6S16vqxaKKK8g9sKKKKACiiigAooooAKKKKACiiigAooooAwPGngvR/iB&#10;4du9D16xjv8ATrlcPFIOh7Mp6hgeQR0r80v2i/2aNY+BusG5iEmpeFbh8WuohcmMnpHL6N6Ho2OP&#10;Sv1KrP17QdP8T6PdaXqtnFfafdIY5reZQyup9RXvZTnFbK6l46we6/rqfOZzktDNqVpaTWz/AK6H&#10;4+eB/HWsfDvXodX0a5ME6cPGcmOVc5KOvcH/AAIr7u+Efxi0f4saKLi0YWupwqPtenuwLxn+8PVD&#10;/eH86+eP2nP2UtQ+Dt5LrmhpLqPg+Z87uWksST92T1XPRvwPYnw3wz4m1PwfrVtqukXb2d9btlZE&#10;6H/ZI7gjjBr7HOshwPFmFWJwztV6P9JHwWS57j+EcW8LiU3S6r9Yn6b0V5b8E/jppnxY00QS7LHx&#10;DAn+kWWeHx1kj9VPp1H616lX80Y7A4jLa8sNiY8skf0zgMfh8yoRxOGlzRYtFFFeeekFFFFABRRR&#10;QAlUdc0Wz8SaPeaXqEC3FldxGKaJuhUjHHuPUegq9S1pTqSpSU4OzWxlUpxqxcJq6e58m/DDxlqf&#10;7IXxqn0fVpJJvCOqMqyyYJBiJIjuFH95CSGHpu6/LX6I2d5BqVpDc20qT28yLJHJG25WUjIIPcYr&#10;5f8AjR8J7P4seE5LJtsOqW+ZbG6YfckxypP91sAH8+1cT+yD8frvwXrR+Fnjd2tHjmMGmzXJwYZM&#10;/wDHux9D/AffA6iv22hio8RYL63D+PTXvruv5l+p+K1KEuG8b9Tqf7vUfuP+V/yv9D2H41/DnxFY&#10;Xk2v+Fr3UFhlO67srOd1Kt/fVVPOe4/Hvx4SfGviWGTnXtVWRTzuvJeD7jNfePDL2NZGoeEdE1OY&#10;z3mlWVzIP45oEY/mRX5fmXDssTVdbDVnBvddPkcuOyKWIqe1w9Vwv06Hzh4T1O++OGhT+F9YlaTU&#10;7UfabDUmTjIGCkhHqD179eo59K+BXwjuPAUF1qOrIn9r3H7oKrBhFGD0z/tHn8BXo9veaLo9sBFN&#10;ZWtuvTYyIo/Ks2b4neE4JfKfxDpyvnGPtKH+tdOFy3DYWpCvi6qlUjpd6enXVo6MPl+Hw84VsTUU&#10;qkdLvT+rHiH7VWq58R6DaxsUmtYJJgynBG5hgj05jr0v4C/ECfx14TaO+fzNRsGEMr95Fx8rn3PI&#10;+oNeO/tMWM0ni6y1iMibTLu0VIbiM5TKliRkezA++TjpXZ/so6RNb6TrmpOCIbmWOFM99gYkj2+f&#10;9DXhYPEV/wDWKpBfDLftZLRni4SvW/t2pFfDLf0S0Z6R8U/hP4d+MHhqXRvEFmJk5aC4QATW74+/&#10;G3Y/oehBFfDOueG/iH+xr4md1Da54LupciUA+RL2AYf8spcfgfev0Z96p6vo9lr2nT2Go2sN7ZXC&#10;FJbedA6Op7EHrX6o50MVhp5fmFJVcPPeEvzXZ+aPpcblqrzWJw8vZ1o7SX5Puj53+G/xY8PfFLTB&#10;daRdgXKDM9jMQs0J91zyP9ocV2deGfF79ifVPDGqP4p+E19Na3MTGX+yTMVkTuRDITyP9lz689BX&#10;M+A/2rrnRr46B8SNMuNM1G3bypL0QFGU/wDTWLGR9V/LvX8tcYeCuIoKWY8Kydeju6f/AC8h8vtL&#10;019T18v4qdCSwudR9nPpL7Evn0PY/Hnwa8I/EZWbWNJjN2RgX1v+7nHodw64/wBoEV87eOv2MNW0&#10;/wA248LanHqkQ5FneYim+gb7rH64r6w0bXNO8RafFf6XewahZyjKTW7h1PtkHqPSr3PbpX5rw94l&#10;cXcFVVh6NeXLHR06l2vSz1Xyse1mPDOUZ3H2lSmrv7UdH963Py71rRb7w7qlxp2p2ktjfW7bZIJl&#10;Ksp6/kQQc+hFUq95/bKhSP4q2jqoDSaZEWI4Jw8gGfwH6V4NX+p3COeT4kyLCZtUhyyqxTaWyfW3&#10;kfyrnGBWW4+rhIu6g7CUUUV9geML2r7A/Yz8ePqnh/UvC1zIXk05vtNruOT5LnDKPZWx/wB918f9&#10;a9c/ZX1w6L8ZtJiLbYr6OW0k98oWUf8AfSrX414uZBTz/hDGU5RvOlF1I+Tjrp6q6+Z9pwhmEsvz&#10;ijJPST5X6PQ9c/bP8eSWOkaX4TtpdpvT9ruwp5ManCKfYsC3/ABXyP8Ayr1T9pzXDrnxm135t0dm&#10;Y7RPQbEG4f8AfRb8zXlf0rXwnyCnw/whgqEY2nUiqkvNz119FZfIji3MJZhnFabd1F8q9FoJRRRX&#10;7AfHC/hWhoWg6h4m1SDTdKs5b6+nOI4IVyx7k+3H8qz6+gP2LYkf4mao7KGdNKk2nuMyxg4r4zjL&#10;PanDOQ4rNqUOaVKLaT2b6X8j28lwEczzClhJOym7Gt4G/Yv1O+8u48VapHpsR5NnY4ll+hf7oP0B&#10;r6I8CfB/wn8OY1/sbSYkusYN7P8AvZ29fnPQH0XArs+v0rP1zxBpvhnT5L/Vb6DT7OP701w4VfoM&#10;9SfQc1/llxB4kcXcbVfq9evJxloqdNNL0stX87n9UZfw3lGSQ9pTpq6+1LV/e9vkaHPrXE/Ez4u+&#10;HvhXppn1a533jrmCwhIM0vpgdh/tHivGvHX7VV94i1AeHvhrpdxqF/cMY0vWgLux/wCmUWP/AB5h&#10;68V13wd/Ykv9d1JfFHxYvJL68mYS/wBkiYuzH/ptIDz/ALq8Yxz1Ffp/B/grXqqGY8VydGluqa/i&#10;T9f5V66+h4mYcVSxEnhcljzy6z+zH/M838O+D/iF+2R4lS6ud2heC7aXHmYPkR4PIQHHmyY/iPA9&#10;uAfuj4ZfC3w/8JfDMOi+HrJbeBeZZmwZZ37vI3dj+nQYHFdJpel2mi2MFjYW0NnZwIEiggQIiKOA&#10;AB0FW/0r+ouejh8NDL8BSVKhDaEdvV935s8nA5asPN4mvL2laW8n+S7I474vaxrnh74Z+I9T8NrE&#10;2t2dnJcW6zIXX5Rk8DqdoOPfFfkn4o8Vav421q51fXNQn1PUrhsyXFw25vYAdAPRRgD0r9mpoVmj&#10;aN1DKwwVPIIPavyG+NfgN/hn8VPEnh7YUgtbpjbZ7wP88X/jjKPqDX33B9Wlz1Kcorm3T62PieNq&#10;VXkpVVJ8mzXS/Q4ivpT9j39nHSvjFqF5ruvXUcuj6VOsbaXGxEk8mAw3ntGfbrz0xz815xX1N/wT&#10;91LXbH4nahbWen3VzoN9atHe3KIfJt5Ey0bM3TJ+ZcDn5s44r7PPJ1aeAqSoy5WkfC5BTpVcxpQr&#10;w5ot/wDDH6C2djbWNnFaW0EcFrEgjjhjQKiKBgKABwAPSuW8J/CPwh4F1/Vda0HQrXTNS1LH2iWB&#10;cZGckKOiAnkhQATgmuxrmviF4/0f4Y+E7/xDrdyLextU3Y6vK38KIO7McAfXsK/DKcqsm6dNv3un&#10;c/oGrGhBKrUSSjrd9Dh/2lPjpafBDwHNdo0cuv3oaHTbVj958cyMP7qA5PrwO9fMH7Lvwtu768n+&#10;IviTzLnUb5nks2uOXO8nfOfdskD2J9jXN+G9O1z9rT4sXXivxGrw+GrNwotwfkWMcpbofU5yzD1P&#10;TIr61hhitYY4YUWKKNQqRoAFVRwAB7CjiDMI5NhHleHd60/jfZfy/wCZyZDgZ55jFmuIVqNP+Gu7&#10;/m/yJaKKK/ID9gCiiigAooooAKKKKAEo6ewpskiRxtI7qkajczMQAAByT7V8k/tBftMNrJufDfhG&#10;5ZLDmO61OMkNP2KRnsn+13+nX6PI8jxWeYhUMOtOr6Jf10Pms8z7C5FhnXxD16R6t/11N39oL9pk&#10;ad9p8NeELkNdcx3eqRHIj9UiPr1+YdO1fKSrLdTqqq800jYCrlmdieAPUkn9al03T7rV7+3srG3k&#10;u7y4cRxQQoWd2PAAA6nPpX6E/st/si2vw1htvE/iyGO88VMoeC2OGisM88dmk/2u3Qetf0hRo5dw&#10;hglTpK8398n5+R/N1SpmXGWN9pVdoL7orsvM5v8AZX/Y6TQ/sni/x3aLLqfEtlo8wytv3Dyju/ov&#10;8Pfnp9i/d47UuBSV+Z47HV8wqurWev5H6zl+X0MtoqjQVl+L9RaWiiuA9IKKKKACiiigAooooAKK&#10;KKACiiigAooooAKKKKACiiigCrfWNvqVnNaXcMdxbTIY5IZVDI6kYKkHggivz8/al/ZBn8ASXXir&#10;wbbyXXhpiZLmwUFpLDnJZe7R/qv05H6F0ySNZY2R1DowwVIyCK9bLczr5bW9pSenVdzxc0yqhmtF&#10;06q16Pqj8WtJ1a80PUbe/wBPuZLS9t38yKaJtrK3Y5r7Y+A/7Q1n8SraLSdXMdl4mjXG37qXYHVk&#10;9G9V/L0GT+1R+xy2nm88X+AbMtanMt9osK5MfUmSEencp25xxwPje3uZrG4jngleC4iYMkkbbWRg&#10;cgg9jmv0HMMty/jDBc0dKi2fVPs/I/McBmGY8GY3llrTe66SXddmfqOaK+ff2f8A9pKHxetv4e8T&#10;zJb64MJb3jYVLvsAfR/519BV/NGaZTisnxLw+JjZ9+jXdH9MZTm2FzjDrE4WV0911T7MWiiivHPb&#10;CiiigAooooASvE/2ivgSvxE0867osYi8TWaZCrgfa4xyEJ/vjsfw+ntlFepluY4jKsTHE4d2a/Hy&#10;fkeTmWW4fNcNLC4lXT/B915o84/ZI/aibxakPgXxlOYPE1qPKtLq4+U3gXgo+ekq47/exnrnP1d1&#10;4r83f2wtG0fw94o0PVtMVrLxBd7pp3t22j5CoSQ46Puz8w/u+1ei/CH9v+20vw1bad470+/vtRt/&#10;kGpWCo3nIAMM6ll+b1x19q/b55bLNsJTzTAU7Ke8ez628rn4pRzWOUYqplWYVLuntLuul/Ox638V&#10;v2dZdQvZtV8LiNXkO+XT2OwE9coegz6HjryOlePN8KfF63X2c+Hb7zM4yIjt/wC+un617Jo/7cnw&#10;n1PAm1a801j/AA3VjJx9dgYV2Ol/tLfC3WcfZvGukgt0W4m8k/k+K/Msw4F9vVdWVOcL72Tt+Rz1&#10;8Dk+Oqe0p10m+ikvyOZ+Efwn16z0e90zxbDby6DcrlNOmfzJI5M/eUjhOM9DnODwevsPh3w/Y+Ft&#10;HttM06LybS3Xai5yeuSSe5J/nVPS/H/hnWv+Qf4h0u99Ps95G/8AJq3FmjkUFXVgehUivSwmWU8v&#10;goxi7rS73t29D6rBYbDYaCjSd7aXvd29SWik3D1FFegencSuC+KHwP8AB3xesfI8R6RFcTqu2K+h&#10;/d3MP+7IOcZ7HI9Qa72lrSnVnRkp05Wa7GVajTxEHTqxun3Pg3xV+yF8Sfg7qM2r/DLXptWsx8xt&#10;VYRXG0chWQ/u5QPw56LWf4d/a41Tw3ff2R8QvDVxY3sJ2yT28TRSjtloX/ofwr9Aa5zxh8O/DXxA&#10;sfsniLRLPVocYAuYgzLnurdVPuDXDnOU5HxRDkz3BxqS/nj7tRfNb/PQ8Knl2Ky6XPlVdw/uvWP3&#10;PY+M/GHg34eftJ6tFq+l+NGtNY8hYFt2252qSR+5cK2ck9GrzvXv2MfF+n7m0zUdN1WIdFLtDIfw&#10;Ix/49X0H47/4J8+E9Xke48L6xeeHZycrBL/pMAPoMkMP++jXnFz8A/2hfhbn/hH9Y/4SCxj+7FBd&#10;iQbfTy5wMf8AAc1z4DKs+yGhDDcL5wnRgrRpYiC0XbnjqeDjcNRxNR1c1wLcnvOk9/8At1ngusfs&#10;/wDxC0TPn+Fb6UL/ABWgW4H/AJDJrj9Q8MaxpJK3uk31mRx+/t3T+Yr6ak/aJ+KngU+X4u8ByFF+&#10;9LJaTW2cd92GX8hWrpf7bWgTqF1Hw9qFqx4P2eSOYe/Ur/KvT/1u8ScvV8Tk9PER/mpVLfg23+B4&#10;ksl4crO0MXKk+04/8Mj4/ZWXggqfcYrofhzq/wDYXxA8N6gW2rb6jbyMf9kSDcPxGa+uYv2ofhXq&#10;g/0uCaEnr9q00P8AntzUy/Gv4Jz4Zhpobr8+jtn/ANF15mO8T+Ia+GqYXF8NV7TTTtd7q38ptQ4X&#10;y+nUjVpZnT0aetlt8z458cav/b3jLXdRDbhd300wb2ZyR+mKxVVm4UEn2Ga+4D8a/gnb/Mg03PX9&#10;3o5z/wCi6hk/ai+FmlDNnbzSkdPsunBP/QsVeD8UOIaNCnhsJw1XtFJK91srfyircLZfOpKrWzOn&#10;rrpZ/qfHGneFta1YgWOkX14TwPItnf8AkK6/R/2fPiHrbDyPC15CG/ivNsA+vzkfyr33VP22tBgB&#10;XTfDuoXR6D7RKkI/TdWXF+0J8V/HjeX4R8CSKjfdmjs5bjHvvO1fzr0P9bvEnMFfDZPTw8f5qtS9&#10;vkmn+BjHJeHKLtPFyqvtCP8Aw6OV0H9i/wAW3xVtU1PTdKi/iVWaeQfgAF/8er0Twb4V+HX7NOqX&#10;Oqaj4za91iS3a2e3XaflLK3ESBmByo5LY61Wtv2ff2gvikR/wket/wDCP2Un3op7sIMHt5UAwfox&#10;r0rwJ/wT68IaLIlx4n1W98RzjloY/wDRoD9QCWP/AH0K8vH5RnufUJYbinOF7GfxUsPBWflzy1Pd&#10;wOHpYapGrlWBaktp1Xt/26jyrxB+1prPirUP7I+Hnhm4vLyU7Y5p4TNKe2ViTgfViR7Vp+E/2O/i&#10;J8XdSi1r4n6/NplufmFpvEtztPVVUfu4gfbPutfZvhHwB4c8B2As/D2i2WkW+PmW1hVS2O7Hqx9y&#10;a6HiurJ8ryThiHJkODjTl/PL3pv5vb5Hu1MtxWYy581rup/dWkfuW5wvwx+CvhD4R6f9m8N6RFay&#10;suJryT57ib/fkPJ57dB2Fd1/KlFJXbUqzrSc6ju33PdpUadCCp0o2S7DqKSjcPUVmbB/KviT9vj4&#10;R6hrXibwv4i0PTp9Qu78HS5oLWIu7yDLxnAHUjeM/wCyK+2GkVRkuuPrWNqnjXw7o4J1DXNNswve&#10;4uo0x+Zr1MtxdXA4hV6UbtdDxs0wdDMMM8PWlZPqfG/wV/YFmuTb6r8RbgwR8OuiWcnzHviWUHj6&#10;Ie/3hX2d4c8L6T4Q0mDS9F0630ywgGI7e2jCKPfA6k+veuL1b9pD4Y6Nn7T430fI/hhuVmP5JmuN&#10;1b9t/wCE2lA+TrV1qLD+G1sZefxZVH616GKlmubT5qkJNdEk7Hm4OGT5PDlpzin3bV2ezeJ/E2m+&#10;DdBvdZ1i8jsNNs4zJLPKcBQP5k9AByScCvz58beMPEn7ZnxOjsbETaZ4M018or/dhQkjzX7GVwCA&#10;ueB/wInk/wBo79pXVPjnrn2aHztO8J2smbawyA0hHHmS44LYzgZwM+uTXsn7K3xA0LWtNvvDekaL&#10;/YxsI0n3PMJZbrOVeRyFHIO3p/eFdeKwmJ4dy2WYRp81V9dLQT0v6nm4fHYbiTM45dKpy0V01vNr&#10;p6Hs3hXwtpvgvQbTR9Jt1trK2Taijkse7Me5Jycn1rW7UfrRjGa/n2rUnWnKrUd29z+gaVKFCEad&#10;NWitkLRRRWRuFFFFABRRRQAlQX17babaTXd1NHbW0Kl5JpW2qigZJJ9MVBreuWHhvS7nUtTuo7Ox&#10;t03yTSHAA/xz6eor4h+On7QF98ULx9O04yWPhqFvkhzh7kjo8mO3otfX8O8N4nP6/LBWpreXb/Nn&#10;xvEXEuFyChzTd6j+GPf17I2fj9+0fceO5J9B8OyyWvh5TtlnGVe8we/on+z37+leMeHfDmp+LNat&#10;NI0eyl1DUbp9kVvCuWY/0AHUngAHmrvgfwLrXxI8S2mhaBYvfahcHAVeFRR1Zz/Co9TX6Y/s8/s3&#10;6J8C9DD4TUfEtyn+mamy/Q+XHn7qA/iep7Af0NUrYDhXBrC4WPvdur82fz1Qw+YcW4x4rFy9zq+i&#10;8omD+zN+yvpvwZ0+PV9XEWpeMJ0+e4xujtFI5jiz3x1bqfpX0CcfjSmkr8sxOKq4yq61aV2z9gwm&#10;Eo4GkqNCNoodRRRXKdgUUUUAFFFFABRRRQAUUUUAFFFFABRRRQAUUUUAFFFFABRRRQAUUUUAN+91&#10;r4//AGqP2O4/En2vxf4FtVi1fmW90iIYW67mSIdn9V6N7H732CaSu/BY6tl9VVqLs/z9Tzcwy+hm&#10;VF0a6uvy9D8UJI5bW5dJEeGeJirKwKsrA4II7EEfpX1T+z9+00Lr7N4a8YXQWfiO01WZsB+wSU+v&#10;+0fx9a9p/ai/ZHtPihDceJvC0Udj4rVS00Awsd/gdD6SY6N37+o/PLVNMu9F1C5sL+2ls723kaKa&#10;3mXa6MOCpHqDX6ZWo5fxfgnTqq0198X5eR+TU6mZcG472tJ3g/ukuz8z9Q8/lRXyJ+z9+0s+g/Zv&#10;Dfi24aTTeI7XUpCS1v6I57oP73b6dPriKVJo1ljdZI3G5WU5BB5BB9K/m/O8ixWRYh0cQrrpLo1/&#10;XQ/pDI8+wue4dVsO9eseqf8AXUkooor5w+mCiiigBO9FFc/8QPE6eDPBWta25ANnavImehkxhF/F&#10;io/GujD0ZYirClDeTsvmc2IrRw9GVae0U2/kfEX7SHi7/hLvi1q7xvvtrEiwh5yMR5DEfVy36V5h&#10;T5ppLqaSaRi8sjF2ZuSWJySfrTK/tjL8JHA4SlhobQSR/EOY4uWPxdXEz3m2xKKKK9A84cCVPHBq&#10;/p/iLVtLbdZapeWjD+K3uHQ/mDUFnpt5qO/7LazXJTG7yY2fGemcD2P5U660e/sY/MubG4t06bpY&#10;WUfmRWEvZN8srHRH2yXNG/4nV2Hxu+IWlhfs3jbXogOi/wBoSkfkWNdNp/7WHxZ03HleM7yQD/nv&#10;FFL/AOhIa8j7CvWvg7ovw88SaRqll4yttW0u78tzaa/ZiSW3R9uQssaqeRnPHUdcdT5uKw+DpQ9p&#10;Ogpf9upnpYTEY2rU9nTruPzaR0Vl+3F8WrT/AFms2d4P+m9hEP8A0ELW9Z/8FBPiTbj97Y6Dde72&#10;0oP/AI7KK+armJbe5liWVZ1jdlEsedrgHqMjofcDrVmPQ9RmhEyafdPCw3CRYGKkeoOOlZzyjLJK&#10;8qMVfysbQznNIu0a0nbzufU9n/wUW8Wx4+0+F9HnPfypJU/mTW1a/wDBSK9X/j48CwSH/pnqZX+c&#10;Rr43tbC51CQpa281y6jJWFCxA6ZIAqF42jdkdSjqcMrDBBHUEetcz4fyuTt7L8X/AJnTHiTNoq/t&#10;Xb0X+R9xW/8AwUjs2x5/gOeP/rnqYb/2kK0IP+Cjnh1v9d4Q1SP/AK5zxt/hXwtDpl7cWzTw2lxL&#10;brktKkRKjAyecdhTbTTbvUGYWlrNdFeWEMbORnucVzy4byrX3f8AyZ/5nVHijN00nO9/7q/yPviP&#10;/gol4JkXE3hrXAD1ASFv/alYesfthfBDxIzNq/w8vL1m6tcaVZyE/iZK+HJI2jdkdSjqcMrAgjHG&#10;CPWk6U1wzgI603JekmTLinMJ6VOV+sUfXd78ZP2Y9SYmX4aalET/AM8bWOIfkk4rLfx1+yzPkt4D&#10;8QJ/uySD+VzXyxV+Lw/qk8aSRabeSRsNyssDkEHoQcdDW/8AY1Gn/wAv5pf4zn/tutVf8CDf+BH0&#10;ynjn9lmHlfAniByOzSSH+dzWpY/GT9mTSyGi+G2oykdp7OOb/wBDnNfJFxaTWchjuIZIX/uyKVP5&#10;EVFzT/sSlNfx6jX+Ji/tytTf8Cmn/gR9z6P+2J8EfDLA6R8P72xZejW+k2cZ/MS1tv8A8FEfA0a4&#10;h8Oa6frHAv8A7Ur4Hj0u9ntmuYrS4kt1BLTLExQY65Pt9abZWFzqU3lWttNdTYLeXBGXbHAzgduR&#10;XI+G8vldzbdu8jsjxPmULRppK+1on3fP/wAFGvDK/wCp8J6s5/25Yl/qaz7j/gpFpy58jwPdSf8A&#10;XTUFT/2ma+S/iF8J9d+Gdj4dutZECrrln9tt0iclkXjKuCBhgGX1HPXrXGrljgDLHgDHJpUeHcpq&#10;wU4Ruu93/mXW4mzilP2c5Wl2sv8AI+0rn/gpJcNxB4CjT/rpqhb+UIrHvP8Agoz4mk/49fCWlw/9&#10;dbiR/wCWK+XbjwX4gs7NbyfQdThtG6XElnIsZz0wxGP1p/jDwTrngHVl0vxBp0ul3zRJOIZsZKNn&#10;aQQT6EdeCCO1bRyPKLqMYJv1f+Zzz4gzrlcpTaXov8j6Duv+ChXxEmyIdL8P247FbeZj+sv9Kwr7&#10;9ur4r3mfK1LT7L08mwQ/+h5rwS0sbm/kMdrby3LqMlYULED1IHai7sbmwkEd1bS2zsNwWVCpIyRk&#10;A9sg12wybLIPlVKN/PU4ZZ3mk1zOtKx61f8A7XXxc1DPmeMLiIH/AJ4W0Ef5bUrmb/48/EbU8/aP&#10;G+vMG6ql/Ii/kCK426027sVRrm1nt1f7rSxlQ30JHPUdKrGu2ngMHFXhSj9yOGpmGOlpUqy+9mrq&#10;XizXNYYm+1nUL7v/AKRdSP8AzNZjMWYliWJ7nrWppXhHXdehM2maLqGoxLwZLS1klUexKg1n3ljc&#10;adcPb3dvLa3CcNFMhRh7EH+tdMPY35YWv8jln7a3NO9vmQUUUV0HNcK9K/Z58Xf8If8AFrRLiR9l&#10;teSfYZ8nA2yfKpPoA5U/hXm1OjkaGRXRisiHcrLwQR0IPrXBj8LHHYWphp7STX3noYDFSwOKp4mG&#10;8Gn9x+pVFc38N/FS+NfAuia0pBe6tkaTHaQDDj8GBrpK/ibEUZYatOjPeLs/kf29h68cTRhWg9JJ&#10;NfMWiiiuc6gooooAT8ax/Fni7SvBGh3Gr6xdrZ2UI5Y8s7Hoqjux9BVLx/8AEHRvhr4fl1TWLjy4&#10;x8sUC4Mk74yFQZ5P8u9fB/xV+LWsfFjXDeag/kWURItLBCTHCp7+7EYyxr77hjhWvntVVJ+7RW77&#10;+SPz7ijizD5DSdOn71Z7Lt5s0/jN8btV+LWq7TustCt2zbWCtx6B39WI/Adu5OL8LfhV4g+L3iiH&#10;Q/D9oZpWw09w+RDbR5wXduw9up7VqfBT4H+IPjf4mGnaTF5NjCVN7qUi5it1J/VjjhQfyFfpz8J/&#10;hL4f+DnhaLRdBtti8NcXUgBluZMYLue59ug7V+6Y7MMJw9hlgsDFcy2XbzfmfheX5XjOJMS8dj5P&#10;le77+S8jK+B/wJ8P/A/w2thpkYudSmAN7qci/vbhh/6Co7KOB7kkn0yikP1r8qrVqmIqOpVlds/Y&#10;6FCnhqapUlaKHUUUVkbhRRRQAUUUUAFFFFABRRRQAUUUUAFFFFABRRRQAUUUUAFFFFABRRRQAUUU&#10;UAFFFFADa8C/aW/Za0v402EmqaYItN8XwJiK6xhLoAcJLjr7N1HuOK99/CiunC4qrhKqrUXZo48V&#10;hKONpOjXjeLPxf8AE3hnVPB+u3mj6zZS6fqVo+ya3mGGUjuPUEcgjqCDXsXwD/aOuPAMkGh+IJJL&#10;vw6x2xzcs9nk9R6p/s9u3pX29+0J+zjonx00MmQJp3iO2Q/YtURckeiSf3kJ/EZyO4P5m+PPAOuf&#10;DXxNd6F4gsXstQtz0blJF7OjfxKR3H+NfqlKtgeKsG8Li4rm7dV5o/H8RhsfwnjFi8JJ8nR9/KR+&#10;kljf22qWcF5Zzx3NrMgkjmiYMrqRkEH6VPwK+EPgb8ftQ+Fl4lhfeZf+GpmzJb5y8BJ5ePn817+1&#10;fcGha5YeJtJttS0u6jvbG4TfFNGcgj09iPQ8jBr+e+IuG8TkFe01em9pf59mf0Jw5xLheIKF4Plq&#10;LeP6rujQooor44+zEr54/bM8Xf2b4L0zw/E+JdTuPNlXPWKLBwR7uUP/AAE19D18HftQ+Lv+Ep+L&#10;OoRRvvttLVbGPnI3Lkuf++yw/Cv0TgTL/r2cQnJe7T97/L8T8448zH6jk84RfvVPd/z/AAPI6KKK&#10;/qw/k4KKKKAPtP8A4Ju4N38Qsrn93YfzuK91+HPjbxn4t1TxfZfEXwfY6L4Xs94try4TZHPGHYfO&#10;HYhhtAOeB+deFf8ABNxsXnxBx18uwx+dxXt/wn0v4sX3irxXbfE37DfeD5w62FvMluzEGQ7QRGOV&#10;2dd/Oce9fjudpfX8S3bTl3euy+HzP2vIm/7OwyV9ebZadfi8j83/AIhrpC+PfEI0AqdEGoTiyK/d&#10;8redm3/Zx0/Cvsf9jkD/AIZZ+IJxz9rvv/SKGvkr4z6fo2k/FbxVZ+H9n9jwahKlssRyirnlV9gc&#10;gfQV9a/scn/jFr4hDv8Aa77/ANIoa+szyXNllKSvq477nx2RR5c0qxdtp7bfI+F6/Ur4H+I7Dw98&#10;B/hpHqAUR6nBBYIzYwJHRyoP1K7fqwr8ta+3filqVxo/7EXw8vrOUw3VrNYTRSLwVZQxU/gQKOI6&#10;P1mGHpX+KVvwY+Ga6w08TWavyxv+KNH9nH4bn4W/tVfEHQRFtsl05riy44MEk0bIB67clfqpr43+&#10;KH/JTPF3/YYvP/Rz1+oHwzm0v4kw+HPidaFUvL7RDZTqvI5kVimf9iRZB/wI1+YHxQx/wszxd/2G&#10;Lv8A9HPXLw/iJ4jG1ZVPiUYp+q0Z1cRYeGGwVFU/hcpNejs0fZ/7Lul3OsfseeKrGzga5vLldShh&#10;hQZZ3aHCqPck1V/YV+FvizwBrni2XxHoF5o8V1bW6wtdx7Q5VnyB7jI/Orn7Let3nhv9j7xRqunT&#10;fZ7+yGo3FvLtVtkiRblbBGDggdRU37FXxx8a/FrWvFNv4r1r+1IbO3gkgX7LDDsZmcMcxopOcDrX&#10;hYp4nlx3Jbk5tb3vv06Hv4NYXnwHtL8/Jpa1tuvU+Kfih/yUzxZ/2Frr/wBHPXLV1PxQ/wCSmeLP&#10;+wtdf+jnrlq/VcN/Bh6I/JcV/Hn6sX6V+kGofFLUfg7+yD4P8S6Ta2t3exabp0Kx3isY8OiKfukH&#10;j61+b9fol4r+HuufE/8AYx8IaD4dtkvNTk07TZFiaVYxtVEJ5YgdK+S4jVNzwyrfBza37H1/DLqx&#10;jiXR+Pk0tvcd8NvGHhz9tT4b65pniTQbay1uwAR5IRuMTOCY5oWPzLypyvtg5Br899Y0ybQ9XvtN&#10;uBieznkt5PTcjFT+oNfoZ+zZ8J/+GXfh/wCJfEPjfUbSyubsJJOqS7kt4ow21N38TsWPAz/CBk1+&#10;fnivWh4k8UaxqwTyhfXk10E/uh3LAfhmpyGUFisRDDNuirW7X62K4gjN4TDVMUkq7vzd7dLn2t8B&#10;QD+w34vOOfs+qc/9szXlf/BPwD/heN7kZH9iT/8Ao6CvVP2RZrX4g/s0+LvAtpdxQ60RdwmORvui&#10;aPEbkf3c5HH92ov2Pf2dfGXwp+IWseIvFllFpFnFp8lnFm4jkMrNIjFhtY4UCM9cfeHoa8WtWp0a&#10;ePo1HaUnou9+x7lHDzr1MurUo3jGOr6K3c+ef2ttUvNR/aA8WR3N1LOlrOsMCyOWESeWp2KCeBkk&#10;/UmvX/2BfhfpesXGveNtWto7o6W621isqhljk275JMf3gpQA9stXz/8AHzxPZ+MPjN4u1jT5BNZX&#10;F8/kyryHVQEDD2O3P4ivpX/gnz4405tM8UeCLu4SC8upBe2yMQDMrJskC+67UOOvPsa93MVVo5HG&#10;MFZ2jf00ueFlkqNbPpSqO6bla/fW3/AL3wz/AG2NW8c/Gq18O6jpGnx+GdUu2s7YRo3nR5yIyzEl&#10;WycAjA+9x0ry/wDb08Lz6J8ao9Qa6mubfVLCOaJZm3CHaWRo09F4DY9XNdT8Hv2O/G/hf476dfar&#10;Zx2/hzR743Saks6MLhUJMYVQdwLELnIGBn2zyf7dnj6w8YfF6HT9OmS5h0SzFpNKhyPPLFnUH2BU&#10;exyO1cGBhho5rT+oWcOT3rf1vsd+PqYqeUVP7Q0nz+7fT+lubP8AwTxw3xW17I4/shv/AEdHXon7&#10;a/hqy+JHw3sPHWjx759A1C4068wORGs5hbdjsJEGPZya87/4J44/4Wtr2eP+JQ3/AKOjr0T4A+JL&#10;Pxb8QvjT8LNZffY6pqeoXVsrHn5pnjlC/h5bAD0Y1x5l7SjmtTFU/wDl2ot+j0Z15X7OtlNPB1Lf&#10;vHJL1WqMb9vzA8C/DPAx8s3/AKKir5y/Z6+HUHxU+L3h/wAP3n/IPlkM10ASN0Ual2Xj+9t2/jX0&#10;t/wUOs/7P8K/Dy13eYYWuIt2OuI4h+uK+ef2X/H1l8OPjZ4f1bU5BBpzM9rPMxwsayKVDE+gYgn2&#10;Br2MrlU/sOUqPxWnb72ePm0aSz6Ma3w3hf0sj6o+Pn7R2u/CLxxpnw++HXhuzuXtLVJJLdbR5TyC&#10;VjjjjIIAUbifftivLv2p/ihYfFX4e6TdXfgHxB4f8SWcsRl1G+0ww26hlPmRCUnJBYjbkDOOgr1T&#10;45fCD4gWfxs0/wCKfw1tbTW7qS2EclvNIn7tvLMe7DMoZShHQ5BFX/2u5dXn/ZTspPEEEVvr7tYN&#10;fxQ42pccGRVwSMBsjgn696+cwVTDU6uEdKKcm1d83vXe912PpcdTxVWljFVk1BXsrLl5VtZ9z87q&#10;KKK/Wj8eCiiigD7A/Yv8XfbvC2r+HpXzJYTi4hU9fLkBBA9gyn/vqvo1eRmvgf8AZn8Xf8In8W9K&#10;DvsttSzp8vOB8+Nn/kQJ+Zr74r+VePMv+pZvKpFWjUXN89n+J/V3AOY/XsnjTk/epvl+XT8BaKKK&#10;/OT9KErivin8V9G+FOhG+1KTzbyUEWtjG37ydgO3ovIy3v8AQVmfGX42aT8JdJ+crfa3OubWwVuf&#10;Te5/hQH88ceo+FPF3jDVfHOuT6vrN213eTHqfuoo6Io7KPQV+n8KcH1c4ksVily0V98vTy8z8t4s&#10;4xpZPF4XCPmrP7o+vn5F74hfETWfiX4gk1XWLje33Ybdf9XAmchVH+c1237Pv7OeufHTXP3QfT/D&#10;tq4F7qjLwO5jjH8TkfkOT2B3P2a/2W9U+Nmox6nqQm0zwhA+JbrGHuiOscX9W6DtzX6SeGfC+l+D&#10;dDtNH0axi07TbVNkVvCuAAO59SepJ69a/X81zmhlVL6jl6Sa002j/wAE/I8nyKvm9X6/mLbi9dd5&#10;f8Ao+Afh/ofwz8M2uheH7JLKwtx0Xl5G7u7fxMfU10lFL3r8rnOVSTnN3bP2CnTjSioQVkhaKKKk&#10;sKKKKACiiigAooooAKKKKACiiigAooooAKKKKACiiigAooooAKKKKACiiigAooooAKKKKACiiigB&#10;v6V5v8bPgZ4f+OHhptP1WLyL+EE2epRqDLbufT1U91PX2PNekYo9q1o1qlCaqU3ZowrUaeIpulVj&#10;eLPx++Kvwn8QfB/xTNomv2vlsPmt7qMEw3MfQOjf06itb4N/GzVfhLq37vde6JM2bqwZsA9i6ejg&#10;fn3r9OPip8KPD/xf8LzaJr9r5sZG6C4jwJbd8YDo2OD+h6EGvzG+N3wL8QfA7xIbDVYvtOnzFjZa&#10;nGpEVwo7f7Ljup/Uc1+q4HMcJxBhngcdFcz3XfzXmfjuY5Xi+HcSsdgJPlWz7eT8j7s8I+MNJ8da&#10;Hb6vo10t3ZzDqOGRu6sOzD0NbNfnR8LfixrPwp1xb7TpPOtJCBdWDsRHOo9fRgOjCvvD4e/ETRvi&#10;Z4fj1TR596n5Zrd8CWB8ZKuOx9PWvwzifhSvkVV1KfvUXs+3kz9x4X4soZ9TVKp7tZbrv5o0PF/i&#10;CHwn4X1bWZ8eXY2zz4P8RVSQv1JwPxr80b68m1C9uLu4YyT3EjSu7c7mY5J/Mmvsv9sDxU2l/D+0&#10;0OAk3OsXKqyLkkxRkMcDv82z8zXzJ4d+CnjrxVsNh4ZvjE3IluY/IQ+4aTAI+hr9G8P6WGy3L547&#10;EzUOd6NtLRf8G5+ceINXE5lmNPA4WDn7NapJvV/8CxxFJX0R4d/Yv8SX219Z1iw0pDyUgDXEg9iP&#10;lXP0avUPDv7HvgvStj6lNf6zKOSssvlR/gqDP5tX1mM45yXCaKrztfyq/wCOx8lguBc7xlm6fIv7&#10;zt+G58UYLHAHtXUaJ8L/ABd4khMum+HNSuocZ8xbdgp+jEcn6Gvv/wAO/DPwr4T2/wBk+H9Ps3Xp&#10;KsCmT8XI3frXS9K+GxfibrbCUPnJ/ov8z7vB+GGl8ZiPlFfq/wDI/OLSfEXjf4R3N1DYXeseFbi5&#10;2idU327Sbd23ORyBub86sap8cPiBrVnJaXvjPW57aQbXia9kCsO4IB5B96/Q2+0601S3aC8tYbuB&#10;uDFPGHU/UEV5v4m/Zr+H/ibc7aKNNnb/AJa6c5hx77fuf+O1eE8QcvrTUsdhbS7qz/PUzxfh5mFC&#10;DjgcVePZ3X5XR8Bn1rpNB+JHijwvotzpGka/f6dpl0zNPaW8xSOQsoViy9yVAH4CvoDxN+xOw3v4&#10;f8Rg/wB2DUocfm6f/E15R4m/Zv8AiB4Y3s+hSajAv/LbTWE+cdwo+b81r9FwvE2SZnFRjWi/KWn5&#10;n5ziuGc7yuTlKjL1jr+R5l+FdBqHxB8S6r4at/D93rl9c6Hb7fJ0+SYmGPaMLhfbNYt5Z3On3D29&#10;1BLbTrw0cyFGH4EVDk19TalWSlo7bdbHynNVo3jqr7nXeG/i5408H6Wmm6L4o1TS9PRiy21rcsiA&#10;tyeB6muXvLyfUbye7upWnuZ5GlllkOWdmJLMT6kk1D+NFONGnTk5wik2Eq1SpFQlJtI6TSviT4p0&#10;Pw7c6Dp+v39notwHE1hDOVicOMOCvuKh8J+PPEXgWa5l8PazeaNJcKFmazmMZcLnAOD2yfzrBo61&#10;P1ek1JOKtLfzGsRWTTU3dba7ehNeXk+oXk93dTNPczyNLLK5JZ2JJJPvk/rUPWijpW6SirIwbbd2&#10;Hsa7jS/jj8QNF0+2sLDxjrFpZW0axQwQ3TKkaKMKoHYACuH60fjWVWjSrJKpFSt3NqVerRd6Umn5&#10;G74m8feJPGjIde17UtY8s5Rb26eRVPqATwfoKwvrRR+tVCnCmuWCSRM6k6kuabuzS8P+JNW8KapH&#10;qWi6jc6Xfx8LcWspjcDuMg8g+neur8SfHr4h+MNMfTtX8XaleWLja8Hm7FcejbQNw9jXBfSjkVnP&#10;DUKk1UnBOS8jWGJr04OnCbSfS4VPZX1zpt3Dd2dxLaXULb45oXKOhHQqwPBqDrRg1s0pKz2OdScW&#10;mtz0a8/aL+JmoaW2nz+NdWa1ZdhCzbXIxyC4G7p7150zMzEsck8knkn3NJ+FFZUsPSoX9lFR9Der&#10;iK1e3tZuVu7ubXhbxprvgi8lvNA1a70e7lTynmtJTGzKTnacdsgflTdN8Ya5o/iN9fstVu7TW2kk&#10;la/ilKzFnzvJbPVtxz9ax8irOn6ZeavdLb2NpPe3Dfdit42dj9ABmpqRoR5p1Elfe9tR05V5csKb&#10;em1u/kbfiv4j+KPHcdsniHXr/WUtiWhW8nMnlk4BxnvwK5uvVvDP7MfxA8S7GbSF0mBv+WupSCIj&#10;6py//jtes+Gf2KLSLZJ4g8QzTnq0GnRBB9N7ZyP+AivlMVxRkmVx5PbR06R1/LQ+rwvC2eZpLnVG&#10;WvWWn56nhvhn48/ELwdpaabo/i3UrOwQbY7fzd6IPRdwO0ewqa6174nfGNRazXviDxNAW3eSXkkg&#10;DA8Ej7oI98V9jeGf2f8AwH4V2Na+H7e6nXnzr7M7Z9cNwD9BXoEMEdtGscMaxRrwqIoAH4V+cYzx&#10;BwVOblgcInL+Z2X5f5n6Vg/D3HVIKGOxbUf5Vd/n/kfntrXwD8f6DarcXXhm8eJl3E222cr7EISR&#10;+Irg54JbWZoponhlXhkkUqw9iK/UisbxB4N0LxVD5esaRZakvT/SIFcj6HGR+BrLBeJlVO2MoJr+&#10;67fgzTG+GNJq+CrtPtJX/FH5mUV9u+Jv2RPBGtb3083mhzHkfZ5fMjz7q+ePoRXkvib9jPxPpu99&#10;F1Ox1iIZIjkzbyn6A5X82r9BwPHOTYyydTkf95W/HY/PcdwLnWCu1T51/dd/w3PAbW5lsrqG5hcx&#10;zROJEYdQwIII9wcV+lngnxJH4w8I6RrUJGy9tklIHZiPmX8GBH4V+e3ib4X+LfB286x4fvrOJes3&#10;lb4v+/i5X9a+o/2N/F39reBdQ0KV8zaXcbo1J58qTLDHsGD/AJivmfEChQzHLoY7DyUuR7p30fp5&#10;2PqPD7EV8tzKeBxMXHnWzVtV6+Vz6BryL45fH6w+Fti9hYmO/wDEky/u7fOVtwejyf0XvWP8ff2j&#10;bbwDFPoXh+SO78RsNsk33ks89z6v/s9u/pXxffX1zql5Nd3k8lzdTsZJJpWLM7E5JJ75NfK8JcFy&#10;xzjjsxVqXRfzevl+Z9TxdxrHAqWBy53q9Zfy+nn+RY17Xr/xNq1zqeqXUl5fXDb5JpDkn2HsB2HG&#10;K+iv2Xf2SLz4oXFv4l8Uwy2PhNG3QwnKyX5Hp6R/7XfoPUdF+yv+x3L4oa08XeOrRodH4lstJlBV&#10;7ruHlHZPRf4u/H3vvO3t4rWGOGGNYoo1CoiDCqBwAAOnFfoudZ9DDw+pYDS2ja6eSPgch4cniZrH&#10;ZjrfVJ9fNkOlaVZ6Hp9vYafbR2dnboI4oIUCoijgAAdquUUV+YttttvU/WElFWWwtFFFAwooooAK&#10;KKKACiiigAooooAKKKKACiiigAooooAKKKKACiiigAooooAKKKKACiiigAooooAKKKKACiiigAoo&#10;ooAb+Nc7488B6J8SPDV3oOv2SX2n3AwVbhkbs6H+Fh2Irou9LVRnKElKLs0ROnGpFwmrpn5V/tCf&#10;s4a38C9bLOH1Hw1cuRZ6mq8dyI5MfdcfkccdwOD8AfELWfhtr8WraNceXIPllhbmOdM8o4zyD+nU&#10;V+vXiTw3pni/Q7vSNYsotQ026QxzQTLlWB/kQehHI6ivzd/aW/ZZ1T4L38mraUJdS8ITPhLnG57Q&#10;k8JLx07Bu/Hfr+qZVnNDNaX1HMErvTXaX/BPyDOMhr5TW+v5c2orXTeP/APpT4WfFDQPi1pcepWK&#10;RxapbrtuLWUAzW+ewOOUJHUeld50FfmX4T8War4I1y31fR7prS8gOQVOVZe6sO6n0NfdXwZ+N2l/&#10;FrS9oK2WuwLm5sGPJ7F0z1Un8s1+R8WcI18pbxOFvKg//JfXyP1fhLi+hm6WGxdo11/5N6efkel0&#10;UUV+Wn6sFFFFABRRRQAUUUUCM3WvDek+JLfyNV0201KHpsuoVlA+gIry7xN+yl4B17e9tZ3GizNz&#10;usZiFz/uPuXH0Ar2KjivWwebY/AO+GrSj6PT7tjyMZlGAx6axNGMvVa/efI3iX9ivV7XdJoWvWt+&#10;nUQ3sbQv9ARuBP1xXk/iX4G+OfCe9r7w5ePCvWa0UTp9SUJwPrX6I0tfe4HxEzXD2VdKovNWf4Hw&#10;OO8OcpxOuHbpvyd1+J+WkkbQsyOjI68FWGCPbFN6V+l3iLwF4c8WIV1jRLHUM8b5oFL/AIN1H4Gv&#10;KfE37H/gvV976bLfaHKeQIZPNj/75fnH0avv8D4kZfWssVTdN/ev8/wPz7HeGuYUbvC1FUX3P/L8&#10;T4no5r6B8S/saeKdN3vo+o2OsRjkI5MEp9sHK5/4FXlHiT4V+LvCO46t4evrWNes3lF4v++1yv61&#10;99gs/wArzC31evFvtez+5n5/jeH80y+/1ihJLva6+9HKUUUV76aeqPn2mtGFFFFF0txavYXvQa6H&#10;w38PfE3jBgNH0O+v1PAkihPl/i5G0fia9Z8M/sd+L9W2Pq11Y6JEeSrOZpR/wFfl/wDHq8PGZ7lu&#10;X/7xXin2vr9yPewWQ5nmD/2ahJrvbT72eC0qI0rBFUux4CqMk/SvtLwz+x34P0nZJqt1fa3KOSrO&#10;IYv++V+bH1avWfDfw+8M+EUA0fQ7GwYceZFCN/4vjcfxNfAY7xHy6hdYWDqP7l/n+B+g4Hw2zGva&#10;WKmqa+9/5fifBvhn4G+OfFuxrDw7dpC3Se6UQJ9cuRn8K9a8M/sVarc7JNe162sV7w2MbTN9CxwA&#10;foDX1xS1+fY7xEzXE3VC1NeSu/vZ+h4Hw6ynDWeIvUfm7L7keQeGf2V/AHh3Y82nzazOP+WmoTFh&#10;n/cXauPqDXqOk6Hp2g2ot9MsLXToB/yztYViX8gKu9KK+Bxea47HO+JrSl6v9D7/AAeU4HAK2Gox&#10;j6L9RaKKK8o9YKKKKBhRRRQAUUU1mCKWYgKBkk9BTSb0Qm0tWKfpmvlz46fHLRvCOoX+l+BrWzg1&#10;+ZDBf61aRKpjXOSisB8zgj7x+79elT9oL9pk3gufDfg+5xBzHd6pEfv9ikR9PVh+Hqfme0s7jULu&#10;G1toZLm6ncRxwxKWd2PAAA5JJ4/Gv3jhHg+cYrHZldR3UOj85f5H4FxhxjCc3gMs1ls5/pH/ADGs&#10;0t1cEkvNNK2SeWZ2J/Ukn9a+3f2V/wBjj7GbPxh49tA1wMS2OizLkJ3EkwPf0Q9O/PA6b9ln9kCD&#10;wGtr4r8Z28d14kIElrYNho7HP8Tdmk/Re3PNfVlfRZ5xD7RPCYJ2js2vyXl5ni8P8M+zaxmOV5bp&#10;dvN+YqgLwOBS0UV+eH6aFFFFABRRRQAUUUUAFFFFABRRRQAUUUUAFFFFABRRRQAUUUUAFFFFABRR&#10;RQAUUUUAFFFFABRRRQAUUUUAFFFFABRRRQAUUUUAFFFFADcdBVXUtMtdZsbixvreK7s7hGjlgmQM&#10;joRggg9QRVykahNp3TE0pKzPzo/aj/ZFuvhjNc+JvCcMt74UZi89sMvLp+f/AEKP37d89a+cNE1y&#10;+8Oarbalpl1JZX1u2+KaI4ZSP6YzweME+tftBNDHcQvFKiyROpVkYAhgeCCDXwj+1R+xzJ4d+2eL&#10;/Alo0ul8y3ukQjLW/rJEO6eqjp246fp2S5/DER+pY/W+l318mflGe8OTw8/r2XaW1aXTzR1nwL/a&#10;BsfihZppuoeXYeJYky8GcJcgDl4/f1XtzXsHSvy5sr24028hurSaS2uYXEkc0bFWRgcgg+oNfZvw&#10;B/aPt/HSQaD4iljtfEKjbFOflS8x6ej+3ft6V+ecW8FywTljsuV6fWP8vp5fkfe8I8axxqjgMxla&#10;p0l/N5Pz/M96ooor8cP2UKKKKBhRRRQAUUUUAFFFFABRRRQAUh54PNLRTTa1Qmk9Gch4l+Eng7xf&#10;vbVfDtjcSt1nSMRS/wDfaYb9a8o8TfsY+GdQ3vourX2jyHkRzBbiIewHDfm1fQtFfQ4LiDNMvt9X&#10;ryS7Xuvudz53G8PZVmF/rFCLfe1n96Pm3w5+xTo9rIr654gu9Q7+VZxLAv0JJYkfTFeseGfgf4G8&#10;I7GsPDlm0y8ie6UzyZ9Qzk4P0ruulLV43iTNsw0r15W7LRfcrGWC4aynL9aGHjfu9X97uNVFjUKq&#10;hVHACjAp1FFfNuTlqz6aMVFWSCiiikUFFFFABRRRQAUUUUAFFFFABSc/WjofrVTVtWs9C024v9Qu&#10;Y7Oyt08yWeVsKq9+auEJVJKEFdsynONOLnN2SJrq6hsreWe4lSCCJS8ksjBVVQMkk9gMGvjr4/8A&#10;7SU3jBrjw94Yme30LlLi8XKvd9iB6R/z/SsT48ftDXnxKuJNJ0hpLLw1G2NvKvdEH7z/AOzkcL9M&#10;+3mfg7wbrHj7xBaaHoNlJqGpXTbUijHAHdmPZR1JNf0HwrwdTy+CzHNF726T2j5vz/I/nnivjKpm&#10;M3luVfC9HJby8l5fmU9D0PUPE2rWul6VaS3+oXUgiht4F3O7H2/XPbBr9Gf2Y/2UNP8AhBaw69ry&#10;xaj4wlT72N0diCPuR+rYPL/UDjrvfs5/sy6P8D9JW6n8vU/FVwgFzqBXiMd44s9F9+pxz2A9trpz&#10;ziCWMbw+FdqfV9/+AHD/AA3HApYnFK9Tou3/AAR1FFFfEH6AFFFFABRRRQAUUUUAFFFFABRRRQAU&#10;UUUAFFFFABRRRQAUUUUAFFFFABRRRQAUUUUAFFFFABRRRQAUUUUAFFFFABRRRQAUUUUAFFFFABRR&#10;RQAUUUUAFIVDAg8ilooA+MP2qP2ORqS3njDwFZ7bz5pb7RYVwJu7SQgdG7lB17c8H4cBltZwfnhm&#10;jb3VlYH9CCP0r9sfrXyr+1N+yHb/ABCW68VeD4I7TxMAZLmyXCx3/fI/uye/Ru/rX6FkfEPs0sJj&#10;XeOyf6Py8z8z4g4Z9o3jMCrS6rv5rzPLP2ff2l11j7N4a8XXIjv+I7TUpCAs3YJIez/7Xf69fpWv&#10;y6vrG50y8ns7uCS2uoHMcsMylXRgcFSD0Ir6T/Z9/aYbT/s3hrxfcl7XiO01SQ5MfYJKf7vo3bv7&#10;fNcW8FJp5hlcbreUV+cf8j3eEeNnFxy7NZWa0jJ/lL/M+s6KarLIiujBkYZDA5BzyCD6U6vwtpxd&#10;mfvEWpK6CiiikUFFFFABRRRQAUUUUAFFFFABRRRQAUUUUAFFFFABRRRQAUUUUAFFFFABRRRQAnti&#10;iiue8c+O9H+HegzatrNyILdBhI15klbGQiLnkn/9db0KFTE1FSpRvJ7JHNWr0sNTdWtK0Vu2XfE3&#10;ifTPB+i3OratdpZWNuuXkfr7KB3JPQCvhj41/HXU/ixqRgj8yw8PQvmCyzy/o8nqx9Ogz+NZfxb+&#10;MGsfFrWvtF4TbaZCx+yaejEpEDxuP95yP4j+lHwd+DPiH41eJ00nRINluhDXd/Kp8m2Qnqx7k84U&#10;cn2GSP6P4Z4Vw+Q0fr+Y29p57R/4P9I/m3ibivE8QVv7Py1NUvLeXr5GZ8N/hpr/AMV/FFvoPh6z&#10;a5upPmkkbIigTPMkjY4UfmegySK/Tb4D/s/6D8C/Dwt7FBeaxcKPtuqSLiSZh2A/hQHoo/HJrX+E&#10;Hwc8P/BfwvHo+h2+ZGw11fSAedcyAfeY+nXA6Cu8rzc6z2pmMnSpaU1+Pr/ke7kPD1PLIqrV1qv8&#10;PT/MdRRRXyZ9mFFFFABRRRQAUUUUAFFFFABRRRQAUUUUAFFFFABRRRQAUUUUAFFFFABRRRQAUUUU&#10;AFFFFABRRRQAUUUUAFFFFABRRRQAUUUUAFFFFABRRRQAUUUUAFFFFABRRRQAUUUUAfO37Tn7KWnf&#10;GKyl1vREi07xfCnEmNsd4B0ST39G7dDkdPzj17QdR8Laxd6Tq1nNYahauY5reZSrIw/ofbg5zX7R&#10;14t+0X+zTo3xy0czx+Xpnim2Qi11IL98DpHKB95Ce/Vc5HcH7bI+IJYNrD4l3p9+3/APgOIOG445&#10;PE4VWqdu/wDwT40+AP7SE3guSDw/4lle40Fjtgumy0lpnoD6x/yr7HtLqG+tYri2lS4t5VDxyxtu&#10;VlIyCD3GK/NXxp4K1n4e+IrvQ9fspLDUbVsPHIOGHZlP8SnsRXpPwJ/aEvfhldJpWqmS+8NSNzH9&#10;57Uk8tH/ALPqv5c9cOKuDaeYQeY5Wve3aW0vNef5k8KcZVctmstzX4FopPePk/L8j7n/AAo/nVPR&#10;9YsvEGm22oaddR3ljcJviniIKsD/AF+voauetfz3UhKnJwmrNH9DwqRqRU4O6YtFFFQahRRRQAUU&#10;UUAFFFFABRRRQAUUUUAFFFFABRRRQAUUUUAFFFFACewoorz74vfGTR/hLo/m3JW71adT9l09Wwzn&#10;pub+6gPf8q7cHg6+OrRw+HjzSeyODGYyhl9GWIxMuWMd2aXxM+J+jfC3QW1DVJd0z5FtZxkebO2O&#10;ij0HGW7fkK+DviR8TNZ+KGvvqWrTfIuVt7WMnyrdM/dUevTJ71R8aeNtX+IGvT6vrN01xdSHCryE&#10;iXsiL2Uf5zXqP7OP7Mer/HDVFvbrzNM8J28mLi/24aYjrHFkcn1bkL7niv6WyHh7BcLYb63i2nV6&#10;vt5I/mfPuIsbxXilg8GmqXRd/ORifAX9n3Xvjp4gENmrWOh27j7bqkikpGP7qD+JyO3bPNfpt8Of&#10;hvoPwr8M22heH7NbW0hGWY8yTPgZd2/iY+v5cVf8I+D9I8CeH7TRdCsY9P021TbHDGPzJPUsepJ5&#10;J61tYr5bOM6q5pUttBbL9WfaZLkVHKad96j3f6LyHUUUV86fUBRRRQAUUUUAFFFFABRRRQAUUUUA&#10;FFFFABRRRQAUUUUAFFFFABRRRQAUUUUAFFFFABRRRQAUUUUAFFFFABRRRQAUUUUAFFFFABRRRQAU&#10;UUUAFFFFABRRRQAUUUUAFFFFABRRRQAUUUUAeW/Hb4B6B8c/DptNQQWmrW6k2WqRqDJCx7H+8hPV&#10;T+hr8yPiZ8MNf+EviifQvEFo1vcId0Uy5MVxH2dGxyD+Y6YzX7EVwnxd+D/h/wCM3heTR9ctwWGW&#10;tbyMDzraT+8p/mOh719Zkue1MtkqVX3qb/D0/wAj43PuH6eaQdWlpVX4+T/zPzU+Cvxy1P4T6kIm&#10;332gTuDcWJblc9ZI+wbH54r7o8K+KtM8Z6JbatpF2l5ZTjKuvUHurDswPY18E/Gb4K+IPgn4ofS9&#10;ah8y1kLNZ6hGp8q5QHqD2YcZXqMjqCCYvhP8XtY+E+ti5sWNzp0zAXWnyMQkqjuPRh616fEnCuHz&#10;+j9fy63tPLaXr5/0zwOGuK8Tw9W/s/Mk/Zee8fTy/pH6I0e1c74D8e6P8RvD8OraNciaBvlkibAk&#10;hfGSjr2I/wADXRV/N9ehVwtR0q0eWS3TP6ToV6WJpRrUZXi9mhaKKKwOkKKKKACiiigAooooAKKK&#10;KACiiigAooooAKKKKAEoorxL49ftEWnw5hl0bRXjvPErr83Ro7QEfef1fByF/P39TLcsxObYhYbC&#10;xvJ/h5vyPIzLM8NlOHeJxUrRX4+SNf43fHjTvhTp7Wtv5d94imTMNnnKxA9Hk9B7dTXw34j8Saj4&#10;s1i51XVrt72+uG3SSyH8gB2AHQDjiq+qapd61qE99fXMl3eXDmSWaVizMx6kmvqX9ln9j+bxu1p4&#10;t8aW0lt4fyJbTTZAVe9HZ3H8MfoOrew6/wBMZXlGX8IYP2tR3qPd9X5LyP5mzTNsx4yxqo0lamtl&#10;0S7vzOe/Zh/ZOv8A4uXEGv8AiGObT/CEb5Xqsl8QeVT0T1bv0HPI/RbRNFsfDmlWumabaRWNhaxi&#10;KG3gXaiKOAAKsWdnBYWsVvbxJBbwoEjjjUKqKBgAAdAB/Kp6+EzTNa2aVeeo7RWy7H6PlOT0Mpo8&#10;lNXk933/AOAOooorxj3gooooAKKKKACiiigAooooAKKKKACiiigAooooAKKKKACiiigAooooAKKK&#10;KACiiigAooooAKKKKACiiigAooooAKKKKACiiigAooooAKKKKACiiigAooooAKKKKACiiigAoooo&#10;AKKKKACiiigAooooA5b4ifDrQfil4ZudC8QWS3llMMq3R4nxgOjfwsM9R/I1+ZXx+/Z6134FeIDH&#10;cq1/oNw5+xaoikK467HH8Lgdu/bvj9XR+lY3izwnpPjjQbvRtcsY9Q026XZJDKOPqD2I7Ecivosn&#10;zqtldS28Huv1XmfMZ1kdHNqV9qi2f6PyPyO+HPxI1n4Y+IE1PSJsA4We2fPlToDkqw/PB7Zr7w+G&#10;PxS0b4qaCuoaZJ5dwgAubKQjzYGI6EdwecMOtfK/7SX7MOrfBHVHv7IS6l4RuHxBe7fmtyTxHLxw&#10;fRuh+vFeU+DfGereAdeg1fRrpra7j4I6rIvdXHdTX1We8PYLinDLF4RpVej7+Uj4nIuIMbwninhM&#10;Ym6XVdvOJ+mH0orzv4PfGfSfi1o4eAraaxAv+laezZZe29D/ABIT3/P39Er+aMZg6+ArSw+IjyyX&#10;Q/pnBY2hmFCOIw0uaMuotFFFcR3hRRRQAUUUUAFFFFABRRRQAUUUUAJ9aKThcknA6n0r5c/aC/aY&#10;Ef2nw14Puvm5ju9Vibp2KRH19WH4ete/k2S4rO8QqGGj6vol3Pns6zvC5HhniMS/RdW/I3f2gP2l&#10;IvCouPDvhWdZ9Z5S5vlwyWvYqp7yfy+vT4+mmmvLh5ZXeaeVizO53M7E8knuST+tLbwTX10kMMck&#10;9xMwVI0BZnYnAAHckn9a+9f2V/2PI/Ca2ni7xxarPrZxLZ6XIAyWfcO46GT26L9en9J4XCZdwfgu&#10;WKvN9esn/kfzViMRmXGeO5paQX3RX6s5n9lb9jfzvsnjDx9Z/JxLY6HOvXuskwP5hPz9K+3lQIoV&#10;RgDgCl7UvvX5tj8wr5jWdWs/Rdj9Wy7LcPllFUaC9X1YtFFFeceqFFFFABRRRQAUUUUAFFFFABRR&#10;RQAUUUUAFFFFABRRRQAUUUUAFFFFABRRRQAUUUUAFFFFABRRRQAUUUUAFFFFABRRRQAUUUUAFFFF&#10;ABRRRQAUUUUAFFFFABRRRQAUUUUAFFFFABRRRQAUUUUAFFFFABRRRQAUUUUAUNY0ey8QaXc6dqNr&#10;FeWNyhjmt5lDI6nqCD1r86v2oP2S774T3Fx4i8NxS6h4RkYs6ctLp5J6Oe8fo3UcA+p/SP8AGoLq&#10;1ivreSCeJJoZFKPHIoZWUjBBB6givYyvNK+WVeem7xe66M8LNsooZtR5KitJbPt/wD8Y/D3iDUPC&#10;urW+qaVdyWV9btujmjPPuCO4PTB9a+4/gf8AHvTvirp62d35dj4khTM1rnCzADmSP29uo/WvP/2p&#10;/wBj2Xwa134s8E2zz6FzLd6XGCz2fcsnrH6j+H6dPlTT9SutJv4L2yuJLW7gcSRTRNtZGHIIPavv&#10;M0ynL+L8GqlN2qLZ9U+z8j82yzNcx4NxvsqqvTe66PzXmfqHR1rw74C/tFW3xDhh0XXXjs/EaLhW&#10;4VLzHdR2f/Z/L0HuNfzRmWWYnKcQ8Nio2kvx80f0zlmaYbNsOsThZXT/AA8mLRRRXlHsBRRRQAUU&#10;UUAFFFFACH3pk00dtC8s0ixQopZ3cgKqgZJJ7YFQ6jqNro9hPe3txHa2kCGSWaVgqqo6kmviz49/&#10;tF3XxDml0XQ3ks/DiHDuPle8wereiZHC/ifQfV5Bw9is+xHJSVoL4pdF/mz5HiDiLC5BQ56rvN/D&#10;Hq/8kbf7QH7S0niU3HhvwpO0Ok5Md1qCZDXPYqnonv3+nX5/0nSbzXtSttP061lvb65kEUNvAu53&#10;YnAAAq34V8K6t421600XRLGTUNSun2RQxDn3JPYAdSfQ1+k37Nf7L2lfBPTV1G/EWp+LbhMTXmMp&#10;bgjmOLPQerdT9OK/olywHCeDWHwyTk/vb7s/naFPMeMMa8RiZNQ79EuyOf8A2Xv2SrP4U29v4j8T&#10;RxX/AIukXdHHw0VgCPur/efB5bt0Hcn6YpKWvy/F4utjarrV5XbP17BYKjgKKo0FZIKWiiuM7goo&#10;ooAKKKKACiiigAooooAKKKKACiiigAooooAKKKKACiiigAooooAKKKKACiiigAooooAKKKKACiii&#10;gAooooAKKKKACiiigAooooAKKKKACiiigAooooAKKKKACiiigAooooAKKKKACiiigAooooAKKKKA&#10;CiiigAooooAKKKKAGMiupVhkHggjivib9qj9jfP2zxh4BsuTmW+0SBfzkhA/Mp+XpX21RXpYDMK+&#10;XVlVov1XRnlZjltDM6Lo116Pqj8T4ZJbWZZY3eGaNtyupKsjA8EH1zX19+z/APtKR+Jfs3hzxXOs&#10;Wr8R22oPhVuewVz2f+f1699+1N+x7D40W78W+CbZLbX+ZbzTYwFS9PUsg6CT9G+vJ+Bbm2msbqSC&#10;4ikguImKSRyKVZGBwQR2IIr9IxOFy7jDBcs1aa++L/yPynD4jMuDMdzQd4P7pL9GfqPRXyv+z9+0&#10;0V+zeG/GN1leI7TVpm59Akp/9mP4+tfU4IbBByOvtX82Z1kuKyTEuhiY+j6NH9KZLneFzzDqvhn6&#10;rqmOooorwD6IKKKKAErO8QeINP8ACuk3OqardR2VhbrukmkOPoAO5JxwPWqnjLxppPgHQZ9X1m6W&#10;1tIuAOryNzhEHdjjt7/WvhP4xfGjVvi1rG+ctZ6PA2bXT1bKr1G9z/E5Hftk4xX3XDPC+Iz6rzP3&#10;aS3f6I+D4m4qw+QUeVe9We0f1Zq/HD49aj8VL5rK18yx8NwvmK1zhpiDw8nv/s9q4r4f/D3XPid4&#10;mttB8P2TXl9Mck4OyJAQDI7fwqMjn3A5PFaXwl+EXiD4zeKI9G0G23AYa5vJARDbR55Zz+eAOT+d&#10;fp18F/gj4f8Agj4YXTNGh827l2teajKo865cdyeyjJwo4H1JJ/esXjcHw1hVgsFH3ui/Vn4Lgcvx&#10;vE+KeNx0nydX38kY37P/AOzvoXwK0HbAq3/iC5QfbdUdfmb/AGEH8KD079T7eue9LSfyr8pr16mJ&#10;qOrVd5M/YsPh6WFpKjRjaKHUUUVidIUUUUAFFFFABRRRQAUUUUAFFFFABRRRQAUUUUAFFFFABRRR&#10;QAUUUUAFFFFABRRRQAUUUUAFFFFABRRRQAUUUUAFFFFABRRRQAUUUUAFFFFABRRRQAUUUUAFFFFA&#10;BRRRQAUUUUAFFFFABRRRQAUUUUAFFFFABRRRQAUUUUAFFFFABRRRQAUUUUANr5t/af8A2TLH4tW8&#10;/iHw5HFYeLo1yy8LHfYH3X9Hx0b8D2I+k/pRXXhMXWwVVVqDs0cOMwdHHUXQrq6Z+K+saPfeH9Uu&#10;tN1O1lsb61kMU1vOpV0YHkEV75+z/wDtKS+FmtvDvimdptGOI7a+bLPa9grHun8vp0+uP2kf2YdJ&#10;+N2lvfWYi0zxZbpi3vtuFmAHEcuBkr6Hqv5g/mt4s8J6v4H1+70TXLGXTtTtG2ywSjB9iD3UjoQc&#10;HNfqKlgOLMG8NiYpStt1T7o/IalLMOEMasThpXh36Ndmfplb3EV1DHNDIssMihkkjYMrKRkEH6U/&#10;gV8QfAX9om7+HNxFo2tvJe+GnbCn70lnk8so7pk8r9ceh+1tM1O01qwgvrG4ju7S4QSRTQtuVlPQ&#10;g1/O+f8ADuKyGvyVVeD+GXR/8E/onh7iPC8QUOek7TW8eq/zRZrlfiN8SNG+GOgSanq82CflgtUI&#10;Ms79lUf16Cs/4sfF7R/hPof2m+b7TqMoItNPjYB5m9T/AHUHdj/Ovg/x54+1j4ja/Lq2s3JmmbiO&#10;JciOFc5CIueAP/117vCvCNbOprEYhctBfe/Jf5ng8V8YUclg8Ph3zV390fN/5Gh8TvinrPxT15r/&#10;AFOTZbxki2soyfLgUnoB3J7seuPbFbXwM+A2v/HLxILLTUNppVuwN7qkiExwKew/vOR0UH3NbP7O&#10;37NetfHTWhMwk03wxbOBd6ky/eP/ADzi/vOe56LnnsD+l/gnwPo3w78OWmh6DYx2GnWy4VEHLHuz&#10;HqzE8kmv2fM82w+S0FgcvSUl22X/AAT8bynJcTnld4/MG+V667y/4BnfDH4XaB8I/C8Gh+H7QQQL&#10;zLMwBlnkxgu7dyfyHQYFdjSUY/GvyqpUnVk5zd2z9gp04UYKnTVkh1FFFQahRRRQAUUUUAFFFFAB&#10;RRRQAUUUUAFFFFABRRRQAUUUUAFFFFABRRRQAUUUUAFFFFABRRRQAUUUUAFFFFABRRRQAUUUUAFF&#10;FFABRRRQAUUUUAFFFFABRRRQAUUUUAFFFFABRRRQAUUUUAFFFFABRRRQAUUUUAFFFFABRRRQAUUU&#10;UAFFFFABRRRQAUUUUAFFFFACe9eTfH39nrQvjp4faK6RbHXbdT9i1RF+eM9dr/3kJ7e/GK9ZxSVt&#10;Qr1MPUVWk7SRz4jD08VTdGtG8Wfjl8RPh1r3wt8TXGheIbNrS8hOVbkxzJ2dG/iU/pyDgiul+E/x&#10;51/4Tx3VrahNQ0yZWK2VwxCRyEHDr6c4yB1+vNfpP8ZPgr4f+Nfhd9K1mDZcR5a01CNR51tIR95T&#10;3Hqp4P5EfmL8Xvg74h+DHiiTR9dt/lbLWt7GCYblAcBkPr0yvUZ/P9YwOYYLiGg8JjYJy6p9fNH4&#10;1mOWY3hvEfW8DNqPRrp5M53xR4q1Txlrdxq2sXb3l9Ocs7HoOyqOy+wr2z9mb9lXUvjLfRa1rSy6&#10;d4Phf5pcbZL0g8pH/s56t9cc9Oh/Zb/ZEuviNJa+KPF8Elp4YUiS3s2BWS/7gn+7H7/xdsDmv0H0&#10;+wttKsYLSzgjtbWFBHFDCoVEUDAAA6AVw5zntPBQ+o5fo1pdbLyR6OR8PVMdU+v5jqnrZ7vzfkVv&#10;D3h7TvCuj2mlaTZxWGnWqCOG3hUKqgf5/HJNaXFL/Ok/lX5e25O7ep+tRiopRirJDqKKKCgooooA&#10;KKKKACiiigAooooAKKKKACiiigAooooAKKKKACiiigAooooAKKKKACiiigAooooAKKKKACiiigAo&#10;oooAKKKKACiiigAooooAKKKKACiiigAooooAKKKKACiiigAooooAKKKKACiiigAooooAKKKKACii&#10;igAooooAKKKKACiiigAooooAKKKKACiiigAooooAKKKKAEry/wDaA0PTtb8H6emo6fa36Jq9htW6&#10;hWQLuuo1bG4HqpIPsSKKK9HLv96p+p5eZ/7pU9D0uGNYYY0RQiKAAqjAAx0qaiiuGfxM9Cn8CCii&#10;ioNAooooAKKKKACiiigAooooAKKKKACiiigAooooAKKKKACiiigAooooAKKKKACiiigAooooAKKK&#10;KACiiigAooooAKKKKACiiigAooooA//Z"/>
  <p:tag name="ISPRING_COMPANY_LOGO" val="ISPRING_PRESENTER_PHOTO_2"/>
  <p:tag name="ISPRING_COMPANY_WEBSITE" val="http://thcsbinhduong.dongtrieu.edu.vn/"/>
  <p:tag name="ISPRING_PRESENTATION_INFO_2" val="&lt;?xml version=&quot;1.0&quot; encoding=&quot;UTF-8&quot; standalone=&quot;no&quot; ?&gt;&#10;&lt;presentation2&gt;&#10;&#10;  &lt;slides&gt;&#10;    &lt;slide id=&quot;{4AB7885F-6269-4D77-9310-BBB705EC3497}&quot; pptId=&quot;348&quot;/&gt;&#10;    &lt;slide id=&quot;{8CDAC6E5-FE9A-47C7-A734-1ABFF8C9BC95}&quot; pptId=&quot;347&quot;/&gt;&#10;    &lt;slide id=&quot;{0B53E36C-EF79-4AEF-B3B1-C1C30378768E}&quot; pptId=&quot;389&quot;/&gt;&#10;    &lt;slide id=&quot;{67D2E2C3-649B-4528-95D4-8716003B0018}&quot; pptId=&quot;390&quot;/&gt;&#10;    &lt;slide id=&quot;{51FF174E-CEE2-4298-8744-AD88C8CF79EC}&quot; pptId=&quot;391&quot;/&gt;&#10;    &lt;slide id=&quot;{03E39602-42B5-420B-9786-FDC8BB4EB131}&quot; pptId=&quot;392&quot;/&gt;&#10;    &lt;slide id=&quot;{98D06123-8F00-4E8A-8488-836682F7BF61}&quot; pptId=&quot;393&quot;/&gt;&#10;    &lt;slide id=&quot;{9485FB4A-5BEF-46F2-AAFE-62C8D3FEF002}&quot; pptId=&quot;394&quot;/&gt;&#10;    &lt;slide id=&quot;{8AEB56CF-946A-4E90-BBD6-9E38BAE51EE2}&quot; pptId=&quot;395&quot;/&gt;&#10;    &lt;slide id=&quot;{04578F4A-8BC3-48F2-AA10-8034504AE537}&quot; pptId=&quot;396&quot;/&gt;&#10;    &lt;slide id=&quot;{0BB3D186-DEB9-4A3D-89D8-22187E7A970C}&quot; pptId=&quot;360&quot;/&gt;&#10;    &lt;slide id=&quot;{AD95B97E-C60A-4BE3-AE19-F5EF1C2CBAA1}&quot; pptId=&quot;354&quot;/&gt;&#10;    &lt;slide id=&quot;{1905DBFB-CA24-42D2-80A3-974C0E0E51AC}&quot; pptId=&quot;361&quot;/&gt;&#10;    &lt;slide id=&quot;{17DF222D-1CDD-4936-A647-7DE4CAB530E0}&quot; pptId=&quot;362&quot;/&gt;&#10;    &lt;slide id=&quot;{DA0C4521-AAA7-468D-BA5A-294A5FB222FB}&quot; pptId=&quot;363&quot;/&gt;&#10;    &lt;slide id=&quot;{3085C7B0-C8D0-4A04-8319-BA2EBD28884C}&quot; pptId=&quot;364&quot;/&gt;&#10;    &lt;slide id=&quot;{0E6F6381-0AC8-495F-9773-60F6F63924BE}&quot; pptId=&quot;365&quot;/&gt;&#10;    &lt;slide id=&quot;{4F10A803-4753-49AF-8D92-682CB578AD91}&quot; pptId=&quot;366&quot;/&gt;&#10;    &lt;slide id=&quot;{5EF2A8EE-5CBF-43F3-9BDE-BA110BDD408E}&quot; pptId=&quot;291&quot;/&gt;&#10;    &lt;slide id=&quot;{79C6ED20-0CE3-4D8A-BAD7-F7A2E392F451}&quot; pptId=&quot;371&quot;/&gt;&#10;    &lt;slide id=&quot;{650E7155-37A3-4F4B-8BA9-DB9A62E28F62}&quot; pptId=&quot;368&quot;/&gt;&#10;    &lt;slide id=&quot;{FCFE70A3-7AD5-412B-9C25-812E2F015F76}&quot; pptId=&quot;369&quot;/&gt;&#10;    &lt;slide id=&quot;{9ACF2EA2-3239-436B-9369-654CA646BD17}&quot; pptId=&quot;370&quot;/&gt;&#10;    &lt;slide id=&quot;{7071FD4D-6A6C-435B-9765-645B62685234}&quot; pptId=&quot;398&quot;/&gt;&#10;    &lt;slide id=&quot;{DC0FF117-A31F-42EF-9B8F-847309E5E945}&quot; pptId=&quot;403&quot;/&gt;&#10;    &lt;slide id=&quot;{B8711700-C6E9-4DE8-B723-1DE3E2B06045}&quot; pptId=&quot;301&quot;/&gt;&#10;    &lt;slide id=&quot;{E6D88692-02B2-4DD1-A62F-AE64D46B0618}&quot; pptId=&quot;374&quot;/&gt;&#10;    &lt;slide id=&quot;{FE5740F0-1EF2-468A-8EE8-CAB8112EB081}&quot; pptId=&quot;338&quot;/&gt;&#10;    &lt;slide id=&quot;{E16AFCB2-B5B4-4CBF-8ADF-A77B98BC8E71}&quot; pptId=&quot;372&quot;/&gt;&#10;    &lt;slide id=&quot;{8921E2A4-D240-4196-8163-F877E724854F}&quot; pptId=&quot;337&quot;/&gt;&#10;    &lt;slide id=&quot;{0F27533B-3234-481B-91C1-78707C8BFD53}&quot; pptId=&quot;373&quot;/&gt;&#10;    &lt;slide id=&quot;{53A38812-72DB-42B5-9B46-23456E0245ED}&quot; pptId=&quot;375&quot;/&gt;&#10;    &lt;slide id=&quot;{14FF26F6-58C4-4933-93EE-4D48C29DF8A8}&quot; pptId=&quot;406&quot;/&gt;&#10;    &lt;slide id=&quot;{2AFADF40-3033-4693-98F9-346A9E2148B5}&quot; pptId=&quot;397&quot;/&gt;&#10;    &lt;slide id=&quot;{60C6F9E0-36DF-492A-AFB8-0F9F58DD0EDB}&quot; pptId=&quot;400&quot;/&gt;&#10;    &lt;slide id=&quot;{C9AF545D-FD2D-4833-9107-67A10DC0C80C}&quot; pptId=&quot;381&quot;/&gt;&#10;    &lt;slide id=&quot;{BDB0A15A-C8DF-4795-946E-7BB4B29BC89B}&quot; pptId=&quot;383&quot;/&gt;&#10;    &lt;slide id=&quot;{B84C71D8-6D98-4E82-B966-92C743F5070D}&quot; pptId=&quot;401&quot;/&gt;&#10;    &lt;slide id=&quot;{24CDF210-9D39-430B-84C7-F7D3CFBC0E53}&quot; pptId=&quot;385&quot;/&gt;&#10;    &lt;slide id=&quot;{ADCD52C5-B6A6-4FBE-8087-E9BBB9CEA13E}&quot; pptId=&quot;344&quot;/&gt;&#10;    &lt;slide id=&quot;{B4652FF7-6F22-4186-BB64-BE12CD5E9006}&quot; pptId=&quot;386&quot;/&gt;&#10;    &lt;slide id=&quot;{6FCF798E-7F27-4387-8042-84CF18E40A47}&quot; pptId=&quot;407&quot;/&gt;&#10;    &lt;slide id=&quot;{03AC0A66-EDCC-4D5C-B32F-0BC7DB176A1E}&quot; pptId=&quot;387&quot;/&gt;&#10;    &lt;slide id=&quot;{8A9D78E4-7547-4A4D-984E-774D7FC6FF95}&quot; pptId=&quot;404&quot;/&gt;&#10;    &lt;slide id=&quot;{FF1838BB-B36A-4733-997A-F91EFBD787E7}&quot; pptId=&quot;388&quot;/&gt;&#10;  &lt;/slides&gt;&#10;&#10;  &lt;narration&gt;&#10;    &lt;audioTracks&gt;&#10;      &lt;audioTrack muted=&quot;false&quot; name=&quot;Kd Cau 4&quot; resource=&quot;d81342df&quot; slideId=&quot;{0BB3D186-DEB9-4A3D-89D8-22187E7A970C}&quot; startTime=&quot;2011&quot; stepIndex=&quot;6&quot; volume=&quot;1&quot;&gt;&#10;        &lt;audio channels=&quot;1&quot; format=&quot;s16p&quot; sampleRate=&quot;16000&quot;/&gt;&#10;      &lt;/audioTrack&gt;&#10;      &lt;audioTrack muted=&quot;false&quot; name=&quot;s3. tieu de nho ca rot (online-audio-converter.com)&quot; resource=&quot;3bb9c9da&quot; slideId=&quot;{0B53E36C-EF79-4AEF-B3B1-C1C30378768E}&quot; startTime=&quot;0&quot; stepIndex=&quot;0&quot; volume=&quot;1&quot;&gt;&#10;        &lt;audio channels=&quot;2&quot; format=&quot;s16p&quot; sampleRate=&quot;44100&quot;/&gt;&#10;      &lt;/audioTrack&gt;&#10;      &lt;audioTrack muted=&quot;false&quot; name=&quot;S4 (online-audio-converter.com)&quot; resource=&quot;d2c36928&quot; slideId=&quot;{67D2E2C3-649B-4528-95D4-8716003B0018}&quot; startTime=&quot;0&quot; stepIndex=&quot;0&quot; volume=&quot;1&quot;&gt;&#10;        &lt;audio channels=&quot;2&quot; format=&quot;s16p&quot; sampleRate=&quot;44100&quot;/&gt;&#10;      &lt;/audioTrack&gt;&#10;      &lt;audioTrack muted=&quot;false&quot; name=&quot;S6 (online-audio-converter.com)&quot; resource=&quot;3273f84c&quot; slideId=&quot;{03E39602-42B5-420B-9786-FDC8BB4EB131}&quot; startTime=&quot;0&quot; stepIndex=&quot;0&quot; volume=&quot;1&quot;&gt;&#10;        &lt;audio channels=&quot;2&quot; format=&quot;s16p&quot; sampleRate=&quot;44100&quot;/&gt;&#10;      &lt;/audioTrack&gt;&#10;      &lt;audioTrack muted=&quot;false&quot; name=&quot;S7 (online-audio-converter.com)&quot; resource=&quot;45c5f0de&quot; slideId=&quot;{98D06123-8F00-4E8A-8488-836682F7BF61}&quot; startTime=&quot;0&quot; stepIndex=&quot;0&quot; volume=&quot;1&quot;&gt;&#10;        &lt;audio channels=&quot;2&quot; format=&quot;s16p&quot; sampleRate=&quot;44100&quot;/&gt;&#10;      &lt;/audioTrack&gt;&#10;      &lt;audioTrack muted=&quot;false&quot; name=&quot;s8 (online-audio-converter.com)&quot; resource=&quot;d7e4291d&quot; slideId=&quot;{9485FB4A-5BEF-46F2-AAFE-62C8D3FEF002}&quot; startTime=&quot;0&quot; stepIndex=&quot;0&quot; volume=&quot;1&quot;&gt;&#10;        &lt;audio channels=&quot;2&quot; format=&quot;s16p&quot; sampleRate=&quot;44100&quot;/&gt;&#10;      &lt;/audioTrack&gt;&#10;      &lt;audioTrack muted=&quot;false&quot; name=&quot;s9 (online-audio-converter.com)&quot; resource=&quot;c9a8808b&quot; slideId=&quot;{8AEB56CF-946A-4E90-BBD6-9E38BAE51EE2}&quot; startTime=&quot;0&quot; stepIndex=&quot;0&quot; volume=&quot;1&quot;&gt;&#10;        &lt;audio channels=&quot;2&quot; format=&quot;s16p&quot; sampleRate=&quot;44100&quot;/&gt;&#10;      &lt;/audioTrack&gt;&#10;      &lt;audioTrack muted=&quot;false&quot; name=&quot;s10 (online-audio-converter.com)&quot; resource=&quot;ed708b94&quot; slideId=&quot;{04578F4A-8BC3-48F2-AA10-8034504AE537}&quot; startTime=&quot;0&quot; stepIndex=&quot;0&quot; volume=&quot;1&quot;&gt;&#10;        &lt;audio channels=&quot;2&quot; format=&quot;s16p&quot; sampleRate=&quot;44100&quot;/&gt;&#10;      &lt;/audioTrack&gt;&#10;      &lt;audioTrack muted=&quot;false&quot; name=&quot;s11 gioi thieu chuong (online-audio-converter.com)&quot; resource=&quot;cd86068c&quot; slideId=&quot;{0BB3D186-DEB9-4A3D-89D8-22187E7A970C}&quot; startTime=&quot;0&quot; stepIndex=&quot;0&quot; volume=&quot;1&quot;&gt;&#10;        &lt;audio channels=&quot;2&quot; format=&quot;s16p&quot; sampleRate=&quot;44100&quot;/&gt;&#10;      &lt;/audioTrack&gt;&#10;      &lt;audioTrack muted=&quot;false&quot; name=&quot;s13. muc tieu (2) (online-audio-converter.com)&quot; resource=&quot;f32a0d2d&quot; slideId=&quot;{1905DBFB-CA24-42D2-80A3-974C0E0E51AC}&quot; startTime=&quot;0&quot; stepIndex=&quot;0&quot; volume=&quot;1&quot;&gt;&#10;        &lt;audio channels=&quot;2&quot; format=&quot;s16p&quot; sampleRate=&quot;44100&quot;/&gt;&#10;      &lt;/audioTrack&gt;&#10;      &lt;audioTrack muted=&quot;false&quot; name=&quot;s13. muc tieu (2) (online-audio-converter.com)&quot; resource=&quot;07e0ff5e&quot; slideId=&quot;{17DF222D-1CDD-4936-A647-7DE4CAB530E0}&quot; startTime=&quot;14316&quot; stepIndex=&quot;0&quot; volume=&quot;1&quot;&gt;&#10;        &lt;audio channels=&quot;2&quot; format=&quot;s16p&quot; sampleRate=&quot;44100&quot;/&gt;&#10;      &lt;/audioTrack&gt;&#10;      &lt;audioTrack muted=&quot;false&quot; name=&quot;s14 cau truc bai hoc (1) (online-audio-converter.com)&quot; resource=&quot;ee0c7a91&quot; slideId=&quot;{17DF222D-1CDD-4936-A647-7DE4CAB530E0}&quot; startTime=&quot;0&quot; stepIndex=&quot;0&quot; volume=&quot;1&quot;&gt;&#10;        &lt;audio channels=&quot;2&quot; format=&quot;s16p&quot; sampleRate=&quot;44100&quot;/&gt;&#10;      &lt;/audioTrack&gt;&#10;      &lt;audioTrack muted=&quot;false&quot; name=&quot;s16. tieu de hd 2 (online-audio-converter.com)&quot; resource=&quot;53539657&quot; slideId=&quot;{3085C7B0-C8D0-4A04-8319-BA2EBD28884C}&quot; startTime=&quot;0&quot; stepIndex=&quot;0&quot; volume=&quot;1&quot;&gt;&#10;        &lt;audio channels=&quot;2&quot; format=&quot;s16p&quot; sampleRate=&quot;44100&quot;/&gt;&#10;      &lt;/audioTrack&gt;&#10;      &lt;audioTrack muted=&quot;false&quot; name=&quot;s17 (online-audio-converter.com)&quot; resource=&quot;d4dd0ae8&quot; slideId=&quot;{0E6F6381-0AC8-495F-9773-60F6F63924BE}&quot; startTime=&quot;0&quot; stepIndex=&quot;0&quot; volume=&quot;1&quot;&gt;&#10;        &lt;audio channels=&quot;2&quot; format=&quot;s16p&quot; sampleRate=&quot;44100&quot;/&gt;&#10;      &lt;/audioTrack&gt;&#10;      &lt;audioTrack muted=&quot;false&quot; name=&quot;s18 (online-audio-converter.com)&quot; resource=&quot;addb2059&quot; slideId=&quot;{4F10A803-4753-49AF-8D92-682CB578AD91}&quot; startTime=&quot;0&quot; stepIndex=&quot;0&quot; volume=&quot;1&quot;&gt;&#10;        &lt;audio channels=&quot;2&quot; format=&quot;s16p&quot; sampleRate=&quot;44100&quot;/&gt;&#10;      &lt;/audioTrack&gt;&#10;      &lt;audioTrack muted=&quot;false&quot; name=&quot;s21 chuan (online-audio-converter.com)&quot; resource=&quot;28fca566&quot; slideId=&quot;{650E7155-37A3-4F4B-8BA9-DB9A62E28F62}&quot; startTime=&quot;0&quot; stepIndex=&quot;0&quot; volume=&quot;1&quot;&gt;&#10;        &lt;audio channels=&quot;2&quot; format=&quot;s16p&quot; sampleRate=&quot;44100&quot;/&gt;&#10;      &lt;/audioTrack&gt;&#10;      &lt;audioTrack muted=&quot;false&quot; name=&quot;s41. tai lieu tham khao (1) (online-audio-converter.com)&quot; resource=&quot;28e5ea15&quot; slideId=&quot;{03AC0A66-EDCC-4D5C-B32F-0BC7DB176A1E}&quot; startTime=&quot;0&quot; stepIndex=&quot;0&quot; volume=&quot;1&quot;&gt;&#10;        &lt;audio channels=&quot;2&quot; format=&quot;s16p&quot; sampleRate=&quot;44100&quot;/&gt;&#10;      &lt;/audioTrack&gt;&#10;      &lt;audioTrack muted=&quot;false&quot; name=&quot;s25 chuan (online-audio-converter.com)&quot; resource=&quot;a3105ef6&quot; slideId=&quot;{DC0FF117-A31F-42EF-9B8F-847309E5E945}&quot; startTime=&quot;0&quot; stepIndex=&quot;0&quot; volume=&quot;1&quot;&gt;&#10;        &lt;audio channels=&quot;2&quot; format=&quot;s16p&quot; sampleRate=&quot;44100&quot;/&gt;&#10;      &lt;/audioTrack&gt;&#10;      &lt;audioTrack muted=&quot;false&quot; name=&quot;S34 (online-audio-converter.com)&quot; resource=&quot;93e0a007&quot; slideId=&quot;{60C6F9E0-36DF-492A-AFB8-0F9F58DD0EDB}&quot; startTime=&quot;0&quot; stepIndex=&quot;0&quot; volume=&quot;1&quot;&gt;&#10;        &lt;audio channels=&quot;2&quot; format=&quot;s16p&quot; sampleRate=&quot;44100&quot;/&gt;&#10;      &lt;/audioTrack&gt;&#10;      &lt;audioTrack muted=&quot;false&quot; name=&quot;s21 chuan (online-audio-converter.com)&quot; resource=&quot;9d7ca172&quot; slideId=&quot;{9ACF2EA2-3239-436B-9369-654CA646BD17}&quot; startTime=&quot;4042&quot; stepIndex=&quot;1&quot; volume=&quot;1&quot;&gt;&#10;        &lt;audio channels=&quot;2&quot; format=&quot;s16p&quot; sampleRate=&quot;44100&quot;/&gt;&#10;      &lt;/audioTrack&gt;&#10;      &lt;audioTrack muted=&quot;false&quot; name=&quot;s23 chot nd htvl (online-audio-converter.com)&quot; resource=&quot;0edd62c6&quot; slideId=&quot;{9ACF2EA2-3239-436B-9369-654CA646BD17}&quot; startTime=&quot;0&quot; stepIndex=&quot;0&quot; volume=&quot;1&quot;&gt;&#10;        &lt;audio channels=&quot;2&quot; format=&quot;s16p&quot; sampleRate=&quot;44100&quot;/&gt;&#10;      &lt;/audioTrack&gt;&#10;      &lt;audioTrack muted=&quot;false&quot; name=&quot;TIEU DE HD 5 (online-audio-converter.com)&quot; resource=&quot;5f7f3d65&quot; slideId=&quot;&quot; startTime=&quot;0&quot; volume=&quot;1&quot;&gt;&#10;        &lt;audio channels=&quot;2&quot; format=&quot;s16p&quot; sampleRate=&quot;44100&quot;/&gt;&#10;      &lt;/audioTrack&gt;&#10;      &lt;audioTrack muted=&quot;false&quot; name=&quot;DAN DO (online-audio-converter.com)&quot; resource=&quot;30244998&quot; slideId=&quot;{ADCD52C5-B6A6-4FBE-8087-E9BBB9CEA13E}&quot; startTime=&quot;0&quot; stepIndex=&quot;0&quot; volume=&quot;1&quot;&gt;&#10;        &lt;audio channels=&quot;2&quot; format=&quot;s16p&quot; sampleRate=&quot;44100&quot;/&gt;&#10;      &lt;/audioTrack&gt;&#10;      &lt;audioTrack muted=&quot;false&quot; name=&quot;co hy vong (online-audio-converter.com)&quot; resource=&quot;d2dd2e22&quot; slideId=&quot;{B4652FF7-6F22-4186-BB64-BE12CD5E9006}&quot; startTime=&quot;0&quot; stepIndex=&quot;0&quot; volume=&quot;1&quot;&gt;&#10;        &lt;audio channels=&quot;2&quot; format=&quot;s16p&quot; sampleRate=&quot;44100&quot;/&gt;&#10;      &lt;/audioTrack&gt;&#10;      &lt;audioTrack muted=&quot;false&quot; name=&quot;S33 (online-audio-converter.com)&quot; resource=&quot;6697e715&quot; slideId=&quot;{2AFADF40-3033-4693-98F9-346A9E2148B5}&quot; startTime=&quot;0&quot; stepIndex=&quot;0&quot; volume=&quot;1&quot;&gt;&#10;        &lt;audio channels=&quot;2&quot; format=&quot;s16p&quot; sampleRate=&quot;44100&quot;/&gt;&#10;      &lt;/audioTrack&gt;&#10;      &lt;audioTrack muted=&quot;false&quot; name=&quot;co hy vong (online-audio-converter.com) (2)&quot; resource=&quot;ab68a1f7&quot; slideId=&quot;{6FCF798E-7F27-4387-8042-84CF18E40A47}&quot; startTime=&quot;0&quot; stepIndex=&quot;0&quot; volume=&quot;1&quot;&gt;&#10;        &lt;audio channels=&quot;2&quot; format=&quot;s16p&quot; sampleRate=&quot;44100&quot;/&gt;&#10;      &lt;/audioTrack&gt;&#10;      &lt;audioTrack muted=&quot;false&quot; name=&quot;s26 vua ghi (online-audio-converter.com)&quot; resource=&quot;b084d788&quot; slideId=&quot;{B8711700-C6E9-4DE8-B723-1DE3E2B06045}&quot; startTime=&quot;0&quot; stepIndex=&quot;0&quot; volume=&quot;1&quot;&gt;&#10;        &lt;audio channels=&quot;2&quot; format=&quot;s16p&quot; sampleRate=&quot;44100&quot;/&gt;&#10;      &lt;/audioTrack&gt;&#10;      &lt;audioTrack muted=&quot;false&quot; name=&quot;nhu vay (online-audio-converter.com)&quot; resource=&quot;06beee58&quot; slideId=&quot;{14FF26F6-58C4-4933-93EE-4D48C29DF8A8}&quot; startTime=&quot;0&quot; stepIndex=&quot;0&quot; volume=&quot;1&quot;&gt;&#10;        &lt;audio channels=&quot;2&quot; format=&quot;s16p&quot; sampleRate=&quot;44100&quot;/&gt;&#10;      &lt;/audioTrack&gt;&#10;    &lt;/audioTracks&gt;&#10;    &lt;videoTracks/&gt;&#10;  &lt;/narration&gt;&#10;&#10;&lt;/presentation2&gt;&#10;"/>
  <p:tag name="ISPRING_RESOURCE_FOLDER" val="D:\Bài giảng điện tử 2020\Sự biến đổi chất\Bai 12 Su bien doi chat\"/>
  <p:tag name="ISPRING_PRESENTATION_PATH" val="D:\Bài giảng điện tử 2020\Sự biến đổi chất\Bai 12 Su bien doi chat.pptx"/>
  <p:tag name="ISPRING_SCREEN_RECS_UPDATED" val="D:\Bài giảng điện tử 2020\Sự biến đổi chất\Bai 12 Su bien doi chat\"/>
  <p:tag name="ISPRING_PLAYERS_CUSTOMIZATION_2" val="UEsDBBQAAgAIAClet0zWo37aRwMAAOEJAAAUAAAAdW5pdmVyc2FsL3BsYXllci54bWytVltP2zAUfi4S/yHyO3ELY1yUghhStYcxIXVse6vc5DTxmtiZ7RDKr9+Jcw9pN6RVapUcn+/zuXw+rnf7ksTOMyjNpZiTmTslDghfBlyEc/L0bXFySW5vjo+8NGY7UA4P5iQTvACwmDgBaF/x1CD4kZloTjoGF5mJkyouFTc75D5H7man0ytyfDRBF6HnJDImvaY0z3OXa0SIUMs4K0i068uEpgo0CAOKlmEQp8Zem7+j8ZtIQc0uBd1Bpub9G1ckDceL5j2S/MyVKqSn0+mM/nz4svQjSNgJF9ow4QNxsJITW8o187cPMshi0IVt4pVBLsGYIghrm3jmms8uhaOVPyelwyoBrVkI2o1FSGjjV3PWBCWmtq6YCFaCPfOQFbmtdOVlW9SS6Egq42emQm9ht5ZMBavG3vH36EjE3iZmOqr4dC8Xy7/lVTLWb1W8j8ZiM8rWMdcRLnUhrXU8Cdrf1Utsja1sn2rZLgom4ij4nXEFgX393pyA6YyUGzYyt3G6OvdxAZ8WzDdS7e4RhtKtZOM2SnFLpbgW1HC4ze7LloLU2W6AmUxBXaqJ98wDkF+ZUrZfN0Zl4NGBscLSPtijZcpVk9qGeJFJ4vN/6E3hN2jNL32oMxbwPxrzGYmamnARwMuCo4+BBGtqAItd2FyTxm6xZxuTztZJ5zD1TO1JwKZgIo5hKgQ8+wEzjLZ2ug8Kiml08TM1wHYW9oIjHkYxfs0ow3B1L03C1HaUobOwFxxLfzsCbcx7gWslc8xQZ2mKA+Bt8d6uNx2hw5YMdNmI0aMj49DzM21kwl+t0ntz0lxbSR84vcdHzr5PDbpLeQO5mB5CDCZBL656LmwOEeBceOaQL3s8J5XVTXGIj8z64mkw4AvTYzFj6ulcGFZpaRnOcTBZWnrV5zhLBz4BbFgWm/tuQv3Lw0IHCY/fG2NcP/CsynzJX8HJeVD8NZidYamdCAq9z8nHy7MOA2oRJ2Nve2vat+NGiroOrkvtW/lr21HfUJVWSpntk5RX9aLElPPgE8oxVDITwUAAtmEVvY5xHt8pYE4MG8xodorHQ6Zz8gEfqpyvzq/alC9mVzXWxvVYblzG8o7rqAq4lR+tDlKTiFfNNXz8A1BLAwQUAAIACABrNjVSSJXZMBEGAAC2FQAAHQAAAHVuaXZlcnNhbC9jb21tb25fbWVzc2FnZXMubG5nxVhda9tWGL4v9D+cCQobtGk7aBkjcZHlE1tEllzpOEk3hnAdY4vYchrLob7bKGOMDrpcjbWMJc2yLV3DWloYk9h6oZD/of2SPedITuw2raSuYRdRLOP3eb+f9z1n9trtXpdstNYHTt+dky7PXJJIy232Vxy3PSfV2fyFjyQy8BruSqPbd1tzktuXyLXC2TOz3YbbHjbaLXw+e4aQ2V5rMMDroMDfjt+JszIn1Yq2YlRrsn7D1oyyYRfVslTQ+u0+8dYPn0TBD26b3Iz8bff9D69evX35ytUPZi8m8lngrKqsaScDEoF45VIGQJ2ZhmYDlWq2TpeZVGCmrJeJJdfzCRt1pqk6lQrVKPhJIRp/5kOomXRxrJ6Zh79Hwf10hLppUp3ZlqaWqK1atm4wESaNMlqSCkURjrVO5O845HarR7x+uOUiSsH3CBqSSQ42o+AO8ZzIf7FGvCjYbabpLBlVWdVtk1rMVBWmGrpUWHZc0o2C75zzSQYONsMdruYu2Qifk44TBV8NSSd81hBW3Ay3HNKGzh1Y4K2Hj1zi8UcPv/vCJW64NZpJN2NJ1wy5ZMu1ml2lliWXEf2Db7k7r+jgiGQjCh44ZMNZafXPw5adEfwVcRlGwSZ+FAV7eK4gBvjnGJYw50sevnCfONbaOtqDNBHL7VGqcaa8pOplmxmGZtlUL42/kQoLiLRHvE7oN2GR/1dOKFO2qIkyify90VuI2qJphDT3ftcjTcQgH1BFLVc0/DFuSDH0PZ7tbbeD0Pm7w3xYNaonGFligVKnJtrFspYME+WtIxn7a6SHp0dW8bKHIutH/h9N0kP9DZDXpMB5RbioeoesDDlN8OJA4T2G1ficGklVVwx0msImlFffpHW1Ez4X3RX6bjsdHW7JopWSTkaEUN82E4w01cQd0cAony2Y7h0+OdzmLRRuNxMSfNCEboesgw4dblxwz0k6fcLdbB2myXVdqdhFpuNjkaJuaujgdHcSOXDE61oz8p/CoMlORND2j1pvqtVSzUwU2EVjGfSHBhOhzyNlLEgFYyGPxA1qZRHR5UW1LIu8gpvHjHlMzPAw+Jo0w2dIqKDh9eGINyRqWpB1krc4rzP5tFn0eh39osraCWOgGReMgO+0+kL9Hqf/p8TtCFrgbXPX7aQqxdRSaIk39PW6+ok9L6saLU3Xb5yQ2MUZshg+npwRSaNscB93PHJr2IibcxXce0eEgPPU9riIzyWTTi/R5XMnDK+89k7Nyze0XTfc6r1iWBT8eIpmcaZ5o03/Q8wsheqyqRrvJM8Hm+KFs+Zz7lNwj0ufsuFZE8692J+y7FSyPWVXroyfnmlWPGYp1jwtpu27jYSqWr2G080OUeG2FFWQcuT/6maXU/V5yLCknpwckrqRCCfFGHNrfhyrggwIy5c5EXfCR73swotwG5KLfL7l2TKOEZZo0VIZhiYTWV1q3UyTFbSRtjxM1o8YAa/QRsoOkWlvmDgZTA1NpjINLlXGo89/QS4QBZtMH3X1XgbUepWOYxSPuRM85QnviYV+qu6RwuEo3rzjfODb3xKnmvznDiT/xAum47X/YkrsI5tSnb0Cjugg1xooUjlFou8ijRaVTaxxiqwrfPerRMEvo4wy6EIeI41Z481xPBvCx7ybsGGMyKpIx61hhvNHAhufk0t0XgZ0EhXGEVd5uHv/fP5zRqCXjYv8vxm5Xo/8h4SF31TJgopvqh/nQuP7LkicHqF+WkbwmzjnfZYbh7t2BLN4cIef2HGOHddrh7s7TIVlcnHaonJFJUolvJ9FMLnPGIvmuNVgKnrj3d0OxPtARxTxwWZMVZnqV7RiUjMyY7JSqaJbLV4ywHfbw1H4yM0DUpXNBXCzOLhKBSWeL+jwXMffSUCRHKQlqZM8opPXTaCYbpaLm0n5189aREZcpjlk0BfJSjKRio6wMLVmy6WSuKCLT+e7a+MlhI9Q0uW3dS5Y6/jKLiuuUpF1DJIJaBfVg9mB6D8cJVrEloJU8OMkViQc+L230mlSenQ7xy+ZxM0N48ybgWTE+B9zN6gwfp8mQj6mxPl3GuzobSBuWGcvTly4/gtQSwMEFAACAAgAazY1UhUeYBujAAAAfwEAAC4AAAB1bml2ZXJzYWwvcGxheWJhY2tfYW5kX25hdmlnYXRpb25fc2V0dGluZ3MueG1sdZBBCoMwEEX3nsIbCF2HQNelRagXGHGUQJIJmVHw9k1EbWnTZd77P8OMYhQxfmJd1bWCWegpEEVLnFE173e2DAtevXEghnzCgrznSiY3LFFoIzJ62ZQewXLK//BjeGthPT/iI14w5UJnHOpLqbCZXPKwmGlj3RpQjxHTgC+Yc+iht3jDtSeIw+MM7Bv/1bmbNpsd3mlAHSK5IKr5QFW613H0F1BLAwQUAAIACABrNjVSz+T4F/QFAACyHAAAJwAAAHVuaXZlcnNhbC9mbGFzaF9wdWJsaXNoaW5nX3NldHRpbmdzLnhtbOVZS2/bRhC++1dsWeQYS3b8SAxJgSzTsWA9HInOA0VhUORa3JpcMuTStnoqkFORAmmOTVHUbpqiSRM0RXOphDYHGv4f7C/pLCnLkiXby8RKXwcn4HK+b2Zn57FDZa7vWibaxq5HbJqVpibTEsJUs3VCm1lpXVm+fFVCHlOprpo2xVmJ2hK6npvIOH7DJJ5Rx4yBqIeAhnoLDstKBmPOQiq1s7MzSTzH5W9t02fA701qtpVyXOxhyrCbcky1Bf+xloM9qcsgQAB/lk27sNzEBEKZmKls676JEdHBckr4plRz2VQ9Q0rFYg1V22q6tk/1gm3aLnKbjaz0YT6dnk+nj2RiqiViYcp94uVgkS+zBVXXCbdCNevkU4wMTJoGmDs1PSOhHaIzIytdSU9zHpBPDfNE7PHmVc5TsMELlHUVWJipusrU+DHW6OJN7MJxYC/HXB8D6cBanyTDu6y3EC/pLapaRFPgDeK+ykpLykZNXpZrcqUgb6zXSrGpwgilqJRkIUy9VFySNypVRa5vrCjlUmKQIt9REoCSWiZMv1aT63JFkWsbi8VqQoS4UccYuZwvlhJibsuL9aKSVFMlX04KWVupVsQwhWp5LV+5m8i0lbtrcq1UrKxuKNVqSSmuHaOiuO+L8ExqMFkykFS27/anBDN8q0FVYkKBOpEXHmZQ4kzVbWLFXiaQwZuq6WEJfeLg5k1fNQlrQVZDRUBbGDt5z8Eaq/GMzUo8C6VjupgQDIM07tWD2Wu9cjB/dWDrqVj78bZGWpnpFcg1w2b2e7Z+Kj3bM//azNnmn2JoBgq0o9JWyW6+d+tn53rWT8/NnW3+KDMzKmOqZkDRZkc1t3/lSIrwXasaI9vQEfCJTW76pln3Hcd22XHZ7l/sWXAKTWbTpgNRy59Rwzb1nr+w1cB6RbVwX6urbxG6DJJTEtqE/DLBk1UHU1RXKbRXwsC7Wo/A8xseIyxqq8td6bxLVBMBH/R/jMr1IW9rhup6AwnVO1je0rTcRzcMgjQjaH8cuztePVX61sF9ihph+wlFzFVpE6AkbL/xhdCrIAn1A5RpaDts/y6CWQzaLJnwwaNgnxpID9tPfRGQEraftYQFEQNehjRwgQjm4Muw80AFL4WdzyEEoHAIaYpcexs3RITvYIv79LklIhy2f6RCFgR7BNGm3wqeC8kXgtc8GMLO08T+Xwzb+xRpwa/I8sPOIwgsHlEOOLrzVIOd+a04bNzgBdDC6k9HocfFIXiD3+BhF1vXxbU5BpwfQduHr8LOE4bu+XBEwb6GGnzbWyTs3Le4EvjjEl9raAuyxA0738BbOMqHpGsCDfZak++kdkgjCB6xX4rvPsXKknznEvgVhAack1yzGexZQyrDzrcXqXDViGKBgZ/uT6JbwQteL8AEiIsn4L3o5d/nAcMO9ijPlz0eTIevDve5rfzszzvrbgCCua23PPcB3VG8WcFr/rLzMOIfd6z1a7vgQx/QyY/+5Ti1JQ2xg0fRwwl/jzXOdnlVjs67EXa+6qoZJk5QIKMWwstktG1g9Fu8Db10Yl3dGI1j6O3s1eI0iIgMbEeKnnE7f0HUiNoe38ADagjRp6emr8zMzs1fvbYwmfrzsx8unwnqThhrpkro0YhROHOWFUaemJvPwZ0yn4qhTkyp54BOnVWFcUnNPGNuFUaOGBGFsSdnWGHg0CR7DvKMeXZsyDPm4SHssu1aMKZgfSiGRn9OEYAXuaPyBaV4q6jcHUEQpd/wPJBJ8Vll9OgSDXD/1MkFpok/FHRzPWx/h5TgizJaLcJKeSFJAwle8LszlLYW2opumfd8wYt9Oex8X0Al/q+I+I2VIiqsBI+F7t61fOUGUmqHP4edxwVxRD2/LiJcXRX30MXxKQOX+uOrlAh25agBtt+gy6gA9ycbgvKD99aE3qUlCKXzBXeTsVXZf0fVeucPLnHZG0/VUnjJ2eLJYEE4ji2E/x/9ZZwH9Z9ye/zU+xg/8PW991V48Ccu/sYilFhwGCbRce93sdzsTDqTGv1qYgLYBn9nzE38BVBLAwQUAAIACABrNjVSAv020VsDAAA8DAAAIQAAAHVuaXZlcnNhbC9mbGFzaF9za2luX3NldHRpbmdzLnhtbJVXXW/aMBR9769A7L2hlI1OSpGgBaka66qV9d0hF7Bw7Mh26Pj3u7Zj4kACrFGl+t5z7PtxfK3Gakt5ZwdSUcEfu/3u6KbTiZeFlMD1ArKcEQ2dhCh4SR+7sz/zeTdyEMGEfAetKV8rY/G2DkVgUmgt+O1ScI373HIhM8K6oy8z+xNHFnmJJTCsazkrsoTqmP5kMHsYXEMpzxj3esNer42wFFlO+H4u1uI2IcvtWoqCpya0e/O10Tb7HCSjfIvIr/2HyXNrEowq/aIhq8U0vZv2p/3rKLkEpSC9mMmBxUgCzJ80GA4eBuMrOdVR5xtzRNtRRbWlDfvD+2Frc3KyhnqRz2eEjcHd6105G5cjaPirL0MZ2YOsb/5tNn7u37UyRF7k/6ORXIq1KegRZ2i+ixwmSIrXDwnP3813kWASMgddFKRiNMU2CJk6KfbM1wYua3miovLPcEjE5m5Lwd5ME46mh1FIwmCkZQFx5FfOpzbi81eh8TLBaEWYQkBoqkBvmOEbKZTfpm6rcL/hk/I0AJWGCvEhWJHBk4s3ANbtFf7paWLnShjfwRYEKGFXGoMIK2OFfMWyniADY4V8N936xdn+BH7scRyvhwkpm3m++ugFTnDp6+VX3mtOmptbroKjS4PHZCKFkZXVgmZguhZH1uZCik5iijnZ0TXR+C79NLhkb5NRcXTkKJXWrKtYU82gSW42RpzoYchmeVmM7v2oUnPrjsZx/9jNiNyCXAjBVLdT8vCK4Dbu4TxlmIGKzx3IF74SAcfqqI3EhQZ1LVi4a3ItnGhNlpsMY2pLIY6CGsRRc43j8tim4vMiS0BOsWcUvGjqNofb0PWG4a/+oPAJaZ3Q4nRMvcHtOKEHTQaGUgBA5HLj2+8WzpMVTFMGO/D3PjDYhNsyixUqtE1sYz2HlQ7kVhqukWM5JCqd1IdHYG/Af2BQIhxLR57LitckUTat2pX307cKpTaP/RgzSg0nmF2XMqptjP6m8mGjarUkhRbvmkhfympd5k52MOY0sxMCHcHxDR7HYULkZVWs01frxF6FYF6Vw2bKExo8bRQzB0f9Jor1HA/BBd7N0UoChAPQGm+CEf0D9okgMn09QGozu8Ht2Jgjvmp2nuIkznIdR4HJNefQBvwb/2sY/QNQSwMEFAACAAgAazY1UvutEhXeBQAAQxwAACYAAAB1bml2ZXJzYWwvaHRtbF9wdWJsaXNoaW5nX3NldHRpbmdzLnhtbN1ZS2/bRhC++1dsWeQYS3ZiJzEkB7JMR4L1ikTngaIwKGotbk0uGXJpWz0VyKlIgTTHpihqN03RpAmaorlUQpsDDf8P9pd0lpRk62F5mVgJ0oNtcDnfzLez89ihU9f3TAPtYMclFk1Lc7NJCWGqWQ1Cm2lpQ1m7eFVCLlNpQzUsitMStSR0fXkmZXt1g7h6DTMGoi4CNdRdslla0hmzlxKJ3d3dWeLaDn9rGR4D/e6sZpkJ28Eupgw7CdtQW/CHtWzsSl0NAgrgx7RoF7Y8M4NQKtJUtBqegRFpAHNK+KZUI8dMQ0pEUnVV2246lkcbWcuwHOQ062np00wyeSWZ7MlEmlaJiSl3ibsMi3yZLamNBuEkVKNGvsRIx6SpA9u5+csS2iUNpqelS8l5rgfkE6N6Qu3R3lWuJ2uBEyjrGjAxUxsqU6PHyKKDt7ADp4HdZeZ4GJQOrJ2QZHiP9ReipUaLqibRFHiDuKvS0qqyWZXX5KpcysqbG9VCRFUYoeSVgiyEqRXyq/JmqazItc2cUizEBinyHSUGKC4zYfWVqlyTS4pc3VzJl2MixEkdY+RiJl+Iibktr9TySlxLpUwxLqSSK5fEMNlysZIp3Y1FLXe3IlcL+dL6plIuF5R85RgVxv2JCE8lBpMlBUllec7JlGC6Z9apSgyoT0N54WIGFc5QnSZWrDUCGbylGi6W0Bc2bt70VIOwFmQ1VAS0jbGdcW2ssSrP2LTEs1A6VhcpBGKQxv16sHCtXw6uXB3YeiKyfrytsSxT/fpY0S1mvWf2c8mFPv1rlyfTP4VoCuqzrdJWwWq+d/YLi33284uLk+mPo5lSGVM1HYo269Xckys9KcJ3rWqM7EBHwEOb3PIMo+bZtuWw47J9crHP4BQ1qS2LDkQtf0Z1y2j0/YXNOm6UVBNyp7JGJbQFCWWA68o2pqimUminhIE7tT7C9eouIyxso2td6YxDVANBq4R+j1GxNuJeTVcddyCD+ifJe5i2/NkNnSBN99ufR/6NVk+VvnV4n6J60H5CEXNU2gQoCdpvPCH0OkhCwQBjGtoJ2n+LYFb8NosnfPjIP6A6agTtp54ISAnaz1rCgoiBXoY0cIEI5vDboPNABS8Fna/hzKFSCFkKXXsb10WE72CT+/S5KSIctH+lQgz8fYJo02v5z4Xks/5rHgxB52ls/68E7QOKNP9PZHpB5xEEFo8oGxzdearBzrxWFDaO/wLUwupvvdDj4hC8/l/wsIfN6+LWbB3Oj6Cdo1dB5wlD9zw4Iv9AQ3W+7W0SdO6b3Aj8cInvNbQNWeIEnR/gLRzlQ9KlQP391uw7mR2xCII97Reiy06+tCrfuQB+BaEB58S3bPj75ojJoPPjeRpc18NYYOCn+7Polv+C1wugAHHxBLwXvvxwHtAtf5/yfNnnwXT06uiAc+Vnf9ZZdwMQ6Lbe8twHbIfxZvqv+cvOw1D/tGPtpLVzPvQBm/zoX07TWtwQO3wUPgz5e6pxtsercnje9aDzXdfMqOIYBTJsIbxMhtsGjV6Lt6GXdmSrG6NRDL0dXy1Kg1CRjq3Q0DPO8w9E9bDt8Q08oLqQ+uTc/KXLC4tXrl5bmk38+9UvFyeCuiNFxVAJ7c0U2YnDqzByaFA+A3fKQCqGGhpLzwCdOpwK4+LSnDCoCiPHzITC2OGhVRg4MrqegZwwwE4NOWEAHsGuWY4JcwlujMTQ+O8nAvA8d1Qmq+Rv5ZW7YxSE6Tc6D6QSfDgZP6uEE9vQqFL/cLMKzA//KOjmRtD+CSn+N0W0noeV4lKcluG/4LdlKGYttB3eK+95glf5YtD5OYsK/LeI+I1cHmVz/mOh23Y1U7qBlOrR70HncVYcUctsiAiX18U9dH76lIFr/PHlSQSb67W89ht0EWXhxmRBGH7y3trOuzQBoQQ+5/4xtbr6cdSpsd9UyMRCFZW26dQphReZbR7+JgTg1IL2I+4hH+5s/leejp76H9UHvqL3v+4O/qtqBtYH//G3PPMfUEsDBBQAAgAIAGs2NVJpTLb1rAEAADoGAAAfAAAAdW5pdmVyc2FsL2h0bWxfc2tpbl9zZXR0aW5ncy5qc42UXW+CMBSG7/0VhN0uBpENtzuNmizxYsm8W3ZR4IjE0tO01emM/30UvygUld7Y14f3fJSefccpHjd2nXdnX/4u95/mvtRAa0qs4dnUaYuea92VNEtgnuVAMwZuDdmcX73IhythM3ZZaRrtvrStrPi5qP9ZECqrOLdYCIsmLdrGov1atK0t8J9R2amqY0WVNkdrpZB1Y2QKmOoyFDkpGfdpWj7VAmswbkDcQRckBsPUHwXTQdBGXh2Hnhd6XpWLMeeE7WaYYjci8SoVuGbJKX5fryq93HEQxYGvjsCLPxiNjQRpJtWHgrweeNKb+BO/neQCpISkLcsLTEkEtOIbhMEgGN5ADeNmQ2v0JpOZOtOhH/ZDo6mcpNDoUjPboqGFV6ObjeBHTsFWtRKU7EA0rF6nw7HfM0Dka/7AAXKBqe5IEw31sqIUSZKx9MiN3/SycjpZbdv2bZQToxuhSC5fhadXlbk243SyxjXD2jVbWm5t3jZcHpgMynq5ZS3qzPImfTAqWjR+a0YZmaj6mNH776JmIlYg5oi0mJyOS5Qi8TIvhkmR+s+dLGuROod/UEsDBBQAAgAIAGs2NVL1NcgbPUYAADNiAAAXAAAAdW5pdmVyc2FsL3VuaXZlcnNhbC5wbmfsvHs80/3/P66uVA6lg0gq6ayYoobCioouoQhhqNCcZjM5xawTuqjoUpaGpXJoQjnMhE1cooZVu5w2zGnOc9oYm22/0fvqmt6f9+fz+31/39v39vn8fu8/yrbX8/A43B+n5+O5/XbeymyN7BZZKSmpNWfNT9lISa1QlpJaHr96pfgToOPOPeI/ywJtzEyk8hq3DonfrICctDwpJfUuXm7+irT4vQzc3DFQSmpt9cK/ZbWwbA8pqSt1Z0+dvBjqyuqA1V8fQioHk17zfsc/li1W/FOvQe7xqSMv1nXLem0sJ5x6rbXr/iR23T3R7lNn8QfbbrL2L3vnul+2DXr+VAFAhuCbuPfP+HSrncF3tj0yfPg6oFlfX0bhnXuZI30K+8f6C64dzPDEkW5aIan02hg/rZRyVBe7C3mdkhKYitINzBuYQw6k6FLKBqOtI4TVyrBwkalyfMVABprIjBGpimm/yXc8ibjTt0oAB4FnHylEQgx0xZ9W2iDuAsHRcuP8QYUna5YtyOFsGlwFEDHTAnIFit9Kte4trWIjck8dXS9+cxnTJ0vhPwwBkVJWi9++tUREDdhtXBgWvAe88Mf/FGHhT/s9+MJahPXdy8V/4LuqFqTXdSZvK8BwvlcBXD6wCyXqGYo3Cpqs0Y5crx84JPdt3ytYNk9ePIrjogEOFRwnjfagQYJHBZVSjc68aM56O4Z4xRiOXtr8M4RhycCv3VX8sYpCzQNSO5GnmkLEnKjLKDeHZMDTD+yVurEwGC4r5IHCumu4oj9zyN6Fn/DE7sZAygEklyLIHbhP96DqBE+2hrvy3gw4WiWha7GC6fhxQVB7CGECzwVdR4VDnrTAMym9D6qilA0nqh4kQW/12m3rbSiALuy29Y6iD2l2CBuZZH85U7+RvSB0qlJq20fF6UesebF4Bwqrbq2Q03jGDztTQCInXHZQ4Q042ptEvREd7xTMQyzpMTnRciyBi0++dWcvF8mJ+TyXx382aovXzofUT4UpAqSc7WpDC/2cp7dJSRX6dp9cHq0YP0dHkbEDGrFUwOlw0LhmAbKt3/xrcg9h01RL2xhG8RuSkNBTsqnSQUYvr+c9BOAhKsA2FZUPkKuMKPzKa1ph2uzOa+HX5gzH9oAvPVxlhRUrSX+PNWqqNs3WfMZGsaSqArRrB9vDSW7Xznh6hIarLiAqMrY1W3YUiKIJqG4R8wgwbRpamAeEalBpvEIk8lDCziPkBuNrN9Q2e8wjOoFa5EHuQeCmZsFIYq2YmGnPDkeHzJLKlzSsZZQQyJdXLohva7wP41MzPcMLO5B8ILGhhZNvp4r2BEKJkWEsI8oIUX6NDorvNz1ORvDP0APMq6S7nO7KSVVqfPJc0TRrvowHQ7EdtOMq7PdneY1kZbSSe+cb2PYnBuRvA936HZWoj3q0WTQdp3dtsdXNAGpSFDxxEmr0SB2lq0UeKVGnt/STEwKgRD+zg/aF9SuWQ522m2FKPs1w80/2U75kQiI+ejq5ltXNGrqNWYMYdlt3gr34vyN9x8/SrkUwiA8YHCdPlbmIYu+wdmM1MrOYW16RCY0ootjh95C98r2dg2n38b1f7spVFq9Wlrpp+2inn+PlGRv5rARfim1XcVX+phCoE0fa3U0za/+b5sQqkDQTEXHwCJ1tSU9m7lUcrJ2mv/0TZhstxLAiUx3P3L4FhFJ5hQLycqCpqHwIfUELRo2gb+0puLeXSvdtA7ni2zhOWozaiDSgVj6Mjhr7lhmlo2WY3a8CrU2XUb7pux4gJZV11XkZXlPq5aYPTeVIvqE/49DAmyhinR+vB34kkhrsT4/W3EXB4FlfQf5Q+jG+5x+Z09olujTERvCrzf4jVuuoSRe08htC7MTKs0kpYT1YcZYVVMcWHvVO6uUz8bVzqjK3nZ4XpuSjtOjBfQHGx7W86ggzx4CCosgwaAdrTv0HHa9SEa6WFgHtKNV2bIHrJhjyFpqkscL20AwExNHJfQ9+oX3E3Ta9tflrvC89oVBWJxd0PF27i1/7Nb+QEd9aJPTh0xFsaDjK3pR03ycMSsyhORASCk/ocLBRwqBBNW5SL5rc0KsEgDoFc/JRu+95oU8WBSRniQxn8NBa9Y79YKlLON5aqZttGRMWy9Am/gZaUeDYPnvFGfSyizXObl0ZLkmpA8hbDDLC9hSg+sGbrFRZNY1jeptic1eLl430SP2Ksk3zvObFno5/qe0fonWRPlMy4N2ShPGc5ifUQlXaOpW+nRJjhsWuj5JnFdcz5FlBl4h7GwaLP49QO+OZAwfzzToTZwzZnG4TPnhmmaUJTni0QYfOP057aLoRIBVut2DqtTtOO8u+c8Uk7cx/YJHeEluqGJzcTCvG53b53jrBx+wMdLz8ceri/P2Rgfgix7ycTzrOZX5uss34NEN/Mdi9PxbXPhpiycfh1cTIhjmhSIK2/mbAAn1OsR2RKgI8czKTCQvsgKfTspT2emJ0clFa7HKU5TPmbGRpWMrNHRR2Z19AuIKOVm9B3n3ye/qImsxeHvzlkFuJ18j277CqWBRj4OPlb0UfDWwGpxnnxndK90+9WZnGet9dBTV//icJJQPW4UCBnyIEjuq6P3gbyEaWtcuS5xtKmsmw9JIhyt7nwHDCFxKKFfi1xPEzJMPlW0KhCg5YuP7HjAOQA0W2LYFKpqjPx/i6gYQEbjly5c5uk6Y89KGdUNjI79HIdX8NhpvrxsgNmBCkRu0WXLRUluV/n5f3Izgv1cRBcK+tgIE89Y/PwFm94vC41owg9SZv+PgZsZeTOqTcvfzte9z45gWTqQSLPckwjui+GFQD1wPg50PGykd6HsBusGvIbpO4uIXIZBE235do/YRlYG3HOLxTHIVvlq5Wbi0L5465GPIG3ZW1b0xajK2SfbJCoWk+BSux9GiNLsUwUEXJcLbL1DPh7dnb93zCUtASA9rrqNaowZ7uEsOCac0oy+2o+VwmwkBbYhtCQXBSla8r/73OIUJsOyrdadVAhgQnxxeoYDrK2pnDNxrw053UBl5KPDU1sOj+rYTU60iaeQuT0cQFBRpL8Hr+s/Xp/n27cw5dZiBI0T6q+mqS+2qT2hNUNbdPicma12SG5fAeLqYa9acJlZ5XUM4QDb/fp0tYn4w2b0D0bVeIxE0ZXkTWLiYl/TvB+rYaNDUk552v6G6fetEOdW7YJSuytu3um+aDCRbADYaa3N96xYhazFqexsG774+y9+3O3zWyLXXPo67n0JE8iE3fhoer1CIGEZ2azoPwFAmyU26BryW4eVzq1Yx6ozsyhvLXic/By8g6YVJSzxe32TVjvqhDIH0tAPDVwyUSot6HE9ztc4JovHqr1vEqgGq5i6+rsDbI/ZOf83IFbtBTMzFaxBFF6jKgKmpj4lWDqEC7i2pOVTcVR8sUR2SMcZ4edGdMStD5YgNFbtAla8nRCVeNa3jpxCHGXumw2EkfOvAT0IH8mSlvMHL1z348MwjKDSIMRxZgJIgx04way9Mzbi9RbJc54rQOvg2DryClXM0lHztTMC4w2k0olRy8l9E/oMo52mjjpQdpb2Eul1mPm959vrX5GlSgotQOlqBl1yPY50CfSLvB7U58mU+milSNbzlBeD7QIxVDe6MF8dfkxoy8/luT8BWIzEqocqujm392a+y8adt19qc34c6YYmbBw0g3AlGSiC6g9i3zD4Y8mU9IsopKU7AH1hlz96CdeOy5338am1j2oOpY1HweSD1sNaYqUYhWmTq2m1OnskZjGEK4+AJUdhsjQcShUtNoOX65Qa9lX6c0Bp/vw+iLlG8TrtjlHU4naQZgIKEpkuaaSL/eVhmUIUUasjYfc8Zn0JoJjcH9R8mOCjLbEEnV6YCDyepPDTZJQPlhpaX2srr5uWug0yHF8yp9rgpN+HG2ssqGlR5h/PdFL5xWtdhKYHF1n+osjtCxV5qTHmmCYCAyTxYrGFBf+JC0Symnyop2LqvNQ9tz9FL6+iVAufWWYqXdLeezX8NVF7lu3H2p937cG90P9ZmXa7VPjzosUdJV/AEEJmKkU/S+6vCv+21Y9Gekz281Ws8Oni8euCG56m8Rca6bSg1suzdTbLL93od5Nnpl0xjRYJ0L0ES32NZ8SQV5ZJJXrvWkGik0H+jXc1HqRu+cyfnbF1Stb7vediJS5oUP6v6U79om4/6CeJwgHXqjIQcPdpOkTqfX8xd+khs+e+ZwM2H+5fuWGo2KzsJsCdR4XCvz61qHSDIpjjfISfdBmTdl7I/UuCqSpDzZUi/YMOO2HunGBZa7v6tjMeixJeTCm7mRTVk4Caoenf1QNvTxYdZUzvrD1Q0H9QQ2f2yBnF+icLP9evA3sZ22vDNIav6R9n7xqNQ9PWLu8iW5o3Ee8DQ6vOBU4zNNwnVA6a0G4a98KNN2Ej7JplR0wm62P1Laju9eOESUC3CGrJ3NuEeXVL45873Is1t1LiMKJ3hXh9xVAMOMla4r2QS4SKoXS3TtS0naf11P1IzAuJe/cx+DvR3atx/tfxCc3YzEcCP090nirzXzqiFXNptG2UuaT8Ccf9hoc+l9LnmDuM7hxTOLjYBLx/I3iPFvx1fpu3avdDT9fd9lzAq5kmnbxxj//WHOEMuUJX5k7JL/6FNW23RBTMZd2dKt3UBtbivHYn1t6KdPhyVV1odwPGm3ggJ3r1XscagYTUdj9vW7yjcVKGhdOVNsaefsnyfJmGpH62H0jovsrTbNySe6jqGNTjX+Uef4iy9W/bxAPsMtVj9F0rE+P3B3FxeYTVMzAYS3cqAigM74OTTiIsRZLNxqSW+zXOxtCtY9NGW0HoYo92neseQiW/dC9DzoLfrVV3fTbaH5Py+9o2Yik79llN+yhuapgGlMat1LT+Yfam/ONwbXZrrFPmXtTc56JUH5b63Xz1YRrZjWH1I9Xbj990s/9DnpQcpxYCsbVnX9rbp3EmEMvtNm1l46AMwtuAOeSTDhv0cb+ZUZ9CLmZACIM6ca/epmV2zxBeu8G4Lsz8GPLokPBUPKW/JufDxBGzh3x8exrE5l7Uvy4bz380rHPEo15gtHTYXPTgV9MnOl47T4FyTQddfvWCoKXaUPMW7vK4iB6onr0MAzVUFo0id1k5jhcw/uqts5z0hCTObsFZJmLGY4cpk3KpG8fYPi7kOtF7+UMGHHXvYkJKVX53EtWjlbrhnYhS+Z9tvZky6bajXwzpj54Q+WgPC68rJ5hEksL6UhocqQ/Wa9jqanaoFWW+Zotc71bMBvq0mKAZckQGh1TpaH0ye+TulIKFw3E9B2MukR69wt7KHd0gKiNrq1xIUS0SXpplKej7j2v318G1SDun3Tx4ifZLGBV7htw7FRXzd/HM11JkuSo1+vuG6qK6MFB3482ld/C/zsC5Z1HspX56AfwzdL0nAecJww7LnSwPTy9cCPjsUWmohPZ/CidehLu79kNzcIJZONC2VpFW9HGlTiL6B+qwmC7U9+fjVTV9/KTlJlSbffH3hKb1ChFHs17lEqaz+v09teNxksuUwAC8Ovc6+ZusaK/v2BrpK/RJCXvhwkQdvNJgm3ImXv8LeGl11y+R8zKUqXO9sLqwjlfK397M1PmjYUcGI+e6dI5ky/hIx3VoR++EVbMyu3OxmSVkoIGXc1YL23GSUN1miXhk59yvo8xOd03VFwIWY2FSE/30gL5R8HuOWv2NJGKo+fnHIoH0ZEMIyhfKAMOE8HiSnHJ6NKx1nsJjJem+6BQVMLFfLDWCNphdq1klGh0q/bJLY9Rwn/RDFboLIirD1GTqOO+y4tg75auWCeKIXqxXTOvwkynk8yAxQPtHHLazEmGCjVzInwaN0O8qWxcFLuk3rs5e7G1JAnVF2RemfWUQlFbzafxGuBzbvRy7WTTl+W/aa0msPbGXgEpc1+9eXcYZr2rng6o+6Ybi4t6Zz1B9q4LUk4A0XFdhs2Il4w4pmIjb8WzYUjMZlRchU4L8ox3nTJpDfGu+0jvgOKcca8cS99UOEHc/tS0lIIo6paWk8kTMO2oGuTSyr6BcRT+EKFY0k6MDF9tgbh6RIsn4j9cIGQAMuw3Zq52i/qsts9PCyXzknZwkAlEqFCV9mvB8B1M8WekDCVlqQmCmNmD9lrxJzvZ51mht9Ddf7wLCCsHeaeVlK41Wa0ZPqaU9KTgbD2/LJPwOl8s34ycLomQJVB8wjT+KarxU9gjZQYkP34HY06XvmWGVEbWGE0h2Vmus/SWI0zHAjSQ4SDv6Tl4RUEBNcZqOLjUzTNXx66X/wbRleeb+prKlJMSW5W/hjWrvxS/C9NY7ezejl53kJjN7rGiwaJIKUUfSIQXeho/OhXHp2gmSW9JtcST9Iqs4RRr5bWu/b78hkewgsB7THqbTHGfvfKiY6Q7RAD1uReR7eDU3Tf3yd2ozB4I3pmCVDspwLxulB6kXjSCPQbUUs335KDRd+H3bL0RQ+QPTVrt72UBG0u4U1mRraz0sSjgNzNVhcI8so0w7J6ErnIz82uCICuaEeLKQJmNSCQggiNghz4lVIjy366p/PG7a9cMrWqozzpkSQnfuQN7SiUmn9RGH1ql7rYA5LEpARowR1XHq74OvLN40ZSR1VifSJzhjxa/agueQ25pW+zhNlt9qrxPKolDbH70xN88Izt7J7LdezB6miXfoanUzGyqQDNLyDz2CGlxEiiYoVGMN1Tdq5MXvVGMszxMpdMblPUyCu8f5/i27QdcqPfxT+Q5CYoSEr6YOJ3A0UP9sd0ppWQD5+BXPa4AaLsZRXX99ZTY2wfeUNveCRjZuaeSmK99SL4zO07uIRGQnBqxEGi7Y5rjgLmWrE4Hu8s0NZ8SSPi6lzHyIARN6UCKJg0WmR5MoVpxgjWYGvFMRXnWUXCFVJkXQUesnHKjP8kuGnkEdMefbBPcJYv1ImrO1bQDqXS2eXX2uL9+JkWTgUp0HxrjzatV3UI9K2aKSNHotoSuz7hRgAUdz3XNmQTXFDYAQ15vU2di6QgHHc70NHTAHQia5A+ViD0VKd/nK7xO666i1/y+q2/jpvchp0jZ092xqgIOH7W+FKoafM7zVd8brbRGDfc9u0XDyQ56Bo2OLUzZhfrXBwwF81yilyZlO/Qb10GjJwzxrfkoCgFQmb49fsSYUu+6GrQ602BuV/OfVAlV+VbWn9I9k4u0VYqaRBTZEg2pwfHotK06Z5z0FRvTK3GRTS0JBfEL9UEsw2hdLbiGFTFMdLvQDB1L/0Ry3tkRE6k2CSYeeUiy8WXQ7tNZo7H09vWYzpJXlHCqeLPDKVgP0zaNGcc4hFOD6eOtLS9goZr7SQPt2wLQ+rAnLmItmQSa/ywRILydpXGlpeivcfibdcBSKlW7wiaxJw5vbOTJE0bvbagUgdHlDa/QDO68L5itYDwq/MAIkJ2GpirTQt5Ah2mHGk9TWocPtoKFOyl8VUwMyWWbiutw9Iq09VC3kjm6ebL7w6rjt4nl3DJk7X71asKdjSyI35hxJfhXH6J/bW/gYeOmtX49R5CFqJ1SiJ2/HI2ALNTT92UanWHwVkz/e6T43KD4y8ZtcN/CkfqCnCTZXW+pHFd+WuPC1Vwk7XZEhhYllEJzSrSsytzx7eTAvcPt5H+1VmMVI6EMP7vHuD8z5nEbK5e7HtYkCcrh+jX5x0kgrb/g4VXVonwZYSjC05X37JKuqt5QfhdR2SUbzrvWgj11CInwnlHvPRDh6D7emS8ZAZwJ/vh5LU2/F8koZ0VlKWSfpBhEEqY4NSmHYiTuWmu9iM/JX+ojopBzd+Ks0aNJXpeWJZSwlkztEty0jqGMF70pUY7YkrgGbAsJYsjM6SKM3ZX/c6OfZX0TeSGv5j+uv7/2Cv/PeDQ2Vo1QijFTCisoaqFD/fEuc3vhPd/U35lbc44P61C/w7bVQrKrqJG7bJZpjXqleahm+wkojryb1SLH3eGjKd6XnjXoEyciIpzm3viVjr7xz7jABtjdjLlMV9u4MDS4birV5XVRLO12sbTr61dImYKsUYabfnzuTMqjX8nn9RoORLHgnR90pc047tvYCGNkrfEIaMDJQ/AkmSUu0olcNKu073c8O9DA8g2QDm7sQwQycsaT6KuFeON8mM22TFaDsTnUNGkU4/g3Xw1lG9b//m7chPgH4BIcSEk6G5yFcY6uJT3H80vmy5UMlmyQluUnIGzOipwxkQzS+0ZfFnaj4MDdKGccs9v+zqJnx3l1ME3B3A/0KtZHQVWmvyoV1GaEuxVJR2a9wPyjQCwl15AvZEywrY2MqLxWp3jmuTtMQS/f9pTZtOGLbtP3QMaXzFp9DKvXMcKA40br5YUhEEOXD3dpCrKsNFRDhmacKi7TA05KmQvpKQRzWzkOkBl4I+gi7DvrqpWACFU9kfQxQnpja9xbgjRt5hgjVMMV4JUycu/WZJRRmSaHPdN/4RU2qDf9w6+rNn2b7LuyrHOPBAQhN9Wdy9/k7VkUnQVSdjCTdM1vmXi3/W0cPMLbJLFPt4Af8cSwfhVRTmu/k+1WRXlvFdyirgWJS9R2Gpl/2RJLYjdptZGSV53ggmeS2R+V67knKR4/wlSyUDwIpQnyaR5Mhpl/anWeOZdHAU5Fsg0ri79QYonDa5ucxf7TDuiW45JrDL44a08h+G3BPw6s0jiVgVfScqvGc9+wGrVVj+TLAhVupfrLhnkfxAsrh06azbCULU1L+ONgyfFRQOUM+G8vdSPy6GqHUBXh0meV1xbuw3QXsrOI3/pklYon/i8CN6Va+ZKG33aUiTZhvSf7zYxuaVcMbvH0wtu52jVGLpOJyVecsQ1RrcJABLa4OvmEL1C74muCmLvqWJXKwvJUqiQAlePEhEb7Td/cpRv4hlsk9BFYz2xKmofNgInv3zt6Uo4TZLRZORduVLFngMQzb6paGb+qVMfHVh6Ab/9MbSU+y2Avn17Q2SUaNqgV8jilL3U/Cm5jZEFU0ckz6d09dYo4zvKD3+oDqIcqstQoidhv1Tlm6ekLWGXihVeN4hUjgcJmwu6YBvk/Y7bXsGsWKVAYj5CzFlmOrAR5RIEvk28u9IundF3PwqZduEtS+e3spDxJHZAypIhX9tWyCjNILXvrtj0UtV4b0R2f6++BGGXc6AQra3DDls3XLo44ut/Q2YlW0JVlfZzTTE4Qrwp9uShY+49X83UDg50z16UnP5VW38rL0s9MOxUcWddsB0bHiG5vZ1day20g9v1AHYjsFQ4Ufg4K12yhTFnF43LjgcDLjQUwkqzTIuFEznrl454ydfayvv93rXr7rV0WX39NxLikjcSzjqTXxjjZmJsckEFSLvwhxJql46+K9ceLTlcRpmwRkLzmzcA4KoStB46Uq199L7/4FNWTn83QZJHL47t4xK7Vr7GZ6pEvX0rF/fCuHM2Uw/N4rK6Swxt8kBpYf3JiO1LqMDfWICm0sxCG8k/g0C5gZsmzW/KP0APXCKnJrHtmDm214qtx76xUPul6q/bb3S0S4LDL0hcrhcQYIjqGh8i5rPjekyj0z3TXDRdkqTUxWbULbVSv551aLO+tLVNvJ0jb/q7l2h830vsnfvIVfIvMfofE62N7RprAyQAXdmIiL+D+wJDyFRbatuZn3g3tPJ3y8YX2f3MUMlFIPSxW+uS01RP2LNhiYXr8dJy/NWHnkqequTtjhLgb6pv2DB6Y6iqoywkhusw2CG2eoTKVsljCLBj1U3cRH65WCjvy1EmkTYIDbSjx42jbnvYF+nVk5KtqeI++dsHpPQfr1BsCoZvkWzsQUtH02WXz2hB9C+ODFyX0F3XGYRCNFTvSnleO/2DtVVajGQD7/RYzHnpFS1PVA37WzRwQQGSx15v9WR+QciYblIaPZB+G/vMELSkO3hX3iDxSovb7TqmQumV3opw7mdmAG/JbIPeLhxIu81X/Q5fc0nbsP1S1c1VahHZ8vJ5B5ctuEyzUmOrJXJjJZAUv87W3GOfl9DsQXrtA9X8z/lmKXhJ4Z1ttCeMGW3yPwA53F4RXtIOeOgssVRw8EBj2ecXKEx7/JVEnAA4tyfWh6/vKsnKWf+8S5t4T8BVCTNlwiIP2h5CXUTT1IFSzZdOSrWvJSzRmbVBs+/3KMX5spWymD6irIGuOjmnmbrxUMpDSSNbGHX/DiZa1qKs88g3il2apAn6PcbefCPL6wdG7tXRg7cH/3IWZBc2v6RrmfzLS4uNNhMD6F24MK4WfepZCzGv/WFdcGczfskR4v4HsXPnLD64NYTspy+PPor/TSBxGF0Z2Bcda7dMzTdtz1uty6GzWvGP2YclSxFDC3HZDI9XAYDMKw+9X3WHr701S/IxebD+pqMsF7rsHnnXQ0nljKm6rD1M37PqJbau3vqSPfuQZJcG/F4cBT+6xdR5rtZNWzMhDoJP6KqRRj2SzqTLpvFcdiyHEDjgwjT0tdhhA4XtDs3uv2Il2Z41PJh+4MsuiNZFdv1VxdgFxabEzEkuki3H+crc2uiqv10ylIEbnTZ3+KY/gwDFTyIln7QPOihfq2ip+jbYKVco+CxdLBl1AJB9F0+HNV7LplGGF/202uFebZcJP8kFLkXmvTvwsXcxACQ3LXiNMbO+0fs+2/slj8DvPxizS7BYgwu7hh/SvO9eGvKHgeSZ/EdgR93k0XykS1tksAH9BQ1b57ilybBe8qQs+VgNebXVkE58oGTj5lwqbc/6Bxa7HtpKhvUgH/SpI4AH+pKia/yi4Wbc5fDTSM5sL0wrbpwQzvU3oBx+PXNwe8REeoHRiCRx0YuuvCbkIive0uSuDwOhYd6UtqTFZKpBPJg1FScbMlae006CM6IM/lufFO9fcLYWTUUZtWqokQyfLaMvJOSs8uu6idurXAkXfAstLidI9XxYpfZ+IYkqCdwc4EIxZNfXiJ1a2tGx09qRnxbzusKPAZIBK6VUnGt0KijeKLsrpzHjfAVb640lkYP5vwdplQwNZYGufwlCHF8yHtpt0qhojrnWBoAcLMKTdZVpho5n5FYmQdMipl7z2Vwe8BFzMQgYWuyk0vEeYSy/6PkG9t010LIC1+7q+SWLKQ5hqqLAwxMLKabbxEBY1c3mfjE2w5s59rPj7+/fXVb6Rp38qUiPONSApvA9j8jI4eDqFHqv0gkPAygyOY3JJV81XmIgeHi6qBl0+kbstKHVoYQ53lBYSgDr3G0o2YtKL7oEKGy5HcUkGIPN9R9Z7KFxVqg0CQ9L3vWA+CsCNOXmDMfv3JohtKySoic9slDCwdOjpC0EBfwAJOFte6Ylvxa8hIuj1VEp6QnwdJePCSTy2/QW7TK1feCfDDeoOqr9F3Fs0wFQp0LpOjuhGw94HHcyf/sbvPu6JDgDMbHj0A8njo88J5FObh9IW8VKk6EnrffG8nd6HKdVbAF+iig16EOkwLtnl0xrWaP8IkpGRXkuI9rYr9VTRUaOplOw7V1K1ifHtclpeJbyjqlLBLik9OHuGl3u9ORVFuKMd4+iJX9TbCRYu/u03EZ9ybz6ktiImBSr/rBGj8HapbHxWUppAnkzjbnx0eUrYcBfsiRavctzfNAXwdxvslam/9/uz/wPmrTVEBzKc7d+UrPixKv4H7UBs0tckIOElTVZIO6nguwft4z/nnQPJqpFDfYoG88JCwhSjba8u5w1dth3D77X8we7l1cay/xjt67B1f/HXpUoASJabLVLFw6UOhcPlL4pk2ZPy2KF7fvGSWdAgeOpyihuFonZMz0+XzB1tKNJz3hyjzJq6hEoeNJOgTjVM5cvzIwDTQQxgifDSTP5aRXla8OMem7plXN6RkjjBz+3xM/9Y6sNgN0Xs2W9gxMru81ETAbAjQ7dcCBizqLzolKLYYvanBwDrvLxYv4e9rpFN7J2O6APw8Vd7h/uFAr1kvIn92rzDqJeaD5Xsag8X5FWb/rjgE9OxOCTTZJHzl6yrWi0MHBPP5DSZglQf+3q0L/jL/lny3rkaaPN/cpWmVqNhGj80VAxFU4siEA6Yv8yfhMRd5WahttIv2/nfE/BpX4fxMva4WlP5I/LMoKpLJANsbnBoXx02vNdfVMFbxWxKOKBI/rHrYs5b8rwdOPrebtHEf6RE418gM589T7QJSuGnX+sY0XjG4u/jqJfz5dDpm8MnLkrHmlFHPiNC14pJ7MZN+TQjd7Vv/vHBYmpjw9LH7nb7cBi8vlkUOhkD0xARNCC+oJYbpDmfYvDzm0CLFQ5ytqhXVHosfawlsJMcXUxLizy6lVDzeeiKewSGOMjJFkwKy7rh3uY+aFNAmZ5f3F+2UI3FIBmlMRZki9Zgf54H/Ju3vEzZn6+Ty2ijUEIneWjRnscUAI9AGmaMvGbNVI4VXBbccQ7kQQdHMj9WFK4KrLfVA1pT88oGmlJnlFBezs4uvWTv+CDDIha7GNT72fydUc2Lmoyc43y9kjyLsqzmT/ojACUU9Gkg8bExkscsnmA6IUyqa+ga3wACoxaQR6KucQFRPZ3HsdOOw0oCnH6nadvR1lWO6Cq3dHQmW2A3YTBGKUVRfzd9RsAs033/gEs22g5jfcvsc2xk/YpJQtLF97HsTJ1V+E8L1IV3o25FFvsmspZaXelPI54iYKUBbrYwJ9cRTkTEnT30L7ka588k8mctGsOqYOrz/v8Af5+BqZRHTXDXYjcBkSXDY8KVab0aIZlSrMLuQCTvUIxrL2k45WsDG6B4Dxaxvo5uzu4/Z2nj9+5bLvuy6gueLafNKMQTXXPhHcvWIIBFtq867u6VAB9xitYsI8lFrIIyu35B0BKnnQkJsT2/HlHgDuVY/om3IH17d6CPdkr1ZRdUurS+MImeEuHu/0J20LT0XWLtuw+yX9dh2/8LCZ5EN590HWGNxCBd4xfBKGOJwHOHesgw+YCNU5+JE1awoio5FOZZhhIy3LUXIQyvd+g731+j7OQkq8p1+OiJTehJF+U/mA8TlBPnc9BsQ+SjgZz4VdKF1ZvSQrJhqu7zhm5OUZ+LP1uBuSibpPlUYaNYo4xA96JtV/724orYXp3yz+vUSyJWh4D5toZ8qr1+G01KAR3F1o6tOzR1bHwhJ0VLoALUXKC+aZZaHcVIvVJzptxYFVU/o2JJ0xICv0fSFYFFFmo0wgz1MdhW6Fp9gTtX24C3Q7O05GqO9EaHKhemxJgK6LDYfIWll9TsLmzyY03dly8RbSwP1Zrh/4pwpfmZGy6H+nMu+tPpovfvlBYj3Cvm9FFl9aaqqI2Mmb/QD/GBvp/N1YdKOGL/+3WIlV1/AA0jQineCo6nuF7RtcVONGDtWPMy1x9qb7dJoBPg3R8+MmFXadBglIz8tVQB0HGSpkVPRuxvHkm2/Su3NfmZKnnubq9eYVE4x2O/qgkBgW1ccE92kc2lrr8EFpaicUucdb+VZYzY4iwN11+E6g1VZ7K+jKCCnjxieBZ5tVdZaO2equPeKNUFF/tSc1E3pQWqkz+hZrN8yy4NQYZI+cIUfMp6j42EhecWBdZNwPjeTeMhApzSK/nUwLLvqP2dVUUpi55jcyeZ1+tjfuN1+a6NBpn08A1z0b8hQzUHOzz1Vmczb2s0HikEnMXFPmoMt2nMCeYdC/TJ9A2X3hLWws00r79e0DzqIqqa1tukHPZDfLL4gL+N7xXlIV1rZEc9KoqKvhOjVAnll7Q/x6Dcd3ywZ/Y45mvvWREIJct6k/0PFwvXHS58+WBx39c3plzI86Fk68+FfBwq8Qw6yzd9pe3/WM+FTXRWbD5mog4+Zu2Boi9Ne0vN3sY8IBg9F3E/QaGf1Ust8FbAo6niYZhByTHnlwY+5017takH59iI/p1PdXrhUYT0egkbPjavxyzVMnY4heJ0uLnBXELHaICRuuZH/2sOaY1qm8xEBZI9Lxwi52U/yHpy5vtgIhhW+z72TasoC1OIaLrF+Vx5Hj4rY2P3I/VBj+cHG4d/7FmwY3vzuTBbD3EOHASQ5rDVP5WdzjV/XhtaNAo90cS62gErtNLsbuyPCV6a2/TO4Zkr3Dr48XunjjI6u9f+CzFuHs5/Pxin0/sUbqeLyABzhNL8eRC9tPFkVH2/2BmPPUoLh4138s88rRtwJhbGqcm7FYjhlardsIZIZEDIa7zg/FCrzbiIkvUkN+7TWKx2PlPWM0sF4dYnE/EHuk2Bj8cNa5z0Xz9jJ6on1G+1aE4ynHPOr4tatjaJaKhJcJyaIEd8lzSdwIeAsGzneOCzoKu3yKo7327CxdFo1od5VeLcJHR0wGgdGGgNQ9PVr2NiA403LN/pPrd3bVzfhCn24WRxNhFFhlfsaUJL/adtmrcMFg7UB+FTNVKeLtT3eSoVpQ96pNpMx2/h23gfsv98Ykrits53dV4KcsF6WWND1ZHKQINgsINjGsuHORRMz/N1s2eg1HMpG2IGZbnE2o1cN+I0qsXLgYJjtEMofOW+GX+1BaUoMVtu8NLuCa2xaXRdTFjGjrOg6ufnpv6PUpRqHHD6cpj+A6ozYoMpGxWypWEAINd6qicmy/O8hVtWHSa/TmtlkSSo1UzGogMCKZCb9IfU4KME5uKOgGsf4hEXN59TbtaoYbG7J/hnjRXV2OF0bISYBC1IthlOse16hYwN+oXKA1hlNwJs+j3HSF8AlZC6XuO3HOhfdflNiQh4TYyzOBk4wovrrlX9wkRNUwjmhe+30NoKW2TWay7nndZnTfdNxX9Zh9kVxGz2LPzumoXvpivUaQLOzD3JstSZJC3+q+lzm86ofHNWR37ogLkvsNp9Ze0Ac3b4mWOV+8gD1J+vRdp5OhK8wBX3WMKlPwL1sDpU2H1kOsq2UcN+p2kvjYS2059l3a2WNosgaeMpWxacGKN4lnkraJya5Pd8oNyAtfMPSfqpsT0/YEwIk+klw4BK7c4hSZUvhG96Wdj3mpSd7J4QxbfsWu2DdA3epOpl5M74U1x1v+SBkljOq6QWSOuRR97swKSmpbfZd4oeCgsiFZ0zu16Pwzc7WEO/5Y5zc60FG1duwfLiAh2vndIR3bzP4R9DGz+9q1mEbtcYavNH9wPJzOnqbpQx0HYs6TbpNSKt2DrjxmVv/Lvys9hpHZS896vcTTDpE2/CvVlZ7WODESZWrQ+oVxPpLgZo+dSxjYc+ofQggiHXq5Y927Iud1l92OvKyZJVGzNF+s7R5mFravkw9qXF6f9ZZwEvNIhP9mFVqlYRtb/K2Z7885iP3zI2Qg8W7nKGF663u7C8q0lW+kGH3PcST9cE3m4uyrLePp1HGqGImxjlmAqvT+9S3UvPzYTLumjpC7+rzi2fmXUev0ASQ/kOQ3vRqOmKip/y3kocP0xMydGjjSBEtz5tirynq1DxXhK5k9+b4IjEnoNVYga84XD+YgXkcIBFDGCYWD589pI2HxcBmoeLeqpUSZOSFv9SbUGuRD/g/XSYLOFGSHzc6DwyTkKKm3jNEU0B9JmhFjZ/uRJZ9/lz/Vm1Ir+UNOOs7Gqthb8af1k/HjW658EVM4miZAZ40IBabwnEMvfum94X2TPvs/cVOrFbfyKH0cx9grKncIyFGQoX5jHCJtso0QmbZx+CeK9ZPIbvXE/iQTFBUW6Dq0RfWV/fvGYCh9oTJ1CDhyxq41cciSxDpCCluRuJ/jypqooto3ktnfl3pgQ4K44CcXHwW/ZrVZutJBkdz3grWx3VdhrSTqqpO3VwfraS8NI5YG7cgMZkiJYrXwpCt5dfvHfxP3/gTh9NLwbKqqBlYUOjIumELRvZSSeArqXu4f+iPU6c5vTT7vHjkTLgTgMYVpcfAVbbQz8FjX7dfz97BPu/B+FHhFC16ynFF7OJMZjGzRV0PtrtM98HSKc5ynOHkKw3PSfyKkJqopS/IgVdJEIsz1mKO+BnWG2J5EdsMmNfhd79YZ+iYJCDnM+VOYl0anjI4hnC7LTVxSTTLAiTPRZEGemxu1i+yyhgWdMD3LY+lEi0uxBRiRpB6XIMB4o0hZ2iQImMVjRPFNH19rZ3rYhkaQFruNEErHz7Pz3DON4Pjwdam2bevgC1NrZwdk1rSRgjk5SGue7kZjCqZwWL+zPymjvS5Mj7wzzsKVHRmwvGZCRsrk+IP+bYbyhdZmhVVmkQQOAzYnfuH33ZvPLv0+S4erqZsvv4N/4VAimnkWqCHrN6fWJtY7Xmh8NPIKWNiZvLcP9pMUAjDjbEs4/EKoK8fcN/SGnT8mKa8c0PW8snjz5jmwo6FXkGrCfw+hVN1MyxHEL05yDz4K1gB4WQfkph65Qi0yzf1rxMD1ZjgxknbsbUcYAnDXHFLHo0/gGKsgfvaso7GXUMu8WQMjgNNS5jDmLv89coJCaOU1+GJxcp/4zTp4agb10jKMiZccNreg4FxhVTM4KOTIf6OHFwhXuSMKxvMmXjB9GgnS3Tuncy/gZ73x5ZUTSCYDFIP0IGd8064lR7MidaGTMjCi+K095rtKQyIREiPTpKUCo8BxZHPKdjifuIOc0HsjGZ7mdiQ5eeZrDT7bQQWSexjR/VPv1Z1Bi7srNfSRp43N2ljnicz9q0/sCZCczSXom2yHtU2/uWLI9InzpoIftA+nFbmmfEvBQl3dgt8L2he/ibtheNMc2hBa0G1pd/qpNwo6v+ye17wZ3zf7b4fybuH8T9y+IQ7+ulrZqKREdb/oPUh8YfxspV/PMTWrCP6Wi83/kCM85Jkhlqf9T1RvaXy361iYHf4HwG9ic/9OSk5NYHkRZNIiKiHRMkarVqL3+kDX81O3v62fislEf9r/xCEAHSpgYCyFhNi4ktH/37zPXKhvz2yiIF2PtpbZEySeLajjxk/a+/CRXzlJ1LK/49/T/DtN7UqqjIGlh/T1DWaCLVjngDEFHWQh5snDJGnlbAK8qIxeO+Rc6/BawCCpGe6yjzAHPymj1Z59KulBcZgnF4LyfEAX4MLeJSrl/WmAjwHA+yWwMFYetldmMw1tWxSzcPlS2Np770/NC5EBjGUBkD4VRLasW0qAFgN48upAzWWrHtWacsMagST12zCLzwYmFb1897kp/YL1/cqEFYGC87Izcbh1icTzQGHHmlKwo8kZayRA0rCETag3/QiticvnPhgRtym1jzQsp0JVSo7KUoXdJSwSQ2W0iOwSFAF4RGpPlNEbRVJtXpIW2BtgqlmvoXxMhO5mi8mjgq8ltxdlHATJ7C0YjnUDW280ymWHOkRj7KLm2RqILfczQn8WvhYp4uro8uHq+9e174lwoVfIbwJUH/DcA+lRnFT9rPMsZqlDs0ui3vbvviNeVE3LLncpmWJHbs6CqjN33L6VJP/IsktpBT9xJshwxvak4pzGf411RdJbwdiujZFwN0qFV6eVE+OL60od2/+dkVeOZ7Tz3QyVAx0120r48a6Kxdx7qJHV+U7fdji+rNiQ3w2wZkUegr1MrEk68cPn4RbwcdwRGw2e5uGYVsaahEBtJNwreB65zXKVRzi+UytvJLuk5HhWMyjypDaWprLWUFTAdpUv7noMCr9jefAt2AEETldb23f+NiBTpf6iaatHmiYVdofszioouq4sFOrC313bW4Zbpxyx9GIWa6UJLqBUYqX7Lk5Y1qL4SduaEh0BrtzldMyfVJeE2iE6l9QfILUsa+VyQA1cn+9G/JDFmCmWVC8aENg/OjVDe1xXhRY6uIqf6TEkzIPgQEpYbnZ624V8jvbeuQqQpziJvpT5/ge1U7pHZTJvV3NerWwFjYB8k6K7meQ4EoOxPbueytSj695hTdIEiz1MLjfEsniHrqnzDM+L/SZUIU7Mlt8vEweT5TzFocGnokr6xNKjccv1/Mp2/Wnk7kvMuLgsrPG/Amqxl3Hj97GPEUvXflVu40AoxIgUOuChzxfYpmhX/x82SUV5yddI+oAmuDtlfPlijHWbv9aUqKnTiQwygOuYcme1JSAiQUXshvaH+5RJZikuQ26tcQ0E76ggrZLU0F260hCza39x8sth52BMSBrRRNTljMQphmpefLt0slbxzA4BDcSa8jdiKJCSE6xrO9dlys5hhmI9bl9BPl1fW0YIA+2B99dLdVeClz9Yq87zrs5YQ5U9I4O8rGhCXHnqhflSx1aECNU5h/lkoC95q3K0zYUC8O8agHxFzn9ygxoer3zrV31BUl2+ln3gF8FOhJm3l8L9ft0Niom6GzdfxhSVTojHxav7nFl33wtHzXnDXx0VH/Yu46oP+v3yEn/u4j9jXs9B9jhsg8TCAhVYKabbCje+QhWbVz1wrKxQ0RS6D04hCPrGnJ2d7BJNJWoXqGiHmznOXz3ST3aYyyRTH8sH8+d+m2KGb5kjkX2ChQwJP+5G+iCLKSeONenOoXPgt1Y2LoeaRg6gS7Sq84xh0vXYnHSvInlG4SeVkkUYU0KK9lVDzp3ZIQMij86OtovGa7r7CRxTz6ba2M4TKBzKLYjQnTr4+hndP/D7vlb47tMXoTnf8fBRsP3qVpfGuJghEtXu53t7vQsyawhaOmhWjpFLSHCIpDkkipUroZ+/RpoFAjI/j24vIYPzCTZrvCrEJulaLo4GkrOItdj79EKT9IDtJ2mLpcnaQ4Dc4wS/+tUSYfHgHBk97yO6ql76W4F7Ai/C31ZJLwlEagT8EewbXOHrJjr9qa2c6TB7jOY6g2tMDjO/K1Z8gVKrbYVOhd+Xan35X/sXUtne4GQX9cjrh8ChAD1q8bcCUUCl/V26rzVLum5K35fiI/IcXfn8tLgs0566MEmDL36a4hjHMUIMIYmT7wi/FaaPZcVjhkAVo6sN4RPP1mYF33HKO0DeVJAifXPhdOJHRbBZpdrZGdSyirbC/I6Mjj3wJZ6yczO0AcUvGtPNF4FfQfm9qgZugvAxPPlaQ2jYWOW+8bcqZt3cku7mj8L+gbudp2j5jUXccRcir1VMKtpBR16EgImI/rpDX4BS8kXeQ0Wx16cwvbw5LZb8XB51ZxW5Wxf0VCnYfjHxKRnSSgEiADizpaxIa6GiW6Vm20dAjYmbfiEsjKdcl6QkTUupNpZRYN02Grm56H95kGHM+t8yhIVD8hiJOvSMEXalcF6EqL1/YkA+OmNYztMeXalVJr33NG/Xb9ZcBuL8arn9oV4zSe2SihTJjbNFmqva4NP5K+KzT5tJZqEgVEFB8DOmGiM4XVgzJCRW7c2e3F6taqrZxSuvKkXWPgd4YVkMwF1roxtJNPr8Ti4WypvSgBbCqKMHr5o6c/rYj8xnjRFs843TxWKC4brA2cNWZTyxTK529o81X9cTQxVVzwn+ElRIFB5nlTurOliNMOpOY7QHC7XxfgWriP1VHsV2Lzl/90/8I1IM6cNUARkqdo1uPcLWWnbp9B8o60zvz+th2NHEuX3CHfLsLYsz56qv8p4R8bNfoySi9cOKW6p8iJFCuqU4RfKq7mYTZtH2dgW0QzSyjeQEo2NvAmNWLp3iIa6l8+qD2PxG4N6k6jzqTTiMhs2U//0q09M/qiu+jDzFLRkbN7E5xa3hTyPovoPgLZS7or6pIQBJ7hp5MEhT5MIKhDg/oWcOhfq7zuYyQMB4C9Gp1Ns3fdoGyQnHy9en8g3ifjgqfNCa8o+W5Qy4fPHocbP6BFu0mmGa0lpo3aPA0NIHey2xAAHafgHIsMEITrSKa+KTQCXNDmjLyQxzvQpKhRoJZoNbIGLLDTfjhAf1r87uz/b4jvjRE4bhg5OlAsivUAaNH9hGcdr0DNOp11m/rC6OPATn5dq4MZiTem69jSviCUjpQK1S5H/GQxk/mGuG4ur00YIYAcYOed8nKl091zYcWWA4dpJ3PHc/8L6SDOsbbO/cxzFG+AGS3vkN5hMw9bCoyPMMKdjkD45ReaqTDIMIZKg5JL3Y56o/F9R6eUvtmHTHMRvOT1eNzROVMkGdy0uRL29ScIC4uDPjpRoGWCm4I89GseMz1KAVRh/rVTJTcuYCvdxS4+rgp6CLjKeybsSkmWtHUu8TbXL0CfC02KTI7NjWywiCY563xVueVJShSZWralN6YATVtbmp2WIMMSA7yuOTvUKQuDY027vrEP7yF5vtVu0QLYqDploN5pg4eBMk1wUexHzhNmH5f7KNMFCOH+170BpBVLGgr2ia2RnYmkvdPXqDjD0RrEM34ohjPdidL//TnOFj6Tq0JznvHYBbI5O07PT/1JsFlrPSLajE9SKUBT6kJGi/9Mkrzz4WniygDgyC/OSWc2pTaH8MgbzGGyTOYPtBTgZ6VoGimXJB7cWTMjl0kHgjDX1HM9LNdQIsueFAOHaGUA8T0BdJkR/Ep5bVQ8MFI2hci0vJrh/Edu9ak9G2gJuB0rX20cPbzDV1OlEtmiXo8fSZD/zPbElvdnKela4rPf0COEBThy4WBna538GsEwUcFCUOsWcoUfeRxS0muHo+rFU837pv2M91eMtOWmbPCrOyp2LynKZfpSX6+tGtp93MaY734VDx0btycnicvmPVic/jv4oSM/HKhHWYEZ3ycvlqZcPh7UfX6WCHm0toyK3qMj2jmChqevimqqcjrg0kSlXN6Dz/xalkFXqOArsdXQZuQoo6zHJSm9NVPdL4UWzv1AF3srTtj1Fm6v9eqMG7f93NDMaL9fD9CfVverAdwRB8oqOs5wIbMK3PYcrFhEVnfvC7hR0T2uAUw6RSJKrn5lm6KLnYL8MmHp2uH2jwFcyvuXQj4Fq2oB23PnJn7eNRU9vVM6NwaKKZEwCqp2HQ+uZnGPe2gGmIHHeSqAzf5Qb1YdF8XqKlqEtk/yjPaM/1py6s1YhU96/BwCzlKN1KmDXQ/Nr7DCkxkZWfq5bpZYmnbtUWsNo7jA8v8GmDbAB6mkndMZP6fgEdjbYn0Mg0d53cOZ2+VHTlwrJRYrqBBYG8ZgLl5ZcHzXUX3xylSrX/604syoNg480NfklqWP6wLhsxBnUQq9Wyl/fdpRx39SaPInIe1M1Aroan+gdYpbEtkHeqbODFgojxeOoXA2oh6W2icYViGU0j+syxpOcvY9FFfzbhMF7sRY2VxIs0z2VVd8LYCtyAc/EPijiGQ6pymR12RIaWkUMXGowT4tfnJUO6sL6MPIFeGr5cnU7rtiq7MHZvOdz+at42ca/4mlgzURHfMBFL1qqA3wpEz4mrxWD+8+5LxHUG5Y+eU7rciVKA4xpbIQ9WeCQPb4uO/+pZYktrlMfhJ3L90M6CuCVzvuzUsEAbDybKGbE61d1pwp9T70cAKnvNiGHrdB2q4YElfdBLxcHVsMfBiFtKtCRDVgbiUVvpNtnTmga8cI6n2NCnP+LmFOklzlFeVtcko9wvM1Pf4t2jP7j+1UQYcxtaSIPsRn2pEGxSkB3XDdLqyfdwUho51V+WguizInqzqqelB6JaH3bpPT7xQE5c//Up7Pbyu2B8nFkJzXUjboGDdG6zggHvkXTgK5T/lhS582Sx0p4nMCn2UF2NXg5cXNYf0ZDE0uNhB/PxsFox9F3jQupSil+IQxjr4sufVlqTTLkWwm7bZHgaCgK8wBsKFFdZPD7nSUpSu9XIIzVAg236jH8sJKr5SOop3w+DzLWH5psX5MddT4VewXDlHJ+L2Ch/9TMrl2614qAoPCus2fdiLb4CG8yhXFqgvbMfm1I18a1z+6a0huff9f8lEI9iLVuIpdtYXftZH22nhxhTRcwDlWuv1YNNF21sOxTKAD2MTga8Ir2Vz6/iGW3i3PUvzIjtntBAHm3mwIDQ9aUDFif4IyKFvJd/O1dLFMonwbbk5a8ieJZFXSt9kbrrOog9FunHtuh5sHfFcLwhvJvUXola+dLOmpwn1XdfO3S8KQ2ObOgeL6XuRZqoFWmI/lP0v/dAZYTtX0KKsYDh7HCAczEHxCz3AmXZsKYrdtngWyGcu8/Uz4p/CQOCBiUVX8uzrW78W0XeX7EcVZZUobJ4qEVEC8sWZRqsDIeFF1qZslTzbS0fEelqTm5AT23/XQgVR76FiCSJq5Ts5OF/jB5doNzvxhYWbkkGmjOBEIKfG66K08/E0PnOGAeCePHnwlK4mZfuQ3CfP88lVBWsEEVARu8SNor6VbaT8kKlLmD93ih/h2XkOZoovhAYWsby4YYN0/IkDBSIoYdhInTYDuRSJh+F+Tv/8rxqMHoOq4QQ5u/XN7018gyGFNan7GMGTQgVBX2E5q5FBnMWSui206atVLpcNh47mP2pAEXFASzfwfSL0zaJ5ccRO5ou1L4XO+HUxKgN4LZqisw3s+YbzxfnNSMBMmE+YaI78RdnYIeBJFcDp1p/EIb/xaS8hHtr03ubPIk+PwbhiRTuok/Ca08XTXXuhrXvAdcH46ena6/SBNyVQU9+SIVWGfeu1unkoEahpGiMUjLZQOVDY8NPqKP1oyuUkbHoFF4rR9XDmJXhTywWQHAW7JHqCp9uerXU8frqC5kz6v+TbmZe5L5JS40AcBVXIrztTnS/gKQPo4rz/dZL0fHjT5GYWyE8FJ3pzRqjbLIoJ5KiVLZqh5ZTaKL7Th5c5uQjvwhzjy4MxOOgCmMdHmtHSo0FE5LlHv1+5+HQ6ysXtKWcEVuOsXXMh2t4c5uQgmjuLiXSKLSMe8jV9eMfzlqt3NaDbpOiFNpnyXheQ70tHR9bhH7qyiTdHYyyveKAiuKauAzhB0LZwAlwe+wFnXU/SUsEOQcOQN79w+C0oYkEDWZ38ZiY8UTOfgUai8C/E7Ab6di/PGqkYR8LmiIFp/8T1MGkC61Y+V+bGdXZ+iwyl0zuDJ0OEjYzS2QeM2TX6Z9WEf4R/dmceWEzJioWg2bn4S0LbFs24+1AGbxHo9/tAMWTRPFAF910GgZuaUBE5weICpIZYHRWhxDvkh77Kv5RB8MuzOceiBuHVo7xBbnKawE/htJLxODIyWQusryTgF5D5qHtcnREW2rFY5aza12jOtpjZiIXC0H8PWKrR7EddmM/Fjc+5oNHHwUGzD8dnH8YpoGarPa+szHp+zDXvxbHtGEvGxWnT5fdchIEOfxVDYu9Z5rRSB5pNs18IY2uVu479qNe+/3DrP9ZGqx7t3y5H7p7cBwqfzCwRfc4wdF07Hs7gAyInVqHean7uUrxYS7a7WOuuzRjs4zCFmG75sDQYCo/8pW1RHFtNvoMfKC2ngptZLMNuqaxW1n81XFj4AL6sNee7i3G3Y7mNc0l9oNLZvizjGWeRnYhbbavG66mJE33UNrL4OG06Bp2K1itP/3vLXnXJHcRvjJWrpK/t+FE8Xc7/u5arEI35ouiwGmnRlUsr5RoQs80wQXPB/ju257dpO0wytcNsw86N2TaLNQY53hjzL0m0JkgVD4eWxi7eET5cau0oTrjTWPpq/3rf4YJ77e5XVDQ1x8u6ClZbuQSVg2sWIqMCD4pMSg0Sc9D28P/aZ8WYBDZ4L5Th2yp4j+/66fMBYeYlNV/+/zzzN0Gxf7pz3osXzzUsQ+f/3uo/FRgKtX+/1x59Wr9ldfJntU1ndHZHpR8tm8P+kMn4xMeIWrvtK+GDFBvC4YMY++/N/7nu/6tHS+//+nO/i6dM3sj/2dppnAfeCusZMD9kagcNfOwMQjuhpN2m9LtZqj0oj8jve2e/u+L23P1/ozce/KaYa+y/VYfh2sTTTqvquR+YxX6/px7/cdP16aeb1eZPBAbh2amHsB9r8sQsz6ZMuuwv+z9T+w+79d/v/bDX3+ZP9EdH2z+31tc/3OQLbDJnRTKscW88duvfE+X6NX9y8oq1/n9/VLBOOiZWE9fmlbML84HGrqsq3tzCuvP/oeb6t6ni7/9f8P8XNueDfNvyd/8Wn/ZWvOS2gcFguf3f2Podf8wZ8w7L/9iVr20/fbdF6//qQovwv/W57089ZDqwT/bVseTtD9XMzatfKv9/elS+9mv+/j+dp+KOpUaZ8jN89jjwgIctL3pf6L9j6vuW/PF592oGaGDqzpP/WxWJuCxg3nfZ93V1loywaweqb/+W11IHKcmZHPOwcv6PP+2nO0H6b6uEV9w7ul+67knz/UjInQUqlU5tpwsUD++uf5cPudZg2iTlLQ/rdkx4+NL/342jye8rMy1B9xY4gK5E+J+4Y8eP/4xffBqv2B/VDQWZ4Onq57LOKaEJAFBLAwQUAAIACABsNjVS1xrGu08AAABrAAAAGwAAAHVuaXZlcnNhbC91bml2ZXJzYWwucG5nLnhtbLOxr8jNUShLLSrOzM+zVTLUM1Cyt+PlsikoSi3LTC1XqLBVMrKw1DOAACWFSlslEyMEtzwzpSTDVsncxBQhlpGamZ5RYqtkaorQpw80EwBQSwECAAAUAAIACAApXrdM1qN+2kcDAADhCQAAFAAAAAAAAAABAAAAAAAAAAAAdW5pdmVyc2FsL3BsYXllci54bWxQSwECAAAUAAIACABrNjVSSJXZMBEGAAC2FQAAHQAAAAAAAAABAAAAAAB5AwAAdW5pdmVyc2FsL2NvbW1vbl9tZXNzYWdlcy5sbmdQSwECAAAUAAIACABrNjVSFR5gG6MAAAB/AQAALgAAAAAAAAABAAAAAADFCQAAdW5pdmVyc2FsL3BsYXliYWNrX2FuZF9uYXZpZ2F0aW9uX3NldHRpbmdzLnhtbFBLAQIAABQAAgAIAGs2NVLP5PgX9AUAALIcAAAnAAAAAAAAAAEAAAAAALQKAAB1bml2ZXJzYWwvZmxhc2hfcHVibGlzaGluZ19zZXR0aW5ncy54bWxQSwECAAAUAAIACABrNjVSAv020VsDAAA8DAAAIQAAAAAAAAABAAAAAADtEAAAdW5pdmVyc2FsL2ZsYXNoX3NraW5fc2V0dGluZ3MueG1sUEsBAgAAFAACAAgAazY1UvutEhXeBQAAQxwAACYAAAAAAAAAAQAAAAAAhxQAAHVuaXZlcnNhbC9odG1sX3B1Ymxpc2hpbmdfc2V0dGluZ3MueG1sUEsBAgAAFAACAAgAazY1UmlMtvWsAQAAOgYAAB8AAAAAAAAAAQAAAAAAqRoAAHVuaXZlcnNhbC9odG1sX3NraW5fc2V0dGluZ3MuanNQSwECAAAUAAIACABrNjVS9TXIGz1GAAAzYgAAFwAAAAAAAAAAAAAAAACSHAAAdW5pdmVyc2FsL3VuaXZlcnNhbC5wbmdQSwECAAAUAAIACABsNjVS1xrGu08AAABrAAAAGwAAAAAAAAABAAAAAAAEYwAAdW5pdmVyc2FsL3VuaXZlcnNhbC5wbmcueG1sUEsFBgAAAAAJAAkAvAIAAIxjAAAAAA=="/>
  <p:tag name="FLASHSPRING_PRESENTATION_REFERENCES" val="F&#10;GIẢI THÍCH HIỆN TƯỢNG MA TRƠI.mp4&#10;D:\Bài giảng điện tử 2020\Sự biến đổi chất\Bai 12 Su bien doi chat\attachment\att1\GIẢI THÍCH HIỆN TƯỢNG MA TRƠI.mp4&#10;_blank&#10;|&#10;F&#10;Gioi thieu tinh huong.mp4&#10;D:\Bài giảng điện tử 2020\Sự biến đổi chất\Bai 12 Su bien doi chat\attachment\att2\Gioi thieu tinh huong.mp4&#10;_blank&#10;|&#10;F&#10;video ket thuc su bien doi chat.mp4&#10;D:\Bài giảng điện tử 2020\Sự biến đổi chất\Bai 12 Su bien doi chat\attachment\att3\video ket thuc su bien doi chat.mp4&#10;_blank&#10;|&#10;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ULTRA_SCORM_COURCE_TITLE" val="Bai 12 Su bien doi chat nộp PGD"/>
  <p:tag name="ISPRING_PRESENTATION_TITLE" val="Bai 12 Su bien doi chat nộp PGD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Câu hỏi 4"/>
  <p:tag name="ISPRING_SLIDE_INDENT_LEVEL" val="0"/>
  <p:tag name="ISPRING_PLAYER_PLAYLIST_ID" val="55e277bc9c217d17e4c2b0b447dacf61ceff4095"/>
  <p:tag name="ISPRING_SLIDE_ID_2" val="{8AEB56CF-946A-4E90-BBD6-9E38BAE51EE2}"/>
  <p:tag name="GENSWF_ADVANCE_TIME" val="25.0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Câu hỏi 5"/>
  <p:tag name="ISPRING_SLIDE_INDENT_LEVEL" val="0"/>
  <p:tag name="ISPRING_PLAYER_PLAYLIST_ID" val="55e277bc9c217d17e4c2b0b447dacf61ceff4095"/>
  <p:tag name="ISPRING_SLIDE_ID_2" val="{04578F4A-8BC3-48F2-AA10-8034504AE537}"/>
  <p:tag name="GENSWF_ADVANCE_TIME" val="25.0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Giới thiệu chương"/>
  <p:tag name="ISPRING_SLIDE_INDENT_LEVEL" val="0"/>
  <p:tag name="TIMING" val="|9.11|3.311|3.657|1.946|1.523|1.483|41.156"/>
  <p:tag name="ISPRING_SLIDE_ID_2" val="{0BB3D186-DEB9-4A3D-89D8-22187E7A970C}"/>
  <p:tag name="GENSWF_ADVANCE_TIME" val="28.6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SLIDE_ID_2" val="{AD95B97E-C60A-4BE3-AE19-F5EF1C2CBAA1}"/>
  <p:tag name="GENSWF_SLIDE_TITLE" val="Video giới thiệu bài+ Tình huống"/>
  <p:tag name="GENSWF_ADVANCE_TIME" val="100.00"/>
  <p:tag name="ISPRING_PLAYER_PLAYLIST_ID" val="ff50889b40ebbe52118bf4d6674d71940dbdc068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Mục tiêu bài học"/>
  <p:tag name="ISPRING_SLIDE_INDENT_LEVEL" val="0"/>
  <p:tag name="ISPRING_SLIDE_ID_2" val="{1905DBFB-CA24-42D2-80A3-974C0E0E51AC}"/>
  <p:tag name="GENSWF_ADVANCE_TIME" val="38.025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Cấu trúc bài học"/>
  <p:tag name="ISPRING_SLIDE_INDENT_LEVEL" val="0"/>
  <p:tag name="ISPRING_SLIDE_ID_2" val="{17DF222D-1CDD-4936-A647-7DE4CAB530E0}"/>
  <p:tag name="GENSWF_ADVANCE_TIME" val="19.316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1.quiz"/>
  <p:tag name="ISPRING_CUSTOM_TIMING_USED" val="1"/>
  <p:tag name="GENSWF_SLIDE_TITLE" val="Hoạt động khởi động"/>
  <p:tag name="ISPRING_SLIDE_INDENT_LEVEL" val="0"/>
  <p:tag name="ISPRING_SLIDE_ID_2" val="{DA0C4521-AAA7-468D-BA5A-294A5FB222FB}"/>
  <p:tag name="GENSWF_ADVANCE_TIME" val="5"/>
  <p:tag name="ISPRING_QUIZ_FULL_PATH" val="D:\Bài giảng điện tử 2020\Sự biến đổi chất\Bai 12 Su bien doi chat\quiz\quiz1.quiz"/>
  <p:tag name="ISPRING_QUIZ_RELATIVE_PATH" val="Bai 12 Su bien doi chat\quiz\quiz1.quiz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Hoạt động Hình thành kiến thức mới"/>
  <p:tag name="ISPRING_SLIDE_INDENT_LEVEL" val="0"/>
  <p:tag name="ISPRING_SLIDE_ID_2" val="{3085C7B0-C8D0-4A04-8319-BA2EBD28884C}"/>
  <p:tag name="GENSWF_ADVANCE_TIME" val="6.70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Nội dung 1.1"/>
  <p:tag name="ISPRING_SLIDE_INDENT_LEVEL" val="0"/>
  <p:tag name="ISPRING_SLIDE_ID_2" val="{0E6F6381-0AC8-495F-9773-60F6F63924BE}"/>
  <p:tag name="GENSWF_ADVANCE_TIME" val="14.017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Sự biến đổi của nước"/>
  <p:tag name="ISPRING_SLIDE_INDENT_LEVEL" val="0"/>
  <p:tag name="TIMING" val="|12.462|4.767|4.171|4.532"/>
  <p:tag name="ISPRING_SLIDE_ID_2" val="{4F10A803-4753-49AF-8D92-682CB578AD91}"/>
  <p:tag name="GENSWF_ADVANCE_TIME" val="44.98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GENSWF_SLIDE_TITLE" val="Giới thiệu bài giảng"/>
  <p:tag name="ISPRING_SLIDE_ID_2" val="{4AB7885F-6269-4D77-9310-BBB705EC3497}"/>
  <p:tag name="GENSWF_ADVANCE_TIME" val="9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Vòng tuần hoàn của nước trong tự nhiên"/>
  <p:tag name="ISPRING_SLIDE_INDENT_LEVEL" val="0"/>
  <p:tag name="ISPRING_SLIDE_ID_2" val="{5EF2A8EE-5CBF-43F3-9BDE-BA110BDD408E}"/>
  <p:tag name="GENSWF_ADVANCE_TIME" val="90.007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4.quiz"/>
  <p:tag name="ISPRING_CUSTOM_TIMING_USED" val="1"/>
  <p:tag name="GENSWF_SLIDE_TITLE" val="Câu hỏi hình thành kiến thức mới 1"/>
  <p:tag name="ISPRING_SLIDE_INDENT_LEVEL" val="0"/>
  <p:tag name="ISPRING_SLIDE_ID_2" val="{79C6ED20-0CE3-4D8A-BAD7-F7A2E392F451}"/>
  <p:tag name="GENSWF_ADVANCE_TIME" val="5"/>
  <p:tag name="ISPRING_QUIZ_FULL_PATH" val="D:\Bài giảng điện tử 2020\Sự biến đổi chất\Bai 12 Su bien doi chat\quiz\quiz4.quiz"/>
  <p:tag name="ISPRING_QUIZ_RELATIVE_PATH" val="Bai 12 Su bien doi chat\quiz\quiz4.quiz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Nội dung 1.2"/>
  <p:tag name="ISPRING_SLIDE_INDENT_LEVEL" val="0"/>
  <p:tag name="TIMING" val="|5.758"/>
  <p:tag name="ISPRING_SLIDE_ID_2" val="{650E7155-37A3-4F4B-8BA9-DB9A62E28F62}"/>
  <p:tag name="GENSWF_ADVANCE_TIME" val="8.707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Mở rộng nội dung1.2"/>
  <p:tag name="ISPRING_SLIDE_INDENT_LEVEL" val="0"/>
  <p:tag name="TIMING" val="|0.733|20.376|8.865"/>
  <p:tag name="ISPRING_SLIDE_ID_2" val="{FCFE70A3-7AD5-412B-9C25-812E2F015F76}"/>
  <p:tag name="GENSWF_ADVANCE_TIME" val="42.469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Tổng kết kiến thức nội dung 1"/>
  <p:tag name="ISPRING_SLIDE_INDENT_LEVEL" val="0"/>
  <p:tag name="TIMING" val="|9.569"/>
  <p:tag name="ISPRING_SLIDE_ID_2" val="{9ACF2EA2-3239-436B-9369-654CA646BD17}"/>
  <p:tag name="GENSWF_ADVANCE_TIME" val="18.61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5.quiz"/>
  <p:tag name="ISPRING_CUSTOM_TIMING_USED" val="1"/>
  <p:tag name="GENSWF_SLIDE_TITLE" val="Bài tập nội dung 1"/>
  <p:tag name="ISPRING_SLIDE_INDENT_LEVEL" val="0"/>
  <p:tag name="ISPRING_SLIDE_ID_2" val="{7071FD4D-6A6C-435B-9765-645B62685234}"/>
  <p:tag name="GENSWF_ADVANCE_TIME" val="5"/>
  <p:tag name="ISPRING_QUIZ_FULL_PATH" val="D:\Bài giảng điện tử 2020\Sự biến đổi chất\Bai 12 Su bien doi chat\quiz\quiz5.quiz"/>
  <p:tag name="ISPRING_QUIZ_RELATIVE_PATH" val="Bai 12 Su bien doi chat\quiz\quiz5.quiz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Giáo dục tiết kiệm năng lượng"/>
  <p:tag name="ISPRING_SLIDE_INDENT_LEVEL" val="0"/>
  <p:tag name="TIMING" val="|7.372|2.959|4.149|1.559|1.424|11.313|1.448|18.781|0.001|0.001"/>
  <p:tag name="ISPRING_SLIDE_ID_2" val="{DC0FF117-A31F-42EF-9B8F-847309E5E945}"/>
  <p:tag name="GENSWF_ADVANCE_TIME" val="49.008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Chuyển ý nội dung 2"/>
  <p:tag name="ISPRING_SLIDE_INDENT_LEVEL" val="0"/>
  <p:tag name="TIMING" val="|11.751"/>
  <p:tag name="ISPRING_SLIDE_ID_2" val="{B8711700-C6E9-4DE8-B723-1DE3E2B06045}"/>
  <p:tag name="GENSWF_ADVANCE_TIME" val="13.419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Nội dung 2"/>
  <p:tag name="ISPRING_SLIDE_INDENT_LEVEL" val="0"/>
  <p:tag name="ISPRING_SLIDE_ID_2" val="{E6D88692-02B2-4DD1-A62F-AE64D46B0618}"/>
  <p:tag name="GENSWF_ADVANCE_TIME" val="5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Video hiện tượng hóa học 1"/>
  <p:tag name="ISPRING_SLIDE_INDENT_LEVEL" val="0"/>
  <p:tag name="ISPRING_SLIDE_ID_2" val="{FE5740F0-1EF2-468A-8EE8-CAB8112EB081}"/>
  <p:tag name="GENSWF_ADVANCE_TIME" val="77.00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Giáo viên giới thiệu"/>
  <p:tag name="ISPRING_SLIDE_INDENT_LEVEL" val="0"/>
  <p:tag name="ISPRING_CUSTOM_TIMING_USED" val="0"/>
  <p:tag name="GENSWF_ADVANCE_TIME" val="25.00"/>
  <p:tag name="ISPRING_PLAYER_PLAYLIST_ID" val="ff50889b40ebbe52118bf4d6674d71940dbdc068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6.quiz"/>
  <p:tag name="ISPRING_CUSTOM_TIMING_USED" val="1"/>
  <p:tag name="GENSWF_SLIDE_TITLE" val="Câu hỏi tương tác"/>
  <p:tag name="ISPRING_SLIDE_INDENT_LEVEL" val="0"/>
  <p:tag name="ISPRING_SLIDE_ID_2" val="{E16AFCB2-B5B4-4CBF-8ADF-A77B98BC8E71}"/>
  <p:tag name="GENSWF_ADVANCE_TIME" val="5"/>
  <p:tag name="ISPRING_QUIZ_FULL_PATH" val="D:\Bài giảng điện tử 2020\Sự biến đổi chất\Bai 12 Su bien doi chat\quiz\quiz6.quiz"/>
  <p:tag name="ISPRING_QUIZ_RELATIVE_PATH" val="Bai 12 Su bien doi chat\quiz\quiz6.quiz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Video hiện tượng hóa học 2"/>
  <p:tag name="ISPRING_SLIDE_INDENT_LEVEL" val="0"/>
  <p:tag name="ISPRING_SLIDE_ID_2" val="{8921E2A4-D240-4196-8163-F877E724854F}"/>
  <p:tag name="GENSWF_ADVANCE_TIME" val="78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7.quiz"/>
  <p:tag name="ISPRING_CUSTOM_TIMING_USED" val="1"/>
  <p:tag name="GENSWF_SLIDE_TITLE" val="Câu hỏi tương tác"/>
  <p:tag name="ISPRING_SLIDE_INDENT_LEVEL" val="0"/>
  <p:tag name="ISPRING_SLIDE_ID_2" val="{0F27533B-3234-481B-91C1-78707C8BFD53}"/>
  <p:tag name="GENSWF_ADVANCE_TIME" val="5"/>
  <p:tag name="ISPRING_QUIZ_FULL_PATH" val="D:\Bài giảng điện tử 2020\Sự biến đổi chất\Bai 12 Su bien doi chat\quiz\quiz7.quiz"/>
  <p:tag name="ISPRING_QUIZ_RELATIVE_PATH" val="Bai 12 Su bien doi chat\quiz\quiz7.quiz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Tổng kết nội dung 2"/>
  <p:tag name="ISPRING_SLIDE_INDENT_LEVEL" val="0"/>
  <p:tag name="ISPRING_SLIDE_ID_2" val="{53A38812-72DB-42B5-9B46-23456E0245ED}"/>
  <p:tag name="GENSWF_ADVANCE_TIME" val="5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GENSWF_SLIDE_TITLE" val="Giải đáp câu hỏi tình huống"/>
  <p:tag name="ISPRING_SLIDE_ID_2" val="{14FF26F6-58C4-4933-93EE-4D48C29DF8A8}"/>
  <p:tag name="GENSWF_ADVANCE_TIME" val="21.325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Tổng kết nội dung toàn bài"/>
  <p:tag name="ISPRING_SLIDE_INDENT_LEVEL" val="0"/>
  <p:tag name="GENSWF_ADVANCE_TIME" val="45.17"/>
  <p:tag name="TIMING" val="|5.817|11.848|9.37"/>
  <p:tag name="ISPRING_SLIDE_ID_2" val="{2AFADF40-3033-4693-98F9-346A9E2148B5}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Giáo dục bảo vệ môi trường biển"/>
  <p:tag name="ISPRING_SLIDE_INDENT_LEVEL" val="0"/>
  <p:tag name="TIMING" val="|16.772"/>
  <p:tag name="ISPRING_SLIDE_ID_2" val="{60C6F9E0-36DF-492A-AFB8-0F9F58DD0EDB}"/>
  <p:tag name="GENSWF_ADVANCE_TIME" val="24.374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2.quiz"/>
  <p:tag name="ISPRING_CUSTOM_TIMING_USED" val="1"/>
  <p:tag name="GENSWF_SLIDE_TITLE" val="Hoạt động Luyện tập"/>
  <p:tag name="ISPRING_SLIDE_INDENT_LEVEL" val="0"/>
  <p:tag name="ISPRING_SLIDE_ID_2" val="{C9AF545D-FD2D-4833-9107-67A10DC0C80C}"/>
  <p:tag name="GENSWF_ADVANCE_TIME" val="5"/>
  <p:tag name="ISPRING_QUIZ_FULL_PATH" val="D:\Bài giảng điện tử 2020\Sự biến đổi chất\Bai 12 Su bien doi chat\quiz\quiz2.quiz"/>
  <p:tag name="ISPRING_QUIZ_RELATIVE_PATH" val="Bai 12 Su bien doi chat\quiz\quiz2.quiz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3.quiz"/>
  <p:tag name="ISPRING_CUSTOM_TIMING_USED" val="1"/>
  <p:tag name="GENSWF_SLIDE_TITLE" val="Hoạt động vận dụng"/>
  <p:tag name="ISPRING_SLIDE_INDENT_LEVEL" val="0"/>
  <p:tag name="ISPRING_SLIDE_ID_2" val="{BDB0A15A-C8DF-4795-946E-7BB4B29BC89B}"/>
  <p:tag name="GENSWF_ADVANCE_TIME" val="5"/>
  <p:tag name="ISPRING_QUIZ_FULL_PATH" val="D:\Bài giảng điện tử 2020\Sự biến đổi chất\Bai 12 Su bien doi chat\quiz\quiz3.quiz"/>
  <p:tag name="ISPRING_QUIZ_RELATIVE_PATH" val="Bai 12 Su bien doi chat\quiz\quiz3.quiz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8.quiz"/>
  <p:tag name="GENSWF_SLIDE_TITLE" val="Hoạt động Tìm tòi mở rộng"/>
  <p:tag name="ISPRING_SLIDE_INDENT_LEVEL" val="0"/>
  <p:tag name="ISPRING_SLIDE_ID_2" val="{B84C71D8-6D98-4E82-B966-92C743F5070D}"/>
  <p:tag name="GENSWF_ADVANCE_TIME" val="5"/>
  <p:tag name="ISPRING_QUIZ_FULL_PATH" val="D:\Bài giảng điện tử 2020\Sự biến đổi chất\Bai 12 Su bien doi chat\quiz\quiz8.quiz"/>
  <p:tag name="ISPRING_QUIZ_RELATIVE_PATH" val="Bai 12 Su bien doi chat\quiz\quiz8.quiz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Trò chơi"/>
  <p:tag name="ISPRING_SLIDE_INDENT_LEVEL" val="0"/>
  <p:tag name="ISPRING_PLAYER_PLAYLIST_ID" val="55e277bc9c217d17e4c2b0b447dacf61ceff4095"/>
  <p:tag name="ISPRING_SLIDE_ID_2" val="{0B53E36C-EF79-4AEF-B3B1-C1C30378768E}"/>
  <p:tag name="GENSWF_ADVANCE_TIME" val="21.159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INTERACTION_TYPE_SHAPE_ADDED" val="iSpring.Glossary"/>
  <p:tag name="ISPRING_CUSTOM_TIMING_USED" val="1"/>
  <p:tag name="GENSWF_SLIDE_TITLE" val="Sách điện tử"/>
  <p:tag name="ISPRING_SLIDE_INDENT_LEVEL" val="0"/>
  <p:tag name="ISPRING_SLIDE_ID_2" val="{24CDF210-9D39-430B-84C7-F7D3CFBC0E53}"/>
  <p:tag name="GENSWF_ADVANCE_TIME" val="5"/>
  <p:tag name="ISPRING_INTERACTION_FULL_PATH" val="D:\Bài giảng điện tử 2020\Sự biến đổi chất\Bai 12 Su bien doi chat\interactions\intr1.visuals"/>
  <p:tag name="ISPRING_INTERACTION_RELATIVE_PATH" val="Bai 12 Su bien doi chat\interactions\intr1.visuals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Hướng dẫn về nhà"/>
  <p:tag name="ISPRING_SLIDE_INDENT_LEVEL" val="0"/>
  <p:tag name="ISPRING_SLIDE_ID_2" val="{ADCD52C5-B6A6-4FBE-8087-E9BBB9CEA13E}"/>
  <p:tag name="GENSWF_ADVANCE_TIME" val="25.104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CUSTOM_TIMING_USED" val="1"/>
  <p:tag name="GENSWF_SLIDE_TITLE" val="Thông điệp hát"/>
  <p:tag name="ISPRING_PRESENTER_ID" val="{5DBB5A3F-1DD8-4F9B-A570-99ABBD087D07}"/>
  <p:tag name="ISPRING_SLIDE_ID_2" val="{B4652FF7-6F22-4186-BB64-BE12CD5E9006}"/>
  <p:tag name="GENSWF_ADVANCE_TIME" val="60.0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Lời thông điệp"/>
  <p:tag name="ISPRING_SLIDE_INDENT_LEVEL" val="0"/>
  <p:tag name="ISPRING_SLIDE_ID_2" val="{6FCF798E-7F27-4387-8042-84CF18E40A47}"/>
  <p:tag name="GENSWF_ADVANCE_TIME" val="19.062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CUSTOM_TIMING_USED" val="1"/>
  <p:tag name="TIMING" val="|2.386|1.36"/>
  <p:tag name="GENSWF_ADVANCE_TIME" val="23.31"/>
  <p:tag name="ISPRING_PRESENTER_ID" val="{5DBB5A3F-1DD8-4F9B-A570-99ABBD087D07}"/>
  <p:tag name="ISPRING_SLIDE_ID_2" val="{03AC0A66-EDCC-4D5C-B32F-0BC7DB176A1E}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GENSWF_SLIDE_TITLE" val="Video kết thúc"/>
  <p:tag name="ISPRING_SLIDE_ID_2" val="{8A9D78E4-7547-4A4D-984E-774D7FC6FF95}"/>
  <p:tag name="GENSWF_ADVANCE_TIME" val="20.43"/>
  <p:tag name="ISPRING_PLAYER_PLAYLIST_ID" val="ff50889b40ebbe52118bf4d6674d71940dbdc068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CUSTOM_TIMING_USED" val="1"/>
  <p:tag name="TIMING" val="|2.945|2.248|1.127|3.998|1.821|3.084|1.389"/>
  <p:tag name="GENSWF_SLIDE_TITLE" val="Đóng góp bài giảng"/>
  <p:tag name="ISPRING_PRESENTER_ID" val="{5DBB5A3F-1DD8-4F9B-A570-99ABBD087D07}"/>
  <p:tag name="ISPRING_SLIDE_ID_2" val="{FF1838BB-B36A-4733-997A-F91EFBD787E7}"/>
  <p:tag name="GENSWF_ADVANCE_TIME" val="25.135"/>
  <p:tag name="ISPRING_PLAYER_PLAYLIST_ID" val="762b025bbdb59c13fd0fa82d53535ae1ee8a3feb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Luật chơi"/>
  <p:tag name="ISPRING_SLIDE_INDENT_LEVEL" val="0"/>
  <p:tag name="ISPRING_PLAYER_PLAYLIST_ID" val="55e277bc9c217d17e4c2b0b447dacf61ceff4095"/>
  <p:tag name="ISPRING_SLIDE_ID_2" val="{67D2E2C3-649B-4528-95D4-8716003B0018}"/>
  <p:tag name="GENSWF_ADVANCE_TIME" val="37.33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Điều hướng luật chơi"/>
  <p:tag name="ISPRING_SLIDE_INDENT_LEVEL" val="0"/>
  <p:tag name="ISPRING_PLAYER_PLAYLIST_ID" val="55e277bc9c217d17e4c2b0b447dacf61ceff4095"/>
  <p:tag name="ISPRING_SLIDE_ID_2" val="{51FF174E-CEE2-4298-8744-AD88C8CF79EC}"/>
  <p:tag name="GENSWF_ADVANCE_TIME" val="31.03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Câu hỏi 1"/>
  <p:tag name="ISPRING_SLIDE_INDENT_LEVEL" val="0"/>
  <p:tag name="ISPRING_PLAYER_PLAYLIST_ID" val="55e277bc9c217d17e4c2b0b447dacf61ceff4095"/>
  <p:tag name="ISPRING_SLIDE_ID_2" val="{03E39602-42B5-420B-9786-FDC8BB4EB131}"/>
  <p:tag name="GENSWF_ADVANCE_TIME" val="25.0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Câu hỏi 2"/>
  <p:tag name="ISPRING_SLIDE_INDENT_LEVEL" val="0"/>
  <p:tag name="ISPRING_PLAYER_PLAYLIST_ID" val="55e277bc9c217d17e4c2b0b447dacf61ceff4095"/>
  <p:tag name="ISPRING_SLIDE_ID_2" val="{98D06123-8F00-4E8A-8488-836682F7BF61}"/>
  <p:tag name="GENSWF_ADVANCE_TIME" val="25.0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Câu hỏi 3"/>
  <p:tag name="ISPRING_SLIDE_INDENT_LEVEL" val="0"/>
  <p:tag name="ISPRING_PLAYER_PLAYLIST_ID" val="55e277bc9c217d17e4c2b0b447dacf61ceff4095"/>
  <p:tag name="ISPRING_SLIDE_ID_2" val="{9485FB4A-5BEF-46F2-AAFE-62C8D3FEF002}"/>
  <p:tag name="GENSWF_ADVANCE_TIME" val="25.00"/>
</p:tagLst>
</file>

<file path=ppt/theme/theme1.xml><?xml version="1.0" encoding="utf-8"?>
<a:theme xmlns:a="http://schemas.openxmlformats.org/drawingml/2006/main" name="587TGp_School_light">
  <a:themeElements>
    <a:clrScheme name="Default Design 2">
      <a:dk1>
        <a:srgbClr val="000000"/>
      </a:dk1>
      <a:lt1>
        <a:srgbClr val="DCFCDE"/>
      </a:lt1>
      <a:dk2>
        <a:srgbClr val="000000"/>
      </a:dk2>
      <a:lt2>
        <a:srgbClr val="FFFFFF"/>
      </a:lt2>
      <a:accent1>
        <a:srgbClr val="AD6DD5"/>
      </a:accent1>
      <a:accent2>
        <a:srgbClr val="4AD828"/>
      </a:accent2>
      <a:accent3>
        <a:srgbClr val="EBFDEC"/>
      </a:accent3>
      <a:accent4>
        <a:srgbClr val="000000"/>
      </a:accent4>
      <a:accent5>
        <a:srgbClr val="D3BAE7"/>
      </a:accent5>
      <a:accent6>
        <a:srgbClr val="42C423"/>
      </a:accent6>
      <a:hlink>
        <a:srgbClr val="F8A858"/>
      </a:hlink>
      <a:folHlink>
        <a:srgbClr val="5FB5EF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D9"/>
        </a:lt1>
        <a:dk2>
          <a:srgbClr val="000000"/>
        </a:dk2>
        <a:lt2>
          <a:srgbClr val="FFFFFF"/>
        </a:lt2>
        <a:accent1>
          <a:srgbClr val="6CD69C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BAE8CB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DCFCDE"/>
        </a:lt1>
        <a:dk2>
          <a:srgbClr val="000000"/>
        </a:dk2>
        <a:lt2>
          <a:srgbClr val="FFFFFF"/>
        </a:lt2>
        <a:accent1>
          <a:srgbClr val="AD6DD5"/>
        </a:accent1>
        <a:accent2>
          <a:srgbClr val="4AD828"/>
        </a:accent2>
        <a:accent3>
          <a:srgbClr val="EBFDEC"/>
        </a:accent3>
        <a:accent4>
          <a:srgbClr val="000000"/>
        </a:accent4>
        <a:accent5>
          <a:srgbClr val="D3BAE7"/>
        </a:accent5>
        <a:accent6>
          <a:srgbClr val="42C423"/>
        </a:accent6>
        <a:hlink>
          <a:srgbClr val="F8A858"/>
        </a:hlink>
        <a:folHlink>
          <a:srgbClr val="5FB5E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CDCE7"/>
        </a:lt1>
        <a:dk2>
          <a:srgbClr val="000000"/>
        </a:dk2>
        <a:lt2>
          <a:srgbClr val="FFFFFF"/>
        </a:lt2>
        <a:accent1>
          <a:srgbClr val="65DADD"/>
        </a:accent1>
        <a:accent2>
          <a:srgbClr val="EB9F15"/>
        </a:accent2>
        <a:accent3>
          <a:srgbClr val="FDEBF1"/>
        </a:accent3>
        <a:accent4>
          <a:srgbClr val="000000"/>
        </a:accent4>
        <a:accent5>
          <a:srgbClr val="B8EAEB"/>
        </a:accent5>
        <a:accent6>
          <a:srgbClr val="D59012"/>
        </a:accent6>
        <a:hlink>
          <a:srgbClr val="B4D977"/>
        </a:hlink>
        <a:folHlink>
          <a:srgbClr val="F973D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587TGp_School_light.potx" id="{DC6EC718-2807-4DB7-A255-91DA8BDF4AE2}" vid="{9CFA1EEA-3808-448D-AE3B-394B1CE73FCE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587TGp_School_light</Template>
  <TotalTime>12297</TotalTime>
  <Words>1056</Words>
  <Application>Microsoft Office PowerPoint</Application>
  <PresentationFormat>On-screen Show (4:3)</PresentationFormat>
  <Paragraphs>185</Paragraphs>
  <Slides>45</Slides>
  <Notes>45</Notes>
  <HiddenSlides>0</HiddenSlides>
  <MMClips>13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51" baseType="lpstr">
      <vt:lpstr>Arial</vt:lpstr>
      <vt:lpstr>Segoe UI</vt:lpstr>
      <vt:lpstr>Segoe UI Semibold</vt:lpstr>
      <vt:lpstr>Times New Roman</vt:lpstr>
      <vt:lpstr>VNI-Times</vt:lpstr>
      <vt:lpstr>587TGp_School_light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MỤC TIÊU BÀI HỌC</vt:lpstr>
      <vt:lpstr>PowerPoint Presentation</vt:lpstr>
      <vt:lpstr>PowerPoint Presentation</vt:lpstr>
      <vt:lpstr>Hoạt động 2: Hình thành kiến thức mới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                                                                                                                                                                                                                                    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Thông điệp</vt:lpstr>
      <vt:lpstr>PowerPoint Presentation</vt:lpstr>
      <vt:lpstr>Tư liệu tham khảo</vt:lpstr>
      <vt:lpstr>PowerPoint Presentation</vt:lpstr>
      <vt:lpstr>MỌI Ý KIẾN ĐÓNG GÓP VÀ TRAO ĐỔI THÔNG TIN VỀ BÀI GIẢNG VUI LÒNG LIÊN HỆ</vt:lpstr>
    </vt:vector>
  </TitlesOfParts>
  <Company>Sky123.Org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Bai 12 Su bien doi chat nộp PGD</dc:title>
  <dc:creator>Sky123.Org</dc:creator>
  <cp:lastModifiedBy>Admin</cp:lastModifiedBy>
  <cp:revision>356</cp:revision>
  <dcterms:created xsi:type="dcterms:W3CDTF">2017-10-21T11:46:12Z</dcterms:created>
  <dcterms:modified xsi:type="dcterms:W3CDTF">2021-01-21T04:36:12Z</dcterms:modified>
</cp:coreProperties>
</file>