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99" r:id="rId2"/>
  </p:sldMasterIdLst>
  <p:notesMasterIdLst>
    <p:notesMasterId r:id="rId24"/>
  </p:notesMasterIdLst>
  <p:sldIdLst>
    <p:sldId id="529" r:id="rId3"/>
    <p:sldId id="530" r:id="rId4"/>
    <p:sldId id="545" r:id="rId5"/>
    <p:sldId id="547" r:id="rId6"/>
    <p:sldId id="537" r:id="rId7"/>
    <p:sldId id="534" r:id="rId8"/>
    <p:sldId id="535" r:id="rId9"/>
    <p:sldId id="280" r:id="rId10"/>
    <p:sldId id="550" r:id="rId11"/>
    <p:sldId id="281" r:id="rId12"/>
    <p:sldId id="526" r:id="rId13"/>
    <p:sldId id="542" r:id="rId14"/>
    <p:sldId id="543" r:id="rId15"/>
    <p:sldId id="527" r:id="rId16"/>
    <p:sldId id="544" r:id="rId17"/>
    <p:sldId id="507" r:id="rId18"/>
    <p:sldId id="528" r:id="rId19"/>
    <p:sldId id="549" r:id="rId20"/>
    <p:sldId id="539" r:id="rId21"/>
    <p:sldId id="540" r:id="rId22"/>
    <p:sldId id="541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guyen Thi Mai Ha" initials="NTMH" lastIdx="1" clrIdx="0">
    <p:extLst>
      <p:ext uri="{19B8F6BF-5375-455C-9EA6-DF929625EA0E}">
        <p15:presenceInfo xmlns:p15="http://schemas.microsoft.com/office/powerpoint/2012/main" userId="Nguyen Thi Mai H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EAEFD2"/>
    <a:srgbClr val="A6B775"/>
    <a:srgbClr val="E2EE80"/>
    <a:srgbClr val="CAE09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1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9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en Thi Mai Ha" userId="8c3a737f-ccdb-4d88-a00c-28a21bbc087f" providerId="ADAL" clId="{F23A4D3C-92B9-49C4-9FFC-FA0856FC0968}"/>
    <pc:docChg chg="undo redo custSel addSld delSld modSld sldOrd modMainMaster">
      <pc:chgData name="Nguyen Thi Mai Ha" userId="8c3a737f-ccdb-4d88-a00c-28a21bbc087f" providerId="ADAL" clId="{F23A4D3C-92B9-49C4-9FFC-FA0856FC0968}" dt="2021-07-18T12:49:52.927" v="4915" actId="47"/>
      <pc:docMkLst>
        <pc:docMk/>
      </pc:docMkLst>
      <pc:sldChg chg="modSp mod">
        <pc:chgData name="Nguyen Thi Mai Ha" userId="8c3a737f-ccdb-4d88-a00c-28a21bbc087f" providerId="ADAL" clId="{F23A4D3C-92B9-49C4-9FFC-FA0856FC0968}" dt="2021-07-18T12:39:42.543" v="4640" actId="255"/>
        <pc:sldMkLst>
          <pc:docMk/>
          <pc:sldMk cId="3549628654" sldId="272"/>
        </pc:sldMkLst>
        <pc:spChg chg="mod">
          <ac:chgData name="Nguyen Thi Mai Ha" userId="8c3a737f-ccdb-4d88-a00c-28a21bbc087f" providerId="ADAL" clId="{F23A4D3C-92B9-49C4-9FFC-FA0856FC0968}" dt="2021-07-18T12:39:42.543" v="4640" actId="255"/>
          <ac:spMkLst>
            <pc:docMk/>
            <pc:sldMk cId="3549628654" sldId="272"/>
            <ac:spMk id="4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3549628654" sldId="272"/>
            <ac:spMk id="5" creationId="{00000000-0000-0000-0000-000000000000}"/>
          </ac:spMkLst>
        </pc:spChg>
      </pc:sldChg>
      <pc:sldChg chg="addSp delSp modSp mod ord modAnim">
        <pc:chgData name="Nguyen Thi Mai Ha" userId="8c3a737f-ccdb-4d88-a00c-28a21bbc087f" providerId="ADAL" clId="{F23A4D3C-92B9-49C4-9FFC-FA0856FC0968}" dt="2021-07-18T12:40:28.863" v="4739" actId="20577"/>
        <pc:sldMkLst>
          <pc:docMk/>
          <pc:sldMk cId="1508910272" sldId="273"/>
        </pc:sldMkLst>
        <pc:spChg chg="del mod">
          <ac:chgData name="Nguyen Thi Mai Ha" userId="8c3a737f-ccdb-4d88-a00c-28a21bbc087f" providerId="ADAL" clId="{F23A4D3C-92B9-49C4-9FFC-FA0856FC0968}" dt="2021-07-17T10:36:47.993" v="103" actId="478"/>
          <ac:spMkLst>
            <pc:docMk/>
            <pc:sldMk cId="1508910272" sldId="273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0:03:35.944" v="84" actId="1076"/>
          <ac:spMkLst>
            <pc:docMk/>
            <pc:sldMk cId="1508910272" sldId="273"/>
            <ac:spMk id="3" creationId="{00000000-0000-0000-0000-000000000000}"/>
          </ac:spMkLst>
        </pc:spChg>
        <pc:spChg chg="add mod">
          <ac:chgData name="Nguyen Thi Mai Ha" userId="8c3a737f-ccdb-4d88-a00c-28a21bbc087f" providerId="ADAL" clId="{F23A4D3C-92B9-49C4-9FFC-FA0856FC0968}" dt="2021-07-18T12:40:28.863" v="4739" actId="20577"/>
          <ac:spMkLst>
            <pc:docMk/>
            <pc:sldMk cId="1508910272" sldId="273"/>
            <ac:spMk id="4" creationId="{BCF2E1BA-A3A5-42AD-B1BC-811D48A55D9F}"/>
          </ac:spMkLst>
        </pc:spChg>
        <pc:spChg chg="add mod">
          <ac:chgData name="Nguyen Thi Mai Ha" userId="8c3a737f-ccdb-4d88-a00c-28a21bbc087f" providerId="ADAL" clId="{F23A4D3C-92B9-49C4-9FFC-FA0856FC0968}" dt="2021-07-17T10:48:32.601" v="475" actId="123"/>
          <ac:spMkLst>
            <pc:docMk/>
            <pc:sldMk cId="1508910272" sldId="273"/>
            <ac:spMk id="9" creationId="{88C09CC3-40EF-4C21-8C89-159F4BA06412}"/>
          </ac:spMkLst>
        </pc:spChg>
        <pc:picChg chg="add mod">
          <ac:chgData name="Nguyen Thi Mai Ha" userId="8c3a737f-ccdb-4d88-a00c-28a21bbc087f" providerId="ADAL" clId="{F23A4D3C-92B9-49C4-9FFC-FA0856FC0968}" dt="2021-07-17T10:33:38.492" v="87" actId="1076"/>
          <ac:picMkLst>
            <pc:docMk/>
            <pc:sldMk cId="1508910272" sldId="273"/>
            <ac:picMk id="5" creationId="{16AE29C6-89E7-4274-A523-BD9DD73B246D}"/>
          </ac:picMkLst>
        </pc:picChg>
        <pc:picChg chg="add mod modCrop">
          <ac:chgData name="Nguyen Thi Mai Ha" userId="8c3a737f-ccdb-4d88-a00c-28a21bbc087f" providerId="ADAL" clId="{F23A4D3C-92B9-49C4-9FFC-FA0856FC0968}" dt="2021-07-17T10:48:52.658" v="480" actId="1076"/>
          <ac:picMkLst>
            <pc:docMk/>
            <pc:sldMk cId="1508910272" sldId="273"/>
            <ac:picMk id="7" creationId="{1A090891-3F6A-49F9-BC3C-AB13FBDCAF90}"/>
          </ac:picMkLst>
        </pc:picChg>
        <pc:picChg chg="add mod modCrop">
          <ac:chgData name="Nguyen Thi Mai Ha" userId="8c3a737f-ccdb-4d88-a00c-28a21bbc087f" providerId="ADAL" clId="{F23A4D3C-92B9-49C4-9FFC-FA0856FC0968}" dt="2021-07-17T10:48:43.977" v="477" actId="14100"/>
          <ac:picMkLst>
            <pc:docMk/>
            <pc:sldMk cId="1508910272" sldId="273"/>
            <ac:picMk id="8" creationId="{E37C047F-7E64-4696-A208-77DE2E5A20EB}"/>
          </ac:picMkLst>
        </pc:picChg>
      </pc:sldChg>
      <pc:sldChg chg="modSp del ord">
        <pc:chgData name="Nguyen Thi Mai Ha" userId="8c3a737f-ccdb-4d88-a00c-28a21bbc087f" providerId="ADAL" clId="{F23A4D3C-92B9-49C4-9FFC-FA0856FC0968}" dt="2021-07-18T12:49:52.927" v="4915" actId="47"/>
        <pc:sldMkLst>
          <pc:docMk/>
          <pc:sldMk cId="3339554045" sldId="274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3339554045" sldId="274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3339554045" sldId="274"/>
            <ac:spMk id="3" creationId="{00000000-0000-0000-0000-000000000000}"/>
          </ac:spMkLst>
        </pc:spChg>
      </pc:sldChg>
      <pc:sldChg chg="modSp del">
        <pc:chgData name="Nguyen Thi Mai Ha" userId="8c3a737f-ccdb-4d88-a00c-28a21bbc087f" providerId="ADAL" clId="{F23A4D3C-92B9-49C4-9FFC-FA0856FC0968}" dt="2021-07-18T12:49:51.474" v="4914" actId="47"/>
        <pc:sldMkLst>
          <pc:docMk/>
          <pc:sldMk cId="115085417" sldId="275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15085417" sldId="275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15085417" sldId="275"/>
            <ac:spMk id="3" creationId="{00000000-0000-0000-0000-000000000000}"/>
          </ac:spMkLst>
        </pc:spChg>
      </pc:sldChg>
      <pc:sldChg chg="modSp del">
        <pc:chgData name="Nguyen Thi Mai Ha" userId="8c3a737f-ccdb-4d88-a00c-28a21bbc087f" providerId="ADAL" clId="{F23A4D3C-92B9-49C4-9FFC-FA0856FC0968}" dt="2021-07-18T12:49:50.863" v="4913" actId="47"/>
        <pc:sldMkLst>
          <pc:docMk/>
          <pc:sldMk cId="3252008090" sldId="276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3252008090" sldId="276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3252008090" sldId="276"/>
            <ac:spMk id="3" creationId="{00000000-0000-0000-0000-000000000000}"/>
          </ac:spMkLst>
        </pc:spChg>
      </pc:sldChg>
      <pc:sldChg chg="modSp del">
        <pc:chgData name="Nguyen Thi Mai Ha" userId="8c3a737f-ccdb-4d88-a00c-28a21bbc087f" providerId="ADAL" clId="{F23A4D3C-92B9-49C4-9FFC-FA0856FC0968}" dt="2021-07-18T12:49:50.371" v="4912" actId="47"/>
        <pc:sldMkLst>
          <pc:docMk/>
          <pc:sldMk cId="1419453836" sldId="277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419453836" sldId="277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419453836" sldId="277"/>
            <ac:spMk id="3" creationId="{00000000-0000-0000-0000-000000000000}"/>
          </ac:spMkLst>
        </pc:spChg>
      </pc:sldChg>
      <pc:sldChg chg="modSp del">
        <pc:chgData name="Nguyen Thi Mai Ha" userId="8c3a737f-ccdb-4d88-a00c-28a21bbc087f" providerId="ADAL" clId="{F23A4D3C-92B9-49C4-9FFC-FA0856FC0968}" dt="2021-07-18T12:49:49.939" v="4911" actId="47"/>
        <pc:sldMkLst>
          <pc:docMk/>
          <pc:sldMk cId="2054880847" sldId="278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2054880847" sldId="278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2054880847" sldId="278"/>
            <ac:spMk id="3" creationId="{00000000-0000-0000-0000-000000000000}"/>
          </ac:spMkLst>
        </pc:spChg>
      </pc:sldChg>
      <pc:sldChg chg="modSp del">
        <pc:chgData name="Nguyen Thi Mai Ha" userId="8c3a737f-ccdb-4d88-a00c-28a21bbc087f" providerId="ADAL" clId="{F23A4D3C-92B9-49C4-9FFC-FA0856FC0968}" dt="2021-07-18T12:49:49.403" v="4910" actId="47"/>
        <pc:sldMkLst>
          <pc:docMk/>
          <pc:sldMk cId="112606551" sldId="279"/>
        </pc:sldMkLst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12606551" sldId="279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5:03:09.399" v="721"/>
          <ac:spMkLst>
            <pc:docMk/>
            <pc:sldMk cId="112606551" sldId="279"/>
            <ac:spMk id="3" creationId="{00000000-0000-0000-0000-000000000000}"/>
          </ac:spMkLst>
        </pc:spChg>
      </pc:sldChg>
      <pc:sldChg chg="addSp delSp modSp add mod addAnim delAnim modAnim">
        <pc:chgData name="Nguyen Thi Mai Ha" userId="8c3a737f-ccdb-4d88-a00c-28a21bbc087f" providerId="ADAL" clId="{F23A4D3C-92B9-49C4-9FFC-FA0856FC0968}" dt="2021-07-18T12:40:39.551" v="4740"/>
        <pc:sldMkLst>
          <pc:docMk/>
          <pc:sldMk cId="1050071228" sldId="280"/>
        </pc:sldMkLst>
        <pc:spChg chg="add mod">
          <ac:chgData name="Nguyen Thi Mai Ha" userId="8c3a737f-ccdb-4d88-a00c-28a21bbc087f" providerId="ADAL" clId="{F23A4D3C-92B9-49C4-9FFC-FA0856FC0968}" dt="2021-07-17T10:55:39.757" v="571" actId="113"/>
          <ac:spMkLst>
            <pc:docMk/>
            <pc:sldMk cId="1050071228" sldId="280"/>
            <ac:spMk id="2" creationId="{A6C095BC-D526-4F20-A86D-57DDE412EAD4}"/>
          </ac:spMkLst>
        </pc:spChg>
        <pc:spChg chg="mod">
          <ac:chgData name="Nguyen Thi Mai Ha" userId="8c3a737f-ccdb-4d88-a00c-28a21bbc087f" providerId="ADAL" clId="{F23A4D3C-92B9-49C4-9FFC-FA0856FC0968}" dt="2021-07-18T12:40:39.551" v="4740"/>
          <ac:spMkLst>
            <pc:docMk/>
            <pc:sldMk cId="1050071228" sldId="280"/>
            <ac:spMk id="4" creationId="{BCF2E1BA-A3A5-42AD-B1BC-811D48A55D9F}"/>
          </ac:spMkLst>
        </pc:spChg>
        <pc:spChg chg="add mod">
          <ac:chgData name="Nguyen Thi Mai Ha" userId="8c3a737f-ccdb-4d88-a00c-28a21bbc087f" providerId="ADAL" clId="{F23A4D3C-92B9-49C4-9FFC-FA0856FC0968}" dt="2021-07-17T10:55:49.531" v="572" actId="1076"/>
          <ac:spMkLst>
            <pc:docMk/>
            <pc:sldMk cId="1050071228" sldId="280"/>
            <ac:spMk id="6" creationId="{157FEB26-E717-4883-AC36-89054503DD6F}"/>
          </ac:spMkLst>
        </pc:spChg>
        <pc:spChg chg="del">
          <ac:chgData name="Nguyen Thi Mai Ha" userId="8c3a737f-ccdb-4d88-a00c-28a21bbc087f" providerId="ADAL" clId="{F23A4D3C-92B9-49C4-9FFC-FA0856FC0968}" dt="2021-07-17T10:50:55.105" v="490" actId="478"/>
          <ac:spMkLst>
            <pc:docMk/>
            <pc:sldMk cId="1050071228" sldId="280"/>
            <ac:spMk id="9" creationId="{88C09CC3-40EF-4C21-8C89-159F4BA06412}"/>
          </ac:spMkLst>
        </pc:spChg>
        <pc:picChg chg="add del">
          <ac:chgData name="Nguyen Thi Mai Ha" userId="8c3a737f-ccdb-4d88-a00c-28a21bbc087f" providerId="ADAL" clId="{F23A4D3C-92B9-49C4-9FFC-FA0856FC0968}" dt="2021-07-17T10:52:32.028" v="499" actId="478"/>
          <ac:picMkLst>
            <pc:docMk/>
            <pc:sldMk cId="1050071228" sldId="280"/>
            <ac:picMk id="5" creationId="{16AE29C6-89E7-4274-A523-BD9DD73B246D}"/>
          </ac:picMkLst>
        </pc:picChg>
        <pc:picChg chg="del">
          <ac:chgData name="Nguyen Thi Mai Ha" userId="8c3a737f-ccdb-4d88-a00c-28a21bbc087f" providerId="ADAL" clId="{F23A4D3C-92B9-49C4-9FFC-FA0856FC0968}" dt="2021-07-17T10:50:55.970" v="491" actId="478"/>
          <ac:picMkLst>
            <pc:docMk/>
            <pc:sldMk cId="1050071228" sldId="280"/>
            <ac:picMk id="7" creationId="{1A090891-3F6A-49F9-BC3C-AB13FBDCAF90}"/>
          </ac:picMkLst>
        </pc:picChg>
        <pc:picChg chg="mod">
          <ac:chgData name="Nguyen Thi Mai Ha" userId="8c3a737f-ccdb-4d88-a00c-28a21bbc087f" providerId="ADAL" clId="{F23A4D3C-92B9-49C4-9FFC-FA0856FC0968}" dt="2021-07-17T10:51:37.618" v="495" actId="1076"/>
          <ac:picMkLst>
            <pc:docMk/>
            <pc:sldMk cId="1050071228" sldId="280"/>
            <ac:picMk id="8" creationId="{E37C047F-7E64-4696-A208-77DE2E5A20EB}"/>
          </ac:picMkLst>
        </pc:picChg>
      </pc:sldChg>
      <pc:sldChg chg="addSp delSp modSp add mod addCm delCm">
        <pc:chgData name="Nguyen Thi Mai Ha" userId="8c3a737f-ccdb-4d88-a00c-28a21bbc087f" providerId="ADAL" clId="{F23A4D3C-92B9-49C4-9FFC-FA0856FC0968}" dt="2021-07-18T12:40:44.588" v="4741"/>
        <pc:sldMkLst>
          <pc:docMk/>
          <pc:sldMk cId="2143705358" sldId="281"/>
        </pc:sldMkLst>
        <pc:spChg chg="del">
          <ac:chgData name="Nguyen Thi Mai Ha" userId="8c3a737f-ccdb-4d88-a00c-28a21bbc087f" providerId="ADAL" clId="{F23A4D3C-92B9-49C4-9FFC-FA0856FC0968}" dt="2021-07-17T14:24:53.774" v="579" actId="478"/>
          <ac:spMkLst>
            <pc:docMk/>
            <pc:sldMk cId="2143705358" sldId="281"/>
            <ac:spMk id="2" creationId="{A6C095BC-D526-4F20-A86D-57DDE412EAD4}"/>
          </ac:spMkLst>
        </pc:spChg>
        <pc:spChg chg="mod">
          <ac:chgData name="Nguyen Thi Mai Ha" userId="8c3a737f-ccdb-4d88-a00c-28a21bbc087f" providerId="ADAL" clId="{F23A4D3C-92B9-49C4-9FFC-FA0856FC0968}" dt="2021-07-18T12:40:44.588" v="4741"/>
          <ac:spMkLst>
            <pc:docMk/>
            <pc:sldMk cId="2143705358" sldId="281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7T14:28:55.247" v="614" actId="207"/>
          <ac:spMkLst>
            <pc:docMk/>
            <pc:sldMk cId="2143705358" sldId="281"/>
            <ac:spMk id="6" creationId="{157FEB26-E717-4883-AC36-89054503DD6F}"/>
          </ac:spMkLst>
        </pc:spChg>
        <pc:spChg chg="add mod">
          <ac:chgData name="Nguyen Thi Mai Ha" userId="8c3a737f-ccdb-4d88-a00c-28a21bbc087f" providerId="ADAL" clId="{F23A4D3C-92B9-49C4-9FFC-FA0856FC0968}" dt="2021-07-17T14:29:08.886" v="615" actId="208"/>
          <ac:spMkLst>
            <pc:docMk/>
            <pc:sldMk cId="2143705358" sldId="281"/>
            <ac:spMk id="7" creationId="{746434F4-74F9-4C7D-8775-F83CB72FF434}"/>
          </ac:spMkLst>
        </pc:spChg>
        <pc:picChg chg="del">
          <ac:chgData name="Nguyen Thi Mai Ha" userId="8c3a737f-ccdb-4d88-a00c-28a21bbc087f" providerId="ADAL" clId="{F23A4D3C-92B9-49C4-9FFC-FA0856FC0968}" dt="2021-07-17T14:24:39.400" v="576" actId="478"/>
          <ac:picMkLst>
            <pc:docMk/>
            <pc:sldMk cId="2143705358" sldId="281"/>
            <ac:picMk id="5" creationId="{16AE29C6-89E7-4274-A523-BD9DD73B246D}"/>
          </ac:picMkLst>
        </pc:picChg>
        <pc:picChg chg="del">
          <ac:chgData name="Nguyen Thi Mai Ha" userId="8c3a737f-ccdb-4d88-a00c-28a21bbc087f" providerId="ADAL" clId="{F23A4D3C-92B9-49C4-9FFC-FA0856FC0968}" dt="2021-07-17T14:24:54.792" v="580" actId="478"/>
          <ac:picMkLst>
            <pc:docMk/>
            <pc:sldMk cId="2143705358" sldId="281"/>
            <ac:picMk id="8" creationId="{E37C047F-7E64-4696-A208-77DE2E5A20EB}"/>
          </ac:picMkLst>
        </pc:picChg>
        <pc:picChg chg="add mod">
          <ac:chgData name="Nguyen Thi Mai Ha" userId="8c3a737f-ccdb-4d88-a00c-28a21bbc087f" providerId="ADAL" clId="{F23A4D3C-92B9-49C4-9FFC-FA0856FC0968}" dt="2021-07-17T14:29:19.593" v="616" actId="1076"/>
          <ac:picMkLst>
            <pc:docMk/>
            <pc:sldMk cId="2143705358" sldId="281"/>
            <ac:picMk id="9" creationId="{A98A7669-1AF5-4EB9-AA29-330F82967B3E}"/>
          </ac:picMkLst>
        </pc:picChg>
      </pc:sldChg>
      <pc:sldChg chg="add del">
        <pc:chgData name="Nguyen Thi Mai Ha" userId="8c3a737f-ccdb-4d88-a00c-28a21bbc087f" providerId="ADAL" clId="{F23A4D3C-92B9-49C4-9FFC-FA0856FC0968}" dt="2021-07-17T14:24:44.383" v="578"/>
        <pc:sldMkLst>
          <pc:docMk/>
          <pc:sldMk cId="1153144079" sldId="282"/>
        </pc:sldMkLst>
      </pc:sldChg>
      <pc:sldChg chg="addSp delSp modSp add mod modAnim">
        <pc:chgData name="Nguyen Thi Mai Ha" userId="8c3a737f-ccdb-4d88-a00c-28a21bbc087f" providerId="ADAL" clId="{F23A4D3C-92B9-49C4-9FFC-FA0856FC0968}" dt="2021-07-18T12:40:59.016" v="4742"/>
        <pc:sldMkLst>
          <pc:docMk/>
          <pc:sldMk cId="3795783779" sldId="282"/>
        </pc:sldMkLst>
        <pc:spChg chg="mod">
          <ac:chgData name="Nguyen Thi Mai Ha" userId="8c3a737f-ccdb-4d88-a00c-28a21bbc087f" providerId="ADAL" clId="{F23A4D3C-92B9-49C4-9FFC-FA0856FC0968}" dt="2021-07-17T14:30:23.028" v="627" actId="20577"/>
          <ac:spMkLst>
            <pc:docMk/>
            <pc:sldMk cId="3795783779" sldId="282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0:59.016" v="4742"/>
          <ac:spMkLst>
            <pc:docMk/>
            <pc:sldMk cId="3795783779" sldId="282"/>
            <ac:spMk id="4" creationId="{BCF2E1BA-A3A5-42AD-B1BC-811D48A55D9F}"/>
          </ac:spMkLst>
        </pc:spChg>
        <pc:spChg chg="del">
          <ac:chgData name="Nguyen Thi Mai Ha" userId="8c3a737f-ccdb-4d88-a00c-28a21bbc087f" providerId="ADAL" clId="{F23A4D3C-92B9-49C4-9FFC-FA0856FC0968}" dt="2021-07-17T15:16:06.829" v="840" actId="478"/>
          <ac:spMkLst>
            <pc:docMk/>
            <pc:sldMk cId="3795783779" sldId="282"/>
            <ac:spMk id="6" creationId="{157FEB26-E717-4883-AC36-89054503DD6F}"/>
          </ac:spMkLst>
        </pc:spChg>
        <pc:spChg chg="del">
          <ac:chgData name="Nguyen Thi Mai Ha" userId="8c3a737f-ccdb-4d88-a00c-28a21bbc087f" providerId="ADAL" clId="{F23A4D3C-92B9-49C4-9FFC-FA0856FC0968}" dt="2021-07-17T15:16:04.715" v="839" actId="478"/>
          <ac:spMkLst>
            <pc:docMk/>
            <pc:sldMk cId="3795783779" sldId="282"/>
            <ac:spMk id="7" creationId="{746434F4-74F9-4C7D-8775-F83CB72FF434}"/>
          </ac:spMkLst>
        </pc:spChg>
        <pc:spChg chg="add mod">
          <ac:chgData name="Nguyen Thi Mai Ha" userId="8c3a737f-ccdb-4d88-a00c-28a21bbc087f" providerId="ADAL" clId="{F23A4D3C-92B9-49C4-9FFC-FA0856FC0968}" dt="2021-07-17T15:24:25.186" v="925" actId="1076"/>
          <ac:spMkLst>
            <pc:docMk/>
            <pc:sldMk cId="3795783779" sldId="282"/>
            <ac:spMk id="8" creationId="{AB822924-ED1A-46A3-8952-14DDE984FC99}"/>
          </ac:spMkLst>
        </pc:spChg>
        <pc:spChg chg="add mod">
          <ac:chgData name="Nguyen Thi Mai Ha" userId="8c3a737f-ccdb-4d88-a00c-28a21bbc087f" providerId="ADAL" clId="{F23A4D3C-92B9-49C4-9FFC-FA0856FC0968}" dt="2021-07-17T15:24:22.453" v="924" actId="1076"/>
          <ac:spMkLst>
            <pc:docMk/>
            <pc:sldMk cId="3795783779" sldId="282"/>
            <ac:spMk id="10" creationId="{473B3169-22C7-457D-A906-91F51944EE25}"/>
          </ac:spMkLst>
        </pc:spChg>
        <pc:spChg chg="add mod">
          <ac:chgData name="Nguyen Thi Mai Ha" userId="8c3a737f-ccdb-4d88-a00c-28a21bbc087f" providerId="ADAL" clId="{F23A4D3C-92B9-49C4-9FFC-FA0856FC0968}" dt="2021-07-17T15:38:55.243" v="1095" actId="1076"/>
          <ac:spMkLst>
            <pc:docMk/>
            <pc:sldMk cId="3795783779" sldId="282"/>
            <ac:spMk id="12" creationId="{92365786-5BCC-4D5C-92E4-725108320209}"/>
          </ac:spMkLst>
        </pc:spChg>
        <pc:spChg chg="add mod">
          <ac:chgData name="Nguyen Thi Mai Ha" userId="8c3a737f-ccdb-4d88-a00c-28a21bbc087f" providerId="ADAL" clId="{F23A4D3C-92B9-49C4-9FFC-FA0856FC0968}" dt="2021-07-17T15:38:41.473" v="1092" actId="1076"/>
          <ac:spMkLst>
            <pc:docMk/>
            <pc:sldMk cId="3795783779" sldId="282"/>
            <ac:spMk id="13" creationId="{E0D4A30A-BA50-4B54-BF6C-9E4FDDAA9DC4}"/>
          </ac:spMkLst>
        </pc:spChg>
        <pc:spChg chg="add del mod">
          <ac:chgData name="Nguyen Thi Mai Ha" userId="8c3a737f-ccdb-4d88-a00c-28a21bbc087f" providerId="ADAL" clId="{F23A4D3C-92B9-49C4-9FFC-FA0856FC0968}" dt="2021-07-17T15:35:49.120" v="1073" actId="21"/>
          <ac:spMkLst>
            <pc:docMk/>
            <pc:sldMk cId="3795783779" sldId="282"/>
            <ac:spMk id="16" creationId="{BEB123A3-DBB0-4862-A8C1-1E392085BF4F}"/>
          </ac:spMkLst>
        </pc:spChg>
        <pc:spChg chg="add mod">
          <ac:chgData name="Nguyen Thi Mai Ha" userId="8c3a737f-ccdb-4d88-a00c-28a21bbc087f" providerId="ADAL" clId="{F23A4D3C-92B9-49C4-9FFC-FA0856FC0968}" dt="2021-07-17T15:37:31.447" v="1086" actId="164"/>
          <ac:spMkLst>
            <pc:docMk/>
            <pc:sldMk cId="3795783779" sldId="282"/>
            <ac:spMk id="17" creationId="{FB3B5885-393E-437B-9C15-663C8F756578}"/>
          </ac:spMkLst>
        </pc:spChg>
        <pc:spChg chg="add mod">
          <ac:chgData name="Nguyen Thi Mai Ha" userId="8c3a737f-ccdb-4d88-a00c-28a21bbc087f" providerId="ADAL" clId="{F23A4D3C-92B9-49C4-9FFC-FA0856FC0968}" dt="2021-07-17T15:37:31.447" v="1086" actId="164"/>
          <ac:spMkLst>
            <pc:docMk/>
            <pc:sldMk cId="3795783779" sldId="282"/>
            <ac:spMk id="18" creationId="{2530739C-E4B1-43B7-9AAB-9265B6A6EBF5}"/>
          </ac:spMkLst>
        </pc:spChg>
        <pc:spChg chg="add mod">
          <ac:chgData name="Nguyen Thi Mai Ha" userId="8c3a737f-ccdb-4d88-a00c-28a21bbc087f" providerId="ADAL" clId="{F23A4D3C-92B9-49C4-9FFC-FA0856FC0968}" dt="2021-07-17T15:37:31.447" v="1086" actId="164"/>
          <ac:spMkLst>
            <pc:docMk/>
            <pc:sldMk cId="3795783779" sldId="282"/>
            <ac:spMk id="19" creationId="{3B34DB21-B8D7-4DC2-AC8B-E59FB76AB1AE}"/>
          </ac:spMkLst>
        </pc:spChg>
        <pc:grpChg chg="add mod">
          <ac:chgData name="Nguyen Thi Mai Ha" userId="8c3a737f-ccdb-4d88-a00c-28a21bbc087f" providerId="ADAL" clId="{F23A4D3C-92B9-49C4-9FFC-FA0856FC0968}" dt="2021-07-17T15:37:39.223" v="1087" actId="1076"/>
          <ac:grpSpMkLst>
            <pc:docMk/>
            <pc:sldMk cId="3795783779" sldId="282"/>
            <ac:grpSpMk id="20" creationId="{AE43AC2C-AC86-4EC5-9874-ACE07FADDCF9}"/>
          </ac:grpSpMkLst>
        </pc:grpChg>
        <pc:picChg chg="add mod modCrop">
          <ac:chgData name="Nguyen Thi Mai Ha" userId="8c3a737f-ccdb-4d88-a00c-28a21bbc087f" providerId="ADAL" clId="{F23A4D3C-92B9-49C4-9FFC-FA0856FC0968}" dt="2021-07-17T15:27:09.353" v="942" actId="1076"/>
          <ac:picMkLst>
            <pc:docMk/>
            <pc:sldMk cId="3795783779" sldId="282"/>
            <ac:picMk id="5" creationId="{63971E69-EEED-49C5-B0AD-AE8CFCD96D73}"/>
          </ac:picMkLst>
        </pc:picChg>
        <pc:picChg chg="del">
          <ac:chgData name="Nguyen Thi Mai Ha" userId="8c3a737f-ccdb-4d88-a00c-28a21bbc087f" providerId="ADAL" clId="{F23A4D3C-92B9-49C4-9FFC-FA0856FC0968}" dt="2021-07-17T15:16:07.716" v="841" actId="478"/>
          <ac:picMkLst>
            <pc:docMk/>
            <pc:sldMk cId="3795783779" sldId="282"/>
            <ac:picMk id="9" creationId="{A98A7669-1AF5-4EB9-AA29-330F82967B3E}"/>
          </ac:picMkLst>
        </pc:picChg>
        <pc:picChg chg="add mod">
          <ac:chgData name="Nguyen Thi Mai Ha" userId="8c3a737f-ccdb-4d88-a00c-28a21bbc087f" providerId="ADAL" clId="{F23A4D3C-92B9-49C4-9FFC-FA0856FC0968}" dt="2021-07-17T15:25:39.680" v="928" actId="1076"/>
          <ac:picMkLst>
            <pc:docMk/>
            <pc:sldMk cId="3795783779" sldId="282"/>
            <ac:picMk id="11" creationId="{F2E75541-247F-42C6-BC4E-8CD5F49F7235}"/>
          </ac:picMkLst>
        </pc:picChg>
        <pc:picChg chg="add mod modCrop">
          <ac:chgData name="Nguyen Thi Mai Ha" userId="8c3a737f-ccdb-4d88-a00c-28a21bbc087f" providerId="ADAL" clId="{F23A4D3C-92B9-49C4-9FFC-FA0856FC0968}" dt="2021-07-17T15:34:49.144" v="1067" actId="1076"/>
          <ac:picMkLst>
            <pc:docMk/>
            <pc:sldMk cId="3795783779" sldId="282"/>
            <ac:picMk id="15" creationId="{71C414A3-DB42-4175-B0A9-7968029A78FB}"/>
          </ac:picMkLst>
        </pc:picChg>
      </pc:sldChg>
      <pc:sldChg chg="new del">
        <pc:chgData name="Nguyen Thi Mai Ha" userId="8c3a737f-ccdb-4d88-a00c-28a21bbc087f" providerId="ADAL" clId="{F23A4D3C-92B9-49C4-9FFC-FA0856FC0968}" dt="2021-07-17T14:55:49.633" v="671" actId="47"/>
        <pc:sldMkLst>
          <pc:docMk/>
          <pc:sldMk cId="2126046490" sldId="283"/>
        </pc:sldMkLst>
      </pc:sldChg>
      <pc:sldChg chg="addSp delSp modSp add mod">
        <pc:chgData name="Nguyen Thi Mai Ha" userId="8c3a737f-ccdb-4d88-a00c-28a21bbc087f" providerId="ADAL" clId="{F23A4D3C-92B9-49C4-9FFC-FA0856FC0968}" dt="2021-07-18T12:39:56.560" v="4669" actId="20577"/>
        <pc:sldMkLst>
          <pc:docMk/>
          <pc:sldMk cId="2408096529" sldId="489"/>
        </pc:sldMkLst>
        <pc:spChg chg="del">
          <ac:chgData name="Nguyen Thi Mai Ha" userId="8c3a737f-ccdb-4d88-a00c-28a21bbc087f" providerId="ADAL" clId="{F23A4D3C-92B9-49C4-9FFC-FA0856FC0968}" dt="2021-07-18T12:34:03.281" v="4303" actId="478"/>
          <ac:spMkLst>
            <pc:docMk/>
            <pc:sldMk cId="2408096529" sldId="489"/>
            <ac:spMk id="9" creationId="{00000000-0000-0000-0000-000000000000}"/>
          </ac:spMkLst>
        </pc:spChg>
        <pc:spChg chg="add mod">
          <ac:chgData name="Nguyen Thi Mai Ha" userId="8c3a737f-ccdb-4d88-a00c-28a21bbc087f" providerId="ADAL" clId="{F23A4D3C-92B9-49C4-9FFC-FA0856FC0968}" dt="2021-07-18T12:39:56.560" v="4669" actId="20577"/>
          <ac:spMkLst>
            <pc:docMk/>
            <pc:sldMk cId="2408096529" sldId="489"/>
            <ac:spMk id="10" creationId="{A1870F3E-CCCA-4340-8E32-9143A2500714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21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2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2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24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18437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37:36.085" v="4604" actId="2711"/>
          <ac:spMkLst>
            <pc:docMk/>
            <pc:sldMk cId="2408096529" sldId="489"/>
            <ac:spMk id="18441" creationId="{00000000-0000-0000-0000-000000000000}"/>
          </ac:spMkLst>
        </pc:spChg>
        <pc:picChg chg="mod">
          <ac:chgData name="Nguyen Thi Mai Ha" userId="8c3a737f-ccdb-4d88-a00c-28a21bbc087f" providerId="ADAL" clId="{F23A4D3C-92B9-49C4-9FFC-FA0856FC0968}" dt="2021-07-18T12:37:36.085" v="4604" actId="2711"/>
          <ac:picMkLst>
            <pc:docMk/>
            <pc:sldMk cId="2408096529" sldId="489"/>
            <ac:picMk id="20" creationId="{00000000-0000-0000-0000-000000000000}"/>
          </ac:picMkLst>
        </pc:picChg>
      </pc:sldChg>
      <pc:sldChg chg="addSp delSp modSp add mod modTransition">
        <pc:chgData name="Nguyen Thi Mai Ha" userId="8c3a737f-ccdb-4d88-a00c-28a21bbc087f" providerId="ADAL" clId="{F23A4D3C-92B9-49C4-9FFC-FA0856FC0968}" dt="2021-07-18T12:46:33.702" v="4909" actId="207"/>
        <pc:sldMkLst>
          <pc:docMk/>
          <pc:sldMk cId="3372618489" sldId="490"/>
        </pc:sldMkLst>
        <pc:spChg chg="mod">
          <ac:chgData name="Nguyen Thi Mai Ha" userId="8c3a737f-ccdb-4d88-a00c-28a21bbc087f" providerId="ADAL" clId="{F23A4D3C-92B9-49C4-9FFC-FA0856FC0968}" dt="2021-07-18T12:46:33.702" v="4909" actId="207"/>
          <ac:spMkLst>
            <pc:docMk/>
            <pc:sldMk cId="3372618489" sldId="490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4:46.586" v="4901" actId="207"/>
          <ac:spMkLst>
            <pc:docMk/>
            <pc:sldMk cId="3372618489" sldId="490"/>
            <ac:spMk id="5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6:21.114" v="4908" actId="207"/>
          <ac:spMkLst>
            <pc:docMk/>
            <pc:sldMk cId="3372618489" sldId="490"/>
            <ac:spMk id="6" creationId="{00000000-0000-0000-0000-000000000000}"/>
          </ac:spMkLst>
        </pc:spChg>
        <pc:spChg chg="del">
          <ac:chgData name="Nguyen Thi Mai Ha" userId="8c3a737f-ccdb-4d88-a00c-28a21bbc087f" providerId="ADAL" clId="{F23A4D3C-92B9-49C4-9FFC-FA0856FC0968}" dt="2021-07-18T12:38:16.304" v="4606" actId="478"/>
          <ac:spMkLst>
            <pc:docMk/>
            <pc:sldMk cId="3372618489" sldId="490"/>
            <ac:spMk id="7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5:21.825" v="4904" actId="207"/>
          <ac:spMkLst>
            <pc:docMk/>
            <pc:sldMk cId="3372618489" sldId="490"/>
            <ac:spMk id="8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5:51.083" v="4907" actId="207"/>
          <ac:spMkLst>
            <pc:docMk/>
            <pc:sldMk cId="3372618489" sldId="490"/>
            <ac:spMk id="9" creationId="{00000000-0000-0000-0000-000000000000}"/>
          </ac:spMkLst>
        </pc:spChg>
        <pc:spChg chg="add mod">
          <ac:chgData name="Nguyen Thi Mai Ha" userId="8c3a737f-ccdb-4d88-a00c-28a21bbc087f" providerId="ADAL" clId="{F23A4D3C-92B9-49C4-9FFC-FA0856FC0968}" dt="2021-07-18T12:40:13.620" v="4710" actId="6549"/>
          <ac:spMkLst>
            <pc:docMk/>
            <pc:sldMk cId="3372618489" sldId="490"/>
            <ac:spMk id="10" creationId="{BD6E601D-2519-4F25-A223-3B4DCA59974A}"/>
          </ac:spMkLst>
        </pc:spChg>
      </pc:sldChg>
      <pc:sldChg chg="add del">
        <pc:chgData name="Nguyen Thi Mai Ha" userId="8c3a737f-ccdb-4d88-a00c-28a21bbc087f" providerId="ADAL" clId="{F23A4D3C-92B9-49C4-9FFC-FA0856FC0968}" dt="2021-07-17T15:16:01.339" v="838" actId="47"/>
        <pc:sldMkLst>
          <pc:docMk/>
          <pc:sldMk cId="1622371888" sldId="491"/>
        </pc:sldMkLst>
      </pc:sldChg>
      <pc:sldChg chg="addSp delSp modSp add del mod modAnim">
        <pc:chgData name="Nguyen Thi Mai Ha" userId="8c3a737f-ccdb-4d88-a00c-28a21bbc087f" providerId="ADAL" clId="{F23A4D3C-92B9-49C4-9FFC-FA0856FC0968}" dt="2021-07-18T05:59:07.511" v="1867" actId="47"/>
        <pc:sldMkLst>
          <pc:docMk/>
          <pc:sldMk cId="882857335" sldId="499"/>
        </pc:sldMkLst>
        <pc:spChg chg="mod">
          <ac:chgData name="Nguyen Thi Mai Ha" userId="8c3a737f-ccdb-4d88-a00c-28a21bbc087f" providerId="ADAL" clId="{F23A4D3C-92B9-49C4-9FFC-FA0856FC0968}" dt="2021-07-17T15:13:18.070" v="835" actId="207"/>
          <ac:spMkLst>
            <pc:docMk/>
            <pc:sldMk cId="882857335" sldId="499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4:54:08.855" v="655" actId="5793"/>
          <ac:spMkLst>
            <pc:docMk/>
            <pc:sldMk cId="882857335" sldId="499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4:54:07.604" v="653" actId="20577"/>
          <ac:spMkLst>
            <pc:docMk/>
            <pc:sldMk cId="882857335" sldId="499"/>
            <ac:spMk id="4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4:54:44.738" v="660" actId="2711"/>
          <ac:spMkLst>
            <pc:docMk/>
            <pc:sldMk cId="882857335" sldId="499"/>
            <ac:spMk id="5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7T14:55:36.156" v="670" actId="5793"/>
          <ac:spMkLst>
            <pc:docMk/>
            <pc:sldMk cId="882857335" sldId="499"/>
            <ac:spMk id="6" creationId="{00000000-0000-0000-0000-000000000000}"/>
          </ac:spMkLst>
        </pc:spChg>
        <pc:picChg chg="add del">
          <ac:chgData name="Nguyen Thi Mai Ha" userId="8c3a737f-ccdb-4d88-a00c-28a21bbc087f" providerId="ADAL" clId="{F23A4D3C-92B9-49C4-9FFC-FA0856FC0968}" dt="2021-07-17T15:13:00.027" v="825" actId="478"/>
          <ac:picMkLst>
            <pc:docMk/>
            <pc:sldMk cId="882857335" sldId="499"/>
            <ac:picMk id="7" creationId="{00000000-0000-0000-0000-000000000000}"/>
          </ac:picMkLst>
        </pc:picChg>
      </pc:sldChg>
      <pc:sldChg chg="new del">
        <pc:chgData name="Nguyen Thi Mai Ha" userId="8c3a737f-ccdb-4d88-a00c-28a21bbc087f" providerId="ADAL" clId="{F23A4D3C-92B9-49C4-9FFC-FA0856FC0968}" dt="2021-07-17T15:15:59.036" v="836" actId="47"/>
        <pc:sldMkLst>
          <pc:docMk/>
          <pc:sldMk cId="773369830" sldId="500"/>
        </pc:sldMkLst>
      </pc:sldChg>
      <pc:sldChg chg="new del">
        <pc:chgData name="Nguyen Thi Mai Ha" userId="8c3a737f-ccdb-4d88-a00c-28a21bbc087f" providerId="ADAL" clId="{F23A4D3C-92B9-49C4-9FFC-FA0856FC0968}" dt="2021-07-17T15:16:00.211" v="837" actId="47"/>
        <pc:sldMkLst>
          <pc:docMk/>
          <pc:sldMk cId="3300201801" sldId="501"/>
        </pc:sldMkLst>
      </pc:sldChg>
      <pc:sldChg chg="addSp delSp modSp new mod ord modAnim">
        <pc:chgData name="Nguyen Thi Mai Ha" userId="8c3a737f-ccdb-4d88-a00c-28a21bbc087f" providerId="ADAL" clId="{F23A4D3C-92B9-49C4-9FFC-FA0856FC0968}" dt="2021-07-18T12:15:34.496" v="4204" actId="207"/>
        <pc:sldMkLst>
          <pc:docMk/>
          <pc:sldMk cId="3698833267" sldId="502"/>
        </pc:sldMkLst>
        <pc:spChg chg="mod">
          <ac:chgData name="Nguyen Thi Mai Ha" userId="8c3a737f-ccdb-4d88-a00c-28a21bbc087f" providerId="ADAL" clId="{F23A4D3C-92B9-49C4-9FFC-FA0856FC0968}" dt="2021-07-18T12:15:34.496" v="4204" actId="207"/>
          <ac:spMkLst>
            <pc:docMk/>
            <pc:sldMk cId="3698833267" sldId="502"/>
            <ac:spMk id="2" creationId="{26AEBC0C-3545-4D9E-AB11-66EAE2A51EFD}"/>
          </ac:spMkLst>
        </pc:spChg>
        <pc:spChg chg="add del mod">
          <ac:chgData name="Nguyen Thi Mai Ha" userId="8c3a737f-ccdb-4d88-a00c-28a21bbc087f" providerId="ADAL" clId="{F23A4D3C-92B9-49C4-9FFC-FA0856FC0968}" dt="2021-07-17T14:58:50.720" v="685" actId="478"/>
          <ac:spMkLst>
            <pc:docMk/>
            <pc:sldMk cId="3698833267" sldId="502"/>
            <ac:spMk id="3" creationId="{69535BF5-FD33-4B32-9858-1538DDEEB16D}"/>
          </ac:spMkLst>
        </pc:spChg>
        <pc:spChg chg="add del mod">
          <ac:chgData name="Nguyen Thi Mai Ha" userId="8c3a737f-ccdb-4d88-a00c-28a21bbc087f" providerId="ADAL" clId="{F23A4D3C-92B9-49C4-9FFC-FA0856FC0968}" dt="2021-07-17T14:58:48.261" v="684"/>
          <ac:spMkLst>
            <pc:docMk/>
            <pc:sldMk cId="3698833267" sldId="502"/>
            <ac:spMk id="4" creationId="{9D2A4745-33F4-4CCB-8F5D-D652D9545FF1}"/>
          </ac:spMkLst>
        </pc:spChg>
        <pc:spChg chg="add mod">
          <ac:chgData name="Nguyen Thi Mai Ha" userId="8c3a737f-ccdb-4d88-a00c-28a21bbc087f" providerId="ADAL" clId="{F23A4D3C-92B9-49C4-9FFC-FA0856FC0968}" dt="2021-07-17T14:58:57.354" v="687" actId="1076"/>
          <ac:spMkLst>
            <pc:docMk/>
            <pc:sldMk cId="3698833267" sldId="502"/>
            <ac:spMk id="6" creationId="{CEEF19C8-C1D8-4F8D-A4CA-11C3C1553A6A}"/>
          </ac:spMkLst>
        </pc:spChg>
        <pc:spChg chg="add mod">
          <ac:chgData name="Nguyen Thi Mai Ha" userId="8c3a737f-ccdb-4d88-a00c-28a21bbc087f" providerId="ADAL" clId="{F23A4D3C-92B9-49C4-9FFC-FA0856FC0968}" dt="2021-07-17T14:59:12.133" v="689" actId="1076"/>
          <ac:spMkLst>
            <pc:docMk/>
            <pc:sldMk cId="3698833267" sldId="502"/>
            <ac:spMk id="8" creationId="{8D565B8F-890E-4085-B2E3-24EF80EF0B19}"/>
          </ac:spMkLst>
        </pc:spChg>
        <pc:spChg chg="add mod">
          <ac:chgData name="Nguyen Thi Mai Ha" userId="8c3a737f-ccdb-4d88-a00c-28a21bbc087f" providerId="ADAL" clId="{F23A4D3C-92B9-49C4-9FFC-FA0856FC0968}" dt="2021-07-17T15:11:18.376" v="814" actId="1035"/>
          <ac:spMkLst>
            <pc:docMk/>
            <pc:sldMk cId="3698833267" sldId="502"/>
            <ac:spMk id="18" creationId="{95F6C234-FDC0-4F5C-91E3-72695C803976}"/>
          </ac:spMkLst>
        </pc:spChg>
        <pc:spChg chg="add mod">
          <ac:chgData name="Nguyen Thi Mai Ha" userId="8c3a737f-ccdb-4d88-a00c-28a21bbc087f" providerId="ADAL" clId="{F23A4D3C-92B9-49C4-9FFC-FA0856FC0968}" dt="2021-07-17T15:07:29.001" v="786" actId="20577"/>
          <ac:spMkLst>
            <pc:docMk/>
            <pc:sldMk cId="3698833267" sldId="502"/>
            <ac:spMk id="19" creationId="{75DC9B5A-CC34-4DB7-ABFF-D5DEA1E4CE55}"/>
          </ac:spMkLst>
        </pc:spChg>
        <pc:spChg chg="add mod">
          <ac:chgData name="Nguyen Thi Mai Ha" userId="8c3a737f-ccdb-4d88-a00c-28a21bbc087f" providerId="ADAL" clId="{F23A4D3C-92B9-49C4-9FFC-FA0856FC0968}" dt="2021-07-17T15:07:48.384" v="792" actId="20577"/>
          <ac:spMkLst>
            <pc:docMk/>
            <pc:sldMk cId="3698833267" sldId="502"/>
            <ac:spMk id="20" creationId="{74C80684-5961-4E49-BE1E-EAF85D6D1A08}"/>
          </ac:spMkLst>
        </pc:spChg>
        <pc:spChg chg="add mod">
          <ac:chgData name="Nguyen Thi Mai Ha" userId="8c3a737f-ccdb-4d88-a00c-28a21bbc087f" providerId="ADAL" clId="{F23A4D3C-92B9-49C4-9FFC-FA0856FC0968}" dt="2021-07-17T15:08:06.912" v="797" actId="20577"/>
          <ac:spMkLst>
            <pc:docMk/>
            <pc:sldMk cId="3698833267" sldId="502"/>
            <ac:spMk id="21" creationId="{87C0D283-DDB5-4BF6-828A-730C7A2E7EEA}"/>
          </ac:spMkLst>
        </pc:spChg>
        <pc:spChg chg="add mod ord">
          <ac:chgData name="Nguyen Thi Mai Ha" userId="8c3a737f-ccdb-4d88-a00c-28a21bbc087f" providerId="ADAL" clId="{F23A4D3C-92B9-49C4-9FFC-FA0856FC0968}" dt="2021-07-17T15:11:59.170" v="819" actId="1582"/>
          <ac:spMkLst>
            <pc:docMk/>
            <pc:sldMk cId="3698833267" sldId="502"/>
            <ac:spMk id="22" creationId="{73F8269E-DF54-4EB0-93FB-792860B0BE89}"/>
          </ac:spMkLst>
        </pc:spChg>
        <pc:graphicFrameChg chg="add del mod">
          <ac:chgData name="Nguyen Thi Mai Ha" userId="8c3a737f-ccdb-4d88-a00c-28a21bbc087f" providerId="ADAL" clId="{F23A4D3C-92B9-49C4-9FFC-FA0856FC0968}" dt="2021-07-17T14:58:48.261" v="684"/>
          <ac:graphicFrameMkLst>
            <pc:docMk/>
            <pc:sldMk cId="3698833267" sldId="502"/>
            <ac:graphicFrameMk id="5" creationId="{26F936AE-79D2-404C-91DD-1ADB4E82C693}"/>
          </ac:graphicFrameMkLst>
        </pc:graphicFrameChg>
        <pc:graphicFrameChg chg="add del mod">
          <ac:chgData name="Nguyen Thi Mai Ha" userId="8c3a737f-ccdb-4d88-a00c-28a21bbc087f" providerId="ADAL" clId="{F23A4D3C-92B9-49C4-9FFC-FA0856FC0968}" dt="2021-07-17T15:04:08.228" v="730" actId="478"/>
          <ac:graphicFrameMkLst>
            <pc:docMk/>
            <pc:sldMk cId="3698833267" sldId="502"/>
            <ac:graphicFrameMk id="7" creationId="{80CE8179-ED55-4374-8816-AF41F88970AB}"/>
          </ac:graphicFrameMkLst>
        </pc:graphicFrameChg>
        <pc:graphicFrameChg chg="add del mod">
          <ac:chgData name="Nguyen Thi Mai Ha" userId="8c3a737f-ccdb-4d88-a00c-28a21bbc087f" providerId="ADAL" clId="{F23A4D3C-92B9-49C4-9FFC-FA0856FC0968}" dt="2021-07-17T15:04:59.698" v="743" actId="478"/>
          <ac:graphicFrameMkLst>
            <pc:docMk/>
            <pc:sldMk cId="3698833267" sldId="502"/>
            <ac:graphicFrameMk id="9" creationId="{01B6170E-43B0-4798-AB45-24BC2A220F4A}"/>
          </ac:graphicFrameMkLst>
        </pc:graphicFrameChg>
        <pc:picChg chg="add mod">
          <ac:chgData name="Nguyen Thi Mai Ha" userId="8c3a737f-ccdb-4d88-a00c-28a21bbc087f" providerId="ADAL" clId="{F23A4D3C-92B9-49C4-9FFC-FA0856FC0968}" dt="2021-07-17T15:08:10.525" v="798" actId="1076"/>
          <ac:picMkLst>
            <pc:docMk/>
            <pc:sldMk cId="3698833267" sldId="502"/>
            <ac:picMk id="11" creationId="{83C15E7F-2EA6-4402-92F7-C25444D006D7}"/>
          </ac:picMkLst>
        </pc:picChg>
        <pc:picChg chg="add mod">
          <ac:chgData name="Nguyen Thi Mai Ha" userId="8c3a737f-ccdb-4d88-a00c-28a21bbc087f" providerId="ADAL" clId="{F23A4D3C-92B9-49C4-9FFC-FA0856FC0968}" dt="2021-07-17T15:05:18.643" v="746" actId="1076"/>
          <ac:picMkLst>
            <pc:docMk/>
            <pc:sldMk cId="3698833267" sldId="502"/>
            <ac:picMk id="13" creationId="{471A1613-0970-4991-A145-125360BE143E}"/>
          </ac:picMkLst>
        </pc:picChg>
        <pc:picChg chg="add mod">
          <ac:chgData name="Nguyen Thi Mai Ha" userId="8c3a737f-ccdb-4d88-a00c-28a21bbc087f" providerId="ADAL" clId="{F23A4D3C-92B9-49C4-9FFC-FA0856FC0968}" dt="2021-07-18T05:59:31.721" v="1869" actId="1076"/>
          <ac:picMkLst>
            <pc:docMk/>
            <pc:sldMk cId="3698833267" sldId="502"/>
            <ac:picMk id="14" creationId="{9A2E565D-D9D2-4615-9691-FF6D105BEE4D}"/>
          </ac:picMkLst>
        </pc:picChg>
        <pc:picChg chg="add mod">
          <ac:chgData name="Nguyen Thi Mai Ha" userId="8c3a737f-ccdb-4d88-a00c-28a21bbc087f" providerId="ADAL" clId="{F23A4D3C-92B9-49C4-9FFC-FA0856FC0968}" dt="2021-07-17T15:07:53.632" v="793" actId="1076"/>
          <ac:picMkLst>
            <pc:docMk/>
            <pc:sldMk cId="3698833267" sldId="502"/>
            <ac:picMk id="15" creationId="{51F2E036-D923-4C8E-84E2-44902F82124D}"/>
          </ac:picMkLst>
        </pc:picChg>
        <pc:picChg chg="add mod">
          <ac:chgData name="Nguyen Thi Mai Ha" userId="8c3a737f-ccdb-4d88-a00c-28a21bbc087f" providerId="ADAL" clId="{F23A4D3C-92B9-49C4-9FFC-FA0856FC0968}" dt="2021-07-17T15:05:38.559" v="749" actId="1076"/>
          <ac:picMkLst>
            <pc:docMk/>
            <pc:sldMk cId="3698833267" sldId="502"/>
            <ac:picMk id="17" creationId="{11C619A6-093F-4E27-82F7-816C1A79E471}"/>
          </ac:picMkLst>
        </pc:picChg>
      </pc:sldChg>
      <pc:sldChg chg="addSp modSp new del modAnim">
        <pc:chgData name="Nguyen Thi Mai Ha" userId="8c3a737f-ccdb-4d88-a00c-28a21bbc087f" providerId="ADAL" clId="{F23A4D3C-92B9-49C4-9FFC-FA0856FC0968}" dt="2021-07-17T15:01:19.618" v="715" actId="47"/>
        <pc:sldMkLst>
          <pc:docMk/>
          <pc:sldMk cId="1033017617" sldId="503"/>
        </pc:sldMkLst>
        <pc:spChg chg="add mod">
          <ac:chgData name="Nguyen Thi Mai Ha" userId="8c3a737f-ccdb-4d88-a00c-28a21bbc087f" providerId="ADAL" clId="{F23A4D3C-92B9-49C4-9FFC-FA0856FC0968}" dt="2021-07-17T15:01:11.905" v="714" actId="1037"/>
          <ac:spMkLst>
            <pc:docMk/>
            <pc:sldMk cId="1033017617" sldId="503"/>
            <ac:spMk id="4" creationId="{8AB0F6F8-54F7-44BD-AB26-CD8DCD1A3199}"/>
          </ac:spMkLst>
        </pc:spChg>
        <pc:spChg chg="add mod">
          <ac:chgData name="Nguyen Thi Mai Ha" userId="8c3a737f-ccdb-4d88-a00c-28a21bbc087f" providerId="ADAL" clId="{F23A4D3C-92B9-49C4-9FFC-FA0856FC0968}" dt="2021-07-17T15:01:11.905" v="714" actId="1037"/>
          <ac:spMkLst>
            <pc:docMk/>
            <pc:sldMk cId="1033017617" sldId="503"/>
            <ac:spMk id="5" creationId="{AF909698-8AD9-4CF3-8E66-C00C5F8F0B6D}"/>
          </ac:spMkLst>
        </pc:spChg>
        <pc:spChg chg="add mod">
          <ac:chgData name="Nguyen Thi Mai Ha" userId="8c3a737f-ccdb-4d88-a00c-28a21bbc087f" providerId="ADAL" clId="{F23A4D3C-92B9-49C4-9FFC-FA0856FC0968}" dt="2021-07-17T15:01:11.905" v="714" actId="1037"/>
          <ac:spMkLst>
            <pc:docMk/>
            <pc:sldMk cId="1033017617" sldId="503"/>
            <ac:spMk id="6" creationId="{400A8F5C-1E43-40F3-A3FE-2812ABDC3452}"/>
          </ac:spMkLst>
        </pc:spChg>
        <pc:spChg chg="add mod">
          <ac:chgData name="Nguyen Thi Mai Ha" userId="8c3a737f-ccdb-4d88-a00c-28a21bbc087f" providerId="ADAL" clId="{F23A4D3C-92B9-49C4-9FFC-FA0856FC0968}" dt="2021-07-17T15:01:11.905" v="714" actId="1037"/>
          <ac:spMkLst>
            <pc:docMk/>
            <pc:sldMk cId="1033017617" sldId="503"/>
            <ac:spMk id="7" creationId="{294AE27A-31D8-4D2A-8BE0-10F0269FEEB2}"/>
          </ac:spMkLst>
        </pc:spChg>
        <pc:spChg chg="add mod">
          <ac:chgData name="Nguyen Thi Mai Ha" userId="8c3a737f-ccdb-4d88-a00c-28a21bbc087f" providerId="ADAL" clId="{F23A4D3C-92B9-49C4-9FFC-FA0856FC0968}" dt="2021-07-17T15:01:11.905" v="714" actId="1037"/>
          <ac:spMkLst>
            <pc:docMk/>
            <pc:sldMk cId="1033017617" sldId="503"/>
            <ac:spMk id="8" creationId="{E0BEF13D-DFCE-4B00-937A-B82995C2C344}"/>
          </ac:spMkLst>
        </pc:spChg>
        <pc:picChg chg="add mod">
          <ac:chgData name="Nguyen Thi Mai Ha" userId="8c3a737f-ccdb-4d88-a00c-28a21bbc087f" providerId="ADAL" clId="{F23A4D3C-92B9-49C4-9FFC-FA0856FC0968}" dt="2021-07-17T15:01:11.905" v="714" actId="1037"/>
          <ac:picMkLst>
            <pc:docMk/>
            <pc:sldMk cId="1033017617" sldId="503"/>
            <ac:picMk id="9" creationId="{A49DAF22-5407-462D-A668-68D8E55110ED}"/>
          </ac:picMkLst>
        </pc:picChg>
      </pc:sldChg>
      <pc:sldChg chg="addSp delSp modSp new mod modAnim">
        <pc:chgData name="Nguyen Thi Mai Ha" userId="8c3a737f-ccdb-4d88-a00c-28a21bbc087f" providerId="ADAL" clId="{F23A4D3C-92B9-49C4-9FFC-FA0856FC0968}" dt="2021-07-18T12:15:22.759" v="4203" actId="207"/>
        <pc:sldMkLst>
          <pc:docMk/>
          <pc:sldMk cId="1281040732" sldId="503"/>
        </pc:sldMkLst>
        <pc:spChg chg="add del mod">
          <ac:chgData name="Nguyen Thi Mai Ha" userId="8c3a737f-ccdb-4d88-a00c-28a21bbc087f" providerId="ADAL" clId="{F23A4D3C-92B9-49C4-9FFC-FA0856FC0968}" dt="2021-07-18T12:15:18.300" v="4202" actId="207"/>
          <ac:spMkLst>
            <pc:docMk/>
            <pc:sldMk cId="1281040732" sldId="503"/>
            <ac:spMk id="2" creationId="{920FE82E-8456-4DD1-B7C2-773947FF54AE}"/>
          </ac:spMkLst>
        </pc:spChg>
        <pc:spChg chg="del">
          <ac:chgData name="Nguyen Thi Mai Ha" userId="8c3a737f-ccdb-4d88-a00c-28a21bbc087f" providerId="ADAL" clId="{F23A4D3C-92B9-49C4-9FFC-FA0856FC0968}" dt="2021-07-17T15:59:31.798" v="1195"/>
          <ac:spMkLst>
            <pc:docMk/>
            <pc:sldMk cId="1281040732" sldId="503"/>
            <ac:spMk id="3" creationId="{836A1E70-527E-475F-B29B-9F61FE731F6B}"/>
          </ac:spMkLst>
        </pc:spChg>
        <pc:spChg chg="add del mod">
          <ac:chgData name="Nguyen Thi Mai Ha" userId="8c3a737f-ccdb-4d88-a00c-28a21bbc087f" providerId="ADAL" clId="{F23A4D3C-92B9-49C4-9FFC-FA0856FC0968}" dt="2021-07-18T04:27:55.693" v="1244" actId="478"/>
          <ac:spMkLst>
            <pc:docMk/>
            <pc:sldMk cId="1281040732" sldId="503"/>
            <ac:spMk id="5" creationId="{5B2509F6-CA5F-421E-A92C-EC6F6C41BCDD}"/>
          </ac:spMkLst>
        </pc:spChg>
        <pc:spChg chg="add mod">
          <ac:chgData name="Nguyen Thi Mai Ha" userId="8c3a737f-ccdb-4d88-a00c-28a21bbc087f" providerId="ADAL" clId="{F23A4D3C-92B9-49C4-9FFC-FA0856FC0968}" dt="2021-07-18T04:28:24.815" v="1248" actId="1076"/>
          <ac:spMkLst>
            <pc:docMk/>
            <pc:sldMk cId="1281040732" sldId="503"/>
            <ac:spMk id="6" creationId="{2905BC8B-0672-4854-A87B-7B7926C4E4F4}"/>
          </ac:spMkLst>
        </pc:spChg>
        <pc:spChg chg="add del mod">
          <ac:chgData name="Nguyen Thi Mai Ha" userId="8c3a737f-ccdb-4d88-a00c-28a21bbc087f" providerId="ADAL" clId="{F23A4D3C-92B9-49C4-9FFC-FA0856FC0968}" dt="2021-07-18T12:15:22.759" v="4203" actId="207"/>
          <ac:spMkLst>
            <pc:docMk/>
            <pc:sldMk cId="1281040732" sldId="503"/>
            <ac:spMk id="7" creationId="{D03A5BB8-E65A-4135-BCF9-FD8320EAAAAE}"/>
          </ac:spMkLst>
        </pc:spChg>
        <pc:spChg chg="add mod">
          <ac:chgData name="Nguyen Thi Mai Ha" userId="8c3a737f-ccdb-4d88-a00c-28a21bbc087f" providerId="ADAL" clId="{F23A4D3C-92B9-49C4-9FFC-FA0856FC0968}" dt="2021-07-18T04:38:56.223" v="1405" actId="207"/>
          <ac:spMkLst>
            <pc:docMk/>
            <pc:sldMk cId="1281040732" sldId="503"/>
            <ac:spMk id="10" creationId="{2FC15727-C837-4DFB-94F2-F070F69ADEFF}"/>
          </ac:spMkLst>
        </pc:spChg>
        <pc:spChg chg="add mod ord">
          <ac:chgData name="Nguyen Thi Mai Ha" userId="8c3a737f-ccdb-4d88-a00c-28a21bbc087f" providerId="ADAL" clId="{F23A4D3C-92B9-49C4-9FFC-FA0856FC0968}" dt="2021-07-18T04:39:58.848" v="1415" actId="1036"/>
          <ac:spMkLst>
            <pc:docMk/>
            <pc:sldMk cId="1281040732" sldId="503"/>
            <ac:spMk id="11" creationId="{D5A029C7-30A7-4D00-819F-D79856A422E8}"/>
          </ac:spMkLst>
        </pc:spChg>
        <pc:picChg chg="add mod">
          <ac:chgData name="Nguyen Thi Mai Ha" userId="8c3a737f-ccdb-4d88-a00c-28a21bbc087f" providerId="ADAL" clId="{F23A4D3C-92B9-49C4-9FFC-FA0856FC0968}" dt="2021-07-18T04:26:03.035" v="1216" actId="1076"/>
          <ac:picMkLst>
            <pc:docMk/>
            <pc:sldMk cId="1281040732" sldId="503"/>
            <ac:picMk id="4" creationId="{125CF75E-F3C6-43AD-AE90-7F358AC5A828}"/>
          </ac:picMkLst>
        </pc:picChg>
        <pc:picChg chg="add mod modCrop">
          <ac:chgData name="Nguyen Thi Mai Ha" userId="8c3a737f-ccdb-4d88-a00c-28a21bbc087f" providerId="ADAL" clId="{F23A4D3C-92B9-49C4-9FFC-FA0856FC0968}" dt="2021-07-18T04:37:47.045" v="1360" actId="1076"/>
          <ac:picMkLst>
            <pc:docMk/>
            <pc:sldMk cId="1281040732" sldId="503"/>
            <ac:picMk id="9" creationId="{8A50670A-0F61-4C8C-9986-38A3918EBBE0}"/>
          </ac:picMkLst>
        </pc:picChg>
      </pc:sldChg>
      <pc:sldChg chg="delSp add del mod">
        <pc:chgData name="Nguyen Thi Mai Ha" userId="8c3a737f-ccdb-4d88-a00c-28a21bbc087f" providerId="ADAL" clId="{F23A4D3C-92B9-49C4-9FFC-FA0856FC0968}" dt="2021-07-17T15:02:05.171" v="719" actId="47"/>
        <pc:sldMkLst>
          <pc:docMk/>
          <pc:sldMk cId="3674634008" sldId="503"/>
        </pc:sldMkLst>
        <pc:spChg chg="del">
          <ac:chgData name="Nguyen Thi Mai Ha" userId="8c3a737f-ccdb-4d88-a00c-28a21bbc087f" providerId="ADAL" clId="{F23A4D3C-92B9-49C4-9FFC-FA0856FC0968}" dt="2021-07-17T15:01:46.078" v="718" actId="478"/>
          <ac:spMkLst>
            <pc:docMk/>
            <pc:sldMk cId="3674634008" sldId="503"/>
            <ac:spMk id="3" creationId="{00000000-0000-0000-0000-000000000000}"/>
          </ac:spMkLst>
        </pc:spChg>
        <pc:spChg chg="del">
          <ac:chgData name="Nguyen Thi Mai Ha" userId="8c3a737f-ccdb-4d88-a00c-28a21bbc087f" providerId="ADAL" clId="{F23A4D3C-92B9-49C4-9FFC-FA0856FC0968}" dt="2021-07-17T15:01:41.886" v="717" actId="478"/>
          <ac:spMkLst>
            <pc:docMk/>
            <pc:sldMk cId="3674634008" sldId="503"/>
            <ac:spMk id="4" creationId="{00000000-0000-0000-0000-000000000000}"/>
          </ac:spMkLst>
        </pc:spChg>
      </pc:sldChg>
      <pc:sldChg chg="addSp delSp modSp add mod delAnim modAnim">
        <pc:chgData name="Nguyen Thi Mai Ha" userId="8c3a737f-ccdb-4d88-a00c-28a21bbc087f" providerId="ADAL" clId="{F23A4D3C-92B9-49C4-9FFC-FA0856FC0968}" dt="2021-07-18T12:41:04.891" v="4743"/>
        <pc:sldMkLst>
          <pc:docMk/>
          <pc:sldMk cId="1823876092" sldId="504"/>
        </pc:sldMkLst>
        <pc:spChg chg="add del mod ord">
          <ac:chgData name="Nguyen Thi Mai Ha" userId="8c3a737f-ccdb-4d88-a00c-28a21bbc087f" providerId="ADAL" clId="{F23A4D3C-92B9-49C4-9FFC-FA0856FC0968}" dt="2021-07-17T15:52:27.203" v="1167" actId="478"/>
          <ac:spMkLst>
            <pc:docMk/>
            <pc:sldMk cId="1823876092" sldId="504"/>
            <ac:spMk id="2" creationId="{44B400BD-AD16-4090-8FF8-2055FAE90026}"/>
          </ac:spMkLst>
        </pc:spChg>
        <pc:spChg chg="mod">
          <ac:chgData name="Nguyen Thi Mai Ha" userId="8c3a737f-ccdb-4d88-a00c-28a21bbc087f" providerId="ADAL" clId="{F23A4D3C-92B9-49C4-9FFC-FA0856FC0968}" dt="2021-07-18T12:41:04.891" v="4743"/>
          <ac:spMkLst>
            <pc:docMk/>
            <pc:sldMk cId="1823876092" sldId="504"/>
            <ac:spMk id="4" creationId="{BCF2E1BA-A3A5-42AD-B1BC-811D48A55D9F}"/>
          </ac:spMkLst>
        </pc:spChg>
        <pc:spChg chg="add mod">
          <ac:chgData name="Nguyen Thi Mai Ha" userId="8c3a737f-ccdb-4d88-a00c-28a21bbc087f" providerId="ADAL" clId="{F23A4D3C-92B9-49C4-9FFC-FA0856FC0968}" dt="2021-07-17T15:54:41.617" v="1189" actId="1076"/>
          <ac:spMkLst>
            <pc:docMk/>
            <pc:sldMk cId="1823876092" sldId="504"/>
            <ac:spMk id="6" creationId="{CD295218-5B4D-4B9B-BED1-70E0705EDFAE}"/>
          </ac:spMkLst>
        </pc:spChg>
        <pc:spChg chg="add del">
          <ac:chgData name="Nguyen Thi Mai Ha" userId="8c3a737f-ccdb-4d88-a00c-28a21bbc087f" providerId="ADAL" clId="{F23A4D3C-92B9-49C4-9FFC-FA0856FC0968}" dt="2021-07-17T15:53:37.478" v="1173" actId="478"/>
          <ac:spMkLst>
            <pc:docMk/>
            <pc:sldMk cId="1823876092" sldId="504"/>
            <ac:spMk id="7" creationId="{9EA41CFC-BF27-4959-B5A5-E4CB7E89078B}"/>
          </ac:spMkLst>
        </pc:spChg>
        <pc:spChg chg="mod">
          <ac:chgData name="Nguyen Thi Mai Ha" userId="8c3a737f-ccdb-4d88-a00c-28a21bbc087f" providerId="ADAL" clId="{F23A4D3C-92B9-49C4-9FFC-FA0856FC0968}" dt="2021-07-17T15:44:39.346" v="1104" actId="123"/>
          <ac:spMkLst>
            <pc:docMk/>
            <pc:sldMk cId="1823876092" sldId="504"/>
            <ac:spMk id="8" creationId="{AB822924-ED1A-46A3-8952-14DDE984FC99}"/>
          </ac:spMkLst>
        </pc:spChg>
        <pc:spChg chg="mod">
          <ac:chgData name="Nguyen Thi Mai Ha" userId="8c3a737f-ccdb-4d88-a00c-28a21bbc087f" providerId="ADAL" clId="{F23A4D3C-92B9-49C4-9FFC-FA0856FC0968}" dt="2021-07-17T15:50:51.773" v="1153" actId="113"/>
          <ac:spMkLst>
            <pc:docMk/>
            <pc:sldMk cId="1823876092" sldId="504"/>
            <ac:spMk id="12" creationId="{92365786-5BCC-4D5C-92E4-725108320209}"/>
          </ac:spMkLst>
        </pc:spChg>
        <pc:spChg chg="mod">
          <ac:chgData name="Nguyen Thi Mai Ha" userId="8c3a737f-ccdb-4d88-a00c-28a21bbc087f" providerId="ADAL" clId="{F23A4D3C-92B9-49C4-9FFC-FA0856FC0968}" dt="2021-07-17T15:51:01.120" v="1154" actId="14100"/>
          <ac:spMkLst>
            <pc:docMk/>
            <pc:sldMk cId="1823876092" sldId="504"/>
            <ac:spMk id="13" creationId="{E0D4A30A-BA50-4B54-BF6C-9E4FDDAA9DC4}"/>
          </ac:spMkLst>
        </pc:spChg>
        <pc:grpChg chg="del">
          <ac:chgData name="Nguyen Thi Mai Ha" userId="8c3a737f-ccdb-4d88-a00c-28a21bbc087f" providerId="ADAL" clId="{F23A4D3C-92B9-49C4-9FFC-FA0856FC0968}" dt="2021-07-17T15:44:29.174" v="1101" actId="478"/>
          <ac:grpSpMkLst>
            <pc:docMk/>
            <pc:sldMk cId="1823876092" sldId="504"/>
            <ac:grpSpMk id="20" creationId="{AE43AC2C-AC86-4EC5-9874-ACE07FADDCF9}"/>
          </ac:grpSpMkLst>
        </pc:grpChg>
        <pc:picChg chg="del">
          <ac:chgData name="Nguyen Thi Mai Ha" userId="8c3a737f-ccdb-4d88-a00c-28a21bbc087f" providerId="ADAL" clId="{F23A4D3C-92B9-49C4-9FFC-FA0856FC0968}" dt="2021-07-17T15:44:28.289" v="1100" actId="478"/>
          <ac:picMkLst>
            <pc:docMk/>
            <pc:sldMk cId="1823876092" sldId="504"/>
            <ac:picMk id="5" creationId="{63971E69-EEED-49C5-B0AD-AE8CFCD96D73}"/>
          </ac:picMkLst>
        </pc:picChg>
        <pc:picChg chg="del">
          <ac:chgData name="Nguyen Thi Mai Ha" userId="8c3a737f-ccdb-4d88-a00c-28a21bbc087f" providerId="ADAL" clId="{F23A4D3C-92B9-49C4-9FFC-FA0856FC0968}" dt="2021-07-17T15:44:29.900" v="1102" actId="478"/>
          <ac:picMkLst>
            <pc:docMk/>
            <pc:sldMk cId="1823876092" sldId="504"/>
            <ac:picMk id="15" creationId="{71C414A3-DB42-4175-B0A9-7968029A78FB}"/>
          </ac:picMkLst>
        </pc:picChg>
        <pc:picChg chg="add mod">
          <ac:chgData name="Nguyen Thi Mai Ha" userId="8c3a737f-ccdb-4d88-a00c-28a21bbc087f" providerId="ADAL" clId="{F23A4D3C-92B9-49C4-9FFC-FA0856FC0968}" dt="2021-07-17T15:54:15.807" v="1181" actId="1076"/>
          <ac:picMkLst>
            <pc:docMk/>
            <pc:sldMk cId="1823876092" sldId="504"/>
            <ac:picMk id="16" creationId="{1C41E900-F4C5-4216-9361-C25CFA596D8B}"/>
          </ac:picMkLst>
        </pc:picChg>
      </pc:sldChg>
      <pc:sldChg chg="new del ord">
        <pc:chgData name="Nguyen Thi Mai Ha" userId="8c3a737f-ccdb-4d88-a00c-28a21bbc087f" providerId="ADAL" clId="{F23A4D3C-92B9-49C4-9FFC-FA0856FC0968}" dt="2021-07-18T04:24:29.386" v="1203" actId="47"/>
        <pc:sldMkLst>
          <pc:docMk/>
          <pc:sldMk cId="35166099" sldId="505"/>
        </pc:sldMkLst>
      </pc:sldChg>
      <pc:sldChg chg="add del">
        <pc:chgData name="Nguyen Thi Mai Ha" userId="8c3a737f-ccdb-4d88-a00c-28a21bbc087f" providerId="ADAL" clId="{F23A4D3C-92B9-49C4-9FFC-FA0856FC0968}" dt="2021-07-18T04:24:04.093" v="1198"/>
        <pc:sldMkLst>
          <pc:docMk/>
          <pc:sldMk cId="3921863291" sldId="505"/>
        </pc:sldMkLst>
      </pc:sldChg>
      <pc:sldChg chg="modSp add del mod">
        <pc:chgData name="Nguyen Thi Mai Ha" userId="8c3a737f-ccdb-4d88-a00c-28a21bbc087f" providerId="ADAL" clId="{F23A4D3C-92B9-49C4-9FFC-FA0856FC0968}" dt="2021-07-18T05:43:08.155" v="1702" actId="47"/>
        <pc:sldMkLst>
          <pc:docMk/>
          <pc:sldMk cId="4160970478" sldId="506"/>
        </pc:sldMkLst>
        <pc:spChg chg="mod">
          <ac:chgData name="Nguyen Thi Mai Ha" userId="8c3a737f-ccdb-4d88-a00c-28a21bbc087f" providerId="ADAL" clId="{F23A4D3C-92B9-49C4-9FFC-FA0856FC0968}" dt="2021-07-18T04:25:10.104" v="1211" actId="6549"/>
          <ac:spMkLst>
            <pc:docMk/>
            <pc:sldMk cId="4160970478" sldId="506"/>
            <ac:spMk id="2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04:25:31.822" v="1212"/>
          <ac:spMkLst>
            <pc:docMk/>
            <pc:sldMk cId="4160970478" sldId="506"/>
            <ac:spMk id="3" creationId="{00000000-0000-0000-0000-000000000000}"/>
          </ac:spMkLst>
        </pc:spChg>
      </pc:sldChg>
      <pc:sldChg chg="addSp delSp modSp add mod delAnim modAnim">
        <pc:chgData name="Nguyen Thi Mai Ha" userId="8c3a737f-ccdb-4d88-a00c-28a21bbc087f" providerId="ADAL" clId="{F23A4D3C-92B9-49C4-9FFC-FA0856FC0968}" dt="2021-07-18T12:41:11.949" v="4744"/>
        <pc:sldMkLst>
          <pc:docMk/>
          <pc:sldMk cId="1485223860" sldId="507"/>
        </pc:sldMkLst>
        <pc:spChg chg="mod">
          <ac:chgData name="Nguyen Thi Mai Ha" userId="8c3a737f-ccdb-4d88-a00c-28a21bbc087f" providerId="ADAL" clId="{F23A4D3C-92B9-49C4-9FFC-FA0856FC0968}" dt="2021-07-18T05:28:59.776" v="1442" actId="20577"/>
          <ac:spMkLst>
            <pc:docMk/>
            <pc:sldMk cId="1485223860" sldId="507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1:11.949" v="4744"/>
          <ac:spMkLst>
            <pc:docMk/>
            <pc:sldMk cId="1485223860" sldId="507"/>
            <ac:spMk id="4" creationId="{BCF2E1BA-A3A5-42AD-B1BC-811D48A55D9F}"/>
          </ac:spMkLst>
        </pc:spChg>
        <pc:spChg chg="del">
          <ac:chgData name="Nguyen Thi Mai Ha" userId="8c3a737f-ccdb-4d88-a00c-28a21bbc087f" providerId="ADAL" clId="{F23A4D3C-92B9-49C4-9FFC-FA0856FC0968}" dt="2021-07-18T05:37:47.179" v="1497" actId="478"/>
          <ac:spMkLst>
            <pc:docMk/>
            <pc:sldMk cId="1485223860" sldId="507"/>
            <ac:spMk id="6" creationId="{CD295218-5B4D-4B9B-BED1-70E0705EDFAE}"/>
          </ac:spMkLst>
        </pc:spChg>
        <pc:spChg chg="mod">
          <ac:chgData name="Nguyen Thi Mai Ha" userId="8c3a737f-ccdb-4d88-a00c-28a21bbc087f" providerId="ADAL" clId="{F23A4D3C-92B9-49C4-9FFC-FA0856FC0968}" dt="2021-07-18T05:41:46.511" v="1698" actId="1076"/>
          <ac:spMkLst>
            <pc:docMk/>
            <pc:sldMk cId="1485223860" sldId="507"/>
            <ac:spMk id="8" creationId="{AB822924-ED1A-46A3-8952-14DDE984FC99}"/>
          </ac:spMkLst>
        </pc:spChg>
        <pc:spChg chg="mod">
          <ac:chgData name="Nguyen Thi Mai Ha" userId="8c3a737f-ccdb-4d88-a00c-28a21bbc087f" providerId="ADAL" clId="{F23A4D3C-92B9-49C4-9FFC-FA0856FC0968}" dt="2021-07-18T05:41:50.059" v="1699" actId="1076"/>
          <ac:spMkLst>
            <pc:docMk/>
            <pc:sldMk cId="1485223860" sldId="507"/>
            <ac:spMk id="10" creationId="{473B3169-22C7-457D-A906-91F51944EE25}"/>
          </ac:spMkLst>
        </pc:spChg>
        <pc:spChg chg="mod">
          <ac:chgData name="Nguyen Thi Mai Ha" userId="8c3a737f-ccdb-4d88-a00c-28a21bbc087f" providerId="ADAL" clId="{F23A4D3C-92B9-49C4-9FFC-FA0856FC0968}" dt="2021-07-18T05:41:54.371" v="1700" actId="1076"/>
          <ac:spMkLst>
            <pc:docMk/>
            <pc:sldMk cId="1485223860" sldId="507"/>
            <ac:spMk id="12" creationId="{92365786-5BCC-4D5C-92E4-725108320209}"/>
          </ac:spMkLst>
        </pc:spChg>
        <pc:spChg chg="mod">
          <ac:chgData name="Nguyen Thi Mai Ha" userId="8c3a737f-ccdb-4d88-a00c-28a21bbc087f" providerId="ADAL" clId="{F23A4D3C-92B9-49C4-9FFC-FA0856FC0968}" dt="2021-07-18T05:41:19.518" v="1696" actId="14100"/>
          <ac:spMkLst>
            <pc:docMk/>
            <pc:sldMk cId="1485223860" sldId="507"/>
            <ac:spMk id="13" creationId="{E0D4A30A-BA50-4B54-BF6C-9E4FDDAA9DC4}"/>
          </ac:spMkLst>
        </pc:spChg>
        <pc:picChg chg="add mod modCrop">
          <ac:chgData name="Nguyen Thi Mai Ha" userId="8c3a737f-ccdb-4d88-a00c-28a21bbc087f" providerId="ADAL" clId="{F23A4D3C-92B9-49C4-9FFC-FA0856FC0968}" dt="2021-07-18T05:41:22.903" v="1697" actId="1076"/>
          <ac:picMkLst>
            <pc:docMk/>
            <pc:sldMk cId="1485223860" sldId="507"/>
            <ac:picMk id="5" creationId="{2B5D0AB8-12B7-4AFB-ADAA-2F6ABE0CB31A}"/>
          </ac:picMkLst>
        </pc:picChg>
        <pc:picChg chg="del">
          <ac:chgData name="Nguyen Thi Mai Ha" userId="8c3a737f-ccdb-4d88-a00c-28a21bbc087f" providerId="ADAL" clId="{F23A4D3C-92B9-49C4-9FFC-FA0856FC0968}" dt="2021-07-18T05:37:44.820" v="1496" actId="478"/>
          <ac:picMkLst>
            <pc:docMk/>
            <pc:sldMk cId="1485223860" sldId="507"/>
            <ac:picMk id="16" creationId="{1C41E900-F4C5-4216-9361-C25CFA596D8B}"/>
          </ac:picMkLst>
        </pc:picChg>
      </pc:sldChg>
      <pc:sldChg chg="addSp delSp modSp add mod delAnim modAnim">
        <pc:chgData name="Nguyen Thi Mai Ha" userId="8c3a737f-ccdb-4d88-a00c-28a21bbc087f" providerId="ADAL" clId="{F23A4D3C-92B9-49C4-9FFC-FA0856FC0968}" dt="2021-07-18T12:15:08.054" v="4201" actId="207"/>
        <pc:sldMkLst>
          <pc:docMk/>
          <pc:sldMk cId="457762272" sldId="508"/>
        </pc:sldMkLst>
        <pc:spChg chg="mod">
          <ac:chgData name="Nguyen Thi Mai Ha" userId="8c3a737f-ccdb-4d88-a00c-28a21bbc087f" providerId="ADAL" clId="{F23A4D3C-92B9-49C4-9FFC-FA0856FC0968}" dt="2021-07-18T12:15:04.719" v="4200" actId="207"/>
          <ac:spMkLst>
            <pc:docMk/>
            <pc:sldMk cId="457762272" sldId="508"/>
            <ac:spMk id="2" creationId="{920FE82E-8456-4DD1-B7C2-773947FF54AE}"/>
          </ac:spMkLst>
        </pc:spChg>
        <pc:spChg chg="add mod">
          <ac:chgData name="Nguyen Thi Mai Ha" userId="8c3a737f-ccdb-4d88-a00c-28a21bbc087f" providerId="ADAL" clId="{F23A4D3C-92B9-49C4-9FFC-FA0856FC0968}" dt="2021-07-18T05:46:41.346" v="1767" actId="1076"/>
          <ac:spMkLst>
            <pc:docMk/>
            <pc:sldMk cId="457762272" sldId="508"/>
            <ac:spMk id="3" creationId="{F1B1B9DC-B05C-42FF-8F53-6905817E5DB9}"/>
          </ac:spMkLst>
        </pc:spChg>
        <pc:spChg chg="del">
          <ac:chgData name="Nguyen Thi Mai Ha" userId="8c3a737f-ccdb-4d88-a00c-28a21bbc087f" providerId="ADAL" clId="{F23A4D3C-92B9-49C4-9FFC-FA0856FC0968}" dt="2021-07-18T05:43:48.749" v="1706" actId="478"/>
          <ac:spMkLst>
            <pc:docMk/>
            <pc:sldMk cId="457762272" sldId="508"/>
            <ac:spMk id="6" creationId="{2905BC8B-0672-4854-A87B-7B7926C4E4F4}"/>
          </ac:spMkLst>
        </pc:spChg>
        <pc:spChg chg="mod">
          <ac:chgData name="Nguyen Thi Mai Ha" userId="8c3a737f-ccdb-4d88-a00c-28a21bbc087f" providerId="ADAL" clId="{F23A4D3C-92B9-49C4-9FFC-FA0856FC0968}" dt="2021-07-18T12:15:08.054" v="4201" actId="207"/>
          <ac:spMkLst>
            <pc:docMk/>
            <pc:sldMk cId="457762272" sldId="508"/>
            <ac:spMk id="7" creationId="{D03A5BB8-E65A-4135-BCF9-FD8320EAAAAE}"/>
          </ac:spMkLst>
        </pc:spChg>
        <pc:spChg chg="add mod">
          <ac:chgData name="Nguyen Thi Mai Ha" userId="8c3a737f-ccdb-4d88-a00c-28a21bbc087f" providerId="ADAL" clId="{F23A4D3C-92B9-49C4-9FFC-FA0856FC0968}" dt="2021-07-18T05:48:46.717" v="1812" actId="20577"/>
          <ac:spMkLst>
            <pc:docMk/>
            <pc:sldMk cId="457762272" sldId="508"/>
            <ac:spMk id="8" creationId="{A00F64F4-B99F-43CA-95C7-E977DB3846C2}"/>
          </ac:spMkLst>
        </pc:spChg>
        <pc:spChg chg="del">
          <ac:chgData name="Nguyen Thi Mai Ha" userId="8c3a737f-ccdb-4d88-a00c-28a21bbc087f" providerId="ADAL" clId="{F23A4D3C-92B9-49C4-9FFC-FA0856FC0968}" dt="2021-07-18T05:45:32.543" v="1739" actId="478"/>
          <ac:spMkLst>
            <pc:docMk/>
            <pc:sldMk cId="457762272" sldId="508"/>
            <ac:spMk id="10" creationId="{2FC15727-C837-4DFB-94F2-F070F69ADEFF}"/>
          </ac:spMkLst>
        </pc:spChg>
        <pc:spChg chg="mod">
          <ac:chgData name="Nguyen Thi Mai Ha" userId="8c3a737f-ccdb-4d88-a00c-28a21bbc087f" providerId="ADAL" clId="{F23A4D3C-92B9-49C4-9FFC-FA0856FC0968}" dt="2021-07-18T05:47:43.628" v="1782" actId="1076"/>
          <ac:spMkLst>
            <pc:docMk/>
            <pc:sldMk cId="457762272" sldId="508"/>
            <ac:spMk id="11" creationId="{D5A029C7-30A7-4D00-819F-D79856A422E8}"/>
          </ac:spMkLst>
        </pc:spChg>
        <pc:graphicFrameChg chg="add mod">
          <ac:chgData name="Nguyen Thi Mai Ha" userId="8c3a737f-ccdb-4d88-a00c-28a21bbc087f" providerId="ADAL" clId="{F23A4D3C-92B9-49C4-9FFC-FA0856FC0968}" dt="2021-07-18T05:48:06.545" v="1785" actId="1076"/>
          <ac:graphicFrameMkLst>
            <pc:docMk/>
            <pc:sldMk cId="457762272" sldId="508"/>
            <ac:graphicFrameMk id="5" creationId="{FF17F693-C5F7-4367-88F3-A3B89A5C44CC}"/>
          </ac:graphicFrameMkLst>
        </pc:graphicFrameChg>
        <pc:picChg chg="del">
          <ac:chgData name="Nguyen Thi Mai Ha" userId="8c3a737f-ccdb-4d88-a00c-28a21bbc087f" providerId="ADAL" clId="{F23A4D3C-92B9-49C4-9FFC-FA0856FC0968}" dt="2021-07-18T05:46:26.298" v="1763" actId="478"/>
          <ac:picMkLst>
            <pc:docMk/>
            <pc:sldMk cId="457762272" sldId="508"/>
            <ac:picMk id="9" creationId="{8A50670A-0F61-4C8C-9986-38A3918EBBE0}"/>
          </ac:picMkLst>
        </pc:picChg>
      </pc:sldChg>
      <pc:sldChg chg="delSp modSp add mod delAnim">
        <pc:chgData name="Nguyen Thi Mai Ha" userId="8c3a737f-ccdb-4d88-a00c-28a21bbc087f" providerId="ADAL" clId="{F23A4D3C-92B9-49C4-9FFC-FA0856FC0968}" dt="2021-07-18T05:58:38.162" v="1866" actId="1076"/>
        <pc:sldMkLst>
          <pc:docMk/>
          <pc:sldMk cId="26701224" sldId="509"/>
        </pc:sldMkLst>
        <pc:spChg chg="mod">
          <ac:chgData name="Nguyen Thi Mai Ha" userId="8c3a737f-ccdb-4d88-a00c-28a21bbc087f" providerId="ADAL" clId="{F23A4D3C-92B9-49C4-9FFC-FA0856FC0968}" dt="2021-07-18T05:58:33.412" v="1865" actId="1076"/>
          <ac:spMkLst>
            <pc:docMk/>
            <pc:sldMk cId="26701224" sldId="509"/>
            <ac:spMk id="2" creationId="{920FE82E-8456-4DD1-B7C2-773947FF54AE}"/>
          </ac:spMkLst>
        </pc:spChg>
        <pc:spChg chg="del">
          <ac:chgData name="Nguyen Thi Mai Ha" userId="8c3a737f-ccdb-4d88-a00c-28a21bbc087f" providerId="ADAL" clId="{F23A4D3C-92B9-49C4-9FFC-FA0856FC0968}" dt="2021-07-18T05:55:21.980" v="1826" actId="478"/>
          <ac:spMkLst>
            <pc:docMk/>
            <pc:sldMk cId="26701224" sldId="509"/>
            <ac:spMk id="7" creationId="{D03A5BB8-E65A-4135-BCF9-FD8320EAAAAE}"/>
          </ac:spMkLst>
        </pc:spChg>
        <pc:spChg chg="del">
          <ac:chgData name="Nguyen Thi Mai Ha" userId="8c3a737f-ccdb-4d88-a00c-28a21bbc087f" providerId="ADAL" clId="{F23A4D3C-92B9-49C4-9FFC-FA0856FC0968}" dt="2021-07-18T05:55:25.410" v="1828" actId="478"/>
          <ac:spMkLst>
            <pc:docMk/>
            <pc:sldMk cId="26701224" sldId="509"/>
            <ac:spMk id="10" creationId="{2FC15727-C837-4DFB-94F2-F070F69ADEFF}"/>
          </ac:spMkLst>
        </pc:spChg>
        <pc:spChg chg="mod">
          <ac:chgData name="Nguyen Thi Mai Ha" userId="8c3a737f-ccdb-4d88-a00c-28a21bbc087f" providerId="ADAL" clId="{F23A4D3C-92B9-49C4-9FFC-FA0856FC0968}" dt="2021-07-18T05:58:38.162" v="1866" actId="1076"/>
          <ac:spMkLst>
            <pc:docMk/>
            <pc:sldMk cId="26701224" sldId="509"/>
            <ac:spMk id="11" creationId="{D5A029C7-30A7-4D00-819F-D79856A422E8}"/>
          </ac:spMkLst>
        </pc:spChg>
        <pc:picChg chg="del">
          <ac:chgData name="Nguyen Thi Mai Ha" userId="8c3a737f-ccdb-4d88-a00c-28a21bbc087f" providerId="ADAL" clId="{F23A4D3C-92B9-49C4-9FFC-FA0856FC0968}" dt="2021-07-18T05:55:24.436" v="1827" actId="478"/>
          <ac:picMkLst>
            <pc:docMk/>
            <pc:sldMk cId="26701224" sldId="509"/>
            <ac:picMk id="9" creationId="{8A50670A-0F61-4C8C-9986-38A3918EBBE0}"/>
          </ac:picMkLst>
        </pc:picChg>
      </pc:sldChg>
      <pc:sldChg chg="add del">
        <pc:chgData name="Nguyen Thi Mai Ha" userId="8c3a737f-ccdb-4d88-a00c-28a21bbc087f" providerId="ADAL" clId="{F23A4D3C-92B9-49C4-9FFC-FA0856FC0968}" dt="2021-07-18T05:55:07.662" v="1822"/>
        <pc:sldMkLst>
          <pc:docMk/>
          <pc:sldMk cId="3270445887" sldId="509"/>
        </pc:sldMkLst>
      </pc:sldChg>
      <pc:sldChg chg="addSp delSp modSp add mod delAnim modAnim">
        <pc:chgData name="Nguyen Thi Mai Ha" userId="8c3a737f-ccdb-4d88-a00c-28a21bbc087f" providerId="ADAL" clId="{F23A4D3C-92B9-49C4-9FFC-FA0856FC0968}" dt="2021-07-18T12:41:19.401" v="4745"/>
        <pc:sldMkLst>
          <pc:docMk/>
          <pc:sldMk cId="4269128524" sldId="510"/>
        </pc:sldMkLst>
        <pc:spChg chg="add mod">
          <ac:chgData name="Nguyen Thi Mai Ha" userId="8c3a737f-ccdb-4d88-a00c-28a21bbc087f" providerId="ADAL" clId="{F23A4D3C-92B9-49C4-9FFC-FA0856FC0968}" dt="2021-07-18T06:03:48.564" v="2059" actId="1076"/>
          <ac:spMkLst>
            <pc:docMk/>
            <pc:sldMk cId="4269128524" sldId="510"/>
            <ac:spMk id="2" creationId="{FF7B39ED-C12E-45F6-BDAD-1B69D91710CA}"/>
          </ac:spMkLst>
        </pc:spChg>
        <pc:spChg chg="mod">
          <ac:chgData name="Nguyen Thi Mai Ha" userId="8c3a737f-ccdb-4d88-a00c-28a21bbc087f" providerId="ADAL" clId="{F23A4D3C-92B9-49C4-9FFC-FA0856FC0968}" dt="2021-07-18T06:01:29.493" v="1906" actId="20577"/>
          <ac:spMkLst>
            <pc:docMk/>
            <pc:sldMk cId="4269128524" sldId="510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1:19.401" v="4745"/>
          <ac:spMkLst>
            <pc:docMk/>
            <pc:sldMk cId="4269128524" sldId="510"/>
            <ac:spMk id="4" creationId="{BCF2E1BA-A3A5-42AD-B1BC-811D48A55D9F}"/>
          </ac:spMkLst>
        </pc:spChg>
        <pc:spChg chg="add del mod">
          <ac:chgData name="Nguyen Thi Mai Ha" userId="8c3a737f-ccdb-4d88-a00c-28a21bbc087f" providerId="ADAL" clId="{F23A4D3C-92B9-49C4-9FFC-FA0856FC0968}" dt="2021-07-18T06:26:49.155" v="2584" actId="478"/>
          <ac:spMkLst>
            <pc:docMk/>
            <pc:sldMk cId="4269128524" sldId="510"/>
            <ac:spMk id="7" creationId="{7AD4BFED-AD2D-4D64-AA0E-A4C2D4448740}"/>
          </ac:spMkLst>
        </pc:spChg>
        <pc:spChg chg="mod">
          <ac:chgData name="Nguyen Thi Mai Ha" userId="8c3a737f-ccdb-4d88-a00c-28a21bbc087f" providerId="ADAL" clId="{F23A4D3C-92B9-49C4-9FFC-FA0856FC0968}" dt="2021-07-18T06:27:39.955" v="2599" actId="20577"/>
          <ac:spMkLst>
            <pc:docMk/>
            <pc:sldMk cId="4269128524" sldId="510"/>
            <ac:spMk id="8" creationId="{AB822924-ED1A-46A3-8952-14DDE984FC99}"/>
          </ac:spMkLst>
        </pc:spChg>
        <pc:spChg chg="del mod">
          <ac:chgData name="Nguyen Thi Mai Ha" userId="8c3a737f-ccdb-4d88-a00c-28a21bbc087f" providerId="ADAL" clId="{F23A4D3C-92B9-49C4-9FFC-FA0856FC0968}" dt="2021-07-18T06:01:33.435" v="1908" actId="478"/>
          <ac:spMkLst>
            <pc:docMk/>
            <pc:sldMk cId="4269128524" sldId="510"/>
            <ac:spMk id="10" creationId="{473B3169-22C7-457D-A906-91F51944EE25}"/>
          </ac:spMkLst>
        </pc:spChg>
        <pc:spChg chg="del">
          <ac:chgData name="Nguyen Thi Mai Ha" userId="8c3a737f-ccdb-4d88-a00c-28a21bbc087f" providerId="ADAL" clId="{F23A4D3C-92B9-49C4-9FFC-FA0856FC0968}" dt="2021-07-18T06:02:48.274" v="2055" actId="478"/>
          <ac:spMkLst>
            <pc:docMk/>
            <pc:sldMk cId="4269128524" sldId="510"/>
            <ac:spMk id="12" creationId="{92365786-5BCC-4D5C-92E4-725108320209}"/>
          </ac:spMkLst>
        </pc:spChg>
        <pc:spChg chg="del">
          <ac:chgData name="Nguyen Thi Mai Ha" userId="8c3a737f-ccdb-4d88-a00c-28a21bbc087f" providerId="ADAL" clId="{F23A4D3C-92B9-49C4-9FFC-FA0856FC0968}" dt="2021-07-18T06:02:50.547" v="2056" actId="478"/>
          <ac:spMkLst>
            <pc:docMk/>
            <pc:sldMk cId="4269128524" sldId="510"/>
            <ac:spMk id="13" creationId="{E0D4A30A-BA50-4B54-BF6C-9E4FDDAA9DC4}"/>
          </ac:spMkLst>
        </pc:spChg>
        <pc:spChg chg="add del mod">
          <ac:chgData name="Nguyen Thi Mai Ha" userId="8c3a737f-ccdb-4d88-a00c-28a21bbc087f" providerId="ADAL" clId="{F23A4D3C-92B9-49C4-9FFC-FA0856FC0968}" dt="2021-07-18T06:26:48.341" v="2583" actId="478"/>
          <ac:spMkLst>
            <pc:docMk/>
            <pc:sldMk cId="4269128524" sldId="510"/>
            <ac:spMk id="20" creationId="{51E11EF7-7A7E-4C8C-A06B-535B1639B3C5}"/>
          </ac:spMkLst>
        </pc:spChg>
        <pc:spChg chg="add del mod">
          <ac:chgData name="Nguyen Thi Mai Ha" userId="8c3a737f-ccdb-4d88-a00c-28a21bbc087f" providerId="ADAL" clId="{F23A4D3C-92B9-49C4-9FFC-FA0856FC0968}" dt="2021-07-18T06:26:46.298" v="2581" actId="478"/>
          <ac:spMkLst>
            <pc:docMk/>
            <pc:sldMk cId="4269128524" sldId="510"/>
            <ac:spMk id="21" creationId="{22F8A099-D8AD-4B71-A285-01138644AAA5}"/>
          </ac:spMkLst>
        </pc:spChg>
        <pc:spChg chg="add del mod">
          <ac:chgData name="Nguyen Thi Mai Ha" userId="8c3a737f-ccdb-4d88-a00c-28a21bbc087f" providerId="ADAL" clId="{F23A4D3C-92B9-49C4-9FFC-FA0856FC0968}" dt="2021-07-18T06:26:43.018" v="2578" actId="478"/>
          <ac:spMkLst>
            <pc:docMk/>
            <pc:sldMk cId="4269128524" sldId="510"/>
            <ac:spMk id="22" creationId="{D5043281-9254-4DE8-9DA3-5997BEA7409F}"/>
          </ac:spMkLst>
        </pc:spChg>
        <pc:spChg chg="add del mod">
          <ac:chgData name="Nguyen Thi Mai Ha" userId="8c3a737f-ccdb-4d88-a00c-28a21bbc087f" providerId="ADAL" clId="{F23A4D3C-92B9-49C4-9FFC-FA0856FC0968}" dt="2021-07-18T06:17:36.216" v="2316" actId="21"/>
          <ac:spMkLst>
            <pc:docMk/>
            <pc:sldMk cId="4269128524" sldId="510"/>
            <ac:spMk id="27" creationId="{AEB6795E-4F6E-4CC9-AFAD-E56E26FB89A0}"/>
          </ac:spMkLst>
        </pc:spChg>
        <pc:graphicFrameChg chg="add del mod">
          <ac:chgData name="Nguyen Thi Mai Ha" userId="8c3a737f-ccdb-4d88-a00c-28a21bbc087f" providerId="ADAL" clId="{F23A4D3C-92B9-49C4-9FFC-FA0856FC0968}" dt="2021-07-18T06:26:40.569" v="2574" actId="478"/>
          <ac:graphicFrameMkLst>
            <pc:docMk/>
            <pc:sldMk cId="4269128524" sldId="510"/>
            <ac:graphicFrameMk id="6" creationId="{BB3ED0B1-16F2-4027-BA62-16BCCD70E3E2}"/>
          </ac:graphicFrameMkLst>
        </pc:graphicFrameChg>
        <pc:picChg chg="del">
          <ac:chgData name="Nguyen Thi Mai Ha" userId="8c3a737f-ccdb-4d88-a00c-28a21bbc087f" providerId="ADAL" clId="{F23A4D3C-92B9-49C4-9FFC-FA0856FC0968}" dt="2021-07-18T06:02:51.555" v="2057" actId="478"/>
          <ac:picMkLst>
            <pc:docMk/>
            <pc:sldMk cId="4269128524" sldId="510"/>
            <ac:picMk id="5" creationId="{2B5D0AB8-12B7-4AFB-ADAA-2F6ABE0CB31A}"/>
          </ac:picMkLst>
        </pc:picChg>
        <pc:picChg chg="del">
          <ac:chgData name="Nguyen Thi Mai Ha" userId="8c3a737f-ccdb-4d88-a00c-28a21bbc087f" providerId="ADAL" clId="{F23A4D3C-92B9-49C4-9FFC-FA0856FC0968}" dt="2021-07-18T06:01:34.928" v="1909" actId="478"/>
          <ac:picMkLst>
            <pc:docMk/>
            <pc:sldMk cId="4269128524" sldId="510"/>
            <ac:picMk id="11" creationId="{F2E75541-247F-42C6-BC4E-8CD5F49F7235}"/>
          </ac:picMkLst>
        </pc:picChg>
        <pc:picChg chg="add del mod modCrop">
          <ac:chgData name="Nguyen Thi Mai Ha" userId="8c3a737f-ccdb-4d88-a00c-28a21bbc087f" providerId="ADAL" clId="{F23A4D3C-92B9-49C4-9FFC-FA0856FC0968}" dt="2021-07-18T06:26:41.291" v="2575" actId="478"/>
          <ac:picMkLst>
            <pc:docMk/>
            <pc:sldMk cId="4269128524" sldId="510"/>
            <ac:picMk id="14" creationId="{D7C48C1A-3AD4-41D1-AF17-2454CCF5949C}"/>
          </ac:picMkLst>
        </pc:picChg>
        <pc:picChg chg="add del mod">
          <ac:chgData name="Nguyen Thi Mai Ha" userId="8c3a737f-ccdb-4d88-a00c-28a21bbc087f" providerId="ADAL" clId="{F23A4D3C-92B9-49C4-9FFC-FA0856FC0968}" dt="2021-07-18T06:07:40.220" v="2127" actId="478"/>
          <ac:picMkLst>
            <pc:docMk/>
            <pc:sldMk cId="4269128524" sldId="510"/>
            <ac:picMk id="15" creationId="{1F8864C8-C812-474A-81F8-871182BAA6F7}"/>
          </ac:picMkLst>
        </pc:picChg>
        <pc:picChg chg="add del mod modCrop">
          <ac:chgData name="Nguyen Thi Mai Ha" userId="8c3a737f-ccdb-4d88-a00c-28a21bbc087f" providerId="ADAL" clId="{F23A4D3C-92B9-49C4-9FFC-FA0856FC0968}" dt="2021-07-18T06:26:41.834" v="2576" actId="478"/>
          <ac:picMkLst>
            <pc:docMk/>
            <pc:sldMk cId="4269128524" sldId="510"/>
            <ac:picMk id="17" creationId="{638BF59D-72E7-4843-9D3E-BA542B17D87A}"/>
          </ac:picMkLst>
        </pc:picChg>
        <pc:picChg chg="add del mod modCrop">
          <ac:chgData name="Nguyen Thi Mai Ha" userId="8c3a737f-ccdb-4d88-a00c-28a21bbc087f" providerId="ADAL" clId="{F23A4D3C-92B9-49C4-9FFC-FA0856FC0968}" dt="2021-07-18T06:26:42.295" v="2577" actId="478"/>
          <ac:picMkLst>
            <pc:docMk/>
            <pc:sldMk cId="4269128524" sldId="510"/>
            <ac:picMk id="19" creationId="{B93CF353-6E57-49D9-9BCA-D9B9374B0DEA}"/>
          </ac:picMkLst>
        </pc:picChg>
        <pc:cxnChg chg="add del mod">
          <ac:chgData name="Nguyen Thi Mai Ha" userId="8c3a737f-ccdb-4d88-a00c-28a21bbc087f" providerId="ADAL" clId="{F23A4D3C-92B9-49C4-9FFC-FA0856FC0968}" dt="2021-07-18T06:26:47.070" v="2582" actId="478"/>
          <ac:cxnSpMkLst>
            <pc:docMk/>
            <pc:sldMk cId="4269128524" sldId="510"/>
            <ac:cxnSpMk id="24" creationId="{51E284EC-B83B-4029-B2AA-2CE9B9D83FF9}"/>
          </ac:cxnSpMkLst>
        </pc:cxnChg>
        <pc:cxnChg chg="add del mod">
          <ac:chgData name="Nguyen Thi Mai Ha" userId="8c3a737f-ccdb-4d88-a00c-28a21bbc087f" providerId="ADAL" clId="{F23A4D3C-92B9-49C4-9FFC-FA0856FC0968}" dt="2021-07-18T06:26:44.298" v="2579" actId="478"/>
          <ac:cxnSpMkLst>
            <pc:docMk/>
            <pc:sldMk cId="4269128524" sldId="510"/>
            <ac:cxnSpMk id="25" creationId="{5D0478A7-C964-4FF3-8011-3884879A2553}"/>
          </ac:cxnSpMkLst>
        </pc:cxnChg>
      </pc:sldChg>
      <pc:sldChg chg="addSp delSp modSp add mod delAnim">
        <pc:chgData name="Nguyen Thi Mai Ha" userId="8c3a737f-ccdb-4d88-a00c-28a21bbc087f" providerId="ADAL" clId="{F23A4D3C-92B9-49C4-9FFC-FA0856FC0968}" dt="2021-07-18T12:41:28.643" v="4747"/>
        <pc:sldMkLst>
          <pc:docMk/>
          <pc:sldMk cId="2281763387" sldId="511"/>
        </pc:sldMkLst>
        <pc:spChg chg="mod">
          <ac:chgData name="Nguyen Thi Mai Ha" userId="8c3a737f-ccdb-4d88-a00c-28a21bbc087f" providerId="ADAL" clId="{F23A4D3C-92B9-49C4-9FFC-FA0856FC0968}" dt="2021-07-18T12:41:28.643" v="4747"/>
          <ac:spMkLst>
            <pc:docMk/>
            <pc:sldMk cId="2281763387" sldId="511"/>
            <ac:spMk id="4" creationId="{BCF2E1BA-A3A5-42AD-B1BC-811D48A55D9F}"/>
          </ac:spMkLst>
        </pc:spChg>
        <pc:spChg chg="add mod">
          <ac:chgData name="Nguyen Thi Mai Ha" userId="8c3a737f-ccdb-4d88-a00c-28a21bbc087f" providerId="ADAL" clId="{F23A4D3C-92B9-49C4-9FFC-FA0856FC0968}" dt="2021-07-18T06:22:02.768" v="2464" actId="20577"/>
          <ac:spMkLst>
            <pc:docMk/>
            <pc:sldMk cId="2281763387" sldId="511"/>
            <ac:spMk id="5" creationId="{42D046F1-5633-4DE5-91C8-6039A16DCE9C}"/>
          </ac:spMkLst>
        </pc:spChg>
        <pc:spChg chg="del">
          <ac:chgData name="Nguyen Thi Mai Ha" userId="8c3a737f-ccdb-4d88-a00c-28a21bbc087f" providerId="ADAL" clId="{F23A4D3C-92B9-49C4-9FFC-FA0856FC0968}" dt="2021-07-18T06:17:53.610" v="2319" actId="478"/>
          <ac:spMkLst>
            <pc:docMk/>
            <pc:sldMk cId="2281763387" sldId="511"/>
            <ac:spMk id="7" creationId="{7AD4BFED-AD2D-4D64-AA0E-A4C2D4448740}"/>
          </ac:spMkLst>
        </pc:spChg>
        <pc:spChg chg="del">
          <ac:chgData name="Nguyen Thi Mai Ha" userId="8c3a737f-ccdb-4d88-a00c-28a21bbc087f" providerId="ADAL" clId="{F23A4D3C-92B9-49C4-9FFC-FA0856FC0968}" dt="2021-07-18T06:17:51.826" v="2318" actId="478"/>
          <ac:spMkLst>
            <pc:docMk/>
            <pc:sldMk cId="2281763387" sldId="511"/>
            <ac:spMk id="8" creationId="{AB822924-ED1A-46A3-8952-14DDE984FC99}"/>
          </ac:spMkLst>
        </pc:spChg>
        <pc:spChg chg="del">
          <ac:chgData name="Nguyen Thi Mai Ha" userId="8c3a737f-ccdb-4d88-a00c-28a21bbc087f" providerId="ADAL" clId="{F23A4D3C-92B9-49C4-9FFC-FA0856FC0968}" dt="2021-07-18T06:18:04.977" v="2330" actId="478"/>
          <ac:spMkLst>
            <pc:docMk/>
            <pc:sldMk cId="2281763387" sldId="511"/>
            <ac:spMk id="20" creationId="{51E11EF7-7A7E-4C8C-A06B-535B1639B3C5}"/>
          </ac:spMkLst>
        </pc:spChg>
        <pc:spChg chg="del mod">
          <ac:chgData name="Nguyen Thi Mai Ha" userId="8c3a737f-ccdb-4d88-a00c-28a21bbc087f" providerId="ADAL" clId="{F23A4D3C-92B9-49C4-9FFC-FA0856FC0968}" dt="2021-07-18T06:18:01.931" v="2328" actId="478"/>
          <ac:spMkLst>
            <pc:docMk/>
            <pc:sldMk cId="2281763387" sldId="511"/>
            <ac:spMk id="21" creationId="{22F8A099-D8AD-4B71-A285-01138644AAA5}"/>
          </ac:spMkLst>
        </pc:spChg>
        <pc:spChg chg="del mod">
          <ac:chgData name="Nguyen Thi Mai Ha" userId="8c3a737f-ccdb-4d88-a00c-28a21bbc087f" providerId="ADAL" clId="{F23A4D3C-92B9-49C4-9FFC-FA0856FC0968}" dt="2021-07-18T06:17:59.633" v="2326" actId="478"/>
          <ac:spMkLst>
            <pc:docMk/>
            <pc:sldMk cId="2281763387" sldId="511"/>
            <ac:spMk id="22" creationId="{D5043281-9254-4DE8-9DA3-5997BEA7409F}"/>
          </ac:spMkLst>
        </pc:spChg>
        <pc:graphicFrameChg chg="del">
          <ac:chgData name="Nguyen Thi Mai Ha" userId="8c3a737f-ccdb-4d88-a00c-28a21bbc087f" providerId="ADAL" clId="{F23A4D3C-92B9-49C4-9FFC-FA0856FC0968}" dt="2021-07-18T06:17:54.180" v="2320" actId="478"/>
          <ac:graphicFrameMkLst>
            <pc:docMk/>
            <pc:sldMk cId="2281763387" sldId="511"/>
            <ac:graphicFrameMk id="6" creationId="{BB3ED0B1-16F2-4027-BA62-16BCCD70E3E2}"/>
          </ac:graphicFrameMkLst>
        </pc:graphicFrameChg>
        <pc:picChg chg="add mod modCrop">
          <ac:chgData name="Nguyen Thi Mai Ha" userId="8c3a737f-ccdb-4d88-a00c-28a21bbc087f" providerId="ADAL" clId="{F23A4D3C-92B9-49C4-9FFC-FA0856FC0968}" dt="2021-07-18T06:22:42.513" v="2471" actId="14100"/>
          <ac:picMkLst>
            <pc:docMk/>
            <pc:sldMk cId="2281763387" sldId="511"/>
            <ac:picMk id="10" creationId="{205F637C-B0EB-48C4-AD0D-1C8B211C2B01}"/>
          </ac:picMkLst>
        </pc:picChg>
        <pc:picChg chg="del">
          <ac:chgData name="Nguyen Thi Mai Ha" userId="8c3a737f-ccdb-4d88-a00c-28a21bbc087f" providerId="ADAL" clId="{F23A4D3C-92B9-49C4-9FFC-FA0856FC0968}" dt="2021-07-18T06:17:54.930" v="2321" actId="478"/>
          <ac:picMkLst>
            <pc:docMk/>
            <pc:sldMk cId="2281763387" sldId="511"/>
            <ac:picMk id="14" creationId="{D7C48C1A-3AD4-41D1-AF17-2454CCF5949C}"/>
          </ac:picMkLst>
        </pc:picChg>
        <pc:picChg chg="del">
          <ac:chgData name="Nguyen Thi Mai Ha" userId="8c3a737f-ccdb-4d88-a00c-28a21bbc087f" providerId="ADAL" clId="{F23A4D3C-92B9-49C4-9FFC-FA0856FC0968}" dt="2021-07-18T06:17:55.494" v="2322" actId="478"/>
          <ac:picMkLst>
            <pc:docMk/>
            <pc:sldMk cId="2281763387" sldId="511"/>
            <ac:picMk id="17" creationId="{638BF59D-72E7-4843-9D3E-BA542B17D87A}"/>
          </ac:picMkLst>
        </pc:picChg>
        <pc:picChg chg="del">
          <ac:chgData name="Nguyen Thi Mai Ha" userId="8c3a737f-ccdb-4d88-a00c-28a21bbc087f" providerId="ADAL" clId="{F23A4D3C-92B9-49C4-9FFC-FA0856FC0968}" dt="2021-07-18T06:17:56.080" v="2323" actId="478"/>
          <ac:picMkLst>
            <pc:docMk/>
            <pc:sldMk cId="2281763387" sldId="511"/>
            <ac:picMk id="19" creationId="{B93CF353-6E57-49D9-9BCA-D9B9374B0DEA}"/>
          </ac:picMkLst>
        </pc:picChg>
        <pc:cxnChg chg="del">
          <ac:chgData name="Nguyen Thi Mai Ha" userId="8c3a737f-ccdb-4d88-a00c-28a21bbc087f" providerId="ADAL" clId="{F23A4D3C-92B9-49C4-9FFC-FA0856FC0968}" dt="2021-07-18T06:18:02.767" v="2329" actId="478"/>
          <ac:cxnSpMkLst>
            <pc:docMk/>
            <pc:sldMk cId="2281763387" sldId="511"/>
            <ac:cxnSpMk id="24" creationId="{51E284EC-B83B-4029-B2AA-2CE9B9D83FF9}"/>
          </ac:cxnSpMkLst>
        </pc:cxnChg>
        <pc:cxnChg chg="del">
          <ac:chgData name="Nguyen Thi Mai Ha" userId="8c3a737f-ccdb-4d88-a00c-28a21bbc087f" providerId="ADAL" clId="{F23A4D3C-92B9-49C4-9FFC-FA0856FC0968}" dt="2021-07-18T06:18:00.501" v="2327" actId="478"/>
          <ac:cxnSpMkLst>
            <pc:docMk/>
            <pc:sldMk cId="2281763387" sldId="511"/>
            <ac:cxnSpMk id="25" creationId="{5D0478A7-C964-4FF3-8011-3884879A2553}"/>
          </ac:cxnSpMkLst>
        </pc:cxnChg>
      </pc:sldChg>
      <pc:sldChg chg="addSp delSp modSp add mod">
        <pc:chgData name="Nguyen Thi Mai Ha" userId="8c3a737f-ccdb-4d88-a00c-28a21bbc087f" providerId="ADAL" clId="{F23A4D3C-92B9-49C4-9FFC-FA0856FC0968}" dt="2021-07-18T12:41:33.053" v="4748"/>
        <pc:sldMkLst>
          <pc:docMk/>
          <pc:sldMk cId="2995256100" sldId="512"/>
        </pc:sldMkLst>
        <pc:spChg chg="mod">
          <ac:chgData name="Nguyen Thi Mai Ha" userId="8c3a737f-ccdb-4d88-a00c-28a21bbc087f" providerId="ADAL" clId="{F23A4D3C-92B9-49C4-9FFC-FA0856FC0968}" dt="2021-07-18T12:41:33.053" v="4748"/>
          <ac:spMkLst>
            <pc:docMk/>
            <pc:sldMk cId="2995256100" sldId="512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06:25:02.703" v="2515" actId="6549"/>
          <ac:spMkLst>
            <pc:docMk/>
            <pc:sldMk cId="2995256100" sldId="512"/>
            <ac:spMk id="5" creationId="{42D046F1-5633-4DE5-91C8-6039A16DCE9C}"/>
          </ac:spMkLst>
        </pc:spChg>
        <pc:spChg chg="add mod">
          <ac:chgData name="Nguyen Thi Mai Ha" userId="8c3a737f-ccdb-4d88-a00c-28a21bbc087f" providerId="ADAL" clId="{F23A4D3C-92B9-49C4-9FFC-FA0856FC0968}" dt="2021-07-18T09:19:44.360" v="2922" actId="1076"/>
          <ac:spMkLst>
            <pc:docMk/>
            <pc:sldMk cId="2995256100" sldId="512"/>
            <ac:spMk id="6" creationId="{67DB39C6-3E90-437A-95A9-09A4CAC2711C}"/>
          </ac:spMkLst>
        </pc:spChg>
        <pc:picChg chg="add del mod modCrop">
          <ac:chgData name="Nguyen Thi Mai Ha" userId="8c3a737f-ccdb-4d88-a00c-28a21bbc087f" providerId="ADAL" clId="{F23A4D3C-92B9-49C4-9FFC-FA0856FC0968}" dt="2021-07-18T06:25:34.223" v="2521" actId="21"/>
          <ac:picMkLst>
            <pc:docMk/>
            <pc:sldMk cId="2995256100" sldId="512"/>
            <ac:picMk id="7" creationId="{3807F038-C801-49D9-91DE-7520EB64F83B}"/>
          </ac:picMkLst>
        </pc:picChg>
        <pc:picChg chg="add mod">
          <ac:chgData name="Nguyen Thi Mai Ha" userId="8c3a737f-ccdb-4d88-a00c-28a21bbc087f" providerId="ADAL" clId="{F23A4D3C-92B9-49C4-9FFC-FA0856FC0968}" dt="2021-07-18T06:26:02.836" v="2527" actId="1076"/>
          <ac:picMkLst>
            <pc:docMk/>
            <pc:sldMk cId="2995256100" sldId="512"/>
            <ac:picMk id="9" creationId="{6EB663E1-B12C-4A14-A859-921A60115237}"/>
          </ac:picMkLst>
        </pc:picChg>
        <pc:picChg chg="del">
          <ac:chgData name="Nguyen Thi Mai Ha" userId="8c3a737f-ccdb-4d88-a00c-28a21bbc087f" providerId="ADAL" clId="{F23A4D3C-92B9-49C4-9FFC-FA0856FC0968}" dt="2021-07-18T06:24:45.316" v="2473" actId="478"/>
          <ac:picMkLst>
            <pc:docMk/>
            <pc:sldMk cId="2995256100" sldId="512"/>
            <ac:picMk id="10" creationId="{205F637C-B0EB-48C4-AD0D-1C8B211C2B01}"/>
          </ac:picMkLst>
        </pc:picChg>
      </pc:sldChg>
      <pc:sldChg chg="add del">
        <pc:chgData name="Nguyen Thi Mai Ha" userId="8c3a737f-ccdb-4d88-a00c-28a21bbc087f" providerId="ADAL" clId="{F23A4D3C-92B9-49C4-9FFC-FA0856FC0968}" dt="2021-07-18T06:18:08.992" v="2332"/>
        <pc:sldMkLst>
          <pc:docMk/>
          <pc:sldMk cId="3775975875" sldId="512"/>
        </pc:sldMkLst>
      </pc:sldChg>
      <pc:sldChg chg="modSp add mod">
        <pc:chgData name="Nguyen Thi Mai Ha" userId="8c3a737f-ccdb-4d88-a00c-28a21bbc087f" providerId="ADAL" clId="{F23A4D3C-92B9-49C4-9FFC-FA0856FC0968}" dt="2021-07-18T12:41:23.979" v="4746"/>
        <pc:sldMkLst>
          <pc:docMk/>
          <pc:sldMk cId="4150481511" sldId="513"/>
        </pc:sldMkLst>
        <pc:spChg chg="mod">
          <ac:chgData name="Nguyen Thi Mai Ha" userId="8c3a737f-ccdb-4d88-a00c-28a21bbc087f" providerId="ADAL" clId="{F23A4D3C-92B9-49C4-9FFC-FA0856FC0968}" dt="2021-07-18T12:41:23.979" v="4746"/>
          <ac:spMkLst>
            <pc:docMk/>
            <pc:sldMk cId="4150481511" sldId="513"/>
            <ac:spMk id="4" creationId="{BCF2E1BA-A3A5-42AD-B1BC-811D48A55D9F}"/>
          </ac:spMkLst>
        </pc:spChg>
      </pc:sldChg>
      <pc:sldChg chg="addSp delSp modSp add mod modAnim">
        <pc:chgData name="Nguyen Thi Mai Ha" userId="8c3a737f-ccdb-4d88-a00c-28a21bbc087f" providerId="ADAL" clId="{F23A4D3C-92B9-49C4-9FFC-FA0856FC0968}" dt="2021-07-18T12:41:37.274" v="4749"/>
        <pc:sldMkLst>
          <pc:docMk/>
          <pc:sldMk cId="1694454745" sldId="514"/>
        </pc:sldMkLst>
        <pc:spChg chg="mod">
          <ac:chgData name="Nguyen Thi Mai Ha" userId="8c3a737f-ccdb-4d88-a00c-28a21bbc087f" providerId="ADAL" clId="{F23A4D3C-92B9-49C4-9FFC-FA0856FC0968}" dt="2021-07-18T09:28:13.670" v="2977" actId="20577"/>
          <ac:spMkLst>
            <pc:docMk/>
            <pc:sldMk cId="1694454745" sldId="514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1:37.274" v="4749"/>
          <ac:spMkLst>
            <pc:docMk/>
            <pc:sldMk cId="1694454745" sldId="514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09:34:05.910" v="2993" actId="20577"/>
          <ac:spMkLst>
            <pc:docMk/>
            <pc:sldMk cId="1694454745" sldId="514"/>
            <ac:spMk id="5" creationId="{42D046F1-5633-4DE5-91C8-6039A16DCE9C}"/>
          </ac:spMkLst>
        </pc:spChg>
        <pc:spChg chg="mod">
          <ac:chgData name="Nguyen Thi Mai Ha" userId="8c3a737f-ccdb-4d88-a00c-28a21bbc087f" providerId="ADAL" clId="{F23A4D3C-92B9-49C4-9FFC-FA0856FC0968}" dt="2021-07-18T09:40:07.386" v="3234" actId="1076"/>
          <ac:spMkLst>
            <pc:docMk/>
            <pc:sldMk cId="1694454745" sldId="514"/>
            <ac:spMk id="6" creationId="{67DB39C6-3E90-437A-95A9-09A4CAC2711C}"/>
          </ac:spMkLst>
        </pc:spChg>
        <pc:graphicFrameChg chg="add mod modGraphic">
          <ac:chgData name="Nguyen Thi Mai Ha" userId="8c3a737f-ccdb-4d88-a00c-28a21bbc087f" providerId="ADAL" clId="{F23A4D3C-92B9-49C4-9FFC-FA0856FC0968}" dt="2021-07-18T09:42:07.327" v="3255" actId="21"/>
          <ac:graphicFrameMkLst>
            <pc:docMk/>
            <pc:sldMk cId="1694454745" sldId="514"/>
            <ac:graphicFrameMk id="7" creationId="{BEFC65FD-BC34-461A-A1DE-2DD2DABE3849}"/>
          </ac:graphicFrameMkLst>
        </pc:graphicFrameChg>
        <pc:graphicFrameChg chg="add mod modGraphic">
          <ac:chgData name="Nguyen Thi Mai Ha" userId="8c3a737f-ccdb-4d88-a00c-28a21bbc087f" providerId="ADAL" clId="{F23A4D3C-92B9-49C4-9FFC-FA0856FC0968}" dt="2021-07-18T09:42:40.945" v="3260" actId="207"/>
          <ac:graphicFrameMkLst>
            <pc:docMk/>
            <pc:sldMk cId="1694454745" sldId="514"/>
            <ac:graphicFrameMk id="10" creationId="{292F4C33-894D-41D2-962C-D64504E79B51}"/>
          </ac:graphicFrameMkLst>
        </pc:graphicFrameChg>
        <pc:picChg chg="add mod">
          <ac:chgData name="Nguyen Thi Mai Ha" userId="8c3a737f-ccdb-4d88-a00c-28a21bbc087f" providerId="ADAL" clId="{F23A4D3C-92B9-49C4-9FFC-FA0856FC0968}" dt="2021-07-18T09:33:48.824" v="2982" actId="14100"/>
          <ac:picMkLst>
            <pc:docMk/>
            <pc:sldMk cId="1694454745" sldId="514"/>
            <ac:picMk id="8" creationId="{06384AAC-CBAC-4259-88A0-00081C3FEE06}"/>
          </ac:picMkLst>
        </pc:picChg>
        <pc:picChg chg="del">
          <ac:chgData name="Nguyen Thi Mai Ha" userId="8c3a737f-ccdb-4d88-a00c-28a21bbc087f" providerId="ADAL" clId="{F23A4D3C-92B9-49C4-9FFC-FA0856FC0968}" dt="2021-07-18T09:27:45.296" v="2924" actId="478"/>
          <ac:picMkLst>
            <pc:docMk/>
            <pc:sldMk cId="1694454745" sldId="514"/>
            <ac:picMk id="9" creationId="{6EB663E1-B12C-4A14-A859-921A60115237}"/>
          </ac:picMkLst>
        </pc:picChg>
      </pc:sldChg>
      <pc:sldChg chg="addSp delSp modSp add mod delAnim">
        <pc:chgData name="Nguyen Thi Mai Ha" userId="8c3a737f-ccdb-4d88-a00c-28a21bbc087f" providerId="ADAL" clId="{F23A4D3C-92B9-49C4-9FFC-FA0856FC0968}" dt="2021-07-18T12:41:41.444" v="4750"/>
        <pc:sldMkLst>
          <pc:docMk/>
          <pc:sldMk cId="2990571415" sldId="515"/>
        </pc:sldMkLst>
        <pc:spChg chg="mod">
          <ac:chgData name="Nguyen Thi Mai Ha" userId="8c3a737f-ccdb-4d88-a00c-28a21bbc087f" providerId="ADAL" clId="{F23A4D3C-92B9-49C4-9FFC-FA0856FC0968}" dt="2021-07-18T12:41:41.444" v="4750"/>
          <ac:spMkLst>
            <pc:docMk/>
            <pc:sldMk cId="2990571415" sldId="515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09:48:15.553" v="3287" actId="1076"/>
          <ac:spMkLst>
            <pc:docMk/>
            <pc:sldMk cId="2990571415" sldId="515"/>
            <ac:spMk id="5" creationId="{42D046F1-5633-4DE5-91C8-6039A16DCE9C}"/>
          </ac:spMkLst>
        </pc:spChg>
        <pc:spChg chg="add del">
          <ac:chgData name="Nguyen Thi Mai Ha" userId="8c3a737f-ccdb-4d88-a00c-28a21bbc087f" providerId="ADAL" clId="{F23A4D3C-92B9-49C4-9FFC-FA0856FC0968}" dt="2021-07-18T09:47:47.258" v="3279" actId="478"/>
          <ac:spMkLst>
            <pc:docMk/>
            <pc:sldMk cId="2990571415" sldId="515"/>
            <ac:spMk id="6" creationId="{67DB39C6-3E90-437A-95A9-09A4CAC2711C}"/>
          </ac:spMkLst>
        </pc:spChg>
        <pc:graphicFrameChg chg="del modGraphic">
          <ac:chgData name="Nguyen Thi Mai Ha" userId="8c3a737f-ccdb-4d88-a00c-28a21bbc087f" providerId="ADAL" clId="{F23A4D3C-92B9-49C4-9FFC-FA0856FC0968}" dt="2021-07-18T09:47:58.251" v="3283" actId="478"/>
          <ac:graphicFrameMkLst>
            <pc:docMk/>
            <pc:sldMk cId="2990571415" sldId="515"/>
            <ac:graphicFrameMk id="7" creationId="{BEFC65FD-BC34-461A-A1DE-2DD2DABE3849}"/>
          </ac:graphicFrameMkLst>
        </pc:graphicFrameChg>
        <pc:graphicFrameChg chg="del modGraphic">
          <ac:chgData name="Nguyen Thi Mai Ha" userId="8c3a737f-ccdb-4d88-a00c-28a21bbc087f" providerId="ADAL" clId="{F23A4D3C-92B9-49C4-9FFC-FA0856FC0968}" dt="2021-07-18T09:47:52.150" v="3281" actId="478"/>
          <ac:graphicFrameMkLst>
            <pc:docMk/>
            <pc:sldMk cId="2990571415" sldId="515"/>
            <ac:graphicFrameMk id="10" creationId="{292F4C33-894D-41D2-962C-D64504E79B51}"/>
          </ac:graphicFrameMkLst>
        </pc:graphicFrameChg>
        <pc:picChg chg="add mod">
          <ac:chgData name="Nguyen Thi Mai Ha" userId="8c3a737f-ccdb-4d88-a00c-28a21bbc087f" providerId="ADAL" clId="{F23A4D3C-92B9-49C4-9FFC-FA0856FC0968}" dt="2021-07-18T09:48:37.965" v="3289" actId="14100"/>
          <ac:picMkLst>
            <pc:docMk/>
            <pc:sldMk cId="2990571415" sldId="515"/>
            <ac:picMk id="11" creationId="{2FC249D1-6BAB-4E74-B186-1B5A0A1FB828}"/>
          </ac:picMkLst>
        </pc:picChg>
      </pc:sldChg>
      <pc:sldChg chg="addSp delSp modSp new mod">
        <pc:chgData name="Nguyen Thi Mai Ha" userId="8c3a737f-ccdb-4d88-a00c-28a21bbc087f" providerId="ADAL" clId="{F23A4D3C-92B9-49C4-9FFC-FA0856FC0968}" dt="2021-07-18T12:07:26.869" v="4129" actId="20577"/>
        <pc:sldMkLst>
          <pc:docMk/>
          <pc:sldMk cId="1022384058" sldId="516"/>
        </pc:sldMkLst>
        <pc:spChg chg="mod">
          <ac:chgData name="Nguyen Thi Mai Ha" userId="8c3a737f-ccdb-4d88-a00c-28a21bbc087f" providerId="ADAL" clId="{F23A4D3C-92B9-49C4-9FFC-FA0856FC0968}" dt="2021-07-18T12:07:26.869" v="4129" actId="20577"/>
          <ac:spMkLst>
            <pc:docMk/>
            <pc:sldMk cId="1022384058" sldId="516"/>
            <ac:spMk id="2" creationId="{6F73AB31-807B-4E52-A47C-D539F51F0EB9}"/>
          </ac:spMkLst>
        </pc:spChg>
        <pc:spChg chg="del">
          <ac:chgData name="Nguyen Thi Mai Ha" userId="8c3a737f-ccdb-4d88-a00c-28a21bbc087f" providerId="ADAL" clId="{F23A4D3C-92B9-49C4-9FFC-FA0856FC0968}" dt="2021-07-18T09:46:21.655" v="3269" actId="22"/>
          <ac:spMkLst>
            <pc:docMk/>
            <pc:sldMk cId="1022384058" sldId="516"/>
            <ac:spMk id="3" creationId="{1DCE1836-90C4-4F84-B101-CA2BD38C68D5}"/>
          </ac:spMkLst>
        </pc:spChg>
        <pc:spChg chg="add mod">
          <ac:chgData name="Nguyen Thi Mai Ha" userId="8c3a737f-ccdb-4d88-a00c-28a21bbc087f" providerId="ADAL" clId="{F23A4D3C-92B9-49C4-9FFC-FA0856FC0968}" dt="2021-07-18T11:56:30.669" v="3685" actId="1076"/>
          <ac:spMkLst>
            <pc:docMk/>
            <pc:sldMk cId="1022384058" sldId="516"/>
            <ac:spMk id="3" creationId="{B458792A-ABA3-4175-9707-EA221FC074EC}"/>
          </ac:spMkLst>
        </pc:spChg>
        <pc:spChg chg="add del mod">
          <ac:chgData name="Nguyen Thi Mai Ha" userId="8c3a737f-ccdb-4d88-a00c-28a21bbc087f" providerId="ADAL" clId="{F23A4D3C-92B9-49C4-9FFC-FA0856FC0968}" dt="2021-07-18T11:56:34.400" v="3686" actId="478"/>
          <ac:spMkLst>
            <pc:docMk/>
            <pc:sldMk cId="1022384058" sldId="516"/>
            <ac:spMk id="7" creationId="{39E08EDF-C4E3-4A17-B599-545F2E7F7FE4}"/>
          </ac:spMkLst>
        </pc:spChg>
        <pc:graphicFrameChg chg="add del mod">
          <ac:chgData name="Nguyen Thi Mai Ha" userId="8c3a737f-ccdb-4d88-a00c-28a21bbc087f" providerId="ADAL" clId="{F23A4D3C-92B9-49C4-9FFC-FA0856FC0968}" dt="2021-07-18T12:02:15.371" v="4094" actId="478"/>
          <ac:graphicFrameMkLst>
            <pc:docMk/>
            <pc:sldMk cId="1022384058" sldId="516"/>
            <ac:graphicFrameMk id="4" creationId="{6067E08C-E396-4C51-9D38-08631A6B5B67}"/>
          </ac:graphicFrameMkLst>
        </pc:graphicFrameChg>
        <pc:graphicFrameChg chg="add mod modGraphic">
          <ac:chgData name="Nguyen Thi Mai Ha" userId="8c3a737f-ccdb-4d88-a00c-28a21bbc087f" providerId="ADAL" clId="{F23A4D3C-92B9-49C4-9FFC-FA0856FC0968}" dt="2021-07-18T12:04:34.665" v="4113" actId="122"/>
          <ac:graphicFrameMkLst>
            <pc:docMk/>
            <pc:sldMk cId="1022384058" sldId="516"/>
            <ac:graphicFrameMk id="5" creationId="{93BAE4DF-E3C7-494D-A993-09FCF1E8FD94}"/>
          </ac:graphicFrameMkLst>
        </pc:graphicFrameChg>
        <pc:picChg chg="add del mod ord modCrop">
          <ac:chgData name="Nguyen Thi Mai Ha" userId="8c3a737f-ccdb-4d88-a00c-28a21bbc087f" providerId="ADAL" clId="{F23A4D3C-92B9-49C4-9FFC-FA0856FC0968}" dt="2021-07-18T09:48:01.790" v="3284" actId="21"/>
          <ac:picMkLst>
            <pc:docMk/>
            <pc:sldMk cId="1022384058" sldId="516"/>
            <ac:picMk id="5" creationId="{867D39BA-528C-4E3E-B4BF-B4F0BAF596C0}"/>
          </ac:picMkLst>
        </pc:picChg>
      </pc:sldChg>
      <pc:sldChg chg="addSp delSp modSp add mod">
        <pc:chgData name="Nguyen Thi Mai Ha" userId="8c3a737f-ccdb-4d88-a00c-28a21bbc087f" providerId="ADAL" clId="{F23A4D3C-92B9-49C4-9FFC-FA0856FC0968}" dt="2021-07-18T12:41:45.634" v="4751"/>
        <pc:sldMkLst>
          <pc:docMk/>
          <pc:sldMk cId="3403737150" sldId="517"/>
        </pc:sldMkLst>
        <pc:spChg chg="mod">
          <ac:chgData name="Nguyen Thi Mai Ha" userId="8c3a737f-ccdb-4d88-a00c-28a21bbc087f" providerId="ADAL" clId="{F23A4D3C-92B9-49C4-9FFC-FA0856FC0968}" dt="2021-07-18T12:41:45.634" v="4751"/>
          <ac:spMkLst>
            <pc:docMk/>
            <pc:sldMk cId="3403737150" sldId="517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12:13:39.571" v="4193" actId="13926"/>
          <ac:spMkLst>
            <pc:docMk/>
            <pc:sldMk cId="3403737150" sldId="517"/>
            <ac:spMk id="5" creationId="{42D046F1-5633-4DE5-91C8-6039A16DCE9C}"/>
          </ac:spMkLst>
        </pc:spChg>
        <pc:spChg chg="add del mod">
          <ac:chgData name="Nguyen Thi Mai Ha" userId="8c3a737f-ccdb-4d88-a00c-28a21bbc087f" providerId="ADAL" clId="{F23A4D3C-92B9-49C4-9FFC-FA0856FC0968}" dt="2021-07-18T09:49:05.487" v="3292" actId="478"/>
          <ac:spMkLst>
            <pc:docMk/>
            <pc:sldMk cId="3403737150" sldId="517"/>
            <ac:spMk id="7" creationId="{45F0F916-D61F-4F58-88DD-FA1947FD94E2}"/>
          </ac:spMkLst>
        </pc:spChg>
        <pc:spChg chg="add mod">
          <ac:chgData name="Nguyen Thi Mai Ha" userId="8c3a737f-ccdb-4d88-a00c-28a21bbc087f" providerId="ADAL" clId="{F23A4D3C-92B9-49C4-9FFC-FA0856FC0968}" dt="2021-07-18T12:13:34.897" v="4191" actId="1076"/>
          <ac:spMkLst>
            <pc:docMk/>
            <pc:sldMk cId="3403737150" sldId="517"/>
            <ac:spMk id="9" creationId="{A19671FD-9CDF-4613-975A-4003DDAB162B}"/>
          </ac:spMkLst>
        </pc:spChg>
        <pc:graphicFrameChg chg="add mod modGraphic">
          <ac:chgData name="Nguyen Thi Mai Ha" userId="8c3a737f-ccdb-4d88-a00c-28a21bbc087f" providerId="ADAL" clId="{F23A4D3C-92B9-49C4-9FFC-FA0856FC0968}" dt="2021-07-18T12:13:32.015" v="4190" actId="1076"/>
          <ac:graphicFrameMkLst>
            <pc:docMk/>
            <pc:sldMk cId="3403737150" sldId="517"/>
            <ac:graphicFrameMk id="10" creationId="{057927AC-D5FD-4608-B626-A0A4F1E0A9AC}"/>
          </ac:graphicFrameMkLst>
        </pc:graphicFrameChg>
        <pc:picChg chg="del">
          <ac:chgData name="Nguyen Thi Mai Ha" userId="8c3a737f-ccdb-4d88-a00c-28a21bbc087f" providerId="ADAL" clId="{F23A4D3C-92B9-49C4-9FFC-FA0856FC0968}" dt="2021-07-18T09:49:03.265" v="3291" actId="478"/>
          <ac:picMkLst>
            <pc:docMk/>
            <pc:sldMk cId="3403737150" sldId="517"/>
            <ac:picMk id="11" creationId="{2FC249D1-6BAB-4E74-B186-1B5A0A1FB828}"/>
          </ac:picMkLst>
        </pc:picChg>
      </pc:sldChg>
      <pc:sldChg chg="modSp add mod">
        <pc:chgData name="Nguyen Thi Mai Ha" userId="8c3a737f-ccdb-4d88-a00c-28a21bbc087f" providerId="ADAL" clId="{F23A4D3C-92B9-49C4-9FFC-FA0856FC0968}" dt="2021-07-18T12:41:50.001" v="4752"/>
        <pc:sldMkLst>
          <pc:docMk/>
          <pc:sldMk cId="1732555069" sldId="518"/>
        </pc:sldMkLst>
        <pc:spChg chg="mod">
          <ac:chgData name="Nguyen Thi Mai Ha" userId="8c3a737f-ccdb-4d88-a00c-28a21bbc087f" providerId="ADAL" clId="{F23A4D3C-92B9-49C4-9FFC-FA0856FC0968}" dt="2021-07-18T12:41:50.001" v="4752"/>
          <ac:spMkLst>
            <pc:docMk/>
            <pc:sldMk cId="1732555069" sldId="518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12:13:59.447" v="4197" actId="1076"/>
          <ac:spMkLst>
            <pc:docMk/>
            <pc:sldMk cId="1732555069" sldId="518"/>
            <ac:spMk id="5" creationId="{42D046F1-5633-4DE5-91C8-6039A16DCE9C}"/>
          </ac:spMkLst>
        </pc:spChg>
        <pc:spChg chg="mod">
          <ac:chgData name="Nguyen Thi Mai Ha" userId="8c3a737f-ccdb-4d88-a00c-28a21bbc087f" providerId="ADAL" clId="{F23A4D3C-92B9-49C4-9FFC-FA0856FC0968}" dt="2021-07-18T12:13:56.781" v="4196" actId="1076"/>
          <ac:spMkLst>
            <pc:docMk/>
            <pc:sldMk cId="1732555069" sldId="518"/>
            <ac:spMk id="9" creationId="{A19671FD-9CDF-4613-975A-4003DDAB162B}"/>
          </ac:spMkLst>
        </pc:spChg>
        <pc:graphicFrameChg chg="mod modGraphic">
          <ac:chgData name="Nguyen Thi Mai Ha" userId="8c3a737f-ccdb-4d88-a00c-28a21bbc087f" providerId="ADAL" clId="{F23A4D3C-92B9-49C4-9FFC-FA0856FC0968}" dt="2021-07-18T12:13:54.137" v="4195" actId="1076"/>
          <ac:graphicFrameMkLst>
            <pc:docMk/>
            <pc:sldMk cId="1732555069" sldId="518"/>
            <ac:graphicFrameMk id="10" creationId="{057927AC-D5FD-4608-B626-A0A4F1E0A9AC}"/>
          </ac:graphicFrameMkLst>
        </pc:graphicFrameChg>
      </pc:sldChg>
      <pc:sldChg chg="addSp delSp modSp add mod">
        <pc:chgData name="Nguyen Thi Mai Ha" userId="8c3a737f-ccdb-4d88-a00c-28a21bbc087f" providerId="ADAL" clId="{F23A4D3C-92B9-49C4-9FFC-FA0856FC0968}" dt="2021-07-18T12:41:54.975" v="4753"/>
        <pc:sldMkLst>
          <pc:docMk/>
          <pc:sldMk cId="2779890099" sldId="519"/>
        </pc:sldMkLst>
        <pc:spChg chg="mod">
          <ac:chgData name="Nguyen Thi Mai Ha" userId="8c3a737f-ccdb-4d88-a00c-28a21bbc087f" providerId="ADAL" clId="{F23A4D3C-92B9-49C4-9FFC-FA0856FC0968}" dt="2021-07-18T11:53:30.389" v="3660" actId="20577"/>
          <ac:spMkLst>
            <pc:docMk/>
            <pc:sldMk cId="2779890099" sldId="519"/>
            <ac:spMk id="3" creationId="{00000000-0000-0000-0000-000000000000}"/>
          </ac:spMkLst>
        </pc:spChg>
        <pc:spChg chg="mod">
          <ac:chgData name="Nguyen Thi Mai Ha" userId="8c3a737f-ccdb-4d88-a00c-28a21bbc087f" providerId="ADAL" clId="{F23A4D3C-92B9-49C4-9FFC-FA0856FC0968}" dt="2021-07-18T12:41:54.975" v="4753"/>
          <ac:spMkLst>
            <pc:docMk/>
            <pc:sldMk cId="2779890099" sldId="519"/>
            <ac:spMk id="4" creationId="{BCF2E1BA-A3A5-42AD-B1BC-811D48A55D9F}"/>
          </ac:spMkLst>
        </pc:spChg>
        <pc:spChg chg="mod">
          <ac:chgData name="Nguyen Thi Mai Ha" userId="8c3a737f-ccdb-4d88-a00c-28a21bbc087f" providerId="ADAL" clId="{F23A4D3C-92B9-49C4-9FFC-FA0856FC0968}" dt="2021-07-18T11:55:21.728" v="3683" actId="1076"/>
          <ac:spMkLst>
            <pc:docMk/>
            <pc:sldMk cId="2779890099" sldId="519"/>
            <ac:spMk id="5" creationId="{42D046F1-5633-4DE5-91C8-6039A16DCE9C}"/>
          </ac:spMkLst>
        </pc:spChg>
        <pc:spChg chg="del mod">
          <ac:chgData name="Nguyen Thi Mai Ha" userId="8c3a737f-ccdb-4d88-a00c-28a21bbc087f" providerId="ADAL" clId="{F23A4D3C-92B9-49C4-9FFC-FA0856FC0968}" dt="2021-07-18T11:55:16.218" v="3681" actId="478"/>
          <ac:spMkLst>
            <pc:docMk/>
            <pc:sldMk cId="2779890099" sldId="519"/>
            <ac:spMk id="9" creationId="{A19671FD-9CDF-4613-975A-4003DDAB162B}"/>
          </ac:spMkLst>
        </pc:spChg>
        <pc:graphicFrameChg chg="del mod">
          <ac:chgData name="Nguyen Thi Mai Ha" userId="8c3a737f-ccdb-4d88-a00c-28a21bbc087f" providerId="ADAL" clId="{F23A4D3C-92B9-49C4-9FFC-FA0856FC0968}" dt="2021-07-18T11:55:17.574" v="3682" actId="478"/>
          <ac:graphicFrameMkLst>
            <pc:docMk/>
            <pc:sldMk cId="2779890099" sldId="519"/>
            <ac:graphicFrameMk id="10" creationId="{057927AC-D5FD-4608-B626-A0A4F1E0A9AC}"/>
          </ac:graphicFrameMkLst>
        </pc:graphicFrameChg>
        <pc:picChg chg="add mod modCrop">
          <ac:chgData name="Nguyen Thi Mai Ha" userId="8c3a737f-ccdb-4d88-a00c-28a21bbc087f" providerId="ADAL" clId="{F23A4D3C-92B9-49C4-9FFC-FA0856FC0968}" dt="2021-07-18T11:54:04.230" v="3670" actId="1076"/>
          <ac:picMkLst>
            <pc:docMk/>
            <pc:sldMk cId="2779890099" sldId="519"/>
            <ac:picMk id="7" creationId="{9752C9DE-26A6-48D1-B1FD-CD9BB3B4A592}"/>
          </ac:picMkLst>
        </pc:picChg>
        <pc:picChg chg="del">
          <ac:chgData name="Nguyen Thi Mai Ha" userId="8c3a737f-ccdb-4d88-a00c-28a21bbc087f" providerId="ADAL" clId="{F23A4D3C-92B9-49C4-9FFC-FA0856FC0968}" dt="2021-07-18T11:53:58.167" v="3667" actId="478"/>
          <ac:picMkLst>
            <pc:docMk/>
            <pc:sldMk cId="2779890099" sldId="519"/>
            <ac:picMk id="8" creationId="{06384AAC-CBAC-4259-88A0-00081C3FEE06}"/>
          </ac:picMkLst>
        </pc:picChg>
      </pc:sldChg>
      <pc:sldChg chg="addSp delSp modSp add mod">
        <pc:chgData name="Nguyen Thi Mai Ha" userId="8c3a737f-ccdb-4d88-a00c-28a21bbc087f" providerId="ADAL" clId="{F23A4D3C-92B9-49C4-9FFC-FA0856FC0968}" dt="2021-07-18T12:07:23.089" v="4128" actId="1076"/>
        <pc:sldMkLst>
          <pc:docMk/>
          <pc:sldMk cId="3840761084" sldId="520"/>
        </pc:sldMkLst>
        <pc:spChg chg="mod">
          <ac:chgData name="Nguyen Thi Mai Ha" userId="8c3a737f-ccdb-4d88-a00c-28a21bbc087f" providerId="ADAL" clId="{F23A4D3C-92B9-49C4-9FFC-FA0856FC0968}" dt="2021-07-18T12:05:25.288" v="4121" actId="20577"/>
          <ac:spMkLst>
            <pc:docMk/>
            <pc:sldMk cId="3840761084" sldId="520"/>
            <ac:spMk id="2" creationId="{6F73AB31-807B-4E52-A47C-D539F51F0EB9}"/>
          </ac:spMkLst>
        </pc:spChg>
        <pc:spChg chg="add mod">
          <ac:chgData name="Nguyen Thi Mai Ha" userId="8c3a737f-ccdb-4d88-a00c-28a21bbc087f" providerId="ADAL" clId="{F23A4D3C-92B9-49C4-9FFC-FA0856FC0968}" dt="2021-07-18T12:05:31.546" v="4123" actId="1076"/>
          <ac:spMkLst>
            <pc:docMk/>
            <pc:sldMk cId="3840761084" sldId="520"/>
            <ac:spMk id="4" creationId="{ABE437F5-3967-4AF5-9499-A675E3E0CCFF}"/>
          </ac:spMkLst>
        </pc:spChg>
        <pc:graphicFrameChg chg="del">
          <ac:chgData name="Nguyen Thi Mai Ha" userId="8c3a737f-ccdb-4d88-a00c-28a21bbc087f" providerId="ADAL" clId="{F23A4D3C-92B9-49C4-9FFC-FA0856FC0968}" dt="2021-07-18T12:04:50.980" v="4115" actId="478"/>
          <ac:graphicFrameMkLst>
            <pc:docMk/>
            <pc:sldMk cId="3840761084" sldId="520"/>
            <ac:graphicFrameMk id="5" creationId="{93BAE4DF-E3C7-494D-A993-09FCF1E8FD94}"/>
          </ac:graphicFrameMkLst>
        </pc:graphicFrameChg>
        <pc:graphicFrameChg chg="add mod">
          <ac:chgData name="Nguyen Thi Mai Ha" userId="8c3a737f-ccdb-4d88-a00c-28a21bbc087f" providerId="ADAL" clId="{F23A4D3C-92B9-49C4-9FFC-FA0856FC0968}" dt="2021-07-18T12:07:23.089" v="4128" actId="1076"/>
          <ac:graphicFrameMkLst>
            <pc:docMk/>
            <pc:sldMk cId="3840761084" sldId="520"/>
            <ac:graphicFrameMk id="6" creationId="{A677DE88-6DB2-4182-AC8C-06D511D892E4}"/>
          </ac:graphicFrameMkLst>
        </pc:graphicFrameChg>
      </pc:sldChg>
      <pc:sldChg chg="addSp delSp modSp add mod">
        <pc:chgData name="Nguyen Thi Mai Ha" userId="8c3a737f-ccdb-4d88-a00c-28a21bbc087f" providerId="ADAL" clId="{F23A4D3C-92B9-49C4-9FFC-FA0856FC0968}" dt="2021-07-18T12:14:31.538" v="4199" actId="1076"/>
        <pc:sldMkLst>
          <pc:docMk/>
          <pc:sldMk cId="746140596" sldId="521"/>
        </pc:sldMkLst>
        <pc:spChg chg="mod">
          <ac:chgData name="Nguyen Thi Mai Ha" userId="8c3a737f-ccdb-4d88-a00c-28a21bbc087f" providerId="ADAL" clId="{F23A4D3C-92B9-49C4-9FFC-FA0856FC0968}" dt="2021-07-18T12:14:31.538" v="4199" actId="1076"/>
          <ac:spMkLst>
            <pc:docMk/>
            <pc:sldMk cId="746140596" sldId="521"/>
            <ac:spMk id="2" creationId="{6F73AB31-807B-4E52-A47C-D539F51F0EB9}"/>
          </ac:spMkLst>
        </pc:spChg>
        <pc:graphicFrameChg chg="add mod modGraphic">
          <ac:chgData name="Nguyen Thi Mai Ha" userId="8c3a737f-ccdb-4d88-a00c-28a21bbc087f" providerId="ADAL" clId="{F23A4D3C-92B9-49C4-9FFC-FA0856FC0968}" dt="2021-07-18T12:10:23.693" v="4155" actId="1076"/>
          <ac:graphicFrameMkLst>
            <pc:docMk/>
            <pc:sldMk cId="746140596" sldId="521"/>
            <ac:graphicFrameMk id="5" creationId="{4FE5F8F0-ADB9-4AAC-9D92-372D0A1BE0BF}"/>
          </ac:graphicFrameMkLst>
        </pc:graphicFrameChg>
        <pc:graphicFrameChg chg="del">
          <ac:chgData name="Nguyen Thi Mai Ha" userId="8c3a737f-ccdb-4d88-a00c-28a21bbc087f" providerId="ADAL" clId="{F23A4D3C-92B9-49C4-9FFC-FA0856FC0968}" dt="2021-07-18T12:07:33.900" v="4131" actId="478"/>
          <ac:graphicFrameMkLst>
            <pc:docMk/>
            <pc:sldMk cId="746140596" sldId="521"/>
            <ac:graphicFrameMk id="6" creationId="{A677DE88-6DB2-4182-AC8C-06D511D892E4}"/>
          </ac:graphicFrameMkLst>
        </pc:graphicFrameChg>
      </pc:sldChg>
      <pc:sldChg chg="addSp delSp modSp new mod">
        <pc:chgData name="Nguyen Thi Mai Ha" userId="8c3a737f-ccdb-4d88-a00c-28a21bbc087f" providerId="ADAL" clId="{F23A4D3C-92B9-49C4-9FFC-FA0856FC0968}" dt="2021-07-18T12:32:12.380" v="4296" actId="1076"/>
        <pc:sldMkLst>
          <pc:docMk/>
          <pc:sldMk cId="2609284348" sldId="522"/>
        </pc:sldMkLst>
        <pc:spChg chg="mod">
          <ac:chgData name="Nguyen Thi Mai Ha" userId="8c3a737f-ccdb-4d88-a00c-28a21bbc087f" providerId="ADAL" clId="{F23A4D3C-92B9-49C4-9FFC-FA0856FC0968}" dt="2021-07-18T12:31:24.490" v="4248" actId="20577"/>
          <ac:spMkLst>
            <pc:docMk/>
            <pc:sldMk cId="2609284348" sldId="522"/>
            <ac:spMk id="2" creationId="{84674395-FF24-4312-82E3-B439B7C33DE3}"/>
          </ac:spMkLst>
        </pc:spChg>
        <pc:spChg chg="del">
          <ac:chgData name="Nguyen Thi Mai Ha" userId="8c3a737f-ccdb-4d88-a00c-28a21bbc087f" providerId="ADAL" clId="{F23A4D3C-92B9-49C4-9FFC-FA0856FC0968}" dt="2021-07-18T12:18:25.006" v="4206" actId="22"/>
          <ac:spMkLst>
            <pc:docMk/>
            <pc:sldMk cId="2609284348" sldId="522"/>
            <ac:spMk id="3" creationId="{723CCE51-4CE2-444F-BC9B-89C4E616E890}"/>
          </ac:spMkLst>
        </pc:spChg>
        <pc:spChg chg="add mod">
          <ac:chgData name="Nguyen Thi Mai Ha" userId="8c3a737f-ccdb-4d88-a00c-28a21bbc087f" providerId="ADAL" clId="{F23A4D3C-92B9-49C4-9FFC-FA0856FC0968}" dt="2021-07-18T12:32:12.380" v="4296" actId="1076"/>
          <ac:spMkLst>
            <pc:docMk/>
            <pc:sldMk cId="2609284348" sldId="522"/>
            <ac:spMk id="8" creationId="{D91A3696-6D3C-4E04-8803-C1EEC43E8610}"/>
          </ac:spMkLst>
        </pc:spChg>
        <pc:picChg chg="add mod ord modCrop">
          <ac:chgData name="Nguyen Thi Mai Ha" userId="8c3a737f-ccdb-4d88-a00c-28a21bbc087f" providerId="ADAL" clId="{F23A4D3C-92B9-49C4-9FFC-FA0856FC0968}" dt="2021-07-18T12:31:09.484" v="4246" actId="1076"/>
          <ac:picMkLst>
            <pc:docMk/>
            <pc:sldMk cId="2609284348" sldId="522"/>
            <ac:picMk id="5" creationId="{0DC37B5B-4075-4870-A56F-BECD86670356}"/>
          </ac:picMkLst>
        </pc:picChg>
        <pc:picChg chg="add mod modCrop">
          <ac:chgData name="Nguyen Thi Mai Ha" userId="8c3a737f-ccdb-4d88-a00c-28a21bbc087f" providerId="ADAL" clId="{F23A4D3C-92B9-49C4-9FFC-FA0856FC0968}" dt="2021-07-18T12:30:17.523" v="4241" actId="14100"/>
          <ac:picMkLst>
            <pc:docMk/>
            <pc:sldMk cId="2609284348" sldId="522"/>
            <ac:picMk id="7" creationId="{283286A4-CB0A-4965-A65D-74F4B8A2ED70}"/>
          </ac:picMkLst>
        </pc:picChg>
      </pc:sldChg>
      <pc:sldMasterChg chg="delSldLayout">
        <pc:chgData name="Nguyen Thi Mai Ha" userId="8c3a737f-ccdb-4d88-a00c-28a21bbc087f" providerId="ADAL" clId="{F23A4D3C-92B9-49C4-9FFC-FA0856FC0968}" dt="2021-07-18T05:59:07.511" v="1867" actId="47"/>
        <pc:sldMasterMkLst>
          <pc:docMk/>
          <pc:sldMasterMk cId="1884767036" sldId="2147483696"/>
        </pc:sldMasterMkLst>
        <pc:sldLayoutChg chg="del">
          <pc:chgData name="Nguyen Thi Mai Ha" userId="8c3a737f-ccdb-4d88-a00c-28a21bbc087f" providerId="ADAL" clId="{F23A4D3C-92B9-49C4-9FFC-FA0856FC0968}" dt="2021-07-18T05:59:07.511" v="1867" actId="47"/>
          <pc:sldLayoutMkLst>
            <pc:docMk/>
            <pc:sldMasterMk cId="1884767036" sldId="2147483696"/>
            <pc:sldLayoutMk cId="2527471930" sldId="2147483698"/>
          </pc:sldLayoutMkLst>
        </pc:sldLayoutChg>
      </pc:sldMasterChg>
      <pc:sldMasterChg chg="modTransition modSldLayout">
        <pc:chgData name="Nguyen Thi Mai Ha" userId="8c3a737f-ccdb-4d88-a00c-28a21bbc087f" providerId="ADAL" clId="{F23A4D3C-92B9-49C4-9FFC-FA0856FC0968}" dt="2021-07-17T15:03:09.399" v="721"/>
        <pc:sldMasterMkLst>
          <pc:docMk/>
          <pc:sldMasterMk cId="6005828" sldId="2147483699"/>
        </pc:sldMasterMkLst>
        <pc:sldLayoutChg chg="addSp 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395938881" sldId="2147483700"/>
          </pc:sldLayoutMkLst>
          <pc:cxnChg chg="add">
            <ac:chgData name="Nguyen Thi Mai Ha" userId="8c3a737f-ccdb-4d88-a00c-28a21bbc087f" providerId="ADAL" clId="{F23A4D3C-92B9-49C4-9FFC-FA0856FC0968}" dt="2021-07-17T15:02:49.556" v="720"/>
            <ac:cxnSpMkLst>
              <pc:docMk/>
              <pc:sldMasterMk cId="6005828" sldId="2147483699"/>
              <pc:sldLayoutMk cId="395938881" sldId="2147483700"/>
              <ac:cxnSpMk id="7" creationId="{74900FFE-99FA-4291-BE14-C91ADD4C4AE0}"/>
            </ac:cxnSpMkLst>
          </pc:cxnChg>
          <pc:cxnChg chg="add">
            <ac:chgData name="Nguyen Thi Mai Ha" userId="8c3a737f-ccdb-4d88-a00c-28a21bbc087f" providerId="ADAL" clId="{F23A4D3C-92B9-49C4-9FFC-FA0856FC0968}" dt="2021-07-17T15:02:49.556" v="720"/>
            <ac:cxnSpMkLst>
              <pc:docMk/>
              <pc:sldMasterMk cId="6005828" sldId="2147483699"/>
              <pc:sldLayoutMk cId="395938881" sldId="2147483700"/>
              <ac:cxnSpMk id="8" creationId="{20CC7E19-FA1B-4A26-BE0E-2576E0E07475}"/>
            </ac:cxnSpMkLst>
          </pc:cxnChg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3761644586" sldId="2147483701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698112478" sldId="2147483702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471189631" sldId="2147483703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2006783983" sldId="2147483704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1192004134" sldId="2147483705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1920064401" sldId="2147483706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913206157" sldId="2147483707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3557855297" sldId="2147483708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1247113675" sldId="2147483709"/>
          </pc:sldLayoutMkLst>
        </pc:sldLayoutChg>
        <pc:sldLayoutChg chg="modTransition">
          <pc:chgData name="Nguyen Thi Mai Ha" userId="8c3a737f-ccdb-4d88-a00c-28a21bbc087f" providerId="ADAL" clId="{F23A4D3C-92B9-49C4-9FFC-FA0856FC0968}" dt="2021-07-17T15:03:09.399" v="721"/>
          <pc:sldLayoutMkLst>
            <pc:docMk/>
            <pc:sldMasterMk cId="6005828" sldId="2147483699"/>
            <pc:sldLayoutMk cId="2618091569" sldId="214748371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D4573-58E7-4156-A133-2731F5F8D1A6}" type="datetimeFigureOut">
              <a:rPr lang="en-US" smtClean="0"/>
              <a:t>05/11/2021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B0CF2-7F87-4E02-A248-870047730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5A087A5-1F62-411E-9ADB-48A03BD12AA2}" type="slidenum">
              <a:rPr lang="en-US" altLang="en-US" smtClean="0"/>
              <a:pPr/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199566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508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93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B0CF2-7F87-4E02-A248-870047730F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9574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93B0CF2-7F87-4E02-A248-870047730F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60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197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194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217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0534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>
              <a:buFontTx/>
              <a:buChar char="-"/>
            </a:pPr>
            <a:endParaRPr lang="en-US" altLang="en-US" b="1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FBAE16-57D0-4051-933B-4E11180E62F5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566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EAB7E7-AE18-491E-8AAC-DA3B302751DD}" type="slidenum">
              <a:rPr lang="en-US" altLang="en-US" smtClean="0"/>
              <a:pPr/>
              <a:t>19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1867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05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B5020-0B02-4185-9BDF-61E23C730B52}" type="slidenum">
              <a:rPr lang="en-US" altLang="en-US" smtClean="0"/>
              <a:pPr/>
              <a:t>20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71744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61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562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1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>
              <a:buFontTx/>
              <a:buChar char="-"/>
            </a:pPr>
            <a:endParaRPr lang="en-US" altLang="en-US" b="1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F87C622-E9C7-4C19-BF2B-EE858690E1DD}" type="slidenum">
              <a:rPr lang="en-US" altLang="en-US" smtClean="0"/>
              <a:pPr/>
              <a:t>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633840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1BE70A5-0BFB-4EB7-8200-9480136EA2D2}" type="slidenum">
              <a:rPr lang="en-US" altLang="en-US" smtClean="0"/>
              <a:pPr/>
              <a:t>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470865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1450" indent="-171450">
              <a:buFontTx/>
              <a:buChar char="-"/>
            </a:pPr>
            <a:endParaRPr lang="en-US" altLang="en-US" b="1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1FBAE16-57D0-4051-933B-4E11180E62F5}" type="slidenum">
              <a:rPr lang="en-US" altLang="en-US" smtClean="0"/>
              <a:pPr/>
              <a:t>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18963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74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B0CF2-7F87-4E02-A248-870047730F9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83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Võ Nhật Trường</a:t>
            </a:r>
          </a:p>
        </p:txBody>
      </p:sp>
    </p:spTree>
    <p:extLst>
      <p:ext uri="{BB962C8B-B14F-4D97-AF65-F5344CB8AC3E}">
        <p14:creationId xmlns:p14="http://schemas.microsoft.com/office/powerpoint/2010/main" val="134429654"/>
      </p:ext>
    </p:extLst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9EFBB-CFA1-4AA8-9123-F0B52DBD84FE}" type="datetime1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96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D5871-AB0F-4B3D-8861-97E78CB7B47E}" type="datetime1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84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18406-4C3F-4F3E-80BD-A22568EA37EB}" type="datetime1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2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406400" y="6248401"/>
            <a:ext cx="28448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605867" y="6308726"/>
            <a:ext cx="2844800" cy="244475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6F3906B-1732-4897-A8F2-4CD7EF9A25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2747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A1D30-C0A0-4124-A783-34D9F15FA0FE}" type="datetime1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75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28077-7188-48C5-8679-2287FAC952E9}" type="datetime1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9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CB740-6776-4EE9-99FD-96D592FA5A23}" type="datetime1">
              <a:rPr lang="en-US" smtClean="0"/>
              <a:t>05/11/2021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0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6BD99-6FFD-46C5-B5E2-43A34BDA2566}" type="datetime1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9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2678E-214C-4CF8-97C7-95015FB02960}" type="datetime1">
              <a:rPr lang="en-US" smtClean="0"/>
              <a:t>05/11/2021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7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660E0-FA77-4473-A859-74127B089143}" type="datetime1">
              <a:rPr lang="en-US" smtClean="0"/>
              <a:t>05/11/2021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15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7B8-9F07-4899-827D-5F3CFDDEB574}" type="datetime1">
              <a:rPr lang="en-US" smtClean="0"/>
              <a:t>05/11/2021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7C5C-1CD1-417D-A89C-14747F5222C7}" type="datetime1">
              <a:rPr lang="en-US" smtClean="0"/>
              <a:t>05/11/2021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22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2"/>
          <p:cNvSpPr>
            <a:spLocks noChangeArrowheads="1"/>
          </p:cNvSpPr>
          <p:nvPr userDrawn="1"/>
        </p:nvSpPr>
        <p:spPr bwMode="auto">
          <a:xfrm>
            <a:off x="296353" y="2484443"/>
            <a:ext cx="687919" cy="515937"/>
          </a:xfrm>
          <a:custGeom>
            <a:avLst/>
            <a:gdLst>
              <a:gd name="G0" fmla="+- 7776 0 0"/>
              <a:gd name="G1" fmla="+- 21600 0 7776"/>
              <a:gd name="G2" fmla="+- 21600 0 7776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7776" y="10800"/>
                </a:moveTo>
                <a:cubicBezTo>
                  <a:pt x="7776" y="12470"/>
                  <a:pt x="9130" y="13824"/>
                  <a:pt x="10800" y="13824"/>
                </a:cubicBezTo>
                <a:cubicBezTo>
                  <a:pt x="12470" y="13824"/>
                  <a:pt x="13824" y="12470"/>
                  <a:pt x="13824" y="10800"/>
                </a:cubicBezTo>
                <a:cubicBezTo>
                  <a:pt x="13824" y="9130"/>
                  <a:pt x="12470" y="7776"/>
                  <a:pt x="10800" y="7776"/>
                </a:cubicBezTo>
                <a:cubicBezTo>
                  <a:pt x="9130" y="7776"/>
                  <a:pt x="7776" y="9130"/>
                  <a:pt x="7776" y="10800"/>
                </a:cubicBez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43" name="WordArt 3"/>
          <p:cNvSpPr>
            <a:spLocks noChangeArrowheads="1" noChangeShapeType="1" noTextEdit="1"/>
          </p:cNvSpPr>
          <p:nvPr userDrawn="1"/>
        </p:nvSpPr>
        <p:spPr bwMode="auto">
          <a:xfrm>
            <a:off x="1206617" y="2544767"/>
            <a:ext cx="505883" cy="33655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A</a:t>
            </a:r>
          </a:p>
        </p:txBody>
      </p:sp>
      <p:sp>
        <p:nvSpPr>
          <p:cNvPr id="87044" name="WordArt 4"/>
          <p:cNvSpPr>
            <a:spLocks noChangeArrowheads="1" noChangeShapeType="1" noTextEdit="1"/>
          </p:cNvSpPr>
          <p:nvPr userDrawn="1"/>
        </p:nvSpPr>
        <p:spPr bwMode="auto">
          <a:xfrm>
            <a:off x="1221435" y="3646418"/>
            <a:ext cx="505884" cy="33655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B</a:t>
            </a:r>
          </a:p>
        </p:txBody>
      </p:sp>
      <p:sp>
        <p:nvSpPr>
          <p:cNvPr id="87045" name="WordArt 5"/>
          <p:cNvSpPr>
            <a:spLocks noChangeArrowheads="1" noChangeShapeType="1" noTextEdit="1"/>
          </p:cNvSpPr>
          <p:nvPr userDrawn="1"/>
        </p:nvSpPr>
        <p:spPr bwMode="auto">
          <a:xfrm>
            <a:off x="1206617" y="4821164"/>
            <a:ext cx="505883" cy="33655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C</a:t>
            </a:r>
          </a:p>
        </p:txBody>
      </p:sp>
      <p:sp>
        <p:nvSpPr>
          <p:cNvPr id="87046" name="WordArt 6"/>
          <p:cNvSpPr>
            <a:spLocks noChangeArrowheads="1" noChangeShapeType="1" noTextEdit="1"/>
          </p:cNvSpPr>
          <p:nvPr userDrawn="1"/>
        </p:nvSpPr>
        <p:spPr bwMode="auto">
          <a:xfrm>
            <a:off x="1206617" y="5870499"/>
            <a:ext cx="505883" cy="33655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 Black" panose="020B0A04020102020204" pitchFamily="34" charset="0"/>
              </a:rPr>
              <a:t>D</a:t>
            </a:r>
          </a:p>
        </p:txBody>
      </p:sp>
      <p:sp>
        <p:nvSpPr>
          <p:cNvPr id="87047" name="Oval 7"/>
          <p:cNvSpPr>
            <a:spLocks noChangeArrowheads="1"/>
          </p:cNvSpPr>
          <p:nvPr userDrawn="1"/>
        </p:nvSpPr>
        <p:spPr bwMode="auto">
          <a:xfrm>
            <a:off x="469920" y="2616200"/>
            <a:ext cx="338667" cy="2540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48" name="AutoShape 8"/>
          <p:cNvSpPr>
            <a:spLocks noChangeArrowheads="1"/>
          </p:cNvSpPr>
          <p:nvPr userDrawn="1"/>
        </p:nvSpPr>
        <p:spPr bwMode="auto">
          <a:xfrm>
            <a:off x="296353" y="3576567"/>
            <a:ext cx="687919" cy="515937"/>
          </a:xfrm>
          <a:custGeom>
            <a:avLst/>
            <a:gdLst>
              <a:gd name="G0" fmla="+- 8175 0 0"/>
              <a:gd name="G1" fmla="+- 21600 0 8175"/>
              <a:gd name="G2" fmla="+- 21600 0 8175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175" y="10800"/>
                </a:moveTo>
                <a:cubicBezTo>
                  <a:pt x="8175" y="12250"/>
                  <a:pt x="9350" y="13425"/>
                  <a:pt x="10800" y="13425"/>
                </a:cubicBezTo>
                <a:cubicBezTo>
                  <a:pt x="12250" y="13425"/>
                  <a:pt x="13425" y="12250"/>
                  <a:pt x="13425" y="10800"/>
                </a:cubicBezTo>
                <a:cubicBezTo>
                  <a:pt x="13425" y="9350"/>
                  <a:pt x="12250" y="8175"/>
                  <a:pt x="10800" y="8175"/>
                </a:cubicBezTo>
                <a:cubicBezTo>
                  <a:pt x="9350" y="8175"/>
                  <a:pt x="8175" y="9350"/>
                  <a:pt x="8175" y="10800"/>
                </a:cubicBez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49" name="Oval 9"/>
          <p:cNvSpPr>
            <a:spLocks noChangeArrowheads="1"/>
          </p:cNvSpPr>
          <p:nvPr userDrawn="1"/>
        </p:nvSpPr>
        <p:spPr bwMode="auto">
          <a:xfrm>
            <a:off x="469920" y="3706739"/>
            <a:ext cx="338667" cy="2540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0" name="AutoShape 10"/>
          <p:cNvSpPr>
            <a:spLocks noChangeArrowheads="1"/>
          </p:cNvSpPr>
          <p:nvPr userDrawn="1"/>
        </p:nvSpPr>
        <p:spPr bwMode="auto">
          <a:xfrm>
            <a:off x="296353" y="4710042"/>
            <a:ext cx="687919" cy="515937"/>
          </a:xfrm>
          <a:custGeom>
            <a:avLst/>
            <a:gdLst>
              <a:gd name="G0" fmla="+- 8175 0 0"/>
              <a:gd name="G1" fmla="+- 21600 0 8175"/>
              <a:gd name="G2" fmla="+- 21600 0 8175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175" y="10800"/>
                </a:moveTo>
                <a:cubicBezTo>
                  <a:pt x="8175" y="12250"/>
                  <a:pt x="9350" y="13425"/>
                  <a:pt x="10800" y="13425"/>
                </a:cubicBezTo>
                <a:cubicBezTo>
                  <a:pt x="12250" y="13425"/>
                  <a:pt x="13425" y="12250"/>
                  <a:pt x="13425" y="10800"/>
                </a:cubicBezTo>
                <a:cubicBezTo>
                  <a:pt x="13425" y="9350"/>
                  <a:pt x="12250" y="8175"/>
                  <a:pt x="10800" y="8175"/>
                </a:cubicBezTo>
                <a:cubicBezTo>
                  <a:pt x="9350" y="8175"/>
                  <a:pt x="8175" y="9350"/>
                  <a:pt x="8175" y="10800"/>
                </a:cubicBez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1" name="Oval 11"/>
          <p:cNvSpPr>
            <a:spLocks noChangeArrowheads="1"/>
          </p:cNvSpPr>
          <p:nvPr userDrawn="1"/>
        </p:nvSpPr>
        <p:spPr bwMode="auto">
          <a:xfrm>
            <a:off x="469920" y="4841797"/>
            <a:ext cx="338667" cy="2540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2" name="AutoShape 12"/>
          <p:cNvSpPr>
            <a:spLocks noChangeArrowheads="1"/>
          </p:cNvSpPr>
          <p:nvPr userDrawn="1"/>
        </p:nvSpPr>
        <p:spPr bwMode="auto">
          <a:xfrm>
            <a:off x="296353" y="5746670"/>
            <a:ext cx="687919" cy="515939"/>
          </a:xfrm>
          <a:custGeom>
            <a:avLst/>
            <a:gdLst>
              <a:gd name="G0" fmla="+- 8374 0 0"/>
              <a:gd name="G1" fmla="+- 21600 0 8374"/>
              <a:gd name="G2" fmla="+- 21600 0 837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374" y="10800"/>
                </a:moveTo>
                <a:cubicBezTo>
                  <a:pt x="8374" y="12140"/>
                  <a:pt x="9460" y="13226"/>
                  <a:pt x="10800" y="13226"/>
                </a:cubicBezTo>
                <a:cubicBezTo>
                  <a:pt x="12140" y="13226"/>
                  <a:pt x="13226" y="12140"/>
                  <a:pt x="13226" y="10800"/>
                </a:cubicBezTo>
                <a:cubicBezTo>
                  <a:pt x="13226" y="9460"/>
                  <a:pt x="12140" y="8374"/>
                  <a:pt x="10800" y="8374"/>
                </a:cubicBezTo>
                <a:cubicBezTo>
                  <a:pt x="9460" y="8374"/>
                  <a:pt x="8374" y="9460"/>
                  <a:pt x="8374" y="10800"/>
                </a:cubicBez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3" name="Oval 13"/>
          <p:cNvSpPr>
            <a:spLocks noChangeArrowheads="1"/>
          </p:cNvSpPr>
          <p:nvPr userDrawn="1"/>
        </p:nvSpPr>
        <p:spPr bwMode="auto">
          <a:xfrm>
            <a:off x="469920" y="5878433"/>
            <a:ext cx="338667" cy="2540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5" name="AutoShape 15"/>
          <p:cNvSpPr>
            <a:spLocks noChangeArrowheads="1"/>
          </p:cNvSpPr>
          <p:nvPr userDrawn="1"/>
        </p:nvSpPr>
        <p:spPr bwMode="auto">
          <a:xfrm>
            <a:off x="1930510" y="2133638"/>
            <a:ext cx="9804292" cy="1066772"/>
          </a:xfrm>
          <a:prstGeom prst="roundRect">
            <a:avLst>
              <a:gd name="adj" fmla="val 16667"/>
            </a:avLst>
          </a:prstGeom>
          <a:solidFill>
            <a:srgbClr val="FFCC99">
              <a:alpha val="64999"/>
            </a:srgbClr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6" name="AutoShape 16"/>
          <p:cNvSpPr>
            <a:spLocks noChangeArrowheads="1"/>
          </p:cNvSpPr>
          <p:nvPr userDrawn="1"/>
        </p:nvSpPr>
        <p:spPr bwMode="auto">
          <a:xfrm>
            <a:off x="1930514" y="3284112"/>
            <a:ext cx="9804292" cy="1059264"/>
          </a:xfrm>
          <a:prstGeom prst="roundRect">
            <a:avLst>
              <a:gd name="adj" fmla="val 16667"/>
            </a:avLst>
          </a:prstGeom>
          <a:solidFill>
            <a:srgbClr val="FFCC99">
              <a:alpha val="64999"/>
            </a:srgbClr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7" name="AutoShape 17"/>
          <p:cNvSpPr>
            <a:spLocks noChangeArrowheads="1"/>
          </p:cNvSpPr>
          <p:nvPr userDrawn="1"/>
        </p:nvSpPr>
        <p:spPr bwMode="auto">
          <a:xfrm>
            <a:off x="1930514" y="4419578"/>
            <a:ext cx="9804292" cy="1066772"/>
          </a:xfrm>
          <a:prstGeom prst="roundRect">
            <a:avLst>
              <a:gd name="adj" fmla="val 16667"/>
            </a:avLst>
          </a:prstGeom>
          <a:solidFill>
            <a:srgbClr val="FFCC99">
              <a:alpha val="64999"/>
            </a:srgbClr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8" name="AutoShape 18"/>
          <p:cNvSpPr>
            <a:spLocks noChangeArrowheads="1"/>
          </p:cNvSpPr>
          <p:nvPr userDrawn="1"/>
        </p:nvSpPr>
        <p:spPr bwMode="auto">
          <a:xfrm>
            <a:off x="1930514" y="5575224"/>
            <a:ext cx="9804292" cy="1130295"/>
          </a:xfrm>
          <a:prstGeom prst="roundRect">
            <a:avLst>
              <a:gd name="adj" fmla="val 16667"/>
            </a:avLst>
          </a:prstGeom>
          <a:solidFill>
            <a:srgbClr val="FFCC99">
              <a:alpha val="64999"/>
            </a:srgbClr>
          </a:soli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59" name="Rectangle 19"/>
          <p:cNvSpPr>
            <a:spLocks noChangeArrowheads="1"/>
          </p:cNvSpPr>
          <p:nvPr userDrawn="1"/>
        </p:nvSpPr>
        <p:spPr bwMode="auto">
          <a:xfrm>
            <a:off x="1930510" y="622339"/>
            <a:ext cx="9804292" cy="14351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87060" name="WordArt 20"/>
          <p:cNvSpPr>
            <a:spLocks noChangeArrowheads="1" noChangeShapeType="1" noTextEdit="1"/>
          </p:cNvSpPr>
          <p:nvPr userDrawn="1"/>
        </p:nvSpPr>
        <p:spPr bwMode="auto">
          <a:xfrm>
            <a:off x="268823" y="984254"/>
            <a:ext cx="13569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Câu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hỏi</a:t>
            </a:r>
            <a:endParaRPr 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7062" name="WordArt 22"/>
          <p:cNvSpPr>
            <a:spLocks noChangeArrowheads="1" noChangeShapeType="1" noTextEdit="1"/>
          </p:cNvSpPr>
          <p:nvPr userDrawn="1"/>
        </p:nvSpPr>
        <p:spPr bwMode="auto">
          <a:xfrm>
            <a:off x="304802" y="76203"/>
            <a:ext cx="4368837" cy="4572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2700">
                  <a:solidFill>
                    <a:srgbClr val="FF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>
                        <a:alpha val="67999"/>
                      </a:srgbClr>
                    </a:gs>
                    <a:gs pos="21001">
                      <a:srgbClr val="0819FB">
                        <a:alpha val="71990"/>
                      </a:srgbClr>
                    </a:gs>
                    <a:gs pos="35001">
                      <a:srgbClr val="1A8D48">
                        <a:alpha val="74650"/>
                      </a:srgbClr>
                    </a:gs>
                    <a:gs pos="52000">
                      <a:srgbClr val="FFFF00">
                        <a:alpha val="77879"/>
                      </a:srgbClr>
                    </a:gs>
                    <a:gs pos="73000">
                      <a:srgbClr val="EE3F17">
                        <a:alpha val="81869"/>
                      </a:srgbClr>
                    </a:gs>
                    <a:gs pos="88000">
                      <a:srgbClr val="E81766">
                        <a:alpha val="84719"/>
                      </a:srgbClr>
                    </a:gs>
                    <a:gs pos="100000">
                      <a:srgbClr val="A603AB">
                        <a:alpha val="87000"/>
                      </a:srgbClr>
                    </a:gs>
                  </a:gsLst>
                  <a:lin ang="270000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Bài</a:t>
            </a:r>
            <a:r>
              <a:rPr lang="en-US" sz="3600" kern="10" dirty="0">
                <a:ln w="12700">
                  <a:solidFill>
                    <a:srgbClr val="FF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>
                        <a:alpha val="67999"/>
                      </a:srgbClr>
                    </a:gs>
                    <a:gs pos="21001">
                      <a:srgbClr val="0819FB">
                        <a:alpha val="71990"/>
                      </a:srgbClr>
                    </a:gs>
                    <a:gs pos="35001">
                      <a:srgbClr val="1A8D48">
                        <a:alpha val="74650"/>
                      </a:srgbClr>
                    </a:gs>
                    <a:gs pos="52000">
                      <a:srgbClr val="FFFF00">
                        <a:alpha val="77879"/>
                      </a:srgbClr>
                    </a:gs>
                    <a:gs pos="73000">
                      <a:srgbClr val="EE3F17">
                        <a:alpha val="81869"/>
                      </a:srgbClr>
                    </a:gs>
                    <a:gs pos="88000">
                      <a:srgbClr val="E81766">
                        <a:alpha val="84719"/>
                      </a:srgbClr>
                    </a:gs>
                    <a:gs pos="100000">
                      <a:srgbClr val="A603AB">
                        <a:alpha val="87000"/>
                      </a:srgbClr>
                    </a:gs>
                  </a:gsLst>
                  <a:lin ang="270000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600" kern="10" dirty="0" err="1">
                <a:ln w="12700">
                  <a:solidFill>
                    <a:srgbClr val="FF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>
                        <a:alpha val="67999"/>
                      </a:srgbClr>
                    </a:gs>
                    <a:gs pos="21001">
                      <a:srgbClr val="0819FB">
                        <a:alpha val="71990"/>
                      </a:srgbClr>
                    </a:gs>
                    <a:gs pos="35001">
                      <a:srgbClr val="1A8D48">
                        <a:alpha val="74650"/>
                      </a:srgbClr>
                    </a:gs>
                    <a:gs pos="52000">
                      <a:srgbClr val="FFFF00">
                        <a:alpha val="77879"/>
                      </a:srgbClr>
                    </a:gs>
                    <a:gs pos="73000">
                      <a:srgbClr val="EE3F17">
                        <a:alpha val="81869"/>
                      </a:srgbClr>
                    </a:gs>
                    <a:gs pos="88000">
                      <a:srgbClr val="E81766">
                        <a:alpha val="84719"/>
                      </a:srgbClr>
                    </a:gs>
                    <a:gs pos="100000">
                      <a:srgbClr val="A603AB">
                        <a:alpha val="87000"/>
                      </a:srgbClr>
                    </a:gs>
                  </a:gsLst>
                  <a:lin ang="270000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tập</a:t>
            </a:r>
            <a:endParaRPr lang="en-US" sz="3600" kern="10" dirty="0">
              <a:ln w="12700">
                <a:solidFill>
                  <a:srgbClr val="FF33CC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>
                      <a:alpha val="67999"/>
                    </a:srgbClr>
                  </a:gs>
                  <a:gs pos="21001">
                    <a:srgbClr val="0819FB">
                      <a:alpha val="71990"/>
                    </a:srgbClr>
                  </a:gs>
                  <a:gs pos="35001">
                    <a:srgbClr val="1A8D48">
                      <a:alpha val="74650"/>
                    </a:srgbClr>
                  </a:gs>
                  <a:gs pos="52000">
                    <a:srgbClr val="FFFF00">
                      <a:alpha val="77879"/>
                    </a:srgbClr>
                  </a:gs>
                  <a:gs pos="73000">
                    <a:srgbClr val="EE3F17">
                      <a:alpha val="81869"/>
                    </a:srgbClr>
                  </a:gs>
                  <a:gs pos="88000">
                    <a:srgbClr val="E81766">
                      <a:alpha val="84719"/>
                    </a:srgbClr>
                  </a:gs>
                  <a:gs pos="100000">
                    <a:srgbClr val="A603AB">
                      <a:alpha val="87000"/>
                    </a:srgbClr>
                  </a:gs>
                </a:gsLst>
                <a:lin ang="270000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767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67 -1.32948E-6 C 0.49167 0.00023 -0.00711 0.00347 -0.00764 0.00717 C -0.00764 0.01087 0.49167 -1.32948E-6 0.49167 0.00023 Z " pathEditMode="relative" rAng="0" ptsTypes="aaa">
                                      <p:cBhvr>
                                        <p:cTn id="6" dur="5000" fill="hold"/>
                                        <p:tgtEl>
                                          <p:spTgt spid="87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65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46459-E3C3-4969-9224-5ED50B492D17}" type="datetime1">
              <a:rPr lang="en-US" smtClean="0"/>
              <a:pPr/>
              <a:t>05/11/2021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Add a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5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bin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hyperlink" Target="mailto:thcs.bd.ltthuy@dongtrieu.edu.vn" TargetMode="External"/><Relationship Id="rId5" Type="http://schemas.openxmlformats.org/officeDocument/2006/relationships/image" Target="../media/image2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14.pn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1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Relationship Id="rId6" Type="http://schemas.openxmlformats.org/officeDocument/2006/relationships/image" Target="../media/image18.png"/><Relationship Id="rId5" Type="http://schemas.openxmlformats.org/officeDocument/2006/relationships/image" Target="../media/image14.png"/><Relationship Id="rId4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17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Relationship Id="rId5" Type="http://schemas.openxmlformats.org/officeDocument/2006/relationships/image" Target="../media/image13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8.jfi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Relationship Id="rId6" Type="http://schemas.openxmlformats.org/officeDocument/2006/relationships/hyperlink" Target="mailto:thcs.bd.ltthuy@dongtrieu.edu.vn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tags" Target="../tags/tag24.xml"/><Relationship Id="rId7" Type="http://schemas.openxmlformats.org/officeDocument/2006/relationships/image" Target="../media/image25.jp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9" Type="http://schemas.openxmlformats.org/officeDocument/2006/relationships/hyperlink" Target="http://www.google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26.xml"/><Relationship Id="rId6" Type="http://schemas.openxmlformats.org/officeDocument/2006/relationships/image" Target="../media/image27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8.jf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451887-A671-41C8-A794-8E6BFB09B325}" type="slidenum">
              <a:rPr lang="en-US" altLang="en-US" sz="1400">
                <a:solidFill>
                  <a:srgbClr val="045C75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>
              <a:solidFill>
                <a:srgbClr val="045C75"/>
              </a:solidFill>
            </a:endParaRPr>
          </a:p>
        </p:txBody>
      </p:sp>
      <p:pic>
        <p:nvPicPr>
          <p:cNvPr id="6148" name="Picture 21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690861" y="3398838"/>
            <a:ext cx="6858000" cy="7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22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429000" y="3398837"/>
            <a:ext cx="6858000" cy="7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1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504" y="131764"/>
            <a:ext cx="11948160" cy="641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 – </a:t>
            </a:r>
            <a:r>
              <a:rPr lang="en-US" alt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altLang="en-US" sz="3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12: 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altLang="en-US" sz="2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endParaRPr lang="en-US" altLang="en-US" sz="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alt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TIN </a:t>
            </a:r>
            <a:r>
              <a:rPr lang="en-US" altLang="en-US" sz="2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iáo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Thùy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Dung             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E-mail: </a:t>
            </a:r>
            <a:r>
              <a:rPr lang="en-US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thcs.bd.ltthuy@dongtrieu.edu.vn</a:t>
            </a:r>
            <a:endParaRPr lang="en-US" alt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alt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0968 668 752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endParaRPr lang="en-US" altLang="en-US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Tân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t.x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altLang="en-US" sz="2000" dirty="0">
                <a:solidFill>
                  <a:srgbClr val="743EF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en-US" sz="2000" dirty="0">
                <a:solidFill>
                  <a:srgbClr val="743EF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2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altLang="en-US" sz="2000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2000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NZ" altLang="en-US" sz="2000" dirty="0">
              <a:solidFill>
                <a:srgbClr val="0000FF"/>
              </a:solidFill>
            </a:endParaRPr>
          </a:p>
        </p:txBody>
      </p:sp>
      <p:pic>
        <p:nvPicPr>
          <p:cNvPr id="6150" name="Picture 24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7" y="6796087"/>
            <a:ext cx="10630693" cy="11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23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07" y="-26669"/>
            <a:ext cx="12194473" cy="13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2" name="Group 25"/>
          <p:cNvGrpSpPr>
            <a:grpSpLocks/>
          </p:cNvGrpSpPr>
          <p:nvPr/>
        </p:nvGrpSpPr>
        <p:grpSpPr bwMode="auto">
          <a:xfrm>
            <a:off x="3852863" y="6324600"/>
            <a:ext cx="5181600" cy="547688"/>
            <a:chOff x="1584" y="3311"/>
            <a:chExt cx="3121" cy="504"/>
          </a:xfrm>
        </p:grpSpPr>
        <p:pic>
          <p:nvPicPr>
            <p:cNvPr id="6153" name="Picture 54" descr="FLOWE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3504"/>
              <a:ext cx="2544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55" descr="NOTES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44029">
              <a:off x="1826" y="3311"/>
              <a:ext cx="2879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4" descr="BAR"/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05" y="6796087"/>
            <a:ext cx="12194472" cy="133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3545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422">
        <p:fade/>
      </p:transition>
    </mc:Choice>
    <mc:Fallback>
      <p:transition spd="med" advTm="84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40"/>
            <a:ext cx="12192000" cy="686134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082" y="648652"/>
            <a:ext cx="5501409" cy="585787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F2E1BA-A3A5-42AD-B1BC-811D48A55D9F}"/>
              </a:ext>
            </a:extLst>
          </p:cNvPr>
          <p:cNvSpPr txBox="1">
            <a:spLocks/>
          </p:cNvSpPr>
          <p:nvPr/>
        </p:nvSpPr>
        <p:spPr>
          <a:xfrm>
            <a:off x="281082" y="-52387"/>
            <a:ext cx="11161713" cy="5857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Bài 12. TRÌNH BÀY THÔNG TIN Ở DẠNG BẢNG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7FEB26-E717-4883-AC36-89054503DD6F}"/>
              </a:ext>
            </a:extLst>
          </p:cNvPr>
          <p:cNvSpPr txBox="1"/>
          <p:nvPr/>
        </p:nvSpPr>
        <p:spPr>
          <a:xfrm>
            <a:off x="1243045" y="1900328"/>
            <a:ext cx="1014977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đọng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8A7669-1AF5-4EB9-AA29-330F82967B3E}"/>
              </a:ext>
            </a:extLst>
          </p:cNvPr>
          <p:cNvPicPr/>
          <p:nvPr/>
        </p:nvPicPr>
        <p:blipFill rotWithShape="1">
          <a:blip r:embed="rId5"/>
          <a:srcRect l="23148" t="49696" r="71065" b="40012"/>
          <a:stretch/>
        </p:blipFill>
        <p:spPr bwMode="auto">
          <a:xfrm>
            <a:off x="6256" y="1877376"/>
            <a:ext cx="919162" cy="8953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46434F4-74F9-4C7D-8775-F83CB72FF434}"/>
              </a:ext>
            </a:extLst>
          </p:cNvPr>
          <p:cNvSpPr/>
          <p:nvPr/>
        </p:nvSpPr>
        <p:spPr>
          <a:xfrm>
            <a:off x="1193075" y="1528761"/>
            <a:ext cx="10249720" cy="472399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7FEB26-E717-4883-AC36-89054503DD6F}"/>
              </a:ext>
            </a:extLst>
          </p:cNvPr>
          <p:cNvSpPr txBox="1"/>
          <p:nvPr/>
        </p:nvSpPr>
        <p:spPr>
          <a:xfrm>
            <a:off x="1243045" y="3271868"/>
            <a:ext cx="1014977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7FEB26-E717-4883-AC36-89054503DD6F}"/>
              </a:ext>
            </a:extLst>
          </p:cNvPr>
          <p:cNvSpPr txBox="1"/>
          <p:nvPr/>
        </p:nvSpPr>
        <p:spPr>
          <a:xfrm>
            <a:off x="1243046" y="4643408"/>
            <a:ext cx="10149777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tin.</a:t>
            </a:r>
            <a:endParaRPr lang="en-US" sz="32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3705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" advTm="23407">
        <p:fade/>
      </p:transition>
    </mc:Choice>
    <mc:Fallback>
      <p:transition advTm="234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0"/>
            <a:ext cx="10972800" cy="596219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sát</a:t>
            </a:r>
            <a:r>
              <a:rPr lang="en-US" dirty="0" smtClean="0"/>
              <a:t> video </a:t>
            </a:r>
            <a:r>
              <a:rPr lang="en-US" dirty="0" err="1" smtClean="0"/>
              <a:t>hướng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pic>
        <p:nvPicPr>
          <p:cNvPr id="4" name="TAO BANG GHEP_THUY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164771"/>
            <a:ext cx="12192000" cy="569322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226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151" advTm="31670">
        <p:fade/>
      </p:transition>
    </mc:Choice>
    <mc:Fallback>
      <p:transition spd="slow" advTm="3167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" y="-34882"/>
            <a:ext cx="12186941" cy="689288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467" y="864935"/>
            <a:ext cx="2860702" cy="58578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3B3169-22C7-457D-A906-91F51944EE25}"/>
              </a:ext>
            </a:extLst>
          </p:cNvPr>
          <p:cNvSpPr txBox="1"/>
          <p:nvPr/>
        </p:nvSpPr>
        <p:spPr>
          <a:xfrm>
            <a:off x="1200149" y="1782518"/>
            <a:ext cx="4051120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E75541-247F-42C6-BC4E-8CD5F49F7235}"/>
              </a:ext>
            </a:extLst>
          </p:cNvPr>
          <p:cNvPicPr/>
          <p:nvPr/>
        </p:nvPicPr>
        <p:blipFill rotWithShape="1">
          <a:blip r:embed="rId5"/>
          <a:srcRect l="23314" t="40285" r="71230" b="50893"/>
          <a:stretch/>
        </p:blipFill>
        <p:spPr bwMode="auto">
          <a:xfrm>
            <a:off x="71344" y="1638631"/>
            <a:ext cx="866774" cy="7286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51960" y="4703293"/>
            <a:ext cx="6883465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Insert Table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59174" y="3092069"/>
            <a:ext cx="5003521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  <a:defRPr/>
            </a:pPr>
            <a:r>
              <a:rPr kumimoji="0" lang="en-US" sz="32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Insert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76125" y="3738918"/>
            <a:ext cx="6859300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Table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D4A30A-BA50-4B54-BF6C-9E4FDDAA9DC4}"/>
              </a:ext>
            </a:extLst>
          </p:cNvPr>
          <p:cNvSpPr/>
          <p:nvPr/>
        </p:nvSpPr>
        <p:spPr>
          <a:xfrm>
            <a:off x="8150" y="3014263"/>
            <a:ext cx="6911581" cy="344927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1982" y="856476"/>
            <a:ext cx="1901900" cy="182818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575517" y="4783639"/>
            <a:ext cx="1186635" cy="56223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cột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(columns)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923702" y="2384161"/>
            <a:ext cx="2324722" cy="56223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nút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tam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giác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nhỏ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bên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dưới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Table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97753" y="3665979"/>
            <a:ext cx="2708497" cy="2797559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7616470" y="5559532"/>
            <a:ext cx="1104731" cy="56223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hàng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(rows)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923702" y="1288092"/>
            <a:ext cx="2034540" cy="56223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1-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Insert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963842" y="3832014"/>
            <a:ext cx="2244441" cy="562238"/>
          </a:xfrm>
          <a:prstGeom prst="round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3-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cột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hàng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4" name="Elbow Connector 13"/>
          <p:cNvCxnSpPr>
            <a:stCxn id="26" idx="3"/>
          </p:cNvCxnSpPr>
          <p:nvPr/>
        </p:nvCxnSpPr>
        <p:spPr>
          <a:xfrm flipV="1">
            <a:off x="8958242" y="1110405"/>
            <a:ext cx="500083" cy="458806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flipV="1">
            <a:off x="9219849" y="2476500"/>
            <a:ext cx="676626" cy="18878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8" idx="3"/>
          </p:cNvCxnSpPr>
          <p:nvPr/>
        </p:nvCxnSpPr>
        <p:spPr>
          <a:xfrm>
            <a:off x="8762152" y="5064758"/>
            <a:ext cx="696172" cy="69217"/>
          </a:xfrm>
          <a:prstGeom prst="bentConnector3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25" idx="3"/>
          </p:cNvCxnSpPr>
          <p:nvPr/>
        </p:nvCxnSpPr>
        <p:spPr>
          <a:xfrm flipV="1">
            <a:off x="8721201" y="5133975"/>
            <a:ext cx="1108599" cy="706676"/>
          </a:xfrm>
          <a:prstGeom prst="bentConnector3">
            <a:avLst>
              <a:gd name="adj1" fmla="val 135060"/>
            </a:avLst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Horizontal Scroll 42"/>
          <p:cNvSpPr/>
          <p:nvPr/>
        </p:nvSpPr>
        <p:spPr>
          <a:xfrm>
            <a:off x="679029" y="-130346"/>
            <a:ext cx="10641874" cy="808608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12: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BÀY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Ở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BẢNG</a:t>
            </a:r>
            <a:r>
              <a:rPr kumimoji="0" lang="en-US" sz="3600" b="1" i="0" u="none" strike="noStrike" kern="1200" cap="none" spc="0" normalizeH="0" baseline="0" noProof="0" dirty="0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 w="12700">
                <a:solidFill>
                  <a:srgbClr val="4F81BD"/>
                </a:solidFill>
                <a:prstDash val="solid"/>
              </a:ln>
              <a:pattFill prst="pct50">
                <a:fgClr>
                  <a:srgbClr val="4F81BD"/>
                </a:fgClr>
                <a:bgClr>
                  <a:srgbClr val="4F81BD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4F81BD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7287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16538">
        <p:fade/>
      </p:transition>
    </mc:Choice>
    <mc:Fallback>
      <p:transition advTm="165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22" grpId="0" animBg="1"/>
      <p:bldP spid="23" grpId="0" animBg="1"/>
      <p:bldP spid="8" grpId="0" animBg="1"/>
      <p:bldP spid="24" grpId="0" animBg="1"/>
      <p:bldP spid="25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50"/>
            <a:ext cx="12192000" cy="694665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8682" y="756156"/>
            <a:ext cx="2708303" cy="58578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822924-ED1A-46A3-8952-14DDE984FC99}"/>
              </a:ext>
            </a:extLst>
          </p:cNvPr>
          <p:cNvSpPr txBox="1"/>
          <p:nvPr/>
        </p:nvSpPr>
        <p:spPr>
          <a:xfrm>
            <a:off x="949528" y="1385430"/>
            <a:ext cx="11161713" cy="10772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   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Cách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bảng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vừa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hiểu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chỉ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tối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3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Nếu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muốn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bảng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nhiều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cột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hàng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ta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thực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hiện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như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thế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nào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E75541-247F-42C6-BC4E-8CD5F49F7235}"/>
              </a:ext>
            </a:extLst>
          </p:cNvPr>
          <p:cNvPicPr/>
          <p:nvPr/>
        </p:nvPicPr>
        <p:blipFill rotWithShape="1">
          <a:blip r:embed="rId5"/>
          <a:srcRect l="23314" t="40285" r="71230" b="50893"/>
          <a:stretch/>
        </p:blipFill>
        <p:spPr bwMode="auto">
          <a:xfrm>
            <a:off x="82754" y="1290384"/>
            <a:ext cx="866774" cy="7286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128682" y="3224474"/>
            <a:ext cx="7260789" cy="55399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Insert/Table/Insert </a:t>
            </a:r>
            <a:r>
              <a:rPr kumimoji="0" 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Table</a:t>
            </a:r>
            <a:endParaRPr kumimoji="0" lang="en-US" sz="3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D4A30A-BA50-4B54-BF6C-9E4FDDAA9DC4}"/>
              </a:ext>
            </a:extLst>
          </p:cNvPr>
          <p:cNvSpPr/>
          <p:nvPr/>
        </p:nvSpPr>
        <p:spPr>
          <a:xfrm>
            <a:off x="0" y="3153330"/>
            <a:ext cx="8473410" cy="2533236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C41E900-F4C5-4216-9361-C25CFA596D8B}"/>
              </a:ext>
            </a:extLst>
          </p:cNvPr>
          <p:cNvPicPr/>
          <p:nvPr/>
        </p:nvPicPr>
        <p:blipFill rotWithShape="1">
          <a:blip r:embed="rId6"/>
          <a:srcRect l="30919" t="38228" r="49405" b="24132"/>
          <a:stretch/>
        </p:blipFill>
        <p:spPr bwMode="auto">
          <a:xfrm>
            <a:off x="8555201" y="4125543"/>
            <a:ext cx="3557112" cy="27900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CD295218-5B4D-4B9B-BED1-70E0705EDFAE}"/>
              </a:ext>
            </a:extLst>
          </p:cNvPr>
          <p:cNvSpPr/>
          <p:nvPr/>
        </p:nvSpPr>
        <p:spPr>
          <a:xfrm>
            <a:off x="8710246" y="4543482"/>
            <a:ext cx="3165231" cy="708455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9276" y="2571711"/>
            <a:ext cx="1840903" cy="16206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81790" y="4004873"/>
            <a:ext cx="8300210" cy="101566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Bước</a:t>
            </a:r>
            <a:r>
              <a:rPr kumimoji="0" lang="en-US" sz="3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Ở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Number of columns/ Number of rows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cột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 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hàng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bảng</a:t>
            </a: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775063" y="-71273"/>
            <a:ext cx="10641874" cy="792078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12: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TRÌNH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BÀY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Ở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3600" b="1" i="0" u="none" strike="noStrike" kern="1200" cap="none" spc="0" normalizeH="0" baseline="0" noProof="0" dirty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BẢNG</a:t>
            </a:r>
            <a:r>
              <a:rPr kumimoji="0" lang="en-US" sz="3600" b="1" i="0" u="none" strike="noStrike" kern="1200" cap="none" spc="0" normalizeH="0" baseline="0" noProof="0" dirty="0" smtClean="0">
                <a:ln w="12700">
                  <a:solidFill>
                    <a:srgbClr val="4F81BD"/>
                  </a:solidFill>
                  <a:prstDash val="solid"/>
                </a:ln>
                <a:pattFill prst="pct50">
                  <a:fgClr>
                    <a:srgbClr val="4F81BD"/>
                  </a:fgClr>
                  <a:bgClr>
                    <a:srgbClr val="4F81BD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F81BD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 w="12700">
                <a:solidFill>
                  <a:srgbClr val="4F81BD"/>
                </a:solidFill>
                <a:prstDash val="solid"/>
              </a:ln>
              <a:pattFill prst="pct50">
                <a:fgClr>
                  <a:srgbClr val="4F81BD"/>
                </a:fgClr>
                <a:bgClr>
                  <a:srgbClr val="4F81BD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4F81BD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570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28" advTm="27535">
        <p:fade/>
      </p:transition>
    </mc:Choice>
    <mc:Fallback>
      <p:transition advTm="27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6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94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20985">
        <p:fade/>
      </p:transition>
    </mc:Choice>
    <mc:Fallback>
      <p:transition advTm="209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387213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video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chỉnh</a:t>
            </a:r>
            <a:r>
              <a:rPr lang="en-US" dirty="0" smtClean="0"/>
              <a:t> </a:t>
            </a:r>
            <a:r>
              <a:rPr lang="en-US" dirty="0" err="1" smtClean="0"/>
              <a:t>bảng</a:t>
            </a:r>
            <a:endParaRPr lang="en-US" dirty="0"/>
          </a:p>
        </p:txBody>
      </p:sp>
      <p:pic>
        <p:nvPicPr>
          <p:cNvPr id="4" name="video chỉnh bảng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853441"/>
            <a:ext cx="12192000" cy="600456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7754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28" advTm="46960">
        <p:fade/>
      </p:transition>
    </mc:Choice>
    <mc:Fallback>
      <p:transition spd="slow" advTm="469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1082" y="648652"/>
            <a:ext cx="10972800" cy="585787"/>
          </a:xfrm>
        </p:spPr>
        <p:txBody>
          <a:bodyPr>
            <a:norm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ĐỊNH DẠNG BẢNG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F2E1BA-A3A5-42AD-B1BC-811D48A55D9F}"/>
              </a:ext>
            </a:extLst>
          </p:cNvPr>
          <p:cNvSpPr txBox="1">
            <a:spLocks/>
          </p:cNvSpPr>
          <p:nvPr/>
        </p:nvSpPr>
        <p:spPr>
          <a:xfrm>
            <a:off x="281082" y="-52387"/>
            <a:ext cx="11161713" cy="5857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73B3169-22C7-457D-A906-91F51944EE25}"/>
              </a:ext>
            </a:extLst>
          </p:cNvPr>
          <p:cNvSpPr txBox="1"/>
          <p:nvPr/>
        </p:nvSpPr>
        <p:spPr>
          <a:xfrm>
            <a:off x="938118" y="1261192"/>
            <a:ext cx="4243482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822924-ED1A-46A3-8952-14DDE984FC99}"/>
              </a:ext>
            </a:extLst>
          </p:cNvPr>
          <p:cNvSpPr txBox="1"/>
          <p:nvPr/>
        </p:nvSpPr>
        <p:spPr>
          <a:xfrm>
            <a:off x="341551" y="1925979"/>
            <a:ext cx="11161713" cy="5847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dạng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bảng</a:t>
            </a:r>
            <a:r>
              <a:rPr lang="en-US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E75541-247F-42C6-BC4E-8CD5F49F7235}"/>
              </a:ext>
            </a:extLst>
          </p:cNvPr>
          <p:cNvPicPr/>
          <p:nvPr/>
        </p:nvPicPr>
        <p:blipFill rotWithShape="1">
          <a:blip r:embed="rId4"/>
          <a:srcRect l="23314" t="40285" r="71230" b="50893"/>
          <a:stretch/>
        </p:blipFill>
        <p:spPr bwMode="auto">
          <a:xfrm>
            <a:off x="71344" y="1204880"/>
            <a:ext cx="866774" cy="7286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265163" y="2630918"/>
            <a:ext cx="11177632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b="1" dirty="0" smtClean="0"/>
              <a:t>Layout</a:t>
            </a:r>
            <a:endParaRPr lang="en-US" sz="28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D4A30A-BA50-4B54-BF6C-9E4FDDAA9DC4}"/>
              </a:ext>
            </a:extLst>
          </p:cNvPr>
          <p:cNvSpPr/>
          <p:nvPr/>
        </p:nvSpPr>
        <p:spPr>
          <a:xfrm>
            <a:off x="311316" y="2579826"/>
            <a:ext cx="11101244" cy="954107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D0AB8-12B7-4AFB-ADAA-2F6ABE0CB3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461" t="28892" r="12110" b="43330"/>
          <a:stretch/>
        </p:blipFill>
        <p:spPr>
          <a:xfrm>
            <a:off x="94575" y="3658063"/>
            <a:ext cx="12002849" cy="26615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2365786-5BCC-4D5C-92E4-725108320209}"/>
              </a:ext>
            </a:extLst>
          </p:cNvPr>
          <p:cNvSpPr txBox="1"/>
          <p:nvPr/>
        </p:nvSpPr>
        <p:spPr>
          <a:xfrm>
            <a:off x="265163" y="3075131"/>
            <a:ext cx="11177632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solidFill>
                  <a:srgbClr val="FF0000"/>
                </a:solidFill>
              </a:rPr>
              <a:t>Bước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>
                <a:solidFill>
                  <a:srgbClr val="FF0000"/>
                </a:solidFill>
              </a:rPr>
              <a:t>2. </a:t>
            </a:r>
            <a:r>
              <a:rPr lang="en-US" sz="2800" dirty="0" err="1"/>
              <a:t>Chọn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lệnh</a:t>
            </a:r>
            <a:r>
              <a:rPr lang="en-US" sz="2800" dirty="0"/>
              <a:t> </a:t>
            </a:r>
            <a:r>
              <a:rPr lang="en-US" sz="2800" dirty="0" err="1"/>
              <a:t>sau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chỉnh</a:t>
            </a:r>
            <a:r>
              <a:rPr lang="en-US" sz="2800" dirty="0"/>
              <a:t> </a:t>
            </a:r>
            <a:r>
              <a:rPr lang="en-US" sz="2800" dirty="0" err="1"/>
              <a:t>sửa</a:t>
            </a:r>
            <a:r>
              <a:rPr lang="en-US" sz="2800" dirty="0"/>
              <a:t> </a:t>
            </a:r>
            <a:r>
              <a:rPr lang="en-US" sz="2800" dirty="0" err="1"/>
              <a:t>bảng</a:t>
            </a:r>
            <a:r>
              <a:rPr lang="en-US" sz="2800" dirty="0"/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5223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22414">
        <p:fade/>
      </p:transition>
    </mc:Choice>
    <mc:Fallback>
      <p:transition advTm="224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841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4309">
        <p:fade/>
      </p:transition>
    </mc:Choice>
    <mc:Fallback>
      <p:transition spd="med" advTm="243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0" y="1020692"/>
            <a:ext cx="12192000" cy="122611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kumimoji="0" lang="en-US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  <a:p>
            <a:pPr>
              <a:defRPr/>
            </a:pP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so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Down Ribbon 12"/>
          <p:cNvSpPr/>
          <p:nvPr/>
        </p:nvSpPr>
        <p:spPr>
          <a:xfrm>
            <a:off x="1524000" y="2"/>
            <a:ext cx="9144000" cy="731518"/>
          </a:xfrm>
          <a:prstGeom prst="ribb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DUNG </a:t>
            </a:r>
            <a:r>
              <a:rPr kumimoji="0" lang="en-US" alt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alt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0" y="2414062"/>
            <a:ext cx="12191999" cy="254111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kumimoji="0" lang="en-US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Insert</a:t>
            </a:r>
          </a:p>
          <a:p>
            <a:pPr lvl="0"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0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Table</a:t>
            </a:r>
          </a:p>
          <a:p>
            <a:pPr lvl="0"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sổ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Insert Table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endParaRPr lang="en-US" sz="2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hang,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Insert/Table/Insert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</a:p>
          <a:p>
            <a:pPr lvl="0"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columns/ Number of rows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0" y="5122428"/>
            <a:ext cx="12191999" cy="141770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kumimoji="0" lang="en-US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Layout</a:t>
            </a:r>
          </a:p>
          <a:p>
            <a:pPr>
              <a:defRPr/>
            </a:pPr>
            <a:r>
              <a:rPr lang="en-US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Layout 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25316">
        <p:circle/>
      </p:transition>
    </mc:Choice>
    <mc:Fallback>
      <p:transition advTm="25316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97667" name="WordArt 3" descr="Paper bag"/>
          <p:cNvSpPr>
            <a:spLocks noChangeArrowheads="1" noChangeShapeType="1" noTextEdit="1"/>
          </p:cNvSpPr>
          <p:nvPr/>
        </p:nvSpPr>
        <p:spPr bwMode="auto">
          <a:xfrm>
            <a:off x="2971800" y="533400"/>
            <a:ext cx="5791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600200" y="2564170"/>
            <a:ext cx="89916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0953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57.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mail: </a:t>
            </a: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thcs.bd.ltthuy@dongtrieu.edu.vn</a:t>
            </a:r>
            <a:endParaRPr lang="en-US" altLang="en-US" sz="2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347651" y="3758477"/>
            <a:ext cx="8388531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109538" indent="231775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fr-FR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fr-FR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fr-FR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fr-FR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 “</a:t>
            </a:r>
            <a:r>
              <a:rPr lang="fr-FR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fr-FR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US" sz="26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fr-FR" altLang="en-US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’’.</a:t>
            </a:r>
            <a:r>
              <a:rPr lang="en-US" altLang="en-US" sz="2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742" y="3758477"/>
            <a:ext cx="2211978" cy="24918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4914983"/>
      </p:ext>
    </p:extLst>
  </p:cSld>
  <p:clrMapOvr>
    <a:masterClrMapping/>
  </p:clrMapOvr>
  <p:transition advTm="2009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C -0.00625 0.0125 -0.01215 0.02199 -0.01875 0.03333 C -0.02187 0.03866 -0.02708 0.05 -0.02708 0.05023 C -0.02778 0.05463 -0.02795 0.05949 -0.02917 0.06389 C -0.03003 0.06713 -0.03247 0.06898 -0.03333 0.07222 C -0.03455 0.07662 -0.03437 0.08171 -0.03542 0.08611 C -0.03802 0.09629 -0.04132 0.10764 -0.04583 0.11666 C -0.04844 0.13078 -0.05069 0.14444 -0.05417 0.15833 C -0.05486 0.16111 -0.05833 0.16018 -0.06042 0.16111 C -0.07031 0.18102 -0.06528 0.17315 -0.075 0.18611 C -0.07639 0.19166 -0.07778 0.19722 -0.07917 0.20278 C -0.07986 0.20555 -0.07917 0.21041 -0.08125 0.21111 C -0.11684 0.22291 -0.15347 0.23078 -0.18958 0.23889 C -0.20399 0.25162 -0.1974 0.24791 -0.20833 0.25278 C -0.2151 0.2618 -0.2224 0.26875 -0.22917 0.27778 C -0.23542 0.30254 -0.23455 0.32546 -0.24375 0.35 C -0.24444 0.3544 -0.24497 0.35926 -0.24583 0.36389 C -0.24705 0.36944 -0.25 0.38055 -0.25 0.38078 C -0.24705 0.40671 -0.24792 0.43912 -0.24167 0.46389 C -0.24097 0.48958 -0.24219 0.51597 -0.23958 0.54166 C -0.23924 0.54467 -0.23524 0.54305 -0.23333 0.54421 C -0.22483 0.55092 -0.21719 0.56041 -0.21042 0.56944 C -0.20972 0.57222 -0.20833 0.57477 -0.20833 0.57778 C -0.20833 0.58078 -0.21076 0.58333 -0.21042 0.58611 C -0.21007 0.58935 -0.20729 0.59143 -0.20625 0.59444 C -0.20208 0.60555 -0.20677 0.60092 -0.2 0.61111 C -0.19601 0.6169 -0.1908 0.62129 -0.1875 0.62754 C -0.18177 0.63935 -0.16962 0.65833 -0.16042 0.66666 C -0.15903 0.66944 -0.15833 0.67315 -0.15625 0.675 C -0.14931 0.68078 -0.13698 0.68356 -0.12917 0.68889 C -0.06979 0.68495 -0.02083 0.68217 0.04167 0.68055 C 0.05868 0.68287 0.07743 0.68703 0.09375 0.69444 C 0.11719 0.6912 0.14497 0.68634 0.16458 0.66666 C 0.17083 0.66041 0.17899 0.65602 0.18333 0.64722 C 0.1908 0.63241 0.18576 0.6412 0.2 0.62222 C 0.20451 0.6162 0.2151 0.59236 0.21667 0.58889 C 0.21788 0.58634 0.21753 0.5831 0.21875 0.58055 C 0.22361 0.57083 0.23108 0.56342 0.23542 0.55278 C 0.23715 0.54838 0.23767 0.54305 0.23958 0.53889 C 0.24115 0.53565 0.2441 0.53356 0.24583 0.53055 C 0.25417 0.5162 0.25313 0.51805 0.25625 0.50555 C 0.25556 0.49629 0.25365 0.48703 0.25417 0.47778 C 0.25521 0.45555 0.26997 0.43032 0.27708 0.41111 C 0.27639 0.39352 0.27656 0.37592 0.275 0.35833 C 0.27274 0.33333 0.25972 0.31203 0.24583 0.29722 C 0.24514 0.29352 0.24601 0.28842 0.24375 0.28611 C 0.23976 0.28217 0.23385 0.2831 0.22917 0.28055 C 0.22691 0.2794 0.22517 0.27639 0.22292 0.275 C 0.21667 0.27129 0.19965 0.26991 0.19583 0.26944 C 0.16875 0.25741 0.13368 0.26018 0.10625 0.25833 C 0.0842 0.25092 0.11701 0.26134 0.08125 0.25278 C 0.07153 0.25046 0.07795 0.25 0.06875 0.24444 C 0.06007 0.23935 0.05469 0.23842 0.04583 0.23611 C 0.04028 0.23148 0.03472 0.22685 0.02917 0.22222 C 0.02413 0.21805 0.01667 0.20555 0.01667 0.20578 C 0.00781 0.17037 0.02257 0.22662 0.01042 0.18889 C 0.00451 0.17037 0.00069 0.14977 -0.00417 0.13055 C -0.0066 0.12106 -0.01024 0.11018 -0.01042 0.1 C -0.01094 0.07129 -0.01042 0.04259 -0.01042 0.01389 " pathEditMode="relative" rAng="0" ptsTypes="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497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" y="3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MO DAU_THUY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256169" cy="693018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907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5222">
        <p:fade/>
      </p:transition>
    </mc:Choice>
    <mc:Fallback>
      <p:transition spd="med" advTm="352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22317"/>
          </a:xfrm>
          <a:prstGeom prst="rect">
            <a:avLst/>
          </a:prstGeom>
        </p:spPr>
      </p:pic>
      <p:pic>
        <p:nvPicPr>
          <p:cNvPr id="79874" name="Picture 2" descr="C:\Users\dung\Desktop\hinh-nen-powerpoint-don-gian-ma-dep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2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>
            <p:custDataLst>
              <p:tags r:id="rId2"/>
            </p:custDataLst>
          </p:nvPr>
        </p:nvSpPr>
        <p:spPr>
          <a:xfrm>
            <a:off x="3429000" y="533400"/>
            <a:ext cx="55626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>
                <a:solidFill>
                  <a:srgbClr val="006600"/>
                </a:solidFill>
              </a:rPr>
              <a:t>TÀI LIỆU THAM KHẢO</a:t>
            </a:r>
          </a:p>
        </p:txBody>
      </p:sp>
      <p:sp>
        <p:nvSpPr>
          <p:cNvPr id="9" name="Rounded Rectangle 8"/>
          <p:cNvSpPr/>
          <p:nvPr>
            <p:custDataLst>
              <p:tags r:id="rId3"/>
            </p:custDataLst>
          </p:nvPr>
        </p:nvSpPr>
        <p:spPr>
          <a:xfrm>
            <a:off x="2057400" y="1676401"/>
            <a:ext cx="8161338" cy="4138613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79877" name="Rectangle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109654" y="2181523"/>
            <a:ext cx="8109084" cy="363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Cao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Hạnh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 –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violet.vn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endParaRPr lang="en-US" altLang="en-US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Suite 9, </a:t>
            </a:r>
            <a:r>
              <a:rPr lang="en-US" altLang="en-US" sz="22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Adobepresenter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Camtasia,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iMindMap</a:t>
            </a:r>
            <a:r>
              <a:rPr lang="en-US" alt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altLang="en-US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12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altLang="en-US" sz="2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video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www.google.com</a:t>
            </a:r>
            <a:r>
              <a:rPr lang="en-US" altLang="en-US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endParaRPr lang="en-US" altLang="en-US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8298710"/>
      </p:ext>
    </p:extLst>
  </p:cSld>
  <p:clrMapOvr>
    <a:masterClrMapping/>
  </p:clrMapOvr>
  <p:transition advTm="21021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thúc</a:t>
            </a:r>
            <a:endParaRPr lang="en-US" dirty="0"/>
          </a:p>
        </p:txBody>
      </p:sp>
      <p:pic>
        <p:nvPicPr>
          <p:cNvPr id="4" name="VI DEO KET THC_CHUAN_THUY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-1"/>
            <a:ext cx="12192000" cy="6868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0778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990">
        <p:fade/>
      </p:transition>
    </mc:Choice>
    <mc:Fallback>
      <p:transition spd="med" advTm="19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 MƠ DẦU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4150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7940">
        <p:fade/>
      </p:transition>
    </mc:Choice>
    <mc:Fallback>
      <p:transition spd="med" advTm="6794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VIDEO ĐẶT VẤN ĐỀ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74092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975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2962">
        <p:fade/>
      </p:transition>
    </mc:Choice>
    <mc:Fallback>
      <p:transition spd="med" advTm="229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0" y="2133599"/>
            <a:ext cx="12192000" cy="2438401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b="1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8000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3600" b="1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800000">
                  <a:alpha val="50195"/>
                </a:srgbClr>
              </a:solidFill>
              <a:effectLst>
                <a:outerShdw sy="50000" rotWithShape="0">
                  <a:srgbClr val="9999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WordArt 3"/>
          <p:cNvSpPr>
            <a:spLocks noChangeArrowheads="1" noChangeShapeType="1" noTextEdit="1"/>
          </p:cNvSpPr>
          <p:nvPr/>
        </p:nvSpPr>
        <p:spPr bwMode="auto">
          <a:xfrm>
            <a:off x="4267200" y="838200"/>
            <a:ext cx="3581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33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kern="10" dirty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33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smtClean="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3300">
                    <a:alpha val="50195"/>
                  </a:srgbClr>
                </a:solidFill>
                <a:effectLst>
                  <a:outerShdw sy="50000" rotWithShape="0">
                    <a:srgbClr val="9999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 </a:t>
            </a:r>
            <a:endParaRPr lang="en-US" sz="3600" kern="10" dirty="0">
              <a:ln w="12700">
                <a:solidFill>
                  <a:schemeClr val="tx2"/>
                </a:solidFill>
                <a:round/>
                <a:headEnd/>
                <a:tailEnd/>
              </a:ln>
              <a:solidFill>
                <a:srgbClr val="FF3300">
                  <a:alpha val="50195"/>
                </a:srgbClr>
              </a:solidFill>
              <a:effectLst>
                <a:outerShdw sy="50000" rotWithShape="0">
                  <a:srgbClr val="9999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514600" y="76201"/>
            <a:ext cx="6781800" cy="62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en-US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514" y="4229644"/>
            <a:ext cx="2386149" cy="24555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418891"/>
      </p:ext>
    </p:extLst>
  </p:cSld>
  <p:clrMapOvr>
    <a:masterClrMapping/>
  </p:clrMapOvr>
  <p:transition advTm="449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978626" y="396875"/>
            <a:ext cx="22659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TIÊU</a:t>
            </a:r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1600201" y="1676400"/>
            <a:ext cx="3116263" cy="3505200"/>
            <a:chOff x="304800" y="1955159"/>
            <a:chExt cx="3276600" cy="3645541"/>
          </a:xfrm>
        </p:grpSpPr>
        <p:sp>
          <p:nvSpPr>
            <p:cNvPr id="26" name="Oval 25"/>
            <p:cNvSpPr/>
            <p:nvPr/>
          </p:nvSpPr>
          <p:spPr>
            <a:xfrm>
              <a:off x="304800" y="5219306"/>
              <a:ext cx="3276600" cy="381394"/>
            </a:xfrm>
            <a:prstGeom prst="ellipse">
              <a:avLst/>
            </a:prstGeom>
            <a:solidFill>
              <a:schemeClr val="bg1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22538" name="Group 38"/>
            <p:cNvGrpSpPr>
              <a:grpSpLocks/>
            </p:cNvGrpSpPr>
            <p:nvPr/>
          </p:nvGrpSpPr>
          <p:grpSpPr bwMode="auto">
            <a:xfrm>
              <a:off x="488123" y="1955159"/>
              <a:ext cx="2819400" cy="3611409"/>
              <a:chOff x="488123" y="1955159"/>
              <a:chExt cx="2819400" cy="3611409"/>
            </a:xfrm>
          </p:grpSpPr>
          <p:sp>
            <p:nvSpPr>
              <p:cNvPr id="25" name="Rounded Rectangle 24"/>
              <p:cNvSpPr/>
              <p:nvPr/>
            </p:nvSpPr>
            <p:spPr>
              <a:xfrm rot="3881916">
                <a:off x="1793769" y="4634832"/>
                <a:ext cx="1684081" cy="151895"/>
              </a:xfrm>
              <a:prstGeom prst="roundRect">
                <a:avLst>
                  <a:gd name="adj" fmla="val 50000"/>
                </a:avLst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 rot="7084146">
                <a:off x="328229" y="4648040"/>
                <a:ext cx="1684081" cy="151895"/>
              </a:xfrm>
              <a:prstGeom prst="roundRect">
                <a:avLst>
                  <a:gd name="adj" fmla="val 50000"/>
                </a:avLst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 rot="5400000">
                <a:off x="1030954" y="4648039"/>
                <a:ext cx="1684081" cy="151896"/>
              </a:xfrm>
              <a:prstGeom prst="roundRect">
                <a:avLst>
                  <a:gd name="adj" fmla="val 50000"/>
                </a:avLst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 rot="20313769">
                <a:off x="488123" y="1955159"/>
                <a:ext cx="2819400" cy="2819400"/>
                <a:chOff x="541020" y="1752600"/>
                <a:chExt cx="2819400" cy="2819400"/>
              </a:xfr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Oval 19"/>
                <p:cNvSpPr/>
                <p:nvPr/>
              </p:nvSpPr>
              <p:spPr>
                <a:xfrm>
                  <a:off x="541020" y="1752600"/>
                  <a:ext cx="2819400" cy="2819400"/>
                </a:xfrm>
                <a:prstGeom prst="ellipse">
                  <a:avLst/>
                </a:prstGeom>
                <a:solidFill>
                  <a:srgbClr val="0033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>
                  <a:off x="822960" y="2034540"/>
                  <a:ext cx="2255520" cy="2255520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>
                  <a:off x="1104900" y="2316480"/>
                  <a:ext cx="1691640" cy="169164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>
                  <a:off x="1386840" y="2598420"/>
                  <a:ext cx="1127760" cy="1127760"/>
                </a:xfrm>
                <a:prstGeom prst="ellipse">
                  <a:avLst/>
                </a:prstGeom>
                <a:solidFill>
                  <a:srgbClr val="FF00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>
                  <a:off x="1657033" y="2868613"/>
                  <a:ext cx="587375" cy="58737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cxnSp>
        <p:nvCxnSpPr>
          <p:cNvPr id="30" name="Straight Connector 29"/>
          <p:cNvCxnSpPr/>
          <p:nvPr/>
        </p:nvCxnSpPr>
        <p:spPr>
          <a:xfrm rot="20313769">
            <a:off x="3462339" y="3317875"/>
            <a:ext cx="7937" cy="1409700"/>
          </a:xfrm>
          <a:prstGeom prst="line">
            <a:avLst/>
          </a:prstGeom>
          <a:ln w="25400">
            <a:solidFill>
              <a:schemeClr val="tx1">
                <a:alpha val="2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3124200" y="2655889"/>
            <a:ext cx="2046288" cy="344487"/>
            <a:chOff x="1794007" y="2519169"/>
            <a:chExt cx="2413635" cy="405871"/>
          </a:xfrm>
        </p:grpSpPr>
        <p:cxnSp>
          <p:nvCxnSpPr>
            <p:cNvPr id="31" name="Straight Connector 30"/>
            <p:cNvCxnSpPr/>
            <p:nvPr/>
          </p:nvCxnSpPr>
          <p:spPr>
            <a:xfrm rot="20313769" flipH="1" flipV="1">
              <a:off x="1794007" y="2925040"/>
              <a:ext cx="2413635" cy="0"/>
            </a:xfrm>
            <a:prstGeom prst="line">
              <a:avLst/>
            </a:prstGeom>
            <a:ln w="25400">
              <a:solidFill>
                <a:srgbClr val="D66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Isosceles Triangle 35"/>
            <p:cNvSpPr/>
            <p:nvPr/>
          </p:nvSpPr>
          <p:spPr>
            <a:xfrm rot="14913769">
              <a:off x="3764884" y="2443248"/>
              <a:ext cx="151500" cy="303343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17959" y="965776"/>
            <a:ext cx="614433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endParaRPr lang="en-US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ưu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vi-VN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tin;</a:t>
            </a:r>
          </a:p>
          <a:p>
            <a:pPr algn="just"/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endParaRPr lang="en-US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alt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endParaRPr lang="en-US" altLang="en-US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6035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26792">
        <p:fade/>
      </p:transition>
    </mc:Choice>
    <mc:Fallback>
      <p:transition advTm="267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b="1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b="1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03635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b="1"/>
          </a:p>
        </p:txBody>
      </p:sp>
      <p:sp>
        <p:nvSpPr>
          <p:cNvPr id="13" name="Down Ribbon 12"/>
          <p:cNvSpPr/>
          <p:nvPr/>
        </p:nvSpPr>
        <p:spPr>
          <a:xfrm>
            <a:off x="1524000" y="1"/>
            <a:ext cx="9144000" cy="1249363"/>
          </a:xfrm>
          <a:prstGeom prst="ribbon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en-US" sz="3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BÀI HỌC</a:t>
            </a:r>
          </a:p>
        </p:txBody>
      </p:sp>
      <p:sp>
        <p:nvSpPr>
          <p:cNvPr id="2" name="Hexagon 1"/>
          <p:cNvSpPr/>
          <p:nvPr/>
        </p:nvSpPr>
        <p:spPr>
          <a:xfrm>
            <a:off x="2247900" y="2057400"/>
            <a:ext cx="838200" cy="762000"/>
          </a:xfrm>
          <a:prstGeom prst="hexagon">
            <a:avLst/>
          </a:prstGeom>
          <a:noFill/>
          <a:ln w="6350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</a:p>
        </p:txBody>
      </p:sp>
      <p:sp>
        <p:nvSpPr>
          <p:cNvPr id="15" name="Hexagon 14"/>
          <p:cNvSpPr/>
          <p:nvPr/>
        </p:nvSpPr>
        <p:spPr>
          <a:xfrm>
            <a:off x="2209800" y="3017838"/>
            <a:ext cx="838200" cy="762000"/>
          </a:xfrm>
          <a:prstGeom prst="hexagon">
            <a:avLst/>
          </a:prstGeom>
          <a:noFill/>
          <a:ln w="6350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</a:p>
        </p:txBody>
      </p:sp>
      <p:sp>
        <p:nvSpPr>
          <p:cNvPr id="16" name="Hexagon 15"/>
          <p:cNvSpPr/>
          <p:nvPr/>
        </p:nvSpPr>
        <p:spPr>
          <a:xfrm>
            <a:off x="2209800" y="4008438"/>
            <a:ext cx="838200" cy="762000"/>
          </a:xfrm>
          <a:prstGeom prst="hexagon">
            <a:avLst/>
          </a:prstGeom>
          <a:noFill/>
          <a:ln w="6350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</a:p>
        </p:txBody>
      </p:sp>
      <p:sp>
        <p:nvSpPr>
          <p:cNvPr id="17" name="Hexagon 16"/>
          <p:cNvSpPr/>
          <p:nvPr/>
        </p:nvSpPr>
        <p:spPr>
          <a:xfrm>
            <a:off x="2247900" y="4999038"/>
            <a:ext cx="838200" cy="762000"/>
          </a:xfrm>
          <a:prstGeom prst="hexagon">
            <a:avLst/>
          </a:prstGeom>
          <a:noFill/>
          <a:ln w="63500" cmpd="dbl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429000" y="2149476"/>
            <a:ext cx="6934200" cy="56356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altLang="en-US" sz="3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429000" y="3117673"/>
            <a:ext cx="6934200" cy="56356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altLang="en-US" sz="3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429000" y="4130676"/>
            <a:ext cx="6934200" cy="56356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2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altLang="en-US" sz="32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429000" y="5021130"/>
            <a:ext cx="6934200" cy="56356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en-US" sz="32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32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altLang="en-US" sz="3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489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1" advTm="25316">
        <p:circle/>
      </p:transition>
    </mc:Choice>
    <mc:Fallback>
      <p:transition advTm="2531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7" grpId="1" animBg="1"/>
      <p:bldP spid="3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623" y="680562"/>
            <a:ext cx="5947819" cy="585787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CF2E1BA-A3A5-42AD-B1BC-811D48A55D9F}"/>
              </a:ext>
            </a:extLst>
          </p:cNvPr>
          <p:cNvSpPr txBox="1">
            <a:spLocks/>
          </p:cNvSpPr>
          <p:nvPr/>
        </p:nvSpPr>
        <p:spPr>
          <a:xfrm>
            <a:off x="281082" y="-52387"/>
            <a:ext cx="11161713" cy="5857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Ở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7C047F-7E64-4696-A208-77DE2E5A20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78" t="28323" r="44922" b="38876"/>
          <a:stretch/>
        </p:blipFill>
        <p:spPr>
          <a:xfrm>
            <a:off x="1035167" y="1382091"/>
            <a:ext cx="9989559" cy="40938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036" y="5173790"/>
            <a:ext cx="2212626" cy="16594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0071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5" advTm="6194">
        <p:fade/>
      </p:transition>
    </mc:Choice>
    <mc:Fallback>
      <p:transition advTm="61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033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UUID" val="{2723D93E-B609-4742-A084-6A00C2151BE4}"/>
  <p:tag name="ISPRING_PROJECT_VERSION" val="9"/>
  <p:tag name="ISPRING_PROJECT_FOLDER_UPDATED" val="1"/>
  <p:tag name="ISPRING_RESOURCE_FOLDER" val="D:\BÀI GIẢNG ĐIỆN TỬ_THÙY_CHUẨN\BÀI GIẢNG ĐIỆN TỬ_THÙY\BAI12_TRINH BAY THONG TIN O DANG BANG_THUY 1"/>
  <p:tag name="ISPRING_PRESENTATION_PATH" val="D:\BÀI GIẢNG ĐIỆN TỬ_THÙY_CHUẨN\BÀI GIẢNG ĐIỆN TỬ_THÙY\BAI12_TRINH BAY THONG TIN O DANG BANG_THUY 1.pptx"/>
  <p:tag name="ISPRING_SCREEN_RECS_UPDATED" val="D:\BÀI GIẢNG ĐIỆN TỬ_THÙY_CHUẨN\BÀI GIẢNG ĐIỆN TỬ_THÙY\BAI12_TRINH BAY THONG TIN O DANG BANG_THUY 1"/>
  <p:tag name="ISPRING_CURRENT_PLAYER_ID" val="universal"/>
  <p:tag name="ISPRING_LMS_API_VERSION" val="SCORM 1.2"/>
  <p:tag name="ISPRING_ULTRA_SCORM_COURSE_ID" val="1CF2EAAF-3829-472D-B36C-785CE5BD53F2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80.000000"/>
  <p:tag name="ISPRING_PRESENTER_PHOTO_0" val="png|iVBORw0KGgoAAAANSUhEUgAAAPEAAAFACAYAAABtKpptAAAAAXNSR0IArs4c6QAAAARnQU1BAACx&#10;jwv8YQUAAAAJcEhZcwAAEnQAABJ0Ad5mH3gAAP+lSURBVHhenP31nx1JluWL5r/xPvdOd09TVSWK&#10;GUMKMYSYmVkpKVOpFDNTipk5xczMEIoIMUYoQAphZlV39czcebPfWttsu9s5Earud39YHwM393OU&#10;GV9fe5uZ+/ni3rGFQt0//os8OLEoKqmHJxdL1tH5KBdpSd3zyjw8VzIOzZH0/bOg2dAMLe8coGbJ&#10;rX0z5MaeKXJz7xS5s3eaZKB9Z980ST+AcVDGoVly9+BMLbOOzNEyE2XW4Tly7+AsVSb6Mg7zuFPG&#10;oRmufnS2PDg2Rx6wTNJ9HL93ZDb+TfPkwXF+17ko58nDExh/nPUFEP69x9yxhxjz8CiOo/4Ixx+f&#10;wHm49j3oIdpPTs5XsZ/imCfH5srTE+iHHvm+p6cWuGMYy76H7Od5Jxdg3EJ5jM99evIXjFskT88u&#10;xvGF8uzscvx75smlbeMxDu1TPD5f9eTEApyzENdbIM9Oz1e9OLtQZe3nZ3DNU/Mwhp8/T/tYsp9y&#10;Y6iF0C9ou/E29jk+5wX6nuO7vzyzSLLP/oJyoYrHImHMy3P8bjxvAb7DIv0e7KPse1n7P+vPPr8Y&#10;WoL6YnnJ8sISeXFpsTzzen4R/ZeWSM7lpfIS9WzUqZzLLNmOxb5ELZZXVxapcqE8tHNxbh6ulU9d&#10;WSZ515ZL7tVlknNlqTvnAsZizKtLC53wmRT7+B1e+XGvUC/A+ey3a7I///oKdz2OwVjW8y9jHM9F&#10;PQ/n6OdS/A6XnHitgqvLJf8qroU2j/NcXsN9JvquroRW+Ovie1/DZ0GvfD3v+kr5gtClHwSMB+dq&#10;effQXEA4R2G8C0itzAC0hDMdunsQfdDt/TN9G+frMTc2HcdUh2binOlyF4BnYuzdAxDAvbMffSgN&#10;4szDs1WE+R4FgO/j/Cz0EeJMwBsB7CG+74GlkiG+fxTXAJj3ATJFiO8fx3FAFkLsjrnyPsDkcYJL&#10;sU4YDeIQ5ie43jNARogf+z5TBDHKhyfZXqjwEmQtqdOLADigOrsM5SI5t+ln3AB4PULGz+HNgHWc&#10;g7YBmyyD9m9B7Pp4/iKIMAfno58QOwHM04AuajsZxISR13oB0J0c2FRxoOZcAIhJfdnnrcQNA/Ca&#10;CPFLAEmQXxBgguvhNYj5B/15cEPZcUCIP3yCS0AUYMoDlQ9YFDICeZFQAhJcO+9KDD2PJ0IMYHEu&#10;AedxyqA18Kyux3AdQszvkcfP8XI3lkX4PqhfcW2FO4A496q73it+nvbzxrNcXiVBTH1xc+8MuOZM&#10;BfI2XdUAhAitQUmIrU6A2dY6yky4iR5n3yGe668DQNMPzgDEMwExSwh9xQFsojtm4RpZOJ4FR2Vf&#10;Bm4GmdD9o3RZpxDch3DNBJgB5H1ArNfCNQxQwkxoCbIBbBDfA/gPjs9R9zQnJaAJEBMw9D/FdejE&#10;j3FNc2c6sULszyPEvNYTgkgH9qLjGsRPzyzF5/wip9ePxHfGefguBO6xQow6oHoKgAhPCF8EYQSp&#10;A9hUdBzLX7yCc/FZL3HsJfrpxHRggzfBkTGWoD7V0kFMGEN4CabVeX0HaqJj04FfnmM/QLsAKAmw&#10;QuwcNxQhjur4wydMBMkc2WRQ8w/eykhoE07W1Q09eHRJdUYFF+fgGrkXXT0CjSVBVIjcNRRG9uE7&#10;seQ4fn70eRQg5DEnXIcuC70CqKZc3CjyLrsoQV1YQfbfDa7OSCHhmgqxgezAzaPgwurEzoUdnAZt&#10;BKuvU4TUxGMKbcIx1OGadF+CzFA7AwAqrBDdNYPCGAPYIKYDhyAzjFbhupn+OgrxEQqwmgKII4DR&#10;T2gJMN3Y4IwBLioXWrtwm+ARYIWYUBJEKK4DAIbCkIa8DJfhuGE4/YRAQ+x7ihD5GdyWAD9nKA09&#10;Rh9FiJ+cXipnNo5SiHk9XuvJCXedZ59x4hBYk/WH4yhCZOE0RQeNjhNW774EOYIXfQbxC3y+9vM6&#10;KB3AMbC8voFqIPN72PFYiyJws88DOIOYITUAMtctTrETG8wO2BDiEGRTLsVzAEmuQuzDWQOH/YSJ&#10;4TdBxlhCH0GIcxhyh0Cx30JtBzGvgX7CyxsDxtjnKMQEFsrB51DZECHm57rP5nEPMc7N9aE+ZVGA&#10;tQmxwgvlA978G6uk4OZqQkznZNjs3DMEl7K+yG1RTygVXtwAANndw04ZgDgT/SwNVrqrA9OBSpCt&#10;zrD5HsbfPwLwWKcT67m8WTjRUe95Jy4uhA7bzGkZdhNmlgaxue9DwOLgjfs0P2aOCygtnzU3fkow&#10;cT7BUjAZIitgTtbPUsd7gOmAz04jfAa4TzTfdSUBfnJ6McolCKkB8YYfNY1Qt8Z3eAqIn+Gzn7EO&#10;qA1OwhICa6JDUs/Yb4D6MVYnyAQwbvP4PHnBnJlw8jj6tPRgWo6c7WUubdd5eS4eGwKb3I77nDvH&#10;bgxAmR+zTIJWQ2yEuWGfg5h/3C7/DGWhtkGdDSl4/riru7aBRTmYCKUDMwLYi+fwJkCH5XXUnfF9&#10;bKyG45A5e5R34xwF9wpy7CtILy7jJncZ/x2hnKu/4Hq8cfyi3yG+qfgbAT6LshuHhdIOXujaSikA&#10;wIQ4nxAbvFToxM5dY1gNYq1ryXEGmXPgMDx28LJkP3JidWCW7ngoQnufEFP4PJbsy6RwPAsOTrjv&#10;A9AQYjpw6MJhnWPvo33Pl86Jw5DaXNiBTBFuB7J3Y4MSfc/owOq6zpljSH2fh9iOuT7UGT57eJ8g&#10;ZH0E6B8x9z2zBBAv1ryYOXH6gZk4B/34XIUYITVD2Wc+VE6ELxFkhrsEkWXCMQDKMsyTTXb8+RmA&#10;DHc2GJNlEKsr4zNc+O1yawexu15RYBMhdnLwulAbcKKPk0ps53hYDdgXcGtC/ILHCTmUg3YOQDFQ&#10;+QfOUqFlH86lo+ZEdQ8dgQMcuYDf1Z0LUq+QmzInDsGkEoAmWP467A/H5mrdjdcwm06O76V5L+DN&#10;vrIA3xMgX0ZJgFESbCo7CWLCb9Lv60Gm61oozXrBjZXyGgBTBTdXmRPHCp2W4FoZ9aHMOjxPQ2AL&#10;lc1tQzA1j4UrUw5i5sHTtaSrOrkwWl3Yg2tAE9yoD9/rPm4ChNeUEEJ7WZ9CjnoIsclBXDQnjiF2&#10;TmyKnJUlIcb5LM1ttU/d00nDbsAXQQxonzGMpsuyhJwTs1wsz88tl/Obx8jdAzM0R32CqMFBDHgh&#10;BTmAL5QCi+PP8VnmkryGAxrSOq4Jxw1dmg6s5+o4nIs+58AxgBHIOEZoFVxcT+vo53UMYo5zYMZh&#10;drLccYB5zoXQLqx241m+AkjqxoSWpXfol+fdJFm2huMOzNBxzV0VMJzHmwJhcqDZ7LQrCQqhLeLE&#10;AZgGZygLj22ciX0ahvPa+A78HK2rq/owHeDmer26tCCuQy9ZwpHzVYul4BoAvrpUCiCW6rqaI7s8&#10;mfBqGI0+BzKAvhnlxEVBDmGO2/MUaIbKBmsYFrsw2s0gh/Amlq4ezTQzTPYQm0KYWWbCpe7hJnEP&#10;5xnEyfBaXwQyRICZ67p8l8A6cA3aUOx3YXYMsEH8zDsrQdYQF4pcV90T8CJ0134Kf+x6DOdx2YgQ&#10;U2FOzImtRycJ8Qo5Cye+vXeKAkiACbJBrKJrEjoPoYKoYTCEcwx2QmxQa+lFN7eQ2Z3L7xWOIZic&#10;hHJhcgSwh1gdmJDzGr7uxrmxIawJ53pZ2O1yafc5BNeF03FpdVUUbju3do6N+kW6p4PWwArhUojh&#10;cFQuQlgq5yIBYt0di93PAUgn5nksDVx3bV/3wLvr4rtctOv7mwAUX8/fJLR04ObBkUOI2aYiwBFe&#10;UwXXAHCgGOLlHlyEz9rn3Nj0hc4ge3HmmGFycQ6cQdf0zhk6b1jqEhHAMYhN5sCJMHNMADHBxXWY&#10;G7rZ6cCJce17GJsMMYE1gJ081BCXme4DSDfBNbdYcMN+htEMZ21mWpebUOoMsweSkD7HGIbVdFz2&#10;Kcx0ZxxTmAm+l05KeSdWcYJLHdicGGCfXyEXtoyW9P3TMB45NiH2cq5aDMC+raG2D7uLk8FdRACR&#10;136hNwFcE+3nnOACaPYZIZBs6w2A4zWPZr+DOM6L43NYxhNpiWCHY5IBTgTZ1QlmCPIrQuyBNXiZ&#10;zzqwDDCEqx5cinUD2KAz2DScBow8zy31xG6cr47q4HQhuLueW092N4MQXLc+jeOE1isnCWID2GDW&#10;fpY4N/8a15ydG+d7cPOvW0mIXTuPjo1S3ZjhdDyj7CeljjDnjfNfBzFKhTgR2rCkXHjs4KRcPuxy&#10;YTeOci7s6u68yHV5A+F12K/u646ZC3/Oiam4z8oY1KIQuxlpC6epRwoxoAV8usbLEiLEnGmOXBdj&#10;NXwm1BT6Iog5lsJ5DnxCHDjxaeTAgDcOrRcj91sp13aMl1t7JuMcwA0X5rrv4xOufHIKMHuQE+Qh&#10;JpSENTkEt/6wHrapyLkpXNMAVmgD8KzNz31xzmANIbZ6DGgYmlN2DRtDFQevlTkXCHkMr0HNY+a4&#10;sQOjX0HFOReRc6JuSobXQRi3w+MOVHdzcG4MoD3YTg7Y8BoKspbxRFbOVYCpk1f4/siBY2BjiE3u&#10;2CKE0AAYYTUBLUAunK8TWQBYgTWYWcfxG5SDmO4MJ3YAZwBQAu0mqhA+swSUrDuYARbGcEdVuCQU&#10;QhzLjrvyLlw1sd+17dwoJ4bUzSGdzKIjcwy+HwHOIsge4uJApuzYfcKrEDM6wPUjgG1yy4kOzPIx&#10;IYZYEkSb3FInVmAdpDpLzbGsU6yzT/sdvLETEzS3xGQgE2BdSsJ5T4/z7rxGrmwbI9d3TXAODXgJ&#10;cAQxlLwOTPH7GIAGaDKoyfXkMYT4Gb7vC3xPbvRIhjcWwfYQK6xu/TcRYgLqxlsfy3isHXMQ87MI&#10;JdsxvCHUiQAbuFYPxRCbwBKs7AsxxAabwRwCmCw77tzVoI1Dayq6aWC8XTNyYwCp0DKE9gBb2yB2&#10;Y3mOy4HN3QlvAVy44JqDWEFlCeUptAQ2hNi16cxUBLE5MmGmXN2F1y4fBoABvKFCkIuHOu5PPk5o&#10;o7CZJeGzNj5XXRjht05sUQHAlv8mCn28pkJMF8Z1PMRudtrEPubKrq0AEkgDEXqAOkF2ENN1AQSd&#10;F310bANVJ730XA8223aOhtNwIjiwuTL7eD5nrV9dXC3Xto2VK9vH4IbBtef/KsSfB9QgtbK4Mdav&#10;eS6A0pD6MxBbvyud4xqohM3BaoCaA8djw2u5c12fQWzAJoMbiscUWNRDgCkXTscQhyATtP8MYhvj&#10;6nTbogBzxthB7MbaNWMw4/A4clrAqWE1QOU4y5tjufbr6wR4iZZ5DJfhtK8VZObFieC+vrmiiL64&#10;wx1VHmCDOZSDLhHeZGip0J2Lk40Lz6UYOhPiCGQCyPVijNPwGd/hPr7XA5QP0PcQN5gHkOXDySBz&#10;D/QDRA4uJ3aguhlqhtSU6zMRYG6z5EYNQmkbNtSN2WaZBKaNDaWhth8Tjn0Gh0sUQ+mFOAdjEF6/&#10;vLhCbiOUvrJ1NM7jteNwmiKsJkIUhtHJcFrbjkXibPTJOQnnUerE6CNsbo+1k4PPQRge03Vl35fo&#10;tiY3ceVANXA/D7GdR0CzffgcwpqsZHhtnMuFY/e1OmE2QO2YgWztsE/ruCE41zUxR3YQu358rr+m&#10;QexKOCrBBcQsCTOlITLGJE98sVRI4cg8pvmw5sQMo5dKgQc3n0qC+M0t5sIBxKELmyy0VoipALwQ&#10;xOTS9LeATh6r0HqI1UHRRwiz8D3uHXEQP6TwnVh/pE7r3LioE6NPjwNkdV+n5GUmyhxY69BDAG4Q&#10;E6THnFwCEAxbw1LzZoXYgUoweZ45sMlgDgHmRM8zhKV6PYUe7nx+idzeO1muAWLOgj/Wz3AQmwub&#10;QhdOgJafE7QT6wQW5anZkMubCTX76MC8XjLAxckgtjExuA5myiB0fQZtUYBDiAkhz8nxIbTWPbRh&#10;PWxHEDN31tlqB2myQkitzTrlJrQcvITNHn6ga7qNH86Rre7yY57jXNSuHUJsslCZx+iwLE1urKsT&#10;YpaEmNBaKK0QR/C6PpOBG0L9xe0D04VuTBVxYgIN6HQ9OAk+in0ElqWNY38IsevjcVdyBtzOZeny&#10;YQBFSP2kFEGOclu48QOcy5LHQ3Ctzlnph8dYztBSj+OYwaoQE1pzYjo0xFCZ7diJnZ7AtYpzQgtv&#10;nVuyj3/YDlYDmbAqwBBLzvpyDPdAu7yS4+0GAbe4uAz/HWbI5a0/63jn5rgWgHnCz8U4jjeAnRyE&#10;OjsNaZ1jopIz1nG/Qnva9dtxHYP+pyz/BryUAW5inwFMsBRUnfByfaYXZ4Ptl0kz2iYD15QMbLJi&#10;F2absGKcB5SlhdIGmVMMqKsviPpc3YkTTzqGIBM4zVljhRDyujGQLq+N8t1oRpuAOlBdPRFoQqz7&#10;qH09n/IQO2hd3lscxAryzQDiZDc2iEM4rW7wJfeFxwixwq2wEmYe88tKHEMocZyPDBJAdWE6JyBV&#10;aCmDWEEG3L5uIbTJYHbw4jwPeihu13ShtJuZ1kktwMqcl3ATYgdwDK4+hIA+zvrqzC/6DGQ3hi5J&#10;OdcNndeNI4D4oyfoCjsBINQYz2sQJtRfXVqmYfu5DT+4a6D+mJEAjhNgjuUMtW6tJJSE2API8qmG&#10;yYlgRsCatI/nutJttYz72FZ5yIqTwZsMcXEyIPnv1TZF5/XXYl94DRtv4H6ubgBHM9SA1eQgdtDm&#10;XHQzwiGkORfnax+VDVhNOTouBtlNNgFGnZWOgaPYz89inSG1hsEqwksXRom2uwE4uUmyOK/WkrPP&#10;qBdwnzQnr9B+zZloXisClgDbWnAMbii69Ftu9rh9YBrAJcjOiSnNk1Emw5ncLg5uk7oxrqECfJkI&#10;jbVEOwufpQ8weDApdU/WcZzO+xDXsGPh0hKhdO7rzrG2QexKHkPo7R1WYUZJJ6YeAmLtV7lZavfk&#10;kANUS8Cha7UASWUAeZji8NpBbI8OOtd148NwV9dmca6u++KYfg6Uc5EPQSyUU2u+d9fAd3qMf4Pe&#10;KPj5vIn4z7cbB8EzQAmxwoi6lQl1loHUTVn6uvb5eghpspKPhyASMquHYMZ9AEaVCG94vim5bX3F&#10;OnEErytjxVCGyqUIrQp1gJfLJaFL83U9l2Py6aSAV4UwOl9BjCGOd4G5UNqFzhZKO7BDkAk7Q3FC&#10;G0Hsgba1YLeUhFwYMMc7swipWwfm5o7XgLU4kAsJ8a39UwAtQY7DaZb6xJHCSVDjkNiA5bKR1UPF&#10;IHPTBtd6Z+jSkC0P8dlg9mmOSzAJL6FkybCYrgspxCgNXpPCrtDGTpsIMcc4mA3iCGQv18cSAiRU&#10;BC9KqxMygqQ5Jx03gNgB7NzXoKboPoSYfRHE7Pfn6uQUSv2s47OFG/2fnVsk59eNkCeIFJ7iJsO1&#10;4kcnZmv5DHLfIQY0WSG8phe+T28ogRRCyEDm8c+BW5xCiBU4X0btAESWHOucGOfwGhyn+TDr8+Tl&#10;eV4rEVqTXccANogthA5lABM0c2C6rwFsTmztXIzhJFQew2c49yseR1+BQuxUQEh9nXDn4nM4Jh/n&#10;5BFiluzndUKIcZ4D3NXVYT3EKg/xa/9AA8HN07Vgp9iBE+VADnSLIANiAuzkwmoFOQFMtHGMspDY&#10;wGa7uLDaINb1XULspRs2ACL7CGoIsYqQeohVgNpNbrnzOJ67sWKQWdKdCSzrDmKTc2OC66B3MDuo&#10;H+A4zyFIusECoCQ4sS+ZQzKkVWdVEBzMdG7OYNOFnUu6Y/wjN9DNxRViAq3H6dhuPD+DEPO54bOr&#10;h8ljRC/6PfB9ou/lIdZHAnHO8yRYqRBig9N910Rp/ouS35HXsTHa9gqB/VtSwLxYj4D18IV9UTs4&#10;1yCOQD5PYBE+A1QT901zrAOZ4BI4B6uBm1xywio516UIcQg1ZfDlXgDAADnPA2pimyrAmHxeE+Pc&#10;GD/OH9ftk4SYrqzOHALMtgupFWC/iUMd1wPLBx0M4OIgphsni/1vbq1SxRNbAEu3XgKYu6gTUAdp&#10;XKds26TT9CSoA8cmyChDgFkquOjncpE5bQwxhD5dRvLHIuG4zlQHAMeu64BMdOLEfue8zpEd2BCu&#10;8whjzH1NBvHjE7OSwlWA4mFQAVDnwIQhLnk+XdyF4YCX8KFft1F6iPUzcG260KsLy+Ts2uH630Rz&#10;YvzbKJ5vITWd+DnOeY5z7DtRmhP770dF4TaPA8qwbXUFNugrDl4DL7nfxiqsKEPZmORzrV00nObE&#10;lwu19Tiuma0wB8KxHED+6gIhguiGCrOrsy9ss07HpLsSTDpnBC5gYz/BY2jtgOR4N9balHPkuNRz&#10;MMbGs13g++nIdGq36yqUAe3XmwExnxfW8Bmw0n0JY3Hwhm2D1uqmN7dWq764tQ/h9H4LpwEtnI+A&#10;0nkJnb0aJxlg1k1hm1sqdYy2HcDqpF4KLWEkpOzzkDqIUbIdAGznPUT9Ia6nYxRk57bFidCGcFvp&#10;QHaubSE1bwY2K02xL3ZiAMM/cv7BEwATYFYgCKkJYJrDGtwKr5Z0PgAAcW2WIax9BnPl/Esr5MKG&#10;HyWT+6fxvQiwOTAfTdTro065WenEySwXvvN7uVLbJt8fyzlu2GewhdCF9ecA6TnqpiJjfBkq+Rqh&#10;9AbgbwKRmwNowpp9jqWrO7l6BLGHNjdsw6UVXK4LK8iADKWCRxFeQGt5b56HkHJQ8hynOIQmzADT&#10;h9Mh5MUB/+baUnkNWAvouurCnMCiuJHDuTDfDGKuG4IaQhwCa22VPnro2+rADmCF+OaeSVG4THGS&#10;y5zY8tnPgWt9yXULvSnNhaEQSnVUhdj1mRPbGJ2ltjrEkNqF2q50IXjx8IYlZRBb3dosY8eNRYhd&#10;fbYDwiuEhhBzxljDZACmoHqQVQBD9zzrGLTpoHRiAuQhiiHGH8PFFXIOOXHGvqkK7SP82wixu0Hg&#10;8737hstDCcLn6XH9fH5fujP7nRhBUC/O0L3RdwbHz6DPw8zSHLY48HiMZXQMcuAl1pPPZ2nnMlx2&#10;4TM+B+JS0EuWGJNDt1V4DVyDObEeghwqj2u+AJDhLkXIIhFiCnUNoX3dIGZe7FzZiRs18q8QUC+G&#10;yRyDUFzHoG7nGsQOZMAKcXlJQ+nLPv/1rsyX4nFW2lw4BjjRdbkXmmAazASWzwy/QX8hQfbgRnBD&#10;X9yGExvAGT50tscF6cKE0ODUPi+Ot7oBa7K+O/unuokstE2EMnRig9eOWWl1fXpJIQZ8DLN5fuC0&#10;LEM4Q1m/HXOQGsQAVYGlEyfpZFGA1Y0NIkLDY2yHEJsSIDaIXL9Bw/M5ecUnggour5TLm0fJ3b1T&#10;hHuwHcQunDaI9XP/C3KfhZsDQT0929WTdQ5jAXH4fUKIDV6DlBNhYUkZuFpC4XnhdRLqmv8S4nlw&#10;YwBMOKFXHuIQ3OJk0Gr4HEBsbXPhZJAJnPafnxe1VRhPAHMvof8yhDLv8nzARpgp1FGyLzqmbUBL&#10;lw5Cbjq4ObGKdYrbKa+5SSzOPrulI+bDVKIb215oTla5Mgb1DVR4M3bfUF+kA7SMA9MAsIEcu2gI&#10;ZbKSx5ju8lrQzd0T5dqOsQlwWt1yXm0HrkugbYwTN4L4WWr0PyDMGK8AE166sYe5OIitP1EO5GLh&#10;hdxGj7htcDA05R+6Oa0DnA7J4+wHmICObYXUjyG8sejEwfn4LPYVXlsjV7b8LDd3jIcTz0c4je+A&#10;7+7yavf5EaQUP8Prqd5wIJbQc3ynFxDL59am63qAuXNL21EfyzikDiGleMyAZT0EWKVwOrcOgVXp&#10;Ti0HrcH7AiXrBmbkskE9WQTUyhDa4uqcNVZgvSubYxrIVpr0mIfUQC24Sgd28Fqdx8yZmf++BrSJ&#10;EDuQI0e+zD3RFk4vkzcA1rmw20LJvdGvDWi/8+q137zhtlUGoTTlgY2g9nWF+C7dEtARvmR3tbou&#10;EaGtJcQ8Vh2aYwgv6noDQD0d17m+a7xc3T5GMnBtg9dkENtSkgGrE1YoEyEm7BAnwtB+cJQ58QwH&#10;LgAmxJyYspnmZHCTIbZw2bXpzOjDH3oIrUHM8glKDWUJXABfDLGb0dZJLe1z4vEngIfXCAHU53d5&#10;HYS1eh2ChnbhtbVyfdsYubl9LHLiBfh34fP5HfA9w3BaoQ8AfqZ5MsfMAvwzoVmAFpASXK9n+PdF&#10;DmwQo0wEe64CaU5rALPOY1bn8fCYinXIcuVkkHXyyoNrEOuuKkD5t5zXwDQ42WfAWt0Uj/PLQAGs&#10;6rhexfW7cDl2WitDOaB5jgOY58TgxuIraAuQ97o3c3AXFoCF+9KJ6bwEmHrtIX7jAQ5BJsCxYohD&#10;aJP1BV0zky5MiANwI5ABTdZhTnJNA2DT4YicYSaQOIbzDG46ONss7yBET4f0mBfh5DjCqaExZ6dR&#10;0mU1vPburG3tx1iIfXb8Pq7zAJ/7EJ9PPaIIsXfjMMx2ABcHcdguCm8EsG8bxApkAK9C6NuEWEFW&#10;gF2emTDOi8AqxBzDsXBugl0AiG/+OkGubh0FEPlMMcF1ENPZ+R14vpa4CTl48b20Ts1CP0SIcZ4C&#10;jJJAP/PgUhHEHmDXx+/moowITMhANfclwAaxtW2sthEShwC7Ol2ax2InfomQ9iUcUkHGsRBkA9Sg&#10;DGX9IbSmojAHLuthDeENndm5KyF1wCZD/OrSXMlDWG0QO1g/BzFLhtLMg1G/RqC5MwulfwbYICbA&#10;CjHbgNcgjkFGeRvQKsTMjdlXFGAqglgFSAxedVeWXEY6NNVD7ECm2M7CMQWU5+H8LA8x6wot+g1g&#10;za/hqAbtg4N0V7qvg7dYAXSW0VNMAcAGMR3ZoDWAHaQGsZObrIpd2PUlQmzghscigDyYBnMsB7Et&#10;NTmxLwY5EWL8MZ/GHzZnq33Om3dlFW58U+XSppHOiXV2Gt8B0puIfQfWCTb61YFVDl6ThtCQgWvw&#10;UoQ3aiNnZhhOp2ZEQBCzz3ix7l2Un8tjdgNKdmKOJbB04th9Y5htQovQusksQByA+/LsvKj+OYWQ&#10;hmXRPoM4cYIrGWIDOYRY4VVY47BaIb7IPJrXQtufZ3LgBkAD3NcA+DVdWOtuvdhcl/AqrNAbAuvB&#10;ZZ/JIC6E3t42eF2bOTHduPD2mkhFIYYIXaaCizqgIaghuMVBTEWOzhwbsn6OMedWF0ffA/Q9BMTc&#10;lRVCa26c3BdDzDIG2eXIDlyF14fXzCfdOjEnvUJgY0g/B7GBrCXGGEQGZCgD1bmv24kVgaxwe9Ax&#10;hgCom2EMJ8IIMku6ac7F5XrDvLjxRzjxAtEwGmBZOG+lznTzOx1H6Oz1WYi90z5FqG0QUyHUDMM1&#10;FEcfd3i9xPd5ie9Hca+zwum/dwhxBDDqOQG0Bm5Yd5s/MBYwE2i3LhxDzDrBM7HPSn3AwUMc9rM0&#10;cEMZ2A5mnkdg6brUIoXQgZvo0JyNttlnQm0AE+4CzlTr+Q5g3fiRBLHVTYT3NSG+xnyYk1tLfQ7s&#10;82ENk91klst9nQOb4nAaxwAyw+q3gPftLQctFYL8RTocwAAmiA7aGFaKTweF8FoZguyuMUOu7eBb&#10;Ksa7vFkhnhadf591jCfEDwgzoIwBLQqxO+bAjUsPMUNnD68CDPdSiNH/iPAmQZwMbTK4oew4z9E+&#10;P5bAWpngtPwD99spYyeOIdYnilC+JMQARSFmyR1fuLHkXlqBiGemnFs/DCC6Prt58DlgdV/W+Xn4&#10;LhHA+H6fhZgue4o3IYwLwFXBkTUvxjU15IZ0UoyfgeuzzGbozCUpfCYd3C1P4d9AOEN5aMMyBNlB&#10;TID9dkpArIB6hRCHYOYC+HAt2OCNjmOsA5N5sMEbi2M4ueTGuLXf0JlDmA1EByNKC69t2Sk6Tkjj&#10;Ca1oPEqFlg7sIdaSM9ME10NcGEEa57pcUnIgx1LnZShNJ4YUVgBc6OF9S91ZG0OccYCz0wSZmuah&#10;dOCF8CaLxxJBphNPk/S9k+DG7OMkVeJ458SE2YEc1SNIQ4hjeDnmIc6PIKYA6/2jKA1kAMxjhJgO&#10;SgAJscFo0IYwG7BhWVwfS3NTtg1eA1hBBcDOkQ3iAHKWOC9yYobTgJ4lZ6BfXVymD2EQ4se4kTFH&#10;NffVh/npzAQbekKA1UEdeJzQKgIxJ7QgdVsPaTiRRSnEHMOxXIpCqW2cb9fRiTEcMzfnNXR3FSer&#10;IHXlAN4QYpPbheU2dziIGY47JyZoFk4bmFpeAFwYS5CT4TVxbAhwCLTBm1iyn87rIHYQhgB7V/bt&#10;xPVgdw3KzT67m4ID2vVxeYkbPthWJzZH9g7McNogDvNbLi+xdFDb5BVCZvS9JbRoG6yRA6cDYNMd&#10;hXgKIJ6iELM0MA0+q4dAh3UbH5+HY3AVC8Xv2znsB+QhwAalq8M1j86J3PgenN3GhGNNCm0QSmtu&#10;DIemAz/GH7o5MQEMIWapfWwTCt/H0uo23koD0RSBaSWBJcBwVwPZpGN8nZNHTgDYOze/A9+xzDd+&#10;nNswHHk+YPQQRyAj5KYbE2Tmyk/hsAonYU4AmBBS7nvxpmMQG4RWKsRQCLW5OB2a1wtDcZ5D4Agg&#10;SycHs8kgjtz3MxATTIPT6taOACWcvm3jDNhQBi+fOIrqHl6rx20Cav2xDMpE8doear9sxHyXk1YO&#10;ZOsjuNytBVhRpwqvLwHQiyGUN+C8HmA+NvhG3dbNMjsnTmyzdHUAS2gZQhNgwFpI96XuOoDZ9/bu&#10;utCJXU5rcCp43m3DttWtPzweiv0RhGizXpyKwAkQmTcT+LhddJzlwyadpcb3ewSA1YkZSkMEgW0D&#10;gjKnDsEN69Y2kFk3gGM4nLu6194QVAewrhHzmPYlwhxBzEkty4kBHDd8EOKz6+DESAu49ZJwR99b&#10;J7McxFr6zzVo7Vi09BRBTDmAQynECjTlwmTbJKLAq0N7oNFv0L44gzCbE1PqwjHM1kdoLYQ2kBPq&#10;fBIJ9XArZTLEyZBaX3jM4GRdS0DHPcoJzwCjNIAJm9VjJcJo/a7u3NiFynBU9L1WUJHPXqM46+xC&#10;Zd3I4eF9o+vBsfS4gstHBt1jg9x9lQhrYjvU69soAaopwYEDJUxs2USUgWjQJpehQoiTgSZoGgbj&#10;usnghvWiSjxW3FjLi+OwmvUZgMC7MaBmnTkkYWCb0BnUKtYh9hnkCrO1CRLPQ2nwKqAYE8KsOa+C&#10;6FzWARxDHAKts9OAWN90Qec+SQj4mN0yObX6e3wew2ZADPfVJ5k4U43vYAA/Rd2tETtoQ3gj4fvY&#10;9zM4Q3hj4fvqGC8FG/82Gw+YXyZB7KB1ITXhJczuAQakCAHE5sR8fNBAtjda5miYTId1E1YmgzRZ&#10;hDa5j8CpuxJggzhBDkyD1DlmDKyVbjbZHeP1dAz687Xuz1doqeWoL9d3YbHPlokINVXo21HozM0c&#10;6rzxDizdQklAk+FlmyVdF0oG+E16IsR0YNMXNqFlEIcQmoqDmPXioA771CX9OIbTIZDJYCZDGvYl&#10;l5RC7MWbhYbPhBhwKsQKLpwYf/h0ZzpqBDEVQMx+wm7wOoADebgJIUuF0ktBVng9xFDCMQIFUOm6&#10;trxks9M2U81fX8i7vErObxiJfxtvPHPlseb47mYUfTeFmU7sXNJNQoWlD6mZy9JNFUYHpoHLNiep&#10;CKED12afKTdW5QHm5BbPi13X5cLZfAZYS5MDNxliA1ifBSbAkRtTBnQwoZUEK2UQOwfGfyvCS8gI&#10;G0UAi0Dsj0EKopfrI7hwySt0UUAHMBkS8+dM2a/rvBxPcAGnvolD+wms/SKDk05GXV8BsJn3oh6E&#10;z24JyYGa7MDJiqAOwb3NkBkC1G/TY2hNHKMQu3CaIM/QnVtZOrnlHNWANGBDQItrJ5eEOCwtrOYf&#10;572DMZQhnCb2hccV1uB4CDEnuhJmpQGzuTH/8Amy5pL4A08AGG3Le0OAeVzBDsQdWFw2sp1bDlAH&#10;qstxuUWRYBJSHiMMfpyuBwOG6DjA5fhT+KM/7crcS6vkwoafJAv/D/gQBJ2Y/07+uzR3x/ey7/Ic&#10;sOpmDkg3dqiYy/rJKJ8Dm9h2ELPNkk7KyTXcTLwbx67szlFwAXB2AO/Ls5zYMoiLyiBW92UfAbYS&#10;4m8lEWSFWcE1oNmXGDIny5aJCKGVCiUUvkZHHz7wpT6MgHoixCwdvAVXANlVQAcw2eZvLulrcuC0&#10;er4tEXGsB/j1tZWSD1jtQQaDk33uAQYKYxVgl+9SYe7rxHrc1jE8HkBceBugAuTCO+vkXfoGeXd3&#10;PfJh1DPWK7zmyH5ii+H0TN2skXXQNnY4EDW3JYCQAVucbEw8FrAZvKE8hFw+sh1YIbCh2Kf7owOA&#10;E+q4GeiEFsSc2BzYYFYX0xDUuRgdjccJtEHhJriKiscIqYLD0rurhcb2R2+bPbg7yUJlHiPEesw7&#10;ceTGXu5X+eFY/LkTQJx/ebVc3jJKMvZNwXfmMtO86L8Bw2p+b92CyZuDBzYRYidbMkoGOdGJHbzu&#10;e/obkco5sY1NdF+XA7s6l4Yo56IGsMFKqeOyDzJY9RcEPcgGcbIIaFGAHbROcEZItzcCRn3kjy6q&#10;r8DhM7sGcQw14WVOayBr+AzxUUFujXRwAkgPKkt9AgnnuBzYHef+59dQDGuiDFYXQhNeljhX695p&#10;I4gphM03ASyXjxhCE2bAa6F0IdxXw2eAzCWldwDWXJgizAT7i7sHPcQHADHKEGIquR62Dcyw7n4I&#10;HJDBDe8fAZhaurpTDKCBWxzAphDasC8SbhQP6L4EF3WG0Oq0XoRYty/SkQGn9RuoIbjJKgKxQusn&#10;qfwfvm5ZpLvSjRVOD7cfo8cDeN0YOjId+BcF+QXK11fXyI0d4ySDP6zG1/7weWfcnLIQKenzxZBO&#10;YkG2HESQGfLGAKMMwC1ODlACaTcbtvHd8V0N3hhiKoTWwaxAK9Qu5zWQDWDORBNI6zdADeBkRw6B&#10;5v7nZJBj96WTuvdUEWB9vC8QndXgi5/lDcBViDkJ5RzXPV2EEmASUL51o8BDnOi+n4fY4HRtljGw&#10;9kSStQ1clm7JiIoh1T5KQ2jmvh5iAP0O9fcANgFg78hf3D4w2W2VBMQuN050YgPWlAxxWMaiezto&#10;HcTTUMZAK4iQuTJlIBNM1g1S67Nx1nZ9LN2MtILMMJoKQNZ8kiADCF1nTQI1QScTIaf4R64wszQ4&#10;KdRVHtIXyAkt56XMeQmxvp3Dt+145MSnFwFOQHxljdzcMUFu75yAcYSYk2qz4cyT9d+qENPV+dnR&#10;JBbhBXABxLqRAwqhLVonnC6kNojdZg43ho7L0uXOzk05NoJZH2hg3TsuRHjDmWmqOIhNIbhWt2MM&#10;nSMX9lBzoknhjIAtBuLIQU0eZn9MoUyWh5OKoGWYjJIvrzOoPwdxoggr135d6eBlGdcduE6EN9Rb&#10;hM+UthFCE+S36QihNZym627QNsW66Yvb+yfpk0eaExPmaJ908RCzz5Tc70q2CTHB5bgYZoLMvFg3&#10;a4Rg8nrs93CaDNhonJcdj/JgQKez016a5xqM6sQsYzCpZBe2SSwdb33e+RRiAuyVALEKcOKPnXnu&#10;S3VYQuyANfc1xRA7kF8CZEJccHmN3Pl1itzYPg7fA58D6Ak/c+T7+P/C78XPcjcRQEZhjJYKsoM5&#10;hph5sANWz9Ew2iAmpPguUFgntA5ewsy6A11dliD7kpNRuo2SbcIKAIvA68sQVoM0BDccUyzEgFdn&#10;ny8xtwWYPpwmgAZx9P6qYmTwUnRanveGIpQmD7FCijbzW+a7zHv5HqwQdB3jndXgtbZBWnDDQ8vw&#10;GOGygWzwWghtIIf1CGiAq058B9AGEDuQPcDoew99cXvPBN1hRYht51botg7IRGitHY1TUHk8hjYR&#10;XqeoD+c8UhghD7fWk+BNDrPDY255ybmuQkz5OkVoFWTAGDnryUQ4I1ht+YbyebQbH0woAQQLpa1u&#10;a8Is7Smel3Q1D6/BWhzEusQE+An9C+bEl1ZJ+u4pcn3bWADMnzjlRpD5+PfOlMz9U/Dv5MYLB7GK&#10;n0+ACaFBzT62FV4HMNsxqKw7QC2cToSYbQe7HQ8hThDAM4jdu6A9yOgzKG2s1VmGCsexdBAjp/Ug&#10;c8OHWz5C3yWG0g5gc2ETYdV3WPGYAev7ra0O68VlIgdmDCffmqGAQuHbN1wd/eauKIvC62ThchhS&#10;M1w2SE0GdAg2lQyxOq4K4AJmndwK6yjfo/zizt6J+sACw2m3zERQHZBOBnMsm7BiXXdi8RwAzToh&#10;TQ6nE4S+hxTGaIk+BVn7CWnsvMVDTNAdvHpu4L4Uw2pz4QhegzUENwCUs78EV9diAQu3ORYZ78Fh&#10;6X5uFIAAHO1n+MnNDlAMhEGCegCzg9e1I3F2+uJywDrV/ZzLCUDMn1A9Oh8uPEvS90xUiHk9fife&#10;NBRiiA8rEGAtoUSIOcb1uX7nsroxgzccyPW7tvu+BrU7bjIgKXNPhdbXTRzL0iC1enHtsN/qzomX&#10;aMl3S7ufUXFtik7KvLjgMuDU0gOsIMfQOjEUjsNhBy7gU5CdWC+87gCOIPYAM6d1L7MjkM5NixPh&#10;tfLNzbVJx4rCmiwDN6y/pfveIagbE/Q+fVOR9hd39iGc3sdlJkJMdyWc8UP8zl0T5dZ/PWxoK8AK&#10;MQAGjAZxMsAG7EOMS3BijvUQh25bHMQqfx114QBawvw5iFknAKEMVIbRtrVRxdwZrs2ZYI4xeFmq&#10;UNeQmkKbUIV/8Po2CwXBw8Cw2eD1Ts1SZ7UZgp9i2LgS/6Y5cmXTKNxIAClnqFHe2z9Tbu0ar/9+&#10;nqPvz/LfhdCaC7/0IHPd1wFsObABzM9i6fqi7+q/u33feGziv4lKhjhB7A+Oh4CGsn47FpYGKiE2&#10;kPXX+gOIIwdWiGPlX1kOiF1JEV4uB1Eh2Mkw6xKTB9hBbOE0xt40x42hLE6Ez9VR3ijqtFYmy8B9&#10;C2C1z092sc3lpbe34bpQBOxdAAxo3xLu9Lj9xU1AfJuPDxLgz0LsHNicNwJY5QBkDnyfOa/WYxnA&#10;rEcQs85jCYohja+dKDvOXDgBYg+uhtXsQxmBTIhDYIM6S63ThQFxtCuKTsw+tv3YCGDK4PVK/oM3&#10;CFQAK8F9AaJ7Cwbg1WUpwHGGf8Ar8V3nycUNP+K7AHBA/EwhniE3+Jqjg9P0XL2ZKMQIeXl9g5gA&#10;o3QhtDmx+572Xdx3i78vgUv8vhxPt0789xi8yQrBtHqoZFDtHLaTj7E0gPVHvik4rPtVwiXRcQ2f&#10;GTZfhkOaACLzXYPXZBCr8wYAs0/Xhr3eAjKG0/oiOnVelxP/Zw7sBPC8+xJAK8O6wWp1a1vdRDgL&#10;bxFe5MGQOa2KwCZocyT3My6c2NIZakhD6hBk1j3A6roAzq/vOrBQAsIQWqvTkQ1i7YfULf04nbFm&#10;HXJwU3wEEX3++gZvVBJkOzcZWEjB9vBaGcFKiD2YBFT3GHtwtQ3p5hCfF3PiyI1zoSkBtp1bxUHM&#10;nFjFtvXRLQ1ghRhA44+ZZTZ/9hN9LwFx/sVV+L5z5dzaYbiBcFKL79rixNZ0hThz32SA6maT7Sbi&#10;8mFAB3d+yTIBYOfEMaBOPM/A1O/H74mbQzajBzuXY+0YSnfcARgCHNaLkwFaXF9YmsxtDeJ8D7AT&#10;AQ8hBpSXkZ9eptMC4sCBkyGO23Ef65y0yucOK8trg1zXTU6FM82AEi7rgHWlE1yU8pAmKxlkB6ub&#10;gbZ2IYCl6LqFt1C/FbgvAE6E10SAt6i+uHNgqkKsL7gjyJ+DGIAxXA7hUrAIn0JVFF7WFVo77ksq&#10;Os8gLuLEDKdZxjKIo2sZsCgJsMFqABvEeozw4Q9dZ6AhB7MD1xS5sIeYyzgGsdu44Se1oBBg+2NX&#10;SHzb+rStbuxg0HBaAYIikBdK3oVluN4v+hJ5wsu1Yj7NRYjv/DpRMvYAYk6OcWmJn2Of7+Uc1Jfs&#10;w3dUp06SQgkpgKzzu0E5/H7q6LgGSx3LzR0cXxRcQhcCHNapEE5rf66figCOIIYLX0CpE13UUkDN&#10;iS2XB7swGo75GYgN1jea70LXXGlQM/elGDrbJJQpft43dFzoxjpVBG5QN1hD2XkGrMmBGzgww2aA&#10;6wB2MBvEDJdjaJO1FQ69Tb4gwG6JaZrb7PG5cBrSUBrH6ZT6wD7BC2DkOIPUVFyfjU8G2UJqN7nl&#10;ng8OFe3e4g2F5wNeDZ8DiNWRWSZJQ2IAoPCiruG09jmAQ4hN1q9jPLw8zwAKpZAYtJD2swykuTLG&#10;WChtYTbhzuFDEOeWyvn1I/HvxOfDiflYJl8of3fPFDjxVHdTofxNxD4nLAmwgWkQG7ihFEaW+GwT&#10;z8lmtACIs3kdOLlbG44hDlVcnykZUv0ZlqBtwFqbslDaIM67ABHei3DfS8tQdyXlIAawSRAbyAox&#10;SgXXi7PMfE2sg9pB/LlZ5uIhhgsHMoAJnsEZwkolQ6zQ+hzYIGb+awATXEKcGEIDZi2d877P2Krl&#10;W0D8Ln07d2zxNbMulL5HiOnEAIYvtHMQE06ADWjUiRVglApaCKCDOEGaI2OMh5div9b1BmDO650Y&#10;10t0Yn5O2OfquksL1wgBNunSEqCNQmnCyhJKhljlQX0e5MTqxFAyxHRhSgGFinNke+tjCO8zL23r&#10;cULMLZdxrpxzbjHKRXDiEbqv/PGxefi3zgbAk+XOrkkqvbHguyR/pn5u0KcuSiAJJj6vWH0O4qiE&#10;or3SnHEmyImg8joGZthvkGr9POoUfxAcN6pX5wGutaOxPJ8z9IELR+5LeF34bAA7iGOQFV6fE+cz&#10;zL4CuD3MBJbgFkQQO0eOJrM8xG55yMFr8BWRB7c4kN3ar4OVYw3aUAazwfvWh9XMgxlCv73t3deH&#10;0RZKv9XSARyqEDC/vQuI0w8A4v18+IH5rpvcKurEfO8WnJrP+EZObCCyLAoyIcsitDz+GSmQ/mag&#10;ABukXiG4VvKheXPwEN4YYgfsoxMOYnVcD7GBW6RusBJiG2v9AF/bAPZvTWxpHaXWkxSBxhJ/+IQ4&#10;2hwCcekp++wilIvkzJrh6r6PjzGchhNz5WDPVEA8WR4fdTeT8HMJkn2+tQkxw2PmsXRLAze5bhCH&#10;8ObwHJ6r5xNgXsOPD0QAWYbAhjKwX0GEOC+AOPc8J6rcOc6NvXAsGdhkeEM5iJ0IcB5E93UQO7gt&#10;hNbQmnmu1Q1m9LnHAx1oBmxYjxTAWwRitpkj+/PseqFCiN8CYFMcQiNE9gB/SN8cQFwUYOp9xjaU&#10;OxzE6YCY+6fdAxAxxO7dzw5ilxM7qMKJJ4NYZ5vp1H48l6HuwSUfcEukhzZZ5sSEV99cWYxCiCn3&#10;Hi03gUVoi4TSvk6I6cahExu4yYqO+zKSHYcM4Hh22NUjZyZIgXicwLI0eN0xzk4TYsLmnNjWj/Mu&#10;rkA4/aPc3TsVN6OF+HfOldu7JkjWvumSvmsK/jshOgggpti2m4SGzwCRITXDYoPY4Gb9cxAnwKsA&#10;x+MIW1hSofuyHkHrS3VVBRSQw8EJcuzEXh7cV4QaJXPgXITQxQEbKoSXUmiT6izzLZwGtHTltwDW&#10;2oVah/wElk5cRQrApZJhTVLYnwyuydw3rPMtHW89xM6BAW3gxJoPZwDYdDguxJJiHqxlOkvmxPgD&#10;USfm8hJBZlhtLqwQu40d6qgso3DaQWWKQAshZtiLsNR+tcHBayXOAYAKK877r0DM0gB+eCx2YrbD&#10;sJoAWmkqDtq/1W8iJLwWj3NdmGUCxL7UkJlQQQZxCLQD2SD3buxDabeTC5AgJ2Y4ffvXSfh3Miee&#10;oxDfw/+jWzsmIt2Zhs/mrLODNoTZ9aGOyMFANGA/B7GWBm2ygnEGqwHsYGXb3tDB46509RhshdiH&#10;1Aqs5v6u7qB1sjZLurHpvwKxQashdNBmiB06sQPXO7CX5svJ0Hq5zRuAWiewNkLrI1gjaJPgNlCL&#10;A9iOWf0tnZgz05ETJ4bT6sLMfwHq2zuEdzv6t+O4g/ctYKa+SN87Re7us7d7uP3TkRPzXVeAJ5qd&#10;9hATKCsdYA4yC7E1zEb/fYWYwKH04Cq8fgzP0Wv46yTLjkfj2I9rKrABtCadkUZ/CGEIZzKs2tYQ&#10;uniQwz5zPOsjOA5it4PLnjU2KdAYH8FMhwQcVuomDw+wew4Zf/zn+BOnI+T69nEI4xfh3ztHt2HS&#10;iVnyvWMGbejIBqluPvEQG6yfk0JswAayWfS/FUIXhZh9rnT1JJC9E+cC3lzC6hWCS7BZt3C6OIjZ&#10;/7cgzr/iHJd110a/D52LA5iKtlMWpwBiB/L6CNiwJIQGs4GaDG8kzX85LobXlAAxQuu3d6FM5r0x&#10;sFQhnRlAF2ZAhPg2fxWRmz1wl7+LnJfLTDZDrRADVoNYXRQwmRsnA63htMHmgVOIUWrYfQzH/T5p&#10;Nz6WzTwnKxrDGwNvAJA5r8FWHMRsG4jh88N2jsHocl83g23HQnEMr8XS4GFdS8hCbXVjyo8xyPQY&#10;wA3f8GEOrBCzZF58mmHocjm37geF+PHxBbi5zZZLCK8zcZPlWjH/G7gdWTHELM2V+e944SF220Ad&#10;sKFsrMJIOD28lIbUwVgDNqzHEPP7huDy9TqE1gGcALEX82Jz5CKhNRSCy5JQG8BsK5gBxGzHIOMY&#10;Z6oBskEczVInObGCzT7Ui9tWaWvAuvtK14YdoMmK3NdDzJyYoBrEBjLLtwybdRa66FJSAsTpXsh5&#10;CXEhwmmFFXrr9QYQE17WI4j5kyv2My4OYjgx5N486cJp/pSLrRMbXCHI1ra6jiHEBDiCEmE1YeRx&#10;r3A8ZTCzVLfWfBsl4Yce+TDaJrYIGkuTzkr7UnNif9yAVCjZ59shrNFxfw3rZ52lPuhPQLVOiDFe&#10;+1yba7Su7q6jbQBDcPljawownTcA2QkQn+ESy2q5uGmUXN78M/698yQTac6ljSORI0+Wy1t+ws2I&#10;Ib2DmDDrdyHEeoPA50K6g0vd3kHM0uoE0Po0H4bokoTXxPyYY0JgWRYPsXNiPm3EMgSX9bCtE1xR&#10;PRHeMJw2NzaIDepQMcQxyK8VXsAYQYwxgJj7o811CXGyI+uMdbIbezidisIbOq+1XR+BJayJbsxr&#10;vjWIvQNTofOGEL9VBU4cAExoDeB3cOO3zInv4A+ETsxlprsANyGc9m/fIMR0Yl1uCkA1WV8CxAyx&#10;CbECGIPsjsFNWQZ92u/bkdR5CS9LJwNMQ2qCRiHvtn5dduJxm9gKYLVSz0cZ9pkSrh30Wcjtlqno&#10;xoTYv3PLwnFfutfpsO7Hcbw+Uwzg+IjiSTgdwWVd3wTiIM6/vAYuPF4ubfoJ/475cn3HeDmz+ntJ&#10;5y9Mbv0Z5xNWDy5AVlgJMD6LYbQCHEJsIAeuHAJNvTobQ/wK0pC6mFCaSobY9Vs4TRUFmKVOctGF&#10;LzpY/xa8IbgGcwiwgzaWgzaEGHBqHXAGO7RCcFXeiR3EhNdNajkHdjJIw7oB6KBNhtiD7QE28fq6&#10;nZKPFf4nYbStB7+9450YEIcubAAznGaOrBNb/A3h9P1TJF0hnuX2UPtwmr8N7J5MIsTOiT8HsSnq&#10;1/wYIHJiCzIw7bhNZFk7AheKQ2tew0FspTmsAqoCaCj5Kh726WQZQQZ8IcTJUPKY9RnIbJv0uB3D&#10;Z+irZAGi/tiZAonwldI+Auz67bj92n+i0Me3WQJQvs2Dek6gz6B+hq+eWSM3d02Qixt/wrUXy4UN&#10;o+Tsmh/k9s5Jcn3LGIX+Ga6tu7bw2dzBZZtSDGA9pu7vjkcbPggn5WGOwCTA6H+FG4lCbP0KooM0&#10;R13Whc22ZuzWdh3Uts5rY+jMDKvd7DQd2EPsYTWICWgIsR1jSXc1gK1ujqsbPCCDln1vrlqdEANK&#10;lOrEkEJLt4VYRiADrnyUDlJOWpliaClrh7BavahiiC3/tfEhuMlSN6Z0VtrPRBNmOnHmDgduZgwz&#10;9c5Lf2RcQQbEumYMiN3PmqIEOAyj6abhZo8QPgfvtKAeg6yz1Bzr4bT+sB72FRXPd59vTqz5sIes&#10;OCnAwRgCGUKqIPt+rQfwat2vL/M67lwCjD5AaQ/qG7QaUtNxWffHnHDTwHgD2b34jq/bYZvHAR/E&#10;rZXPTkB8HQ/K7HPLkfuOlxMrhkrWwbmyb34/ObXqBzjzGLmyabQ+EOFeYcstoXRg91ZM1hmmc6ul&#10;C6tjVybI2SZAWhzErxDS534G4hwAzAks/raR1Vla7suxbp2XLsx+F147mEMntjB5WQRxCG0Is8Fr&#10;4Ib1AtsvHUFMYBEiX3XgvrkGeK570W2v0mm5F5ovs/MgBxC7UJoOTHg3aJkM7+ec2EQIE/s4Ngbf&#10;lZyJLh5gKoYY4HJd2K8Nc3aarmvAUhHIgJouDSeeBogJsNNdAMmfM80EPJmHp7lcmDAhJHZQOpjs&#10;6SUCmABuUDcRyLAeKrk/oa6f5yAmmMkQ295pPcY6Hf846uxjOO0BNVCLc1wF2eos8e+0z4gmuwIn&#10;DkHVnBjAsK2hrvYT5vm4Hpem5uI783zmxAvQnofvye8wD9eeh3/XbN2dxWW9u/h/wGUlvtnj+LLv&#10;AfNU2TWzp5xaOVLOrYUjr/5R7vw6STd/PDqM73IMNwWuG+Mz9P3V/A74TuG+b85Wcz80J7tYGsQG&#10;qsKKPgKcizJ6lBB5subKqPPHv/kTpO7X/GOIHagOUgcwRaDd2zjcGMLtHlzg/ufcC4RxRQStiYAa&#10;xA70eBLLObFT3kU6sYPYAexEgPlD7VGpQh7qYSW4DJsjiH2IzZ1cbnslJ7AMYioR3FCJsDoRQpbh&#10;8fgc1tlXDLTJbeh9htsXzZyYEL8DxLq05ENnLSGdqQbAOrHlIJ4m6ZyZBrR3D02FAxNkNyPNZ4UN&#10;YK4ZG1j3+cwwH3QAdMVBnAxoWI8gLaYv4Rg+JzknVlgBGEtzS4PYgewBZH8IIsQ+C605jqWN06Uv&#10;KDkspzPrrzF4VzURYt3NhTqPuZ8pheMCpscQf0KV6+O6zn7I/8wr/k1cxuOSnntFMAHmfwN8Z0Cd&#10;fW4Z8t+pcmTxYDm3fozsnNlbLqwfK+fX/Sy3dk4FwDP1FT7cwUXxN5752036aCauzRsQISbAnKAy&#10;N1ZH5oQVwmpCGoFMcD3ErxBSx++SdhC/IsQeYIWYQHu5mejYaQmvEyfoeIwwA0ovdWPAyc0c5riU&#10;LS2ZDOIY4HjyKs6DEwEOIWYoXUgBYnvogdLcl8AGThxNaOkMdOzEBPhz7uugi0vrC8dQMcQOZIOV&#10;xwzgsDSIXU7s8mLukVYlQfzh7g6tv/Nh9he390+GAzMnxh/H4akOYjowQcUfRbS0hD9wBzKdOYQY&#10;db4Q4DNunABlkjguBNfGRePxOQ9wQzGAo3VmD5hC64HjzjB1YPZjTAixwUoZxBzD4yGw7qYRu338&#10;lBTGAUgD1gkgw1kZHvMnU58Y0HBefZPnQf534b8RoDLS2cvfu+L7vafL5W3j5MauiW59HsceHIIj&#10;A8hHCJezDsyWY8uGycHFI2TbdIbTP8s5QvzrNLj2XLmH41kHZupDEVk4nysI/Cz+N2PEYC4cQqwA&#10;I09mSUh1dlphjd04B2AzfHbrw4TWgZxLpzWYfXhNF3bgOpBDiNV1oWSI3Zsq41lnkzlx2G8AF4XY&#10;1f8ziN9eWSNvr8Jd/eSVujHF8Pk6oWUd0tlo1h3EdGE6cghgMpgsHZAbUS8Kr8nGJp7jxludigBm&#10;mw/768MO3oVVbrOHgRzCTEd2TnwAEB+kpijA3CPNWejYfQmOcyp98N8gVsBY8o9rqgIZykCNgPwv&#10;qAjIvD5uFAaw7cM26FQBhA441DHGoFVQ0Wdtc+QQYl7TxukLC1CyL/os/DdwkMTOy9CYITHfxsH1&#10;dN7w+Dzw0xML8RkLcS0XLt/eO1Xu7AXE+2fK1Z0T5cSaEXJu089yA456Z880wDlZbu6aIjdRpgPo&#10;jAPzZdecQbJj5hDZNLWfHFn2E8Lp0XIDTpx1aK7cxbW49MQ15PQ9CK9xU6CTu++HaAHfg45se8EJ&#10;dFgnwAq2TXLRYQGxPvBwbh7qLJEDK8CAVDdosM5QGc7rQ2bnrG7/swOZSuw3B44gZgkwCWxy+GwQ&#10;szR49RW0AbzxbDTAgxhWhxBHILMN8RwH8ErkyGgjTy5QOfdVaSgdQ+zK0EUTQTa9vb0JZQyxAWr1&#10;8DyrG7g2NmybnAsznHYQv9fHDWOADWIV6urEt/i2Sw/wXThxBkrdI02ICWSCEzPEJuCoqwtDgFhL&#10;dWQPcACxSoF01wv7DVirh9I+gpTkxASZIrzmlCHE4UvkDdownI4g5njU7XyW7GdoqhGAD+P1rZ0e&#10;YobQmncf4Tg4ICDNOAhX5N7zg7NwA5wjNwHZlZ1T5NL2SXJ201g5vWEM2tPkwuYJcnz1KDmzEeHx&#10;1vFyZcckubhlPOCdipvmPLl7YJZcxjmHlv4k84a0lNkDWsjCER1k/ZQ+cnjJD3Jx03i5s3u6XNs+&#10;AfDjHHxeBqGHG7tfkUSJ/75cunuE72uyHNkgphtbaSDrZg+6NAFWObBjkAGkd1yD1hzWwmm6rAOZ&#10;zkpA+VtGANaPU5D5eGEStCHM6sIoC+jCBDgSoXYOTEAN4GQnjiD29deAv5AhNRxZ90lfX+shdrKw&#10;OQ6dDeREF7V81tUJH51zk5bWZ+I54VjrC9t23MA1FRbjxGE4nQBw4MbuHVsIqTPgppzIskcPDS51&#10;XPxBO4B4DHVKxzGkxh+Un53Wny71MNt1Qtk1TQar1SN4rR/nhDkxvwPFugLrZVByUos/a+pmkwGm&#10;h9kmriJQIV6HobbWj7nr8ZiGzv5GQPEmwu/OJ7wYUnOzyT2kHu7nW+fgBjhHLsNFr8BVL+6YLIfX&#10;jILGyt5lP8qhVaPl0Joxsn/FKNm9aIScXDtBzm6YLKfWjZfzGwnjLLm+a4ac2TBedszqJ2sndJfN&#10;0wfIuO71ZOmobrJx2kD09ZY984bJiVWj5OrWSXJ1G8Nw/rdGqsNtsgCZITu3ZDJC4CRW5Lo62eYm&#10;u1jSgQkr64SYE1j6kITPkd17slw9DqfpxJCu87oQmqUpdFxK676t4TMBtlAacDIvNrc1iBVgyh76&#10;B7h88Z0CrI8Y0oXpvgTYQevaTgayg5lapSWdOKoT2s8A/DmIHWgsuRMLfXzvla71EkI6cfEQJ/fx&#10;+izdeTG8YV3bkIbW3DPtJ7b02eH0ZIhRD/q+uAuI7wJi/rSp2yftwFXwtO4BjOQgVidm6fNhHUtw&#10;IdumSbnruOPFAZsAbVKd1zeAQ9kL4lU+fNS91HRZlHxRfPIyEiHVnJklz/PHFWJ8R/0FQoigup9N&#10;8den6yJc1a2ZCJHT982Gu06QA6smytYlk2TVvHGyZNbP8susUTJn4nCZO3aILJ36AzRcFk8aIgsn&#10;DZY5Y/vJgnEDZNPcn2XdNOS6c0fKgaWj5cjK8bJ9/nBZMa6HbJ8xUPYvAvjomzeivWyZ9b1smjZY&#10;ts8aJjtnfw/IB8rxlaPkypYJCKERviOHvrMb4fT+qfhv5f6bcZY8eoEfpC8I8OEzoXb9Ljd2eXA8&#10;yUUYXU5MqJMgJqBJ8FIhvCaFFeJrbFmPwmjASUgjEVoPsTovxLdVUrEDA14uEXEN+DLARa7Ll+wz&#10;VNbnhuHOtj5sAOtkFs6hHMToB7R0YXNiQhWDnBg6WzhtALpX57jtlCr+UoPC97dz4lDh9T4HcCh9&#10;8MFmp1Wc4Arz4h3yLsNNbjmI6cKc2NqPkJp3dgUSMgAjEA0sB1cMsZfB61XcuRZOE9SwngBuKP9Z&#10;VOyMcdsBTYgBGsaGcCeHz+xTp/XgWttdhzcBAsx8lxNfhB7gIv99hrw3CyCf3DBats4dJiumjJBV&#10;MyfKgmmTZdQPP8jwYd/LoEH9pXfvntKze3fp3a279OvZA+om/Xt007J3t44yqFcXGTWop0wc3k8m&#10;D+8jY/p3ksGdmsnwHq1k8YRBcnzdFNm3+CfZPON7mTmktWyfO0JWjustG6YOgiMPAMyD5Ojyn+Q2&#10;Quq7e2cAYOTUgNh+kJ3/vTiLrvupdfsnxE0fULS7C0ATYjp0BLF33kiAmWUEcQBvMrRh24XT6GOJ&#10;fgu5FWINq5cBbLo0jhN0lBT7eIzPARcPMUJnKlgbJrg8Tsd2INN1PbgInTWE9iCrEyvEDuQC5L+6&#10;Q0tz4hjaUAacA40l+0LFx//fKJrIMlkfX5RHiNP5Vg8PsOXGIcQZO5EL74ja+t5pgnyXv45IiNWR&#10;ASj+sA3Ce4QugoszoQ4kSp2YM7HFwevF80JQDWDrt2OJMMfAJjox+6YpvDbhRIhZV4AV6hhYdWLW&#10;cYy5oW7RhHgt9uuNQIHmpBQ3YeCP/6SDIX3/LPkVYfC8MT1l9IBuMnpoP/l5+GAZNrifdO/eUfr2&#10;7SZ9+nSVbl3aS++unaRru7bSsVUradGoiTStX0/SGtWXJo0bSIP6daRFWiNp2rCOtGvZRNo1byCt&#10;G6dKk1pVpVn9mtKtVQOZMLiDzB/ZVRaP6iHrpw2VeT92krVTBsjCnzrLygk94dIj5eiykRpS3941&#10;DZqss958GwvDad6EdOkL353SXVuEl06cJHVi5MGE2OA1R9YZaNQV4rMOZMuDDVgTIY1hJZSuNKAJ&#10;MENp/ugZ4VVgPagJrgzFb+bAcQuluTuLITTctADwWpt1PvRPiB2sdGMHrYKL9lvAqwK8hQyXPciE&#10;lxNburykTye5cPdzIIfvvgpV7FgAGI4prh3qnX+Th8JLwYELMzbJBzovnxcmvJydNog9yB8AMV8G&#10;EEFMF+avPjhN07d3ZHFyK4BQFcFFiFB6uVD5b0AMSEJAWYYQh8eKCOfrxBlKwmZAaxvnmNw2zdiF&#10;CSkBZd1B7OB1EPM4xwJm3ghww3JLSFyawR8/HIwvSdi+YJCMH9xO+nVsIUN7d5bBfbtKj24dACxg&#10;7dxJBg7sJz17dJXOndpJ2zYtpHG9OtIgtbbUr5UidWtUlwYoU1OqSZ06KdKkUQNp1rihpDWuL40B&#10;chrUpG4KxlSTenWqq1o2qCm9WtSVGSN6yPzRvWTq4NayejLC8JEdZMX4nrJn4Q9yaPEPcm07AN49&#10;U27/OhX/BjcDrpNs/r+p/lvxb9d1bIbPHmYDWh96sHVh1KM1Y5XfjYW6htEaTrs8mIAatAYw5WB1&#10;4FofJ7CYQxPI+NcZHJjFAZxLcEOI/VhumXSPF65Eybq1CbFzYbfkRDcOHNi7MfUW0IYQR9I+KGlJ&#10;yfS3wKY+1x8qGWITwTXpmPQY4rd+Yus9HFghzjSItwJeuvA2lAR4h9vJRYjtZ1soV+dTTG4yJ0H4&#10;A2GpM82BS1MhvIlLU26svcGjCKSh6LrF9UXg+rpeh/DF19SfN8Xnqasyl+XkVhBO84+aENsfOG9E&#10;Cj7PxTUfn5iKP+DZ+HfMQZ46WpaM7ydTh/WUYT07yYAunaV/987SpUNL6d4FEAPgbp06Ssd2baRZ&#10;k4Zw3LrSKDVFalerLCmVK0idalWkXg3AWauG1KpRRZo3bSTt27SUFigb10+V1JrVpHaNqlIHZWpN&#10;lLVrAGKeX0lqVywtvds1kaFdm8qUoe1lxaS+Mmtoa0DcSzbNGCRn1k+SO3vnyeUtk+TuHvw7j8yX&#10;h4cA8IGZkr4H0RTC6/sHpqEP/63w/5A3sRBkdWGFGDpNiJ0D86V9dFt9uyXE3JgQ8skjffqIzuuB&#10;jfZBe5BjwAGq7spC3ee7+oI75K4KLkoCaxBrCcCdcMy7r05qJUBMecC96ML2Gh4FWNsxxFxSsg0d&#10;7sklgsvZadZdqQBfQ35bDMQELbkdKjyWPIZ1ghn2GcwsqRBiBTl6csmJOfEHDalRZnoXpusqxIBZ&#10;626jh64TE0CD2BRCyXoEpi+TQeWY8JzwmL4YAHV7l1aicByhoLq7hslJx9n2EJsSjnvprDE+h3+0&#10;CjLKyIUTIKY74xxcl+5FiOnML8/Nkyu7Jsiisb3l536dZSRct1+7ltKpaWPpiRC5a9vWqo6tWkjH&#10;Nq2ldfMm0rJJA2neoK6kVCwvNcqVlnqAtyHgTa1SSaqXLyvVAXTLtMbSCeexrJNSXWpUqSCVypaW&#10;siVLSLlSJbSsUKaUVMXY8ijLlfpOKpctKQ1SKsoPfdvKlGFd5acejWXz7B9k18JRsn/pz3J4xWg5&#10;vOQnOb1qjFxYN1bOrx4p17dOkMubx8r1bRMAMbdkLsC/C/9u/JuZA/NZZvc+rwWaG/M55hyF2K8V&#10;ezfmm0H0IQbvwHyIn88Aq+i4hA8OTYUQK9weYIPYZqBtkwbhI5wmuu8rgEvlmgsnyR5gcDAn9ivA&#10;/toKNKGFA7vlJAevgRwDbXVCDfiuQSw/A2PYThD7QwXHeI7Ban3/GcThi+FjiOHGdORMKIOuzHAa&#10;oXSmAR1AHIJbHMQJQP6NdnHnmAha5JqhI/N4FFrjfK2Hx9HnJ9AIpbb9eF4nvGa0LORhplxejHAT&#10;x2zJSW8EuM6Dw1PlCW4cz0/MkyPLf5TJg9rIj70QPnduLZ1bNpH2TRpJ744dpHv7dtK+ZXNp37yZ&#10;tAXUBLdJvVoADcACvpSK5aR+9SrSCJDWQju1SkVJhSs3guu2Q5jNsmbVClIV40p++6X86Q//LF/+&#10;8V/lj//6z/Kv//xP8s2Xf5Rvv/lSSpX8Vkp+942ULvGtlCtdQlqn1Zc2jWtLq3pV5PsuzWRUr1Yy&#10;ZUhHGde/nYzt3wH1TrJ6Yj/ZM/97ObpylK5Bn90wVq5u55tauPyECENThBBgggpgz/ziXwLglpj4&#10;5kuFmQ5NgLnB4xwhBqhcAqIro98e6s+DO+taMMC1dWJ9Q6WfbTaQFWJIS8AXQsy8NwdhNsUX3Olx&#10;LwPVla4egqxtQMxztCTEHt6Ep5S4N5qhdRLQLrxei2PUumim2qB9Y0oA1EPJZSb0v0Od4qSUnmPn&#10;+rI4iK2eADAdV59c8vIwG9jcS60Qw411RppPMunsNCe3CPHWohAnw/g5OEMHLnaMgeiVAC/kYIQU&#10;KCcDlqExc2wHtlt7duezL/G6lEJMeAGo7VgyiB24/LV9ui+d312XefH9Q3Nk57whMrJbYwDcXgZ3&#10;aSutGgA+OGdf5L7tmzWRVnDclshlmwHGRrWqA9Zq0ji1mtSqVEbqVK0oDWsip4UL1wa8NeG0dQFw&#10;PYxr1byxNGxQR6oB4BLffiVf/uFf5Z/++z/I3//df5N/+sf/Dv2j/Ms//7P8Ef1f/ulfAfJXUrrk&#10;d1Lmu++kfKlSUgUOX71yRUmpWgl5djVpUKOS1MPnNUqtIc0a1sX3aijdWjWWAR0ay4SB7WTBqO6y&#10;aeYgOQygz24cK1e2T5Dbe9y2TP7MKteE+cwyIc5RiDmBRYidI1Oc6NIJLYLo5cBdrGMp7uBSoAEw&#10;82B1YnVquPD52I2LODKAU0gBMENswviK4HugDe4orPZgup9fcXmw5cVu2SnOkw1gltxOGUPrQmf+&#10;TIuNcSE1w2i4sS4/Occ1iAllshyYXFLy68J+nIEZAmoQWzv5eDLECTB7cN1mj3idWNeK4b6ckeZ+&#10;6UJfp9SJw58yDYE2GMN6EfelMwZtKg6JE6E12KweQkx4TfcOTUWfb2OMhtsactu5DkR3fnwtXvsx&#10;PvsZQmuuE0dOzBJwq3Cdh/j3PcJn3kPuuGlKbxnbp5UM79ZGujVrKM3rAL5G9aVn5w7SKq2hOm6T&#10;OjUBbzXAWUEa1KwsTWpX13pqlfKo15SmdWpLHYTQtQBYClQLMKc1qif1keeWL1dKvv7qj/JP//QP&#10;Cu4//sN/l//2f/3f8g9/9/fyh38BvH/4E1z5jxjzJ/nu268B8tdSAm5MR/726y+lHELrypXKSg3c&#10;CJgzM9+uzxwa36cO8uom+OwW9WtLr7ZpMm5AZ5k6pL0sG98Doff3gPkHhfkqQmw++fT0GJeZFiOU&#10;husylPYQa2it9YXqzgoxZBBTDtxFAcQMs/nML8DjmLOubS6cDDEVhdWQQcs6Ic7BDcAgNiemFEqV&#10;W2bipFY0sQXlXXYgE3gFVGecHaQaMnMHly4loV8Bthx5rbqpguzhNRHOyGW1bWG1QbxRXToBTq93&#10;n5nJNpgN4s+B7N7qQYhtfdgg3u5deIe8z9qJ0gtuTKCLQMzyP4NYJ7cMICiCGaAkO3CyQvg0nPbw&#10;GszqzF4GstsRFpxXjHRpCdcjxHzxu274gB7TpdGvy06s4zq390yRdVN6yNRBbWV49zbSpkGKNKtV&#10;Rdo1qivd2yHnbdoAsFSV+ilVAWxFqVfdVEkaoo8As78xgGqYUkNSKpSVFLhwHYTVdMhGgL9s6e/k&#10;m6++lH+G4/793/+d/Dc48N//HZz4v/09YP4HwPsn+epPX8rXX8b65quvpGSJ73BuaSmP3Ll82VJS&#10;ETeCGpXLS+3qVRGW4yZRE98LN4jGdVOlISCujxtJGj6vA8Lv7i0ayA8928jcUX1k5dQBsmXuYDmx&#10;foxu7czYjRv03unyFCE2Q2ID2AHtXNhKBzIcNgli6yOwLPPpxoTVQ538FkvWIyf2EKsIKSFGafBa&#10;PTlsJsR0XS4zGcAhyBSP6VowoOQ6MF1Vd2Zx6yXr2u9cmeA6J45VHMQKsLbRzx1bHkiuK1vdxDHv&#10;MPYd15ARbnOMgavHg7q1KQ2ji0BMORfmmz1s7zRfDFAE4qxd8hbtYnNiysAtArSHkKXKH1P9v4HY&#10;u24IbwQxS70m3dlNcMXH7ZruhqJLTPh+DKctpH5KiHGOhtNsn5ile403TO0t04d3lB96tJY2dWtK&#10;k5qVpHW9FOmE8LkD1Kg2wlf0pVYph5C5POCtoGpQs4rmwamAqn6Nygil4YiV4JIIfVPQ17hebWla&#10;L1UqlikBIP+AcPkfEUL/I6AFyAD4n/+JuTDc98uvAWspKV++gpQrV17KlikL1y0rlSpWkqpVq0qN&#10;6jXgwJWkQrmygLiMVLPQunplqYabBSfNUuHEDWunAGTk54C6YWot5Ov1pHWjBtKhaUMZ0qWVzB09&#10;QFbPRM68eqzc2on/v/tnyc0d4xDZzESuDIBPAVoFmTu4CLPt5IqdOATYIKYKEApTDKPZT1gJbXEQ&#10;JzhxAHQIsFPRPNjJgarrxajnXfZ9gPI13ZYzzYSY4HJDB8p8L4WZIONcN8aNjQAOIGaYnAAw29GO&#10;rThMDvUGx9/i+DuATnGsXitpnIFsABNatwfbAWxv9XBv9uAmD4bQnMwCxAow3DiEGAC/u+chphMb&#10;wCHICeD6usrDqz/ngmMKExxOl6A41gANlABuKF4vCWBdKmKJ4/wdY33oQkPsGGKWbtMHxxLi6W7H&#10;lnddE9d/3We5p3r4PquNk3rK2N7NpFerVGleu4ICnAbXbd+0PgCoAxBqIXyuAmjLafhM96ULp1Yp&#10;A3BRAtY6CJnZVx/H6gIuhtMN4Mqt0hopcF/98V/c5BXy3W++/gpAf41w+TuEy99KyZIlpVLlylKr&#10;Fly0fn1p2LChNG3aVBo3biyptVKlXt26UhcuWweqX7+uNIQIbA18JlUZrl+5UjkN1augrFcrRVU3&#10;paY0AMhN6nMNOlVh7t+pjfzQp6PM/KGX7JgzUq5u5yOPc/VF9PcQYmefArCAWPdUw4U1tAbADLVD&#10;aK0e9mk47SGmAxNUKykLpwkt68VCjDod2daLHdDmsubAseNSCSH1FYCM0gDm3mgCZE4clf54qNCJ&#10;X+Oc/xxiSHdrOae18S60xjiO5TE9XjzwJoOYv/jw9jZc947bZlnoS0Ls9kYD4sxtCq3lwO8Jr3fi&#10;95m/ov1r7MShCHYCuCa6okEcwuhF8IrrD8UxfNLmsS8JrT7Y4OEMISTE7DfQHbw21o+Hw+qaaHCe&#10;O5djcQxjOeHFTRzHlg+XcT2aStfGKdK0ZnmEwhUQEleRNgijm9dPkZYNawPgylK7ckkAzGNwWuaj&#10;lctBZaUu64Cojs5Cl4PKQoAZIXW7ls0krUEdKYdw+BuEySVLlJByZcpJpQoVpSqgLV+unFSvXl3B&#10;pdq3by/NmjWTli1aSK8ePaVXT6qHdOvaBcfaSNs2raRLl07SHWqF6KBhXeTeKdWlOl25Yjmpie9Q&#10;rVJ5gF0JoXZ15Mg1EM7j+qk1pSVC+nY4hxN0beHKXZs3RL7cVzZMGy7HVo6SrH2Aea97qcCLE/PV&#10;kQkw3xBCiE3JEJsLh+G0OjH7vfOGLsyS0BrMIcQsTbEj04kJaOy6oQOHILOPe6g17/Vg2gMOhNfE&#10;No+9RT2El4BaXcegXSSUhhIg9j8CTmijsZCdS0BZd+F0vLc6hNo5Mh2YoTQBjt/iwdKkLqxLSTah&#10;5R0400PMXVsZgDhz9+eXmEzWJsT6gAQA1jbqCqZOOiXKJrAM9nBCi3qE/icQw1+CqnueKQOQJfv1&#10;XF6Hs6yEEud7mCOo2a/Xic/XbZh6LsPoaTrBdW7jaJk2sIV0T0uVJtXgoBVLKbAtG6ZKC4TSLeDA&#10;aXUBQtWyUqtSKS0ZSjP3Jcgsa5YvLSkQ3TmlchmpUaE0IK4kjRDSdmrbSioj9C0HeCsC3upVq0mN&#10;ajWlZo0UaQSXbZrWVNLSmkjr1q2kR7fu0rdPH+nXpy/K3jLyxxEy5uefZOqkCTJl4niUE2XMqJEy&#10;sF9v6d29q/To0lG6dGgrbXB+E7gtP7M2RJAZZtesXAXfGTefqoggatWQJgjpuRTWunFD6YKbQTuA&#10;3BlRwsTBPWX9jO8B8mi5wQmvvbyZztNJLy61GcR0Yn26yU9+hUAT4Fhow0GLg9jaBqqBmwy0bhKJ&#10;QmqDOAaWCiEO6xG8HnSGxskAs4zgtfFsEyz2odQxKAmlKRlie/mdQoy2HvNjFVQKfTG0/MWIxNlq&#10;gzgGGM7LMnoxXgy0htEKsnPgyH3hxKYPAJgq4sQO1hhiA9j647AZ+owjU8UdM6fWZ15x3MHnQmEr&#10;zaWfaInjAJFOG42jPMQxyG6cAsxrwIG5uYT15ydm6wP1C0Z0lPZ1K0sjTk4hDG1Ypby0QvjcpjFC&#10;6Ho14Vj1AHVVXTpKAeC1KpWGyqoLpwLmOtyoUeIbqVWxjNRFKF2jQimpV7Oqrgm3ad5Ud1+V/PZr&#10;KV+6NJwXkCHEbdS4kTRr3lyat2guLVo2ly6dO8r3Q4bIlEmTZdqUqTJpwiSZOH68zJo+XRbOmyuL&#10;FyyQX+bOkSUL5snSX+bLgjkzZOyoH6R/7x7Sr1d36dejq3Tv0E46tGohjeuk6mRX1Qq4YcCdawHq&#10;GsjPayIy4IRXWr16uDEhRwbAHVo0U1fu2qKJDO/aUtZMHiAXN42T9N34/71/jjw5CpCPz3VrynBk&#10;Ap3Nn5XxAJvMiU0KcgBxKALKMoSWCtusM6Q2iF1Y7fLdUMkQW1uhJbwE0/cTUAOYubBBTOgMYPYT&#10;XvaFELP9nqChVEDhqAqph9icWCeyeNzLuSvG8XqA3oHLvkQn1s/wEDuQAS7Fxwv1p1kIsnNkt8GD&#10;ICOEhuu+hwMrvMiDDeKPAPhTxp44Jy5OyUArzICvOECtL/mYOmIoXEPh+wzEBPcJ3P0xjqsbc3wy&#10;xOxDW8GNIEbJuvaznCHPEAE8PTpX1k7qDYArSMvUKtKgKgCGi7YEuO0AblPkwwS5VSOEq4C1JtyV&#10;8HIGWgFGyXZ15KBVy3ynuXBKRbp1ObhzZeTCKdKuVXOpULqElC9VEnlqBamBHLYeQOrQvp10795d&#10;evKppn59ZPiwoTJn9kz5ZeECWbZksaxavlxWLl0iK5YskhWLF8mqZaijXLN8maxftVLWQWuWL5Vl&#10;AHrimFEyfPAAGTqgr/QH0N07dpQWuEmkVq+i4FK1a1RBbswtn8iPkXO3aFRf2jZvrKF1F3zHdk0a&#10;SFuE/EPaN5bNMwbLrd0zJP3XyfLgIF/rw9ff2qtvFwBi574GcLEhtVdyLmwQE27rM4jZbxBr3YfS&#10;Fk4TTnPj0JXDugFLKMN2lB8TSgLM+vW1kn+NUANibrEMHnhIgNggYx/BJJSRGCJzDI9xAosQWxnW&#10;HdAGrV7HAx6BrmAnhtP6w2gInRlCE2J79JAvw+PSEkH+cBcgM4Qu4safyYn/JsQsPagExWA1uJNh&#10;5hg34eRk8BnAJgJqohMTYgdk0THJ47WP4wgxc2X2YcwzhImHl46UXmnVpRlC5wbIYetWLi1NU6pI&#10;x7QG0gzhc+OaVaRlfYaoZaVa2e8kpUIZhM10Y4zV5aVKUqX0Nyq6c91q5XGsNMLamoC8orowt1VW&#10;Y55atTJC6CrShGFsp47Sv29fGThgoAwdOgQaLGPHjpYFcNplgHbtqhWyZcN62bx2jezctF52b90k&#10;+3dukwO7dvhyu2rPts2yA8c3r10lyxctkGkTx8n3A/tBA6RP927SvnVzaYzwmZtCaiGcrou8mRDX&#10;qVld623x/ejEbfGdusLBOzVLk64IrX/u2V63cnJ3F5+GenRoLm54CKtPGsDxBo9kiBVglMWF0VYn&#10;vITb6gaxwWul7vS6DHf24TRnngmsycA1WOM2N2/EECu8XgyTtWQb9QKAqxD71+8UCzFKkwH4OdlM&#10;NMF9D+fVEv3v1WWLhtAE13JkNyPt3JgPObzz+a9CrA/8051dPvyWk1qAWB94YOnz4RBiqtjNHta2&#10;XVlsK8AU2hGsvgyl4AY5MCF2z/syxHVtpxjOZCjdpBev5YAMQ2d1Xj8+LHXsMdQVZNd3bftk+bl7&#10;mjSrUUEaIX+sh1C5AaBshT/6VvVqS124bJeWTaVVw9oIj0vAbUsovISUE1n1a1aGM5cBwN/iGF0Y&#10;OShK5sgNuc0SrtsZuTCXeeojF20OUFoCkj69e8rQIYN0sop579Ahg+WHEcNk9szpsnj+PDgsAV4n&#10;v27fIvsB6pE9u+T4/j3QXjl37JBcPnVELhw/KOePHZCzRw6gPKJA79yyQXZu3Yhwe66MRh49fDBu&#10;EAP6Sw/cMNIa1Je6NWtKLdxECG+jum4NmbPVHRHKd23dQtqmNZRubZpJ91ZNZGDndjLl+z6ya8FP&#10;+P+7QLKQHz89wtz4F7f0FACcDHGkYsBNBtqcmKVCm9yGGEY7iLnsRIhjcJ0QBnsVXIXDQgavjUkG&#10;mGvGlvMSXvcCPAexwWoQ/1fhNcUO7MB9Dzit7paOzH3tnDiEpjgLXai/8MCfaEEeTOflrx0qxH5C&#10;ixAr3ISYk1gO2BBiqyeE0yHECeCGMlgDcJNlABvQ5sIRwBijOTHH4nMInAGpwhiDkw5LgKOlKJQW&#10;iivYGOf6UQe8uqaMMXzAYdmYLtIutaI0BqyNKkGAsAlcuG2DVKmPsLoFQuouLRpJQ4TI1RXUElKj&#10;fElAXFIduA7creJ3X0ulUt+gv5SCXb0cjtWojLy4sk4utWrSSFIQVnP2uC0cr1/vXtK/X18ZgPB5&#10;6MCBMmzoUPnxh+EyYdwYmT97tobMG9askG0b1iiYCvC+3XLu6CG5eOKYXDtzUq6cPCrXTh+X66yf&#10;OibXz52Ua9Dpo/vk0J7tsm/XNoTZS2Tq+HEy5scfVQN69ZJWTdOkYWodzZXpzk3r1dFJt2bIjTvi&#10;uxHkrq2aSc+2LaR3p3YyqFtHmf5DXzm8crI8PkKQpyOk5s/LFA8xy+IgNselCG4yyCwTIKY4oUUh&#10;jOZzxgZxLsa4LZUmwGrg8s0eKN2+58SQOoS4EMdVrOuD/w7i8L3SCm0A8P9/EMdSiKEPgFch9gBT&#10;tg5s4bODF7oNgOG2CrHmwMx9Ca4LnQ1it8y0Q92Ys9EO3p3ywefFRSA2cENn/hzEnJEmaARZ36uF&#10;0uD9HMiEV+uQTl7xNas4N4TYQcvxHmAKYLoNH/gcgow+Bdkfd08/8TPZx+tNlmcn5svxlSOlT9PK&#10;0rImHLhsCWkKKBtVLSst6zK0riZN4LLd4cLNEVLXAqDVSn+ns881K5QCxGXcVsoK5aVamZIIs0tE&#10;uTGduh7XixFqN0TY2jatCcLoStKkYV1pj3B1GN1xYH+UA9QtJ4wZLTOmTNbcd/miX5DrrpAdmzcg&#10;RF4nBwHxyQN71G0vnTgCgE/IrfOn5QbK2+fPyJ2L5+T2hbNy+xJ0+ZzcuXpOLp46JMf2/yrHDuyV&#10;zevXyMzJk2X6xEnQRBmM8L1Dq1YAN1XqwY3TAHGzhvXcbHX9etKnYwfpizy9G5y5Z/s2aLeT4X27&#10;yoLRQ4Xv/npweAFunnPlxYkF8hIguy2aRWeoTQZoGDazT9s8jtLGsORL8AxkgvuKjzcC5OSXBdgG&#10;D0JMZ359lY5rea8rQwcOITaQ9QklyD1qyHCak1wO1GRwk+su3I1hDGXjbEw4Nq47eBPcl22EzoU6&#10;Gw2H9b8x7F5JGwIc6x3y4EJIXZhrwl4fsnZryeUmlgk5scFsAIcgR/umCQ73IHsoDdoQ3GSIQynE&#10;vAnwlTIBxAlhMcH1rqvhcwgx+ymep5+Dz0Y/X1734OAUhIOzJB2h4dju9aVTvcpw4FLSBA7auEoF&#10;gFxRWtapIQ2R17ZvXBcQN1FHrlLyG6lZDgCXZ15cSie3+HRSpRLfSdXSJaLJLobVnKXmjq4aAN0g&#10;ZvjKvLhbu3YyFq44+sfhMuqH71Uzp02WOQij16xYBgdeKXt3bJWThw7IiYN7AfBuhMoH5cKJw3L5&#10;5BE47wm5ee6U3L54RtIvX5Csa1cl49pluXv1vGTcuOR1Ga58Sk4d5jX2ab48e9oUaKosmDVDJ786&#10;t2ml+6ob106RlgjxmRe3QLjdqUVzGdi1C5y4jfQCzH27dJA+CKunjhgim2aOkAubp+gE13PoJZR9&#10;ahHyY+gMoESObCF1BDPgNECpBIiDfquzjNwYsJpy+JAFyhhi5sIOVIJsjmvua+LxsCS8LOnUhXDd&#10;19cBHSDmxJTlvW6SKlEGp9UNylBRXwSsCW3IAHbjCC4nreCyHmBzYV1C0iWleB2YwDJkLgJx5m4A&#10;DHAzCK1pj5a2RpywThyCHIrgst9AJogKqQf1c05sbQWXTgxZm07MGWjn5okQ2wSVuivf6qF9vu0h&#10;1pLnUWhzR9fdfRPxmVOF74NeMrqLdKhTUdKqlZN65UtIM3XhitKidlVpBICbplSSjk0b6IRWLYTP&#10;1ct8KykYV73sdxo2pwDQamVLSrmvv5SKXFYCwAS5UsmvpV61SoC3ulQth5sDQuj2zdMU4hZNGsrA&#10;7t1k3rRpMmX8WJk4dpRMGP2TzJ4xRVYs5YzzYoTQa+XQr9sB3x45fXifnIFOH94rl5ADX0XYTIDv&#10;wHXTr16Qu1cuSyYgvnfjGnRVHty+Lvdv35Csm9cl4/pVuX7+LM4/CFfeLdtx3Xkzpsla3ChWLFko&#10;I78fLJ3hto1xk2FI3blda+neri3ct610a91S+nfpLN3btJHBPbrLgB6d5AeE/osmjJDt80fJ3f1z&#10;AO1iQLxAXhDmU78oyK/OOoj1lw8DOClCy7bCmQQvxX47xrLgki0neUeGDGKKYbXBaYDq0hHEtjlu&#10;CLE5sPbxtTsAmCG0m9AqOnmVrBDY4mQQh2Wi21rdyi0RxAQ3EkDWGegg9yXACjEcVzdzePf9AFA/&#10;Zu2J9MnrI5yYs9LWjia2qLBu4IZSNwZ4fKeWARlCTCVDHcJrbc2RWSegSaLzmttyy6VCjX5CaxAT&#10;WsretMl3gmUdnAQXmSUHlg6VLg0rS4saVaR+he+kCaBtgtCXalazijRGXtwSIXQ7OHHjWlURRiPf&#10;Lfet1K7EXJgTW3BkqBLcudzXX0kF5MRusotgl5AGuC6Xm+jYbeG+7eByXJ9NQ9g6qE9PmQNXnDdr&#10;usydPlWmTRgvS+fPkY2cyFq9UnZv3CDH9uyUkwfhwMfhwMcPIRdGKA2Ir589oQDfvQIHBqQPbt2Q&#10;h7dvyaM7oW6rHty+KZkA+wZC7fPHD+N6+2TXpg2yaM5s2Yly2YJ5MhJhfbc2raVuzWrSCt+zX9fO&#10;0h8u3K9LJ+nRro0M7NZVbzrfD+gj/Xt2l58H95X1c8bLoRVj5MnxRQB4gTw/Nl+eIUfWkJqPLzKs&#10;piOfJ6gBoB5W57KuLxlgSt/0wTEeYHNeE59u4lNNBJEq4sJ+wsvaelx3bUF+IkvzZQ+vy4OTYU2E&#10;9r8CMOXgNRnElIPYlou4gYOlg3irhs/qwOyDA7/mWIbRAcQfFVjAC2g1RFb3BcBwWQOV+u3eXvmN&#10;ZeZe+ZSxVzd6cEwEMcsQYnNhKyOIWfdAGqwhtIQ4hNZkMLucmM7sII4cmNLPQDsAmXX2E+DQiQlx&#10;FsJn/voEo4KHR5DToRzXq4E0rPydrgU3rFJaGlRhWVaaIJROS6ksTWtVlnYNa0uz1Oq6caMqcuFa&#10;FUpCJdBmTlwGzlteKnz7tapGObcmTIgpzkzXAMR8cqkDXLh100bRho9hg/rDEacC5MmyeO4cWT5/&#10;nmxYtkS2rl4luwHXoR1b5OS+XQru5VNH5RJC6Cunj6luXjgtd66cQ+h8Ec57XR6n35anGXfkWeZd&#10;eZ6VKc8zM7R8kn5XnqLv4d1b8jD9Flz5Cm4CxxGi75Nt61bhM+fKfoTsC2dOk1HDhkibZk00J+6K&#10;ELtv506qft26yOBe3WVon14yuF8vGQT9OLCvzB83QjbN+UnObZgKeBfL06MLUMKNEU7nwJ1zzhJe&#10;hsyE1IMJKJnrMrxm3YFLoN1xc2gd553W4NUnmRRqLjdByH/5Gh/CaSAbxLpcxEkuwuz7DHINo81p&#10;6cK+7iAmqATRzUzHIFJu2UfP84rhdLAmguwmqexcAziCWMsYYq7/6u8MqwMT4m3Rr/xTfEcWd2N9&#10;4CQVASa8gPgjSnVhgzgJ5o+Z+1QfsggynJgvyqMMXpOBS4WhdSTAaOCaQpgV2MCFw9fzKMi4RgLA&#10;xUCsLswx+kodBy/LCOBDU/B5U/Sm8PzULNk+s6d0rlsFuW95qV+5pDREvluvUmmE0GV1nbhprUrS&#10;ok41aYMwul4V91odqma5khBy3/JsA9YK5aVyqW+l/LdfKcS14bTVkBtXh/vWqVwR9VKSWhkhOXLM&#10;5g3rS62qlaR9q+YyGSH00nmzZfHsWbJm0S+ymZNY69bKrvXr5PCubXJi7045ixCaAFOElzPPV88c&#10;1zLj2kU48DV14Sd378iLe5mql/fvSfaD+yi9HtyTFw+y5Akgv6fh9RW5ePKohuZrli6UHQivt69b&#10;rWvKQwEn3wPWqlEjANxZBsJ1BwJevk53RP9+MqivA/mHAf1l8g9DZPWMUbJn0Wi59esc5MaL3Q+i&#10;E+BzXPelGD4TUAOWDkuICS7CZP3lQ8qBGcJuAHOyKo+wcjkJ43LPL4ebr1CnLbq85MDl3mdzYgM5&#10;ghjw2e4s95MsLB3ENjNN6FgncG6G2iBmv8FtgCbDG7uuwWtlJA8v136ZDzuIASmg1V/811zYIOYb&#10;OSA+J6wzzrsdxFmA+B4nrggxwIXjfvSgEtiPWYCXbZb39kelOjFFSPk7TAZxCK1BrH0qByMnuAza&#10;GGAPG0pzUYXT5CEmtAYxS4bL5rwstc5jvA7bek3nxhZO3zs0WbIOTNJHD/miuJ8615M0uG7TqmUB&#10;bymAXEYaoN4YUDdCfty0RgXkxdWkWUpVqVMJ4XEZlwPX4CaP8pydRn7sQ+VKpb7WkLp62TJSpVQJ&#10;qfTdNxhTVh89rFq6pELcqlFDzTlrVakgbdIaydSxP8u6xYtk7WIAvHKF7Fy3Rg5s2yT7t26U47t3&#10;yOkDe+TC0YMK79Wzx+XG+VNu5vnSObl5/oxkwIUf3rmpAD/PygC4gBcA5zx8ILmPH6nynz6RV08e&#10;yYuH9+UFjj25mw7XviPply/B4Q/qjPfWtatkz+aNuKHMkflw5H4At0lt5MYtW8mg3j1kYN+eGvp/&#10;37ePDO3fRwaj3b97Fxk5sJ8snPij7Fk6WY6sGC8Z++bJE32ZAGenCXLsxM6NATFEiPMUVm6lJLyA&#10;1Ndz2Sa0AFrB1Q0dfiMHxLGvzgPsC8iDCTEgNSdWWH3JkFnfPY02FYXYPKbPC6PtQXauSlAJqEEa&#10;Q2x1B20sjnX1RIjZZ7Da2AheiPAW8jFCurGXOTHBjXPiJIih6EEGOOz7exRCa0CsLqxuuw/HXElg&#10;Fd77B+Tjg4Ooo4S+yGIIrQK8LAkx6nzQQeEEYM55PcDsD8BVmH1dhTEEOALRoPRLQSqC+Tnpcf9U&#10;Eq5re6wJr72q557+dAxdGN/z4GRAPF02TOou7VLLS0M4b2OE0A24u6oi3Bgu3KhGealXuTRCbDgy&#10;8uJ63EZZ5hupygkthNI1ynEdmO1v4LrldUa63Nd/ksolOeHF2euSUqXEd/rcMFUT7szX8rSAwzXn&#10;2y5r1QDQDWTKzz/JFua/K5fJ9jUrZd9m5MC7tsrRXVvUhc8dPqBrwFcBMQFOv3xeMq9dkXvXr2mZ&#10;BUclkM8QOtN5Ca8CDGjznjyRgmfPpPDlSynMfil5T5/Kq8dPcPyRvHrwAGH2HbmOG8H5Y4dlP3d5&#10;IbT+ddN6WYNwnstQbZqkSfMGDaR7x3Zw537yw5CBMmxAPxncv7c68UBAzTB74vCBsm7OWPl18QQ5&#10;twlh9QkAfIoPRCyWbLowJ7jCcNqcmDAH8DqY6cSos5+uS2g9oFZXEWoct34DmM8AE2p9kIFtOrHv&#10;1y2V+o4sQMuZaM19XejsFELsgA3BLQ7iuJ+wE1Qn9ocQh/BqnS6rbkuQ2c9dV9zA4ZeRCC7CagXa&#10;h9IEmO/I0rVezW0ZJrsJrA8aMiPvzQS0CjDK+wflE8F9cEg+3EP9/iHtY/2LrAMAgtBSB7wTA2YH&#10;KwEMIDZQvQzgBIh5DsYWgdiLMHI9N9w7bbKZaioh1EY/z6X7mhsznH6A7/nk6BS5vHmUDG9XR9Kq&#10;AWDA2ghu3BBO3Ag5cWM+F1y1jAJdHxCn1ayKUBpglkKoDIhrlmWYDMct9zUc+DsNl+m6pf/4B3Vg&#10;hteEuUpJB3FNOHMNqH6NqtIKoTRBblq7ljSvV1fGDv8e+e9K2QGAd6xdKYcA0wnORu/ZIWcO7pXL&#10;J47KjbOnoJNwXkCsk1icfb4m9xEWP7jlcuEX97Ji933yGHqi0BY8eyGvX2RLYU6uFObmyevsV5KH&#10;vlzC/OiBPMK518+elgvHjiCcXiX7EAXs3rpZNqxYId/36acPRXRp30b3X3MpajhA5hZOhtQjUO/d&#10;pZP80Le7LJzwg6yfS5BH44bJ2Wno3CKIM9RhTsx8eJkUAFKG0SHErLtwGX04lsuc10NbBGKIxw10&#10;OjShzYfyOJbgAlqr519ney0Ad/ui39zclBA6szQYYzBdafXiFB5zIXEMrvbp0lGsyHUjp2X+CwFg&#10;ndgCtIXeed8QYEAb5cNw4MK7fEKJa72W+1IuTH6vpYP4I0AlvAowwSXQHmL2KcQhyASYpUFqua+2&#10;ffm35cAPwTWpm+rL4NEOYA3hLU56XM/n9enC/LWKKfLw4CR5dnSarBjdSTrWrSpNCHClEurGTQFq&#10;GnLiJginG8KZGVJzYistpYrUqlBKKpf40kEMcWmpWjnumy6toJb76k9S/usvEW6Xcq78zR/1CaY6&#10;CKFrlCkjqZX4QgBC3BBqLGl1UlVD4WabViyVPZvWIQ9eJYcQRp/cvVNOc0fW4f1wYbeMxA0ddy6e&#10;lUw47/2bN1QPb7swmuExJ7BePXoI93UOnPf0meQ/fylvcvKk8FW+vM0rkMK8fKhAXr/KkwIcy31M&#10;2B/rLPb1s2fk2J5dsnfLJt0Rthvl8gULpFPrVtK6WWN1XUI7uF9vndQa2re3jBw0UH4cNEC+791d&#10;pvwwUJZNHSXbFo6X81v4QgW4MEHmBBchBpSvfPhMSF9fXqVgK7iEVcV64Mx/y4mhEHJKnZfjoLxr&#10;KDmR5QF2UDMP5psqCW0MMZUI8n8BYgD5GsC/8XVd11WhDmdl+cba/jgdV6X7n7nuC3DpwISVEFPI&#10;id94132tELuX3DkXRj2doTSXllz4bPnuhyyEyVkHEVrTgRkyO1g/PTwcgfzpHiC+dxjufCR2YgLI&#10;MjNoK7SEiPB4mBjChs5rY2M5JyawIbxa14cTPJi+NEhNEbTFlBo+41oMpbP2T0S+Nk2ubBknA5rX&#10;kJYpFR3AcNxGyHfTAHEzQNwU4ix1Y+TEzQAx14mrlPgKzgon5vJS6a89xKU0lKYTE+AKX38l1UqV&#10;lMp05T/8i1T85iupXYEvBagg9atV1VfUptWpI60bNZWWgLkZ6v06dZQ1i+YDnvWye+MqObJji5ze&#10;u1suHj2kO7K4mUOXka5eQPh8Se7DgTmJxRDawuhnmZzIegB4n6ryKUBckJ0jb3IJ7ht5l18ob/Pf&#10;yJuCN/I6/zXAzsM4gI6xrx4+xPUvy5VTJ+Tgjm1yCDqBXHz39q0ydtRIffsI3bhvj676NFSvrp2Q&#10;D3eVEf36AuQB8gNC7J8H9ZG5o4fJ6pk/y4GVkxGdwYHPLJGXzI3PI6SG+1KEmRNTVA4gzru4UpV/&#10;ifIQ60RXIqDJchNdMeQUATZZSG2OnH+Nr94BwAibCwDl6xsb5TXqFEFMgBZwun6ru5JQmmwjRnLf&#10;G99nx2wcFb3QDnBS4d5ng5gbNgxa58T+DZWAlzux3t6lC7v1YJ11JsQA9z3yXOa9CjEd+P4RlEcA&#10;7FHVewKcBaDvoR/H4oktwKjhdODKDkqUdFCFCAqgTQTYAabjtIwhLiKCGYzRG4OXQWvX0Ovi+3Fy&#10;TJeT8JkPkRM/PjBZHh+fJgtHtZM2KWUBMVy2OsNohtRl4MoQYGbZkA6tjlxOajF8LvW1unB1TmxB&#10;1ctya6VbNmIIzaUlhtTVUK/83bdSBqF1JfTVhQPThetWraI5caOUFGnTqAlC6gbSvlkz6dKqpcyZ&#10;OE4Obtsg+zetBsC75OKhg3LtxHG5egIuDIgzLl/QWeh7cOEHXEq6c1vd1wGcgVD6HiB+CGclvM+l&#10;4MVLec3wGfC+zXsLeN/J+8IPqrdQYQH68l7L21cFwnCbITgd/e6Vi3LuyCHZt3WTHIUbH92/R7at&#10;Xyc9OnfS5TC+xICTWoN695Tu7dvqctMwOPLgHt1kNELtaaOGyS8Th8vqWSPlyLqp8vzMMnl5dpG8&#10;YEjtIc6FOCH1yi89Ed48OLNBzIkodWGGyv6BfwOUpQMXdTi5inX9rSUn98ADnJfn0YUVYk5e+XVg&#10;AKlPKPk90RGgKM1l2c6/ibFJ4IYyMJPHFPA83ACYz75RB3bbJimddVZYfc7rQ2WFmE7rS4VYj7kc&#10;WEEmwHBgio8XuiUkzkLvBaAIpXXyyot58MOjgBh6eEzLD3RgD3ACxBZGJ4pA8kfHCXfcH4PrpP2E&#10;DWGuwUc4k/NhBdbgDMYR1GTnJeTupuCuy3FZB6bI/f2TNZ9+hvbZDcOkZ1oVaVEDzlsN+W71CoAV&#10;4CJ8bsq1YQDMSS4NqQFyKpeRSn8r1eDCtRFSc3aaAPOhBj74kFqlggJcHq5LN65KiEt8K6X++K8K&#10;cYNqCMXL41o1qiGc5ruga0jH5i0lrW49adUYYLRsLT8PHiQ7Vy+TQ5vXybn9u+XKscNy49QxgHxE&#10;bp4+JlnIg+9dvywPbl6VR7dv6brv86wswHtfXmQR4AfIbxkaP5VCuO87hMxvcuG+Be/l/ZuP8uHt&#10;b/Lh3W/y/u0neVf4Ud6+fq+uTMiZJzN3zn54X/Nsbho5fXC/OvKJA3vlJOrTJk2Q5o3rS9cObWUw&#10;wOUMdd+unaVDy+a65DSiT28Z0aubzPxpiCwCxIsmDJNN88dI+gFuv1wsL85wwwfcGOG0htSAONfn&#10;yfwh8DCEjtwY/blJTqsyeC8D0ED2oMPrq4CIeS+AzmcODAcmxAosQ2ZApw6MemEwgWUhcgwk+gEp&#10;668V7M04bxPgd3U+kPAa+e6bm5sxhnLnuZsC+jHGxrmHFxA2K6AE1ck9D8zZZkLrHFjz3nSX9zrn&#10;ddKlpUyE0n5jB0NpTmZxFvr9fQexAxmh9EO4LiD+8AAAK8RHHMTelVmPflDNIM7cz1nf0GU5mRTD&#10;auCaFF6c69oxnAZoEZDVheOxri8RXn6m5b7RO6ghfs69/ZOQC09HKD1Dlo5uJ82rl5PmNcoD3FIA&#10;uQKgLY06AAa4jXSSq7Q0QNmAy02Vy0oK3bfUN1Ib0FYryd1apTzELpwu+9WXut2S8NYoW1oduRTC&#10;6RrIj+vzJfEVkGvXqgUnrimNUlOlY6s20qxufWnXrIX06dxVRg4YIOsWzpNDCKnPwImvnjgs17kj&#10;C7pz7oTcu0aIr8hDhNFP05H/ZmYpuNkPHgFklA85mfUU4iTWK3mX+xoAv5OPb3+XD+9/l49eBrHq&#10;DRw5rxCwI0fmZBfOf3TnjubZ6Zcv6lNS3NV15uhB+XX7ZunYpqV0btdG+JaQYXTjXj2kG9y4Z4f2&#10;MhwQD+nWWab/MEB+GT1Y1kwbJSum/CCHV02QpycRUgNkwsyJLC4Ncfb51TkfWntoDWT7OVKdnfbg&#10;uvAYpTowwuIkgBViqJC5Liet+AsNgJqOS1jNhfOZDwNgSoEOAfZ6TRgVWrqsLwH7a8KqILvS6oW3&#10;4LjaJrgxvBThtTKCGDC+8S77AbBSfO6Xjw/q1sm7v0LcRgmlu/K9tnfqtkmG0br/GS5MBya0Jg2j&#10;CeyDwxBLOjFhdhCrUKczx06MMJrbKYuE0wpQDK0BlQAs63TtoC8BXC+dkSaokELLfo71bXNyt5GD&#10;EE+OdP8wd2dNlsx9+GMC2Dd2jZF+zSpJy9oVkPdWlMYIo9V5K5XSGeoGmhuX0ny4voJcRurCfasD&#10;YKoW8mCW1cqU0Dd2EGJu5lDXLfmdOjIfiGBJiLlGTIhZ8sECvh6nCeBt36yltGuaJl3btJPBPfvC&#10;iYfKyjmz5NiOzXIOuei1k4cU4Bunj0j6hVMIp89KxtVL8vDmDXkGiF/CgV/efyTPFeDHkgNx6Sj3&#10;yUt5k/1a3sOBPxQC2De/KbCEN5T2waHfw5ELcwsReucjBM9Wd2dYzYmuK6dP6vPK544fkTPQOOTG&#10;acjjOyH853bMYf37Sv+e3dSRua+6d4c28uPAnvILXHj1pO9l0eiBsmPRWLm9jxs/lsGNuWZMgAHn&#10;hZVwYreUZACbIydCHDtxlOsCYgIawqzAeifWkJm5bxLEdN98AnzL1Q1iBdm7aOSmhBmuqy4LCFnX&#10;NoAluKZkYG1cAry3ETYrxAyb6bweWA2R6cKAmCCjj7AqpB5cq9N13yEnVvdViPfIuwhiN/P8ATnv&#10;h/uElNASXsDKkBr6BDemA2so7fuCbZeEJ56dNojVNemGBBRyrosxGmYTNLonJ7rclstkiCMnxnXc&#10;M8QAltfV81y/QczzCG8WYNWNHFrGO7PuA+6sfRPlxYmZsn5KN0mr+o20rltRGlYtL405gQWQGwHW&#10;RhVL6YMPdOB6FUrqxg/mxCxrlPpSapf7Dk6M3Lj0NwC1FPLg73SrZfVypQEx8l/kwerE5cpoWF32&#10;yz9KTdQJcbXS/MEz5MP16kjzRo2lffNW0gEu3AWO3L97T/mx/yBZO3++HEMuev7gXrl49IBcP3kU&#10;LgyAL56VLOTE9xDmMhd+7iexCO9zlC/hws8fPJQcTmbBhQsRRhNiQvr29YdiIX7LY3Di1winX+e8&#10;loLsXHn1MluyHz3VSbIXWZm6jfPskYNy9ughuXbhrOzYuAEQN5ZWTdKkdVpTXWLq1bmjTnD1A8T6&#10;Op+2zWXc0N6ycvL38suo3rJl7s9ybgt/UWMxcmPmxwyhOanFmWm4Mes+J85jSaABsG700FA6gNjy&#10;Xn1SCfBqLgywKeuD3OYNuC7Xg73rqvNqGO1CXT4xVEjYtHRLQwyJmb8yj9Uw2cNrZVwPAY5hdRBb&#10;fav2a/7rQ2d9wggQO1j9E0gMjwExX6PDfdDFQawz0HRetgkxgeZuLYWYE1l0Ya4DHwakDlAD15VH&#10;5bdHgNj3OyEnzkD4zBlpigDHTkxYHYwOTAesA9UDxz60FXSIx5MhThDG6GYOyG4KoRO7a3KGfBK+&#10;y0QI0PI70Zl1SYljp0r67skyqFU1OG5JaVmzvDRFON0UoXR9wNsQsDbgGzwAcxPkyHUAq9u9BbDh&#10;zillmduW0x1bnJWuXv47XR9OrVwROXBJKffVV1Lxm2+iHVrl/XITl57qVa0M8EtK0zq1pGmDetKs&#10;YSPp2r6TdAbA3NbYq3Nn+WnQEFmzYIEc2LAWOfGvcuHwQeTEJ+T22dNy98I5uX/1srrwQ0D8NCMT&#10;jnlfQ2kNpwHxC+TDLwFxHiB+AyjfcSILIL/zEFNv4LpvEGIXMh8GxG/y3kpedj7OyZW857k4/6W8&#10;gLs/vZsBZ3+oIN84ewYgIyo4d1qunTkjQ/oPlBpVquJmVFd/6XEY8mG+AWQIwmmG1XywY0jPTrIU&#10;ofTqKcP0dbeHlk/U7Zg551cpyHRjzkYTYLpy/qVVaDvlcpbaT1QRaua+eRDhdQ5MWH14TRf2Y/UB&#10;Br+MZFsnuZSkjgtwCTFz4UINnwEaYbsRw0c5KL0ClzWAQ9k5hNTOdaWBDHAZPnOiCuAydDZ4Y4gB&#10;JcFUWCkPKsDVtg+dWSrIHmjnwubEbjaaEL8nxAD0Q6Tjqo+PjsunxxBAjiE+Fq8TG7yu7kNadVsD&#10;00GdHDZbCJxcV1BR6rZLAKqOawDbeH9958jWx89G2HzAQcybCcv7KPXFeUdnypaZfSStyrfSshaf&#10;Vqqg4kRWQ4TLzINTy38r9TlLXa28pMJ163o3Zghdu1wJhNflpC7y45oAvGrZb6ViiS91Uqsc8mFd&#10;WuIL3jk7DWDL/OkPUuGbryS1UgUVt102q19Hn9NNq98QuSQgbtlK2jbBH33vPjJuxA+ycu5c2bN2&#10;lUJ85Shy4uMn5Nbp05J+/pw8uHZNZ6Wf3L0Lp7wvzzI4ofVQXj5AKP34mbx8/FSynzxTIN/kxDPS&#10;bwHt6/y3UgigC9EmuNTrV28k7yUAhrKfvpKXj3Lkyf2n8jSLWzLvyiOE7E8yMuD+1+XSsWNy8Rii&#10;gksX5dfNW6Qucvu6KSnSGunA9337Sc+OHaRP1y7yff/+0rZ5mvTu1FYmDusj62b9LBunj5Cts3+Q&#10;k+smw405oQWQNTfmRg+4LaBlLmtLTLk6Q01gCTHhtZCZAPMtHRQd2YXP7jh3Ya1TkN0mDjeBxbDa&#10;wmUNmeG41OsbdF8AB4gNPgMx1H/Wx7pBbHVCTIA1bDYBWEKsYXMEMJ3X7XU2pzUHdo4MYDP2oL5H&#10;S+7KeqfPB++B9irA7zihRReOwmiXA78HoO8B7odHJ+Xj41PQSfkAfXx0QvWJUANot07sATYHVpgJ&#10;EKCMoXMQ64x1AHEol8d6MAksSnvkUJ8dDgC28cX1EWI+WsjSfSb69vMVMi5nH9ExVcPn5rUq6sMO&#10;TeG49Zn/+jy4Thm4LSAmvLUBaT04NN8znYJ6CkBm+F23snsyiXulGU7z5XgVAHHlr7+Wyt86JybE&#10;CjbXiP2WS4JMiNPgYC0Acdc2HRBKt5ZOLVrKj4MGy+RRP8vimTNl3wbOTv8q147D/Y4flZsnT8id&#10;M2flwdWr8ujWTXnMSS248PPMB6rsh08iiHOevpBXz3Kk4GWBgvyGuS5C6wLOQBNoQoy+fAU3R5UL&#10;J87B+JfPC+Tx4xx5DJAf3c2Se3x8MR0w30mXOxcvyvnDyM/hxOmXL8sQgJtStTpuSE10Uq5ft+7S&#10;tQNA7t5NenXrrD8sN6RnR1k0bqhsnjFC1k4eJAeXT5C7+/iriKvVidWNzzuQCzjTrE7swDWAkyHO&#10;v8xZZ5frvgbM4at3Cq+t10mtAsDscl0HcQwycl04qNvgQZgBXDEQm8sWB2xxpUFsJSEOQ+Z3yHU5&#10;mcWJLM4wv/ciqAZuCLGB/T4dAKvYD8cFuG/vEmJXZy78Lmu/vM8ixA5eEyH++BjAElzo05PTKE85&#10;qB+dQmh9Un5H281OBxAbvCHEBqYqCWAes+PhOJ6nDy8wD/YQqyMH0LIetnm+ubA6McLq+3zCCt8l&#10;c/9EeX5ijuxfNBAhdGlJq1lRmtcsq5s4GlQrC0hdDtwAENcmxBo+e9GFy3F31jcoS0hdAJ4KgDn7&#10;XJ0qA8DLl9PQudI3X0slQFwREHOJqTzBRn7MUJpj+NqeZnXrKMAt6zeWrq3bS7fWfNi+jQzv21+m&#10;jhkrv8yYIXs3rpdTu3fIpcP75DqXl04dl3TAc+/SJXlw/Zo88RA/A8DOiRFSP3qCvBgwA+JcuGre&#10;01x12td0XArwFgDeArpvDtw3u0DycxhKv5VX2e/kJcr7j/Pk8o2HcuDQBdm376ScPnVRbl29KZnX&#10;b8rD23fl9vlLcvn4cclCRLBt7XqpUbGypNaoIe0RTfRCPtynazfkw2213hc58qDe3WTKcOTEs36U&#10;zbOGywFAfGnrbHlxmg8srFGIXyG0pjPnE14t1ziQCTXDaV1GcnLuC3Ahuq4uJSnMflmJfQot6rr+&#10;S2A3ok2gHcAaRkcCcD5kJnwGZaiwz+o21kR4QzfmGN3EQef1MHNWmQC7WeZ4oqo4fQCoH/nML9z3&#10;PfSO8s771up04/tuc8e7TE5quTCaITIB/gCndRA7EWKnMwrzJ+g3tL/IgMtlKjwAEC6bybXYAKoQ&#10;0mQ56Bzs1rY64Yx2ZwF8lgyJLWw2GcRWKrAHJkvGfjgxSq4L04XvI0fO2D9VfuwMF65eSlrUroQ8&#10;GNBWKSP1kBvXqfCd5r1U7XLf6OOHul+ajoySE1m1EFqnlueY8gC/EuAtqXui6wJMOiz3S1cCsBVL&#10;QnBnPq1UEVDTifmbS9zoUa96NWlat660bpQGR24kXdq0lx7tOgHidjICeeakUaNl/pSpgHiDHN+5&#10;Tc4fYEiNvPjkMbl9+qRkIZS9Dzd+ks6NHY8AMuCFa768/wRujFAabpz95Lm8evJKQS549VrD6Df5&#10;7wEwYYYLF3ySwjd/lnfv/10K3/8PyXvz7/Ik+5Ncy8yW3SeuycotR+WXtftk6ca98svKrbJm3S7Z&#10;vGG37NzMteKTcuHEGbl14bzcvXZVenfpKpXLlpN6qXWkfZs2gBfg9uwtHVoAagA9pG9fGT2wh2yb&#10;P062zvpB3455cg1vrAsVWIbP2cyPz3JSC/BegNuiJNDOeenGLmymCyuoVxE2q/uy7qRLSRQB5gy0&#10;ihATVADo3TeUgUzXNUiLk0FZXD2UgezEXDgOp50jA970eKIqlMH7iW/dUAf2zusBfgtgVT4HVpgz&#10;bU0Y+XCWC6VdLuwgZigdObDCe1Z+e3oO4J4HwGcV5t/Ql7BOTIgdhE7MWQlVCF2yDNxQdkwnsjzE&#10;FN+DZevOhDYcyzo/K4SYk1l04PuA98mRabJjXj9pUb2MtEoFwDXhwAC0QRVCCneFCDDz4Trlv1On&#10;5kQWw2w+U8yNHsyHayF8bli9CnLb8uq0hLhRzepSFUCX/fpPUqHEN1IeqlzGbfRgaM1xBJ07tVLh&#10;yHw9bHv8kXOJqXPbDtKve2/p2b6zDO3THxCPkYXTZsju9evkyPYtcmrPTrjxAbjxUUB8Su4hjH1w&#10;44Y8vpMhuY9fwIGfAWY+jQRw0c559AxhNZz4GZz4RZ7LfeHAhDcvp1Dev/td3n/4q7x9/7/k47+L&#10;vP+rSMaz97Lz6FWZsHCDjJq1SiYt3CLTl2yX2cu3y4JVu2Tuoq0yb94mmT93rSxbvB4w75aj+w5K&#10;+vWrsnHNaqlYprxUKl9J6tXGzal5K+kDiDt36CQdkCr069ZbfuzTWxaMHibb5o5GbjxE9i0aI5c2&#10;T5WXp7gWzLB6uWSfWY48eA3CakDrnTj/MnJbKBf1giuAE3p9FXCy1JzY5cAaUqPUrZS6H9rJhc8O&#10;VobOVo9AZj/K4iD+25NWRQGmQoAJLusMo13o7HJcApoML0v3sL53Yox5B4jNbdWFFWSX/2r4bPB6&#10;gB3Efj0Yea468UM6MMLnx3BewPrp6XlAfEH1CfpAkNGXBDFhMhUPZrLC48WNJbBa99ckzFrnTSIY&#10;y7oBHJXQPW4+oYMfmimT+jWRxlVKIIzmzixAzEcOAW4dhMoMpem+NUt/qTA34Ww1w+vKZQAy+kt+&#10;rbu1+NRSw5pVkAOX1of7+URS83p1pDwctywctzLctzxCaa4Vc6mpIiBmbtwYoNerxl9LrCZp9etJ&#10;+1ZtpEmDhtKlA8LOHr2le/tOMrhnH5k6egJy4tmya+0aQLxVju3cLucP7pMbJ47L7VOnJfMCnBih&#10;7eM7mfLmxSsA+1wdOOfRc10bzkX71SNCzFAaeS/c983rD+q+2S8RSr/5JPmFv8nLvN/lwcuPcuLS&#10;fZm1bLsMHbdQfpy6TH6esVJ+mrJcxs1YLfNX7JLlGw7Khi2HZdfOY7Jz20HZtnmP/Lptrxw9cFTO&#10;HDuJUPuatGvTVv74xy+lxNclJKUiIo16DaRT+/bSDrl+F0QZg3v1lknDh8rWBZNl8+wRsmfBaDm9&#10;mjdZ5MYAN/vcCoTXcOPzKxVY6hXDag8xx4QQa4ncl25cGEHsJrMIb+JklgM2hFihZZ8XAQwBNkWA&#10;BvXijjtwWcbuy5LLSw5i574MoT/cjWENHTgW4d7tQmbvuLqZg/lv5n4PMJeSDmoIrfDqkpLbuKG7&#10;sgDve0hz3yenFGAHMQB+dhHlRfn92SWUl9C+HITTAEvXiX1+bJs7dKnJgxbKgDUQDUKrJ4+N2gox&#10;2pS/tnuowV1L3TgCGaE6J7SOTpPjq0dKxzqlpQ3C6BYplfRxQ4JL160L9+V2y4ZQSumvNIS20Jq7&#10;tBg+1yrNnVoAGRCn1aohKeX4UgDkyhUrILetLxUAbhW0K8F1K8CBqUolS0hFunGJ76RZndpw7BqS&#10;Wrky/sjrS/dOnaVh3XrSuX0HhJ09EIZ2k4G9+siUMeNl6dx5smn5cjm8jRBvk7P798CJATFy4qwr&#10;XCPOkOeZ3B/9UgoAa+6THDjxC8DL54RzEFK/RF78Ci78XvJfIXx+/Tsg/l1yUH+GvDfz8Ss5dv6O&#10;LNtwSCYv2Cgjpy2XiQs3yfSl22Ty/PWybP1BuXD9mTx99Wcp+PQ/5cNv/0vPf/YoX66eT5dDe0/K&#10;r1v3y7aNe+TwwTNy9uxF2XfggKxYvUYmTJoi3bv3ldZNWki7li2lIyKNHp34gER/mTNmmGyeN1L2&#10;LxorFzbOkqtbZwDgVQqsW3bigxBcI16jfQZvMsTUG0BsoTRVEABsCiexFGAK8Bm8IZDWF0Jt5Wuu&#10;GQNSg9nOcdDGE1ru4QUCzBB6h5bmws6JASngNGCTIeYeaJa6dMR8l+AqyMyL92E8c186L59Q8ruu&#10;CLB3X5bv76N8BHDhwJr3PmUo7RxXnfjZBfkIiH97fgW6Cl2jE0+GEwMcD5FOcOk+abZjuEwhmBRh&#10;C48n9Bm0dFKte3B5bYbWuGE4Z47PMzknxnUOTNRlpWkDm0vjyt9Kq9qACKFyI7hw/UouF66Hki5M&#10;aOsg76VL04XZx59uqVexDEAvLVW++5OkAOIWqbWkRhm0AWxDgMkfHivz1Z+kevkyyIeRC3O7JY7R&#10;lQlyNbSb1E6RNIBMiNMQRndr10EaI/zs1r6j9O7aXTVs4GCZPHa8LJo1W9YvWSr7N2+W47t2wokP&#10;yLUTJ+T2ufOAmA89cH34EcLnbCl8+Vryn+XBjQlwrir3eZ68Qihd8IqTWR+k8PVvcOSP8uhJnly/&#10;81gOnrgk63YekWWbD8mcFTtlwWrkvmv2yYrNh+XAyZty//kHeftnkX/7XyLvPv4PuXn1oWxdd0ym&#10;jVklI4fMkQmjFsqcqStkMcD/ZckOWb/rrOw7fkMOnbkh13ILJP3P/49MmrlCOjRrj5tVd+nUjhtB&#10;esqP/XrK2lljZP+SiXJtx3y5DIjvH1mEcBoh9XnnvtncveWdOISYjmwQv7m2QQqvb9C6htaAOI8P&#10;O/gwOhliwheBzDqgS4Y4FKEMjxcA4Nd8iMEfM5DNeeMQeqd3YUK8EyVnpWOIQ2ApC6PtWWD3Kh3v&#10;uoDdIH7LhxoA7ydOXmUd9gBz++QR+aQOjLqf0Pr4wDswAUbO+0lDaeTBdF7otxdX5CMBfnlDPr64&#10;Lp+gLwwaA5DQqRv7dqjITQOIk48ntCGFFNczeEMpyFaHeDOxcDoDDpy5l1ssp8rJVT9Kh5Sy0rxG&#10;ReTDVaVxjQoaStetUEJzYJ2ZRm5co9SfpFaZr3V9mGE0X5BHt+ZSE5eYKn31B6lbqZxCXLt8OX3U&#10;sDHA5E+dVCpdQmpUKCvV4NA1KpST8t9+rfUqAJjtxrVr6pNLfC1Pm8Zp0rVVO2lSq650asmZ3O7q&#10;xMMGDZZJgHghwukNy5bJ3k0b5fivu+TSkSNy/eRpSb90RR7c5IvuHko2cmEC/JYh88t8eQXnZQid&#10;9yJfXue8gQMD4IIPUgCIc1HPzX0v6ZnP5BAA3nXwlOw6dF7W7Tgma7YflU27TsrW3afl7OV78uDp&#10;G3n45B3cNUuWL9kto0YslAmjl8nqpXvl4IHzcisdn82dYJ/+LO///O9S+G//Iel5v8nOSy9k7oaz&#10;0mfETJmy7oAs3HFGOrTtJX279ZHOCKn7dusl/bt0kSWTR8veJZPk4taZcnvfQrm9Z648O8mJLTgy&#10;cuFs78ounHbwGsSUAxhwooxhdruyLJy29eDPQpwkQmh1g9RAZUknfh20TQ5cC50NYsLrHNm1zYUt&#10;BwasdGMvvgeL4Kq43huU7/X1OnBf6D0A5uODzn0BLndkhYIL60MOCrHLhT8CYJf30nmvyqfnDtpP&#10;L24A4tvy8eVN1RcZ++h4AAi5p1tmckAZ3CHkBunnYLZxptB5KQXa1wmwyfrovBn7JuG7TNKSofT9&#10;AzNk5uBW0rJGeWldq6q0TKmi+S5fu0MX1oks78bVS/5RUgAxd2q5Bx7KAOgKcGKG3SWlIiCuX7mC&#10;NK5eVWqULKlLTNy0UT81RfjD3XWqVpJUiM7L8Loaoa5UXmpATTCGENeqWFGfVurRsQtuAPWkA2Du&#10;0bm79OzSVYYPGSoTxoyVhbPnyNolS2Tfls1yBE588egxuX76nGRcui5P0x/Ii3vPEDpnIycukA+5&#10;7xRmdWE48BvkwAV57xTePIbTUDaOZ798I1n3X8jBo+dl/+Ez8uuBU7IdYfGBE5fl6OlrcvnaPTl/&#10;4a6sWrVLJoxdJD//OF/mzd4ix4/ckcysN5KT/1eBKct/iAgMWv4KwazlNyj/f4rsyXgjG67kyKbj&#10;t6VV759k3IJNMmDgT9Kzcy9p2aiF9MGNqnfnzjJqQG/ZMHusnFiHm/2RFXJ773zd/JF9hrPTayXn&#10;wmq48UqFmLPPBq+F0wTX3DhUPie2ioP4RgyvyYA1MXe17ZMhpNamcxf4Pue6FkLHELOMIXahtLbv&#10;FN06yVlnQqtvnFRYnRRe5r90Xroy8t8Pmch5deIKbpuZBLGCy5J58DG3PoxwmhB/eOzC6I+P6cIG&#10;8Q35BGh/y0lHeVc+ZaPMviNf3N1LYAAq3RdhNPPQTG624J5lAzgJ4ghStEPQdSyhpPNqmOygJbzJ&#10;AGcCUqu7JSRAjDID7puxByDvQRh9eLqcWDVS+jatLu3rVJXWqVX0cUN9WqlaOQXYIK6NsnqJP0rd&#10;ct8CcoTTcF438cVwuqzURhhd4U//ghC7Mpw4Rcp/+UddI27WsL40gMvytbN1oFqAvGrZklK+FHLh&#10;cqWkKkCuXb2yNEitIfVTqkttOHG3tggzO3aWBlxqas7csa107dBZhg4YLGN++lnmIpxeuXSp7N2+&#10;VZ8gunzylNw8dxlOfF2eZfBppedw4pcK8evn+ZIPgF89ztElpdc5hVL4hktIv0ku6rk5byUHED96&#10;kC0Zd5/KyVNX5MCRM9A5OXbqqly4nCnnkR+vWbVTfhg2RUb9OFNWr96H/qfy8NF7ef7yN7n/+L1k&#10;Pvwgzwr+l2T/9n/kJXLk/L/+H8n96/9XXv7lf0tW/n/InivZsupYhuy/+lTGzVwlvfqPxY1gqjSp&#10;00Sa1W0sbZu1lAG9ekrPDm1lwTjkxUsmy+XtcyXz8BL8LSxWN+as9CtAzNCaIIfwEtwwnKbMkV8r&#10;xAyhNwBiC6NNgQOjfHsL8HE/M+T2NRNWk+vT534JL85xwEIeXgWWpQdaH+bXPuS/dwgtITaQnRzE&#10;nNQCwHDi0HET3ZdtgAvpLLS+I8tBzDBaIUb4/J6z0IQV8BJc7o3WZaUHx1UfkBN/eIRQmktJcGGG&#10;0Z8AsYbP2YAY8P6WfRfKkN9zMgxihK5wYjohIc4AjJonM19OyplZZxmCyzEKNo/hfIoP7xu0yTJw&#10;bSyBtr67exzEWfhevKnMHdpCejaoJD2a1lCI+f7oJtX59soyEcAsa5b5ChD/QeqV/07fdsn3Tmtu&#10;rPuoy0nlr/9Vqn33lbSulyotAG25P/1Bl4taNm0ER60ljWqlAOIqGjpXLVdaypf+Tiryd5jg0IS4&#10;cb1a0rJJQ/350I6tWsOB28DB60jjBg2ldYvW0rlDFxnQd5CMGvmzzJk1R1YuXyV7d/4qxw8ckkun&#10;zsm1c1fk9kXumb4vjxHS0o0Jb96TV5KDfPglwX70EqF1ga4Jv4ZyEFo/091Xz+XOzSy5cTVDLp2/&#10;JefP3ZTLV+7KFbjvunW7ZeQPU2TEsImyavk2hNG35U56NnLnHDl39Ymcv/JUzl1+IjfS8+Xes9/l&#10;2ev/LelPfpMHr/5DHr/+f+Re3l/l9qMPcuzqc1m296Is/fW8LNlwWPr1Hi3D+4+SlIrVpWlqA7hx&#10;M+natp306dRJxg3sK0dWzpBTa/H/68BS3MyXyJPjSyT7/EoNpU0MowkuYTaIDWAT+wlzAcJqQqpv&#10;6YD7uvJvQIzSARsr7nOltd3TRw5gqtCk+6G9vPNyHZhl4W22Wbf1YQB8l3mugzaEWN//rOWBSO/1&#10;zRwuhP6YcQiC+2bF7vvh/nENnd26MOB9eDKakVYXhgN/eHxePmouDIDhwh8RRn/KviWfcuDCgPe3&#10;V5nyW26WfHFn9wQJQVaIDd4DcESUdxHear7qFcFLx9bxHOdA1BC4GHApg9bknHdiBDHLdEB8d/dE&#10;vc7xFcNlUFpFGdKmtvRMq6F7pRsjL+bEFvPgWmW/1jCaEFcv+ScNp+shT9bHEJEPM6zm44eNqlaQ&#10;Mv/yD1Llmy+lOQBuBjGUbt6oHpw0TRoA4KbIjevVqCY1K5aX6uXLSkXkyAZx3RpVpBl/DhUQ87d/&#10;e3TqrBshODvdqH4DadWylXSCEw8eNEx+HDFKZkybJStXrJUNazbLtk07ZO+vB+T44RNy/sR5uX2J&#10;v+TwQJ7CkZ9n8UmjJ1pST1F/8eiFvHyaHe2HfvbwudxDCJ5+PUOuXgTAZ6/K+TPX5NCekzJ57Bzp&#10;13O4LJizSo4euiAXL9yRo8cuy+EjV+T4uQw5c+2ZHDt3X/YeuiFHTmXK8TP35PLNbLlyO0du338t&#10;tx8Wyp1H7+TBs0/yquCvculutkxcvBUQH5Kfhk6RnsiJq5atJPWq1ZIWDZpI2ybNpE+HTjK0cwfZ&#10;vWiinFgzSa5smyuPj6+SpyeWyoszy9WBbZKLEBNgg9mc2GQgFwbQEmaDl8/+6gMOKgCJ8i3c9h3y&#10;1xBigzOhj2N0owjG++NWvuH2SYjvvWKpD/BzJxYhBrAWUlv7Q7pbWnIQh/CaGDYfTFSWE534YwYc&#10;GBB/uMecF6ILA2KuA7/nww0A9/3DU/KeDgyA3z3kZNYFp2eXoWvy24tbyIPT5SND6FdZ0D35Le+h&#10;SiFOR+hKEWQ+1cS1Y04sMS+lFGLA7FwX8BE4HNfZ4/0Mg11eSygjh0X5AOUDhNahQogJrTqvB5l1&#10;KpN5Oq679Kc20q9ReRnTK0061a+qD/rXr1oaIJdXgOnCXFqqizIFTkxx3ZgbPBrz51sAMbddMi8u&#10;+d//L5QV4cS1pVH1KpICx20DF26BnLheSk199Wxa3VRJ4dNMCKHLlfhGKpYqgXYFqV21oubOzRvV&#10;lyZ16+hMbW/kiA3q1JUmDRpJy7QW0rZlO+kHJx40YJgMHTRCfvppnPw0cqxMmzpH5sxZJIsWLlOg&#10;j+w9ImeP8VcOb8l9uOv9W1ny4E6mPED5EHA/ynwsT+8/lRcPX2iZeTtLsm4/kNtX4MKnr8qJg6fl&#10;l5nLpHe7ATJi4M+ya/tBuXDuhpxBmL1r51FZt2G/bN17TtbuOStLdpyU1XDW+av2yYwFW2T+op2y&#10;Z99VOXjkFsLtx3ITjv34xQd5/fZ/yIf3/1M+/fa/ZdWm/TJ/6TYZPWKydG7eWaqV4Zp6Valfrbq0&#10;a9xEOgHkQe3byaLRg+Tk+ulyYfN0eXRspTxFOP3y7AoVQ2rd+HGF4szzukgFHl4DWUNqgGtOHEJM&#10;aR6sADvFEBNeAIi6gWwQa6iN9mu2GU4DVnNffRKJebCWaPttle7B/Rhik9teuRsixASYYkjN0oXO&#10;DmKEzCqGzb5OB+ZsNKX5MJyYYTMAdmGzc9+PdN9HpwHxaZ3I0jxYJ7Muy6cXV+UDIP70EhAjhP70&#10;KgPKlN9zH8hf8p/In6FiIIYAmG4CAXR3CRch89De9aBzE8Y95NJ8eIIQR3AaxBD3PSvIOE6A2Wa/&#10;wU54neDAu8c7iJET88ZwYf0oGdu5hvzQtrZ8366OtK1dQV+7Y88FV4Pruv3SCKvLfYOc10Oty0p8&#10;pxZfkMe91eV13fi7f/j/AOAUadugjm655MMMHZqlSYuGDeDENfWXAzlTXbNKBbhveeTEJXTGul71&#10;qpJSqYK6cFO4cZumjaUfHxDo3FXq10qVRnDjJg0aS9NGadKlc3fp3KmHNE9rK21ad5IOHboC7CGA&#10;ebyM/nmizJu9WNav3iTbN26X04dOyZVTl+TWxWsA+qrcunBV7sCl79++J48zHstjuPLjexBBvnlP&#10;Lh6/KL+u2yljB46Rzk27yayJC+TEsfNy6vRFlOdk5/b9smTxRpm/ZKuMmrla+k9aIkNmr5LtFx7L&#10;jbz/IaduZ8viFXtl7vzNsnzlr3LgwAVJT38m2TmA+M1f5E3BX+Tj+/8hN+88wbitMmnsTOnYtKNU&#10;LVVZapSvgv9elRHFpErX5s2lT8uWMqpbWzm4cqpc2TFbbu9ZIE9PEeLlCrHOTnOZCS6cC/dlGYL8&#10;ho5LkAmsyrlwqAjiyIUTQXaOS4Cdu1LcR60wA87X6VvlNQBmnaLb6hsn7WGGYB1YYfWz0LF2AlpX&#10;f8ttlAyhOaGlzmulhc/IfQEt9cmXH7OQ+2a6ZaR39w4jRzYnZuh8Am5LFybEDuCPgFcBRh7823O3&#10;nPSBLvyCAN/WPPj3HBc+f8qFC+c+VID/UhBAbCVDa4JqSgdkUci910MOKLNwjI6p4TdKdWU6NSH2&#10;kEZgQxpO+5DajsXui5vI7nH4/PHIh8cjn54la8d2lJ/a15AJPZvK4Fa1pHUKX7nD92XRXbkX+htA&#10;ygccSkqN0nzQ/5to62XjGu7XHuxxxBolv5TS//J30rZhqrQGxE1rp0iT1FqAuJm0qNcA7lpXurRr&#10;h1A5RaoD2Crl4MRcL+aLAABxaqVK0roJcmc4dee2raR35466pJRavSZcnI/z1ZY6tepI9269AG9H&#10;adGirbRr2xkhdnfp02ugauQPY2TOzIWy9JcVsnTBUtm7bY+cPnhCLp44A5jPyoVjp+QyyvRrN+G+&#10;GfIEED+991SybmbKxaPnZMui9TKkfX9pUb2ZLJ+7Uq4A+OPHz8ixw6fk0L4T8suC1TJ1+lLpPXSi&#10;dBoyWYZOXyM7L2TIpLWH5Wz2XyQ958+yZcsx2bTxoOzbfVoOHTyH3PqWvHheKAUFv8vrvE9SkP9R&#10;Ct78Lrv3HpPJo6ZIl2YdpFKJClK5dEXkxlWlVvlK0gbpQ5/WreT7Dm1k2fjBcnXXfEnf94vcO7wA&#10;8K6MIYYbv7q0FlonOXBlwsvJKyvdRFZReE0OYgewQlssxHEorfASYvYrxA5ckwPZ9SU6bTK8CJ/V&#10;eZkDcybabZksmgfTgf3rZCHC+5uXujBcV+Unst4hH6YDf0AeTIhVEbxn5MMTlACYGzk4iUV9QC78&#10;Abnwby/v6ATW74Q37z4gfii/5z0FxE/lL6+fyxfmwiaFOFD6nkmAmMcS++mehJgz25pPE0rmz/sm&#10;AGi0uffZA5yVUHcO7JaRCK934D3jADBcGE58fdsEGdelNgBuLOMBcd+0atIKEHNzRxPAmaq7tL7R&#10;92oxrK5W4o+aFzM/pgvzhfGc/OL6cFPk0BX+9I9SrdRX0qlZY2let7bmv22aNpE2aWm6TNSiURPp&#10;2LqN1KpaDWBWl8ply0i5Ut9KrSrIvatUkXpVq0iXNi3VrXt16iCD4MQDe/QAwCmSWq0GylRp2qCp&#10;dO7YTTq07wpH7ildO/WUbp17SY9ufaUfIP5p+M8yY8osWfbLclm5eJVsXLlRfmV4/es+ObZ7r5zc&#10;f1DOHzsml0+flltXr8OJH8Glb8q+bXtl+azFMrzzYGlWNU0mIcy9ev66HD18UvbvOyzHDp2QzRt2&#10;yPRpC6V3/1HSosMg6dR/nPQZNVcmLNkmQ2askU3Hb8jmnSdk9bKtcuH0dUm/9Uhu33iA/PqG3LyW&#10;JXmvPkhe7nuUb+XNm9/kYdZzmTl6unRp2k5qV0qR2pVTpGYFRCTlOSeRIt3SmknfVi1kyqBucngF&#10;/t/tWyS3d8+Wl2ccwDnIi7NRZl9EOE2IuZcajmxObCHz5xS5cFIorQDfBLgeYoPXzS47J7Zw2hzY&#10;XJjvf9Y6Q+di4HV9fgbaHh9ECM0nkd7xQQYFOIb4k3dhBzEcGCEzxXdB60z0fULM3NflwdyJ5dyX&#10;LgwH9vmvAvz0nAMY7suNHJ+ew325Jvz8Jto34cRwYeTBvyGE1jw49zEAfia/Q39+/cI5cagQZAe2&#10;la4/PK7hN8Q6J8X40AJ/J9i5Nd0ZoTbBVSWF0HDhLJR3fx2Pa/Jzx+uy0gOE0hsndpYf4cKTejWV&#10;sd0aSrf65QFxaWlaHWFy9bKSUvYraQSAOQvNdWF1YkBMF2a43aI2Z7EBezlAXamslPrnv5OG1StK&#10;j7YtJS01RfPfzq1a6svtGterL22aNVfVqlpVGiBkrAwHrlgWbl+tMv6AK0vdatWkR8d20rllCxnc&#10;vbv07dRJ+sGNG9firDbCc4jrxT279JL+fQbJsCE/ysgRo2XMqAkyHTnxrGlzZc70eTJ/1kJZtXS1&#10;bFqzWXas3y6/IqzetXGz7N7E18rulcsnT8u1s3DIIyflwNZ9MmfCXNm6crvMHTNHujTsjFSgg5w6&#10;jONnLsmubb/Kr9t2y75d+2XZolUyedI86QeIu/eFBo6T9v1HSycuOc1ZI3MWrsfnbpRzJy8roBl3&#10;H8m9rBeqCwD51rVMQPxO8vPfy6tXhZLzNE9mAeJ29VtIrYo1pE6VFKgmnLiKpFasIq1x4+ue1lTG&#10;9esiu+aPkhs7FwDiefL46BLJvbhWJ7deUnRkuDEhzkXpXNg58efgtVIh/kwonejEcNpIO9AHsAkv&#10;oVVw/aSVhs3uccLPOTClk1d0X8BMEVjnwt59ue8Z8HL3lQLr9RGu+0md1+W9Dlw4L/TpgZ+48nqn&#10;k1gA+BFd+Jy8f+pnoaMNHQCXQh78e066fORstE5kPYIDP1YX/kv+c/mt4Ln8uTBbvrgNiAxg1g1Y&#10;B7STHTd4bYwBbFKoCaqH2812T1VpG+CaFGR83t1ddGB8HurMr69tGSvTeteRsV1TAXET+blLfenV&#10;uIq0rFFaWqRwyeg7QPwnaVi1FADlBo5/RPtrhbgBJ70AcZt6NXVGWiGuXE5K/+s/SKv6taRr6zR9&#10;DQ9/krQLQsI2+ENsVJc/wt1WmjVsKHVr1pT6CI8rli6tvzncIKWGTm41SKmpDty3YwcZ0aePDO3Z&#10;U77v2UvSateRtDp1pX+3njJq+Ej5aeiPMmvKTFmxBE67dovs2bFPtXXDdlkB9/1lziJZMHOBLJg+&#10;X1bMWyrL5yyWRbPmy5zJ02TW2CkyZuhIGditD3J3hPm106RdvTYyvPswmTB4gnRt1EUGdRkil89d&#10;l5MIo7eu3ypb122VXVt+leWAeNrkeTJ23Gzp0meEdB4wSnoPnyYjxs2XBcuYg/8qV85elUcPnksW&#10;8u1bN7Lk3r0X8uhRtjx88EIunb8hDxC+81U/hVD2wxyZ8v1Y6dasnVRFOF0HIDesnir1AXLtCpWl&#10;Sc1ayMvTZGin1rJt9ig5t36GXN81Vx4cXgo3XunfUb1CsrlmTIgvAOLLLjfOv8qHGz7vxAaw6a0H&#10;NwFigkqANR8GvIDyDQWIKYbN5sDmvAruHcgvIRUPsHuEUJ844kMMbMN9Y4gBMJ0XADNs5rufFWBu&#10;nfSbN/i2DfcQA9eA4bycwPJ5r5uB5uyzezLp/RM4MJ9GQg784Rm3U173s9DIgRFC/wZ4f3t1Vz5k&#10;3wW4D+TPyH///Nq577+9yZa/vM1RfXFr13jAS4Cd7vxKoAAptZuhtIO7KOCuHkKcALOHmJNeLn92&#10;ObABrCG0h/juLlwPITtD8x0zusukHrVlfPdUmT4gTcb1aCw9G1WW1jX5gnguGXGDx9f4Q+Je6e+k&#10;Wsk/KMD6w2kAmO+ZbgeIa5X5Dvky15JLSqVv/hWhdENp17SRbq3s272L8H1SrdBu1qiBhtINU1Nd&#10;eIxwmhCnwIEJLx+KaFonVQZ07SJDunWTH/v1k2G9e0u/Tp2lc/OWALuLLJk9T2ZNmiaTRo+XTSvX&#10;y96te2TlguUyeeQEAD9IerbrLq0atEAo3xRlc4DfVJrUbgwo6kv9qvUBSAN87/pSs0RVqfBVean6&#10;TQVJ+bYS8v960qdND+nevIu0TG0p3dv2AcAX5CLC6Z1bd8tmOPq+Hftl6fxlMnncDBk/fqZMmjxX&#10;Jk6aI7PnLJdVAPjkwVOSdeWO3LuRITcuIXy+fFvSbwLizKeA+gVy4nx58jhHLp69LjnPC+TPn/5d&#10;7l+/L6N6DZPNuBnVrlBNqpepJPWq1JL61RBaV6yM/9bVpSPSkX5tmsmiUf3l+KrJcnPnfERbS9WN&#10;+cIAC63pxoQ598p6BTkPpb42thh4Q4hd3TsxwOWuq3AJKV7nRagMOAnyawKM8q0XAaZDG7QfOHmF&#10;ejLE7t1YnIWGAwNiQkuAE3NhlwNrCA0RYk5gJUDs4f3I92FRPv+1zRsEOJqBBsB04PfPLsp7hNAE&#10;mOvAv2VzEgsAv8rUmeiP0AfW8+HCAPj3wpdw3xz5t3ev5M9vX8m/vc+TL65vHwtAJ3pNkls7AfIu&#10;gAql7wLEAPvWr+MUYnNkA9ggjtq+ngyz5c8MpwkxAVaQcV1CnI4bCcdc3PCTzB/cUKb2qQcXrisr&#10;xnaT0d0aIJyuKG1rVZBmCKVTy32NvBe5bs1yUqfCN1Kr9J8A63caZtevWBJjKgBi5HClvtElpSrf&#10;/FF/b6l7m+bSEQ6cVq+OdO/UXlo2bYwQuiny3GbSqU1bhbc+IGZIXaVcOQW6Ya3aUhUQt2ncUIb1&#10;6S0DunQBlD1k9JAh0hPg92zTDqCOhqv+IuO+/1GGdusnvdt0lRZ1kW83bgn37iUjBv4ok8ZMkV/g&#10;vEuXrJGlS9dB62XO3KUyfco8GdxnuDSo1lBqlqyGKKIecv3aklKyurSo0UiWzV4ij7OeyKHdh6Re&#10;9YbI0RvIwQOnJQsh8f7dR2Tnxp1yZPdhWTJvmYz/aaLMm7FAlsxfLqsXr5F9cOhzh0/LdTjwpWPn&#10;5fTB43Lx+HlJv3xH7gLoewipH957Lo+50eRZPuC+K9fO35S/fvoPuXbisvzQbZC8uJ0lPdp0kIrf&#10;8DeqqktdOHFqpapSt1Jl/BuRkjSpL5MGdJYDSybI2TVMn5bixr1QXp5cJS9OcakJ+TEAZn6cB4AJ&#10;MVVwbSNC6kQ3TobYbe6IIdZcNwliC5cLQ4ghc15TBCzGKcgGr74Dy4XN1NuMfQDXhc+EOHyNjgGc&#10;DDF/SsW9/5lvoXQ7r7j+q+6rzutc14XO/mEGLh9x9vkpxCUknYFG+AyAP8GBuZHjk85Cm5AHFzwF&#10;xC80fP7z21z5y/t8+f1dvvzbp7fyxbVtY+TGjnG4k45X3dg2Vm5tHye3dsB9AfRtuOTNnWirY09E&#10;SYjdZBfbYc7M3wi+A/d2YXgMOEvNmQkwcmYuI91hmA6I03HtDFyLN4dt07vIlN61ZWrvejJ3UFPZ&#10;NmuIjOpUV7rWqSCd6lSVFjXLS+2yX2oo3Rggp5b5o9Qu9UdpSKhTyuuvPLRIQbiH/Je/8lCvclkp&#10;/c//oO/T6tIqTdo2aSgt6tWVLu1aS5uWzaR1sybSA2EyX6Reg2/tQI5bGxBXL1deGtdBqIw/1Col&#10;S0hHwD68bx8Z3qev/Digv0z7eZQMQl7cs1Vr6duhs3RMa47Qs7V0TmsrI/oNQ+47X7Zu3i57dh+U&#10;/fuPy9GjZ+XIkfOy78AZ2bX3uGzdfkC2IOfdsH4ntEOmjJ8hLRq0RERRS+oA4qYAdtzAn2QxID9/&#10;7LRkP3khKxaulq/+pYzMnbdCHjzIllPHLsjhPUdkD1x/ydzFsn75ep0s28IwHrny8X1H5AQ/e98x&#10;Bf3U4ZNy/fwVuXH+mty+egfh82N5jPD65TM+MfVGXjzKkUsnL0ph9ms48HqZOnSM/J8Pf5ZfEOpX&#10;/JIvU6iMqKEG8uKKUqcSJ/uq6fbV4Z1byMFlk+Tw0jFy7/BK/H+cL0+P8/liOPBZTnKx5Otr4cJX&#10;NyjE+Ve4Lhxv7CgOYtUNgziGlxNZVupaL0vAaeu8tkkjWcVDzPDZzT6/pQtzEovQIoR2r9EB3Ayn&#10;dS90/BC/gkyAOZHlX2qn4bO6rp95ViH/hfN+fMIHGc7p+i+XkD5xCYnuq+u/N+RjNh9kuIUSAHMt&#10;ODcD4fN9N4kF/Z7/1OW/DKHf5clfPr2Rf//tHcr38m+/fZAvrm4dLVe3/ixXtvwsBPra1jFy3esm&#10;YQbYdGsCTmgNdsJsELvZawI82ZeJIbeBrFDDgVXo4xgNqaEL63+UFaNayLR+dTQn3jmjj2ye2leG&#10;tqgqPRtUls71qkpDOm5luC1gboTcuA4grlvuKzhYaWmCcJpqW6e61KtURqqW/gbhdnkp86//KA1r&#10;VpUe7VpK26YNpQOA7Ny6pbRq1li3XPJlcISZS0vcuZVSqZLUwh9p68aNpTXyZL5vunOLNBnRvzcA&#10;7SOTf/pR1ad9O2mKsLJx9ZrSKa0FwusuMmbEKISw62ThopUyddocGfPzJBn54zgZPWqyTBo7XaZO&#10;nIXcdbZMnjhTpiLknTJxrsyYtlDmwUnH/DRJGtRoiPy+hnRv1UUmDRsjkweMlFmDRsmWmUvl+qEL&#10;SAG6S/2GbeQMHPMi8tjDB47LoX2H5Shg3bNtj4bXzJV3bd4pB389ICcOnlCdw03k8ulLAPiq3Lxw&#10;VdKvpctDOPzD+88U4txXfP3tb5J+9bZcO3ROxvX+UU7ievL7X+TY9l2IDgBt5WrSsl4DSUU4nVKu&#10;oqRWroLvW016NmsgexZNlEPLx8nlbcyLl+BmPVeewYmfn+QPiK+NNoAwlLaQmuvEhDh5c0cMsIPY&#10;QHYujJw4gNg9tOCgNTBjcD3Md3wODHgJsEGsTyXRaX0OHIXOBPieAzd6qF/r9hwwd2IBZEIMgN07&#10;oOnC3EJJ92X+6yayGEbrMhJnniFuo/zw5IIH2EOMEJoQqwtzLTgvS/4MgP+cz2UkqOCxfCp4Jr/R&#10;hd8hB4YD/+XjG/nr7x/k33//KP/xl9/ki7Nrf5ALG0bKxY0/yaVNoyJd2UK4AfO2cYB7LEAmvHRl&#10;g9iVLgwnkITZxD4XfhusIdBsOyHPxrhrW3+So0sHyy/fN5HpfWrLvEH18X3Gy7KR7WRgk4rS5//H&#10;2l+GV5GtXRton+t7373bcG/c3S0h7u7u7gYhISEQ3N0huLu7BtcECO5uIXh3b3vlG2c8s1YlC3bv&#10;/Z0f58dzzapaKysh5K4xxrTytkG4EzMq87AvbbQfVVf2nLbrI1a6m2H8uC98rE0Q5moPeWiadR/Z&#10;mscE1j27wc/FAVHMbwFuTogJCkAslTcy2B+hhDOeSixAO9tZwcfViQCbwJMZODLAD8EE2bZfX8SH&#10;BiI/K5VqnIDZ48ZiIpU4ISgQGZGRKKC1zk5OIeDpmDR2MiZPno2JU+dgKu3y9KkLMJWWeMTwCcgb&#10;NBS5A4dg6OBhyM8pxEhCPaqQOXY42xFTMJ5ZNjY0EQO68YblG4HRWQWYlzcOK4dPxbqh07F97EJM&#10;z5sAkx6WGDliGs7S/p49U0qYz+PwgWJsI3S7absPHziGYweP48yxszhTfBbHD53ACTmnypaeuoTS&#10;0xdRdrFMTSJ5eP+ZWiX17uM/8Ne/AjcvXMO0wWMwNWcMfn/+An978wr3LlyCp7Udb2b94ePgxPxu&#10;A4uevWHb30QtCPGxt8XcwgwcWD4aJ9dOxp0DC/h/Pwn3Ds7HI7HUJ7WdP6THWgdY1TdDTd9CrMAV&#10;gCsh1lYpVc3Skt0oqxYp6PBWLl5QeflfQyzPQNJstAwhaRDrIGtb6OglUFOF1UokKQFZ9oamhSa8&#10;VSUWWittGWHVBA7ZkUMW9AvAYqE/ymIGGQeWHCzLCQmwGgc2jAUreBXEdwnwfXxiFv70hkr8Tmz0&#10;a3x5TyUmwH/57Qv+9pff8d3hooE4tnQwBGap4qVslw3ByRV5OLt2mKoza7T23LpCDWwq9AXCrYGt&#10;AS0gizrrJZ1kXwOrlQYyQWcpq76Jn71uCNaPi8S8bG9MSrbF+gkx/FmGY2S0A7L8bZDi54BAu35U&#10;3x7wt+sPX+s+8KL62vbuQGXupeD1suynOrSCnGxh3q0Tc5v0qvYjxN0RzTwc7OtOFfZEAhU0KSoC&#10;0cEBiPCXJXYR8HR2gJujHbxdnNRKJnd7awS6uyLE050Wtz9So8MxODUe2QlxmDV6FKYML1D7Tk0b&#10;MRLzpkzBqCFDkB6fjDFjpqBg1BTkEM6MvLHIGT4FuYXTkDNsHApZ+dkFyErNxuDMfCrwTMycthCj&#10;+d4RBHl04WT+LOkY0J0uwDUIE7NHYG7uaCwdOhHrhs/EjtELsXX8QuSFpsLBxBlLl2zA5cu3cJW5&#10;9UrJdZw6fg7Hj57GSbYnCO/pE+dw5rgG8unDp3D26Bnm4VJcYV0vuYHHd57h9fP3+Pjx7/jtL8DT&#10;B28xhd+rMCkX5Xef4v++/0CQn+Pz02fM+SGMJ30UwJKH7Qm0valh00B7e+TGB2P7wkIcXzsRt/bP&#10;Z3SazprBXCxLEperSSCPjy+qhFh6qPUJH3+kxG8UuMzAl6i+bFXHFpVYSlNiAVnUWACustDSaSWZ&#10;+I2AXqZ1cunPP1LqqyA2KLBYZebfijKCagC4gkBLL7RsoSMlG9np2+lUQcySVUgEV61CUosXxEaL&#10;Amvqq29q90mUVyy0QCxjwGoeNMswjCS90J+eXVHTKWU21hc9A7+8rSD+/Oo+FZgAU4k/vX6ML8zC&#10;X96/oRK/w19/+xV/+f13/PX3v+C7A/OzcHhR9ld1pGgwji3JIcx5OLkyn0qt1Wml0gWVdW4d7bdY&#10;cJZYbr10kHVw/7lTjADTel/ijaBkYwGOLx2IoiF+mJHqRhV2RvHyYczHyRjkb4kMX3sk+tjBzaQz&#10;PM16qO15fKx6U4l7qDzsad4b3pbyBIh+CHW1VWuNLbt3YX4zhVXvbvzDG4DkmDAEebrQUgciLiwY&#10;seEhiAsPVY/0jKDiylCSh4sjnKkstgOoOMzDIe6E3otK3LsPhqQmIzcjEamRIVg8ZRLVeDQm5A3B&#10;zNFjkJuajgRa6cSYBCQlDURAZCqcAxPgRxiGTFuCol0nMXf9XmQPGYOY0ATERiYiIzkHC+etwJED&#10;p7Fs4RoU0kqPIciDU3Jg1csSoZ6hWDx5LhaPn45FQ8dhcfZYLM+ZhNX507C+cAZiHPwR5BaC/czY&#10;V0pvoowwXzp/FRcJ6IUzJTh36iIunStFCZX6wnFa6BMXUXqcRSW+fuk67ly7h6d3X+D9q894W/47&#10;Thy6hMFxuRg5cAQ+vPwA/PV/8deXb/CXl6/wvx8/YXrhSAzo3B1e1raMD5a01owcffvyBmcCD3s7&#10;xPt5YvHYbJxaPx239s3DzT2z+H88BfcPyaNeCPGJpWrcuFKJCbE2ZmyA2GjJodZzzWOCXAlxyQYC&#10;rJUArMFryMICqlFpKlx1LhM4RI0167xV2WcZC9Z7n1UHlmynI4p7XQfXWI3FTldBLL3RosT6pnba&#10;zpSH8U71RMuOHDL32VB3T9BOa4v6P8rsqwcyDnxOWWhZG6yGkqQ3miB/MaxIkimVn15oefjLK4OV&#10;FohfEeLy54T4tcrCf/n1C37/9TcN4j2z07FvTib2zxuIgwsGqTq0UEpgzlEwH2WdWE6gWdKeoEor&#10;uFdqUJ9dK3laU2nJ2HpHmT58pWVksdkEWkGt2XKVtTcOx65pCZiV6oKpyU7YOi1JWekFuSHICbJH&#10;mo8DYt0s4di7vRonDrQzgY9lb3iZ91DlI7OzLPqpHT/C3exh26uLevKhh7U8hrQXfJ3tkBYXgSh/&#10;bwxMikV0SABiwoKQGBWOzMQ4hNFSO1qZKyvtamcNeYB4kJurqhCWMxVnxMBM5KcT0rAAzJ84lvCO&#10;IMS5KMjIUJvGh7DSklMxaPBQeDLPOgXEIHviXIwq2oiZW4/gcvnfMGXRWiTEpiPEJwKB3uFITx6M&#10;OVTi1cvWY0TeSBQOLkROcjbzvCNi/COxcu4S7N2wDVuXrcby8bMwL52/k+QRWMx2ZtJQhFh4YHD8&#10;YLUssaTkNkrOX1Mrna4TalHaMsJaevYyLp64gEusUoJ9nVlY5mW/fChrmN+geN8pjC2YgsyoQVg1&#10;ZxUqnr3H//4d+K/Pf8PfXr3DX56/Aj7/ik2LlsCMEHta2WogW1vD0UR2VzGDi5UVvHnzG5cZhwvb&#10;FuD+4UW4tXcOIRagZ+PFqZUEeQXttDbU9Or8KlUKaDVmbIC2RFtqqJUGterUUkr8RxB/PX1SV2MF&#10;LhVXP/4gCxhk2EhZZ8KqWg1geRJDBV/XIa6ohFgr2ZHyHc+VhTZWYinaaV2RZSWS1pElEMuWOlRf&#10;AizrgbWplKLCzMAPZDYWQX5CGy1q/KRUZWEFsfRIE+SPqmipZUhJrLR0ar0iyIT4t3La6Xev8euH&#10;t/jt8yf8+kXUmBDvnpUOvfbNzVIwH5g/SNXhRYNVCdSi0McW5xJqsdxDWHmqFbWWOr26QJUotuRp&#10;UWcNZK0DTCsqsQBtGMqSTrNzvAEsLwjB1ARnzMp0xfEVQ3iTKFB5eEScFzICXRDtag53ky4IdDBB&#10;gG0ftXm8j0VPAt1fjR3725oSYFsEO1nDukdnOJn05h/cALZ9mGudkREfrR5JkpORhHDCLPAmUI1T&#10;YiLh6+qoLLSXkz1crS3g5+wIf1nR5GCLIIId7OqM0YOzMDI7HenhQVgwfgxmjRmJYWmpiPLxQai3&#10;N28EvvD1cIMts6O9vRt8g6PhGRoPG59oDJ+1Ajde/w3LN+5Fanw6Qr1CEeoThtjgWCpvNsaPmICR&#10;hDg/NQfZcRl0Eq5IDUvAgkkzsW/DFpw6eAiXjp3EkVXbsJCKPDk6G1NiWLE5iLbxRU5iLi6fu4FH&#10;957j/o1HeHzvGZ7ce6r27JK1y9cI9lWq9PXzZbh27iqO7ynGynkrkZdWgPToQVgwYQGunbhKBeYf&#10;xYe/4r+owv/48nf89Q3v9i+oxB8+4eLBo3DoZwoPSwJsaQ133uhczc1prWX82AJetrZIDw3A9gXj&#10;cfdgEXPxfJTtnMGaShVejheixgT4CUtmcFVCLB1c52UxhK68hlaBrFlqpcIszUJrpUFcBa3UH12T&#10;qsq+RsprKHVOgDWIaa2NrLTWE02orxnnYVFiAZhlUGLJw2qPaGWpJQsXG0rrzFIdWg9FiQ2dWdKp&#10;9fhCpaVWdpolvdLazCwZG75BaJmHaacF4k+E+NNL6Z3WIJZMLBD/ToilvtsxPQ27ZgrEGdgzOxN7&#10;52QR5oGqPTBf7LUGsSj0YSqzWG2po4ulzWYrYBO85fk4sSxfZeqTK/Oo0EOV0uqqLK1YaOnBVuPQ&#10;0knGbL1ndiqmpbhibJQ91o2N5HvGYOfsFEzP8sbwOA9khbgi1L4/vAltAFsfK4G3L3wtpe0HP5u+&#10;CKA6R3k4wMVUcnJXNUtLZmw5mvRCpK8HMglxKoEdmBwHL0dbJEWGI5a2Oolq7G5no8rJ0hwesmme&#10;k4MCWSD2Z76OD/TBqOwMWs0UpIX6E+JRmEOIc+NjEM7MHOrpQTX2RYC7G5wsrOBk7QAHguzkFgD/&#10;0GQsXrUDW3YVY/TIyRg6MB9DMnKp6kMwiso7JnckRrHyMoYgKyYN+YmDGAtckBWVgqVT52Db8lU4&#10;tnMHzhw+hFsXmWePnsLm2YsxJSUXY8PSMD0+D4mOQciOyVQzua5eusEMfB7nii/g4tGLOM7vu3Xl&#10;FiydUYSpBRP4Mw9CRkQqCjMKsXHJFtwtfYAPzz/Rsn3BbwT4b7/+F/6HSvyPL//AX94wE798jf/5&#10;8BGPr16Dj60jf6/WvDnawIu/J29bmb3FbExF9rZ3QIS3DyblpODCltm4QzW+sXcWb+AT8ahYNghY&#10;pqZeihLL5A+BWAAWkOX4zUVCe3Gt1lbaaD0Xswx22hhkHeZ/B7CUstNU4gopI4Cl3ooSXxcFroJX&#10;B1jaClFkqnMVxDLFkvCKpdYhVquSDhkysXRmyXCSYUjJoMRipz+pPEwlVgv8Db3SUrLdjmGnDlns&#10;/1EmdzAff3pxGx9f0k7rEKtplk/x5e0LfH77iiBX4NePH2mtP+G7bVOTsWN6KnbOSGOlE+g0gzKn&#10;EeQMKrNALXZboBbLrZVmuTXbLaAL2AKwKLV0jJ2gop5Zk0+rPbRSlUs2yxDVaFzaSJvNVmrN6HCM&#10;jLCilXZhFs5FKRV7xYgQzM72x9BoFyT62qqHp/kyBwcSYl2JAwhyiPMABDqaItTZCtGezrBnBpaZ&#10;Wt425vxDY9ma0wIHUvESMDAxAelx0VRee4QS7LjIYERTPTwJtZuNpXqgmjePfVh+zvbworWO8HCl&#10;1QzF8PQkDE2OwcCoYBRNHotpw/NQkJKI5FCZ8BGIpNBQyDTMhOAwhPsEINg3CGHBMRgxYhKmTV2A&#10;wuFU7+lzsG7ZWmxdvw1zJ8/GmCEjMXn4eEwYNhYFmXkYGJOKnPhMeFu7YlRWHlbPnIsN8xdhx8qV&#10;hHEXrpw+hbuXL+PRteu4Vnwa66fMx/S0oYwhBcgPiMcQ5vCRsQORGRDLovX3iUWsRzhSxNrzpiC9&#10;3StnLcaJ3UcJ7x18ePGRd/sv/KP4HX/9/F/4x+//i//+x//F//xDg/j31+81iPmH8vLmXdpoB0YL&#10;xg6ZL25tpRaSuFlbKohlrXGgqxvV2B+7F0/AnaPLcXv/PDqvybixfzbhNWygR5CNIVZKfIF2mvBW&#10;Aaz1SIsSy3rgNwS5wshO68AKxDqo30Ksd2RVlVhqDWYFtA6xAC4QqwkeorrSsVUFcSXUlSosABvV&#10;LXlekjYm/K8glhKIP4ulpp2u7JV+eFGtE/4g+Vj2y3oi+2VpEKtiPhaIPxLijy9Z0grI5QLyS3yq&#10;eEOIK1Q+JsSJ2MYcun2awJyiSkDeRZBFoXfNTMWuGalUzHQFtQ62AC2tnqEFbK1jTFRay9LS231y&#10;5RDVsy15WfVobxpFiGmxCfDF9SOwaIg/cnx6Y3lhCEqo0MXLs7FsWCAWDgnG8GhXxHnQrln0QABh&#10;DXExI7x9CHNfgmtOZR6AYGdmYQ9b2mk7OBJg+z4E3s4CHrKNDyEemBCDjNhIpEVHIDkiRPU0h/p4&#10;IJ1K6k+r7WptBme+18HSBL5uDvB0sIaXvSgyFTvEH3mJsRjKLJ0TG46syCAsnTYeYwalE7oIpEUQ&#10;3rhYqupgTBg6FFNGjMLUUWMwb+p0LJ2/AOtXrsXOLTtweN8BHNx7EHt3HMDWDduxcOYCjCXEUwon&#10;YOKwcczcBcy3mciMTIK7uR1mjxqPdbPnYf3cedhctBhHt25HafExXD97FndKS/Dizm28unEHVw+d&#10;xPY5S7B+4mysodIv5WfNzR2FosIpWDN1EfYs24yT2w/g0tGTuHb2Ih5cvolXd5+qTfo+PH+P988+&#10;4te3f8E/fvtf/NffCfD/AP/zXxrEf3v7GX95VY7//vAZ5fef8PfvBsf+A+Brb087bQlPqrGXqHF/&#10;2evMBIEurojy8sCU3GRc3r0Q944UoWz3bFyhpX7MPCwA62qsA/yvIK48Vr3SVODSjV9BrINbBfDX&#10;6iv7ZGnTKJmNvyoNYi0PS2nTKaWXWs3UonWW3Tg0K10FsgD8TkA2wKu2nKUSyywtbXeOKiutAaxB&#10;/E9qTJA/qS1ntVVKMk6s5kvLLC3pqTbs3PFBFPnZDdWx9eW1TPQQJaZrEphfP8KnN0+pxi/w6/vX&#10;+J35+LttU5KxfWqKqh1S0wRaQkybvZO1Yxpfm55ElU5R6qzBnKnys2a9RaWlMgi2QK3BrJR5mYCc&#10;w6w81DBEJR1fhbi4QWaGjVT2e1KiE0ZFmCl7fmXbOOyYEYeVo0Iwk3ZaVjBFuQyAn3UfhLlYEN5+&#10;zMLdEUAlDnMxZwY2Qyivx/o4seUfVO8ucOzbDQEOlrR/ZlQHB+Rn0AYT3My4KMQGUd2z0pEYFsKM&#10;HAJ707600Gawl3XH9hbwdbZFCMH2d7ZBMG8K8QGeVFxm1xjCSuXOS4iizR2LUQNTMZyfW5iZjqFp&#10;aZg0bBhmjh2LNQsXYcvKVdi1YS32bl6PQ9u34eDOXTi0Zy92b92J7Ru2YufG7Vi1cDlmj52GqcPH&#10;YUL+KIxjJs5JzEJiYCT8bJ2xePJ0bKQKC8Q7li9H8bbtOLf/AK6ePIm7ly7h4ZXLeHn7Ft7ev49n&#10;VOb7JZfx8HIZnt2S5xw/wuvHb1iv8frBC0L7mHb4Bh6WXlXTKJ9ff4A391/i3ZO3vNt/wpdyUeJ/&#10;4O9/+x8F8H//7f/ib5/+hr8Q4l9fl+Pv7z+h/NEzRHoH0OWYwN/RQUEsudjX3o4W2wxuFrzR2tgg&#10;ytsLg6PDsLdoIi31MpTtW8B4NBW3DsyjdV6pVFiHWQA2ttPGEFeWAWLj0m10VQm0orLGYIv6Elbp&#10;tKosqq9kYEMu1iDWFFhvpWQSh4L2uv6EBrZybrDQArBmpaXETusQG5YVqtJWJ1UpsYwTMxeriR4G&#10;Wy2ZmKV27XhcqpWoMeu9tM+v8/d/t7KH+hMBlhJFVsNN5c8I8nN8qXhJiCenEt40bJ9CYFk7ebyT&#10;4ArQO6fyNYGYSr1jerICec/sDKpzhsrQWo6Wkk4xAVsr6RQThT5CMI8uyaa1zlUga5NIhqvOLFkz&#10;vJ3fqyBoABbn++MSM/IlqvTWyTG8aSRibIIjcsPsEeFsgiDbvoik8voxB4fwOMrVghnYCmFsI91t&#10;EOftzHxsAScC7Nqf73G0pkpbIjbAGyMGZyKdf1hxQb6IDvDFsIGZGBgXgxh/bzgyQ7tRgW369USQ&#10;bBjgbIdEvs+fXx/qZo+UYObytDja0WAMighCQVIMlk4Zi4n5gzBj1DBMKyS8o0dj7oSJWDZ7DtYu&#10;KsL21WuxY9167NywAXupoPt27Ma+XbuVGh/Zsw/7t+3Cjg1bMH/KLMI/GtNGjMe0kRMwclA+or0C&#10;+W/ywurZc7GJN4SNCxZi98oVVNPtOLN7N0qPHMG9ixdxv7QUL27exNt7d/GaML978BBfXr7FPz79&#10;Ff9FW/wroXz7rALPbzzAk6s38eBCCR6cPo/HFy7jCUF+WnYXr+48xfunb3mH/4Rf3xHkL3/Hf//1&#10;f/H33/6Ld/ffCTEBJ8R/e/cRr+4/Yub1p8shxA6OylLLMJMnbbUHrbQ3AXZmHIn29UNyUDCm52fg&#10;7JY5uHFA20Tv6q6ZBHelUmRto4DlVR1bRkpc9eR+sdFaq4GsZWBjiL/OxLoKE2opA6S6bdZKzmVi&#10;h5Qca+c6vBrIVGADxDrImgoTZMKrlwbxQZWHBeJ3KhdrPdM6yO8VyNpOHTrI6ljPxkqNxVprm+Bp&#10;EIsiU4Wpxh+fXVMQf3p5F58F4Bf3GX8kH2sZ+Uv5E1rrJ1TlJwIxIWWpdopAm0q4kiFZWSk0Id42&#10;Vey2psbKXquSDC1ZWrum221pxWpr+Vnr1RZ7LR1fAvLp1cNwatUQNXGkSCxzsCl2z07DRUIsk07W&#10;jAnF5ilJGBZhg1Qvqql1L4TRSscQWF+zbuo4wdeBSmzGHGyDlCB3xHo5MTObwE02ATAXq22tnl+c&#10;GOqL4dmpSIsKod2zRUygj8rHWbTXIe6OcOfXuFr0h4f1APhQicM8HKm+XvyjpOrTTqeH+6MwPV4p&#10;sSy7G85cvHDcCEzKH4w540Zj+ogRWDF7NtYuXozta9fh8I6dOEJgi/fvQ/G+/awDOLr3AM8P4vjB&#10;Izi+7zCL7YGj2LhiLeZNmoEFk2dh/qTZtOOj4WPthKEp6diydDEBno9NixZgO48Prl+L4q1bcH7f&#10;Ptw4dQqPqLwvbhDi+w/w/tEj/qczJxHiX19/oPX6hFeyMuniddwpPofbx0/hzolTuHHoKG4dO467&#10;p87h4YVSPL92B6/vPaUil/OPgra64lf89cNf8Jd3v+Gv774Q4g/8vLdU4g8of/gI0f4Byjb7WNvC&#10;x8YWzgNMlRq7WZjzpmfPvEzA7RyQFhKsfl/7VszAtX1FuHdYbPUsZa9fnF2tdvqoUmGBmPBeEOWV&#10;vaO1EnD19lsVNi4N3KqSoSVR4bfMv18DXFXGcOs2utI2i402AKw6rwzHCmRDj7Re2mL/w5VKLKXN&#10;0jL0TstOHarVldgAs0GJK+vxeQIstlrr5PoottoA8ecXN5mPbxPgO6y7eP/8LvOx9Fg/xK8EWBZE&#10;fBGIN09MovoRVAIsqryN4Aq0ArEqZmXtuEqNpf22dJCl1bOzqLKWmbUxZxmW0mE+UpRLG22NaSlO&#10;tN1DcGHTaGyfkYQ1Y8OwcnQMhlKF41xMqL49EE9YQ+w0Kx3jaY04HzuEu1sgnjCnBLjBXx7rIvtM&#10;9++hJn2Eudvzj6svsuLCkEM7nEor7E2lTmGbnRyHgfHRPLeEbBTgyK8LcrUj0P0R6++OEFd7Ko05&#10;c7U5UkN8MCQunBYxGGnBPhiZkYiiSWMwMS+HFjgXc8aPx4YlSxTAB2h5j9E2nzhwAKcPH8bF48dx&#10;mcCVnDiJs4eLceZQMc4fPY2Lx87i3JETOLJzP5bPWUQVnogFzLQDo1PgYWaDNVT0XSuXYeeypbTU&#10;tNNLi7BvzUoc3rgep3buRNmxYjwuoRLfuIGKB7wrP3uGLy9e4LdXb/gH8BKvbj6kSj/A49JruLh7&#10;P85s3opL23eiRJR8zx6U8kZw8/gJglxCVb5Otb6Pd49eMiO/pXX7iL8R5r+9ozq/eVcJccXjJ4jy&#10;81Mb7vsR4lBnV7gIxFYWqkLd+X9gZw+H3j2R6OdJ5xKChWMKcG77YqrxQtw+uAA39syhnV5OgFdp&#10;e28pJRYrTdWVMkD8LbTSGl+Xa7oS6yDLmLG6RlutyghizTZ/q8q03+r6P0Ns/JAzY4i1YSWDpVYQ&#10;ayosSw71vbKMIf7KVgvACmSZdinDTRrIHx4YgKYq60sRPz3WsrHsKf2Zufjjs5t4L+2LW2xvUZnv&#10;KZDFVmubAhgg3jIppbIE6KoivFO0dstkTY2/LQFYbyUz69lZh1nvBJMSRS5WY8qFvCmkI9e3Lxbm&#10;+FCZ+R9Oe71xUix28uumpHkiy9cKUbTSwczByYQ12LaPAjnV3wmRruaIpp1O5HG8jyMCbE3hShV2&#10;N+kFb2vpZLGmOlgiLzVeAZwaHqggzk2JQy6vpUWG0AoOIOj92Jryj9CeamyKuAAP+NpSWajKAaz0&#10;ED+VhXNjwwmxL8Zlp2Ex7fS43EEYn5+LpbNnYRMz684NG3GY2fc41fc81e7yqdO4SdBuUDHLLlxC&#10;6Znzas7ytXNXVJ07cgon9h/F6vlLMGXYWIzIyoOnhR3yEvl7XLYEO5cvVvBuXjAX25fQUi9fgkPr&#10;1uLktm24Vnwcj2inX9FOv3/IrPT8OX59+VKB/JqZ+N65Ujy6VIY3N+/jBa30+d17sXdJEQ5R0U+u&#10;XYsLW7bhEt1C2ZFjuHP6LJ6Wlqmve/vgMf9o3uD314SXAH9h+4UQ//bmLW33c7Uhgk3PXvC1sEKk&#10;mwchlnF4eTqlBYKcnOiKPBFMRQ5mFBnI6DE0IRLbFkxE2f4i3D4kQ06zcffIAryk8j4jwC/OrsKL&#10;c2Klv4b4W5CNSwdXSr8m8IqdlionvP9KhXWQVatKbDWhldIhvlEFsXFpmViDuGrzd4GYZZjsIR1b&#10;8sxgAfjdfVnwr0NMgAmyTPwQJX6v5k+fVgAriKXH2tDBpY0dlxJmQiwgU40/Pr/G3/81fJAizKLI&#10;ylqLxSbIv5Y/FogF3lSj0gDeMpHgTjIqQrx1SiLhk0rgsVbGIAvAulLrMO8xdIRJqaEognyUiryi&#10;MBJD/PrRPkcwM+fjOBV6wRBvbJueiqEhtkhxN0eMG8vDmq01vEy6IMbFAqk+Dohzs0SyvyOSApyZ&#10;I+3hZ28Gd7PeSon97c0RTDsdH+iFwkFpSAz2R7iHC3wdrJCTHIvM2DAEu9ry3ELtlCnAyk4gfjwP&#10;ouX2oL2WaZyyGioj1B9J/h7I4k0gk8cTc7Mwd+xIjGSunlJYiOVz52DLipXYu2mzUuBzR4/hyukz&#10;uHWpFPdv3Mb92w9w9+Y93LlxF9dKruHahatq47vSM6W02Uewet4SjMgYDE9Le2RFRDMHzyfERQri&#10;zQvnYsO8mWznUJUJ4bo1hHgrlfgYnl69gvK7/M988hSfCbEA/PnZc7y8dgv3z9Mql93GO+mBlsfC&#10;3HtC9T2EHfxZt82Ygf0Li3Bi7XqcY1Yvo8V+ePYCnl2+itc3+TUE+dOzl/zDec07/huViT89f0lb&#10;9wLZCQmw7dkbXmbSH+FJW20Nu9694EyQA5mT00NDMHZgOm+ujkgN8sao1FgsHJ2Dc1tEiZfg1oH5&#10;uHN4PlWYVprwCsQvWa8vrsXrSwLxOq39RnX1Y/1cuybLEnlcKopMgC/TRrMEYL3+JcSGcWE1O+ua&#10;1nmlQSyKrEH8LcjvbvLcoMLvBGDVoSV2Wlv8oD3VvyoTv6eVFpBVJpaZW3dpo9UKJsNGAPeNIFa2&#10;+jy+PBUVlqKlFjV+LHOqtd5qsdYfn8lMrlv8v+D/+/N7bO/TSlOJZY+tTRMSsZmQbv4GWt1mb5kk&#10;Sp3ISiDIiQpkHWAd4m9Lh1pKcrN0gKmebCkZllqUg9lZnhgWZEoLnaKUWGBfPjwEK0bGIMPDFAN9&#10;7ZBGBU7ydYK/dV/4mHVHnLs1kghtkrcDUgmwWOlINzu1eZ7bgF5w6dcdIU603i6EIiYM+WkJaijI&#10;3dwE4Z5OVOBAVb4O5nC37g9HQi892b6Sh90d4EcL7T6gj+oki+J5Zpg/7aE7kgPFIgZhWsFgjMvJ&#10;wsisTCyaOhWrFizATlrpY7v34PShI7TQJ1B29hxulV7BfaqbbPyu6vZDtbj/9pVbVOgbKD1biq2r&#10;NmNQdDL8bBwwMnMQFXcpdi1fioNrV2Jr0XysnjkVKyZPxIbZ07F98Xx1/dTObbhy5DCtcgnK79zl&#10;f/IzBfHHJ89Yz6nMT/Dm9j18ePwMv7+owN/ffeTd+i3KH7zA3fMlOLxuPTYQ5J3zF+D4ug04v32X&#10;UuR7dApPLxsU+f4jfOBniU2X+vDkCdX5FYZnZMKiS1fGFhkRcKFTsYd9b944qchipQdGhmN2YS4m&#10;Dkrm/5EjJmbFYUYB49Wyabi4g0q8byHuHy3Cs1NiqVfjFUuAfkmIRZ11FZb6I3irzg3wsspLpCXE&#10;rLeEuFzy8Dfw6lWlxKLAmo1WEN/YY4BaA1tUt8LQIy3gCsAKYkOnVoUosUBrgLeqmIsNG9+9r1Rj&#10;UWYqsIBsUOQPAnElyFKyOYAGs5qOyXz84aEosgbyRyqyQCxK/IlKrG2Wp/Vaf2b9+uYBvtsidtqo&#10;BN6vigBvnhTPSlDHArJWAnV8JcyaQmtVBbQosnSCaTPCdsr4s3R+zRmICdG2GBdpjf3zB9Fi52PV&#10;yAgsHxGFqam+yPS0QH6YBwYS1DR/F2Zh5lbbvrTV9kggxKkB7kgLdCfgrgii8rrQSntQiT2prFFu&#10;jgSZSh4WgDSCl8gsK3tQJ4Z4IynUFwnB3vCyHcAsLJvo9Sbwtur1cFpqPxv+QbIE4gRfNwWwVDy/&#10;T6yHA6bmD6QKp2H8kCFYPmsW1i9aVAnxiQO00sXFtM1nce1iKe6U3WTdwe2rUrfxkDn1wbV7OLGv&#10;GJOGjedNIwApQVHYvHg5Lhw8hONbt+Eoc+/upYuwavIEqlghFo0ZgdXTJmHz/NnYs3Ipjm3ZiEsH&#10;9+NhyUXCepv/yU/w63NR4Rf48vwVfqd6/s5s/I+KD8Dn3/HfH77gt7fv8V7y7fvf+B/+GXcvXsXu&#10;FauwjzeNYwLyXmbkk6eZs6/g5Y1bVPj7qsPsw6PH/AN6whvCY+btVxibkwuLrt3gbWWNEFdXqq+D&#10;gliGl/wIdEZYEFZOGYH1U4djaIQvBgW7YcKgOCyePAwH1sxCyc55eHxiBR4fW4wXp1bgGfPxizOE&#10;mAC/MqixtP/OTkvJmLGAK6VD/FZaHeI/UmEF7zcQyyyt6wblNdjpClW7FcQKZFpoKe3Y0DNNFRZo&#10;3wm4hif6S6k1xPeoxverQNZ6qAVezUp/IMyqFWutAGbpO3xIqRVO59Wwk+xy+UGs9RN5+qFMBNEy&#10;smwaL/WrACx7brH9bqsoL2GV2mpoBV5R6I3jE7BposArrQayAKwBLRWvQP4WZg1gaZN5TZQ5VZXk&#10;3R0EedvkNBQGmGJ6kgsVOAtHi/KozL5YOSoJw0MdkOVlhaGRXkj2skG0iyW8zXowH5sjlRCnB7gg&#10;NdCNls0DiT7OzMzm8JBxXpa/jRkVlBmZ6jpQOrUSI5EY4AlvG1Mkh/kRZB9E+7mpTiwHqrAPgfWy&#10;Yu6mdQ6SHMzzAFsqjRMVnzY6huotKhzj6Yg4Qjw8NQ5F06di2pjxmDtxClbNm49tq9bg0PbtzLh7&#10;cZKW+vyxYiryKZSepCLTOt+8fAslZ0pwYOtejBs6GsFuVPfgGKxbtAKlx8/hBu1vKRW85NBhHFi9&#10;Ckto1xeNKMC84XmYV5iPIgF5+mTsXbUUxYT47J5duHX2lOrYev+Qdop5+Pd37/EXwvq3N1Rftv/9&#10;/jN+e/Yar6j+5Q9pq1+9x+eK3/GXj3/H33/9Lzzm9cObtuIws/xpZvmyo8V4wOz+4voNvL59hyDf&#10;U8NWkrk/PnmEv7x5g6nDC9GvXTu4mZshkBk42MkZLqam8LWzRYAz/88iCfGkXGyemY+pA6OR4mOP&#10;MRlRmJLHv6kF43F64yw8Pr4S9w4RZoL8SB6FSiXWAdZLh/hbmKvU+J8hVq3BTguo/8pOy4IHtV5Y&#10;KbG24EGzzwK0BrIGcxXEVcdfQ/xtaRAfU6V1aknPtLQy6UOGmqTVzwVmfchJOrpkNleVIqsVT1Rj&#10;AVnbNE97eJoadpJligKyqLFAzNLs9MREbBrPdoIArVlpHWTtmK8bYBYoqyDW1PhbkDXLrfVwyxCV&#10;KsPxzhkZWDMiBgW+/bB0SBAOLsjF9inpmDsoEKtGpyLbxwLZfnbIDnZBBpU41K4//AhxrKsF0vwc&#10;kBHoioxgD6QR4jgvB4Q4WsDLvJ+CONLNnnnNSU3SyCbAg5h/w6i0/gQzOcRXgRxGGJ35Xj0P+xLc&#10;cFdacp57U5Hlc8RKixJH8nqslzPCmJnTmPPSqe5jc7OxcekyLJw2A5tXrMbeDVsI6DYc37cPpw4e&#10;xvmjJ5iNT6GYmXfr6s2YNWEmEsLiEOTOfB0ah3ULVuL+ldt4cfcJ7l25gXtXb+Je6VWc2bMXS8eP&#10;xawhg6nE47Bl/ixsmjsTyyeNwxpa68Mb1+DUjq04t3cXbpw6gcdXSgnaA9V7jP/+X/zPb39VKvyX&#10;N+VU6itU78U4v+egmm316fV7fKQKf/nwO377+Df89uFveHDjHo7vOYATO3bh4oFDuHP2PB5fvkJL&#10;fYdW8CHrAT//noL47+/eYWL+UFh2687fmb1ajugt88ztbODvYIcgZyfk8HddNDod2+cMxcoJ2er/&#10;Ly/KG7MLUnmeh/1LJuIWs/H9owsI8nyqsmyex1xsUGJdhd+oDQD09luIWbr6GuBVWViOqcK6EhtD&#10;LFMr317nsSx0KJNF/7qVrsrGClwjZf63EBtysVLiytI6tpQC39UB1jq51DVpFdDSc101k0tt1yPj&#10;x2qtsXHpIGvLFbXe6jLmY1kgQTV+LiDfIdCy/7QBYqkN46i8hFiycRW8BpAnsDVA/EelWWtNpTWg&#10;Ndj10mCWnm7a6+kZWFUYiQK//lg+LBx75vGPllAvHBKO6RmByPa1RE6wMwYGOiuIQ2z6Idi6D+F1&#10;xqAQd2RShQeF+xAqd0S4WsGXedjXylTZYAEukkqcEuqH3LRYpEYEqvHiMMKYSlsdxdcDqbKyra07&#10;oZX9uMROe/E9zn27qWEqUWQFMG8IYXyvgBxCZU+jDc8I9kWUC28c/MNN8PfD2MG5WDZtNlbMmotV&#10;cxdg+ewFmDpyHIZl5SAuMAr+jj6IDYjEpMJx2LVuG+6WyjDBW7yRLXHuPcXLe8/w4PpdlBw7jqXj&#10;JlDBsrB4bCEt9UKc2bEZZ3fvwLFNG7B/1Qqc2LYJJ3dsUSCX0Lo/uHge5VTNL8+pxOXv8Dda6C/P&#10;+LlU6PMHDlKxD+A5P/vjywp8eP0B78s/4fO7X/GF9ev73/FJNom/fAMn9uzH2f0HUXbiFB6UlqL8&#10;3n28o8K/e3gf7x/dJ8SPacs/YMqw4bDr1Ru+trbwtubvUA0vmUEe2B7i4qo6/2YOicWOOQVYPWEg&#10;igpTGIcceFNKwtopw7Bj7lic2zIX96nAtw7NwUOq8avza/Di/GoFsq7CGrxy/DXE5ZelpQqXaABX&#10;KrChNYZYm8ghEGvgqu1nlZ2umqGlQBZwDQBrENM+s4wh1jOxDnFlfaXIMk6sbcWj7WapQSytZOOK&#10;B4aMrCCmnTaALKVmchFcvddah1ip8iOZkqnN5FIQi62WFU7Pb1GJDRCzvtswLh7rx8bROguwKQpa&#10;49KgTiLgBFYpcjyP41T7zxZbz8rSUtXZVoEsJaqchqX5oSjwN8HygkhsmZqBedmBWJwfidExbsjy&#10;0SAeEu6NRE9b+A7ohmha6exQT2SFuCGb1weF+SDJ25nwyqomlmV/Akfr7eGICGbitPAgZCdHIybQ&#10;QyluApU5lUos0Cr1tR7ADC0roMzUUJIA7C3PbaIKx3m7qM8RmCMIcDhVOIKgp/MmkOLngXR/sfnu&#10;CLG1gY+ZOXwtrFk2VHLeUGycmHW9efOIxtTCsdi6bC0uHT2NZzfv4fXdx1TFZwriD88rqMRP8fz2&#10;I9y6dAWLJ0zEyOhYLBo2DGumTsRBWueL+3ahlLBeOXQAF/fvJrxbaKc34OimtTizcxtunzqJR5dK&#10;8OxqGd6Iej54pCaA3DpzFvf4mTKRQza9e0eA3xHgd4T2w9vP+FjxhdZa6le8p82+fOYiTu45hKuE&#10;+OGVK3h1h3b6Pu30IyoxIf5AJf5HxTtMFYiZgb2tLeFpaU5bbaoWmPhSjQMdnTAoKhgz8+KwZ8Fw&#10;rKCj2jZzKAoiXFEY44cV4/Owdc5YHFo+iQAX4c4RqrE8gE06uQhwFcS6jdZnbslxla02zsPGEAvY&#10;5VTkN9JTbZiJpc3OIpzSGp2rUrt5aOBW1jXNWstKpa/V9+tMXCEdXmy/ttWE2ACwMcg6xHpViN0m&#10;3KpUXj6Ozw8JL0s6u2TJoipaa62j6wJLe4yLDDkpmJ9dx6/Pb+LXF/o+XLcJ8fg4bBgfSyUmnLTU&#10;koNVFlYAy7nATYjHa69vIsw6wN9WpTrz61RvtxqW0kqpMxV5M+FemBOAYYR42dAIrBuXjJnpPlg6&#10;NBpDgmyQ6mmGEbH+yI/yQ6STmYI4ycsOA4OpwkGuVGEN4ihC62nWl7nWVOXYZD9PqrADon2o1PFR&#10;GJQgs7LsVc9zSpg/4pltRZV9+V4fQuxpZkKoLeDUrzvcCa/M9Aq0M0c0P0NstZ+MG1O5Q5iXReEF&#10;4jhm5IxAb2SF8udPiMPs4cNRNGECFo0fjzWzZmHvmjU4vWcPLh05hrsXS/Hw8jU8KGGVXsObO4/w&#10;9sFzvKUKVzx8gTd3H+ERbbT0ShfGxmFiSgpWjBmDddOm4NDaFbTNOwjyHlwmxCWH9lGVt+PIxrXY&#10;tWIxjmxYi5L9B3Dz+EncYJ6+eeIk7p2/iEdXyvCo7Dpe8Hu9f/6OkH5UzzrWQP6I94RYFPk9j9+9&#10;+oC3L97hwc2HOHfkJC7wZ35kgLhCVPjxYw3ixw/xt/JyTC0YBofevRDoIDO2rAjyANppC0YRxg0q&#10;cU5MCCYPDMfBRSOxdHgSds8Zjvl5sUhyM8Os3ETsmDcG+4uoxpumqXFjycSPZGGE7HxZmYm13ukq&#10;iDVFNs7HWs90FcjSqVXOVgDW9p8WBf4GYqPWuBS8ah2xqDFBVRB/q8T6uRxX2emK21ov9R8p8b+D&#10;WG/VsSp5zTD0pEDWoJaM/FnWHj+RGV0GWy091k+vEmKC/EJ6qqWj6wa+Wz8uFlIbxokaVwGsQSzw&#10;Csga3AK6QC9KrKuxDu5XMCvrLeqs92QLyFRltlsmpyiIC4PMqMRRWDkiFjNSvXgtHOke/ZETZIcJ&#10;aaHIon2OdDBFhIMJbbWLstGZQW4YHOWLVH83hPEPSMCTfaalRzrO0wWhYpsJbBbzmczW8ieAkTK0&#10;RHsdQ4WVTiwvq37avlw8djftDftenZWSi5UOl/xMWy752NfSBJEudvAh0KLOiT6uiHVjJg/wRm5k&#10;GGYMzWPunI9jG2lzt23F5cOHcO3YMdw4cUJNonhAqJ4R0udXb6gpjm+ourJ31UtC85TXXl6/hlNb&#10;t2BscjJGx8ZiSkY6lo4aiY0zpmLPiiIc3bwWp7ZvoupuxTEq8O4VS7Bu9nSsnTmNWXk29q1YjmMb&#10;1uPY+nXq+984eQav7zzEq/tU4Mev8erhK7yUhRBPK1D+7B0q3nxCxeuPPC9HOQF/+bgczx+9xlMq&#10;9uVTFwjxUTy4TDt9X2ZwMRM/foSKJw/w/slD/PbqJSYzE7ubmSHYyZ6/Lwt4U42jPVyQ5O+NaDcX&#10;DI0Px7RBEThURIgLY7F/4TBCOxIpHuYYFu2NdVPycWjZRBxaOgpXdsnsLVnRtFx1bslY8asLGrhV&#10;c6YFXuP509/0TEtvdKlWb0SFr2wlxNKppSmxtDq8xgCrc6W8O/FWqa/k4KrxYSkdYh1evZQaC8Cs&#10;KoANnVrfAKyOv4H4LXOzMcRyroEt48pafXxUBbLsyyXTNNVuIDKG/EistWzpI3tysQizbDL/nVhp&#10;BaehjCGW0sE2ft0Y6E0Tvlbjb0sHXLPZhHhSMhYR4hHB5licG0ZrHYEZaT6YmOCJFNc+GBbuTAvm&#10;hTRvW0Ta90ekownSmY2zmIGzwzyRGxNA1XWhnTVTEIsdlh5pGR6K9HFBSrg/lTgcmVQGF7HStMAx&#10;VNIAQi9DUbIzpp8tM7TtAG2GFyF1k0kiPA+Q6Zb8HOf+PZX19qRC+xLwZD93RDnb0tbbIou5ODcq&#10;FBOzs7B04gTsWExlJEind2xT6lh25AhunTyF2ydP48E5bSLFi2u3+B9GJaalfnHtNl5QLW+fKMbC&#10;gqEYl5iIsYkJGJ0Qj4XDCvjHPhnb5s3BroXzsWT0SIxPT0NBXDT//QHICQvBsPhYjMlIwdwRBdiy&#10;cA72LF+CE1u34gEt9DtZuUSll109ntx9ghePXuINAS5/QdV9/Rkvn77FQ95MXtFmP7n/Ao95U3nE&#10;m8r1c5dRKmoumfjhA94ECDFttCjxu8f38enZI+QmJMLdXOIIY4SlLAm1QnKADx2KP2LcnXlzDcLE&#10;rDBsnzkEa8ckYc/cHFzbu0D9X6Z6WmHh8BQUr5mOvVTqU+smEuCVSo2fnZZx4zUqH7++JOPF2kII&#10;OdZh1kpX4aqOrNeXtxJgrcqvbFfg6hBXXNXgNYa48pwQvxWoBdiyrwHWIK4CV4dXFFgvycNaJtYs&#10;tb6WuPIZS/8GYg1aIzU2vPaeuVkrZmVdjQXih2fxWTaXl9lcamqmbG+r7QYiW/qIGldCrNnlr5VY&#10;P6+EthJi6QiTVkCO/UqZjfOy8TWBWU0aIciL8wIxNMAEczIDsKowjhD7YoifBdLd+zMXe2B4hCcS&#10;XS0QZsOM6mqOJB+Bhyoc4cNM7IsET0cE0O6KgobKDpcOzKPMZ1FUy/gg2l2qcJSvK1zM+yDG312t&#10;SPLh+217dIArwfXne70tJEtTmQmxFz9HLV9kRrbr1RVWPWS3zF6w7NoeQYQ/3t2JjsAaMa72lRCP&#10;SUvCIkK2buYM7F+1DMe3rFcW+PLhgyg7eoQ29zjuSY/vpVI8o819ef0WXt+8S1W+iaclpdi7uAiT&#10;0lMwY/AgTMrKxChCPIoWfebgbMJdgFFxcUhx90Cqhycy/PyQGeCPvKgIjMtMx5KJ43Fw7Rra7f2q&#10;Luw/qKz76wfP8PT2EzW55DEhfvnoDd7SUsue0uWyMOJZBV4J6E/eUIVf4B4dwu1LV9WuIdd5w3lY&#10;dg3lzMLljx+ggkosufjTs8d4dv0K4vx94E0b7Ut4PS1MaaNlZpYfMhgtUvy8+H8ThBGJAVg7Ph0r&#10;hsVh58ws3D64kO4iFbH2JhifEow9i8ZiT9EYHKYaPz0piyBWE2aZgrkSsrG8gKuB/LUiV+XiTagQ&#10;iMVC0z7rAGsQb6tU4nLm4reqqMgyLqyUl/Cy5FyHuOLabr7HWI21BRAVKhfvw1vp6GKr52Fdib/u&#10;1BKIZZdLwquXDrECWYNZAc3zintVaqwrs3G9f8C8bLDVHx+dZokay7ixTAJhCcyGB619eS5qXCYd&#10;W8ZQ6gqsgfuvlFh6slVvtoBPJdZuAAaQv4HYuMRab5oUjyUFQcjz74epSV5YWZiA6am+GORthjS3&#10;fhif6IssX1vEOJlSifsh1dcOyazMEGZdKnFmkAdiaZvF7iqImY0D7SwR4uKAxBAZxglAbmI0/+AG&#10;qDXFYQTej4B6UrUdenWCt3l/hAj0VqbKXjtSnV35mrtlP9j17Y6+7VoR4s4w794e1j06IozqG0To&#10;I2jNo2QSiS9/DtrzYXGRmJWXg+UEanvRfBxcswwnt27EJcmxB0WRD1NtT+LRhUt4UnoFz69cw8uy&#10;W7TX13Gj+DhW8OvmFxZgTkE+puYMwsy8IZg+eDAmDczEpEFZhDUNYzNSMTV3MGYXDsfC8WOwjHl5&#10;J2118bZNuHjoIO5dvIQ75y6i7MRp3D5fgkfX7+DpLar9vWd4QaV9QwUup41+S4Clff3yPa9V0FK/&#10;wcuHz3DtXCkuHjuB67zZCMjPbt2mAjMLU4lFkSuoxL+9eo5rZ04h2MURgbTSAY6MHAQ5MywIqcF+&#10;VGLGG0KcGeiHMSnh2DAxE6sL47F/gSjxTBxdPgoZXjYYGuqOJaMysHfJeOxdOBI39izA8zOr1eyt&#10;57IYQna+vLRag/jStxAblPiypsR6BpZ6LecGgFUxEwvECmQDtN+WstOql5qqS5Arp1+y1DTLGwRV&#10;IFa5WOvMknNRYbHSVUqsg6xtGG8M8r/OyF9b6m8hFkut5+P3D7Vx5M8Pz6mSYSdVhl7rL8+Zj19U&#10;Qixgaq0O8rfwimIr1R4r54k81t9veB9h3mCAdcMEZmzWRoNKq44zQwncy4aFYniIBSbGuWHe4DBM&#10;TPRGpucApHmYYEySD620JWKdaKXt+yLD35F22gk5kd7ICGI29bJHiJ2ZssEyKSNU1g7LEx78PJEQ&#10;wj8qqmR2TBjcmHFlH+pwD0c1I8uhTxd1TXqmxVr70Ybbm/SAWbd2cKLttu3fHX06tkTPts3Rt0Nr&#10;VivI9rcBBFgycighlp7qRObjgSE+yIsOxti0RMwbMZRZdRr2rVyMY5uYT2ltz+3cTZAP0VKfwv1z&#10;osYleMp8/Ixq+YJ5uJSvLZ88GcsmT6CqjsPSSeOxcuoUrJ42DevnzMLGhfOwSYo3hw1sty5dgk2L&#10;F2H9ovnYRvu8feUyHNyyGWWnz+AObfTti5dx/dR5wnYJz+48pYWuwMtnb1Fe/gUVMpz0/i/4VPGb&#10;6uR68eQVntBSXyo+i9LjZ3H9/CXCfB536Q5e3rnDDCwdWoT4/l0F8V/fvcFhZu5gR0dEurvS9dgg&#10;wdcdWeFBiPdxJ8wB/H/hTZjt6OQwrBmXjs0TM5iN81G6fRJKtkzFqGhC7mVN1xGDzbOGYz8V+cKm&#10;GXhQvAwvqcJqPrVs2SO91CXr8IqW+rVsFn95HaH9unfaGGCVhY3UuFKRjUA2LgG4XEEsMGtKLKUP&#10;LVUNMRHc61RdAVeODSBXWmmC+3Uu1nb2MFbir9RYLwXuEaXIlfWHIGu2ulKR9aEn5mOZ4SXLFz8+&#10;vkg1voxfCbIaYtIh1ZX2KziNXl83RusA20DlXa9g1r5Gva4gZktFXk9YpVWdYPLecTGqdOu9emQ0&#10;RoRZY1SkPSYme6MgzJH/yWYY6GeJ4TFuSHI1QZQDrbSLiZo/LR1aOZGEmzDHulkjkNZYeqRlKCjc&#10;xQ6B9paI8nJVa4ST+ceVERkEpz7dECgzsVxsYNOzs9rxQxZJeNFGyx+iF62zbd+usOvXlQD3gHnv&#10;LujWrjn6dW6Lnu1awLRbB6qOFdW7s4I/gDcO6alO8HbFQCrx0PgwjE5PwLQh2VgyYTSz8XwcXr8K&#10;Rzauw5kdO3Dl8CHcPHmc+fgE7p49qw0HUY1lSOjSgQPYt2oVdi1bhh1LF2PHkkXYRnu9pWgRNi9a&#10;iK3LlmDr8qXYwlZqw6JFWDlrJlbMmoH1hHr7iqU4uWsXLtOySy/4vZIruHWuhFCex4NrhO+N9Eb/&#10;ivJnH2mxqbplT/Do9E1c3Xca57ceQvHmvTh3+ARhvocnt+7gzuUruM9Su4U80Dq2pIf6w5OH+EvF&#10;KyybOU1BnB4ShFgvNzUmLOPucfxdZPDGmRXqz4gRTCUOw0ra510zcqjEeSjbPRWlWyejaGgcEh37&#10;YPrASKyfkof9ReNwZsNU3Dq0SO1L/fyMQCwPWVuLl1ThVwRYSvbY0gH+dxCLGlcCbGjfENpvSwB+&#10;q6w0W8nGyk7rSkyAr4ni6jlYFj9oEOtW2liJqwDWS5YjElT1+JZv4DXUO6r1O4FYV2m+Xz0tUYBX&#10;Kv1tiSoTZpWRNZD1nTOls+vz40v4QkWuhFivP4L36zKAbHjvBl6T43XyXgK7jq9Jacea+uoQS4k6&#10;y81gTJQdCsPtMTTcEVk+FsgixAXhTsgLdUC8U19E2fdhFjVHoqcNMoMFHA+qoD3CHC1UHpahIJWH&#10;HS3VwoU4f08EuzkiNtibudgL7tJzTfBknrR9n65qgYSrqUzY78v8bAkPKzM4EU5RYsveXdG3S3t0&#10;adMC3do0R5dWTWDXvzfczPuhR8vGat8uWdkkY8fyfdOCfNQf7YjkWIzLkk6mfGycNx27li4kyKvV&#10;eO7F/btwvfgwbp4qxq3TJ3H7zBk8uHgRt9ie27dPTXc8smkT9qxeRWiLsJlKu2HhQqxdsAAbCLbU&#10;5hXLsHXlCmxZvgwbi4qwdv58qvMi9TVn9+7FhYMHqcCncOdCicq29y/fxMtbj/Dk0m2UbTuB8wt2&#10;4MzU9SgetxwnJq5C8dTV2D2xCKe37MXrh0/x7tkrvHn0FI9v3sKjsjK1W8ibe7wJEOQKgvzh+RPW&#10;Y4zLzUKMjwdGZqUjj1FlYHgAb6jeSOCNcyDjS3ZYoFLikYnhWDmGSjwpFYepxLf2zsKt3TNweNFw&#10;tailMMqTGTkTB5eOp0rPxc39C9Ua4+fnVuGZysVr8MoA8Uvp3JKhJdmuVnql1aNbNhoB/C8gVkr8&#10;xwDrraiyegKidGIZ7LSCVVdjHVq5ZoBYKbG08ppBjQVerRWoDcNM/wbiCunYuq/BrF/7IHOtWe+Z&#10;lSsIbpXN1kplZNpqUWW14R5B/iydXarO4wutterYMq5/Ba8ClfDpx8btenmNqlsFr3a8dizBHR/D&#10;4xisGRPF82i+j8XXpqV6YliYPYaE2jMzDVDTLcclEo4Qe8Q590GEXW8keFghydsW6YHO/KNxZpaV&#10;uc0DEEyYYj2dEOhgocZ8/ZmJ5SkEkoszokMQ4+fBjNsf3rJEkbnXmbZZdv3wIJRuFiYI9XCGr501&#10;Vbgn+nRqjV4d26JzyxZo1/gXdGzSCL3atIKHtSX60FJ3bNIA5l07qptCoOoJZ/ZmLs4M9EFBXATG&#10;ZCRicm4miiaMwLpZU6mui7F/zUoF8qUDe3C1+BBunCjGjZMnCfQpXDp0CCd378KpPbtxlNZ795pV&#10;BHghLTThJcAbCfKmxYsJ9lJsW7Fcq1UrsZkgb6Fyb1u2HLvXrlGfUXr0KK7xc+9foBqfvozbx0tw&#10;bfcJXFiyA2dnbMCZCWtwdsxKXJi4GhenrMOF2ZtwdPYavrcU71+8xseX5fj44g0z9H08vnYNzwlx&#10;pRo/fsTXnvDGcAlpIf6I9HTGmJwsTMjLQpYsLgnw4U3WEYMJ9GAqcy7dz9jUGCwqSMCa0fEo2TwZ&#10;t/bMwa1d03Fpw0QM5806L8ge8/JisWNuAS5vn4M7Bxfh/rEiBfALw+wtY4hfVULMLPz/B4h1gLVs&#10;XGWnBeIKUWEFsQZvpQobQSytLEOUiR7aI0y10gAWJZb61xBLiX1+LxCLass1KrNe7wjye8nMcq6y&#10;s5wTYhlHvq/vEHKK8OowS53DdzqYeukQ/xOoRq+JAq/juQ7rOoK7VlqqtA7xWr6+lueixmtZawi0&#10;1KrRUVg9OgbzcoJQGGGPwYHWSHM3QQ6t9LgEH2T5WyPGsTdinU2QTIClUyvZx17t7uFv1Yf511Tl&#10;0yBaaDUMRCgDCWQkwQx0ssFA5mHZYsddep4JnR2tsthmUVVRYdl6Jz7QV+0JZdK1A/p360jlbYE2&#10;jRqiZd266Ny0KSx7dIerpRnaNK6PTs1/Qf9O7WHTq5vK0hFu9srGJzMX5jF/j0iOwZisJMwanoul&#10;E8dgw9wZ2LV8EfatWYbibRtx8cBeXDl6GFePHUMZ7e/5gwdwggAf37kT+9dvwHZR2QVzsW7ubLbz&#10;CLJsy7MIG2mvRYW3r1yJrStWYBvB3bmGtWIldi9fgeOysfz6rSheyhw+dSkOD5+Py/O34cL09ThV&#10;sBBlk9fj+mza+imbWOtxe+4OXJ2/HaXr9qP8zhMCLBvllSuY3zx8ovKwAKyUWIaZqMQfnz3Goc0b&#10;EObCf7OXC4alJ2L0oFSkBXojgxAn8dqgMF/kxwQhPzoY49KiMTM7EjumD8KNXbNwddsU3Ng5DTd2&#10;zMAUxqZsXwvMGhSGtZOycHLdJNV7/ej4Yjw8sUQDWMaLJRMbKbFmoQ0Q8/jNN3baGOAK6Zk29E4L&#10;uK+Zjb+CWcFbBXIVxAY1JsTSsaWVEciivmKjDRDLGuKP0hqOdXi1bKxtXyvPJdbBrczHBhstdlov&#10;7X0En3B/EGgNQH+QVl037A4iEMvUTFkJdU87lkUUAvJXSrxujAaqQKqdfw24fl4JsZH6CrBfqzDh&#10;NVzTj6VWjYpStXp0HCYluiOX8IrVygmwwqg4D6R6mSOWdjre2RSJVOJkH1vaaFvEuFnBz6qvUmJZ&#10;sCCzq2T+s5tZP/UQNX8H2dDcEukRwYj1I8QWpmr3DgeTXnDm+zxtzGmhzeFtZ4UQDxc4EGozgtm3&#10;UwcC3AAt6tVh1UL3ti3gJA8n52stGtRBx+aN0bttK1h07aQ6xaS3WlY3yewtmYKZHxuGUelxmEyV&#10;mlmQi8UTRmH93OnYuWwhDjIjn9y5Fef278bFQwdw4fBBHN+9A4e2bMLBTRuxc9UKrCG8K2dMxYrp&#10;U1W7bt4cZuAFWLdoPjZT1fdsWIf9WzZj9/p12D6XlnvERGwYMharU4ZhTUweNkYNxc6wodgTPhwX&#10;hy7AiZTJOBg+EldyCfLoVSgbTxiWH8WLRQdQOmMj7hw6j4qnrwlvOa3yG8729lkAAP/0SURBVFQY&#10;IH51VzbPu6MgfnXnNrP0Pby+fwfzx49R89FjfF2RkxCBfFZWqB8yGF8yAmRzf08MTwjBsLgQjEqJ&#10;wIxBMTi2ZCxu7pqJC+vH4NqOKXh4uAjLC+OR42+BSck+WDE6BcWrJuDG/gV4WKzN3Hp0cileXKAa&#10;GyvxJcnEBLdEQNbWGRtD/JrHOsRqjJhwKoj/jRJLJpZzUeK31zWApZdaGx+W3mipKkstpTq0DK1A&#10;rJeCWUGsb9FDCJUqsxSEBrU1Alc7NjpXx9q5DrBe7+7xcwzvVw8nZ+nPedJWRp1UqkwlFqUllGzX&#10;jZH2a/XVwZV2LRVUWvW6FAHVwV0zJkZBqgOsnxvXmtHRWDkiAqtG0loT4jmZ/sj1NUcGlXgg79J5&#10;zMQJriZU4n6IcxmgxogTPWmpCXKUiwX8LfsizMlKzaySGVdOtMheAhZVWBTWoV9vpIWHItTNmfa3&#10;PzzkKRDMtg79mIctBtBeM0O7uSDC1wuOVGKznt3Rq0N7tGvSGE3r1EST2tUxoEcXuFPZ2zaltW7R&#10;DN1bt0RPlmnn9rDv20M9OjXe2wUJhDjZ25VK5If8+DCMTONNKScDs4aJIo8myNOwY8l8pchHtm3A&#10;id3bcHLvDhzYtB571q5WnVMrZk/HvLGjMLNwGOaOGYlZIwuxdPIkbCHEsr/WRgK9Zd58bJw0Eyuz&#10;C7EseiCW+iRipX8a1gYNxNaIPGwOycUqpyRsdU7HgcB8HA0vxE7PQTifPJUgL8KjGdvxYfVJ3J24&#10;kUq8DS/L7uPT63d4/4wgP3+Nd89f4e3jZ1ThO3h165aqZzeuE+rbuHnuDOL9vRHn485M7ILc+Agk&#10;E9zcmGAMifQnxIwVwe4oTAzBuNQITMigw8pLwZnVk3F503hc3jKBAM/Hk+NL1LOmMz37Y1ysO5aP&#10;SMLehYW4daAID44tVr3Tj08to61epSB+WUqYS9bgpUzFNEy5lOcxyRCTgFsFsQBMtb2yFW/+oEf6&#10;W4CNS3VwCcQyK0uGl6Q1TLOsqn8PsV5ax5ZuqWXDPAFSA9a4NIi117RcLD3VhpZf944q/p6lX5Nj&#10;9dptqjvV/PMD2eZH4C3WWoMiU4l1gDVQdWh1cPUSgBXE8ppBbY2VdzUBldKB1Y8F5kqg5XhUNFaN&#10;iMKakTFYMTwaIyMckeLcD1k+VhgYYEOA+yCaEMuDxeNdzJDgboUELxu1ZW2QdT+qsiuCHSwJaR8C&#10;2l2NBUd7u8PP3oqQ9cSg2ChEernB2ZTqazUALgP6wbZPT9jwNTdrCwS5uyE+NBiOZgMwgBD379YV&#10;bZmF6/30I9r80hA2/frCql8ftG/eBN2owN3btEa3Ni3Ql7nZqmcXePMzYzx4s/FyRmqAJzJDaBMj&#10;AxTIo9ITMH5QGmYXDiGMY7FhHq31yiIc2LAaxTs2oXj3VuzfsJYQr8Ta+bMxZ/RITMkbwkw9GNPy&#10;8zA9Lw9zCoZhcaE8m7kAM9IyMTUiETP94zE3IBEL/BMx2y0S8z35+w3KxLbwHKxwi8d88xBscErF&#10;Hr88nEmYiAsp03GrYBkqFh7Cx1WncG/yZlyesBYPD11A+ZMXCt73z16xpRKzVRDfuYuXzMTPb97A&#10;0+vX1CZ84ggceQOM8XJFnK9MeQ1BCv/NebHBSnUHh3nzRubATOyFwoQgTMqMxtIRqTi3ZiJrJG7v&#10;nYWHRxbi4bGF2Dw9E1l+ZhiX5IUlhczNE7NQsmMOlXipWpb49MwKPDm9HM/Or1JDTK/ETqtFEYat&#10;eGQVk0BcCfAmA8x/DPD/LxCXXzOsHSaw+jRLHWDtWANXL22YSbPUUqLCVTt8CMRaKTstaqrDS3C1&#10;4utGKivnUpp1NsCrYNYeDVNV2hi0elyqgleH+LhS5+/WjtYgFbik1hG0bwHWX9cg5rmorWRdgZQ5&#10;V45XEVqtxCprQOsAq5L38XPWjmIuphqvHhGJFcOiMSbSBSlO/ZHuZck8bIdYx/600yaIFSV2t0SC&#10;hzXiZFjJpj9CHcyQSFsn29N6W2pzoP2ZU8NdHFTedTHrSzsdgihC7UY7LZbaWSDmH6KNKPIAE0QF&#10;+CIlKhxuVFvTHt3Qv3sXNK9fF03q1EIXKq6taT90aNkcv9StRTtdD415vWWjeujRtiXMmKE9qOAx&#10;VH4ZL04J9EJmqC8GRQRgaEI4ChIjMSI1XtuLa/QwrJ4xBXtXL6WtXo2Tu7YyC2/H4a0bsWnpfKyk&#10;Cs8cPgwjU1MxNi0NY1JSMDIuAXkhYRjs44fB7j4Y5ROCKQHRmBEQjxneMZjrTdtuE4DpDqFYH5qN&#10;PfEjsNmfiuw3CIejxqA0ay6uUX2fTNqMt3P24e3sfbg5cjVKxlDp9p+nVX5MK/2C0D4nvC/x7hkh&#10;prUup51+QYhf0EY/uX4dj66V4QnVOCksBGadO9JOO6tNA5MJcJqfJ1L5f5Ab7YchMo/dhxCHetBS&#10;B2B8RiT//9Nwcpk8NG8Kbu6bjdus+4fmYdecHOSH2mFMkjcWj0zC6vEZKF49AfeOLsH9Y4tULhaQ&#10;paf65YXV2t5bssbYALLKxVReUd8qNTaA/A3EOrzGpYOrwatDbFBitRGABrSmvjrEAq1hqqVcv8Hj&#10;m1Rew7mCuRJiHTgDxAK0qKgBaAWsEbiV1+T9BgXXP6PCMJ1T7/0WJX53W0A+SnhlOaNWAvJnFu20&#10;AEsoCbMO9Hq5xuP16vhriEVNNVU1XFfXqAxyExCIJfN+A3ClxZbrtNKrR4SzjcTyoVGE2A0Jjn2V&#10;jU72NEe0Pa20kyliqcSxhDjW3YLwyhTLfohwsVOdSrIJgEu/HvC06AsvK1PIHtGSjd1oodPCAhHi&#10;6kAFpt0mkI4mfWFn0gf2Zv1ha9IfEX4+6rGmHo52MOnRFSY9u6JV00Zo1qAuenRoCzszEzQmwDV/&#10;/DPqVf8ZjWizG9asTsvdCCZdOsCBii7TPBN8XJHs76FWNwnIeXGhCuLClDiqcTpmFeZh1fRJ2LG8&#10;iMq7Aif3bGMm3oeT+3bh4PaNOLBlPaYNy0eWPNjN2wPRsrCgb2940h1EmJsj29ULY4MiMTs6BYvj&#10;srAiZhC2JhdgT9JwHEodjeOZk3EuZzYuDyvCw/Eb8XT8ZtwZsQo3Cpbi7vDleFiwEtcGL0TpuFW4&#10;t+c0LfJdvH30VD3N4e2T5yh/+hxvCXTF01eE+DFeMhM/v3MLj6jCL+/dwd7NG2DNn8eOzsSLDiYl&#10;2Ff97hPkBubpiIxgWRbqiUEBLsjhcWE8IU6PoG3Owtk149Tw0rU9M3Flx1Tc2T8be+fnoSDCCZMz&#10;grBybBq2z8rHvoXDcOsgAT7On1dBTCWWfanV8kTa6solitJLvZkgaz3Rr0oEXsMa4quaEuv17yD+&#10;GmTdTkvt/ApiHWBjRdauU5lvGoBmCcy6GleWYR9qAVNgVsAaSoBVx2y15xkbynAzkNKHripVnq9p&#10;17T3ilXXIZatgD4TapWJpSSjqhKADRZZqa7ASlB1pRYQFciiynxt6dAQLMzxV+fy+mrVaVUFsQJe&#10;AJZz9R6x0rxjDw/H8vxIjIl2Q5xkYNcBSHAzI8C0q46miCTI0bTTkc5mCLDpp9YORzOHRro5wINW&#10;2aFXF4Lbh3baHGHuLvC1l0dumiCRf2wBzrZwJrROVE0bsdJUYlvC7GhhhtSYaCRGhiOYudiGwJoR&#10;ym60yu1bNMWA3j3Qj+pch/DWqvYT6hLeX+rWRv0a1dCIx11btYQFwffi94l2t0OSn5u240eID3Ki&#10;gzE8MQojkmIxLjMZM4flYsW0CVhHS71p8Twc2rwOJUcPoPT4YZw9fABnjuzDrnXLMXPkUIzKSMaw&#10;hBhkhwQiif+WBCcH5PsHYnp8ClYOzMOGzAJsTsrH7pQROJg+BicHT8XJrGkoHbIQt0etxr1x63Fv&#10;BBV30HxcyJiBM4mTcH7wXFydswlPjpbgSdldPLvzAK/vPcJrqq4ocfmTZ3hDG11OoF/TOj+/fZMA&#10;l+HRjTI8v3sTg5ITGTW6wIUAW/F36GY5ABGEOEwmvPDfnubvhHQ/R1pkZ+SGeGBYfCAmZYRj87TB&#10;OLdhAsp2zcCVXdNx+8Ac3No3C4eKhmFsvBcmpQZg1ZgU7GcmPkCIr+6ahwfFy3G/uMiQi6v23dIg&#10;limYhPjSRh5vIsBah5Yo8LcQa0q8Qzv/A4Df8LVyma2lalclxAJ11d5axplYK23DPB1kuVYFsQ5y&#10;Vck2tlq9/9YWq2c3ybGoqwZsBSFVELPk62XfLoFXQSyvyfdQrx9SX/uRN4GPzNaf7ske16LMx8RO&#10;a/CuGSXAEmaCqSutKlFaQylIpVOKllg/X0EYl+QHY1lBKFYOj9DUmJZa64HWYK6013y/dGqtKozE&#10;ymHhagXTyAhn/tGa0jKb84/DglnYHFGEOMLRBJFswx0GINiWx842iPdyUb3DLn17qH2m1dJCa2Zi&#10;Hw8Eu9rDxYJZOsgHgVRsR9prB4JsTTB1JXaztUZqXAySoyMR4ucFW0tT2BB00z490Il22ZRAd2jb&#10;GtV//gk1qv2MujVqoBEhblirOhoQ7Ma1aqBfp47M4r0Q4mSpVjelB3sjLcQX8qiXYYnRGJ3CXJyV&#10;ggnZaZg3ZhiKJo/G0ukTsX3FEqXGl08cQemJYzhLoM8e2Y8D2zZg9cJZWDRxLGYNH4rJOQNRGBeN&#10;bNr+LOb3od6+GE1bPdk7AkWByVgWkIKdsQU4kjQWxckTcX7QbJwhuKdTp+JQ3GgUp0/EyeHzcX7x&#10;Vlw7cBJ3z19hxr1DiO/jxd3HeEMlFkstEz0E4JcPZK71Pdrna3hUdhXPCPO5o4dh3b8vurdvC2ve&#10;/KypxtIJ6C57mFGFY91seMO1onOywcAAZmVCnBfjx5/bBxsmZeL0qnE4s3YMynYym1OFBeJTq8Zi&#10;Aq30+CQfrBiViKO03PsWFKB45VjcPbIE92ipBWCx01KiwK8uShnU+OIGthvxSgEsUyxlOSKrbCtL&#10;ABaY9eOvVVgHWSA2VuFKJeY1tV2tZF4F6D+D/K8g1mGrgliDUJWCWFNWtameep8GrJRMGlHTN+W5&#10;ToanLKrPENjlWF7j9/nAm4i2Re4BfOJnfibI0grQnwnydwKvlIC83gCxUlBCKkprDLAO8R8dV9YY&#10;DVh9KEmstTo3jA+vHBGN5cNppYdFYHFeBArDHJHqThvtYopQ+96IdhYVpho78xpVOMzOBCE2Yq8d&#10;kODpquZKqymV9hbwtZVFDqLETgigpZZHssQFeqsnOjhQreWBabbMwk6Sjwmws6UFkmKiWJGI8PeB&#10;s60lHKzNCfMAdOvUDt07d0DjRvVRjSosVbdWTapwDdSvWQMNCHC9n39Eq4YNqO494E0bH0VXkE4l&#10;zgj1Q1ZEIIbSTo/OSMCEQamYlJOJaQU5mDd2OGaNKsDSqROwk/n4xN4dKDlxFBdZJw/txYGdm7Bp&#10;ZRGWzpyMBWNHMifnYdrQwZiUnYFRCbHICw5EXlAAhnj5YqS7P8Y5MxM7hmK5ewLW+6RjZ9gQHEgY&#10;geKcaTg5YRFKVhLe3Udw5cBxXC8+g3sXS/H4+m08vf2AsD6hjX6Fd89f48OrcgXxKxleuq8p8cMr&#10;pVTru5gyaiQ6tWyFzm1ao3uHdrAk0OZ9eqEPfz+ujCwyTh/tbMEbrxUGBXkgJ8wTw+L8+PP6Yc24&#10;DJxdOwknVhTi2g5CTFt9Y/d0FC8bgdGxrpiY4ou149JxZt1k7J6Tix0zs3Fb7faxEE9OL1Pjxdrk&#10;D23bHik17VIp8Ua8VEosvdIE+KooMUuBLBDLMSFWwH4NsF4axJoKK4hVCcTagghtXPhrgHV7/c8q&#10;XaXGxiBXgssynqIpx+p9hlY9GlU6yvg5H1UZYFZluC6fLcfSsgTmT3JD4PEnHn8hyN+tJsCrmX/X&#10;iBqLlR4r+ZXgCsAGxdUhFmhXjYhU+VeOK8+NWr1kKGml0bWVYqFHsC1kDY/CigIqeF44Rke5IMvX&#10;BhHMwgE2vRBs3wfhVGHZ3VLaMKXEAxDr4YRYKrHs5uHct7ta3OAtc6idbBBOCxpKkGVMONrXEwHM&#10;uw4EWCC2M+lNBbGEo7kZbEz7IzYiDJHBAYhmebs5wc5qAPx93GFCMNu3aoH6zMA1qv+I6jV/Qh0B&#10;t0ZN1GHVZgnMdanQnVo0h/OA/vCzsVBzqdOpxDKXeGBEAIalRGHcoGQF8ZT8bObewZhakK06u5YJ&#10;yKuW4NierTh1UDbWkwesbcC6JfOwhBAvHD8a80cPx3wq+PwxbHm8YPQwLGS7lICvmTgBa8aP4+9z&#10;DDaPmIDdo6fhyLQFOLl4NaHYivM79qm9tc7uPoiL+47hWvFZ3DlfgnuXrxPih1Th53j34g0+yESP&#10;VxUqE795/ARvHj4k6Nf4vlL1HGRHcwvGi1bo2q49OrVugd5dOymIu7Vrg/6dO8KDN0UBOcLFUq31&#10;HhTojJFU4SnpIdg4JRvHlo7G6dWjWCNw7+B83JZMPDcXI/l/PTHZD1umDsHJ1ZOwcVI6tk4diJsH&#10;FuLu0YWVkz50O/1ceqrVg9Z0Oy1KXNWxJftpaXa6CmSB+I3ROPG3AEv2fXtt91cgi73WVjb9s53+&#10;53xs/LqWl41BViVqK51TorDqWFNmmTCiw6ht8SNfp8GqlTgBfq44AuUK9vC9Va9/5A3m4w2qsSj1&#10;DQJ96yA+Myd/J+BKyQyrNQRX1FJlWGN1NZTAKO1aw7FeArAxxJXnhmv6uUC8SkEcqUE8JIyZ2BWZ&#10;3rLMzwRBdn0QbNcX4XaygskUIbb9mcHMEEQbF+/lphY7uJn2hkPvLvCT1UVUwyAXe4R7uCGEEJt2&#10;bY8AnsdTvZzNTWFNe2zXvw+cmYVd7WzgYm+DqNBghPh6IyYsGH7ebrCksnhSUa35h9mef7AN69ch&#10;vNVRnSDXoRLXrVVHAVy7Ri3UYlureg3UrlYNXVu3UsNXshRSOrhSgzyRQlUaFB2AoclRGJmRhMl5&#10;gzB9eC6mDsvm8UDMHJGHpTMmYBtBPrR9C2Hegb1b1mL98oUK4vmEeOG4kQrguVTveSMLqM6FWDx5&#10;DFbNmIwN82di+7KF2LlyMXavWo59q2XBxXoUb96Moxu24PS2PTi76wAuHKDSU4mvHD6NG6cu4MGV&#10;m3h9/xk+vKggwBVqnFg20CuXoaX79/H8zh3cu3IZD8rKMHX0GHRs1Q4dWrdFZ0LcoVUrnrdE327d&#10;0LtTJ/Ro2xa927dTQ09+dEjyhI5UbxsMj/LE5LQgbJ+Zh+PLxuDoElr+xXm4vnsGHh4pwsbxqRgX&#10;54XpGSGMVGlYNiwe8weHYPvUQbhFiB8cX6wmfIiVNlbhlzxWdvrSBtWhZdw7LZlYAP4aYkItIBsA&#10;1ltNgbUsXG5QYFlqWC7n6rpY673q2j/Dqufir68Zl7yuYBbg1GNPRTUFas0aC9zq+caETz3jmN9L&#10;AFXPeJKZYmoZ5C6+Jk9m3K09J5kW/4MqwizF9324rsH8iZ8hyv3p5gFmYgFYz8IGK62mSOoKbFBh&#10;HWIp43MdUOPXja/rJdl5pVLiCCwvCMOy/HAU5YRijCixj7XqjQ6y7q2etyQQR9gQauu+8Lfqh0Bb&#10;ZjE3e7UOWOZB2/bqDE/CF+hoo8aEI7zcaaGdYN6rK9xoj5PCg+HtYAPL3t0VzFZ9e8PHxQkRgf6I&#10;lAryQ3xUGMKC/eDr5QofKrxY6pbNGqNevdqoVbM6ataoRohroXZNwktwa1WrzpxMuH+ugZ9//Bm1&#10;f/4ZvWg13ankYS4CsjuzsRfSw7yQHRuEPFrrMbTV02mppw/PwbThVOTCXMweO4zWeQI2ryjC/i0b&#10;sHPdSqxbTCWeMQkLJozEogmj1JMXVRFgaRdPHI0i1rKp47Bx/iy1VY88dG3/2tU4sXUzzuzchZPb&#10;duHUjr04s/sQAT6G0kMncO3EeTwovYHntx7h/dNyqu8HfHzzAZ9YAvPrh49ppWUl0y3coQqfPnQQ&#10;tgPMCG9ndGzXAR1bt0EHKnLbFi3QvmVLdBGAO3VGz3btCHJbDOjSXu2uEuFkhgw/RwwNd8Wygjgc&#10;XTwCJ5aPQvFSeYTtWNzaMx+L8mIwKVGm2rpibKwXhoXYo4hxau/sISjbMQvPz65SEIuV1krrpdaH&#10;mF4riKnEJfpUy69BVvDqMF/TcrE2R7pKhVWJEhMSffHDW0IiGVnr1JL6Y0iNSwP2n6HWr2kQEzZD&#10;/tWVWgGurLIUP0O+l4JXg1WDV9qdbFmqlQef7ya4ArFeezWQpWV9t2aklof1XKypsiixBu+3eVgD&#10;VAc55itwq16PVLAqcNnKNXVMBV5ZGIllQ2VbnlAsHByESQleyPCyYgZm/nWQvCWZmNBSiQMs+8DP&#10;kraVtlk2q4twtYUTIbbr24152AIRzMjRPp5UYlf4OdnDgcoonVgJtMqBhNaiV3e4WJrDiSUQh4oC&#10;U6UjAn2RkhCNyLBA+NIOx0SEwJkq3apFUzRp3BB1alNxCXKd2rUUuAren34mwNVQQ9qfquGnH6nU&#10;Naqjt9hLgiw3GFmUEefrhKxIP+TEh6EwNQ5jB6bSUtNWU5EnE+apI3MxZ0IBls2mshbNxzrWinkz&#10;sGT6RBRRcUV1F08erVqZMCK1bMo4LGG7YsZErJkzDVsXLyDEy3Fowzoc27IZp3fKbph7aaUP4ey+&#10;Iyg5fEKtL34kCnzvGSqeCMAf8aXii9qqVkos9av7D/HqgUB8A3cvl2B49iC0a9YcPbr0QMe27dCJ&#10;KizZWABu3awpWjZpTEvdHr07dkLvDh3Qs20bWHbrCtf+vdTNNppuSp6jtXPaYOyfMxS7pg/Cpomp&#10;KMqPRl6oCwb52yPb3wbpHgMwLsETx1eMxf55+Ti/bhxen1uNRyeWqgkfz3n88vxaVfLoU1HilwYl&#10;1nqnqyB+YwSxcb29pkFcztYYYmWb1eKHXWq+tFJkeY2gCMB/BPG30P47iP+5BGitRHUrrTMh/CDf&#10;S31f5nGWgpc/m9rg/vp2VXKsHn7O91WWUuS9CuLPAvHqkQKpQKtBvHZsPNVXjg152ACvjO9qY7yi&#10;rAIm1Vc6q+SaoQRevRV4dZBXiPoOC8Py4RF8LZp36wgsyQ8hxIGYkuSNVHcLhIl1tpddN/oxDw9A&#10;hG1f+A7oAT8rKrK9BeJ8aJkdreFq2gt2vbvBx84aCYEBCHNzQ6CTI7x47mlnBStm2yhfL6qzhxrn&#10;dLayUFba29kRIT5eCuIwfx8kxEYgPMRf5eHo8BDmYxd0I5DNmjVBwwb1qMQ/0z5rAGsKTIBZtQhw&#10;Darwzzz+4YcfUe3nn9CNqiTztkOo/tF0DDIpIj3MD4PjQjA0JRqjshIxNjsFE/IyMD6PWZmqvGDS&#10;KAXu0tlTaKUnYuEkqq0APGWsqqVU3VWzJrEmYyWt9qpZU7F50VxsW7oQu6jEArA8s/jsnj24uP8g&#10;Sg4eQxkz8LXj5/Cw5DoeX72FF7cea1vkUoE/v/sLvrxnvfsNv5Z/wYdnr/H67j28vHMLj29exYZl&#10;RejbpTO6tmmHLqLCrUSFW6hqT7DbNWuGNk2aomPzFujUgqrcqjV60lab8msGsPq0bwO7Xl3gY9IF&#10;2YFOGB0XiPwwN6R5W6vNHSQuRTkSdPveyPQ0x9bpg3Fl+3QcXJCPAwtycP/wfDykpX58ehmeyW4f&#10;5wnuhXV4pfKxBrHM0tLstBHEUn8AcSXIZZqNVlnYGGSCoS9+0K79M8TGtlqAND42Pje+Vgms4Vhv&#10;RZXVsSiwvF8UmKU61G4QWkN9ILQf+PNKvaebkFZt8sef8b1BnRXUotq8/oE3o8re6coSkA2TPmR8&#10;WErAFYDXjiTQaqJGOFaPYo0mzGooie8h7KsI9lfwShF4qWXDCbHATCVePDQEi6nEC7IDMTsrCIP8&#10;7BBhb0JbZqoycaSzKUJprd37dID3gN600+YId7VXm+LJIgR5QFog7XNcUCBCPdwR7OoCHwdbBbFZ&#10;jy6I9PNEHAG37U9lHmACDztb+DhTif18EMcsHB7gq1Q4KT4KsVGhCOT7gwN8YGE+AM2oNs2bNkHd&#10;OrTRNWuiZrUaqElgaxJkZakJcbWfqiuIf6Iq//TjT6j24w/o0bE9vG0EZCu14XyCrytSQ72RRWud&#10;Ex+CApWTEzAmOxWFWUkK5hmj8jB3/AjMHjMM05mXpV0wcRQWTx2PJdPGU3WnYv28WdiwYA62iPoS&#10;3n1rVuDoJgK8bRPO7NlNcItx48Rp3Dl9AbfPXMT9i1fwrOwOnl8noLcf492TN7TPsnH87/j13V/x&#10;a8Vv+ExVrnj4lBDfpdW+jgtHDyLYzZ15l+rasTO6tCHAhFXgbdu0KTqwlfN2hLgtq13TZupax+ZN&#10;DXPLCXSbtuhLdbbp0RV2PTvDpX9P2PfqBKe+XeErk3IGdINjrzbwNe2E0czPMkZ8aeskZudh2DUr&#10;A1d3TFNKrIaYqMBPWS8I8uuL6w15WKz0Hygx67U81vSfIN5igFg6sgxWWhRZgCA4anIHIZIdL9VW&#10;PQIUVa3ygWpGgOqQGh8bn+vXdIB1ePX6FmIpmautHqWqnsaoQyzKuw0fmOk/MhJIfVAlQLP471FP&#10;dSTc2mNpZF309q+VeM0oAZhFIKXWG9RY76BSJcejpHhsVDL+qxY3GKnwcoK7rFDgDVcQL6UaLxse&#10;hSW00wtzgzF/UCCmp/khw9tKbU0rCqwysYMp/Ey7w61nB3iZyDNxTRDiZA1/O3M10ULWBEf50RoH&#10;+iHc2wNhHloulmcCWfWietNaJ4eGwslsALwc7OBuawsXa0tEMQsnR0cgISocYTyOoBJHhwdRjfn1&#10;oWKtPdCmRXMFcWPa6toGiEWBBWJpxUpXY/1MBa5GRZZrP/7wE378/ge0a9GM31OyuqWy/nG+LgTZ&#10;CwOjAzA4PlRZ7NzECAwh0PmpMRhFdZ5ckI1JeQMxkTW1YDBhHoJ5EwqxfBat87xpWM8MvJEKvJUK&#10;vHPlUhzcsIYQr8dxQlxy8ACuHz+O6ydO4c6Z82pd8aPLZXgqKnz9Pt7ceYJ3j17hE5X4C9X3dwH5&#10;7a9U4XKU33uIp9eu4f7Vy8hJSSGgzdGva0/07dYDPdp1RIemVGGC2p7ACrxy3LZxE7T+pTFaN26M&#10;9gLzL7+gGyHu0aY1uhDyLlTrrs2boVvL5rTbbdC7XUv069Aa/Tu2gUXn1rDu3haeJp0xZ1AkTq8d&#10;j9Jtk3Fy1Sgq8WBc5rFArB57em4tnl2Q3mlmYkIs+1F/bacFXlFlbdbWH0MspUNsUGEFMWGR48oe&#10;ac3KKogJsORWPR8bQ2pcAqPxsQ6qMcDfHusQax1azLWs97cEYh1gQsr6IBATzA/XtlYV/y0C9gf+&#10;e9Rzpa5uUyot9Y71nZZ5NYDXjKKVllZd00A27okWQHXLXAV11bEOsByLCgvEywn2cqr30mGhBJgt&#10;c/FiQrxoSBAW5ARhaoo30mW6JVU4irlYJndEOJjBq19XOHfvCM9+zFtU32BCLGOzsjJJZmfFUE1D&#10;pVOL4IW6uxJkV4R7ujOfWqoHYMf6+yPM0w1BvO5uY40A2uVUWujkqDDEUo1jw4IQSxsdRyUOohJH&#10;8TwmIhRtWzZTY8VNmvxCNa6DmtWpxCyx09XFVrOqUYF//okQG1pNldn+8AOa1qtHG98DvrzhBDtZ&#10;IdrLASnBtNfMyZkxQVTmYAyMDUEOYc5NisTwjHiMG5yGiUMyMYk1eeggTC3Mod0egTXzp2HtAtmS&#10;ZzY2LZ6PHSuX4ODG1TixawtVeAdKDuzDtaNH1WYD989fVI8nfXrlGp6W3cTza3cJ8j08u3FPbVj/&#10;5eVHfHrxHu+ZjysePsPLG7dx79Il7N64Af279yCYzZiB26Jn567o3bU72jRtTvvcRAO30S9ox7ZV&#10;g0Zo06gxr1GR2bZp2AidedPrRHhbN2igFpC0byqANyb0TdCZv8tOvLF1IdS92raESae2cOvfFXNy&#10;onBl50zcPrAA5zdOwLEleTi1agSenFrBHLxeg9iwSYD2/GLmY4Ks905rIGsQvyHAYqf/2FLLs5g0&#10;iMVS651dAq82a0vLyspai52ufFyLpsb/SpGljI//Fbj6sXZ+gODynJ9ZCfFN+b4EUQC+abDLyjLv&#10;MKiwEcis9/w3qSLEH64SdAGZx7TTegeVgBxPaEWJNYj16ZbGgOqQ6jAbt/KawCvHlRCrkmOWzNJi&#10;FeWFoCg3SKnx5ERPZHhaMDPJLC1T9SDxSEczePSlJevREd4mYqct1IPDZRcPL0szTXm9vRBKaCX7&#10;igoHUoWDXJyVtXa3pK1lVo7xp1L7eCKIkIfyfekx0UiNiWI29kQCARaQ4yJDERkSgKTYSKQmxMCk&#10;d3c0rFsLTX9phKZUHBliEohlmElX42pSBFiHuLqaHKJ1fP38/U9qPFmUyIkuIsDBHJEe9ojzc0NK&#10;qC8yIgOQERGAzMhAKnQw8pKiMII2eyxt9vjB6Rg/JAPjWJKbi6aMxoaFM7GpaA42LZqn5mHvXbsM&#10;x7ZtwFn1hIjdhPgIbp8+jQcXtV01n1y+qkB+dvUGYb7BbHydwN7F+/vPUHGPFvr2Q7y4eRsPSy/j&#10;yskT2LxqJSz79qN1bkno2qJTyzZozxzcmtB2Zu5tT2DbEN52DX5Byzr10bJuAwLciNVQgStq3KZh&#10;Q7Tl76ttY0LOascboBzLEs9OLVsQdCp0q+bo2bYVHPt0UmPJj08sw81983Fh4zicXFmA/QuyFbyv&#10;zm/UID5HiJmJX0suphprEGu908YQy6omUeJ/hljOBWJmYkMu1pVYAS3HCma9CLGosQHi/1fpcOrA&#10;yjVR20rb/A3Mqm7x624yyyqARYW/zsMKZgL8LcTv+W8xhlmUWWDWXyPE0tOsQbx2dALWjayCWC8d&#10;Uq3kWK5pJefyutRK2mZVw/We6Ugskw4tsdEFoVheQFtNiFWnFlV4YW4YRkU6Id3DjErcH6G00jEu&#10;BNCmLxWYENNOu/XqBh/z/ioTB9pbwYe5M5w5ONzTk/B6MhO7ITbQl/DKrC0HwkvlJcSeVtaI9vVB&#10;fDAVNtAfAYQ7LSqKIMcgVEEciviwEMRTfeMjw5AcF420xDgE+XqhTfMmaM4/yub8Q25KxalTs5Y2&#10;4YMwS++0stVGIIutlnwsilztZyo1FblFg/pUn1awlnxo2gtBDpaqcy7B3wNphDlTQGYNjg3FkIQI&#10;FKbHY8ygFIzPzcBYQiwwy0QR6aleO3ea6tTasWIx9q9fgSOb1+Dkjs04v2cnrh4+iFuyRc/5C4T3&#10;Ch4TznvnLuLu2Qu01yWEuwSPSy7jJYGWva+fXC3D/ZISlFDBS04WY+fGdXC3s6WCMuM2a4WuhNii&#10;Z284mZqhT/uOCuK2DX9Bi9r10Kp2fbSqWZcwywYKddG6YQOlutIqJW7UgGrN9zWsT6gbohMzs2x7&#10;1IXVq11rqnNjhPH/996RZXh8tAjX987Bxc3jcX7TOPXcatmH+vEpg51mJpbOrVcy3fICrTTbl2ru&#10;tLYAQoCuzMRiq9WUS+OJHzLpQ4aajMaKjSBWx7oiq3wsvcOE7MbXCyD+fYkl1oD+ClbjMuqdfsf3&#10;GquwqG8lvIZjDeLt+ERb/ZGQfmSrQyzHUh+uybl+baumxJKLBeLVI+OpvqLGXyuwlPGxwKnBq71H&#10;FFiuLx8eyuMwrFAlx4RWxoQFYAGZAC+TSR75YSgaEowFg0NQGGqPDHdTtQQxzKYPwu1NVXmbMBP3&#10;6qwstY9ZP/7n26nHtPjYMdtShaXjKsbfF76yhWpwACJpq4NdnWmt3di6qodf+9rZISM6Csmy4IGw&#10;p0ZFIDU6EtFBAUiNi0JMqMzc8kdkMBU7iCqZnICUeFHjHmhGS92cKtOCGbAplaY2VbguYRZF1gH+&#10;WTq1CHC16pKR2fK8uijzjz+iUe1a6Nq6Bbq3boa+HVrAtk9neFmbIEhZbCckqgki3sgI96cqE+aY&#10;EOQlRGL0wGSMGZyKsazx2WmYOjQbi8aPULuFbFsyH/tXL8NRQly8fSNO7dyKS/v3oOzYYdw4cRwP&#10;LpwnsJeUMl8vLsb1Y8Xao2VOniLY53HvwkVcP30KZw/sx8XiIyi7cArbN61BAB1Nx+bMvLxh9aOl&#10;du3eC/YdOqM7/+3tCXBbqnAbqnCbulRiOpOWtWoT6jpoxfM29RuiZb36aFG3LlrVr8e2DqHWIO7Q&#10;lGreoilVuClBbgqbPt0wMjUEFzZNxrPipbi6axpKt07EzT2zcGhRLtV5OZ6cXoPnZ9dQiQkxVfgl&#10;VfgV87C0LwiyDrBeOshqMUQlxAZ4ZZcPAlw5c0taVlUe1saINRUWZfx/wVtlpXXFlnNjiNX5HbZS&#10;ci7FYzVzS94nkzkMKvyvId5GiAXkr7OxBnDVsV7faYDqllobL5ZMrDqsDOAaA6yfyxCTHOsWewXV&#10;V6yzwCu1fHgIwdXglRJlFqCXDtWmWy4eEkpLHYLhwTbIcDNFgjPttG0/RNqbIdCyr7LTCuIendSj&#10;VMLd7BHsYqMW/8f4+SCZShrm7QoPazNE+oildqMKOzMv2yor7W0jY8r8XMI+MC4WCaHByIiNQXZS&#10;vMrF8RHBiAr2RUSgNxKighFBiJNiIpBIW+1Ba96aqtGcf4htmtFOMvM1qF0b9fjHW5d/vDUJ8s86&#10;xEqBDcc//Iia0vFFJa7x4w/MmM3Rt2MbmHRsiX7tmsG0cyvYS2+tHTO+szaunEKQU0JkEYUPsiOD&#10;kBcfgeGpsRiTlYyxA1MwMYeKXJCNOSPzsWLqeOxcsgBHNqxC8bb1rA1U5E24QFstT1AUay1b5F47&#10;TpU9KE+G2Mf2IEqPHMalg4dwavcuHNy8Eeeo3g9vlOH6lYvYuWMjEnkTdG3XFU5N2yGoTXcEt+yM&#10;gJad4PhLS5jWa4yetRuhA210G+b91vz3C8Qta9ZG6zpUXl5vxt+NQNySrzerU1upcTv+7joyH3dh&#10;Lu7KTNy9TSukhnpi7+LRWEYRuLl3Ji5uGo8r26bg+q4ZOFQ0BA+OLaEKr1NKLD3TUgLyCwL83DDM&#10;9FLmT6tWK6XCao8tFpX3tdrlYztbXYkNEBuXQY01iCUzyzCTDDFpEP9rJRZwtfpqEocRxEpxCe23&#10;9eGuLGjg+24YQ6zZ6UqAWZKJVQ+1XkYQSxmrsn6NEGtACsQCsDG4/+5YSlfgKpAl/xJeVQJwaKUK&#10;a5baAHF+BBblhlKJg1AQaIl0VxPEOZkoiCOowr4DqMK9O8K1Zyc4sWTz9ihZBudiqx7XEuPryXwZ&#10;REvtAj8HWmxbSzXpQ7Kxr70N87E8rcAZXlZW8La2Qlp4ODLleUZU2RTa5+SIENrpICRHMw8T4kHJ&#10;hDw8GGG00ql8n1hsRysLtGjMP0T+8cnMpWZUY1kQITO41CwuUWQCXEOpr8FWy/EP0sH1PbPxn9CK&#10;9rJ/x/ZqZpNJp9YwIcQDurSGTe9OcDXvrR7LKhvvSV4WZU7y90SarE8O88eQ2DAUpsRSueIwNiMZ&#10;U3KyMD1/MFZNm4gdBPnA+uU4umUtjrBO7dquIC4jrFdZJQcOqEehHtm4AftWr8bO5UuxeTGt+KYN&#10;uHjiMO7dYHa+fwMlxw9hxbixKLR0RkG7fshq0R1pTbsgqXEHJDTrjNhf2iOqXmsE12sF27oEsmYd&#10;KjIVV4owt6YSy3FLQtxS4KbFbsms3IZRRLKydHh1bNEcPfg7tOraDtOHxODy9uk4vCgfa8dFonTL&#10;RFzZMQ3HlhfgxOpCPDouvdMEWOoslZiKLAAriEWVdXgNKizHoszaqiYWwRWINZC140qIdQvNqpqK&#10;WQWvXsYw/zuItUkcOshGavwHACuIpeQ9YsG/gdi4tMkdtNBSBkj/X/XdShn3lSEjZY2rINZLzsVa&#10;6+c6sMbHorKixFpnlihxiFaEWiDWLHWYysJipUWJBeL5g4IwPMgaWR4DqMQywYMQO9BKm3aDa6+O&#10;cOrWDg7dO6gnFgrEMk4sc6bDZDGEv5easSVQO/XvrZ4VJL3R/o4OBJj5mW2Aoz0V2Yo23BUpzL85&#10;KQlqSqZAnBoTjpRoKjJvBjmpiUgIC0IkFX5gUgKigvzV4og+3bugfYtm6Nm5E7q0a4eG/IOVbFxX&#10;FJm2sk51wkzlrfmjBrCekauLtf7zn9GoenX079QBA7p2hgUdhWXPjrDo3h5mXdvSWnaGY/9u6rGq&#10;svl9rMwc83RWJeumZT627OWcHxuO4fFRGE+QJw6kvc4ZiAVjCrGB9lp/euLx7ZsJ7XacpdKe3L6d&#10;4K7E8ikTMWuYzL0eg41FC3Gaynz32hU8ulmG8zu3Y1P+cIwcYIucVt0xvEUP5BPeQb90RGbdNkit&#10;0wppDdqxbY0MnqfXa0OYW8G8RgN0qlMPbcVGMyO35u+jXf0GaMvfRccGDdGkek004A2uhQL5F1rp&#10;FuhAm96Dajwo2BV7FxRQeSfhafES7J6Vhj2zM/HwWBFOrxuF0u1TlJ1+fGoVnp5bjadnZC9qWmuD&#10;Euv1Ul+SqEDWIFY91qWSjWXTAIF3i9p3SyCWTeIFWint+UyyUZ4ALMNOVQD/0bEOrwD6LcQ6yFpr&#10;DLEs4jfAe1er91Rh9Zq89ys7ze8jvdMsDV6t3hlDTOUV9dUVWC/j8+9WjYwgpAZ1FVU2wKoDLJAa&#10;g218rtvkymLmVdeUnQ5WSqwrsD5LS6tQQhyCRTkhGCMdW279EU8lDrPugzCC7GPWHY7d2sORd29H&#10;/uHLw7/DXW3V+GuAvTmVy4OW2h0hzMmufM3bxpyWNAhRPl4I9/BECLOxH7NyoJPkaCeE8TzOzxuD&#10;46MxODkOg5JiCHGYAjmOECeEBStlDqYlz6LdliEoPy9adUc7tXJHFgD06NQZ7Vu1Qb0atVC3Rm3U&#10;EICr1UKdajWVGlcjyLq9rvbTj6jxw59Rh5a6O7/WrEsnWPfqph7UZtu7K2wYE8x5g7LmjcpOJkQw&#10;K8puJcEyUcTNAXGypxVvWjEu9kgi3Bm03Pn8WYfFRqkHuU0enIlJ2ZlYMHoElXky1s+ZqTbWWzN7&#10;BpbPnIolUyZh1Yzp2L5sqVq7/PTOTdxkTt47bS5m+0cjp3VPpNdsjixWfsP2GPpLJ+QR4Ow6bZBZ&#10;syVSajRDep22Ct4MVhaPk2q1hG+1X2BavS46E+CO9Rqic4NG6M4c3Zl52ap9RwxkdLHs3BYt69ZC&#10;yzq1qNa10JNWOszWBHvn56NMdr48skjVrT0zsHEilZlQS4fWzcMLcPfYYgWx5OFnp2VJIrPxBaqy&#10;QYmls0tBTHBfSjamlRaIXxJggfiVgliA3YFXVOWXYrPV8JL0TmslM7TeqN7qKoilNQZXh9kYZOOS&#10;WV06uDq8lRCzpIdaXdOLQGtLCvl1RhBrpdnoryC+8ccQ6xlYOrXel22uBPk7vXNKg5jgGmDVITaG&#10;99tWh1eHWVNdg302ZGL9mmajQ7A4L1hBLB1bC3OCMT6Wf6TuJlRiE4Tb9kUIIfamnXbu0QE2HVrC&#10;iX/k8uhR2RxPn/AR7SVQujMn28G5f3eEUjUzIsKYf/1Y/upB2F5WA9ROmPJaDK12JFU7LtALaZHB&#10;VOQ4ZDB7CsgpzMfBhCYhIgihfp5qMoiUv4crAtxdYdqzOzq0aoEu7dujd/fuaNm0KWr8LFMxZciJ&#10;EFOFxFoLvD/JNEwZP/7xe4L9J9T483+qTh9TKrFtnx5w6NMTTn1Z/PdYMSZY899mLQ9u483Kqgtd&#10;R68ucDfprcbFQ6nO0bxJxYvrcHdQz0aOc2eG9nFHVgAdQ0gghjIeFMijTtNTMX1oPpZMGo8tSxZh&#10;75b1uHTyGC4zHx9cvQaLMgdjWD9bJNUguDVaYGi99hjSoA3yGrZFHhU3lzW4fntC3A4Da1N9a7ZC&#10;SvUWSK/VCllyTpDTa7dEaq0WCK7dDLY1G6BPrbroyTKp3xC9atRF9+9rI87EBHsm5mFZfjSmpHpj&#10;+chEbJ8tO32Mx/2Dc3Hv4Gw8ODIfZdun4t6BebjL8/Xjo3Fjzxw8EZAPLcTdw0vw5BRt9FnmYVFi&#10;givwPlX5WIaaRIE3K3ClXhDiF+p8C15f3oZXl7fj1VWBeDshFttMaK9q0L4x5N+vlyF+fa5BWgVx&#10;FcxaT7T+ug70tyCrYSYe60BXlrxPTSb5RollltZN6cxiLlYzsrZpZVDZ91cNsBqA1YDepOrdVWk3&#10;47s1VF9VBFbNjTYCV4dVA1eDVwdXh1hTWl1xBVaBVzIw4R0WwmtSWhZeOjQUi/ODCXKIgljUeEK8&#10;KwZ5myPWXpYg9kWgZW949u8CN9pNy3bNlRLb9eionr0kmdjbitnZ3R6JAZ6ql9exb1eEujghSdYI&#10;+3hANo6Xzc69ZVKItRk8rcyoxo58zY3likhvF8Tya7MSIghwKDJiIxHo7ozIAG/E01L7UrmTosLh&#10;4+wAbyme9+zcER3atETXju3Qk0A2qlcP1am8akomLXOtWjIZRPIw4VWdWt+rPbqq/+d/0lJTjdq2&#10;xYBuVGGC7EiI7ft0hx3V1653ZwWuXY/OsKdK29B9iCo7yWNn+nWHP9U5RPoAXJmb3R1ZDshkhi9I&#10;iMbsUYVYOnUSlkydgGUzJhPeIuxfvw771q3GlnlzFLgF5s5IbtwZcT83QXK1phhIKLMbtMWg+m0w&#10;uE4L5BDOXMKbW78DBlKFBeBBtVshg6Cn8GvSfm5GoAkzFTuTEItKp/E8sW5LhNVvCe/aTeDJcq3W&#10;CI4/1YfDD7WQ0bkHjowfjNeH5+NzyRq8LV2JJ6cX4fah2bi9fxbt9ARc3z0ND4sX4/np5aqDa8f0&#10;NNzYO1vNzrpPqy2b5905UoT7x5bg6elVWm+1TAK5uBEvLnwN8UuqsWpLqMICMJVYA5hAs1XwUpml&#10;1WDdw1bAFWirjqW0edPa7h1fA8xrBmj11xTEBFOHWQfaGNzKWVpS/Azp/a4aYtJAFjstSvyOGV2z&#10;0oRUwboV7whoRdlGRoCNGrgK2q/r3dWNVOLCMEKszY2W0uHV1VmHVTrAtGO9vlbhbyFW4BYEK5BF&#10;eZfKyiVCvIRKvJgAFw2Rjq1gzMoIQG6AtZoYH+nQXy1HdO7ZHh6E065Ta1h2aA5b5mJP8z5Kef3t&#10;zZSllowsm8g79+tB5bUhyDyn6sbTasf7uhF6c/UYU0+CIA9Ri2LOTKISy9arScHeGBQXjsRQf/UU&#10;xTAqcRBVLoEq7UEVjwsNhg8/z3ZAf/i6ucLCpD8zcVt0bdsGA3r1RM+OnWijq6Mms68shqhVoxoz&#10;cg3Ukm19vheQv0f17/+Emn/+HrW//wkdmzaDCXO1ZXdCS5CdmeGd+/WEQ+9usKfNlrIjxPLwNsfe&#10;vIFRqT1MZbqp7PBpiTiqcIa/N3L5803JG4ilhHbFovlYsbwIq1ctwer5s7G4YCSmhyVhuLkbEpp1&#10;QVT1Zoj+8RckVmuODIKazmw7qG5bgssirNm0x4PZ5tQi0LXaEup2hLQFAW6OVAKc8lNjHjejErdS&#10;YA8kwFI5YrlFlZmXU1jJ/Nyk+m2RyEpv0gWpDZirm3fFBEtbjLG0RFFYIM7NGombG6fi/r45zMCL&#10;CKI8d2kFHh5fgBfnVxLuOdgyKQFlO2cwy27Cw5MrULpjBm7un0dbvZK1SnV0vSTAzw3DTEqFL1OF&#10;2b4isCoLl2zDm9KdzMLb+RrPywjJjQMol7FfQlR+TdYP76Ui7+WxVqLMsppJgFbPI5b3UZE1WGV9&#10;MVsB9CbzLV8XgHXFVgv7BU4DxCrzGqDVQdbPZUqnWnZo6NiqhJjqK/DK2LDMkxYFFojf0TK/vbaJ&#10;EG9iu5HnAjFhliLU765uMBQhXjUilLAy5xpA/laJtZJr0YRYQJZ9tb6GWK8qiKnMBaK8sveWloM1&#10;iNlShZcOoa3O1ey0LAwfGmKPaIeeiHLqT+XpDfd+neAuEHdknmz7CyFuD+e+3dSm8f4E2J+qLMey&#10;RFG2r/VnJg6wtUQsYZQe3gRaTnnMizxEXBZM+NmZIUg2eKMCJzFfJgR5EeIIKrIXksMCEO4t0zMd&#10;EerrjkDa6GhmuxBfL1j26w1bM1O4OzmgDxW4R/t2aqXPgF49VK91jR9/RC3aaNmLq16tmqhXsybP&#10;ZZhJIKYa//kHVP+PP6FlgwYw7dKFmbgLAe4DV5abidYKyHaEVxYN2NNi27FkpZa7aW/48AYUyptR&#10;Km9MQ5NiMW1kAZYvmIGVC2dj/pQJmJmfj6Fufkjv0B+RBDHwhyYI/6EZYqq1RDxVN752C6TWbosM&#10;ViYBTieEWQR1IJV2UA1CyVagzagu1UxBnM5WAE7mDSCN6p1JC51FaAcJxLTYAwV0KrMot2a32yL/&#10;l26Y1MkC49ubYmC9dkjm54b+n/rw/64GQv+jHpL49WN6mGCOiwu2DIrHhaJRuL9/AV6dW4XyK2sJ&#10;0wbcPTqPipyMM2tH4cruGTi1djQhX4mHp9fg8TkZN2YmPid2ehNh3aKU94WoMNtXAi/BlTnVry7v&#10;xquyg3h9sxivb51Cxb3zeHtH6gze3jqN8tsn8eb2Mby5eRRvbhwm0PtYuwm8qLEor4BNpRXoBGBR&#10;YwHvukCs7T2tK7SCmOdflQFaBa6CWgDX7Ljax0uHV/IwLbSeg/VOKoFYquI6VZjgCqRKcVmiyhWV&#10;8FbVd2pF0ggqLVW2Uo0rYRYrLaocy+NYHscQUMOUSkL7R0qslQBbdS7HqldaOrXyghTARaxFrLmD&#10;g5AXbE073QMxTn0R5tiXf7zd4TOAatSnCyw6NGNmbAOXfl0R4mipnoToK5Mm7C3gJY9nMZNHuxBs&#10;GzPVKRRP25zIP3rtucJ9VYeRLFyX5zaFutGGB/toEDMTRxL2KIIbS4saTaADPZ0R6u2OaFkcwdzp&#10;YD6AamwCH1pqWwtT9OrcAd3aygPY2sOEWbnFLw1Qr1o11BGQ2dYVa/3zj6hBiEWRa4kqE+JGhLxH&#10;a3kUjDwj2YQ/t9x8zPhzmfBn7Kceu2orAAvMMjZOS+3BbBxib4WMEH+My83E/LGjMGdoAUbHJyDT&#10;gfa/WXuE/9wYIf+nLqsBQgRgqm5UzdaIYaaNJ3SJVNtkHqfxOI0ApgmsBFDscQbhTKPSJlejba7R&#10;FKnSEtr0as1UKyDLtUwB1gC+VKYB9oH87Ax+Zm79ThjXzhRj25mgsEUvDPmlC/IaS3XFoAYdkMiv&#10;j+f3ifupCWJ/bIj0hq0wuFVXjOrWH4t9vLCvIB2XFk/Ak8PL1cL/i9un4Niq4biydyqeEt4nZ9fj&#10;meRjAvxUQFYdWzJraysBJrQlmoV+cWUnXl4hgLfPoPzOJby+XYrXdy/j7f3LKL9XgvK7l/D27kUe&#10;n8eru+f42lleO8X3nkT5reME+hhV9wgqbkl7mGp8kDDvV8qtHjZ+nWouzyw2qK6sP1b2WEAVBafK&#10;Vk0WYUt4Ffy0zgpclr5uuLJoofUSgKXTqoKZV+qdQGywy3oJwG/LNqDiyvqv6jsBWN8HWqmxYaZW&#10;lZ2WXCxPa9Ce2CAQ68qrg2t8rCw01Vessw6x1qGltUVDglghKg/PJ8DzckKQH2SNJOc+CuJgO6pU&#10;n45qooeXaU+Y005bdmpJq9mBOZe5mRbaz2YAAuWxpeZUbb5HVEtUWZ6XKyAn+rmrsWXZxkd6tiVj&#10;OrJExaOZiWXr1bSIQETTWkf6uCA53B/xIb7wZZYOpK2O8PciyL5wk6WNvXtQjU3Uzh+WVM6urVui&#10;Q/Om6NqGMHdoj6Z166D2Dz+qqk+LXU9A/pG2+k+00lTimszFtf78JzX5oT/f79yvP20+IwGdQ5C9&#10;NV2FBeRpja6mfeBEi+3Mf4v0tsvzlrOiQpAdFYZsf1/EUskCajWD73/UQdCfGyCUQET+0BiRVMww&#10;whz+U1NE/dgU0TUIr9hcWuAUVhLBS6baprFNJYDp0vPMVgBNqfYLr7H9+RcqbyOkCrjf89oPVOEf&#10;aacJtA6vKsKbxRuBlJzn1muP/AadUdCwCwbXbYdsVl7DzhhKgIc07ISchh01ZSbwCXWZsxvKz0VF&#10;J9wyjJXRgBm9UTvkN++GaQPssTY8HKdnjMDDvYvxlopbcVPgpIUWK81MLDA/PrNa9VArS31JsvAu&#10;vCw7gle3CKUB3hc3L+LlbR7fuYh3Dwjxgyt4c68UFfevKKhf3b2g6s09Qn3/kqq3Dy7x9Yuq3hL0&#10;8rtnqOJneXyK8B+nJT9EGy0gayosllpaWdgvCqwAJphqiaMAagC30jpL6fDKe5QKS2eWIQ8zA0un&#10;VYWosGoJsMFCG6tu+dX1lcdv5SHsrO9WMRPrEK9Rc6KrAJbSrLQAHEVQIwllBEuArbLSSwVUWmUN&#10;Yq0zS6yzOme7mOoruVjvlRYFllrAms9cXEAlTnHrhwQ3WQTRj1Zaxojbq7XEjr06wqx9M1rN9nAx&#10;6abgDbAzR6iTFRW5v1qv6soM6dKvOyIIeKiTtbLa8jxik/Yt+Ho39ZprfxnG6aPmMIfy9VgCLM80&#10;jqPFjg8mtAEecKY1l72qgz1cFMR+ro6w7teH9rk7bJiPbc36o1/XTgS4JTq2ak573ZbK3BaNatZW&#10;1rn+z7I/dS00qFGLUP/EPEy7/ec/E+Y/o12jhujXrh2jAX8O3hT8ZRMBJ1uV52XbXQ9L2nbTvvy3&#10;94FHj14I6UYlbt0ZbtUawONPteH5/6mBwP+sizBCG0W4oqq14HETRBC4KEIcQfUM/+kXRLJSmXuT&#10;RYn5PunQSiXY6dVbElbCy7ybyq9L5ftSfmpEdaZ1/qEBkr+vT3gJ8g8NCbBA3ATpPzdVOXgQgdXh&#10;zeJnSjuEcBY06sRzWnPm6uzabVBAeAuadEMOc3E2AR/Ia3LzSKEaJ1LtU+q2Qnqj9sho3BFZzToj&#10;45eOyCDogxtRuRt0RW6t9hhSvwMmdO6HpW7eKB5XgFtbF+DNhc34TAjelm3TZnJdlB5pmdyxF6+u&#10;nSC0F/DyzmW8uFOK57cvsqi29y7hJSF9TYjfPKQiP7qqYH774CrhLcFrloAtpY7vl/I1vpftmwdU&#10;7oeEnl/z9tEVtlfw4SHhvnVU5WdtFZTASnCpwgpipcQGQA2lg6vnXw1oLROr9wrEapy4avaVysOi&#10;xFThShttgFYpsbEKE2Cp71aPiqB9lo4rsdPyiBUBWS9RYq1ki1kpgVcDWSDWhpUUxKrVcq+uwCoD&#10;s5bki/oKyGFKkRflBmHBYH9m4kBWCIYEmhPiPkj3MUck1di1T1s49WgHt37dmIW7wLJLK2bF9rSc&#10;7eBh1kuprvRWy5MRpTNIsqRkZh/L/kqB/anU0uHVo0VD9GjWAANk7nIP3gQIu48839jFGmEeDmrI&#10;KZJ5OIoWPMbfHf687kqgvAhWCK8HUJXlqREDetDummgbDJj26EqQZQeMlmjXtLHa3aJ5/fpKiesQ&#10;3IZU48Y1auIXyck//YAa/+f/oB4hbka73a3xLzDv2I4/Wy/+/FaIcHagZbaBt2l/eHTrBtdmreFV&#10;vzk8qYw+hMmf6uhLuAJYwVTe4J8aIpTqGUqVjGD2DaMSh/I9kYQ4unpTxLBC/lQPsQQ3hq/F831J&#10;/KwUsccC5U9UYVruxO8bKeVN5mem/CwK3IjA8n2EOY3n6VTkNIFdbgAEOZNfI5XFG8FA3hCkc0s6&#10;xQTkPKpqPmEeToDzqcKD6rRViqyDLLk5mRDH8bNiazZDYr1WSKX6ZjTugOQ6LZHblNa6bT+Madsf&#10;o1r1xdg2/TG2dV+Ma9EHY1v2wZSu5ljg6om9A1Nxa+N8vLsg0yl34yWt7uubJ/DkxjlCewnPCfFz&#10;QvzibglhLiHEparePLyG8kesh2Wsq6hg+5Ywl4vN/qMS5X5YgvdPrqoSgN/y6949vIL3BPn9vZO0&#10;0vsVxJpF1jKysRLrKlxZaqqlNkNLX/ggyw7fXaN9viH5l1ZaACa8VePCVRBL73QFHUnFFc1KKwW+&#10;spbHrMtr8J1MzNAglg4sfTWTNodagBZwVygLbQyxDrB0XhFSWmdZYqjOqbbaa/oMLW04SUqGlvTh&#10;JQF4QU4AlTgQef5mSHPtg0wfCyR5WcDbrDMcCaxT705Upx6wI9BStj3aEuYOVFTmZplPTUUVlZUh&#10;KNWra6JZa2+L/rDp1gFdfqmHbk0aolerJujbtjnMuhAgmRxiRzvuaoOkUF9EMz8HudozG7shkJ9n&#10;3ZvWWx6XSjUO9HCGo7kpIe6qyp5qbNW3l4K6f5fO6NSsKbrRVndq3gzN6tRBA9ro+j/8gOY1a6JF&#10;rdpoVr0mGhPsVmyb//gzOtepi3604pZtWsGxTVs4NmkBx3qN4VKnMXwatID7zw3gU50AEyQ/guVH&#10;kAMIVtD39Wih6yPk+wYII2ChVN9QghguVpowhvJ9oXw9gkoa+p9833/URdSfGyKBOTRZQUzLTKud&#10;9gOLbToBTxOQ/yTQ0kLzPam8QaQR6gweZxBgUWFtmInvJ/yDarQmwK0JMnOxsRo37owhjTrQRncg&#10;2G2V+mbVaq0yeArBT6EFT1A3GGZixoEkQpxMG51SvxVi+G8czPw8ol1fjO9khildLDGrlz2mdLPG&#10;hC4WmNzVCuPbmWN0BzOM7mSKcb0tsMjTF8cXzMSjkmI8LjuFp9cuaADfvcIixPcu4yXbl4T5tdjn&#10;xzcUxG8fayC/fVCmQJYSqHWrrVe5KDLrHeF99+gy3j+mEhPgCrZv1Xkp3j84S/j2a9aayioQa+3X&#10;AFcpsgFcQ6kJHnIsKkyIZXKH8TxpDWIZH95MiDfireRhA8BaCcRrFMAVl1fjO1l1JACL2uoQyzxq&#10;AVj1SMv2smKjBWAjiDWQaatFbQVYUWEFtdappXdmadBq8OoA60ALxIvYjgy3QwYhzg2wV3syhVr3&#10;gUuPDlRjAiuZl4ps150gixpTUSXniuKGOFopcEWJ9eEZ2ZNahpRk5lDP5r+gR9NG6M62e8smalG6&#10;dc8uzJ694GNjhsRgbyqwh3pihIAc7uUCG2bn/vxa2S0zlGrsTsW06NMDJt07qoeyuVlZqj2l+nXs&#10;iN7MuN3btUafTh2YeRuhiTwx4scf0bx6DbSpVQdta9ZDuxp1YNaqDTqz7Vy9Frqzev1YDf3/VA0W&#10;/1ENTj9TaRu3hVftJvD6uSHCaDkDaT39CJXPD/UQ8GMD+P+ZEFONgwh0MIEN4R+/UmZWCCtcgczX&#10;qMKhzMsR3zckxI0QT1iT+N5kgp/yA0H+s8DLrPt9E2TwPE2uUa1TeTOQSuFnpRFiAVvglUwslVlT&#10;xo5px6nm6pwlmVh6rHNp3YfUb4/BMs5cszUyCXoqbXsyM3oiv38sPz+W5zHM4gnMwSkN2jIKSCRg&#10;Dq/XGvmtemFUexNM6GjOIshdranKJhjZsjeGte6NQS27IYOZeVg3K0zu48xyxNH5S3Fi+w5cLT6C&#10;m2dP4l7pRcJ7g/a5TEH84t4V1b4ixK8J6xtRYgFZwL1PcAVmI3VWllqgN5ScK7WmKgvAb2mt3zyg&#10;naZCK0V+VIpPj87j3a3DldlY22hPV+evLfX72wLvDny4tZPFa2qWlqgx87DMzmL21yd3VIGswfz/&#10;gvhtKSFeIQpM66ygLTSUDrDaI1pKlhkKwHqHlkCsKXMlwLwmJVvvSPbVVDqUsGoztKR0oMVOLyLI&#10;i2TMmKCPjXLCYC8z5AXaYaCvDWKdaWlpo2VTAJfenRHqYA532aq2u0yG6KIysFhmsdQyr1oNzRB4&#10;B77XlgrsSitt07U9BrRvje60vN1bNEaXpg3Rv2Nr2PamcvfqAavuneDNz4hnJg4mxMFuDgTZQT2Q&#10;vDuVWx4DE+DqBFcrcwzo3hn9uzGb9xKVNoFlD1r11m3Ujo8mtNYDunVBH9rq1vXqoenPP6MFrXN7&#10;qm5bZuMOzMtdedyB4Hb+uTp6VKuJAdXqwrZmfdhWqwfPes3gWbMx3AhsIO1mKCH2+rE+vH6oC+/v&#10;6yo7LeXH8hdVJtxBBDtA1JnXQgi1gpgqLQCHU4HDv5dOr18QR4ASCWcyFTmVwEqHVQrBSpGWMKcS&#10;5lS26d//gnR+RipLeqVT5P2EMFOGlKiq6cy9KTyXTJ1OmDMJcAZVNpvQDmJl8z2DqcBKqVkKeHk/&#10;35dAxY6TqtFc2X5xD3KziarG79+wHYa26Y2RhHhkm74Y3qIXhjfriYkdLTCeNayDCRKZneOYodPa&#10;9UFOOxMsDU/D5f1HsHvNehzfvhsXjxTj0NbtuHLqDO5dKcXjm5fx9I5ATIAl/xI6lYtFcXleLtek&#10;FbjvE+IHhJmwvxILfucSXhFisdWqV5vXKwi5QFzOnPyW2blCAOe5KPKnR+eowAeVtVa52KDGVQCz&#10;FWiNrPQ7wlzBklaz1dKyqMRqkoe0BlXWFbmCEL9VmVhg1jq23l5eq1Up7bQsC5P9oFcZ8rAxxDrI&#10;Kwwlu3MsGy7WWYpQE2wFrhHICmLpmebrRYS0SIaUBFa2ugKrLKxA5muEWHb3GOg+AEODHZATZIsU&#10;Lyv4m3WHS6+OqkPL14b21p75t2dnWmxR225KjSUbixLLudhs+55US5lzzffJey07t2cuboZuLZqg&#10;c5MG6N2mOSy6Efi+hJzKbdm9A6K8nBEgnWQyL1ue82Tej0rbDlb8Pu7Sc2xL5SXEvTq0QR9et+jT&#10;HTb9eqOfbKTepo2C2Kx7Nyq8ZPAW6NiwIdrXq48OrJaEtlNtAsy288810PXnauhOwPv+VAO2tRrC&#10;vmYj2PxUF44/1oVntUbKSnsQZo/v68Cb17x57E2b7GMoX1bAD/URSIgDRZkFYsIbwuuq/lQfoYaK&#10;/FNDxBHWeFaC9DgT1hRR25+otLyWKpaa9lqHW8vEDRXw0gmWUYPqK9MvRVWpwKKsYo+1oSoZX5Zx&#10;41YK4sxqLVVelk6uDJbYadWpRaVOop2Ord4M0czEYvuD/rOuuunE1WqO9F86YFibPhjasidtdWfk&#10;teiJgQ078rw3xvSwRRYBj2naCbEtuiC+RVck0Xbvn7MY5/cfwp7V67BjxRpcPHYSpw8eQfGe/bhQ&#10;XIySkydx7fw5An0Rd0vO4sVtgfc6FfkaXlKFRZlfPyqjaksv9WVabgGb1wit6gy7ewlvCPJbKQGX&#10;wCqI7xNuvi492m/us6jMFY8u4uOjs3grEz6uUXEFXGWRCamM/7KVHnYNYr4ue2pRjRXElaosKi21&#10;XWVjqXcsfecOycjazC2x1zLkpPdMa9m4vHSdBrE8G2mFzMhSEGsdWQpgXlPwynsKBVoDxMMFWAPA&#10;BgU2hrlIhpQIclG+qG0AQQ7kMYEVaCUP5wZqasySjq45WUHIYRYeEmCLoaFOGEhbHeNgCve+neDY&#10;i0X1lWV7Aq4A68nWnhDKOLDngD5UaVFj5mJec+hBSKmaajojrXM3KnE33VJTkfu0baEWIVhR5S1p&#10;kT2YrQViL6q6G7+Hp40prPg9rZjH5QFtbtZmahtcE35md36tPKfYgplYtmrt1bY1bXV79O/Ez+rR&#10;Haa02N2aNUO7+vUJMvN4o8bo37wVOlWnGldjCcw//Yje1arDskYDWBDUAX+qDnuC7Epb7fYjAf6p&#10;Pjx/qgefag3gRSUWiKV8CauA7EcFFhWuhNgAsKbE9TUVphrH/qkRYv+zAWJ4HE+Ik8U2i8oq28xj&#10;w6wsyb1JBDtJrDTVUU2vrN1aQRtPS55kAFha/TidEGcR8IECrqFEmaXTTK4LxFLpPE6kGkfw84PF&#10;RbDk54yWjF6/DdIbtkda/bZIoyVPl1VTVOaUXzoilteieRz5S3uE/sLjVl0Rxdw9wi0IJUeP49Dm&#10;7di7egN2r9qAo7sPoPTUBRzdtR9nDh0n0AT5+FnculiCU3v34fLx47h86jgeXZdOrhuoeHIT5czJ&#10;ArT0aL8izKLMUq+o2M9FjW9rivzmgXyN1tEl4L6+f57AX2ARZp5L++FJCT4+PA2Ztql2pZRplDJ9&#10;Us3E0jOvBvZ7gZbWWgCWen+bSq0rssBOa61KWWqZKy0dXfz6q1uowszHV7Vx4686uKR3WtRUAF5u&#10;yMWVRYgV2LTasltl1Y6VosIC6z/DK+DKuTHERfkawAKzTLlckqt1agnA0qpsnB2CQqpwtrcF8kPs&#10;CbIzUj0Maty3K9W3q5qKKMorVlrGi2U2lnRiufXvBTfaZ2dmWYFYJkpYd+0IJ2ZjF742gLm1S6MG&#10;6MVM3E0ycsumGMDMa0n77WxKi04LLiC7mPeBrXyvAb1gTttu0rk1XPl93K1M4WjaV1sX3LWTWlZo&#10;07s31bwPP4tQt2rJG0Nbvt6BKs883a4dejRvzu/Jm8YvtPH1GsK0WSuYN22F7jVqo2ftOhjQgArc&#10;oDEG/FALFt/XhCMBdibALrTQ7rTS7j/UoRrXhvt/1oLXnwVkKjItqFJjAuz3pzqqx1rlZCqblMAR&#10;RoClY0tl4u8bIZoQxxHEBLHVMqREO5vMNllaKq+0qdWpsKw0WvnUGlTn6k34XrHh0jLXquIxlVsA&#10;TiWUAnGmAd7Mnwk0lXgggZXrYrdFpTOowqmsOL4/kMrry39XIKOA9KLHU51TBd767ZBctzUSardQ&#10;+Vimb8axIgl4WIPWCG3UFmFN2iOGEEe26o4NE6bj5J4D2LdmM3YT4gMbtmPfpp04e/g4Id6HUweO&#10;4fShYpSdvYg7pVdw5eRpXDt9DpeOFuNK8XHcOn0St5mhHzFDP7t+hRDTUhPs8sc3abmvMTvfYI5m&#10;y2tvntzC26e38ZavyfDUGyqxqLCMJ0s2lqp4xIxMW/3hGfPz7YNUTAJIcGU+tF7vdXUVdSasAm3F&#10;LU2JK1WZ198R4kqQFcRStNVlvE41FohVR1clxFUgK4g1pTUossFeG0MsuVkg1gDWS4AWeGV4SQNY&#10;drEUuBXEAvZQycOSe0WRNWAXSybO4XmOpsSSjRdkB2FCrBuyvUypxjbID3ZEpret2q7HVXqoaZnV&#10;Ch/mX+nQEpBl2Z5MuZQ8LOfyHmWt+9HuUmW1GVBdYNqBubhZQ/RpQ1vdvCHVuBFMO7VBvw6tFLRW&#10;VHBZTeRKiB36d6fKtifE7dQCfht+vQchtu9P+8ybgUzWMO3ckV/TnZm5P6z79IIl87U8ZMykcwfe&#10;GLqhX7s2MKPVdu5vwptKb/Ru0gzWzM69G/6CAc2p4i1bw6F1O9g1bgETAmz25xqw+b4WHP9cm7mY&#10;ikyAXXju+qda8OA1T8LrTXvsy9JsNSEm2KJqgTwO5nWBWHVq/UkyMWFmG0mIo9jGEOgkWmIFIWFO&#10;onVO+oFg09oKvOnMqmooqVozWu8GiOXXK+h/booEVU1UL7eAnEZQxSKniuoSYMnKAm6GKDHBFSVO&#10;+1kUWcaGWxLW5qoTzps3Hh+BmJ+fVK+NUmFZRJEsPdU8Fnhj6QCiqd4RdAERVObAOi3hX6cZwppS&#10;mVt1w0i/UJzZdYAKvAWHNuzArjUbsZ+KXEwFPsdcfHzvQVygtb5y6izKzpxnexqlx4pxbu9+HNu0&#10;BQdXr8UB2u/9y9fgEG8AJ7bswMntO1By7BBz9BW8f/4An988xafXj/H+xQNU8Lzi2T28U3UbFU9v&#10;4O0T5ucntN+PadGlt/rpVb52HeXPqPCPzjC3agBWyNCRtKLEArNanaTDKtsC8dwA71sD1BU3NRX+&#10;IB1dej7m52h7TctMLk2dNUttmMFVRltNa/3dUiOIq6Clja5UYXm9SoWr1FjgDTGCOITwahBrQEtn&#10;lpaFVRnGimW6pSx+0ECmShNqgXhasidyfU0x0MsEOQF2GOjHbOxpg2CrPvCSucQCMlVTQJYZWJ5m&#10;vdXUy8ohJgGOIHpZ9iPEHWAlK4L4mkn75ujbpgn6tG6Krs0boWszqnLrZuhNWzygK9WTWdq2bxe1&#10;tte2D200z827t1Wt2G17qrwdy7RLe9rn5ujaookq817d4GVvBxcrC1j27kGYu8HJtB/s+/SEq5kp&#10;fGxt4GJCt9CPPw8hNmvdGi49+FrX7rBvwSxdvR76/akGTGmnrajI9gRXlNiFCuzyYx24EmB3meRB&#10;SL0JowAsaiyq7MdcHMBWIFYKTCBV8VggjhAVpgLHsI2nqkrOTVIAy9iwDCdJ7m2mrHQiVTJRgd2E&#10;qk3llmNRXwIcT3udQMVO4HuSZLiJoKYJqAIpbwz6VM5MA8BScj2eXy8dWIEE2IuuwevPdeDLnzmi&#10;Bj+3rgZuCpVWDTep43aIrt0K4bVaIqxuWwRRlf0IcVij1oht0xORbXth09TZOLJ9D3YsW4+dK1mi&#10;xATxxL5DzMHnmIdP4/yRE7h4uBhn9h3Ase3bcWg930N49y5bgT1LV2Dv0pXYvXglNs9fpGrfqjUo&#10;LT5MKO8wJ9/Gk9u01A9vEdA7hPWOUuKKZ3dRzrb82U1UvLiFipfSEmiWtO+f8/zl/5ewvwzP6tqi&#10;vvGeKu7u7u4OARIkxHHXQou7u7vEQ0ISCO5etBQo3pYKbWlx9/bI81zvt/EfY657J2nPed//h3nt&#10;fe9bEsj922PMueZa62e8e8zc+TsCR8V0rZNUTQ9kA1FKS3BprV8JaCkz8+GXvrzZcmdZbr1Oz6eD&#10;rnPfdUEtmK3g5XJlxXsqQKUrsC//TVaTh8HsIPZ2cMhQYQewOzKowAl2FMDu3HZ5oBK7gpZUuAft&#10;dHdsFMhU4fiJVGHZauXIfBw9vhsWDdYCAQ0wNrQFJkT40VK3xPDA1ohoXg9BtL5q9BCw3rCS8mON&#10;GeuapvJp8kCPgFYI92tmPchS4za1q6BhxZK0vFphoiRqlCxsuXE9Qq0lc1rxvW2o9loypxVVuLXm&#10;9xJonUup21Odg2jjW9VVDsx8t0h+1ChVFPUrl2fuzDy4RjXUKV+GdroSWtBut29YDwFqDGnUEIHN&#10;myG0eXN0qEXn0MYP4Y2bommREqiTLRcaZsuDprLT2fOjDXPijjkKoyMh7iglzpoPHT8h1B/mQRDB&#10;DSFc4VQxT4m7EggNO2m4SePEfXlUsagvIRXAisGEaAhVWMNLstCW9/os9EjZZ4I8lDeIoQRfObMK&#10;YDr/VGBTmUcQ0E+Zuw7NwZyanz+Siq3GDU2i+JzPSY0VglbFLCnyCD7uz9+hJyOMVj+Iv2MQVThU&#10;Nx1Z6bylCTHzbUL7WZGKBLgSH0uVnY3uTZvdjRGevwx6FquEQWWro2/JapgW2B1ndh/EzqTN2L8p&#10;DfuStuDQ1l04deCowfvNxav47uvruEQrfWbPARxOTrUdI0+kpeHEljScJ9AX9u/H+QMHceHQIXy5&#10;fy++2n8AN89/he8unuVnHMexvdtw6tBu3Lv1LcH9Ha8f/WaK/PrRbbykEr8kxM8f/ICXj3whkHl8&#10;QSV++fQXvHvE3PlbKibz1pcEWSGQnQ0mcFJWX877kudu3rAW7eN7fAB74XLkjNz5Lc+19pb3nJa0&#10;lVLbIgE8vqfhovSJDDr3KXKyT5FVzPIg/rsKJ2qaoWelZZ+pxInTVKFWA0hPN4bsKTEjkcrsJkAw&#10;qMRu7Wl1b3Wz/Hjd6HBM69YSIzs3xJTubTEmpDlGBrdE33aN0Kl+VXRpRhvbQPNvXXNH8yplDWhN&#10;fmhTszJa1qiAzsyTh0aEIIA5cQvmta0JcZOq5VDXGj7K+gAuRaB5LFfcGkC0XE4bfr7g9ePrtR6U&#10;Vt5opcdU/07NGjJ/bsictyoaVirLPLiEKbl/o/oEtiHfVxtt6tZCR55raaBuAf4YHB6Ofl26oGvr&#10;Noho1Qa92wXAr0JV1MtVAPWy5kb9LLnQNFs+tKDqNiew/lkLIoBf+IAs+QlyPnTm9S48DxbABDIi&#10;WxFr/vAgDqfCdeXr1UPdm8AoBHN/Ku4AAjtQCitoqaYjmOeOILjDCbCpKuHU8VPZar6/P/PogXzv&#10;YEI8XDkxFXM4lXoIP2cI3/9ZXubABG0k1dJCyiuQqcKy2rLcg3mzGMDfszffoxSgE11EJ/6OArk7&#10;f4/BVOBPaaWHF6yEYQR3GFV4KB8Pyc/g436Euwdz46601d2pzoPK1MKnleugd7Gq/J4tsmLWrrhU&#10;7EpMw4HUnVTlo7h8+jyun7uE7y5cwaUvzuCLbTtxeFMKDqck4+zeXbh0/DCV+SjhPoSvGVfPHsMP&#10;V8/h9x+u4cGtm/j1myu4du4kvjp+ACcO7LT47Xvmvveovvd/Jcy/UaF/wtO7PzC+xzM1jBBaKfBr&#10;U+SfeKQ6P/+VefENPL++Gy+Zq3oQG8gMqbO1UhK4l7TELwS35clUaoVBLEgFb+bhKD6+pXMHsbvm&#10;HltoQQHGe2qPNIAJa4qCyqvNwbUJmqYcul0bHMAWgthUt6fBrGvOUhNk5sIaN1YOLCud0TftHgtg&#10;u2a2WlZaIDNMiSMQRZjXjAqjrW6BiWGtMJUgf67lbDs2RWgzFa40TqymDoLVSHv+VEGzKqUJt3Jh&#10;5reEsXElfhHatcKwiCBT4Za01W2oyIKvfoUyBFiKXILHEgS6CK+VRAuCrLy4tdSXVlw3CD/lynyf&#10;hqK0gZuWAQps3ohH2mNNH+RNQmB3aEoL79fSNnjr0ckf/UOC0D84GKP79UO3du3gV7MWb0D10UDb&#10;nmTJjhpZcqJuttyo83EONKSVbvxRLkKcB360nO2yFEAAYe5AeDtnL4guVOZg5ZMELJxKGWHBc14L&#10;/7gAuhG6XtlkpzW8VNAKWwMIk+YRD1NPdG4H7acEUYWtT9X4QZBljYcILEI8kGo8kO+TcgveoTmp&#10;yIT8U0Ksjiqda+6wJjEMpULr+nApNVVXkysG8fMGCWCGWkBl9YP4u3UgxPp3BPFxT/5sqe9wwjmU&#10;NnkQc+WBjP4Etp8ifzn0oEqH5y2J8HylMKB4VQwtW4tKXAOj6vrhSEwKdickY2dcCvZt2YPTB07g&#10;womvTIWvf3kBZ/cdJOAJ2J+YhNM7duDK8SPMdVW1PsHXEPazh3Hjwgn8dP0r/PbDFfz+4zXCes1U&#10;98EvN81C3731DW5cPIMHv36Ph7d/xO3vruDRbQ1LfY/Hv36DR799Q4hvUo1vEuTvDeS3z27hzbOf&#10;8eYFVfvuZTy9IYA1pusAFqw6vlF1mTZYufLLHxzEOr6kKqdbaR+gr1XB9sKA1WLzh/COkbGggA9i&#10;htQ5HWKFAHbdWxkL4Gnx94wgwIRQ7zG19Vlq2Wadm32ewXM9R2jdKh4OYk+NvceexbZpiQZxV0Lc&#10;FdFU5KVDu2BKRGtMUnT3w4igZujv3whhzWrAn/lqAOHVTgIdG9UgxKXQlKG+6tY1KqJltQpozDx4&#10;cFgnDArtRFtdDW0Z7RvUQksqbH3aaBW36pRzUZdqrGp1W4KrSrVUvq26swhzG1n3Vo0R2rY5uvpr&#10;HeuWCCWwWvKnb1AHDAgNRD8etXBfv7AgdO/Ynte0ukgE1bsJGjEPbl6pEpqWL4c6BQuhVs48qJkl&#10;B2p9ksMgbpw1D5pLjZkHt/jIgdwheyFTY5v4kMMbM6aNpkUOJ3RdCa1VqKm83QhfH4LWh2raV4pK&#10;WAYROqmipv0N/KSAWWoDmNDKTg+ncqpINYDX+xHg/sqD+foRtLGjVCkmyMNyluJn0EpLlfMI3NI8&#10;L4mBBHawPp9qP5A3lAE8mo1n9ONnhBJeKXBHKnAH/ls68YYUwt93AAEdzjxXY8ODCerAPKXQl/a8&#10;F4/d+TO68oYTnqcEIvhcj4JlMbB0dQO4L2FeOXAUjmzehbgV67E1ZpMBfOogIf7inA0nHd66k3A7&#10;gM8f2I8rJ47jitT31CGD9/vLZ/Dj9XP46ZvzuP39FcJ6A3d/+gb3Ce9DAvrk7i0G899HdwgorfOj&#10;u4T0Dl/3LW7fvGxNI89/+5Ywf2vjy8/ufYdn931x7waPtN9U5Je/nMazG2m01NofyoWBLHttMKvY&#10;RWCpyKbG3/OarDUhfKkhqEzVait0+SrYmsr47ucjfwsBfdBCIL9nCuwDVnOKFd5jhQf4JoKbRNuc&#10;PrnBB7Bnrf8ShDhRFeq/gesd3YQIKrE6uAhxgvLiCd3MVsdM7I7IcQR5WBCm9fTDxK6tMDq4GT6j&#10;Ig8KaIBustS1KlobpiBuU6sCmlYuSZAVpdC8alm0YK7bvFpZm+2ktbnaUKG1Q1+nJnUIZhVaYeal&#10;ZYugNkMVa4HcgPmuVFu7+QXUr2kzoBoxmjNHbsn3tOANwL8Rn2tMC80IayugW9A6+6E7FTjCvx0i&#10;2rWlpW5kuXGjCgS3eDHULUHbXrw4aubOi1rMhevSRtf5JCdqf5wTDT/JjRY5CpilbklL3ZbQGcTM&#10;i5UfB1KZZald91ZhV+Xla6ywxcc9qJ69CE8vH0j9CXRf5s19PiqAQcyhTTUFIOEbSpCHEGwNHw3m&#10;DUHwOoClyiUwWmO1hcpjuICjwupGIKBH8PHQHASPP6sff4aKZ+oG669z/gzdRHozuvGzAwlvACEO&#10;4O+oG1GHj/PaDedTfu7IIlRiWWgqb//cpdDD4C1hi++F5CiKkFzFaKUJNaNfySoYVL4W+patjS0L&#10;1mBP0jZsiU3Gid1HcHL/MXx59AwunzqPvclpSF0fhSNbtuCrg8x7jx7AecaFY/sN4mtfHcdNQXzj&#10;HH65+TVu/0iIf76B+79+hwcCmJb5xeO7eHr/N7wgvM+ZCz97wDz42UO8e/GItvpnPPxVrZu00hYE&#10;9y4f3/uG9poAM54T5rePvyeIx/D82hbCu43g7uDRxUtCbPaZaqzx3nSFJsiWDzO/fWF5sQpcLjyg&#10;DeKfnPoqPIg9gL14L7PqehA7eDMg9sDNHLLUibP+CrCU2KCWZfbg9R29cBZbVlpDTD0tBLEKXcqL&#10;owXzhB6IIsirPgvB3P4dmCf7UZUJc0gT9G9bC2FNqlGRy1M1K6JDw+oElsCVL4bGFRQl0JiQ1i9b&#10;iCAVt/bM/oHtrbLdrn41q2ALaC3mXot2WqGKtWAWyE15A/BvWMsq222Zf2s8uVn1CjZE1aImHUDj&#10;BmjXoI5NH+wW0MbWvFZe3KhyRdQvVx61Spak2pdDs8qV0KB0KdQuzM/OXwA1qcK1suY0BTaIaavr&#10;fZILTbLmRfPs+dE6WwH4U3E7ZC+MDjpSxToTYnVwhRJiFbdUmZYS96CiarhGStyVEf5BfnT/MD8t&#10;dQH0/iQfBvA9I5jHDiWcXkhtlfcOUu5LRR/A40ABTWs8jNZ2TNFKhLicQfxZvvK01qXtMwTyIAIs&#10;5VZbp6rhqjzbggQEtycBjiDQwbyxSIUDPsqHdh/mgz9vSp35WG2inwniwlT5AmWoxrTPeXiDpaKH&#10;C96cRRCci8fchLhAaebAlTCYAPcmyCNbd8bemM3YEZuG47sE8HGcIMQXqcJ7CHBaVAy+2LENZw/s&#10;Zo68nc9vx7lje/n8fnx9+iCu00IrB/7p2/P45fuv8ftP13D3F0L8+008vv8Lnj64g2cP7+E5AX72&#10;kBA/ukeo9fgO3j5/iH+9eow3T+4R2FvWi/3k9+sGruLJ79fs+JrW+s3dK3iuRfm0+du3W/GcICs0&#10;9/fFd5oDTDWmMis3TrfauqbiFnNdKfH/gtjO1ellllo2WiAL6AyAnRKnb7viQluvGLzMdW3p2Zm+&#10;5XZ8MHt2WuFZ6swQJ+jIcI0eVFx1anlhIEuRnSq7BQJcqFId44uoCYRZCwYoJvS07U8XDemCBYM7&#10;YVqftvi0S2N0bVENAbXLwa9GOSotlbdqadQnkA0YTQlxcypzMyp0w3K80zdviGHhgQj3a4qg5sxh&#10;WzREC4LZrFo5gluSqlwM1YoXIHwlDOo65Wmxa1SwdaI7MBcO4Y2gq38b9AnsxJy3iy1e34PWObBF&#10;E0JfGTWltuXKoW6ZsqhdqhRvIOX486ugIc9rE+Dq2XOhdvbcqJ01l1lpqXHdrLnRgHa6YZbcaEJL&#10;3TIrv/zKhwlwR0ZnRqdszItzMMekMkuJwwleV0JjlWrmwBGESorclQB3fT8vevNaf0IjGzyc8A3x&#10;5auCWDmvFZ8Io6AczGua9aTGkCFUxuHMVTXfdziBlvqqXVIKLfD78Wf041Fj0enDWVT2XlRRVZ3D&#10;eGPpxJtHAMNyYbPT+fg7F8KIopXxWeEKGE5Ah+QvjUH87H6M7rlLIJQQBzGCmbuH5aOVLlIefUpp&#10;XLgm+tJSrxo9lbDuxMHNe3GMEB/ddRiXTp7HsR17sSU6Gqf27MSZ/TtwdEcyn9+MUwd2MFc+iK9P&#10;HXR58EXmwTe+ogpfxC8/OCW+9wvz4Ls/4Nmj33zg3seLJ/fxnIr8nAC/ILQvGVLoNwT5j5dP8Prp&#10;fdrmH5kjX2P+zPhd85SvWV/2qweE+Pfz0IZvr24Q3m+2MjcmzDw+s8fbCbRUWfOCHbxOpTXNUMUu&#10;qrCq1gLWV5128BJkHlXMcsAK5oN/sdKaUGEQJ83sabAmz3HhQaz81+DV0rMGcx8D2INYRxW3LAfO&#10;BLKFrhu4fwXZW+HDmj4sPKBdK6ZmNcWoWj2ppwtCrGMUlTlyvBYQ6I3ICb2wcnQEFn4agqn9OqJr&#10;8xq2OqZfzXIGb2Pmu00YzQhiC9rrZpVos3ldCwIMDumIAV38Edqqia2aGdKyEdVZuXANNGc+rSKX&#10;rHX1EgVRtVgBVClaADVK0W4T7mY1qvB19dGqdi0qcV00Ye5dq7QmVhRHlSKFUZMKrDWW65dhlC7N&#10;m0lp1C1SFLXzEmJNfvgom6lvLRW2DOJc6RA3oq1u+kkeU2M/2tAA2msBrJxStrozQ2PGQVS5YKpt&#10;CBU5mJY5XCAzuvJcSqz2RvUpK28dSjgE8xDmskMI7SCprwDmc8OosIMIqI0rM7xrFpptJBWnEg9Q&#10;4Yvg95Nl5us02ULWWQqsY0/+jK6EOIS/a0dBLAvNkCJ3Zo7fhzcSzVoalq80VbgsBjP65qVlFsA5&#10;i6IL39slZ3GqcEl0K1TWurP6l6qGgaVop6s1xJ64FBzZcQgH0/bg4Na9OLHvGL4+8SX2JCVTmdNw&#10;isorgI9s34QTe7bg3JHdBPgQLp0+hKvnjuLm1TMG8c/fXky30g9u/4CHd27h6cPbtM/Mgx8znhDg&#10;p8yFnxLgZ/dopx/gJcF9xZC1/uPlU/zrtVT5NyqypjheJsRU37vf4ZWKXL+ewdPrmqC/A88J7tNv&#10;PIgZ33hqTHBvKgT1dlNmFbw0zitr7QFsYRC7c0GaWXX/eu5U2uYTK1LmUIUVnhL7cmGD3LZkcRB7&#10;KmzDRYRV0HpDTx7AVria3I1wOnjjpnSzHFi2WfB6M5rcSh9ueqI6uARxLM8FrhbRE8RS5JhJvQi5&#10;Jk5oBlRvRE/i7zN/OHatnYT42Z9hyag+mNy3C4Z1aYPefk3QvXUjRkPb0Dq0eV10rFcVLWifW1ct&#10;bwsJDAruYNun9OdRa1j30HrW7VvSKtexoSUNSdUqQziLFUTFQnlRsWAeVCqcH1WLF0X9Struk9BS&#10;veuVK41aVGEpca3SVPTSJVCbr6lZpBDqlyhmXVrVqMBVPs5KiLOi5ifZUOPj7ISYIBPihtnyEmAe&#10;P85lIDcjyFLkNoTYn+C2/zgP2hGGjp/kRxfmmcHMMbt8mMe1Yn6Un2qcjwDnRzcCrPFiFZ6kvIMJ&#10;2DCGKs0DCFwf5slSU+WxQ6i0w/OXwwBacjc0VdDOBe5gAj+MCjyIN4J+BF+FMuXa+uyefK31PvO1&#10;6sJS9CDE4bT/nTVE9lEuKnEeKnBedPwwN0L4uw1Tjp2PN4Y8pajCZdCP590IbCjBDcpRmADLSvMG&#10;y2vdC/N3KlMdQ8pShfm+KUHdcHz/URzctt9aK4/tOWSFrLMHqcjb03CGqntkezIObU3EF7s301Jv&#10;x/lje6jEB0yJr58/jh+ufYlbN84TYqnwVVPhh7//hMf3fqUS00pTjZ8//t0HLxWZ8er5A4PYizfP&#10;HzGeMEd+jH+9eUpV/s1WDHl+h8Hc+OWDb/H8x+O2h/Krb3YS5jRT4nQ1ZjhrLZAZ30uFCTKBN4hN&#10;nTWm7MaNM8MsUBXeeWao3dGtEvKelDYzxFJfQexAlq0mtLwmcD1L7daSVl7cBxv5XObilhW8CLuz&#10;zi7iPKB9quuKXE6NbZhJEDM31nI9CgeswHYw63E0jwopcfTUgdi2ejK2rp6E7TxuXzUFW5ZPxKZF&#10;YxEz+3PEzBmF6NkjsXbKCCwbNxxDAtshsG41NC9fCo3LFkf72lVtLS5tl6ro07kdenVsi46N66Fl&#10;zcoGccOKZWwhAc18clMZtUdvAVQrVRxVSxcziGsUK4wq+fOhfN6cKJcnB6oVLoiaRbUrQlHUK0aI&#10;C/N92fOiWpYcqP5hdlPj6h9ms5y4DtW43sc50eDDnGj4YQ6LJhpuIrgtCUAbAtuaALfl0Xqq1ThB&#10;mxrM5xRhBFs91D2lpoRsANXUlJNqO1iwErjBtLn9mFf34Xu1Fpfm9A4WrLSzfaiCER/mtRvAIBW/&#10;CLcglpIPYp4sqy3bLPXVvOVudACadNGL7+vBx70Ic89cxRCanSkAf2cDOAsB5nnnD3Lx+aJWkf40&#10;X1m7cfTPUxI9GUGEP5DPdVH1nWocyufUndW/dDUMYS48uFR19CleBUnzl+H4gePYk7Idh3bsYb57&#10;hBCfxsm9+wjwLhzenkSF3kjAE6nIm3Hu8C58dXQPzn+xD1fOHsE3zIe/vXzKQP715mWD+O7P3xDi&#10;H2mjlQvTTj+iGj9xECteEWIH7kO8ffHIxcvHePvqiTvSWv/x5gnePP0dT7U2191v8OredTz+dh+e&#10;XtuMZwT48Y0teMLwIP4vmAUxYX6m4ahvXX6sopc2DX/tVbCVI6tinQlo6/zynXtwe2D7IHYgKwSx&#10;V+gStG6TNMGbOSfWOS23gqBnQOzANril1Aarcl4VsjSkxGsGMs+l1rTXscqJeS2OiiyljSGwpsQ8&#10;ajE9A1qhdaqn9EH0tIFIXToeOzfMQhrhTV02HjvWTEXaiomMCdiybAJSl4zll2AUkhdNwvKxQzGh&#10;ewgGdfBDeNMG8KtaCQ1KFkPLyuXQqaHW5qqL0DZNMCCE+W5QB4S1bkqY66BNrcqoV7oo1ZWwllQV&#10;m6pKkKuWKEqQi/BYCNWLFEDlvLlRKV8uVC6QB9ULF7JtTeoULYa6DEFcMxdf83EOVP0gG6q+T4g/&#10;yo5ajNqEuu5HOdDgo5w2VtyYMDejgrX6KC/a0Da3oeK24XlbAqsqbxcqptQ4SIosFSZ8AkvT+/oT&#10;KEE3kDGY6jlAUBO0vgS5F18vxZWyDqDq9c1V3BXF+L7QD/Mh4oN8GJiTSkl4tSqlQBbwngpr7Lc7&#10;X6simpRYhSrlwr30OQyNA6u7rGOWPNYy2pkQh/D3H0TbPFifJ1vOY3d+nrq3OinXpworpMIRdAW9&#10;mTdrkoM6tPoVqYQB1Rtjf1Ia9m3Zid2pO3Bw516cPnzcWixP7t1NJU7BgbR4gpxIW51EiFPx5aHt&#10;tNM7cfHkPlw7d4RK/AW+/ZoQXz2HX767hF9/UD78nUH85MGvzIWlwr8xB76Dl8yFnXX21NdVp/9g&#10;vHtJkF8pqMavnuINz/98+4zWmjeAO4T4N+bD17U/1GanwNcJ8XWdC+QMmJUfG8i+Ypez2Tvw8qbL&#10;ld9+t4fKTDUmzAaycmUfuJmBTX+sc7Vn8rXvuaKV1NcBm+yz0wpPfb1wKqxrPoDTIVbXlqy1r3NL&#10;R8uLHcSZ1VjVak2GiPNBrIUBvPDyYUHrjrLWVGtthTqtHyHuh4TZw7F7PQFeOx1bVkqJp2LbyilI&#10;WjCKSjwGqYvHI3nhOEI8BpHTR2D+8F6Y3DscI0O7ILRRfbSuUA7+VSujVfnSaEGlbVmlnI0vBzat&#10;h+7tWyCcdrxz07rWKKJFBRpXoipbo0hp1KtQhjCXQJ1yzH+p6k2rVEQzRqNyqo6XRaOyZanAtNWF&#10;iqB2gYJoVJQ5euESaJCbcNMyV/tHFlQjyLUJsVS4Ia20bLTstFS46YdUYqqYH+FtT6VtT6VtL4gJ&#10;mwDuQmjVSBHCPDj0g/zoIYtMa6qhHg0tWc6r4R9CJ2steHsIdFlqXjMLTAur6rbW7wrx3QgE27A8&#10;zFkJsybrK7dWWB7M6M7P1VzmHrxJ9ODz3fnZXXPwJpCdQFoenJc2mhDLNfDmY7OVqLoDaZP78abQ&#10;ndAH0xWoWGc5c45CCMlfEhEFyqBX8Uq00LWtmDWwTDX0LFABiwZ/juN7D2Fn6jbGDirxPpw8cBSn&#10;DtBW79iCPZticYgqfIQQH6MSn9ibQnXeiq+O7WI+vB/XvzrKOI5vLp7GD1fO4dY3FwjxVdz/9abF&#10;o/u3DGDFK18O7EEsgD0lFsjvqMBvTI0f491rKjKPin++e4p3z37Hkx9P2P7JL69JdbelA6yjd+4U&#10;2afGPkVW3iyYrTmE1lq2+g1Bfv2tQGbcJMiy2IJW3VrWasngdZvyaKtkEnIHcT+D0g0p9Td4nQLr&#10;mAGxp8JuUTyntqa4muiQSYndTCb3OF4gM7QwgC0OIKiVI0/rjlhdI8QZIBNgFbcYyosFsFPh3lTp&#10;Pny/IB6AzbTMO9bOxOZV0wjxZKrwNIN4I5V34/yR2LhgNJII8ca5o7Fi3CDMHNgdY7sG49NOHeBf&#10;pTLqFyiEpoSrWfHiaEPw2hDQpuVLohmBblqReTNzYrVdNmP+3JA5b23ltr5OrwYVCKl2vWc0KF+O&#10;EFfm62uisRYHYDQuUw71ihRHXW00lr8A6uUvhCYFi6NVwRJonb8omtBaN8zKPJiqpb5pFbOaUrma&#10;EYIWVLMWUuIPcqM9lawjLXAHAtaREfhxIWu/1GSIoI8KoCuBVHujt7qlqtIqUKnd0nJfPU+Au8ku&#10;87O6UwFlhcM1P5kQhfFxMG8Myqs1z1cL7AlirZxpa3bxM6yBQ8NIPJcKR3xC+Jlv2/gur4cSVOXC&#10;HXgD8v84t7PSH+W2mVf9qMJS4gGM3nlKIIzAa6qlxr87aLgsb3GEFyjt8mDa6KHl61CFa6IfbfSn&#10;NVtiR0wi9m3dhR2bt2H/tj04tvsgzhw8TNWltd6yEQdTYniMJcQbcWzXJnyxJ5nPp+H8cUF8wJRY&#10;Y8Q3LpzE91eYFxPiX25ewW8/Xsedn7/F/Ts/EOSf8fQhFVk5MdVY+bGOb57fxxvBbFaaEMtKE9o/&#10;mA8rpMJ/vGG8fYL/88drPL11Fo+vpOLVtVTCvJXgOjv95AYhtqNPkX3FLm/4SQqdnivTWr+itbbJ&#10;E3bc7YDW0WYyedMSfeE7F9CK9xy4bilat6a0rLQLT3Hd0VlqzRdOn6UkiO2ajhoj1lHPO3gFra4L&#10;ZkFtQPuq1YL270osa+1AVoGLzxHeOM148kEcN20AttM2b189jRBPxRba6Z1S5GUTkUglTlgwEnFz&#10;P0f83FGImzUS8z/tjYk9QqnCQRjUvh1alS6NJoWLoEH+gqijta40t7cEIStb2hava1GxHBpTYZsI&#10;6ErlTWGrFKQdLpQfdcuWROOKVOYKvC5gK1KB7ViJ1yqiAQGWla5dqBDqKSfWzylQBE0LFINfoRLw&#10;z89cPG9RtM1dFH45C6EtVUxDSq2pun6Eqz3B8qfa+hMsARxIuIIJZQhVM5QRTqg0xNSdIPXKUcJa&#10;F7VUrYDV8I+KVgqdK3oRWst5+ZlaREBL+4QRoGBCFkLFDHw/pzViqHtKSmx5MN9vhSy+XzeIvrzW&#10;i+qrseiu2YrbeHCEFbOKmo3uJBtNgDta8U0Q52Ley98pX2n0zU2HkLckuvLf24nw+vPm0ZGhdcTC&#10;CHavIuUxoFQVQlyFClwdg0vXRF/mw/N6DsXe5G1IikzAlrhNOLRdw0sHcYq5sGz0/pQoHEyOxqHN&#10;0Xy8kWAnU4lppw+nMSfWENNeXD5zAFe/pBpf+AI3r5xhXvwVbn13Gb9+fxV3bn2D+7dvmq1+dOcn&#10;PCHMTx78YkA/feRs9iufvX5jVtopsMID+Z/vXuCfzI3//e4l/s/r+3h0Yw+eXkk0K614Jmgzn1tk&#10;5MZOmV3xy5pDqNJSYxuC8o0nv9Hwk++ocIsEaMUPd8yYb7xXbZdS2gwL7a1qaTOaeNRGaG6JWoFN&#10;2Am3zVQyiN2CAA5ep8A2e0nwZg4f1A5gT329yGynpcIZihwzqYflwrFTCfO0voib3g87VhJi5sCb&#10;aaO3UoV3rpuBlCXjEDdnBOH9DHGzP0P8nJGInDYc47t3xrCO7dC9aWOE1a9Pa1sEjQlZ/bx5UTe3&#10;lsvJjjo8NtbOhcxhm5YshWYEtxkVujkhbla5AppVqkioK6A5bXP7urXhX68eWlSvThWuijqlSqFO&#10;Sd4YKlQm8BVQqwgVmDa6Ln+OomHBImieryja5StmK1oG5i+BwHwlEcgvcSjtZihtZmD2wgjkF1vD&#10;LVqqVhFOqMJkWZmndiNkEQYxlZBWti8f9+PzVsgi0BoCErymwgJYKmoQa+gpH7oKYt4sBGwoLXoQ&#10;lb8LLXswVV9L/QzKV8Z9lsaNBa4A1s2A1/ow1N4ZwRtAKEEOpRvQ7xHKUDeZlFchG93Bp8J98pWy&#10;qnVPQiyAu2TPb0WvAP7sQL4vgnl0z4JlMFBdWaWqYiAhHkQ17le0EobXb42YGYtol3dga8Jm7NyU&#10;hkPb9jLnPUaQd2B/aiz2J2+gEhPi1Cgc2RpnIH+xexPOHkpjTrwD57/Yg0tn9ltxSxB/d8lB/NO3&#10;Fw1iy4t/04SGW3h672c8u/8rnhHi58qTH962YtdL5clP7+L1C1rrTCB7SvxPKvE/XxPot0/xf//5&#10;Dv96/CMeXk7B06splhs/Z7wQwAKZ585WC+KMqrXZa8YL5cY8anhKM6BUuZbFdrs/OHX2YP47xO58&#10;t4NYkaG+GZGe9yoEM2HfaMBKVX2FLLPSXghg2WbXmWUAE04dlQdnhjh+am8LD2Bd+wvAHsS01HHa&#10;lJwRzZx467LxSFs1GVsEMRV5GyNl6QSCKwUeiYR5o5A4bxzWTx6OMWGd0bdVC4TWqYuASpUJcVE0&#10;pMVtkDcf6uXJjXq589gWnQ3zFaTtLYJ6vF6fNrhhkSJoVprKW4aKLNtMiBWyzM2qVkXrenXQvnEj&#10;BLZogXb1GqA+AdYm29UJcJWczH35uTVy80aRM68titeaEZCHsOahqlKdQtUznLc0ehOg3lStXvri&#10;E0xFn3zlea2sRU+qbS+CLOXtm6cM+uctQ7iUsxJejfMSKqfChI/wSknNSit/Jbxa6jZCVWxBzHw0&#10;JBvB+yAnOjMiCGE/AqWKtb2Pn2lDSQTNKs9UW7VS2pg0I0TOgNAH83NUZFMRS3mwqtGdpMS8MUQw&#10;79U4cA81geTSDYo/Lxtfp4IXPyuMOXKP/AS4BMEtQYB5HGggV0WPYhUxv9tAxC9aja0bU7E1aTMt&#10;9U4c3rkPJ/YdxsFtmwl3FA4Q4kOptNNU4kNbYnBkWzxOEOKT+1Jx9vB2fHlsp6nxpTOHcfWrYwax&#10;y4ldYesu7bSOyo0f3P4ej6jIj6nIT+/+bCBbxVoFr6d3/j8h/vM1QzC/eYn/55+vbJeIx5c24fl1&#10;2WqFqtUOYC839sLBLJXWQndaJ0srdOw0NTaLrcn+N12e/HeQ/x66/p6Wls0Mrq0x7VvJMj0IsS1D&#10;K+UltJqC6Flmlwvr6FPh6T1MeTUN0WYtEU4Dm4/dmlt6n+DNUGKrUJs6axipW3pk5MWKPoiZOgDb&#10;lk/ENiqwCltpApm2Onkp7fSi8di4cDziF4xFwsJJWDNlJIYFdkB4g8YIr9cIHSpVRbNiJdEgH5U4&#10;D/PVfAXQqEBhNMpXGA3z8phf5wXRIE9+Pqaa5slnMJYnlMWyZkH5/LTeNaqjW+eO6Bseip5BXTC4&#10;a3eMHzwMw3v1Q4dGTVGVNr18luyokj0namR33VlNqEQtsudD2xy0k9kJgyAmuN0KlCHIBCh/WQzk&#10;F1tdTAMIcP/85TGoYAUMyF+O4NKWMvrQ1vbPVZo5KtVSKkmL61lnB7K7pvW1tNplz4+owsyluxJe&#10;WWit1aXZUBq/DfggB9WYeTKB7EfYVADTHGAbUiK8qj5rmVzlzaH8/GAqsVXG+TlaqEBgGsDM672C&#10;lgAOohpLhdXg0ZNOIySHesDzoR1tdiemDmH8t2q1joHFqmIAc99+xSphAEEeQIh7Fi2PsY3aYsOY&#10;6di4KgpbEjYhjbEzKRWHd9BO796HPakbCXEk9m/yKTEhPkyIj25PoBKrQp2C0wfS8OXRXbhANb58&#10;5hCun1fbpW/m0q3rpsSK33+6kQ6yB7EmQpgiP/rd4sX/ixIr/vX2uVNjH8z/+vMV/v3yLlV4B55c&#10;S8Ljq8kOXCkxc2MBmxlkD2KFVNiz06bKypF9BS+psQVBtSC0Xqjb641CELuc16muB60tFMAw+/yX&#10;fFjh1Dfz2HDm0IIAAtIWjSeUUmFB7NowHaimxD6gPQX2YPYA9pTYNXrQUhPiqMn9sGXpeCtsbVVx&#10;iyq8ZdV0QjwZGxdTjReMs4hbMBErJn+OQYEBCGvUBCF1GqF9+SpW0KqbOz/z4XyoTVjrEuZmBYuh&#10;cYGiBrNAbsw8thFBr5UjN8p+nAWlsudA2wYNMGss1X3JUiyZPQdTRo/FuE9HYETf/vi8/0CMIcij&#10;Bw7GoJBw1CtZFmU+yY5q2XJZh1YTqnDzHPnQil/6dvzSdyYkoWpu4Je6l1RQ6sovf3+qcv+8ZQly&#10;OfSj6vbLTWhzlzFLqwrvoFy0vdl5TlAdtC73NXAzRZ+P3aJ5KmRFSH0NYAL4AWFiHhxIkMP4uCch&#10;1pDTQCq7imNWjeaNobsUk8qrlslQqq8UuAtvBpb/Cl7mtwEqaPE8QCEr/UFudKWFlqvokbsEuhLi&#10;jtnyw+/DnA7g/EwLCvA53qx6FyyHXozeRSvYIng9CpVFj6IVsSRsANaOno7UmEQkRcVjO9X4YJqW&#10;4NmPA1vSmCfHO4ipxMqLD9BOH9oai6M7EpgXa6w4GWdoqb88utvGitXsoXz4FzV6fH+ZOfHXVtyy&#10;nJjwylILYMErW/38viy1VPiutV2qg0sNIB7If1Fixp88N5DfMj8m1P/PHy/w7u5lPLy6GY8uJ+Kx&#10;z0Y/uUFV/hvEmeP59TSLl98QXkL8zFf4khIrPFXWUJQX2qfJ9moywHfgPXVNqaDl7fJgC8TTVntr&#10;b7kVLgmxB64P3v83iOOluFRaCwLqxoNVkXbQeuGBm/n8L1aaod0hXHU6A+K0FZOZB88hxLOxZc1M&#10;pK6agaRl0wjxRCrweAI8DtHzxmPFpM8xpDMhrt8IwbUboHWZCmhUqAjtc0HUzpGH1plwFSmBJoS2&#10;WSGBzHyZ0YRAC+Dyn2RB84qVMLJPH6xfthQbo6KRHBuHpJg4rFq2AquWLEPUytVYNH0WRhLgT3v3&#10;x8i+g/AZVblh2Uoo+0EW1M3m1phuQYhbZCXEVKYOgoqgdCNAgrg3rXVv5sf91ZIokBmaptefIA/M&#10;w2u0ua4KzSNVts/HWkuroAHsqbHBS0W2IwFWPqxGEE2c6ELgulBBO39A2/uPnKaYstJ9aZcNYKqv&#10;2ioFsYastNCALLTg1XCWxqUt/80ieF1/tL8vBLT/R3kRqCq30gENJ/EGFUab3p4K3Y55cmjeEtA8&#10;4a6M7vlLozvz4W4GdRkqcAXe0Erg8xotEDVoPBYNHYetcZuwKWYjtm1MxsGt6srazVw4FbuSorAz&#10;cR32JK0j0JHYl0ol3pZgzR5S4pP7knHq4BZ8dXwvbpz/Aj9dO4efv7uA76+cJcxncUsw/3At3U4L&#10;4nQbTYBfqA3zEXNh9U4TXi9ev3hgVeo/MkP8jkrsA/nP1zp/jn8T4v/79hEef7MPjy4lUpFT8ZjW&#10;+olFhqWWCmcoMc+pwjbsRIC9yrWDWPBmxKvvHdQWmc7Vyvmehoy0MLzWlNZRi+JlhtgtVUsFVngg&#10;/w94M193tlpqKwV2lWgP2P8VgtiLdBWeIpCVE7vqtEE8pT+2r56OHevmEuDZSFlFiFfPxsal0xC/&#10;eAriGLG00lHzJ2A5lXhYYCdENGxqEPuVrWhL4zTIq2GfomheuHi66jYrVJzwFkeLYmVQM3teNC1V&#10;BhMHDcTaBfOxYMY0zJ81AxvWrUFM5HpsWLsWa1etRnQkbV9yCpLjNmLCiNEY0YdKHNYLA8N6YkSP&#10;fqhfpBSqfZwdTbPlRasceeGXowDaEmJ/yw+pkvzyGsg+iDW22ocKZoosJaaFFrzecI/yXHVeKZT/&#10;ej3P6SD7IHZFrcKEWDY6vy24J7trKkzF1IL0stIGsN7H92tWkppGtOSPGjXUGabGDClwZ0KssV2v&#10;L9qfn6dozzxY1/w/zGPFLq2P1ZO/j/L4kJxF0fajnHw+L0LyFaeVLolwghtBNQ7lMZyKrSaP7oUq&#10;MrUoi+ltw7C453CsGse/Z9RGxK+Jwjba6SM7dlKNt1KBE6jM67Fj4zrsTlpPqKNxcEucjRMf2UGI&#10;9zgrfeH4Htw4p/HhEzaPWMNMGi/+4cqX1vBx++ZVmycskNPzYc1Quv+za8H8G8RqwXz1/CFea5z4&#10;9VO8k31+9wL/pn1WhfoPs9XPaa9fEu6X+L9/vsGbO1/j3teb8JSK/Dhdif+3CjuwHdQWNgNKkQGx&#10;mwnlPc4EcqZ4byPzW1NahluaNjPAbnkerzdax/8F7V8BdsrrcmYH8d9B9my1u5YBsKmvBzHD5cRS&#10;4d6ImcifMWc4rfQsbFs7H5vXzEPqmrlIWT0XCcumI27JNMQtnY5YHZdMx6rp4/BZWAgGtuuIrvWb&#10;oV35qlTiEmhasDgtdAnUy10ADZgTNytaEo0JcX0qcKtyldHdrx1WzJmD5OhoLOZxwpiRmDpxPKI3&#10;rEf0unVYvWwZFs6dj3Wr1iCNCrE1ZTMWzpyLob36o6t/F4T4dWKOPBB9Arqg+ie007TRrZgX+zHa&#10;yWIqj2RurJZDzadV15Mg7k2o+1nl2cGbvnYWQ+rajxD3J3x9aXO1OLz6oQWwg9iXD9trHcThhE9L&#10;3naife6seD+XPVaBS3OARxAiLeEjey6Q1Rut9wR9yPdQtTvytZoKqaEj9XCr6UTDRO143o7gtuVn&#10;CuQOfH1vpgQqvPWkEvdibi+FbkOIO2TLRyUuRoiL88jIV9K2qwllCOgIKnPv0jWwtNcwTA3ri+i5&#10;y7AldhNilq0hxEnMh7dj3+ZkKnAkdiQK4g3OUvsgPpQWT5CTcObANlw4theXTx7E9bOu0UOTIBQ3&#10;vvoC3319Gj9eO0+Ir+HOjzdwhzmxWWqbDPEjHt79CY9tmIn58OM76b3Uzko/wRvmvW8J6x/vXuKf&#10;f77Gv/75hnnwawJNeHWN8ccbnfP6y9u4e3kz8+NUV50mxJmV2MHrO2aG+xsFrbVUWSB/x1yZ8Or8&#10;Bc89qB243rmD/L3MAAvGjEXiPaD/G+C/g6vwCl0exBnwuqq0dWkZuFJWQqw2S4v/ttEuCPMkgsyc&#10;OHoC3z9tENKWT2YezHx4PSFeO88iedUcbFw2AxtXUpEZ8ctmYdPqRVg3dxrG9uqNoZ2C0bNJKwRU&#10;qYkmBLZ+viLMhQtZNKdatixRFg2YF7evXgsTBw9G7MoViFu/FmtooZcvnI9F82YjcvVKbNmUhFXL&#10;l2LxvHmYP2MmNsbEYEfaFuzfswcbCHSvsK5oXb8J2jEGR/TC+AFDecOgXaet1ModbanE7bJRjTW5&#10;gcfAHAQtZzFb2aIXFVgNEv0JcH+paw7mqgRCC99pzLY3FXIAAdNqHf0M4gw1tqq0Xkcl1iLyNlGB&#10;r5PiGryMQMIWRPA0xKScV51UGhvWIgIqlKkxpCd/hoacpN6dNHSkvJehiQ1uIoZaQOkoPs5NleVj&#10;PteW6h5M2z0gf3nm7XQU/J3Dac/9+Fwbpg8d+W/ukquQRXC+YgjOW9QHM29eRcohvABvWpXrYVHv&#10;oZgQxu/Z0rVIWLWBEK/E3tTNtNOp2JlAG00F3pW0gSocjb201ftSog1kQXxq39b0vukLJ/bb5Idz&#10;x/aYrRbErnPrJG5ePoufrp/H7z9cxe8Cmbnxvds3cV8Q35Ea/4qX1j/9gMr7yGz0a3VsvRLAzHeV&#10;+3oAZ4o///ka/2QI5rdU5//8+RzPfjqFx1eTmOtm5MJ2TAc549rfAdc60i+ozs+l0N+qIcRB7QGb&#10;OV59nwlib0nazOFUua8tkudB7IUH8P8COTPAXjiAtXkaIRbAU1Ws8rVZWmSorxdapketl5rJpDnF&#10;yfNHI22lmjxmGbypCipx8up5SFw1F0k8Jq2ej8SVC5C8dhkiF8zG6F59MKRjMHo390On6nXRvHR5&#10;NKCNrksbXS8/c2FCrI6q4HoNMWvEZ4hezjx31XJEr12FuMi1iN2wFvHRVIC0zThx5AhiIzdgzswZ&#10;WL54kQGclpKM/bt3IyUxCVPGTcCUUWMxrEdfdO/QBTM/G4tOVetAy9K2pvK2zU6IGd6xSw7mxVTf&#10;XlIvqbAAVqVYEPOaxm4zQC2EfsqDPyqAAYRGjzNDLFXWGls9CKKssgpXss6daKNVkZYaKxfWWLHW&#10;5FKH1gA6gL45qOAEuTff013DUMyhgwQvwe3A31vju+15FMT+VGKB3IbPtf4gJ9rws9sQ4j5U3kFU&#10;4oE5S6NvzlII4r+rJd/TRvk/Ie6UkzeTXLTljC55iti+Uxpm68qcuAt/h08btMGMiD4YFdyNEK/B&#10;hoXLkLB6DRVYjR3MjWPXEOS12EUl3pNEFU6JMTU+sDkWX+xKpY3eTiVW3/RufEV4Tx3k48M7DWIB&#10;rfHiq+eP4dtLp9xw042L+PW7K1ahvqMVPpgXP777K57cv21ziAXyy+ey0w5iT4kF8Z9/0Eb/DeR/&#10;/usN/v3vd/jPv//g+Vse/8S/nt3BvStb8PhaMnNjwmkTI3z22qfCf4dYnV0C96XCB/ILy5UdyLLa&#10;stwe1AoVvQxiT4E9OL1zD+LM4P6vyAyw5hb/L4gVTpH/mv9aZxbttIPWgazrrkLtpiFGjlf3Vn9s&#10;W67JDmrymIW09QuRum6+LxYawMlreVyzGJvWLkVq5CqsnTsLn3friUEBVOJmbQziZqXKoX7hYqhH&#10;69yQ1loghzVqihnDhmPNvLnYsHIJNsVtwC4qwP5d27FnexrPNzP3Zd515DCB3YXZ06chISYae2j1&#10;kjcm8LgN61evJvTRpsjzp81Ez+BQTBs5Ft1482giC52rMNrlKIj2DO/YOXshy4n7SnGZnw4wsHjO&#10;L7aGfgSaAP17EcvlxA5iwevC7YioPugwzXSi4nYgZB0ImVRVAGv9ZzV+KBe2yf66YfAzpcbq6gol&#10;pJrqqHFk/w9z+RRYALsilo5tqeatPshhELfmUYvcDy1QHkOVx2dnPpy9uA2jtfgwB9rwBhCQgzk5&#10;4Q0UxIS5S+7C6EwHEpK3BMLyl0Sn3MUwLiAE40O6YWx4T2xcuhLr5vFGvHoVQY3HDv4ttsaudkos&#10;iAmvYh9BPkob/cWuFBxXPrx/K748tAPHdqbg2J7NBrGq1BdtWiJttUBmrvzt12eoxhcI8VX89pOU&#10;+Afc+42W+t4vtNQ/44laL9VL7bPR72SjXysXfm5K+y9CLBudGeJ//4sA/+sPO7r4E//nX//CizuX&#10;8fD6Njy4lIjnV1PxQr3VhDlztdoL77Gt0ZUpMquygM4IPieIFXxsSiwYM8PqnWesN/1XwDPDa9d1&#10;TohtWZ7/Yae98IaVBKp3dDD/XYUFtIN4/bjuSFkwEttWTkcyc98UKvHWyEXYvIEgb1jAI8FdsxCb&#10;1i/BxjVLkLxhBbbGR2L17Jn4LKIHBncIRfdmfmhbsRoaqrBVuAQa0VY34nmXug0wqf9ALJ0yGeuW&#10;zMemmHXYuSUJ+3ZtxaF9u3Dq+BEc3reXSrsRxw4d5ONjiF6/Holxsdi2OdUpMe302pWrsGrpcsyY&#10;OAVL58xHr5AwzJ4wBT1b+aOxrDQh9s9VBP451G5ZgEd+qWWnaT370tZKddX2OFAWl2ALNM1EGsTc&#10;WB1Ynn12lWjC6wuNB/eiOqvo1Z3H0A/y0jJT/ai8/gRNAOtcUIdTaVWx7kf1HaTP18/OTqtOZe4u&#10;iPkaVbEFcLsPc/oAzkv1pQoTVlloP35ea0+J+Tq1YA6lCmtlENn/rvzM1oS3JV/jx6PZaYLrRaA6&#10;uBihBDisYGl0KVoWozuHYkj7ThjDv1XCkqVYN2cu0jYQ2o3R2BKzmhCvwvZ4qjFBdhBH4ci2JEK8&#10;CYe38e+iRo+9qdZHrULXF3s3mzqfpcWWrdZyPReYK6uP+oer5/HTja/x87dXcfeX73H/9o8E+Uda&#10;atrpB7fx1MaHaak1AUIzlnwgK/6kEv+LIP/bwH2brsgZ8Hrxh6mxKtZ/Pr2FV7dP4xFhfno5Bc/V&#10;BPJ3FfY1hjiINeT01zCIfUcD28LtweRBng7x30PXnRrrecGqApgPWoanvgYy4bUOrb8BnD4NURBP&#10;oZ0WvJo7nAlgF3+D2Oy1NiCXUg/ADo0Hr5iGFEbqKubEkUuwJXoZUqMWYUvkUqrwYmxcvRCJaxdR&#10;hVdgByFeOXMa+nfqgn7tOiKiYXM0L1ke9QsVQ8PCpVCfFrpl2YoYER6BKZ9+ipgVy7A1KRY7UxOx&#10;e+smRgoO7uHd/NQJgnsce3fuwLnTp3Di6FHa6G3YlJBANY7Crm1bcWDPXqxmDjdh1DjEb4jGtNET&#10;ENi6HeaMn4JezdujmSDOWRjtCUt7qlT7nAXRgVDryxxGxe1JoASvNhlT95SANoiZ5w78hApMle2n&#10;yjNDiqtxYHus8WBBTIA1UynCJjTkMxstBQ4gaBoTDqIF1vxjLa6nqYT9+TM1rOQBrBxaCq1dGgII&#10;ZvtPcqPdx4T4E8L8sSK3watoRThb8TWt3s8B//dzMQcuztxaeyvRUnsQE/xWfI9/tnxUX6fCDuIi&#10;tNbuGKQWVKpweKnKhDgY/Vr5YWLPvohdtBjRCxZg98YYwruWEK8yiHfQTntqrNbLg1sSGIKWMO9M&#10;5HkM7XWMgXx8dwpO7kmzXFnWWpb62lealniGebFmNF3CzzYZ4gbu/nyTlpowE+InD3/7S1X6zcun&#10;ePuSSszjH1RiFa9MiT01TldkWeg/8H/+86cBLMD/w+v/fPcar58/wh8vH+CPxz/i2a2jeHQtxaAV&#10;lGrPVDyhSgvix4I5E7wWPnA9iNNtti9sa9Nvt+C9zOB6cHrnDmKd90TS7L9CbPbZp74C2KYZ+saE&#10;Ba2bP+wg1jTEWIaOms0kaDMA1rI7stCqRuuYcb5hfHekLhqNHWtmIGX5VKQKZEK8jQBviVmBtPjl&#10;SOMxZf1SQryANmyBnW+OXInl0yait78/ejRvjYAqtdC0eDk0KFSSdrokaualCjZujs+6U+mXLjL1&#10;3bopDsmEf0tSHE4dOYgzx4/izMkTOMu49NWX+Jpx/PBB7N6+3VQ4at1aHNy7B3t37MTq5SupzgnY&#10;nrIZwW39EdGhMzYsX4Ow+i3QnOrWjqrbPnth2svC6MAvsSDWjB6tMdU7LwFmXqnJ+OqF1lRA2VxB&#10;rL2UbGH3LILZVZ+lxP1VUeZz6Rb6gzwI+4g2mhB3IlyCWLlwFwKlsWKtkClQtRG5Pl8Aa/qiJkkI&#10;4ghadA1DtX0/uw9cwayjg7ktc+LWhFebordgtCbE6ugaQICl6jbpn0dNkGjNf29LqnBbbU3DvLhj&#10;NubZPgXuTDcSmIfnhLgTwQ4rUQGjOgaiT6vWmNi7H6Lmz0Pi8iVU4Sj+fVfyRr0C2+IcyNviVhvE&#10;KmrtTY3B/s1xOLQ1AXuTo5grb8ABtWKmxdnY8XHa6i9pqS+ePmitl4L4xgXlxF/iZ0KsNadv/3Ad&#10;937+Hg9+/8nZaW3l4luqxyrTLx/jjYpar5//N8T/ZavfGsT/EcjMj//95xta6jc2pvzmlRYTeIp/&#10;vbqHN3cuWDOIWjNfUHWfKU+mQhvMPlvtAazea4X3OLPyvvhGUKs/O5XXNjuIM4ObcS5LLZB98M7q&#10;wWvOQmcOb7KDgDVovaOAVUiJfQDHTurqs9bKcx3IZputM0shoHs5qCf2ROSkPti5RvOGnQpvJsBJ&#10;K2ZgS9QSbE9YjW0J+gOvRPK6xUikpU5YNR/xipULsHTyGIwIDUGPpi3RsnQl2ugyaFS8LOrTRjcr&#10;XQFDmbeumTsXpw7vx/4dqdhM+7Y1OQGH9u6m6p7EuTOnce7UKZ6fwPVLFwjxWebFBy0vlr1Oio/n&#10;4yNU7H201anYt3sPZk+ehs4t/bBm6QqsWbgMrYuV5xea+SS/vO1zFkEAlSggZyHCXNA6mSKoimqr&#10;FAxDctJKqwdaua9Z50KEtSDVWEUt5sCEVnba+pw1pPSRq0aHU2lDmKsK4M7vq5jlLLRCS/kEZ3FT&#10;D2WZB9Kqa4d+rerRU9eUJyuH5nvbEcy2BLQdlbgtIVa0+TC7KbMfP6s1P7eVD2J/Aq+5ycqrh/kW&#10;E1D3lyBuxRuHLTGUhSBnY26eTfmw4C2GTgS4c16qcL7ivJkVRAjd0ecdO6Fv69YY36cPohfNR8qa&#10;ZdgVvw5p0Q7iNMHM8Gy1VNmq01Re2eudcWuwJ3EDYY6mGsfRaifiDBXYKtVnlA8fxmXlxF8pJz5t&#10;ObHGi39nTiwllqUWwA+YEz+6/yueSpE1t1jL8tBSC2Cz0pkA/vcfBPjdX4H+N0H+v4T4/9BK/0eF&#10;LsL9Hz73p97/+gXevniCf79+gNd3vsKjKwKU0MpOX9HECTcMpar1/4L4GWF9Lmh94L5gXv2Cqv6c&#10;8ZLX3pOa/h1khey0C13Xa3rYecakB55LjQms1tuyNbd4bkvUSoVpi22dLYO4qwOZljrWF3+tSPPc&#10;INZ4sBtS0sJ4iXNGYNfaOdjMfDh1lWIWkhlptNOqWG6LX0lVphLTSm9cOQ9xjOhlcxC9dA5WzJiA&#10;Md0i0L1Jc7QpW5UAl0eT0hVRu2AxdK7fCEsmTWY+tQNH9++kEifi0O7tOHP0EOE9hfPnv8KlixdM&#10;hb86cxLXCPHFc2dw9OB+7Nm+Fdu3MAc7sN+eP7R3L7ampiBmw3qM+2wkVhLepMRkjO87GK3U9EAF&#10;8ucX2J9fZOXEHZQP81xVXC3bqhlJGvJR44aUWIUmLTvbl0rdlwD2o0oK4n6CmKHJ/7a2NC21IBac&#10;NiZMO92RKqzJCAotVCcrraGmUIKqbVBNhaX+/Nk9CHE3PqfurY5UWQHsR3Bbf0SlZbShCrdSgYoW&#10;WvmwQUyLrtA0RE3CGMobj62kSZh1cwnLVgTNabubynarzVQQ89/cie6jo+x0XgdyoGZ10Q0FlSyH&#10;oe3ao2+b1hjXm2nWchUsmdpELeeNWunScmyOXo6tUmSCvD1uJXYlrMFeQrsrYZ1d20WbvZcwC+LD&#10;zJVP79uGs4d24OxR5sQn9uHC6QMG8tXzx228+NaNC1aZVveWQP5dHVxUY4P4wa+mxK+pxG+fOwVV&#10;CGIpscVbKvIbHt+4HFkQ2/O8/p8/aaVlp32W+j9Sa75GIP9BRX/H+M+7x3j6wwlrBtEECU2WkBLL&#10;UgtqB7EsNM8FNePZjRQH73WCqxC89phKLIjTgfRB/FeYPQvtQcznZZ/1Gs1a8oGblAlgD2ZBa+D6&#10;jht9R23fYpuM8zXWleWrQrujhpQI8XhZ6V7YsnQi8+E5tNHTsXk1LTUjadUMbF5HCxy7BptlnRlJ&#10;VN6EFXMRu2IeohbPRuzSuVg7Zyom9e2F8IaN4VexBhqXrIgGUuISpTGqd1/e5SNx5tBeHNyRggNU&#10;4pMH9+HLE8cI7Sl8ff4czp+lElOFpcCK03xOFetdaan4grb6Kyq1KtZpqcmIj47C0kULsX7lakSv&#10;i8bapSvRrUFztCUsHfOVhH+uolRf5YRUJJ530TrLykk16SF3aSsKSdW0p3BfQtsnS14DuA/hlH1O&#10;D8uL1RutjcV9+TCPUtqO7+dBh39oSCmXjQt3YSjPVWhpWy0wrwkU6o/WOlnqzlJFWpXrtlTh1lTd&#10;Vh/xSIBbCWBGa0HN/LY1wWzJz1VBS00eXekE+n+ibWC0MF8JuoiSdgNSu6bWCGtG9W5FOy0lNufB&#10;9KGjAKYCG8iEuEOeQggsVgaD2vihb9vWmNSvF1IIcOpa9zdNWcvUiH/n5A2LsXnDEioz4Y5ZbiBv&#10;i1thYG+nxd5Ji717UxQOb03Eyb3MhRX7t+E0Qf7y2G5c9Jav1Zpbavq4es4Wzvvl20u2J9Odn7/B&#10;ndvKjW/i3m+01syPtRKm1p9+/UKreDiIM6vwf2iX/01AveuCO/01hFd5sWe1rQjG9/z5liC/5fv5&#10;3j8e3WRurJyYKsyQ0j69mpx+Lrv9TLBScZ9/4x6/JOwKB/EmApycAXF6busD+a8wu9g4Q1aaIAto&#10;KfE0Hn3qmzjVB7Dg9V1z6vt3iL1rypFdgcupsGejNR5MwCf1ogpTiSf2I8AzsGP9PF+PtFPjJFrr&#10;xJWzebfmH3z9YiSvXUQVno84QhyzbDYhnoUYgrxy+gRM7tsbIfUaok35GmhSsoKpcM+27bGaNnrb&#10;xjhCvAcnqMSnj+wnwEdx9gtCfIrqe/oLnCG0F8+ddgAfP4JDe3Zh15YUHnfiJOH98tRJ5siHsG/X&#10;Ths/jlqzGmtWrkJsdBx/7lD45SuBLsx3O+YpYQB3pCp3ZgQR4CDmx4JYY8SuuYMwqDqt9sePCC5V&#10;uB9zyb6E0wNY8NoQE89VjVYop+1GlQ1kThxAK91BSuyDWMvbehuUR6jDiwD35c9yC74T4qyaYpgX&#10;AVTgVu9nQ8sPshNUgqwwgKXGBFcW+oMcfE7DS1L6fLwRENwstNIEWGtZD1U+z99dkyaa86bQjCrc&#10;jLl0m2xMJbIXNJBVCxDMHajEAXmLMsXg9cLFMZAA923XCqN6hGJb5CpsWb+MAC/mzXo+kpkiJRPk&#10;FDovwZy8fhGVeSntNYH25chqAjmQpjnFm22ISccT+7caxN5YsS0QIDt98RS+v3zWVvtQ44et+PH9&#10;Zfz6E1WZMMte3/uVefKdH/H4/m08eahqtRYH8JboUf/0MwP4//jUVrZaEP/bB7nGkz2AVcH+U8Hr&#10;ep9uCH/o9c9uuTHjKwT36iYqcDKe8ChwXST7IJbyJqcr7yteMzUmxC99ECvesypyJpD/W5kJpiD2&#10;hVumR8B2J7A++6zwQWwqLIgzgeyFB3fsJMHdwxWy+NhTYUGsbVzWjeXrZ43A7g0LsGXtXFNhTXRI&#10;WTkDm5ZPx8blM5C2YRGt1wJr8EhYPhfxjKjFMxC5kDF/OtbMmIip/fsguE4D5sRV0aR4OdQvWgKf&#10;RXTFqtkzkRy5zuaoHt69DScO78OpY4dw5osjOElL7cVXVOILZ0/hC9rofdvSqNjbcOzQfpw4cgiH&#10;9++zwpYq1Nu3bEYUAd6wfj3WLF6BsEr10Dl/SXTJUxydGYG5Gbl4LoipxgI4nNa2F8Htl40WWios&#10;mJVn8nr/bLTMWd0qlQoNMWWMCbuw9bNoa0NomTtSgf19EAdSNTXVMISvsZlIPGpecH+qvjY2U1dW&#10;N81uomXv/Eke+BHeFv/IghYfEWKLHGj1SQ7fY8JL9RXELVT4YnSnHdcCAtqPaRh/52F8PIy/v9ar&#10;DuWNQcsNNeHNoSnVWPsue0rsz2ifqxDaMfzzFLFzf0Lcp3ULdPdrgXH9ujEfXsy/7XxsUnpEV5W0&#10;aiHVmPDy75y8jueEOFUgRy41iDUhQovlad1pGyPekYyTqkpLhY/u/mvDh4HsWjC/u3Qa31/9Ej9+&#10;Q5C/u4ifb17Cb2rF/EVrcBHiu4T4nsuPbVaTr2KtLi5vRpN6p//zz1fpMBvQBFatmQJZ4BrIvm4u&#10;g52W+x3V+M3Dm3h0NQVPLqvH2oH85IqD+Ok1KXImiAnscz425dX59Yyw1/B6uhJ7kxa8nNfCrLOD&#10;d+N0QmtHX0yjuk7tngFxpsgMcJyKWTr6zgVynE+NtW2LrLWpsE+JNXNp7bjuSF02CTs1Hrx6NuGd&#10;imRa6uTlMwnxDGxcxnPa7C3rF/APPo9/+DmIX0IFXjQDUQunI3LeNEI8iRD3Q7tK1dCU+XDj4mXQ&#10;ukplfBoWhkUTx2Pt/LnYuzkZR/ZqNcU0HKZVlqU+Q9VVnDv1hQF8+uhh7N+ahu1JiTiwc7sp8jG+&#10;Li1lk40Xq+lDsXb5CqxYvhyTBgzlF7YEgvNThTU2SmjVmRTEa11yFkMwQdbk+m6E1aYbEgZr5shR&#10;zIZ/VHzql9UVthRSY0GskIU2oAmnClNatlbKG2BDSqpKy0YTYD1Hy6uVOEI+LmBbv2h70W600trs&#10;OzxbQevMasect+X7WQkoQSa0DtxcaEkVtvOPpcB6DcGmInekze/N33EAf2ftkjiMv6uDmEe6ihA6&#10;CO3w2Jg3lqa04S1VJFPnliAmzO35/9GOCqyjX46C8MtfDL1atUbXtq0w7dMBSCS4CXRT8UtnI45/&#10;z0Q6rOQ1tNRU5MSV86wfQOdyYdvjV1nbpSDW0rXKh7/YuyW9Y0tjxJqSqALXxZPMi08fMpg1KeIa&#10;8+NvLp3E99epyN+eZ1zAr1Tk33+67mY5/fY9bfXPDuQHWnuLINuwkzq4MuYXq/os9RXA//ff7/B/&#10;GKa+vKZeaw9kg5nnmjwh0F/cuY77F5Pw9NJGWmoqrVYEUYHL7HRmiHWkdfbBq3OLG5nOGcyJpbgC&#10;WKqr5XacCmvqoeYEJ/5NiTNgJsA+JXbL0P4VYu/c7LSB6yCOnRhBuDNBzBC4AljdWXac3A/b18zC&#10;dipx2ro5BvGm5Yxl0wjyDCQupa0m0JvX8o9MiBOWzeIfnQAvmkqIp1KJp2Hl1PGYNWSwQdy4aBlC&#10;XBrhzZth5ojhiFw0H0tnTUfMymU4tm8nzh49iC/27cFxxtljR3CBlvrS+bM4TyX+Yv9ebEvciPh1&#10;a7Bn61bs27nDOrk2JcRRgbfYGLKaPpYuXooVCxejT8OWVJ5i6GzqW4wQ00bn0PKsxWzTsFApMSHV&#10;xIc+hMDWySJctrwOj1pm1kHsy39NhZnT0mZrSEn7LfUUmAQ4jNBoeRxBrDm9gR9Kgd1UwjC+X9u9&#10;qHClnRp60PpqZ0UBrkkQmqLYhja6xQeEmBZa9rkV82Hlvi11FMAKAt6Gauwnm06l7cbPtN0X5SD4&#10;eZYG0FJrp4kIpgmt+fMaE+DmWXKjBW11S1W6cxY0BW5HkHX04+O2PG+Tl9a+uTa988PMzwYjkSqc&#10;YADPRDRvxgnL5pgix/MotyWopdIqfO1LjsSBLXHYnxpn48ay0RpWOn3A5cOu0WNPuiILZoWrVB+z&#10;LV6+u3oGP9xgjnzzIn794TJu37puhS5rx/z9FkH+xTZde6YF9Z78TjWWtVYjSAbEmr3kFb1ksz1o&#10;ZaM9RfbAtgYRzX56zs/88TAeXthIlU10ubHGiwnzUwIra61jZlD/dyTydYlSYg9g3zpZPjvtLU+b&#10;JMh90Go3iMwwS5ETZKupyEkE1VNlD1wvNLQUQ3htiElWmuBmhth2QiTAkQR43biuiJ89jFZ6HtII&#10;slnp1VTeFcyFl05BIkFOXDqDEKuHmn/UVZrFJBWeRngnIZrHDXOnGMTTBwwwiJsUL4smpcrQSodj&#10;/dzZiF2xFOsWz8fKebOwbtkC7E1LZh61GyeosKdolY/s2838NxVJMZFIjYvBTkKalsS7Pe3zgV27&#10;sS01BTtoofdSgbempCAlfiPWro/Esumz0aVweUQUq4hQ9QYTHu1yEJiL4OYWwMVoo4va0jW9NIc4&#10;TylbZsfaHwWwxoM1FuwDxSZAfKwc2FWiexBiLbujPDiUuafWy9JKHYJYQ0uqUMs+C2CDmLCqH7o3&#10;byg9c5XmtWJWQZbt1aJ2rZULS2l9RS01czjr7Oy0QrORZKO1C4W2KVVvtll/2xlRnV+u51s3o950&#10;F21o05sQ4ibMiZUXq0rdRjO4CG9bqm/b3IQ3VwECXRBtcvOG0qAB+gX6Y87IoYhdOIvw8mbMdGjd&#10;7MmIW0ygl87h35RQ02UJZuXLO+PW4kBKDPalxBLmWOvgUv+0Gjx0PHNwB84QZMF8+rCz1p4qf60t&#10;XgTx14T42hncvHaWllrL9yg3vorffr6Bu7fVU/0j4xYh1sZrGkO+7Vuyx1tAz3VzuYIWYVWHlqYm&#10;/kHrTFjV2eXlxAYvbfW//0W7TfhfPLmNP1/8gBc/H3MLCFwljLTTglgAPyGY6RBfS/JZakUSr1HB&#10;7XnFRr4nAe+lw+uLxFmul9qKVgQ8KZMSZ1bhBNppi6ldCXE3JDFkrzMgzlBgwWtBkGMmCmgPXl1j&#10;TuyDeIMgHt8dacsmYuf6ea65Y/k0bGYunMyjIE5YwqCd3kg1Tl0zz6fEunvzj79gCkGejLWzJ2IV&#10;IZ7Qqwdala1gVtqvWnVMHNifefMCxFKB1Wa5RrF4np3vTk3E0T07sG/rZuxJS8UhKqwp8xdHmQMf&#10;xKG9u3CK1vro/v0EeRd202Lv2LwFG2PjrG86JSkZI4IiqFj5aKUJTIGypsKarRTCvDg8bwmEEOJQ&#10;qlXXXEVt5tIAQiwF9nJeGwcmyP0ImvYc1pRCW6mD4UEc8ZHb+UFFKetzfj87LXUey4VlpZUHa36v&#10;INa5NjzTyiE9qZiy2Lqu9sp2VFgraBHiVrLOBjMhpm1WU4eDOgfaEWzNGQ6iumszNxXHBmSX+rqK&#10;tApamrChxec1C6t99gKEOJdB3JyhvFgQS40VfgS3NSHW9RbZ8iK0Xl30DwrA7M+HYvV0/t1mTCTA&#10;U7Ca6dBaHiMXzMA63pTXz5uCWFrstMjl2J2wDnsSI7ErMQr7N7uZTCf3bMEJqvFpVaYVgpkQn/Up&#10;8aXTh92uEBdP4rvLzImvfZlup7VjorPT2jVRdvo73P/9Bzy6p3bMn/GESvwsfd2t+wRYvdWucq2C&#10;lVNkLRbgWzDAgmBTnW36IlXY5c1UY77nFT/n5dNf8O+Xt/D8xyO4ezEezwSylFgqzPNnglih2VAC&#10;mNcF8dPrBFfwKqTEHsTeMrQGspo8vHxYEKs6barrAM4MsV233FhFq64ZEBu8DubMEJsaWwhcB280&#10;wbVcmFBHCuZJfbBdzR3LJiNxyQRa6MmEmcq7dCpV2AcxAU6QGq+cQ4hpwXx22gE8Aatnjse6WZMx&#10;sXcPtC5bHk1KlEFQo0aY9dlwRC9djKjli7Fq0RysXDAbqxfMwZKZU7CK55tiN2DbJvXj7sKZI4dx&#10;htCqqPXF4QMW6qM+tGcP9m7fgV1p25CSkIiN0fGIjYvH+kVLEFKqGgKpsGEFSiOI6qehJM0btg20&#10;GerQCiNU3XhNc4j7UL2kvoL4L0NJBE2VZ4FrVpoQ91TwsSAOowoHWi6c3arL6pF2Q0oFXDGL4ZS4&#10;MLppTNiiBFWZOTlvAHp9G1812opZPiVuzmNzgzenKbAfQxBrznCEimIaw1bLZla5B+buvKYi10De&#10;IIZIkZnja1y4KT+jySc50dSU2C2IYBaauXEb5sRS4DY58sMvTyEE1aqJAUEdMGFQb6zgjXfVtAnW&#10;qLOMsXL6eKymIq9hrJ0zyez1tuiV2B6zCjvi1mBXwnoc3ZZow0pSYw0zqadaUH91bC/OHnK5sRbO&#10;u6JhpvNf2M4QWgVTW7x8c+kUbl4/ix+/0ZK2Wg3zsg053b39LSFmXnz3R7ecrbd4Hi318ye/ZVLj&#10;p1RjgZxpxY9MoWt6Tq+xtbh47V+0438+v4M3hPjts9v45/OfcO/aTjy5TJUVwFcIqiAWvAwPYh2f&#10;Xs0A2FnpjVTu/1JiwqzClirTPoj/V07shQdygiDmeTyPzkIL4J4E1wEskAWwgzicx66E1uW/6UGo&#10;I6nCMVMHYuuKKdi4cCziF45BEkFOWT4dmwjuxsVTCfE0xPM8jseNtNRJK5kz+QohG+bxDz5rAlZN&#10;H4v1hHh0RAjalCuPhsUJjH8A5o4Zhdjly7FtYwJi1q7Aaqrwyvm0a6uWYVNcJCHdhQtnTuLUoQOE&#10;OREJG9bRSm/CSYJ8dO9u7Kd9PrJ7D3anbUV8VCw2J6YwH96C+JhYDG0XiAACGkQV7kKAg2mfQ3jU&#10;KhehtM/hzIFtEQCrShdDH4YgUB6sJXe8YSQ7EkK1SKoCLRVWb3R35cEEMIxAqUNLEHckwB0YnWlf&#10;pcyaxBBGu+tUmA5A1ps/Xz+zK39WGJVexSf1VbdUPkzYXPGKObHPVrviFh8TcmvBJMTKhbvqM6jw&#10;WgXTFi2Q7edRY9xuzepitjOEGllafaKGj5xmp1uoSk1gWxPeVrTTrbITYObDrXnejErcvkIF9OnY&#10;HqP698TiSaOxfMo4LJkwEgvGDMdSPl42dSxWz5pof9dky4dXpIO8Z+N6fLE9CUfSErA/OQYHU2Nx&#10;mHny4a0JOLprky0sf2JfKi12Gs4e3Eqot+P88T1W6Lpy5jCufOmmKV7/+iRuXqUyXzuHH64T6G8v&#10;4peblxhU51uE+jdv2OlnWzzAWWtvtpNvYXlBzPi3LDXDFtMTxARY+fM7DU+9fmwbsr0lwO+e/IRX&#10;j27xubt4df8y7l2SqgpKHq8k4jlhfiFwdW5wO9X1IBa8T64xrsQ7iKXCXlhhywPYB3GSGj18+bAH&#10;sM7TIebRQexyYKfAPQzWDCvtlDh6Qjih5ZGPIydkApkQr6eljpuuvZa0XtY4xC8ai4RFBHnpJGxa&#10;QpA1+Z8Ax/tAlgJv1PASIVZELphmK3qsZqyfORHDAzugRanSaFqqLIZ07oLFEycgNToKx2iND+7e&#10;gZ3bfFMOd2zFoQN7cPnrr3D6i2O0yluQHB/D42acOXaEedUh7N6Sgs0J8djI3HfGuPGYOXkKtm/d&#10;gc0pWzF3+Gi0y1vMWgq1mmUwVdfmzfKohdItqMKaIKC1o6VmWl3DQBDEstG+opbmBatwpUq0jgYw&#10;YVRoyqB2cdC60Z0IYmeCLIADCbCaNjSVUB1agljAduONogdvHhFUYl3TsFMn5tFt/0HlVUX6w2ym&#10;voJXyqwxYhtWIsSeCmuFSwOYVrwXrbSq0735b+nOz+rJa70tFy5h/y4NnQUwB29r+y1rvNgVuFpl&#10;z0eA86NlzgJoJSVWUUsQZ82DFkWKo0+HdhgUHohZzIsXEOC5BHjGiEGYN3YEFvLxksmjCPJ4bCe8&#10;aRuWmaVWu+UBLSJPcPclRdqC8rYzRAqP6q1OjcYRwbwtAV/sSsLZA1vw5WHNO96BC8f24ZJv6EkL&#10;6n1DVZa9/uHGV1bo+klL3EqVb113q2L6rLVUWbb65TOCZ0NOrsjlKbGWsP2XwgexQtdMjQn7O772&#10;9fPf8ZoK/OrJLQL9Cx/fpUr/jic39+DRxTg8uiIwBTKBvUxYGc+Y/z7RYx/EAljnz+w1hFiKqFlF&#10;GcUtHmmhZamTdM2GlP5qpf8e8cyLDWLNVDL7rFDeq8c+eBlRVOGoCWHpEEdlgjhyQlesHReB+FlD&#10;kLxEC96NMYDjF45G4mKqsYaVPIgN4BmMmYzZZrMUUYR45TTeuQXytHEY6O+H5iVLoU35ShgVGk6r&#10;NhW7U5KRHBuN5LhobNuSbOO+Rw/vxxHGl+dO4cSxo9i5ZTMO7N5uUxG/4PNJ0ZGIXLEMM8aPw9A+&#10;fTHp89FIjowjxNsRvWAZOhQpj078Ygbl0zadglYA80vNMICVC1PFIgiuvuw9qGBalE5L6XggK2Sf&#10;pcA2MUEgZ3E9z5q80J1Qh6vDirZZAAdQOTtQKbUDQ5csrvNKOzto/NcDWRB3ZQ4enl0rdhRk3pwP&#10;7ancrT/IZi2VmhusKYU6usp0TkKdg3DnIMRaGCAPwnkD6E5Iuwli3nzkInpQdSNk7Wn1I/j7C3Kl&#10;ClpMrx2VXluzNiegjajyTbMwN86aGy2y5yXABdBS+TCBbqXFAwl303yF0cOvNXp3bo/RvbtixshP&#10;GUMwfmAvzPhsMOYS5LnjPsVKQrxpzSJsXrfE1HhH7Gprv1R+LIj3a03qlChCLZijcNCWtI21x1qb&#10;+hQV+fT+NAP5/LHduHByv+XJBrEWDNBOEcyRf7x+zgpdt3/w7WdMFfYAtm1faKdfPdd0xb9C7IH8&#10;T0KrMCXm0bPUf2g7GL5eEL99Rkv+jHb6+W3G71TjB3j38BoeEN7HV+IMYoP2ClVXFlqqS8U1cAUx&#10;zxXPLydQsWmnBbEmImSArDFiKrAgtpAaZ4Cs438rsCCmbWZe7OXAMVLfyRmVaUEcPSmCeW84Q0AT&#10;Yt+QksaJ148jZKNDsXHOp6bEcQtHIW7RSCQsJsy01qkrZiJl5WwbI3YAezGLULuIWTiDufBErJ4x&#10;Hit49+7dqhnq58uPwBp1MLZrd0wbOgQb167BpqhIJEVtwN5taTbl8NQXR7GXyrxj22Yq8w7s37md&#10;inyE1voUdm1ORfyGtdiWpAXc1mDRNObizIO3UYG3p25GnzpN4E84NMk9JF9JW70xnDZaIGv3ew0r&#10;SYXDLRd2tla2s3c25cNUtU9UwGLuSxh6G9Q+G82QCms8WMvLaj8l2WgteNeR0Nki8AStk5SYeafU&#10;WEvrCGIpsmy1lF+bgNvmZ9mkwnnR+h9Z0eL9rDaMpJlJmpGkfmgBrDHiFgw1ePjx52iRPS1Fq9+5&#10;m+wyf0dtxqZdIbQzoxaV15rUgfxszT22pXsIcGvCqZzYK3AJ5GZZ+bkEuEVOPU+Ic7n1uBsQ7tAm&#10;TdCTajwgqCMmDOmPycMGYmTvbpg0pC9mfD4EM0YNxbqF0xDDv7GGmFIJsuz0rvi1jDVmq/cmbbDl&#10;bA+kUJUF82YBzRRJ270Q4i+0Bao2XttPRT601fZt+vrEAVw/d9xAVlvm91fP2qbkGjcWxLYqZmYV&#10;Zm78jBC/fHbHIHZTFjOWs1X8L4gNZNnqV48IsfZ7Isi+ePP8N7x5cQ9/vrqLxz/txYOvo6i+AlY5&#10;rxTXwfs/w1NizSZSH7M6t7wx4syRnhNTkZN49AD2IE5X4akRBrFnnwVstB0ZUmBfRFKJI81S8zoh&#10;VmFLETmeSjw2AolzP6USj0OsQTyaMFONF413jR6r5iDeB3HiCoE7gzHTBWGO5R96DZV45RTmVuM/&#10;Q0TDemhSoBACq9fG+O69MK5vH6yZNw8xy5YhZvlSJNNap26Mt5U7dqSlYlN8NHamJltFWt1ae7am&#10;IWHdegKchD1btmBzXAJS4xKxLW0btsQn4vP2QWjHL7FWcNRqFVo7yhRYc2W1VKtgpnJp8r8DigAQ&#10;0h5UXW2I1ofqZus9Ew4VrQSs5vhKgXtSfV24iQrhBqhbuTLgH4T4fVrdj3LbpmYGMSNIR4KpIlcY&#10;weqqfJz2NjQbbwD8zA683loAvy8rLWhzmiJbLmz5sKy0+qhzWD91EH+mdjTszt9J0xVDeVMJY36s&#10;G4WGtAI+dEv3pM81Zv7bUmPDzHWb86ihpsZ8rpHyY58aN8+Zz5S4BY+CuA7Vul3VasyLAxDepgU+&#10;79MdEwny0PBgjO7rQJ7+2SBsWDwTsXRdSasWWAOI1HhrlMuNd8avwu6Na7Fv03rfutQO5v0p62it&#10;N7hF5rfG4djOjTi5exNB1t5N22x1zCunD+Lal+qtPs68+CxuqYvLmj+oxLfcqphaSE8gG8S008+f&#10;/p6piytj3DgzxF6kKzHPtUWqs9O/4d2LO/jj5V0CfMeu/fH6oeXGDy7F4enXqlark0sA/1WBPYA9&#10;NX58OS6j7dJT38wAJ+jo2Wlrs2RkUmCLqc4yOxXmDUFzhHmU0rpldqi4mSBOh5nQOiX2LHU3gzhp&#10;/mfMf8cR4DEGcPT80VTY8UgkuKpGq5glgDcSasGslS1jFytmMJgTTxuDZeM/x4IRQxBUoxpaFC6C&#10;wMo1MLFHL9q1XsyvpmDWqFEY3qsnRg0aiNWLFmL1kkXYFBOD7SmbsC8tzbqy9mzbgk2EfGNkJFJj&#10;45AQGYUNK9dgy8YURC9ajkGN2vBLXADBVFXt6BCmyFvK8mCDWIUsKm+3XCVcTkkrre1Eu/PYk1Bo&#10;uxTtSGhDSVJfXSNoPXxhOxnKSlPxwj9m8FyWWU0dAVpDWu2WhFJq6UEcSKA0hziE4IbnIMS5tIOD&#10;W7FDr2tHdW1FgNWB1YKwm+oKXIKUXtAizO0InfZWEvzq9uoqVefvGMrfSRH4SX7a8lzMo/lefR5h&#10;bk7VVSFLsMpK66jqtKkxQ+ctCW1LwUsr3TQ7XyMl5msbFi6KiNatENisMQaGBWH8oP5U5c4Y1jUY&#10;I3t1xbRPByJ66VwqsWv+kBprvFi5sUDeFkN7HbeSIGta4lrsJdD7k9bTZhNi27uJ6ixFJshS5JN7&#10;kgkx1fjYLlw8sQfXzh3GNxeP2zpcDuKLVGJtSv6tbb6mnPjhvZ/MTgtkVam1Ibm2P83cwSVYzVIr&#10;MkHsgfzu9WOCz3z6mRSY4BJiwaxi15sXd/HHi1t4dC0NT74myFbIyrDOHriZAfbO/+cEiHSIpzuI&#10;E2dQeQmsC0KtSQ5Sb40FWxFL+bCrSnuTGtwSOxo6cqqcDq9yYjsnvL5Qk4enxII4eckE2miCTIgj&#10;543EhnljkLic1pm5sAD2IFZuLDUWxDGLphrEa2dOwLIxn2PeoAEIqVIVbYqXhH+5ypjQndD26IFh&#10;oRHoG9gFXQP8MaxHT8SvWo3YlatMcTdQoaNX8stA1U3ZqIXio5CwZi3iV69DJJ+PW7kWs7sPQkSR&#10;yujMnDbI2imLIihPUQM3TEEllgLbJmgEVjmlFFGKJiC6MUfVBATb84ifYUHV7EVQvKVyuvkgVjVa&#10;Y8KCSKt2aOE7NXZ0JMia9K8ZS9rUu0vWfAjMKiXO5xYCyEbFzF6QNr4ggnneiRD7Kxf+B9VWjRyC&#10;z6yzAOY1QaziFl/jRxVuRzstFZYN1/5KWhUknBbaFcwK82ZRwHLppv/Ihmb8LG2O3pw3kaYEt1m2&#10;PGiejY8FKR835md70YLPtaQaN5MiE+CmDNvqtUARGwIMqF8PEe39MKZ/X/SmMvfpFICBhHni4H4E&#10;eD6iFs2xUQipsWerBXJa1HKC7EKqvCuOyhzPnFnqnLjOgJZCe9b62I6NOH1gC84ekhrvxuUzB6E9&#10;jdXF9SPz4p9vfm3boGpZW1nqe9ru5Q4hvk9L7bPVWlTv9dO/KvE7U1wfyGoE+RvEf7x5wtfrPXfx&#10;lgAbxFJm5dlU5z9e3cPTHw/j8cVoPJOltpyYQFONPXAz58RSYYGcrsT/K7QmltaOtqAK255KhFft&#10;mNr13yrRFgSZIQWOMfX1IpMK00JHjgslrLLTPkttuTHzZCqyYu24bti0cCSSl06wwlbU3JGImj/K&#10;KTGhdcNKM30Qe3aaNppWK3rhFEQtmGoTHxaPHIEFQwYjrGpN+JcshzZFSuGzTkGYPGgQRvXug+EE&#10;esKQYVgwcQoS167H1oSNBHkt5k/l5xPWnYlJSE6IQ9z69Vi/ZDm2bNmMrcyDx7XsTECKo0+B8uia&#10;p6Trg+YXPTgnVUrL7Qhi5sBaGD6MAGsbFK1DFaF8mFBrudiuhEGTEDQlUMMyNh7sA7gPQ1MLVchS&#10;aDgplIqr6YRa0F0THLQSpbqtbHyYdlWTGLoQoC46EmDtTCgFDSXEwdkLEG4CzjxVW6q08kFs/dEq&#10;ZJkCa6jJjRNrwXf1U3cgoMrh9Xu7secChNlVuJVra03qVryZNCLEjT/IjuaEuAWVu4Wq0VTW5gSz&#10;OS11U+bBlhv7QoC3oJXWgvpS4kaEvAF/9/o5C6JTzbrwr1MPAY0bYWi3rghp1RIR7dqiK2Pq8MHY&#10;sHAW1s2fgRj+rdVj7YEsRd6yYSm2RBLoqKXYHr3cYgfVWTDvlTonrDarLYt9aHOMQayNybUB24Uv&#10;NEniAK6eO2pL22pixM/fOYjv/kyACfEDQWw7Kf6M554a+/Y1zhhq8imyD2SD2TumK/ETvo4QP79H&#10;iO8ZtNqo/NVTVat/pbJTqe9+hUcX1+PFJdlmQnpZaitwE9Kh/S+IM4DNyIv/ArI954V7jRd6PpZ2&#10;OvNEf095vYialAFx9HgfzAaxU2QVujaM6+ogZiQS4sQl4xG7YDSi541CNI/xSyYavLGLp2aCWMNK&#10;Apt/2IUzqdYTsX7uZKyaPhGLRn2GGX37Iqx6LQSULA+/wiXRrV4TLB43gVZ6DOaMnYA54yZi3vhJ&#10;WDl7HqKWrcDKuYuwaMYspMVtRDKtc8K6dVi7eClSEzdhW2QsBtdqgbAsxdEjX1l0z1eGoNJGE9pQ&#10;wqpd8EMIq4pYFoRba0pbc4evqCU7rVxY61yp71lzegWv5b1UXQGspWNlrTXXN0IQ00prvWjtKSwL&#10;7U9YAghugNndnOk2WhBrnFgFLb1WEIcpD86an9Y3DzoyV5X1bU3wmtvQkitieRMdmn+ozq3s8CPU&#10;Abwm9dZ62LYnssGrWU8E2G5MBfnzCSMteUN+ZoMPspoStyLE6pPWXOKm/F2aMidWQStdidX8QYib&#10;EPLGhLwx1boRHzfOUQC1ed6qXAX41aiFxlUqo2fnTujUtBlC27RFmzp1MYWp0ao5U7BmzlREEuSN&#10;y+bzpq6W2/m2IMTm9UuwecMiwkyLzfOtkUsN4p2xdFVS5YSV2LuJipysopdWyownxLLU26GtULUi&#10;pmY5faPF9K6dsy1ffvXtZWxDTIT4vnaMYF7sWWo1f1h4y/lkVmRfeCqcWYnfqtvLur4IMhX53fM7&#10;hJggP/rVhq7ePfkFD2mln38d7StcJdowU2Z4PYAVOk9XYu+oEMiZr6cHFTk9+PivAAverj6QfQAL&#10;0PGhBJfASoGpxDq3CrWBTGWeEJEO8XoqcdLCz5C0bCJiF45FjNR4/lj+0ZwCS4lV3NK5QkNMVpVe&#10;NMMaPdbOmmTNAgtHjcA05ryBFarCv0R5tCpUEk3zFcWM3gOxfOI0QjwR83lcOm0WZnw+BpOGjMCy&#10;aXMQuWQFVs1diBVz5yFm+SpEbmA+vD4KPcvX5pe5OPoXqmgbgvUkxF2ptqGEVVMLuyj35LmaOVTE&#10;EryCOEK5MI8qBslGq0AkqyyIw6myGveVfZb6Kg8WzLajP6/Zdip8jdvFIQ/aE2JVgP0JSkcC0pkR&#10;ZDaaIYhppVVwsiC8IXysBfKCNUmCUGlxu5aErjlDaqxjc9pmAS0rbRBTjTVTSf3dPfhvUf6r313j&#10;zKH83YN53pmf688bQzNBzHy4IW8KTXhDaMbQDCaNDSsEsMJTYUHcmI8bMjduqDyYKiwr3TBbPtSh&#10;va6ZJz9aV6mOeuXKIbxdOwLsh44EuUm16pj22adYPmMSVsycyL/zdMQtnutAXjEfSStpq9cu4d+J&#10;IDO2rF9qEEuNDWIVvajEypUFsRW5tifg5L4UfHlEELtF5r2pilJiNXr8/N1lnxq7vZseaAM2QqyG&#10;j8y5sSDOrMaeImcG2lNmV6Hmdaqx4i2hfUOA36idk3nxi2e3+TnP8Oyn43j8dRQBTrLqs6rVTokz&#10;1NcDON1OKzyAM4P8d4i9x95R62X9HWKXCzuQDVjCK4CtyUPnBm+Ywa2IHE87TXgjCfLaMRFIXPAZ&#10;Nq2YTNWdiMgFY3nnncDHGfY5c04siL0ZLxvmq992ApZOGoPFYz7DqC6B8CtaCm0Ll0HL/CXQiNay&#10;TaHSGBdKyz9/MVbPWYi5YyZh0fipmDF8NCYO/BRTPh2JaZ+PQ/zKdUiJS0TC6vXoW60RFagE+uev&#10;gL4FKqAXlbhXgbK2aZiGV2SnBbIm+kt1pVoal5ViWVGIof2BNQm/uyrGViwqaGtjhTEiCLTZZ+W+&#10;gptHLTur92tesCxyByqdANYmZf5UOm0rauASTs1GUi4seDWGHMIcWQArp5UNDubPkoK3oJU2FU6H&#10;mI+pzC2ZX6tvWrmwFsXrrN8vp1o0XceXJlGEUZl1M1B3mL+GkfgzmzE/b8ibQH1+ViNeV07cjNeb&#10;SIk1pER1NXAZjRgNqcYWtNgNaacV9QlzfYJcm7lxZb6mZfnKaF61OvwbNERAg0ZoVbMWmlSuiklD&#10;h2DBpLFYNHmsrdgSvUDDibOQsJS2esUiWw1EFWvLkTcsI8QKp8Y7CLLyZEEsO30kzdnpU/s348yh&#10;7fjq+J70aYoaZvrhqmv2EMgG8S1CTFt9/xflxT/iyb2/QqxFA7QmV+ZKtQewd555GOpPtWlSjd8+&#10;u0d4mVerjZMhmFXwesmc+dXdK3hwIZYAU4FppQ1Ya/wQvLHpauyF2WkPzL9b6fTnfIWsvz/nQeyO&#10;XhGLUOvog1bqG82jtV3KSgtcg9t39OXEUeO7Ys2YcCTMHYGUVao2T8aGBeOpspP5h/LAdfAq9FhQ&#10;q9BhEM+l3eKdejn/2PM/G4buDRqgdcES8CtYGi1pe1tRLZtkLYC6tH2BVWpjcp9BWD11DpZNmY2Z&#10;Iydg0qejMX/KTCQT3sT1MZjUawAC85UjKMWYA1dE33wV0CdveapwOfTIX9ZaKTUvOIigBOWgdWUO&#10;qoKSxmqlXtqFwYNXO/VrSmBXD2I+DiVwXXktnOCG6T08ai2sEE3o52OBGUgoOhLc9spVFYRMK1B2&#10;5BffILYcmKEjP0/noVTmYFNmqbH2FM4LP1WjGU1t6iEVWerrg1ljwloIPn0DNP4/hfNmpBuJm5fM&#10;mwk/S58TQLXV6zRRohHf04A3h3r8rPq8ATTm76lopIo0lbgxQ9ZZyqtr6cFrjai+DZkT1yHsdfi4&#10;do58qEboq+XKD//a9dG2Vj20rFYDravXREtCPbZfP7qnkVjEv+2KaUyb5kw3iOOXzKWtZm68SnOO&#10;HcRqBvHUeFvUMpcbq8hlSrzB9jVW88dJjRkfTMO5ozvw9cn9BrEmR3xPiH+84SrUbpjpGwLsINZO&#10;is80q+nhL+l2WpMiXvqaPwRr5vzYU+bMoaaPf8pqv+TrCLHy4ZeWE6tQpokRt/Hm0S3YzhGXCLIp&#10;sLPVjy/F4xGveSr8/xdiXbOgdVY12qYZetd84VaudCCb+lphyzV3uFAeTIAtH6YaS4llqXVkOIh1&#10;FMgRWD06DLGzP6XyTkXM4kmIWjgBsUumEuLZBq1X2HJNHm682FPidXMmU4knYuUUQjxsMAJKlYVf&#10;3uLwy0OQCVxrfjmb5yzIvCw/1SM787J86NO4NWYMGo6F42jF5y3ChtnzMa3nQISVqY5W7+UgVLTA&#10;eUujR4Fy6J2/PHrnJcB5ZKVLWQFLU/NC9CWnSoVqH16CrOEdNy4rJRTQrlXSQGUIWlNeXpO11mQG&#10;jf9qxUnt0uBZ4kACoyKWAPb3ggAHUOmU41oezPd25tHLiQVxGB2H7LRyY8GnoaI2voKWKsmy0Zkh&#10;tvhHNlPiDvw/CcutRQu0AqY+k4/5/9WF0YE3Di0or4kR6uqq/0E2wusAVjSkzW9Mh6BoZDALZELM&#10;99i58mCz0S7qMx+umyUn6mTLhRoCmI8rUo3rFCmB9rXrwa9WbbSuUQP1S5XG8IgIzGSKtHD8aCwY&#10;MxLLJo9DJG11Bsi01asWWJFL63Ntoa1O27Akk6VebVVqKbHta5wWixO7N1GNU3HuyFZ8fWI3rmhT&#10;8q+O29I9Xv+0QjObHmhtaluD63s8tvFi173l7DTV+BnhyzRu7AGbWYXt2guNEz8kyI/xb+bH/3wt&#10;6AWuVtikChPgZ49v4c1jHr8/hocXYqwj64kvLxbEnhILZA/m/1mdFszebg72WEerSrvHmQH2VFgQ&#10;a0hJ60tb2+VEBRU5E7zuXEeq8NgQ5sIMU2TmzmPDsHpUKGJnDbUFAOKXOZAzINYkB69nWlVpFzFa&#10;kmf+VKydOQmrpo2nuo7D2KAuaF+gGNrlKY72uUuirSDOWQgtqZgtcxRAKypBW37B/QleYL6S6F+x&#10;HoZVb4ruRSqgLeHt+I/cCKJqRig3ZF6rBe20259m8nhjv2Eq8mQrYmol1bNikkA2++kUTOs9C9xQ&#10;qqoHseYBS3UjBDehCaX9DaOKylqHanKDLa0jiHPbNMO2VE/ZWLVY6qjKtCKQcGhcuBMBUZXaFJlh&#10;+TA/W7s+KJ+WFW9tY7m+/NcHsfJjtVd6Flu7HQZp2iRvRIGy6/z59pn8HTsRQPVSu0X0aJf5/oYG&#10;cnaz0w143YsMkAkvf2fB3UAgU5kbKJQL00rX5WtqMgevQZCrE+SqhFhRkXa7rpYVLl8RTStWRMW8&#10;vFE1akS3pPbLkZj9+adYQFVeM5NObe405seqkTiIPTXWkj5pUuJoKnGsU2IbP05yIB/y5cUn9iRT&#10;jbfg/LEduHhyH64wL/5WS/dcy1Dj337UePE3uEM1vmtjxgT5AUEmxM+1pzGt8HMqqLeTogdyZkVO&#10;D4FMiN/xNbLTtrD8ayr4i7uEVzcFKfxPeEmr/vbONTzUFqmqTpuVlq3OgNcLKfN7MdMIItU2jnDG&#10;zSCgM3shXoUtnSukxD6IE6ZIjf8KscuJNS7s7LRrsxS8PKfCZlZhB7OLSEIbyeMGXlPo8doxfG76&#10;QKRoTJigCmBBqyaPpJVzM0HsxodVmdYYsVby0B91JSFeOX4UetWqi47MgzvkKYmOeUrBnzC3oQq3&#10;ot1twy+pVp/oRLDDCXC4jtmLECztJFjI5uRqY21B2i2HdjUojp78DM0Eks3UWtHWwMHrIXx9MCE2&#10;9ZWdJrjqVdbYqi2DI6X17LIHsYKQRvB3CefNJFQW1qfGAjiYIEtVNbGhPUHRkI+nxKpIG9AMgWtB&#10;1RPQUmVTcX2+2XqCzHOND2vGkitkZacae3mxQHahMV/tmaz/i9AchdJvDCqeSfXlBrTCh40JE8pG&#10;vIkI3rr83HoCWUAzBKzBy3DwKh92aqzH9QlxfUJcj1GLr6nJx9V5XpVRhfBW5lFRI2c+VM9TANXz&#10;FUSl3HnRvHJlzB79OeaM+RyzPhuKmapWT5uQrsaC2Fv1Q2osiL0hJ40d79DYccJqCxtqohofoK32&#10;cmNvdpOq1NfOn8D318/ZRAjXQ62ZTNfx+y/fGsR3ba7xTTzRqpj3nCI/1R5O2tc4U26cGWSLVwoq&#10;s0F831lpqrgAfveK76OaP39EkB/+xJvDz3j36Cc8+3Y/nlySAtNOWz/1XyEWwA+/jsF7sYRUkQ4w&#10;Q+exDLvGkI22Jg++LrOl9opaCleZZkxyVloq7OYOu3AwM8ZFIGos82UFLfQGgrxeMDPWjg3Ghsl9&#10;kEIVTlhCWA3g2bZ6h0JbmGoesSLeN7ykTq0NVOLVMyfY9MP5A/sjuGQFhBQsi0Bb56oEAnIXt1Ul&#10;WvEL1Yaq2I7Qab6v5vlq1/quhNmKUlkKW0+w1qXS8EpXg9h1XKnvWfCq+qyjqTGVONiXOwqaCCqZ&#10;5u+qmOUAJtzKdTMpsRfhsuD8fULMFquSTCXmUa9Xjqu1s9qpe4pf/vYMDSs5aB24Gh/2QqppEPNz&#10;rUpthSjmw7zmJxUmaE0JXVOBSKi9yrRWr9SwkzYPV6U9hDcgNY7o53ThDUYbpqkaLhXWDaAxf59G&#10;BLMBr9Wlitaipa7zIUHm9fp8LGi9qM9oSEgbCmpCL4jr8lodPq7D6zWYD9egrTaAea5wEOdEFdrr&#10;WgS4TsEiqF6gMHPjGpg+/FOM69cH0z8dZK2YK3jDjl7AVIoRv2xeel6s6YrOVmuixDKDeDvV2JpA&#10;fFVqa89MjWRunECIXdPHl5rd9MU+XDpzGNcvfoGbV89Qjc9ZL/WvP1zB7Vs3bOme+4L49rc2bqwi&#10;lzcxQtb6pYabVOjy7aioSLfYDFNinTOHfqON26jgz59QdV9qyEkL1t8lxLcsXj3+BS9+PoVHXycw&#10;BK8q0Rk5sTvGOiX2APbiryA7hTZrTcXeOF2tlt19SiyIvXxYABNUVagtF/aB6wUBtiC0gjgd5HHh&#10;WD8mBOuowpoAsZ6We83Y7kjRuLAPYm0irmElhbq2NhLeBObB8YwMiKdg1fTxiJs5FZM6dkYnwhRG&#10;+9slb0l0Jqj+OQvbQubaqU+bfGs7EfU2d89X2nLeCCq2hoVCsgpKrUFFgAmthox0VPdVRK7ibnkd&#10;Hi14zZa6oRpLkdUIoVlKapBQASsdYoIZ5oNYCmxzfhlS32BZWFWUpaAM5aBSYbPJ/OJre9H2/OIL&#10;JDdjieFBzNcIXvVPuwUBVNDK56rVvEGo8CUItQRPC0YTdVcRaKmpbLXlxgRTTSCdZMH5O6s5RDcJ&#10;y7Oz57cCmgppmqKom4AgbvAxVZfXahLgmgRYIDuYs6MOQa7H5wziTxy09QQ3z3W9Ho8GMX//mjwX&#10;yJV5rMBrFT7JYVa6YracqMColIMgE+LKefl7NGiIMX16oWf7thjVS/3U/bFo4mj+3acjikocu2yu&#10;7fohJU5e7StwMTdOi1xmAHsQe6H2zH1qxdwSj2O7UnByH9XYGj92U421c4RmN31hK4D8cPVLq1b/&#10;dPMyfvlRK398A1v547ebrqf6vhs7tiLXY4Hs2WpB/DhdjdWiqTCICa0aPjyIBe+bl2oAIfC05y/4&#10;mS8f/Ig3977G46tbqMSuSq3VPx5dylDhvyixB64HrwdznK5lgth6pfV6Wmq3KZrWjvaGl9TYQUB9&#10;AMf5jukAM2IJb4wHMK1zJGO9AJaVHhuK9bTgq0aHI3H+KKT6ZiylrtXWHrzT2mMtkucgjlOr5eJp&#10;BnHUgulYN3cyYqZOwrCaDawBQ2CGFyiD4AKl0Tkf7TS/mFJiDY9ox/pufK4bbXI35szqsLIxX6qp&#10;rLQAlW3OCAFNmH2PNQZsFVwfvFJwNUVYm6VgtuBz/KzgDzXsk9envIRZykylV/VXFWzZa6moAUwI&#10;lYcK0k60sp2oVBoTFrwd+EX3xofN6kotCbA2TTMV5/u9m4EbYuLnEEJvBY9mjOY+oG2yA0M2uw1t&#10;cAe+NpjpQDBvdPb5DA0ltSdkagAR7E0YjT6Sdc6G2gwBbPERH/M1tQlrbT6vCQ1SaS8MXoZeU4f5&#10;b22e1+Hny07XIMBVeazMxxX5XEWqcCXmx5UZOlbKmQeVcuVF97btMCQsBL0D/DEkNAiThwzEAubH&#10;a+dOReSiWbbjR+wKOjVbq3qRK2755h2rr/rvELvhJlpqLSCgnRR3q1K9FV8ddc0f2kXxypfHcOP8&#10;SebIZ5gja2bTJSryNdwmyL/9csNstTcxIvPY8fPHKnK5+caZrfU7Aqx4o7ZL2mntMvGGefQLa7mU&#10;pdZ1NYDwBvCEyn7/B7y6/y2efrOXljqJVtotDCBrbVXqrzNAfi9hVu//UuF0mHXOo9osnZ32TXqw&#10;4pYg9gparr1SIMfy3PJigSuIGek5sc9GC17FBp5voMVeR4AV6wn4qlEhiJkxFFs02WGZVrRU1VFr&#10;aWnyv9SZVprgxqtTa5Eg1t14mptLPGI4uhcuhx5U155FyqNroTIILSBLXcR2MmjD6ECrGaYZRlTp&#10;cMIbwaM6r7pQiboQLimxGhs8KJX7mhrr3JTWdTF5RwEcRpi1D5EF1TzsE9lpp8Zq2gimUobq5iGI&#10;ZZl1TePBBNibA+zAo5ISqHRoGV5ual1aeswwC80QxF18EKcHP0uhNkzl0W2ovlpDq/nHglgzmLS6&#10;JXNkHluZEhNivlbVdb1PhazOtNKqggviNoRPwDfh6wRxXb5XyusAzm4Q1+JRYcpMcHVemz+7DiEV&#10;3LX4s2tRaWvz83StJv99NWipq/GxIK7Kc9nqqgS5Ml9XlXa6CiGukCUHatJODwsNQ79OHTGgc0cq&#10;cVdMHtrP1uRaN2+atWJuWDQTscv5fVEHlzfUZErscmJBrAkSpsIJVOGkDbZwwAEqsbZDPbYzCSf2&#10;ar7xVpw9sgvnta/xaa38ccxy5O8unbXxYzfsdBm//XSVefINKrKb4WQrfvhAfsq81irWmQpdqkq/&#10;1d5OBjThZV5sfdeC2KrSd0yF1cn1SuPHzJNf0lK/VF7841E8ukglvpxEBd5IoAmxz2IL4MeC2AM2&#10;8zEjBDeV12y1CmDdeE5F5nk8YXYboxFan6X21NjLi9Mhpk2OEcQqaPkAjhTMtNCCWDmxhRW3aKnH&#10;98TmFTOQwj/KFi0YbmqstbQyqtKa7KBJD+qZXjdnInOj6VjStx+6UWV75SfEhcohoiCVOB9zYqqM&#10;NvhSBTY4V1G+ppTlwwpN2le3VRcNFUklVZDyQeqFTSP0hU1sEOACmIqbvp4V4dXqFw5iWemCpsYa&#10;+3W5rkKVaZ91lnoKYt9jQScbq7FhW8FS0Hr2mbCalSbQOsoqG8j69/jg1WdY0cyscX67GQTwtVoM&#10;T+tKt9I5QRS4ArgFQdR5ewIkaIP4f9RJLkA5MR+roUTNH9qTqekHWQlwNtpiqitBdUqc1UEsQAlq&#10;TYJey65nR3X+HEUt/kxBK4irMwRvbf57qvNaNV9UZVThz7CcmDeMqjxWy85cmVHhk2zwq1QFgwID&#10;0S8gAON698K4/r0xtn93TBjcB6tmTcZ65sTrF/KGrsUhVs5D0hrmxOv4nVnPvDhysUG8TZaaEG+P&#10;oxJvXGu7KO5PibGlbg9t3WgQH9+dbOtWnz60E2eP7cVXX8hWa53qL/DNRe2oKEU+h1+++xq3v7+C&#10;O4RYS9tqhpNBTEX21uPSdMVnstYE0tTYp8qvCPErWWbBzLz5Fa33Kx/IsthqyXxNVX6p5g99xsMf&#10;8eq3C7TMyXiivJgAG7xfS4EzKfHG2X3Sof27IrvHPZBAcOOmdaW1dgBLjQWxV9RSldqDWOFBbPmx&#10;z0rHEVLBrKElq0pLeQlsOsCEfL2uMZZ9HoKUpZOxjQBrQ/E0HpNXL4Br9HCVa6myeqm9iQ9aznRi&#10;hw7onqcY+hLeblRYTcrvQIXRAuZ+/IJ2zFqANlvW2U1U6MrXyHaH5ChCxZOdJQBUT1fUIrCZIFZh&#10;y+yyD2DLhQWrANY1whsuWy2oZcn1OYz0Bg6B9hGD58qDpc6WFxvAhIc5sFRXAKuiLBVVVVhFLZv0&#10;wKOKXVqSR68T0IJbObQ+0wBWQctnyWWnXVXZQaxeabfLv2w0VZhwtyU8/oS4izYDtxw4HzryGEBV&#10;DCDEel4znZQLNySE9QhyPR5rf5yVwBJiHmt8nA01+PvW4Gtq8Fp1Al+D76tGIA1antf2QVztE76G&#10;YUf+jGqfEF6+TupbiVGZSqxjFR6r5chLS50DgbXrYGiXIHwaEYZRPXvgs+5dMaJ7GEb264FlMyYi&#10;avEcRC5mXkwl1q6Y2t42VdXpDVLiJdgaQ1sdu9x2z9T2qNpVcTch1pao+1O1PepGHNmx0a3JRYi/&#10;0MqZh7bjnNaqPnUIl8/RVl88jZtXzuEmbfWP31zEz1LjW98YxFJjz1ILYq2M6UC+bY0gniKbKgti&#10;D+instRUX6ryS3Vu0WZ7fdUvVbVW9frxr3h17wYeX9tFiBPNVgvgh5di0gF+eDHa2enMltqD2M4t&#10;//Upryb/+xQ4noosqJ0Ku6q0B2+0Clw6Etz0VksDWOobSnhDXBBoQazx4XU8SoEF8LrRIVj+eRDW&#10;Tx9CeKnEGxb6INaCeG6M2Iu4pU6NY5QfE+RPmzRG7/wl0a9IeXSnjda+uO35pWzDL6r2y9UKFBGq&#10;KjO/VahApYKWdvnTHFkNFYXRSmcGV+eageQBrbA8WErM13pqbPCqqm0Frfx2lJUO+ZDqS8jCZKF5&#10;rsKWNWZQRT0LbTkwodTQUXupI+GTEuuoTi0pqsaGtSyPilneWLHUWDcAU2JTYOb0hNd9prYo1VAS&#10;VZeKaSAT3Jb/yGogtyWc7RgBBEm5s9TYcvBseZhy5OV7Nakhp1WzVZGuz8+SCtf5MAsjK3Nfwvtx&#10;FoKaDdV4vQqvVfsoCxXYQS0l1jhwLb5P+XBNWuPqjKpZslN9+XqCXJVgV2EI4oo6yk57kZWKnCM3&#10;/MqWx9iu3TCWKjwkOBifde1qIH/aMxyLJo3GhgUzmBfPRMzy2bYfl0BOoqVOUedWlNu/eqsP4u3x&#10;a2yzcoVA3rMpGvt8IB/dQSXek4aT+7fj9JGdOPcFIT59iKEdFU/imytf4ltC/L2KXFTiX35ibvyz&#10;Vsa8aYvoOVtNiB9oD6ff3LATQRTE6ZMkBK0U2Bdq/HjzjGDrOQKuRQPcEj7KlQnyszt4/egWnt44&#10;jCcXmBdf2oiHlx3EKmjp+OBClLPTf4dYocq0LSzvgziOEMdOiTCYda6I940TW7eWGjx4Hs182Jbi&#10;EcQCmGETH3gUuDoXxDqqMu2F4FVxa83oYObFjAm9sYMqvJWWSPsueTmxQuPFUuHYxVThhVP5h5yK&#10;9dPGoXflKuiWpyh6FCyN8AIlEJKvGAL45WzPL2c7fblpm62IRRXWtMFwqraGVTTBPkgA56CSaqjJ&#10;YM1knQUujwLYU2Kz13qNFNjsMwGm6ip0LoClwmG+sDyYAKsXWtAJ4iCfJbb5wPz9ZJ0FluCVlRa8&#10;UmQbXqICe9Vob5zYy41ln6XCXfRZUnaqsiZGaH9hWefmVFAB3Irn3o4O7fg5mhHVma/rzBtdJ35G&#10;R8LbkfmoJjjIfjcjiI35cxvw59nwEEGr9VFW2uksBDMbbbEUlhBTkavwejU+X50/qwZ/3xpmqWmh&#10;+Rrlw9X0eh/IOpcaK6ryJpJZiT2Y9Vg5cvNCxdGxQhWM6BSIib374rNu3fE5IR4eHowZwwdh7bzp&#10;tNQzELXE5cVxK+bZhvObqMabo1e4zehlqWWnfRDvSlpvG5UfoJ0WvNpN8ctDu/Dl0T3Mh/dTfY/a&#10;VqjfXGYufP0ifrxxETdvuAr1LQJ8+6frpsQ27GTrVHu5sXaMEMC/U4ndhuUewF5+bDZa4VPk1xpb&#10;9j1nDSHKn18+xAvaalW83z6/g5e/nMdDQvzUcmHaaKrvY1nqizF4zHhPdlnQejCbCjNsfFhNHhob&#10;NkWWbRa4viDQWtHDdWjJTrsFASwvnkgFVhBcT409cHVcPybYF1Jf91hqvJoAryPQK2inY2YPt21c&#10;tkXREhFiDTF5NtqDOHrhJEQuUI/1NCz6dCAiipVEt/zF0a1QKebCxRCYu5D1AwdQaTSMYute+RQ4&#10;XNMIc2lcND/BIFBmR2l/ab9VqbZZSD54vRC8psI+Cy2AIz6mcn/iLLTC7DOB9c49oL02Rg0HmZ3m&#10;uWyvIA4iQIJOQ0mqCnvTDf0JtAexlqeV5fYU2MuJpcAewGaj+bmdqfwdedT6Wc0Ir001VA4skGmp&#10;2xDgtgx//t90opXunIP5MI9SYH/mqFocoDmjMV/bgCDWJfgaPlIeLHhlp2sbhAJSipotPQRzVVNm&#10;PuZ7q9EFGMAC/m+h9ysP9iDOHAK5Km8cTfMWhV+RUmhRoBiG+HXAjKHDMG5AHwztGoJhEUFYMmkM&#10;Vs6ahHULphPk2QSYN3ztlqlZTabEstGrqLzrLfamRGHf5lgcpPpq/yYP4lPaQYL58JfMh6XA5xmX&#10;vvwCN74+i5tXv0qH2MaKf6X6atke5sNOhX/GUyqw9m2yIMReSIkF6AuBqskNPM8MdWag08eSGbLe&#10;2pVRefXLe9cJ72Y8+zqJ0Mbj4fkoPCG8Ty74II4lqHEzZJ9dqFsrQVAbvDxOU07M56yI5ZTYcuKp&#10;PFc+TIhtcTxflfovEE8gxD4lzgxxRvgs9FgH8foxar0k1JP6IW31dGxZNxdbozRHdBHchAdnp7Uk&#10;TxThjZo3EWvnjCPEkzGzewS6FimNnoXLMBcuxi9lQafCzO06UWnU2G/DTrTTGvMVyMFU3s6EV8uy&#10;qjlCvc9a1iYiF+20LwfWxP70vFfgCmw+lhKH+VZ8VBHL28xbllpHD2azz8pZdfS1VVpBy9dRZRVp&#10;/p42rksIO/CxikpSZeW9qkjb9EM99l0za81ws5byOgXm+/UZstearNCOCmr5LyGSEquQ5S2K1+aD&#10;XPBj+Ou1OQvY/5O/CllMO1StFuhN+LpGPBfE9XkTqcfzWrTmNU2FmdNmgrea1JVQVuZzVRQfZDGA&#10;q/LnC+iqptIZIHtKXIVHU11+lgduZoir0VLX5o2ldbEyaFWwOJrlLozBrdph1pAhmDigPyYN6m8L&#10;zi+dNhar5k6x3FjjxYlq+ljPXDhmFQFewzxY9jnK8mBtRr43OdZ2jji0NdFAPr4rlbkwQSbEqkxf&#10;OnME1y9oLerz6Up8yzdO/PMPV3H7B1rpH7WcrdajvoVH9381Cy3VfeZTX2ejZYtd88cr5b6+o6yz&#10;O2YA7A1FCWB3/sg+49kTKvH976i6qXh6QZXpOAPX4jwV2SCe1gux03pbxE3v4yBWR9ZUBa20jlO0&#10;9I4UOILPuZUtFVLj2ElhhFh5MAHm0StuCWJNcPAWAfCmHpryElp3dACvGRNEiJUbh2HlyFAkzPsc&#10;qatnYNPqWcyJFyCNtlpjxW5lS9fkET1/CjbM0aLi4xA5fyImdu6ACFroboVlpUuiC1W4Q3aqML+g&#10;UtZuhDYid0l0zcvn87h1sIKyFyEUVC7lplRCQax+ac0BFsRW3BK8ssyZINbRAzvkYwGsXRd4/Ig3&#10;AkZGVZoqLJj5M6ydUmqsc4YgtokKvHloyVlVpZWX63dRk4fBSmg7ECxNP3TVaVfUUliXlm4+eh/P&#10;bW6xIOZR75Wia4xYw0NS4uYEUOthCeQ2/1A7Jz+TN5FO2QsYwG15U9BexOqPVndWIypvA76vAeFX&#10;w0ZdQlybdlyVaQ0h1eCNQbltui0WkATYgJUa8/kqfJ8U2Vlt2mzZaR/Meuxy4gwllpX2QsWt6qpS&#10;81grB11FkZJona8oWuQshLZFyyKgdAWE1qqD0d3CHcRzJpkSx2nFj3VLqcIrsSV6NUFWMWs9dtm2&#10;L5G2f9MBAmyVad9uikd3ptiexp4SqyL963eXDVbNJTZob33LHPhbGyu+c+s7KvEPeHr/Np7d/x2P&#10;7v1KKy0FvmOK++Kp1FY572O8eP4ILxkvmPu688d49fIJQ0cGYX0pwGmhpb5em6anyE9pq1/c/4lK&#10;vMUW0NMY8cMLgjcaj6jIj6jG78UR4vjpBFhHRpwANmgJsO/oQnbaVaVd15Z7HCdbzeekxFbcohr/&#10;XZFttlJmkMcRYqryOqtMq6ilri0exxLi0eFIXTaRyjsNG7Wd6Zo5hFgTvx3EXr90jI0NT8G6ebTU&#10;BPmzJk3NRncvWg7hBUshKE9h+KtIwy+5mjd65S1lS+pE8KhxYoOYsGnT7C5S0GxU15xU6RwK16Xl&#10;NW9IjTOrsFeVVgjgYMEq22wq7Gy1wlWnMyy2N7Sk5XbUZ61CmiJQamo2WGPE/J0ZstQGsQevz0qr&#10;Um0LxhNchVTY69TyCl0aqupIi65F75ppOEmFLYY6r2yHQ63TxZ8bwBtJB95IBLHWmW7NUF91Y9ru&#10;Bnx9PQJYn8eMYSU3hGRjwoQ0M8CelbYwmL3HgpsQ83UGcab3eO+vIuX1hQAW0FahZn6uMePKfE2t&#10;HHnQNF8RNOfftUXOwmhGB9E8TyHUzZkb3Vs3Y1483RbTU1Erae0SpGyQlV5NJV6bDrEKWXuTfRux&#10;+WDW1i8C+djuVJw8uB1nju6yOHd8Py6eZm5MRf728pf47trX+PbqBSrzBfz83VX8/tO30Kbk93/5&#10;Cfduaz9j5sEPXR78UsUqD14dtewOwX2tfZh0FMTq5vIdXxLmF4RYc4k9NVYIal3XogHPru2mhY61&#10;oSbZ6cfnIwmzIFZ1WgD71pzW0c4Jc7oCU429CQ9q7tDRe5wxAcIVtzIPM/1/Q6yg8pqd1lEdWyEE&#10;mLZ6Ym9sW0MVXjUTSVRigbx5/XyDWENM3sQHNXpsmK98eDKip43B4Oq1EUZ4w4uowaO45Xjt+KXu&#10;xC9qmIpQuUuge/4y1tzRhTa6S3a34JsWVO8i9cyuFstShJegE+QwASxoCa8UWeCqEUQtlt7YsLdV&#10;isFpgDrbnJETuxC0macZaqfCjKVklc8SPFpjrQstSx1AOAWxNXwYwDwSMBta0hATzwP5er0vHWYf&#10;vJYrZ1VumwctCZ2nwipwKS+W2ralCgfw9+jA36E93ycV9uPPUQVb7ZkNpb58X10CWI8AKmoTyOqE&#10;U9XoWgTZU2IPRgdxFmepDV7vmDVDoX2vy/we5dQGukHsrLWdE+IqmhTBY2XCX4l5eJ3sudGSqVKb&#10;/CXRhrmyppZq+aURQV2wVi2YhDhBq334IN4SvcpA3h6/ziIzzBpe2pcSZ8UtwXyAqnxo5yYc3p2M&#10;4/s24/RhN158/qR2UTxh1vq7axfwHfPj76+dJ8gaK5Yi/4i7jAe//4JHd28zP5a1JnSPZKVplQXq&#10;KwdwZojfKPRYEBvIhFbAmpXOiBcE/O1z5sXf7MOTryLxhBbaFJghmB8w0rdxkQp7kUBrrZUr1aVl&#10;C+FlAtY790LgOogdwK5CnclO8+jApX22qYc6ykarscMpsAuq8KhgxM0ehu3MhVPXzqUKz0b8smlI&#10;XSeIF9hkCOXDBrGq0lThdXOZF48Zgd7lqliHVljBEuhIgDXeqcJNF9pjW4mSFrprPqowrXIXKTDh&#10;kQqrCNSFcIZTfU15s6sn2uXCHrRS4FCDmCBqCCmTCgtis8d8zrPKmhusYxCPLtTY4WA3oHl0ELtZ&#10;UIF8LBVWbt6JqhpAAL0CV7qtJmSmwjz3INZECcEbKAWmjbahKoZyam3BoumGbtYSc2OGlFnDRoJY&#10;kx4U7fgZbfjaVrS1TQluIwLckEe1VyoaSpF5E6glgAmmIFaTh3JiZ4kzQ6zQucLBW+mDT9JhVui1&#10;KmjpNXauz+DNQPCaleZneDmxF1UIcWUNS/HzatPWt2W6FFCQqVGV2pjVZwAWjP4cy6aPx7r5M2mp&#10;52CjLydWyFYL5K2xa0yVBfHuJBc7E9djJ497NlGdZbGpysd301rvTcUJ5sgnDmy15o8zh3fh69NH&#10;cOXccdy4eIrKrGLXefz0DfPkm9eYK3/D+Ba///IDfv+VQBPkR1Tmp49oranEf7x9afH6hcB9ZjB7&#10;EHtwS40FsYadnBrLXkvFn+IPQv7su4N4eHY9npoKRxvAD7+iGn/lg9hstFav9EDWOQGVEttKljon&#10;0B7EbseIjFlMnoX2QP67AnsqLPu8joqrPNiBHMp82IGsItfyUSGIn/cZtgpaC6qvOrfWzLf2S/VP&#10;xy2ehugFWqJlCqKoxJFzJ2PZ0EEIK1oavYpVIMilDGDZSe0NHESAtZ2KbLSaO2xZHVpZg1cL0REi&#10;Qa25wQJTIAteweWgleV1S+V4kDr1FYy0xSpOqdqc6Xl7HyP9saC29zDssRsjFsiWE6tCzscKrYfl&#10;QexAlrV2w02etXZ900oDGL48WCBLhaXkKlipgJV5yqG6szyI2/PnSIX9edPQrg2WNxM+D+JGfNyQ&#10;4DYkdMqLBbGGlVTUqk44rTCVCWAHoxSVNtiCakr1FsCeMutY+UMBTRitycNTYn2OA7gCn6vIz6ok&#10;RSbIUmKdy05LiSvz96jHf2OXkhXRmwAv6NYHCwcPxZT+fTFv1AisnDEFa2ZPRezSeUhYvQiJVOTE&#10;NYt9ObK6tTQ2HGVDTWr62JG4DruSI224aX9qrBW99vF8b2oU9qREYX9aPPalUa23bcSxvZtpt3fg&#10;xKEd+PL4Plw4e4xW+wy+vXIetwnx7z99j19/vInbBPn+nV9wj8p8l/Hw3m94TphfPVWeq3W2nuEt&#10;w4P39ZtnhJdQv37K64+dEqtSTWXWHsi6/u7VC7y9ewN3ziXg4blIg9jUmAA/Ouez016kK7Gq0gJ3&#10;siD+q/JmDg/gzDBnhniDBzGBjVKPNCGWbXYQKxzA3lDT8lGhiJv/OTavm4PU9YSW+XDiCtpqwqtx&#10;YoVmNsVShaPnT2RMQjQhnt2tK0ILl0SP4uURxrt0Z+ZMnWhVA2mZgwmwVqC0ZWRzF7f1sLTLXyAB&#10;7vIBba/gJdi2V5IvD5b6hhBsqa7aMNOttIHpctqMcErrFFePBSpVVq+3XNgHs73Xvd6q09n4OnVY&#10;aXiIQGlZ2UCDWZ1T+Qmyg1FAa4jJhpmkwgwNLTkllouQEtOGE0apcMAnuaxRQ6tv2L5KBrLr1BLI&#10;Wiy+HZU6gOAr3WjNm4Ly5WYEpAmBbUz4mjB0bETANM2wLqMWgRTEUmJTYakqz70iVXVBRzV3Suzy&#10;YKfM3rlAZvDnu9BzWd1rBa9CMBvEtM9ZpMi8Gagdk2pcia9T1btRDt50S1REULGy6FGpBgY3aIpR&#10;7TtgWp8+WDRuNFZMncg0awaiFs222U1xK1ToWmJVao0Rb41Vxdp1bu2iEu9Ikhoz+Nz2BKr1xjXY&#10;tYmw2wQJbWCubi6q86FtOHl0O04e2Y7Tx/bgzImDOH/6GC6dO4mrF8/ih+9v4BeC/PvP3+Pub7cI&#10;8c+48yvz5d9+xv3ff8XDO1rOR8NMj/Huj1d49+4lAX3mLLUsNo9vfNBKpaXCr6nOr1/zuTfP8eer&#10;h7bax31C/EhKzOPDcwI5U07sKbE7d5AKZDum58CZ7fT/VmEvbIla3xixLQKgPmkrZDmI144JMjut&#10;0NCS7PSK0eGIX/A54Z3BPFgrNcxF4ir+MZZMQwLzYfVQC+joBRMRNXcCImdOQPTsKZgWFopgQhxe&#10;uAyhLYbAHEXQmXmvFnYP1fYq1iNNmH1Aa7KDzVbyTTm0Dc9y+M4FNcNAZmQUrgj0Jzp3IGZWWsGr&#10;1wh0nYd+TMutqjUj5EMf1ITT63GWCmvan5a90ewhwWurVvKo8d0AvlY5qz8/W0psQ00+JRbMUlxN&#10;RdSYsK1/RSjtOQXPWzNHbvJ+NlNWK2rxqJlMNlYsiLNqOEkAU6UJnkIQN1YQlkaEqyGPKm5pCR6b&#10;O8xrNT78mADzSOAU1uihvFhA83GGpfYAJqz8uZkVWkerSttrfMH3VfYpsVNjPs4qdXZgG8QEuiKV&#10;vEmugvDPX8L2PG6TLR/a8ibYKV9x9ChbBeM7B2H258OweMpY3wwndXLx5r9+CVIjl1oDyJboFQav&#10;oN1GoDWOvCXaNYNsiV2BNO0kkbSO9pqqnBaDQ7s24ovDqTh3chcunN6PS+eP4eszR3H51HFcO3sK&#10;18+exPXTJ/HjxQv45dpV/PbDd3j4G/Pi+3cI7UM8enQXD5kj31O+TJCfMFd++UydWVRewvk6kyoL&#10;ZoFtSk2YXzFe6rosuBaif/Y7Hl5Kw4Mv11CBNzBi8EB22gPUrSstRc6A2IWzzt6sJVfccnOJXTEr&#10;Q4GjBTOP6RMfqL5ubFjNHgyz0MGZwnVprRurmUzMibVQ3sKRhHUOtqxfSDvtQI5bNAWxDI0RJ6+a&#10;y/Np2DB7PCJnUY1nTcWUkBAEFy2J0IKlLAfuoryXAMtOa59g2x9JFWmFIKa62lrR2YtYh5bGjLVW&#10;tK5ZJZpqrMkQtmKHD+QggqhwiwAQPkFsYCqo1HqOYUNOFjz/iNcYugHoPbZypD6TsGrOr2ywg5mK&#10;qq4pKmpHAi54/Qm8F1bkIqAZ1Wp1azn1FdCaoiiANfe4PfNbNXM0pQo3IbRW2PIg5g1AnVhS4rb8&#10;LEGs3R8EuyY5NH6fQagaEtQGBKkBgdMYcR3CV5tw1eBz1Rk1+HoDmYpp+TCvVaVKKw92IDsrXYnK&#10;qciA14PZvcapMF/L91Xic+kQ+xTZy4lNmWWx+dpmeQujXb5iaKehMQKseeKd8xRFRIHSGFCpFiZ3&#10;i8CsTwdhyZQxNjFiI5U4fqXr4krRKpgEd3u8iy3RzJs1WULrVfN8c9RSQrwCu7dE4/getWGm4CiV&#10;+EhSDHasWIaUKTMRP2QMonsNx7JOvbGkfVcsaReKha2DsNqfHIQMxI5hk3F0xgpcjEzGd9sP4N6V&#10;a3hBBX7zmsASxse0y0/5WJA/fUrrLGjfvLDnpcBWsaYiC+BXAljKbCpNkN/SVj+4iXvn43Hv7DpC&#10;HMvcWOPEVFPXH61cWENNhHg6wWXE8nqszR12Cq1cWGFradmSPL4VPdQ/raMBHJ4+j9iWpxXEVFqF&#10;xoXX0kZbjNXYMCEeHYY1hFixjHY6cfFYq0Qnr5lHW73QQvOKoxdMsi6tTSvnYuOS2Vg7YzzWzZqA&#10;mDlTMaJlK3TmHza0YBna5WKMEoS4mKmxqS/DbLU2PJOlNoiptLTbbjIEn9MSPVRgQexUmPAROIOV&#10;4AZThYMIo4HLUJOGwtlkWW2Cq/fxtU6JCf8HstOClp9JC29rb6kirc/V+/UF9OW0msMbyGtS4g78&#10;2elK7FlqAqvlegxogirrLKhln1XIsgkLBES2Wfa5iYV6nzWV0FtLK6dNyZQSO4hluZ1iNyE4DT/K&#10;goaEUSE1Vj6sFTtUjVa3Vg3CaDZaR4Hsa/IweHld/dOqSmt4yXJgA1k2Wo+dSgtaD+JKHzFn5nsr&#10;fJyF0OoogAkzf56OXoHLbDVD72maswDaC2L+32luuB//3X7ZmCfzb9u1aDkMrd0As3r1wsKxn2E9&#10;1ThmsbPVsT5FTt6whIq80CI1UlXsxYxFBrRWxNxBpU5dOh/R48ZiRZ+BmNTSH+Nrt8TICg0xumwD&#10;jCheC5+VqofPS9TDqBJ1MaZkLYzltYml62JWpaaYUa4x5lZuhYW1/LG8QWfEduiNtMHjcWJtLO5f&#10;vIo/nlF13z7HM6rxI6ryw/u/E+YHprgCWnbawKXyeor8lqFc+rWt1UXQ71/DbwT4kdnpOLVdCloC&#10;auD24tGdK2IUVGq3CIBTZAeyVDhz8C5EoG1Llolh6b3Tbo3pcKwfL3gZ42mlxzMX1lHV6rERtNIR&#10;VOEIQhxBO90VSUu0I/wcbKRtTlk9D6lrqMZ8HEMlViQun4WEJbOwYY52exiHDTMmYkjDpuhIaIPz&#10;lzLlDSaogtgraslSu10LVdiiEgtGTYbQfOI8pWml+RqClgGxA83bFkWqrCKYYHaPCa9A9h0dyM5i&#10;21rPBrQrlMmCm0XXFEXdPPi51uShzya8DmKX1xrEfM6Gf/i5Cn8VtgisK3SpLTOjNVMrd9jMI75f&#10;1WgtPduK9replqclsA7kjKV5tKKHpmT68fUaE9ZOhlLopoSvESFpQLgaEL76tK2aelifz9Wmmnur&#10;eKgqbb3R/JzqhFtWWrOT1CNdjVHVFNdZZJcXM6/le50C6znmu/z8SrrOz6nA1ymcbXZHKbIpMcMN&#10;N/F9+iyDOAua0U53KFDCrHQb3oxaZ6XzyJYXHXIVQWBepk98bmTD5lj22XDMHzsCq2dOQvSiWYhd&#10;Oocp2VyLxJVzmLLNR8p6wbsUW2mpE2i9l40YgtFt/NC/Qg10L1gWvfKUQd985dA7XxkMK1ULIyrW&#10;x+cVG2B0xUYG9biqTTGmciOMKlcP43l9YqVGmFylCWbVaoOZtVpjXoN2WNTIH0sbBmBV40BE+/fE&#10;/nHzcOvAcTy/cxd//vkOz2mpHxLiJ88eOpAJuJRXRbC3PKpq/VrgMpfWGl1Sc+2w+OLn07h7lrmx&#10;ILaF8jThwQfu38OeV3MHrbUUN1oAe2rs65dWRBnEvsUBVNhSLkyAVdxaPyHUQBbADl6qM3PkdWO6&#10;MhzEq0bx8cQ+SF4+GZtWaXx4JlV3jg0tub7pmTa0pIYPbSi+fs4krJzOu+XEURhQrzEBLo0gQhqS&#10;l0qrZVeZG3sQexFmy/C4Jg8pb4Q2z85dyuyz2WbB54NYY7g2WUGQ+sC0HJmKqiVdTU3tqKIXz2mr&#10;1bWlx1rmJyyrGkPceLLBrKMWENDP5mdq/rCUOCSHdlXwKssaHnLKq6OdE2LvmibqC2JtJyqFlvXW&#10;MrNSYfU7a3fCFh/QSv9DPdOE+H0BSoBpiZsQMu2C6MfXa52x5rzWnI/NdhMuW7WDqmnVaAM5K+oK&#10;3n9kzYDYQFYPtSB2BS2pbjXeIKrxczLyXgEsBda5Ly+mda/EY0V+RgW+vgI/s7zOFXyPWWlCa3ba&#10;Fza/mCHlV2FLM6Dq0VYHFChpa6ZJjaXC/rkK0IkVRafchdE5Z0FEMGf+vE5jTA0Nw9IxnzMd4/dn&#10;6TwemSMv5vdo+RwkUSC2UpVjZk/CxKBO6FOzFoIK8SafvyTCac17FiqPvoUrYkCxKhhQsioGlaqB&#10;IaVrYWjZOhjM45AytTG0XB0M4eNPy9flc9UxvEwtjK5QH2PK18eEqo0xsYaLaXVaYFHD9lhcty0W&#10;12mLZQ0CkNbjM1xel4h7V6/hz7cv8c8/3+L5i2d4RKCfPn+I52oUoVqr2OWaR9QMomEnqfFz/PGS&#10;lvybA7hzVh1bUmJf/B3e9MfKmQ1igjqVqmsgd/OtbCkV7k5b3d22Z7HKtK+g5Q0t/WWc2NfkoRZL&#10;rW5pR6nwSCr4zKFIWTGVyjvbClkqYsla2/paK3jNOrYcxGtopVfMGIdlk0ahe/XaCMxHFeZ/vhQ3&#10;mDB3US4s5RXYBDiYYIfnLUV4NXOJcDFf1uJ4riLNc1NLB5sgFrwCVaEKtTV2MDyYbRqi8mqpupcP&#10;61zgZuNNQz3VBq7A9+XagluPdWPgDcBrk9TReqepkA7gjBCg/ox2ss52rjZMbemSz2BuqwkLKlBJ&#10;aam4LZkPu4XwCK8HsS8EbWu+V9uQemA3IWQGMMM1driKtBbAq/l+FoaaO3hOwN0KHjlshlJN/kyb&#10;S2yQ5WTwyOtOjQWxhpSkyg5uASybLHjNLiv4O1fkY50bzAo+llKr0CUlrsLnVPm2CrjsOz+zSQ7e&#10;iKjIUuK2jA4878RcuVOewuhAu90pdyEEZuf/L897VamB8R07Y8GAAdgwcSw2zJ6KyAUzETl1PMb7&#10;+6N7qbJox8/tzM/QrDe5tmAKQThFoXtBglysMnoXq4jeRSujF6N74QroXrQiuhWpiJ4lqqAP4e1T&#10;qjp68TX9BDsfKwbz2vDytTGiQm2MqlKPUDfE2Cr1Mb12c8yo1Qzz67TG6jrtENUqBIfHzsGPB47h&#10;9cOH+OOPN3j24gkePriLJ080zkygdZTlfnrP2js1McIq2s/u4u7V3f+9UF46uAyBbGEFLhWwmAOr&#10;Iq1zAiyI3aqWfA1hjua57XpIaHX04HVDSg7ijG4t1+yhecRrqcaraKXj5n3G/HeSs9NU4vhl6tya&#10;azBr2Vr1TScsm4145sQrZ47HshljsWTSSERUrobOBDWQeVEX5bxU3GBVpGmvBbEinHdYNXxoAoR6&#10;qcNov8KYE3s90Q5kQikIlStTiW3pV4PYQWiAS62lqILeB77BL7B1TlVX44gaRrwKt4Oeyq/n7LW0&#10;5QYvc2GCaDBrbFsQE9R0gAmu7LJmYama7M8vrIBWE0sA39uOllobgqtRQ2O9mrGk/NflwFRjHk1p&#10;9RyPArg1P7MZodNE/8a8pkkOGge2Cf8EUMNJ3npZtXnuLYJnj/lz1HYpJRbItqKHIFbwsVNk2Wqv&#10;W8tVqJ0aE0weKzAqMgSqAJXdVghmwV2Jz1Xl7yf11utt2IqvVS7u5eAqqrXMUxB+VODWWXKhc94i&#10;VOIipsjtsjNVyJYbftk1/ZQpA9/bijeBgHyF0bNSdYxq1RajWvihW+kK6ETV7qzRAQJs29Mq5fJF&#10;eMHSCKOljmBYSkao9TiEx/BC5ew8vGA52vcyCNZrC5dFqJqNGN2KV0C3ouXRu3glDCxVzZR8BIEe&#10;Q5jHMSZJnWs0wyLa7ZVNOmI9rfbqhp2wqfdwXElMw58PHuGPP99QmR/TYmuxvSd4RVV+RZCfPbpj&#10;c5ZfPHtglezXj2//N8QeyJ4SG8TTPZipxCpiSYW9oSUraAlg9U1rr2HXoZVZhbVIvMFsubCDWGEL&#10;AYyLwOoxzJsn9kLiwlGIWagN1KTCzGOWTDN4pcIZSkxLtGgGlk0djeWCeNxniKhQBUG0UIFmpVXE&#10;IsBUZv1RDOS8tNE8V2Xam4YYlosA53ALAAjiUKmkdWoJQt6RzfYyh5W6+tTXOrr0WgKv3R/0WHB6&#10;R11XeIDrPQLfe6zXaR0uQSwFVoXaGjwErayywCWo2tSsoxTGQJatdt1npsB8nUJL2WpLFU1Y0F5K&#10;ynkt99WKll7oMUFQaHK/VvtUKE9WV5ZmKNlcYQJUV/aZ19zE/6ymxH+H2CmxICZICv5s5cZuyqE7&#10;VuHrbeaSggCmDzHxcWW+t5IAZQhyp9ZSbfecASv19d0ElFe7zi7Cy8cak9Zi8xqn1ph185x0I7kJ&#10;Yf6i/PsXQwcqsH9OLQLB/xeC3JLHlgRfoLcyt5LN/s8CCa7+bwOz82ZKV9aF34Wg3Px7CVZ9Z+Te&#10;KAjBeeXmHNTBDG0mH5q/DLpIMFR7KVAKnenwOvN1XgTm43P8LoYWLoMIgt21SDlEFCprQA8rX5NQ&#10;81iuBsZWbojJ1ZthSo2mmFu7FZY39MdK5s6y2xu7Dca32/bg3SMp82srdj2XnVYftmY22fI/WpBP&#10;iwk8chD/r4iW2grkaTpXMO+ljY4iwPact6KHB7Pv3Jo8pMDMg9fxKHBVyNrAx2sFsgHs7PQ6wruO&#10;EK/RKpjTBiJlyTjbzjSB8EqB3dRDAT2PEM+xEMSCt4jaAABn1klEQVSy1KupxCumjcG8TwehCy2R&#10;hhmCmAcrF1YlWmF2mhDb3VWPBbBBrLFhwpXDqa6KTk5plceqT1rW2QFs6uuD0WAVqLThUvNge4+7&#10;Llse4gM5HepMz+moG4WuqUKtxealxBrnVaHLG+sVzPqCSZUdxLLO2kwtr1nqtnyNANYqlSpKWbeV&#10;YP2HrDNt8gfMdWWjGYLVtm4hqFJht/1obipzDuvIUuGqHr/UmmZYh4/rfJCF8YmFVFnwykrb4ncE&#10;SWtlucXwaK/5uDrBcFMNVeASaA5kNwVRUKpyLWCpqrLWvFaJP6syIwNivUaPBa+Lqr5ilkLn1Qmj&#10;qt+CuGbWnBYa0qr+/ie2WXlosbIIKsibeJ4iCKCFtsIdowVTDUWbrG5lFy0OoZw5VLDxqCmqCp2H&#10;WB2FfyNZaX5X7DHBVoToO0VoJRCBahbidyeQTk7rt3XkDUALMXbQ3HQJCSHuxM/xgA4pUobhVLor&#10;jz2KlUPfEhUJc1XCXBOjK9XDlKqNMKN6EyxtEoB1rYKwuEZLLKnRCqm9P8OtM2fx5x8v8fbtC0L8&#10;AM9ppZ8/ztiN8e3rJ/8bYg/g6GlU3GlalpbXp+rIawLWp8be+HA6xDwXxOsnElSGqtFrJzgVdtMP&#10;CbeNCauo5YOY+bCND88chpTFExAzfwwSFjMvXjWPsGrHhxmEeK4BLDsdv3Q2lXim5cSrp43HrP59&#10;0KlYKXQhqKbCuXnXpBIrPCW2uytDkx/U2BEmAAmR2WYfiFJeDSOFZeHd1wexB7JscoiCgGos2Qt1&#10;eQlOD1RTYQGu1/5Nhb2fo/WdlZNrm9AgwiyIM88pdsNGLgSx136pub6CWGqtJXs0I6kZwWhOdbGd&#10;GTxwCaxUOR1gXtMGaCpqyUY3JVTKg7WvsPZTqmMAS4HdbKU6H3zM4yd2LiWWha71CdVPVpZQ2RK1&#10;fL9BTKi8ri3X8JEBcRV+vjeUlDE+nIsg5zJwHdhUYL7We6zX2OJ5ujnopsCf4fqwfZ+vn0+Aa2XT&#10;InuqijNP/0cWtKaN7lCwKDrml6VmrpwjPxU4N3P/3AZxa0LsJ5B5rSMh14IRHXLw/zqnIh/zYR/I&#10;vAmECmQCqdDm8UE5+bdiBPGGH8i/mzoBbTtbujiBLHg7EOIAHv35Oh11rb3ms/O6f17+XrzBdNJK&#10;M4KZUEcUZfDGo/nvvQm0KXPFOpjMvFnV7GXNA2m122IulXplyy44PHkBXt38Ef/81ys8s90jHuDF&#10;Ywexpjz+xU5rjWmNDxvAnhJrWEmVaF9FWpY5c5uljh68Wulyw+QIrJ/kQF4nNZ7ohpYEslWklQuP&#10;dgArF9ZOiKtHRyBpLvPhBeMQt2A8oudPILRuB0SBLDXOgNjZ6TWzJmL9jEk2uN8+H/MZWZ08tNCK&#10;vALXV9CSAhNgbdmiRQEsCLoWxzP7S7CCBasqywL3Y4Y6s3w2Oh1IghgsiGWzdY0hcDN3eUmldd2G&#10;k7xrvjCged3aOfll0HJACrebvytqadMy5cSy16pCay6xbePCL6JWnhTEbfhFb+0LTfQXvM3fd7Aq&#10;JzZbzfdYIYtAawKEVaL5eU0IhyY0NOR7pcLeEJLCQOZzstVSZJvwIJClwARYC9zV4PtUnTaI+Vqb&#10;G0xQlaPqXABXfp/QCkp+nhW4DGQ+5u9Tlb9PZd5YvGEny3sNYl7j72irXvKz9ZyDWABL6fmZPoh1&#10;w/CW+NHP1vi1WkLrfZIVLXLRbRDMFoS8GX/v5vy8FoxWtNZWBNP8clWy8wq4fISNqQwB7kQL3llw&#10;E74uvAEE8XEIbwahUmLC2yUb38Mbrdp4AykA6j+QInci5Go6acvQUTAL5HYWBdGWR91Q2vPm0Llg&#10;SdtaSDB3KVScQdEpWJy5c1n0LVIew6jMI8pUx9gKdTGvUTssauyPxY0CML92G8yp3ASr24Xjxtad&#10;1lv9T/Vba1kfnmv+8nuCVSALYHVvZR4T9saF/9ro4eD1lDezEkfy3AM4HWKz1Q7itWOCbQ2ttVpP&#10;S00eBnI4Vo0ixAtooxdpa46xiPJBrFCDh1NkB7C3zvSqGROwbvpEjOrcEe34nyRwQ3KXJKxlaKN9&#10;FtqnwGHqm1aeTKWOIMxaY8ssseCioprCCjI+9po2vDzYU1A95+36oLzYA9Ozzt5juxHwqBuDga9r&#10;2d3Pk932dlpQPqzilhS4swA29XXFLFeBdqEdGASw8mCBq+YMrUApG63ZSQLUoBW8Fg5gd42vo/q5&#10;anRuNCZEDfl62zuJr/WW3VEzh3JfU15e01HDSlrBQxDXphIrF67Nz6nJ97pz2WsFVZrvqUrltQq1&#10;IBSkApSv07TCqrxmxS1et9BzDF034HkUxCpqaQVMy4F59Noz1UwiaA1mHX0gG9C6iRBktYTW+zgL&#10;mglgqrUgbsr3qyOtJT9Llrp9jnwGcQdCKng78jyA5+1pyTsavAXQhefBeei++J0KzkGwCbGW8zWQ&#10;6Z46a2VUQtyJQHfkc6a4PuUVyDqqJdSPn9WWIOu8fW6qM+11AFU5QLl7gWLoWKA4wSbIhSgqVOae&#10;xcqjN632kNJVMbJ8bYyv3ghzGvhhcbMOmF+vDWZVaoRFdfywd8Y8PP7+e/zn32/w6tU9vH52x0Gs&#10;wpUtBmAtmA5aB647/ne3lhRZw0oZi8ZrbHiDD14DWApMgG0pWitmqQqthfAEMM8FMY9rRoVi9bhe&#10;SFw0FvGEOGbRBMQumox4guttZ2orWi7SFERBPAPr5042iFdNGoMhrVuZZRHEwQJZQbW1qrQBrBzH&#10;rTEteF0+rGEmgkewFCEMr+XSYPQB6T22qjOPWjzPg9ZTYO9xOsD8HLV12gbkPHdBeKXSOvIL0Jmq&#10;IPW13RaskOVTX36RAwiwB60q0u14bjsSEh5B3JJgqM9ZPdHNCYAAVdFK0DYmTMp3zTbrKCXmuTZB&#10;E8QNDeJcNoSkPNhW7CCEBq8vXHcWz/mc1tNS/usVtFwIYj1HG85Qgcsq0wzlyA5kB6hZZrPDDmIp&#10;sLPOToVtOIpHwa5hJh09FdZ7Hcy65s12ckerUBPU2gTW1r3m65Sv1yHkjZk/t8ieG035mqYEvTmf&#10;0/9Vmyy5bDjKn5B2ImCCVscAPu7g5cWEOoigB+cuxO8LvxeEV5u0hxDSIEKsiSraeM7mozMEsQA2&#10;K+2D2I+fZRD7QiC3z1UI/rwp+OcvCj+6gNZ5CtlRDjKA0aUIv7O01irO9ihaHkPLVrehqXFVG2Bq&#10;zWZY3DQAi+q3xexqTTG7YiOsbBuMS2lp+BcV+eW7pz6IaZs9JXa90X+FNjPIzlJ7EMtKS5EJs/YY&#10;nkg77VNiKfD68Zr0wMe+sWGDeBThJbhrRlGF7ZwWe1J/bFqm/uhJ1iMdt5hBcBOWz7BlaR3IMxC9&#10;UKqs9bWmY+2sKQZxvyZNaE1KG7hBstC01a6S6CrSarO0ReIFr46eCv+v8MFoUPoUWtdt2xYBSEgz&#10;58AZBasM4KXCaibxQp1hNsmBua/u5m6Sg1aZdBBbZVpKzKOpsM8665rLfzUryc02sqEkfiGdGtNK&#10;84svWG14iQBbZZqPnRLznAA352c1YzRlfigV9rYgrU910vYqUmLBa4rMz3bjwQrB645uWElHqbPW&#10;kc7tjoKM1wSsOrdU4LLmDz6upvyXn6fOLD0vaP8OsTV/8JoALs/fWY9dbuzC5cPOQnvwelArR6+T&#10;VYvTO5dg28fwesMsvJFly4nGfJ0mc0iRW/L/Vdv4aP1xf4LWWau+EF43bMf/e4LXWe6IwAXlVs5b&#10;yA1B0jIr9Qnh9W65dbPm31Jpl74bVOSO/Ht2pMp2UmGLEAtkWes2PoBlpdsKZF5rx9e1489tR3hb&#10;8WahaEOY2xPsAFrsjrTb7SlGnbXQY9FyBvOA0tXwecW6GFupHubUbY0lzTtiScN2mFulERbVbo09&#10;46bj4U838V4MlTdGgApgLbljdvqv0MZO/rsSZ8AskK1Ti0dtFr6BIK9nrPMAVmPHWPVKhxBYhQey&#10;s9IrR/J8IiFeqVzXTXSQhY41iJkLr5zts9EzETl/ClV4Eu32NOuLXTlxDLrWqIGOeVXQchArVDUM&#10;VeeNFgGglRbEKmrZ+DBDFWqD03f0YA3zAWorefAPZX3VApiPPVA9gAVst1z8bD4O4nXB69lv5b0G&#10;sf7ovGO73RWouvzS2BKx/OK4YSWCy6O2S7F1tAxiXwWaRz9+2TWtUNvPWIskwbFZSQp+4W082MIV&#10;uGzrUl63VkuBzC+2FbJ8AEuJG/kglgprYzTlw051nT3WJIdaH2UhFDwyLzaIGZ4S63Wy1YLYW4rW&#10;s7ruXABLkVWgyuWGjhT8vVSwcl1bWa2xw3VsCWBe4+9gaswQ5M5KO/XNrMDeY4Et9bWldPn6evxd&#10;6vJ3aJojN1rkyY/GWXOgCa/p368mF0GszfRcwUm5LBWTNzf1kWsdNlv1k9Y6kDZbEEfk0fTVooS3&#10;GHry+9WTItCb36Xe/J71oBB0pVJ3Uu87VTYoD61xrqLpBa12VGg//s39eN5GNwu+pj3Vva2OVGQ/&#10;nqtZpa3Gtmmt21OB2xPetma3NUTF7zCFKbxwWfQrWQ39ilTAp6WrY1r1ZljarBP+f3W9Z5MWR7em&#10;y7wjhzft8L7x3rVv2mDaY4WTQCC89yAJkJCEkHAChKR329kTcSJOzJfz7cT5IfOH8lzXysqmX+09&#10;H1ZkVT31uKq88l5rpalf2vrTj0D8aEVz+nPv50J8JCC2GymPxjJpVRJY2XV2eGUGOWeq/xPAmNsB&#10;Mfb21kEgpqz6g52t9OvV4XClBfn11QMB8ivc6eeXgfzel+l/PM9JLJ9JHOOkUWMz0zmhZWz8IJ63&#10;9ObbO+FO+zjTHy+dSXsbl6XdXOCRqbrTQjw37eEi7EGJD85YlA7NWAzAC4CZY5PmAKwgV3COhdjj&#10;mFBmOAU1HxvrXms5W63KUvJe3eXh8ca/lfpWr+lW22IPEz85zjkekvaJkxpy15Hrf/mEh17URPUN&#10;FcadFmJXnbQbKfcDv7eiwsIbyguwLr/T+t+owCa2AMbsczPva7IEYJ8XHI8cFWDeFxBXlT8GcQBy&#10;xMV8dl65w32XpyXmpHTig6BniFVjtjl3dHWPADgnn4xxS2wccS1l7vvVcty7hO9bxG9VfZdyrBET&#10;6CX8D0dsNVI6mcIuqAC4wFuVociUzqbyP2ymEdzIsQ00PqpwBxA3A7GNmNdCbyTiVRXRUshoTGPc&#10;Ne8tWf/dE7g/uNNCfIg6dBiv7ljNonSiYXE61bA0ncbOzlqWzs5sTJ9T11xYUaV2/fJhVRSwd6Ha&#10;OyNWnhkwO667N+BtSD0VvF2ovRn1bpRYNe4G5i4U2rJXY3t3HTA7DJTv9uH39jN/Gcmvten+qqb0&#10;/eau9Ky1L/2wpjON+w0AA2LU9Z3DJ4X3rsvs5GRVNo8B8Z2jxL4mtrIaF4gLwMUCZJX4Vs5G253k&#10;UrQR/1K+Ih5+iQI7yOPZ5f3p3ddn47GljtCybzgUWZf66TfpX585yOMR+w/Tb4/vhb1+dDu9e3w/&#10;PTxxJA0tWJT6UVqV2Oz0EK3lsB31QGyiay9wa/un0bJRmmRSjYU31FiggTnc7Api492iuD4RscCt&#10;CbFTEo15BzFVeLiCOLvQdaPxsPAOCzGKbB+wE/pVXwdtxHrYmJXH+LcbqHzwmergMEpNgJ2o4Myj&#10;mNxPpbdbqYWKrtrmUVdaWZGD46iPAzmaIpE1BZcyPyM4HvJthedz87DKDG240rzX4ZVr/uaStLjO&#10;/I5IFlnynlEl5vzcT8wxypjRFEAJLoBxTIhLbDyamfY1gFKVhbiR/7GY/7MEa+T3NfJbhXjR3z5J&#10;S/gNKnVZ1uevII+WQsznB8TjpwbEmzjWQpzcPmV6lHmgC9eQa+y0xV3YDtQzYlcg7uRa564n7kGE&#10;L7jWQDeAKh9pWJAO18wH5PnxWCAh/rJuSTo3c1m6On91ujRnBTAvTcdrFqZDEbLhvQFyHxAPmMia&#10;bFfTTGCm4cB2cLxHgCm7AFiIO1H+dqwD9bfsnMZrmG638bNJsD6fZFK/KI3UzU+HZi9OJ+YvT2cX&#10;r0p31jalx1t70vP2QWLiO0cAERUGYF3icJUDTjPPGWLBdmz0n7eB2PK/UGItIL55EDcaiK/rStsf&#10;jNsMtMVeXRlJL4D5BUr8gv2fL+1L7x6ci6GWjspyQXgh/uPHu4BrPCzYD4mTH4YSvwViB3q8eXAr&#10;XRsaSLtnzk2DtQ6zdLglNh2QgXkE9TVOdkbTXrYFfC8KG8BWEBdF9tiIY6lNfLFvF5Qu9F/j3pzI&#10;AkrcZpf4yat/mIlWhWcCb4ZYmFXhQRMgfNcwpTFvNtV3agylNAudASbepcJpXVQs5/m6nePg7ErH&#10;M4Wp/LHqBkrlkMnoLqLyO/Z5K/C4vw1Ymji/6cNpAbIP+FaJzUgL72gCC3DXAe46oFkfEAMtn5tV&#10;WDX+JCBRbXMGOCt0PESN36bbHepYZY6z+pbEVray0kexUYgxFTgr8ZSqVImBGBPiAq8gF8vfV/qe&#10;cak5z//hpIhNxMibOW52ug01bUZhwyPhs7fj/fR+7Kg3YBqfAda9jmGonOckih7gDcC9LxMBeTIx&#10;MjAeRJEPUq+OIBSn6pekU7WL05naRenK7BXp8qzl6QzHjutm4wF+6qAQk2DEyD4Duw9lttvJRkMr&#10;8XG3IPP5xsWt/NZ2yoAZhValhbybshvod+FqGy46cGTYsd0N89PRuY3py0WrgXldurZ8MxA75nkM&#10;mCX2FVCPB8hRAvrtDK72/pxsBeLf4un/n6bfrlczlJzgcA2XuepOeqUqA7fdS8L804W96c9vL6f/&#10;6+0PkbR68+0tABZipx5miMsoLSF+/ehO+vXB7fTy/vV0rrs7Dc5amPbULwTWPLhjJMA1Q40LrRkL&#10;ewyAtb0oa4y2QiGjq4lts9PDqjLKHQAH6MANvCXzXBTaKYYOCjEG9rh9ykIdiizUqG+s4YXl6YQz&#10;IgESfcDEXzFkEnPbTLQTGAJWKnWeGijMbud9h0kKcozKQn1VW6FtpuI26S4GtJjbHuN9wrtViHnv&#10;Nj5bFR7NRmNCa+VXeV0QXpBjppKwCqqxsM9ZCmgzyFmVda8rd5nvKwMxVGHVN4z/E48tVY35PfHQ&#10;NF4v28s5HvEvpeOotYiNaTTC2A4F5zcI8liALfMor7wA3yqA93f7n1onz0gtANkOkG1A6LWwX7yV&#10;a92F27tjAlAAcQ+lcBm7ZoinVtMZfQA9MGPdHNMj2m2sjGvtCC3d5sPUC93os4ArwFdnr0wXGxoD&#10;6pMo8qmGJemIYZwJVcDrr/qSVWW/zz5k42b7kQV0u+orzFNrUeMMdeckYAZsVVr3e8d01NzfAMSO&#10;y46RX7OXpU9nNwLz8nR6ybo0TgU2zv1DA9RRoIWUMqYY8to7IY5zsjutFVd6rBL7qNIMcuVKR2Jr&#10;b6zgEQBz3GGWutIux/P8+pH0H8++Qom/I869Tbx7O9aTtj+4mFnpP3/6Jr37MSe0Xj+6l17cv5FO&#10;trSlgdoFadABHsbEtJYmtCIz7Xa42bg5gKm7vcfYGVgF2JU8ignwMIq7dwoxCKAf0D2yUcAlzuqb&#10;Xek8qcEsNTfVLOWYRJbgxrI/QDxARemnxY+1nT+egftMK1/Ba0Y0uo8wH6USSSvMpxZqTtxXdeMp&#10;hvGao604ZtJKFxogsuK+Bzmb2VhK3ruNz90iyB8JcnalSyLLUvc54uFQZV1q1VeFrYAFmIh9OWfs&#10;XGJd7dXCH9C+j3WzAhv/UgowAGTLgzdyoipDHMkt3tvI+4otRlGXYDEdke9qrMD9PwEc2wC8kves&#10;wgV35RG7bdqBt8MJEMDQwvc38V0dDlkFwOgCojHtQW1Lv+527osg+8A9rSxb1ENZQBbqnSi3HpSP&#10;+PkcF/uL2oXpPLHxtXmr0tW5K9NlXOtzxMlngesEru9R6t+nJlf17KiDiosw+xv8bgeCmLk2Vu/Q&#10;I6Cx6NRo6Duwdr67w8aEY12V12DDM2B9dgwEDcaIXal+T/1i5xN/BpxH0jsN1/odcL4LcIF01PLr&#10;AXkF7lh4tQxv7k4au13W0Xp1bSS9BOSXjtjC5X594yCuNPHwN2fT/3yVM9BvUWGXofX5SqqwfcKa&#10;fcR/YCaz3nyrO307vbh7PR3fsC31A93Q9Pynhs1SRzzsRAiAww2yv1iXepgLOoyL47OIBdaHqzl8&#10;Lg+ho/R1gHWNat1tlThGdFUutMvLxthnQI4BHIBbElnRHYX51EVdaEf0uE5WrNBB6XORI1llpQCq&#10;SFpR4bcTs5bxzAXiAHksxN5oKn0Mr6SCxyqUlpjQqsraKMy8T4gFeJtKPAbisSbAAbQg0zjoTofy&#10;8n1rgK2Mk44YWJAx4+Ki1sIe2WPeH0/8F9IAtQybFOAyAqvArHI7Qyl3J2VVNjudAV4MnEsoY6GA&#10;ClhtLMTvl8D1NdU4L+DXPMnRWigbcPSiYB3Eum38984P8HiEGHA0Y1QVMbqCgCMWSaggFl5Bjn3+&#10;h5ZhzkD3AdXeSSgy9ekzGvkzxMgXcau/Wd2S7izfkq4uWpcuLsTNnb8ynZjTCGAL0wFi2YPE1A7/&#10;NeRTZIYActg6WkN9xV3eS/ztTKj9sxbjVQJnPR7kzMXp0Lxl6ciCFemzhSvTF0vWps/83AWr03G+&#10;Qzu5dF06yfFxfwfiP+4dDVC1P8xAR6IL1xk1LhCHOeWwUuKxABcFtvwrxFmJTWYN40ZnJdadfoW7&#10;/fLG0fTvT2/HKh6C6mNZfv/e5w3rTld9w9E//DVgV/HwQx/dcie6lz5fs5kLsyAN1aDGXJShygYd&#10;fI45IUKQNYfJ5XW3ZgNthnoIqIVd8GJRPY7tQ3Ejpo2kle5x7iuMTn+TVQCcE1p1yVUzVVtdZ1V4&#10;gPMcW9tPi78TN9qlYXsxl4W1RY+F6ajM9vdabkclOnB7VdsCrcpQQG53zDMVPncp5bWyVOKx4BoL&#10;W5rQyu407nMo8bRQY91ps9GOjQ6AqzLi4rAKTsqYmcT5a/kcB1Fk9VWFKyXmfSa6svuMAmt8thD7&#10;1P/iMhfFLSpcupni4WmcX16LVS/5f46pbjTJxXZeEOA9sP8VyHnVTBX5I36Pa1GPT824xAHxRDyf&#10;aQ2pW1X2egKxcfDu6FbivqCGqrCKLMRe+wA1hmZaosyAbKxs5rozZkLR4PKbHXutiz1EI+DgD5XZ&#10;lVqOoI4ncaVPz1mezi9eg61NZyhPAOCJRSvT5/OXp+MLlqcTwHhkzpJ0bN5SgGyMUts3MwN8aB7g&#10;z1mcDvPaQUrtMK87NPMwr7uO2NFZvm9FuNJH5y1Ph4iPx/0GnO/uH81KXEEcxrE/2B91tQVX9a1U&#10;2Fi6AFxMaMdCXEA2Jn6FqcIvjYdxp12e9revTqb/eP51+pdnD3GXgTZi4fujEAvvHz98jQt9D5W+&#10;F/D++uAO7vT99OLO9XRk2TpUN6/o0Q+0mjA7JXEQcGNuMWCOCC/mSh+Wutdmrl3Cx5UxY3lbk1Aq&#10;sjGtK3WotEAb7nLAm13mGLzBts9xcvSOca9q6xrO0flP5eijIjmX1T7ebuMuKnkGd2KlrA6FJOZF&#10;LdtVYiqxGWghDhWuzP7NNip66RtWiZup5E0Aq/vsEjpbqcAREwNHM5/roA4z0q5S6Qwlu5aKG61F&#10;TAyso8bnBsCUASWf7YCNktByFcuYBsjreeohkPK7chbaQR7GvxngMtpq7Kir6HKq9vPorUqt+R3R&#10;dxxQOzGCkmNlaqLAFogLvFFyzCV+lqLCKrHJLadOCrHxsMv27MK17nEbBdUL8kHzfYDnSiB2M8X4&#10;Zsq45nxvAFsB7GSJdj/LkV/8p06A7vA4jXAP0DsbyllSqrZelebsqJiowjnabuqC85R9qJ/fu1sv&#10;YCLfHd9fQ52dFaPFHHCykzK8A118zutlf2A6wqL7PJW66Ugv4ue+KQgE55gwc0nmPv7TrvF8HvVr&#10;nOBmpQXUSoX/BOA/738GwEer/mH7ijPEv2HvgFeQxypwgVjlLSCHClfTDiORxfEXAfHB9OIan/Ho&#10;XPofQOzid393nnAsCl+e/l8gfoBCf5VeP7wbAL/8+hbu9N30y40r6agQ1y7CFsaypQEwLsoQEA8D&#10;6jCgOrNJlR2FGOW1NAHmOY6F7QNiF1O3DJgD1jxcMib8UxZ1tuUV5P5KhWOuLzfN6YKu5azt4GZ3&#10;Uwm6qJya7nCASCWOea1A0M5NF9iiwo5xFlzL9uqYELfyXocPNgGT60BrzdrHGeItVOAtwOBwym18&#10;5tgY+L+yPDc49/lGFrpykwXWlSzz84ZV5QyvCuj+atx4HxxeMs8Z4ilVIguI+Z3vVfgvEPu+gFcF&#10;FmT2uT4CPQp1vLd8Bu+368rupOo3FEXOCa+P01Jg9rgegzGxOYJOu4sm5EkOO3CrAy6sn4qv7Qas&#10;XcCrEpuhjsYT6+Q7t/N7ugWW/+IEipbxk4mrJ8Vot1bBBs6IVzmnnbIN0Ns4t1XY2Vato4G28Qau&#10;DHwN9YDS2Jb3+/m65pEb4TN6OR5xOr/FBkYvzPP13iIc8/fyW+0ec7y2nqWLFXwafcdL8moiuNjj&#10;/rjtQA6gBeIYpTUK8bGAuAzuKDGw/cpC/FcVLhAXgC2d7BBPfAiIBTjbS4B+c/vz9M8/XEv/+su9&#10;9B+vfNIDIJf4FzV+B8y60L//4BMQHwTA2ov7N9MLyp9vXk0HF69KQy7JQ8wxUDsvgn/ndjppW0AH&#10;cZ3NENp6FYidPhb70/Lrtmj9lQmypVPO7NvNqozrrPvsPhYLvVfAB8RYKLGKzLYudI83gxtmS28l&#10;UYGFONZ4BoAAFACcZRQxMfslDg71FWL28xDKiakFwNqopC7o7nBCXeesxFbePHhD5S3x7xZMxf0r&#10;wFuoZKHEmOBGJhqLfl/2jYNjZhClr4USC5MQ890uxZOHVo4HZI95/iRg1qUuUGaAR41zihoHyFic&#10;j2squOU9pQFYDQSr3fY7+e4yBdLvLGocxra/z//iwBWvh2rZa0OKsjn4wsf57AQUoY1+26qxDmhQ&#10;RBvMnHcwLwG4Jg/5bidQtEzAs+G7I0QB0BZ+7zZ+21YbVFzvLdyDbcAb9gn3gd9qaYO7nXsvoKHY&#10;/KYSX0c4xbVwYQK7GFVoh20OITzGxQdwm+0++hw3/MvGdel04/p0evnGdHH11nRldVO6tr41XVnX&#10;km5sbE83N3WkG+vb0p2NnWncG8G8C6DEv6Ojt8KlPoYLDcSRrc4utPC+DYB1p6tYGHOIZUz2r+DV&#10;IiNdJbUcqWVmWiV+idm19Pv90+nfntwC2lvp31xD6+UPeVDH04cRB5vEKhD//v036c0j4uFvbqfn&#10;92+kl0D85OrFdIB4Yw8tkhDvnjE7Mn99uB+utjA4BVXG+gHXidvhgkwCVmzQ14G8bzI3Gsj7dH0A&#10;VxgF0dhWV7lfi1U48r5Z5wFaTDPPodyWRYkjBs59kT3sd308HbNlze50cYmFONbAEmLhDXBV4Ax0&#10;KDEm0GUMtHFxrGJpFxOfkRNaeWmdGE7JuSUbnSF+7z5rea5wMd3pDG3u+82KnIdTZrgL0LrUAqQ5&#10;+CMrswM8OMb+6r9lkFVmFbmAWAAOcHktq3blirtNuQZwsgqPtRxbC/JaYBg7rFOgdaWFV3OEmGGA&#10;nsU23tcGZJ1c713A6TBKJ/+7/I7bu7i/1gFVTZBVOoHv4HznGzs004ywn9EGgG1A68SJ8Hb4LZrd&#10;V6pz0wQh9hiQo9D2R28bz33gmrjMr+GOywF1cO1UeOPtnXgFrgPmmO19sxekY/OXRYxs+fmSlenU&#10;inXp5PJ16ZS2eHU6uWR1+mLJqnR0wbJ0hLj3xEL2565Mn81cmvbXzE/7UGNXDbE8NHMxEN8BTCB9&#10;dx+1/cpYuMTA9hezD8Qmt4yJVWFd6lBe4QfagFhohbeCWXAzyA6x1ID3qjExLjVKHE96eHg+/esP&#10;NwH0evqnX75J//7qSVbjnx8A8Vfpt0qJ3xET//bY/uEM8bN7N9LPX91MP127lD5btSHtn7U0jdQv&#10;jGTGLpUYiO1g7w9QUWJK1TnfREDlRgp5H8rsiJrdHBPiaKVxW3YAoIAKsmprvBxdRtgg5w5QKfoB&#10;2XMEOJJXtuxYNxB1A28Px4VY9yjcZSpzZJipdLrTqq4AhwLzuv2ZASxwx6SFANzBHfl4HrRQDaek&#10;0glwZKF5fQvvUXkFeSuq4rYjswJezEq+kc/SXADAGNhJA6PA8psc5BEQc34cowJqqm+MyhIkypjk&#10;wPnOPgoQ+W5dbEFew38Yq8RFeYXX7XiPoMZ2Zbyme+05a4FhDarmonihwJW5Hft8d3Rt6R3we21o&#10;NvAbjPe38bnO1Iqx0Vz3PlzmQWJIxzUPmoSiXtjfG5MfuOc7cXMjHhZi3tOme6waY7rIHbrTfKeq&#10;2gysTXx+7ncGaq5FTK5QiTnmUzLc1q122Ktzujs/8N6itlP5/to56cCcRWGDCI31c6TWHhR7VQjz&#10;ambHCC+3XWLI1UlGeM++hvmxlrqrhRgeRtcpHuYBwB1he0/d/LSnFmN73Fshxt4R975z/DRlzkij&#10;tmEZYKEtbnSxcJtR3IC5MheEzxnpvdV4aUvUV4gDZvuHD6Z//vZC+qfH19K7xzfS7z/eTf/mE96J&#10;jf/pl6zEutNvvrub3qLIv353P716eCe6lp6hxD6m4+ebV9KxtRtibOkwrohzNZ2zGS515VY7uyRm&#10;mADwWPN1l1Cxy8FYZDc32NbaGES32K6hAq6m4kaMArAC7CJ14UZTGeznVXHDdaYSWMY+FpByM2Ph&#10;diq7NzZnm7PKCmmASoV+b+xTMcOi4ugq5q4kE1iCGwD/d5/k/35CQygyFXkT5+peqroCbEVfT6Va&#10;x/nr7EoCwvfTCVFcPnfUeG8BWFMJhSbi0rDcpZSnHQIcnx0qzOcK4koACIj53VHymts+QG0ln+Ux&#10;oS1qXTLawh1JMtzRAu2oAZIA+/tsZMJ95vs3Ecs38RvsC3boqdfUe+GC+zbKQ4DhMMg9QLuHOiDU&#10;EVfasOOVRQwKwPbTdnBvBVqI2/lNgtwSLrTw2nDqYqO6NKC67VvxAgrAW9j3/qjq3dQLs9+7J7kG&#10;tjmaWYCINxheYjVem0aml3NMsJnk2uWorKl4ddMQDQUI65vO+3Gxxy7z475js/Uiy9wAS7tVx+lK&#10;B8DCG5MgMsh5LPX7bPRYeLVwpYUYxS0A/4MbrQqHEudZS6+qCQ8vLu8B4k/Tv3x/Lf0pwKrxD3fS&#10;n0/NUn+X/uXF4/TH0wfpLSr8+nEG+OW3mN1KKjEx8U+3r6UnNy6lE1uaYsaH8bArJgw4RI0/md3q&#10;DKoXQRUuAHuRy/E8AKAmZyyxmE6mwmKhwrph1bZwWzl2eX6ob05aqLSOrAp42c/qm2MsIY5tygAa&#10;6EKFsVYqX4mLoysJd9jlZGLiApUiWv7KSpdSGBU44OU9YXxuxMK8z6GVpSspBnQExFR8zl8X5phn&#10;gXAWUp7GVxTZaYWCG33A2HrgMdG14m/ZhVWNRyHmPWtwR1fjKoZLLNRU8IAXy7FvBtiMtA8R94n/&#10;/+g6jzFf4/wAme+IFUMAeB3HbVj8jRsBSy/CWUtOeAh4hIzXbPy8jl77XiBxcI1TC12ZYy/hkvOB&#10;9aJ8rI+mEpspDpfamLW6b3o/ERPzv1qAdlSBKwuQ47sn4AH5pIwJAG/mmviW7xpGHV0krx/F3I2n&#10;F8k1bDseml1aPUDrgI7OCYRaem78xlg4YHJt6gVmR2Y548nP0ku0nkY9pq5ap62zHlOYInmLmagd&#10;9xLQxoKsW218PDrQA2CNfwu4lgVaTWhLHJz3caeBVYuEVrUIgBMfHOzxy0XU+cax9C8/3kx/PL6O&#10;Cgvx7eheMh7+5xffxyM3fnsCyD9+ExC/eHg3PRfgr24B8a30w/VL6cnNS+lCVw+tHBetbl7arVtC&#10;i+WfDXfaP1z9aVuyspiZr4V7jQmxFzbGtnKRdwpoZW7rIsd4WqzrI1pQgN5hwkJ4rQBAF4kRDTC8&#10;WTHOGQv3LI7l1zwnklcuZEdZ1NZhgc283uJ7eL9rZJW4t1Qet7NlkLeynTPSWX0jDgak4kaH8dll&#10;wn+e6C/AY02AM8TFhDli5cp8CmHEoB+OgZjjutShxFR2y1jClv8VbjH7NhKxLjW/r1jJTmuh0pWV&#10;Y5Hl5pwYZKIBfsDLsY28tpFz/E+b2d4KTFsBWMjsN9d70ePxehvSCHE/9y7mAqO+Tk5w3fH8oD1A&#10;oRE27DGh1Y4Vz6mTUCpca2GtIDYW9h44AqwMcdVD6p5sfzSNvMoJcIqHdSt3X9kPzfcI50S7pGZE&#10;Y9FB3WmbgAvPschyA7NjpLdzXoyXBmTHVDv3eKfhQKg4DQKfa10W6Ki/FdiOhVCdx725hYKqqrrU&#10;wqzrHABnJR7rQgtpxMOVCheISwz81qGW1/KEB2csvbxkUmuE7ZFQ4F8uj6SnHHtz+4v0709up9+B&#10;+LfHN9Nv35vguo8aP0h/4k4L8h9PH6V3Tx6mN8TDvxoPA/IzY+E7V9OPAPz9tQvpat9A2jdnSUyA&#10;2KXLYkbSi4plgDPEsSIhFzdP3sZt0Tgu8GV9pJhtAqQZ1PrcPcDFt5U2yxgxrjEv+970GGWFCWkH&#10;NziSU1RgV1n0hjmkzv3SXSTEOfOsAmcFCRXhdSHWWjnH/Yi3Atg8Tlq3cRvvcW0sh1zG41bC8qLv&#10;8eAzIbbCs636WuEDTl4P9WU7T+7PrnRW5Gq72g8XOiASxqkoLMBxXJV0gEf0IwNzNlST3yWgMb+Y&#10;37+O7bWYir/e49gGIHERAY/nkV3Ay/dFfAwgJrEiduY1z9lAuR7bAKSqr//FrPpmvsP/pNdhX7gN&#10;YOQNTBJa8rpPg7Srz+dZufyRc4EPT5+b9gPYQPTha0AGxCYRo/H1XvKZNsqdHG9jX3BVXSHexr3w&#10;OnsfXHxvJ/VkAMHwKZyudR1uMWprN5Jq64wlFbbTeiLAmHOK2/m89knTU4urjrDtd7Sx7wymjql5&#10;JpODVYTZMdPC68itYep2rKKJWV93GdtX3mSfkONmjzMxpctcupLeBcxjrFLgseAW1S3uczEHdfzD&#10;jCXAfXVlmHIkvbyMCrP/FLf6jwc5qfXbt9eJfR1qiSoD8R9PiYWxvz97BMzfosQPUGIgDnf6bjwN&#10;/sfbV9J3Ny6mR9fOp1v79qZPl6xI+2c3pp24Frv8U5Sl1YrSlos/Hs8sNpHlheAi2O3gRbEMiFVk&#10;bnwPEEc/HxYK7M3gZpdYdzTeZT+g5fXo87UEdGOsGANLpbCVN+GiKntuKC8VQfUV1oBWeK04bDdT&#10;saLkNQdvGO+OxsAa79sKSBGLjZpgm8yampNXmOpbxkbrUgfQnBuzlEKFJ4ya6pvXkNZ4nXjP1S1V&#10;11UAEhDzWZFl5hyzwrq6GWLAxNbxewVWlz0g9jdwzHKsCbEzm4TY9wnyWv7TOo7bGHjORq7FKMS8&#10;bqOkh5FB5nrwubqw0X/LvksQBcj8L8ei7yYmdhWVfQB7GLf2eO3C9Cl1IuJiVFmId9g4V/dSkEMl&#10;q/tlGUsaYSp8no88NR4bY30aMs6dbhKVxkDggLYHiOMxq3xut3VGkCvrQVl1l1X3SIBNnEYYwLaG&#10;Gm/jeBuf0wroHZy3XRfchBx1WYALyCUUtKGwzkW3GXVcG+eyOmVCQ3Qj3QHYu9i9qryNOaGhAjgM&#10;eIV6LMAF4pgzLLzFVOGLQ6HEz3Cpn17el/58dCH964+30rvvrqe332V32uTW7z99k34H4j9cyQOX&#10;+vefv0tvfsgg//L17fTTPSC+ez19Szz88PqF9M2Jz9KhZavTPiDuJ9DvwwYtp+I+o8ImCVRfkwGx&#10;uBnbO8NV0e3RGqLl7OUCOsInj8bhBltWbrMtrLOMTFqN3nhvODfBJIgtbjutfysVSHe4g9Y8gMaE&#10;Myoc5+mCZTMDml/L4ApxhreYsa7gZnipSOxreUYS0I5aBnkz523677icnGP8K8DZcpfS6Pxh3qMy&#10;lgSWqqtax7BKynW6sMTC6wHIoZex7CzvG+0i4lh0EcU2KkqZ4eN7BbkC1+/IClztU+pm+34htkEI&#10;2PmMAnjsc44Qb6T092/mGm/FIvvOudu4li1x3aoGkWOCpwI7tDUA9sF3n9TGShwnahakz2fMTwe5&#10;/66t5mQEY+Lo17eR5l4bF8dAjsrsm9dzEsgSk6p+KmMOwWoBCoCcKjiJ91N3nMCgCXAkr6g/sc+5&#10;O/juHgC0PuhRbeH/5/8DxLjTo+Z/472dANzL+fae6E7vc5lbYm1/iw1JhHGY32HdNWk2zvWwBNcn&#10;O7jelqXrZAnw2zsorutmoca63PYH53Wz/nNfsBb9wcAaiSxK3elXl4cD4ucXR0KJf766P/3924sR&#10;E5uZ/u1xVuJ3guxKlqqxM5d+fhQQq8YvgfjZw3vpJ2LiH4D4u1tX0gMg/vr08XR03UZcGxcGcOgl&#10;bsd0Wy0BRoVpgY1VjBv6ADbcZy9SbJsscPUFEw7AqttjjMKN0MXejjJ3aVx842ETEbpeutQdAWtW&#10;3TyKBzeMbct2IG5lW/OYEFvpBLCZGyek2W0u28bBbH/oeWxTIV2NIwCuVDjWkuZ4xL+AkONgs6NW&#10;CJNZwPk3VAuINwgUoIXxWlHkSF7xno38huhWwiUWYuPliIcBWLBj3SoaHV+LxFbEv8DL5zhAQ+WM&#10;AR6cE3Es2wXEAm6xaDDGQCrIqrFdU6q2LriWG5YMtO/byPds4DtdB0wFLpVeiL0eXs/wgrgfNqrd&#10;HNvF9RvkPh2Y0JA+mzovnalfnE7XLEzn6pemYwB8wKmlzhvHxbYrUZB1q72/Kq3KqwdlomnAbh0U&#10;cKh+fiidChhJJ0qHQPq4GFfODIipP52UzkLqot7owSkC1h0Xx+u1jtFwOB3S+x9dgN47/peNVLFt&#10;qLJlM5/XbcNBvVV999XOTwdmLg5ljtlOKjal9U6zPo+Lhe2AVeUtABeItd9chjYWhMduAW6sXsn2&#10;dePfPC46A+xytAKcYbZ/+MUl4L0ExLjTzyh/uTSSfkaJ/wmI//6DKnwtph/+9vh2evv4bnprn7CT&#10;HZ58nd6gym+fPkyvf/wm/fLobvrpm9vpRyD+HogfXb+YvrpyNn119ot0bOu2NFjn+GkvuNDqQpvg&#10;MgnADaPMx+xSytm/KE0+6DarwhXExi/dgsyxTsfLetGiopiYqIxtY6dO3huqWwEstKpEUdiA2New&#10;SFx5HBPQgJljrVQ8Ac5uNO+lEgbIFcTFfN0upVhqh0pgRdjC8c1A60PAyyAOx0o7kKN0xeRumcq1&#10;VmWBQhXOo6+KMgtZBTnnFHWOlSw5ZhIr3Gk+1z7hSFRRCddS4QJI9gukgvhXkANWLNx4z6le/yvE&#10;cYzXdaXze4VYcCt4vSYct9Frx0wW2qfvVE8XGPSh6yNsH/q4Pp2aujDdmLcm3Vq4LsrTgHzYueKA&#10;PELj7XKzJr/MZAuxYZCK7jI6gtdHnKmppHYHmSm2zthNtAsF3kHs2lupcCewCpYQd+PtdRtzIxI9&#10;lanEQtw9aSb3fzr3DpAFFjdaaN3eRBkwxzaNN2WX6o8IOfvJ5zrpVrs2mK75dn5TEY1Otsf9emMk&#10;YBXgDG0GuMBclqD1SQ6vb45gQBsqPFaJ7Q/O5trSxsEvLw+mXy72p58vWg5liC9il1XiS+l3AH79&#10;6Gp69/0d7C4g3w+I39g//IQ4GJB//Z79Jw/Ss2/vpqcPbqfH926kb1Hhh5fPp/sXT6f750+mL7Zv&#10;T8Nzl6Z99UvCne7DZVKRXXdLE+h+WuDdk3GpUWdX5c9xTG3EMQLbQ5ziAHhvjIPghdkFx3WZhbgz&#10;bjIKC0w57hVmjglqBW8Y2wGp5nFaSs3xzE7QbxVojsc+FVI48zI6WXFHIafSCmvEwZbFqv1YIwuA&#10;N9EAxGNYgCxnpCvl1diOrC6v60q7rznySojHutNFhWOARTVSKq81PQWAcZ35Tic6RCaa0uMRBwsc&#10;VtQ2H0OtuW6qttu60sbLocSYx8I8Xll5f9nXW9jEtXAqpQ2e18PrY6PXictsHOvSRT4Vsl8XmsZv&#10;8INp6ejEWenK7FXp3qLN6aulW9KdJZvS6ekL0/Ep83Cvcatd1IG6MDBxZqixw2NjAgqqrAJr4X1h&#10;pevHpJQ9GHpxzgPuFmCsJ+pK9t62V6XKHGoMgLq+lruIo3ejojsRmG6g1m0OiLk+ESqwvZX3Rsl3&#10;CbIZeOEcxI0+MrcxHZ5DIzR/edTfiM2p5zYMNmjWxYBYSP8K71iIXX42HslSPZYlnqlkHBwwq7yD&#10;Ya+uZBPmV5eH0i8X+gF3MP18YTAg/hmYn1zcm/7p+2vxlIfXj64TD7tuVoH4fnqNvXTK4eOvon/Y&#10;8sWje+npN3fSt3eupQfXLqavL55J986fSrfPfJ4ujAym4QXL0l4gHqpbjBrPI+6di8uDGju0ctp8&#10;QMbFphXeCci6N7EyvzdL12WMO11MoB1MbzYyspeA58VqA9xQAhXYfay4zgXkVs6x0oX7V1kzIBcT&#10;YEHNLnE155dtTbUxBo41sbiR5f3RhVSOx/uyCm/h/RtpALYAXJmpVNxnFVYzORRKK6S6xjGRISux&#10;QAfcnBNQA28syo65b5xcupXyjCXdYePdaVlB2Q8VFWa2wyXG1nPdnJes+ka2mWO60sWlXsfro+CP&#10;sfhMbCPXoYlrG96J19WGj/e1sx3xL2UsNcu5Ptz9U1zoL2csTNdmrUz3F25Kt+asS5frl6XT0xam&#10;MzMWpZOAfASQXdhhDyDb1bRbL4zPjwkIE60PKBwwOWupxLjZdbVBr/ZV36mWgDtpGu+z/zdD7OvW&#10;KUXBcjvnuqZWLBxP3Lp7BnUSCNs5Lxph7pf3eDOiIcDbeF8LdXEb9U/PQ3HoRXAOzCYcmL8yHZ23&#10;Mp7BbR0eqfFpjEtSzyd5YYNxPnrFB4D7MHCfL2x8XOANBS7wVvbrDRT3+nDAq+qqwgXeDHAph9KL&#10;KwPp50saQAPxE2D+5eqB9C/f30hvAfjNd7eIhYH4uztAfC+9AeZfv79HDHyPGPhOev4IA+SfHxAP&#10;A/Gj21fS/Svn0l1UWIhvnDySLu7fk/Y3rk17GpaixAvTLiDuFVgU2dZvp641x3ZR7uCihMuDKx0X&#10;HXOxb7sCXJ4llmhh28XTNCHOqyxU6hvucXZj2oiddZVL7DsKMduhpBWAmq1vAGzJ5zVx8wRwc5nz&#10;yzFVtpn9AJnXxwJcbOy+7zMjvQmI7X7RVN3sSgMxlSQGSOgiV1Dmxe8AuSpjjHQF+OjorfEA9YlQ&#10;6V4bC48H4nx+DHsMuD0/K2dxhS3DKhADZn6P2XIBDVda43gosuY5Yz9DgPUw+F9NhhZU0AhNKO36&#10;MQnlOPV+lNOJKHs+nJGOT5idLtQsSXfnrU13565Jl2sa05eTFqQvp8wPE+JQ4klz0kGfxDElz1wT&#10;4uix0O3lPnZHLAugWMS5gGlfrhC7WkgH23b/dExhezLHJ+ENAHMAbgMwqT7qhefFezFFoot64jTD&#10;PuriAPHtDpTZeuKoMxtelbfF7DXAb58+K3VOa0jtKL4Nl2YsfXT+qnR80dp0YFYj9Rhvkvq8hxDB&#10;OQP7Zy1K494AoU8x/P323vQOlf2NchTiSoFVa+0V9vqmAGsCPBSwFoBfXh6IfUv3n19BiYFYgJ8C&#10;8JPz/en59UMx3PL1w6vpLfHwG1zp19+iyt9ROsRSFf7uPhDfTb/gQj/95m568vW99P29W+nhzSvp&#10;3qWz6dbZk+nmqWPp6mcH0+UD+9OR1Zv5Y3PTLlsq1HcHN2qH0E5DeYlJdvDHS5awC3ekAGzXkllo&#10;41/d505a1u1jgA6IuciRvaQi6Xa1adysAnDAGxWtUmEqmS5zgbcArNnCFsCbOMe4tsDqfhPvbeIz&#10;8jEnMwAtFbrZY/yWArJWYmLdahsDFXmjAAmvgKnGqGdR5AAUy11JZqPfA6wLvUaXGsvn5gkRvpZH&#10;T2Xg87Fs/wAuFt1C/F7N1wQ2gOb3BdQVuKHWvsZ55ZyNNkb8XxulbfzXJhWY69xiCMNxFdg8hF1D&#10;gx/7zOj6tJ/Y8+T0Belq/fJ0rW55ulK7NF2YtiidnbwgnZmizU/Hx89KJwH4yzrCrY8b0lFi5X0T&#10;gWl8XQz6cAimfce93JOcVQZSoGunHjgow77imBDBvRPkgNi+XVS4HYg7JrtdA7i1QEu94D0OChF8&#10;5zZbd4ybjat77d5CjQfqFqSB+oWpE28wFmiwweb8NkM8IN5ZOy/tqJ2bthObW2f8/4O1C9KnKLF1&#10;vIv/vZO4foC6fgA3+/Ola4D4+lDA+w5gtd/Y9hEsb0xiuQ20rznnDQr8OuAdSq9R2wyxcXCGuIBr&#10;GdvYs8t9uNHvIf4J1/rZ9cPp7yixrvRvAPzq2zsAjPpSviT2feXyO6jv068BWPvqTvrhzs303c2r&#10;6cGVi+nO2VPp5hfH0o3jR9O1Q4fSqR19ae9iF5CfHwCH6oZLrRpneHeanqfF7cJMRAiw2Wf724TY&#10;+aMd3DhvlCB3VEDbQW//njcyXGha6zZumKZbJMC6x0LVzDnNVIRmXgsggc6b0MJ5RYUjPg6ogTXK&#10;DHksaOfn8L5R4KnM4W5jrlyp61UgNpkVI7RUYSr+ZmJjAY7RTVhxqVXl4lIHnEAqwAFhAZvttcTC&#10;ml1LxtGhwhWsgu0UxAyu5mdVAFIWFzjiX/f5jQG4Jb8vTIjHvs/3VOea6NnG/9vG9fU/Z3Ax3GQ9&#10;HMckx3KzXHuXP3Ju9yFc4hOESRfrGtMV3OZzQHtu6oJ0ccaSdE4Xmu1TE+cGxMfGz0xnZy1PX23c&#10;nr5vH4qppQPOTCOmjGcp8Z3GxoZNKmmL94l7p7Wy3cb9aw1jm/rRjpvcORnFjdLMNGAjBjHSy3Mq&#10;8/UAORSZhiLEZFZAPDJzSRqetYT313HfuI9c85w3od4hNDvr56ddMxeg+vXx/Tuox518h3mZXSi6&#10;02/38X7j5GOLVwPxDSEeCUjjucFFbY19LXn9zbVB1Nq5wWxfHwwFfqMrDcCCPAruGEXWXlxGea8M&#10;ERPjThMPP6V8fuNo+uenxsC3068+7f/rmwHv84e30wvHR2O/fHM7upF+uHstPb51NX177XJ6cOlC&#10;enSZePjM6VDfo51daWfjqtRUOyd1uhBZ3aIMsi608GLGFEWNO2kpbf1c91cX2mxkdO4Dqc/uyS1s&#10;vjm2xK3jicG4aQLcimX1rWHbGybMWYWbsYhzueGtVMRmFESIBbQAXExghVCFDXg5L5I31Wvl9VwC&#10;cagSFgqVLbvSjt7KXU05sZVjrDK2OADGAmjA1KW222i945FR1o3s58ezEBMLdSjvBMByjLKwcb4u&#10;cxxXsTOIpVEoAFqG+gpltV+U1rg2jgswIJcEl/vhPWgC/AHXFmD1NgS47WOu7UeoG65yN9dyJ/u6&#10;z3txgQ9NnZcO4hYfxc4A63mU9Qvc6dOT5qXTus+TsUnZjT4NyCc47/CHtWn4b1PTs94D6X+dvRsx&#10;sUsTD5vopFF3CKZdiJ1YO98TPQH8tvCwNO5RC2qa7ydwCi6Wl5Z1yGR9WAd1KtS7MoFvraB3WGWP&#10;9dDBR7VzcYGXpANzG9NAw8Kc3AJiexz01FoVGRS5i3O7qcNdJtR8L2ZibJcDVxoWp8MLVsYaXJ+6&#10;PM+vVwcCzrdA/Buu81vg/fUmbjLwvgbu10Ab6gvIr68B6tX+9CsQv0aJX1UQj1Xi9xAPAvFg+vki&#10;MTHwPrs4TDmcXlwH4icCfD09v3ctPb1PCcDPnKFE3PvcucL3b6THd66l729dS99evZi+u3IpPTx/&#10;IZ3bsyf1rVufOhYsTeun1qeVVJpNQLnNucD1i1J/jVMS56bdQC3MkcTShfZC60ZrXiQsOve5MbaW&#10;gtum8nrRBdebEEYLbIscapwhzkps6b7JlxyzhWtdQfxead8DPFaRhU+lzsAWoC1V2smc52sor69b&#10;0alYoVhUqnCxveFYXnonx1ZCPFaJtQwx8NAghfssmB+NB1QVFWgri4XXVWK2i23Ahd7AMS0Pz7QR&#10;EFBVuQJY4/cIbFi17/GA2GO8zzi3lMbyuWHiPxv3fsi1+6AqVV/K7QDcg9vcA8y7fTrlRAAmRDoM&#10;gIcmzU5HUNgvJs0F2Hnpi/Gz08kJc9IpwD3F/vHxc9IXuMwneV1X+gRx8Mi4KelJ20j6trmfz8oD&#10;P1xPzemmDvrIc7+pEzQiuYtvMveW38T1tkfBPvmY7kjdEGTvT1ZkfiMCIWgqsnXI85xr7MIBYZ4L&#10;9LrHnVMb0na7qNh25p1q3FszNzWj1k18nwBr7dZPvIQew0BA3jljTtRpe19cSH7frKW40svS3pk+&#10;XH1+hjhABlpdadV3rMVxVPitCm28C8gvr2tuAzsQvzYbjeK+wHXOAPenl5eIiU1oqcDnAfk87jT2&#10;7Oqh9M+Pb6Rndy+lr84dT49vnE+vHqHEX98B4nvpx3s30k9A/NP9W+nJrZvp7onj6VBnB/BuSOtr&#10;6tOaKTPSOlrA9dMaAHlmWsOfX0dl2UGrNkQLJcS7UOQdU2y5VF7X+G0IM0lgFtLEQ3SWU+pe51a0&#10;glfVZVtw22mBM9geF1Quclh2pVs5VtygAmtW4Qyr4HpTymtCm18T4mw5iVUgzpWlWFSeAFZwBbg0&#10;AFmxbb2Fd+yEhwLvKMwqMRaPZwHgAuZGIBXcePyJFuBmkMeWeVur3GvUviSpAlZ+S4DLb9kMDMa2&#10;wryZMiwaoPzbtwGtitsMrAEs4Og6q7xCbGJvO8d3APDOT+rSLtfznjw7HSRMEuJDE2alTz9pSEco&#10;VdkAFYBPoMZCfVKIPwFqQD45GchR6qMfzUzHUec/h06kU7PWpKGPcMldthgljmGY1AlX+Yix8rjt&#10;5j9KY64H1kJdKENcQ12pF0Ls+OcO6kcP9bAr4GzgdUMCGl+ud6z8AcRut/A5DqtsA2aB7pnekAYB&#10;cBducy+AtlEnw2U3wWXXpzOgzO2YlOX1vpp5ERcP1RLTz2pMe51D37Aonte0h3ofEL+60h9K+0bl&#10;1bUeA/NbDYBHs9HExcbIv7ItwGGRzMJQ3VeVAqvEzwA4updQYQF+cq4/lqn949Hl9PjKF+mL4d70&#10;zcWT6ekdVRl3GohfPSAevn41XTt8KO1vak5b6mellROnpNXAu3ZaXdowoz6tnVpLOTOtm1afVtEi&#10;OnpoG8rcx4XZSWu1g5i4h5hnOyrdY78wJsxdtG7bI4bhJglyWI51c7zLxQ7lzbGMca+AC2tkoeMc&#10;1zRmnwqqqxXJqgrSse6z2//oTnvee8X9R4jfb+eRWBPZFmIqQhxThbPrLcShxILCuQEx8XGMBAo3&#10;9j3Iur4xyCNiWU0oOUewgdghlhupjKMu9xhoy7bm0xHz8exOO67a7qPiUpdStd0ErKqwpfBq5bfb&#10;GHntmgFWaIVXiDsA1/WhjUvzfO661D+hIQ0R/7rWmeuc+VTKg5/MBODZ6SggC/EJFReIT1oCrQqs&#10;Gn8J0GdnLATiBenwB3XpHHHz5cWb0h4A34867wUSR26pxM4hj3HJgOSILIcz5nufYY6ZUnFvLGlU&#10;XdUDz8bjNu6uce2a16pss243720hNItZVhXEW7m2TbxHFVcodMO7UWPdZuPe1kk09LzXcgfQ7pqB&#10;EAmwow9R6t2OPHTKbc38NFSHWGEOL3ZSxFDtvLFKDJyaXUmjWWmPocQ3nKUkxCa2MADOUw7zMfuF&#10;hdi+YRX52YWB9NzuJMyElu70j2f70/end6WnF/emdw8upPP7dqaDnU3pqzMn0tObV9KrO7fSwy9P&#10;pc+3d6W+FWvS1hqUdhKtPJBuBti1U2oC3rVTKafXplVTZ6SVk6cDd01axYVZAyA7Z6LEtcTFXAST&#10;CLrPwmvHuckH1XhUXXmPqxiGEpuRjOxiBTfnCm8nN1hw47XiPutyqcYcs/UU0OI6l7K4RUKc1Vf3&#10;2nIsvFlt835xoVVcjwtvhth9oc3L72jGklaMXKrCJrlGB4FUx8xMZ/cZmLHc9eTxDLfdSGsnUPKb&#10;1vMbMqC+LrhFhTP8kZTi8yOmFVbAVH1H4+LK3A+3mt+qAqu+9vcWiO0fH+0yMgYVXra7uaY+J8nF&#10;FlyMYQTI9miAu9fFCT+qSwcA+JAAY5/jQn+OSy3EutPniIVVZSH+cjLx8dT56Vzt4gD7OO706bol&#10;6SCv7Z04L+2zewaAyzLGMaaeWNOFIfLcchr+4q1V9cE5xC0A2Qy0m8dnlbWhVY0j/gU+u4fagHmb&#10;Xht10idSCHBZh6uZ8zy3pYJZl9kYWfjbgbodmB1uaReUce8Ofl/A7OwljvVTrwVamB1BVsZWxyym&#10;l5f7QoXfxmisDLLAxiqV8WBw42Xd6Tyww6x0HuBRKbNJLvZjogMutDA/Nwt9Hjf63ED6CaB/AuQf&#10;z/al78/0pQfHd6cn5w+nC8M70qm+HenWkU/TjQN70+HmptTcMDOtHk+MN602bZvRkLZOr09buDCb&#10;cT/WCTCt3jpiitWAvGzy1LRs0tS0gguygou5goq2HfdiN+7Fbmd9cCEiI636Vm61UBu7hBp7k4DL&#10;rF9k/rBRBR4DblbgDHB2oylR42YALaBqxW0uIL9X4aK+WYFLTPW+dS9geyy7yeU1Yc5Qj4mHhXcM&#10;wHlZ2gxwQCyomqACYCgwQK5FTU1q5eSVcXIGOUrB5bxww1XmCt4yLTBgraA1dNkAnOuBtIA7auyH&#10;Kx2/yf/BdeC6xSg19gvEjnrbzrV09FUXpXFpXtcsr/XtRH7j1mHi4ZGPauNROfs+akjHAPXElAXp&#10;+ARi4YlAixqf4thp4DyFIn/J/mnAPYVdqG9Mp4D5JGr8+bQF6RCg7wVkVz4dAZAwYA6XmjpSpvgJ&#10;sl1CDtSwvzjmAMf9N3zK985745h1t22YLe3rbaWuts9AMPAW26bXpW2I0FaU2/HuocKA3YpKtyAi&#10;jjOIR7b4PYjLdiA2eeVsPGPgXmJgY2JzO7uqHI8DRsLwLGO1D85VjccZ377CAuBbGK6yypunGgpx&#10;BXUAXCAW3lw6uONlJLSGA+JfzveFCj83kWUcfKE/QP4BJf75wt50cvuadGr7pnRpcEfas2lD6lq4&#10;ILXOnJmapgPEDOGtTU3EvlsAdwvxxlbKDbRsQryaP7+KC7MCeJdP1NimhVzJxXUJmBZclB0NC/K0&#10;RP60bnSJi3MGkQtMi68yC2mHsIaLrEttZlq4szILbwzqoHy/nUFu1jjnH93lrMBlO7/2/qYXyzf+&#10;vRWIi0v9HuACeFHoMUrMuVt5bTOwZauANiNt36MwYlmNJ6R1KOu6j8ejuLjQAB3zdHmP7vQ6jpno&#10;2gTQjuEV4vw6qsq2M41K95GARnIr9lHj6nhA7us0QpsozbbaIDnKSotrCPjC2wb8TuMUXhW4F3Pl&#10;FCF2AX6fZWUmepiGcuCD6QHxXtzn/SjxZ6rt5AXEwMa/wKqZ1Aqbzb5KPDedm74oXZ+3FtWelY4R&#10;S38KvJ9y3Kd6uDjAvmkoMTAPEhvHaqc09rH6C6qoax3jB6gLMWILyw299SSrqco8em8oTWQ5GUUV&#10;3l43K3U3zAFmVBlPcctEvCYaSpNi8bwojqnUxtomTruo490R7tUBqrGw4V8DsfZsjjm60OmGKDCu&#10;tWrcb3wMuALs0z9dL27cK+B9cR0IcZt/tRspVDevm5UVV6X1WAZYqIsVmFXhl5dGALe40jmR9VSI&#10;iYONhX86N5QeHtudBpcB2vz6tGPBXGDFzZxGhcc1bgHSFmLebbRkTbjPocDsb1R9canXcAFWBcS4&#10;0JjlSvaFuKjxFrOFdXOjS6kXiCOpNQoxLR6vq8ThQgssx3WJyxhnXWTdnOxav4c7VHhMmfuB3wNb&#10;oC3KnGHOrnRR3vdQZkjHKnI5ls8ZC3CGOytxhqNYZKU/AVgA3IySOm46JkJQmRy5FarK50TsC8g+&#10;KcEph7rJuRsJSCuIo9vJ+DiOZ6XezHXdqKvNZwisUwQ38T8Feh0gRpcTgAa4HLcs435zdxvXs3Kh&#10;LR2y2sk16/yQEAZzuKP9v2UxQpcJHpmYY2CXBh4A+mGUeg9qvA+IP8V9/ty+309MZOWk1heWZqNN&#10;bGFfEu+en7Eo3Z6/Ll2dsyodpAE4Om1+PJ42niOtCqNuI7ijwzQUA5NcwhhXFYjDpQYgpxs6Y6nM&#10;By4rbmjR9Yi1W18RkVBVoIy4l+uvi93Msc7amQFz67Qa1Jj7OQkPTBUG3ibOb52MSPiZwGhc3C20&#10;7vN9PoLGSTpOR3SGUg/C47htp0QO1s4mBs7zjGOhAEDPEANpdBWZsBJgu5kCWGcr4VJX4Fr+FeJs&#10;rtyxJ728OIILneNgzYRWJLPODqQfz6DC5/ak6wOtqXvOjLRj7qzUM3t26qwjHqhtSC3EuE0A20Tr&#10;tYVyE39kE26zbvUG/vxaIcb1WAOEgiywq2jJVgqvEHNhl1PxNtJqduFm7MT90EUR3hgnjem62Ekf&#10;Q+F0Y8wEArbZwKKolu4XE0aBjnHSQsx+Pr/0Bef3qToeK5/ltpYBH+se/yOgWn79/fFcjjmH1+1L&#10;NIHmsjQCvAkYY16qAHOuY6ejr5jYeAMVKUZqYbmP1/HRuNKRnOIacW4kqeK8sRlot7GIifksvsvu&#10;KU0Fji4jfscGfocrdRTljew025u4HjmJReVm2+vmlMtsQEzpRBIfXbMDl9nss5MQYiFCbAi3dhiA&#10;Bz+qSUPYwAdCPD3t/bg2HURRjwKwCvzF+HnpxHhdZlxojeMmtk6huKenzkuXZy5LtxasS8fGN+B+&#10;A3ztkgBYaH26oe6zIPu0j0Eg9ikhroDpqqjO2Q2XGuUV5DwJIi+Z47hpxxO0TTbm1fiPwNwOqMJc&#10;IPYZyZsJCZun8l/xKD2vlfNagbeFemqG2wEdvSjqztoFqYvfEn3AutX2Pwuz381v6nYwCucOcK7z&#10;4wdRXi0eVYRZujTQuF8vo8KXB9JbAH2nAocKC7IAu36WQGdgVWXLsUDbALy8PIz6Egs7qANzosOz&#10;S7lr6QlutCD/fHZPOtW2LnU00ArPm5O6gbi9oQE1Bl7M+HczarwJU32F2MTWRsBbD5xCW5R4OeAu&#10;QyWWa8QcjdhyKp3rFrdO56IYD9uShZuCG02F0iUyFu42Lma7nRvjGFVN+AROaDXhjlKQeW+Jj4W4&#10;HG/GDXd7bAOgi2QCQzfaLoVQYG5urJOFhRvmNqVKXED1fdltLsqbrQkFc/UH4Y04mHO2cP4WoFN9&#10;TbDoBjtlL1xoY1nc5nUffVzB+77fV6BV2MhMB7BUOCpbBlnFVpWNg/lM3L+izPk90/kOp8nZnVdi&#10;3/cKHGrMa1s5Fh4N25G9B9yYrolylzWwnP/r2t4uQFieHKlLO4gb7bOthHj4Q2Ljj3I8vB8YDwHp&#10;MVT3OBAL8vHxdinleNik1nlgPoNdbViersxckc7WLE7HzGBPmZ8+Iyb2yZbxrCygcKRWxMURDws2&#10;CgfAsQIMQMRKL9z/ArAL2DksV4DbqY+tQuzYacAU0GaAbprIPeT1Jq7ZVryjLRMAetIk6iLnCPk0&#10;IbZOEEZQr3fVEN/WzU89QBhig+I6gCQ/eDwnYIXYmUquIbd35mKUF/UVYkr7hs1K28WkjXt9BTAv&#10;D6W3KKoAvwHgbACs/UMcnDPRob4xf7iadngJQ4kzxA7wcMJD7iP+CYh/OoMinxxKe1fMTx11KPG8&#10;+Wn7zNmppRaAiYWbjYWno7xcsM38yU24HcK7gYu2DjPzbNy7ipZsJfuhvAHyZOJiIAbmZVT0RhUI&#10;ld1ZtyAGetjC2RGvS5wHejhTxUx1PTckw1sgLgAXNS77Ybw/FHnM8bbq/Z6vKmdoBZLWmsZGi4wm&#10;IJTF1grMgivgWYVVL4EulpU9lJfjWynDhQbgmG/K+3XfIkMqZMAp3LlLSRVFcalIGVqhzEornNmE&#10;FzUPU019X4bY/mS7m5zTupnXt3BtfS1DiqtcmUpcXOlQ4qp02GiEHJT2o0fjhwo7dVB4XbLXGUiu&#10;112WBFaB3Xde8MDHAIz7PPRhbZiu9IHxuVtJV/rERFR4wrx0UrMryQQWEF8mBr5WvzxdqmuMhJcD&#10;PxyxdaFhRTpCA6A7Ho/lAVgV2SdhmtiKh+kBtCu+CLHJrTLlMJJbFcROMXS8dOskwiOuiRALZQvW&#10;NMX7MjG5gHwLrwfYQg3c7TXUF0Bumsy95jXf04232TtdJZ4VmWm7mFzNQ7e9i3rfQ/13Xnx/7cIY&#10;2CGsAS3uczwpYubCtNenJzY4+WFxOuiIrZcX+5NqXCC2a8mph2+qCRAlFs4Q240EyGOW4FGFtRcX&#10;VeOsyPYLC/AvDvI4M5CenR1Ojz/fnXrn4sYCblfDXMo5qY0/1IoKtxIHb6O12jJlRtrIBdvIBdOE&#10;eBUVbbUqTOUIVxpbzvZyKrQQL+PiqcrLqHjLqXBOc9tVOz/iYpXY7iJVIZSY+KKT1r6DVrlA/Fdg&#10;/wFoSyC1Mvr+OMZvGX29UuHsWutSZ3fJvsDchWWl5uZVFqsm8jtNhowF2feG8vLbQ83dZ9vkleY6&#10;TFv4j4JlImvTB+MD4s0A6TEH0WcDQI4XMAu0OVGlCyy4Kmh2gTfyHZG9rizHw86s4XtpKLfg4eTG&#10;YHoorUmrTcDrgI54fyhxHuAh5P7OGAQjxJhhiD0AMaUTkF2JIy/w7vrduNHcD2PheCA7rvOgY5pR&#10;38EPZqDEtbjS9dE3fJh4+DPjYd3oiQvSuSmLYpJDzFJCja+jwE49zC72gnSS8vyMxek8rvSJaQtQ&#10;cx9J2xDPnLbRKI/00YawWMIJDy4vv1MXCwCY4MorvJjc8r5mCAVZiANU4NxKvLttIuGQLjTHdLEL&#10;yK2WnCPExf3uIkTsntaQtgNyl24032nS1ZjYBfJ6ec3llwfrF6YB4O2vVnE1mVUGdxQLJUawxkVc&#10;i0ucM9JAGxMfgDgmQ+heZ4h1pfNkB8tqqOWVgRillTPTxYD3HHHxOeDFnn7ZFxA/ONyTumfNSD2z&#10;ZgPxrNQ+owGIMeKGZiGeWpO2AfFmFHgT8cMm3OaNuBarqSgCvJIKsRpwVgDOClzZZVQawW1EbRqp&#10;eOFOU1lcaaILgO1ri1hY42Zo2a3WnQZkWtkYYF6p6VhFjthXUDnfCmlW2oRXwFud/96FVol1ofN+&#10;DM3jt5jJtB/aWS2xsiGqLMjxTB8AyyqcYS77odzluCDx37bRUEXiBNvCdiSyBBm48ogrtvmO7G4L&#10;KSAKI/ux0BzvU3EFVxd4A3FpLoVa11qAM/AbUfDsRvO9NKBN3Avnunp+uM82ArzPkVlxjP+9meuz&#10;hf2tlHoNxZ12IoHJrA62nYXkChoms1xN1MkM4U6bGXZGEQrc91FW4oEPZ6QRk1m40ftwqT8FYpNa&#10;R01sjZ+TTk9akM46Phr32v7gC8B6sXZpAC3EXzoZYsaSdAGAz6LQp6YvTEcB/aDDLScDLSosxK7X&#10;HCpsnIzXZpKoLEYnxCaSXJrH1T4iFhbeMQCrrLrSJq3CJuBhYeFuA2x+3AuNNucZN3cgUk5j7KKe&#10;b5+GVzitHvfZeBu153t2TKfOAuzOGcTlqPRuRG7ndNxpygyxEx+yO606x3rr0cU0x1lM713lAFmI&#10;q4UA/rMSv4+LhdnBHTFSK0ZoVf3EQPxMiI2DKX8624ervTd9vb879TbgLsyk9cFMwbcRB+ekVm3a&#10;Siy82VhYiIFZkNejyqsBYxUVYJUws70SpdKWc2wZQAjvMiqa2ys4ZwVK0cLN6KMVs+Pcls6LFH3E&#10;gkyD4Lbq2mHJMVP9AS2ARn8x+zGChrJkp3PMLOQ0OuwXgP9qutWCLIx5/LUVG0DDqAD87gJqyVAL&#10;sdslNva7VOaiwsbEsQZTgIkbjUIKc7jLutO8375IlXnTJ+NxrQW7gCbYgEcDkVV4eoaXc1XprLRj&#10;VbuCGPUJDwAY/axQ29JQFJhp3Jyk4UyrGNDBvqOOSg7BlU+2242Eu+w0Qh9q1j9pVqysMQSkPufK&#10;xe0KwE4zHCYm3vNJfcSxEQ/rSuMyH8Ut1qX+wvHSHDsNsIJ6sWZJgKt7fU71Zf9i3dJ0rga1xqU+&#10;R3x8DsiP2sU0aXbaO40Y0z5oY2GAdu01u5eKSy3EsaqlGWDjVkCLEX7Uy+gi4roIptYMvMJcQC7Q&#10;xmtsC21vPSEdIqUCdwHzdqwT6wJiXWiVd5fA1gIwVkB2HXUXE4ilgixdWIDf5ZzkAWDOD0sA4rrZ&#10;aZzqK6DCGttYjNqqYuOIi3nN2Fhz4oMW8TDg6l4LsgDHqpYmuM4PZpDZ//l8f3pzcX8627KWP0R8&#10;0TAbV1oVBgb+WBgwbzUrTXBvPOworXVcLCFewwUMd5pKbja62Aoq5HIq5LKAWWWejiITF1NBN3Dc&#10;UVuOiHF4m+5KcYntJ3bb+FaVLqO1itIKYlFhIY/XhZfzIw4GYstybqhztZ1NRRZIExluv993SF7p&#10;O/6rxev87mLRrUSpugmw5naoq8B9lCcuRIyLRbKL42arR9UZcEq/b4E54mAU/b8CNzLTfK4NhGbM&#10;nV103mcDEq40jQXX2f0tXHNVOLLS3IOYSqkCU3pNu7jWPYKKK7sbcPsAuJ9ywCw0IY2JrX7Vl3OE&#10;WAU2Dt7zSV0Mszw8aU46goqqpKHGqO8XTmrguABfAlbnDRv/2r0kvFdnrYxupnO40Wd57fy0helS&#10;fWM619CYjtbghk5xwTxgnj43HhUaEAOv62dZqsYqsCAPu1AeMJl0csxzK/XRLiTjXd3kiImBN1zq&#10;yRnkrcDrw9VU7d31AFk3M/VQ13fW0kDUOumfOoVgdRL7CnI3bnXPDF5DfXtR3oAYVe4DbCHux412&#10;5pMw+5AEXewBykF+20AdKo0FxAXg7E6/h9jhl28EOCCu4L2BVUqcVVj3WhUeiJFaAvwcgJ+fd+QW&#10;MTL26GBPGprPH5hBjEHL1M4faqF1akaFmx3ZQou0EWg3clHWc5HW05pvwJVeS8VeByAq7yoUbiWQ&#10;ZCUW5Bwbr6CyLKcylDh5yYc+7weX2n5iboRJAwd3aHmUjCBm1XU/3GXKgFtV5rUYdukx91UUIQ5Q&#10;NQHO+2NBtsxqLcgZ2qy27nuuMGdYixXFbsZ1znBnyHNiS4izArukaYBMmQESVF3pCkAB/hD4UOCN&#10;wsaxGB7INc3JqwxxATlvW6rIOVMdGeuqYdDCbRd2QDdpltX3r5Zd660oqQsaOC7aONgJ/A7s6Oa+&#10;7ADQXUC7E3e2DyXsj/5ZYOG4i7z34T67TtZYiA8CbGSkUVeV+NOJs9MxlPc4+ydxoY11z6OwpwG3&#10;jNDSzgBumOcIL8rsPOMLnHt59qp0qmFZ9BkfmD4vADYrbT+rXUvxlAVKQdbcHgCgHShlJ55hQOw9&#10;pH4a4241DhZaB3NMwWOZ7PXG8JJaCEV6AXZ3/RxUdnbaAaA7CBu7AbgbYIt1aRXEJruMiXsAewcw&#10;ZzXWXZ6X+lRgfstAnTDzu+tpgGYu4HXCgIYxEL8rEMeCACoySuzEB14LV/o6rjT7ru7xiu3n1XTD&#10;UGHsOUr87AJqrBILsdMOL9EQXDmYTjStSD31uA6zZo2qcGtNQ2olJt7GH9uKGm/mQtmllBW4Jmwt&#10;QEQ8HPC+h3g1r60CHJVYiJcZI1OGMlPZGx2Iz7EOVXhqQyhxHrEFnFhkmTUBq1RDt7nEzQVg4c1g&#10;lzgYYIG9bRK/P8ClARh9LUOoGyygwlkgFvpQZF0x4qsMcQbW7eh+EmbgzUmyGmLiGeGeNvH+ANl9&#10;tmNRNV3jSi0DOl1q3WIaMMc36yJv1uUWQo8L3F9gFuBQ34iDNVVZoLMSb9Z4f4zk4v1FfXWnhTqe&#10;h8Tv3fIRvxcAY4omZQe2HUC3U/YS7wqtCrwTgHcLMW7sAPuDKG0/ABsDm8zSokvpk4bIKB/Ddf6M&#10;8sj42ekzXeiJxrsL0xmAPI/inp7mvOF5edQWgDsA5POPHfAxP0Zs5Vg5LxJwlrj4Akp8ae7qdLKu&#10;Me115BaNvE/it691CEh0p33WUXnekf2wu5ykALwZYnstqC8ITcA6CXirgRxmqGNklskvPMkdDXMB&#10;mAYg4J2VeoByB1Cake4GvAAYaLvZ7xVghEaAu/FIBbrbBBfmuOghwHWAh09XVHX7aBwsBXkXAjhY&#10;NyuNe0cMXJQ4FsWLdbXyQA+feOhrAbPdSsBrv3BW4sHIar9CgXWlnztiK9xoFNnyvFnsg+m7z3an&#10;jvqJqbOGm9swM7UBsRnprcbCQgzQmwn2N1YQq8QF5DWqL2AIbAbYUoBr00qO5STXjNTIOY2cu5wK&#10;3kjFWkb8tg4Q2mhtHVSex0xnC5Anv+8H1sUtXUihupilr9lfbIa6JL8CyPJ6QMxrKLPjqVVPwXyv&#10;0AXS98eiJee/jbrZAauusoksoA9YVd3KjRZqII/YGLjjGUS8X4gdUCBsxZ32cS4xUsvYFeBcEnWT&#10;jRlgl0kPwmvp4myb+AxHZGkbhN1MtC42n2kjEP3PuIbFNc/G+3Sp+bwy8GQr/73VjD/WDrxaB+5w&#10;OxDvMGmlC12B3BcqTPxpn22V0Or/27Q05ILv2AHedxh3+yiwH5swK32GCh8zJgbiU1MBs24ZpZP9&#10;nSsMvCjuKUA+SczstEPtzAygxVRqTWW2vAjE53GrL6DIn9Utyf3E03FRqR8jJoioKxngmWkEd9XH&#10;tOxEFV0UzzW1oluJOmoyayuu8hZVmHLrRNWYBo3r2Y5q9+oOE6dmgIEXsRJUZycZ3oULLajFcKuj&#10;S4v32ofsfGNdbJfOtSEZoUHwtzhaawATZqEeAuRhvmcku9P7kovBW/pcpl+B+bUDPjjm2tL5GUsc&#10;w2U2Ji5Z6jAz1bEIwHBMeHh23u6kPIPpxUXOvXQIFV4JTJPTjllzAXhmaiVGaNKFBt4tJrP40ZtM&#10;aLEtvPGMWiqIKryWih8gVwALs271KmFmu4C8TIDZDpeayr4MN28FFa6Ni9aNu9Q9hZYPU41DbYG5&#10;QCykDtLPY6RRY5Q7j+SqQRlRTUH0nGKcGwrOdzbxO8K9tvJaBtTF9c7QlwYgf5/H/TwhVr35Dj4n&#10;KoIQA/Y2oaVCOHC+iZbd7LSQR3cT27prBeKYEwx0MXJLV9q+20hAaZxHaTLMCRFmoV125z3EGNfb&#10;MGYD3225nu/bEHDTAAgp+xGDf6QKu00DYmMivKow+3oLbXbZYbH+GGDGyhxFiSc2BLi7owRmrk8M&#10;s+S1IaAdBl5thPccxdX9DDiPAryzj4x9P6f8wq4klPXSzBXsz0lHP5mZPgfu42x/gRv95TRUGmU+&#10;TXmp3rh4BTFzzli7AsjZ6YAMuOdQ8Mvz16ZvtvakfZw/aH8sNqRrrZkFJg7dP2shoMxOPaiw62gZ&#10;3/qspHasmf2t3L9tqHIT99PVKZsAvV0YUU4HbwhyDxCqrL3UeRW4V0FB7btUWxUZgEONhZfPcVSY&#10;EHfCQQ/gD6C0g3zO3lkL0v45i4jPUWSAHQLcQd4/zPbeehobIY6F4ANUIL65HxVGfc1QuySt0w2x&#10;Vy4O7/rSYyC2e6ms5qFLrSudJ/+blea1i/vSvT3dafuMKakH9d3Fj+ngD6nETnDYOHV6gLtpSl10&#10;Ja0RYCqWQyxXU7FXA8Q6AHDbrPNKyhixFZaVOdxnKv7SqnTAh11Pgt2IWrRwQ3rsasL9dTC5I2OM&#10;fSMW5jNytxJKyvlC6fjWZm5UKy5+QErlNWaOhBT7oy441sS+ihkjt4ynqZjtVEynLgpzC41FuN+j&#10;QHuurjSfyX/Q9Q6QeT26c6wMHLM/2EEWumZOKm8CXLOeZp8j0QSw4e4KNOcWFzfKSEAJrl0/7gOs&#10;KhzdSKq2yqorzfnCy+evp1Gw3MD+Or7T/VBpzwmYzXBzrzC7k7byG3OSjYZGT4FjbTRiZcGE9o9p&#10;JHGLXUR9F+AKscrbJ8SYEO9GvYe5VsNAfIBY2WGVB3ntKG7uMVUYyyqbZyqdAcJLM5eHK/2pao0r&#10;fuTj+vQZrndWZGJjznGJHkdt3Vm4Pl2mPO/ieTXEz4BsP7LJsPvrN6f/99G9dHTukvhtQ2MgdkDF&#10;SN18bC7uNYpJXbBryC4jk1qR2AqIVWDhNbyZFgrcQ11z+RxhdSkepxHurJ0bLnMn4MaADuNr6pYg&#10;C3GB2Ti4G+tB3Iybd+Mi9/PaIK6z8O6ZOT/1cZ7bKrMutDDvRaH3cAyIM8CaD0/TlY5piI6dRokL&#10;xC+xV7jUL5y1FPEw5koeJrQuOfl/ICB22uHPF3Ctzx1Ie5bOxz2oSbvqF6QuWhUHhrfW1scwy+xC&#10;AzE/3nI9F2w9f2ANrd9abrTusGocKkzFWc3FcuBHHjPtHOLsWi/jtSVUpqVUwqVUwCVU7GVc4KVW&#10;WKBz+ZNeXKeeqXNCgWNiA+BkiDUqHb/BgenNU4UY4DQ+o0yMcNqhawLbfRJ9x7xX1VSZm1Vg4sHR&#10;Ssx2C+YECWPnFv6LsGaYsysdM2H4XM9RzWOtYQ0whDmmsNH6282T+4gnArSwvodYNTY+3gpQZSSV&#10;EGeABc59zgfimAwB9D6iJVRYOPls++JjVByfHSpsOMPn+tpmfodqvZnvcFDHFn7/NhomP7esC2UZ&#10;3gf/I9bH4n93TUR9JlCZx9en3cDrTKGYLWQMjKvs8Eqz0SOf5EXvTFodRk2PAOMxto+zfQIonQt8&#10;CmU2cXWpfgkQL0tfoJ4HgVg7zOcfB3ohPllBfBbX+fqsVenuog2o8SrABWQVfMai6Io6R8Pwcqg3&#10;/e//50W63dOUdvE77DMemTE/ZgT5BP59DU64J4anTtqn24LbbKKqOYx7BtDbTGxxnbbQuKrCPdQx&#10;x0D3TJlNXXMuMPF/7bwYOdjFZ3VSv+wX7uAznXrYDfC9uMQ9uNse7+EcY+adgLoTNRZgGxJ/h+o7&#10;qHEsu9FmzXWzfWrinHQQlR6XFdfYt1JilFnV9REtPqb0Vx+SxuvaK2JhIXYBPCEOVxqIVWGf7vAT&#10;CvwEt/rllQPpel8LP35q2skPdRnOblqMtjpj4JqIh4XYWUp5ppJAY9OcM1wTAzxcpHxNAKv7jCJb&#10;ctwBH6uBMcfHqDT7SzhvMRV0CZWxkcrYyAWe/8H41Ij7uJ1W0QnWPdxwV7uMRFWAqDriclNZ2/EI&#10;Wvk9ukuC3YY18xkBHWWMwlKxVVcACSXmO002hTuNqoxCzG9VmXNGugCcs5smRkr2OTLQ/B/Xi3bC&#10;vcMqhULFb+G8gJn/lGNkXOoq9opY2H0+N1YVoQyXnN+zBVM57VrS7dUFFjqB30KjsJFrk5UVaPkM&#10;FwQQ4LVuUwqxI+U2CzGVUxN4k1p+X5Mg8x1a/v85s+/gmXag6sJcmnUHcO4ajwsNxAMmsqjcxsO7&#10;eb0PpR7ietkPrAofQmmF2Gz055ONfVFgoNS+ZPssAF6evTydmrEABW5IB3nvIT73GA2DK146X9g4&#10;+cz03JV0a+7adGfBpnRt9ppwqaMvmddMdt2YvSL9r5un0v/+/16k//vbs+lTGof9NQvTXo3P/7Rh&#10;cdrvyhlA6SNTXEYnJi5wHZwL3MR1sbF3iqFhyhbrB2CaPO2kMeidhvrOmJdcOnmXAE+fiUDkONcu&#10;Ja3b2NgRhWGCjMiwLfQ++0lg985ZjLs8Lx6duhvr43eMcO4I7vowbv5+vNqDc3GzZ89LRxY0pv8f&#10;VHKlGNux+IsAAAAASUVORK5CYII="/>
  <p:tag name="ISPRING_PRESENTER_PHOTO_1" val="jpg|/9j/4AAQSkZJRgABAQEAeAB4AAD/4QAiRXhpZgAATU0AKgAAAAgAAQESAAMAAAABAAEAAAAAAAD/&#10;2wBDAAIBAQIBAQICAgICAgICAwUDAwMDAwYEBAMFBwYHBwcGBwcICQsJCAgKCAcHCg0KCgsMDAwM&#10;BwkODw0MDgsMDAz/2wBDAQICAgMDAwYDAwYMCAcIDAwMDAwMDAwMDAwMDAwMDAwMDAwMDAwMDAwM&#10;DAwMDAwMDAwMDAwMDAwMDAwMDAwMDAz/wAARCADzAPwDASIAAhEBAxEB/8QAHwAAAQUBAQEBAQEA&#10;AAAAAAAAAAECAwQFBgcICQoL/8QAtRAAAgEDAwIEAwUFBAQAAAF9AQIDAAQRBRIhMUEGE1FhByJx&#10;FDKBkaEII0KxwRVS0fAkM2JyggkKFhcYGRolJicoKSo0NTY3ODk6Q0RFRkdISUpTVFVWV1hZWmNk&#10;ZWZnaGlqc3R1dnd4eXqDhIWGh4iJipKTlJWWl5iZmqKjpKWmp6ipqrKztLW2t7i5usLDxMXGx8jJ&#10;ytLT1NXW19jZ2uHi4+Tl5ufo6erx8vP09fb3+Pn6/8QAHwEAAwEBAQEBAQEBAQAAAAAAAAECAwQF&#10;BgcICQoL/8QAtREAAgECBAQDBAcFBAQAAQJ3AAECAxEEBSExBhJBUQdhcRMiMoEIFEKRobHBCSMz&#10;UvAVYnLRChYkNOEl8RcYGRomJygpKjU2Nzg5OkNERUZHSElKU1RVVldYWVpjZGVmZ2hpanN0dXZ3&#10;eHl6goOEhYaHiImKkpOUlZaXmJmaoqOkpaanqKmqsrO0tba3uLm6wsPExcbHyMnK0tPU1dbX2Nna&#10;4uPk5ebn6Onq8vP09fb3+Pn6/9oADAMBAAIRAxEAPwD9rKKKK6DMKKKKACiiigAooooAKKKKACig&#10;DJrSsPCN9qHIi8tT/FJ8v6df0oAzaK6m0+Hsca5uLhjjkhBgD8TWJ4n+I/w/+HemNeaprmjwW8bF&#10;Hke680IR2IUnH5Vm5pIrbVlGiuL8R/8ABRz4J+FHWO18TaZrTEfd0jy7ll9iobcD+FQWX/BTz4YX&#10;Y+SHxuB6p4UvpB+aRsK4q2bYSjpVqRj6tL8yuRvY7uiuFvf+CnXwwtk+aHxwV/2vCWoIPzeICjQv&#10;+ClvwX8R3vk3mvW+h9t2tRx2YH/fbZ/SlRzfB1v4VWMvSSf5MmUWtzuqKseEfjJ8NfidZSXOjeIt&#10;DvLePG6aK58tBnpgnANdFJ4Ftb2ISWl02xxuU8OrD2IrujUTVyTlaK1r/wAF31nuKp5y+sZyfy61&#10;lOpjcqwZSOoI5FXzIBKKKKYBRRRQAUUUUAFFFFABRRRQAUUUUAFFFFABRRRQAUUVb0nRZtan2xr8&#10;o+85+6tAFRVLNjqTwAO9bukeB5rzD3B+zx/3cfMfw7U3xh4t8MfAXwfda94j1Sy0rT7GMyz3t3Is&#10;aoo68k4A/wARzXw94+/4KQ/Ez9srW7nQfgDpK6B4TR2gu/HWswFUGOv2aFhlm6Ebxjkhl/irzc0z&#10;XCZdhpYzHVI06Ud5Sdl/wX5IuEZTkqcFeT2SPsP4zftH/Df9lXw//aHizxBpejLyEWWVWuJ2GMqi&#10;5yzYIO0ckdBXztrH/BR/4hfG+Pb8Jfh5NZ6RMDs8S+KnNhaYB4eOLa0silccMicn73HPi8nwe+G3&#10;7Ifi3wz4i+IM+s+PvGHii/j07/hJ9ZX7WlpKSCCAxKwRgt8oXOAOOBR/wUL8Y6lrvxE+F/w/i1i5&#10;8P8Ah3xtfyR6ld20piknjXy9sKuCCN24j8R+P8y8RfSGeIxccDw3R9yak1WqJ2tH4nGC1duib1P0&#10;Xh3w8xePrUo4p8kJqTva+kU27Pq0lsup6RF8KvG3xunaXx18Y9X1JVkMv9meGSNMtrVz12TBnuAO&#10;B/y0GMdBWP8AFX9nnwv8DfCP9t+Gfhba/ELxJ50cajUHF3euGPLme43NgfWvBo/Efgr9gH9omKHQ&#10;PCnjWHT9QubfSdQ1O9vm/sxTIQd6Ak+YwDZ5wBg1982swvLRZEztkAYE/wAQIHNfzPx54hcWLF0s&#10;Vi8bOrhqiuo39nFrqmoPT79T6zGcI4LKKtHEQpe0pSV4uaSvbdOzdtfNHyD+yz+1R8Tfjn8VtQ0b&#10;T/A/hXwnpXha/FprUL3TNcRDuECpgn9M112uftkT+B/2577wPr2raTpfhKPRBeQyXO2MtOWIxvJ5&#10;6dKx/wBm/wAG6l8PP+ChXxejbT7uPRtetbS/guDGRA0gVQQG6ZyT+VV/G37JbfFv/goXNrfifwpH&#10;rHg1vD4iFxcxLJbi4DtgYPORn0rlxVbLcRmdRYhWpOgpKzbfM0no5N3krtLU/QKuHyB46qqlOMKP&#10;sE48ur5mk9G27yTb66HQfsi/tZ6n8cfj78VNJm1CwvvDfheeH+y5rZVAaJl+Ylx97oefauL1P9tn&#10;4ifGG48Q6l4A+HOm+IvBPh24lt5bnULvbNflBmTykwRj0ya0v2Vf2VdS+E37Qfxqih0P+wfDOvRQ&#10;w6M0IVImUxEN5aqeMFj2rzr4E/HHxV+xF8MtW+HN98O/EmreJLW/uG0q4trbzLLURK5ZHaQHK/e5&#10;4PAFdVPB4H61WrZbCNSUY0uWLlyqziuaV00uZNa66Ns6KmV5RUxFaeXUYVbRpKMJNJWcVzy0aTae&#10;j10vc9q0Dw/8H/jb8CbX4ja/4J0jwvF5DTXl01sLS8sWQlWzMgWTqvBB5yK5j4N+OdH8X67LbfBb&#10;49+JNN1bbuOmas76nHdRqQQoNxicJwP9XJwB6cVpftf/ABHs/EX7OHhrwl8QtPu/Dt18SfLspZrN&#10;lkh0m5BWRPMZiuV3KAfoa8d/Z28FzJ+114T8D+PrWxm8ReD7U3vh/XtDfylvbZVx5c6gc/KCMk/n&#10;nNfScJ8TZ/l2BxGY0MdVp2c5RhzKcOWPZSupK+js1Zany9PgHKcdl+IxdeDhKLnJKLT92PVP7Vno&#10;7NNKzsz600/9vX40fAKXb8TPh3D4v0OPLSa54PcyGJccF7WTDoo6khpT9cc++fAP9s74V/tcaZv8&#10;M+ItPvLxFzNYzHyL226D542w6cnA3AZ9K4Pxr4ss/APhO/1jUJPs9hptu1zPIeSqKMnH4CviXU/i&#10;H8Ev2z/iBpjTaT4m+HPjLUJGbw74ogiGm3F4+CFaOaNvnPsxz6EZr9c8M/pJYzMabXEGEfJD4qtN&#10;baXu4N66a+7ql0Pyp8A4/E0Z4rLYOcI7+XXf0/A/VDVvAjwgvaP5i/3G+8Poe9c/LC0EhR1KMpwQ&#10;Rgivibwr+2z8av8Agn1fw6f8V7KT4m/DWNlij8VadDsv7BM4X7TF0PGOV7ZJLscV9w/CL41+CP2q&#10;/AVr4g8J6vZa1p90mUmgf54z3Vh1BGeVIyDwQDX9WZJneBzfCRx+WVY1aT6p3+T6p+TR8JVpypTd&#10;OquWS6P+tSrRWjrnhyfRJPmG+En5ZAOPx9DWdXsGYUUUUAFFFFABRRRQAUUUUAFFFFABRRWp4Y8O&#10;Nrk+98rbofmP94+gpbAHhvww+tyb5Pkt1PLd29hXE/tgftq+C/2IvhbNq+uXCfaADHZ2EOGnu5cZ&#10;CIufmbkZ5wM5JGRlf20f2x/DX7HHwev9e1SZVFsPIt7eJgJbucjKwRA9XPc9FHJr8+vht4R/4Tzx&#10;Vb/tA/tHahbabJcTonhjQLsn7LpCOSYyVPVjw3Iz1Zuc4+T4y4wwHDWWvMcfeT2hTWsqkuyW/q+i&#10;OzL8BiMdXWFwsXKT7K/5HKad8Sz/AMFBPiXqniv9oDxI3hfwl4dmE2neDZTJb2y9dkk8jBQ5wccc&#10;n5sBFO2vYvh98XdL/bE+HXxA+GnhqCPwnDpMD2+kXWj3I8h7dtyxSIY8bfmU5TjgiuQ+M0egfFD/&#10;AIKP6Hovj77PeeD5NCWbQILls2V3dM3Oc/KzHGOfQetQ6n8NNK/ZK/4KE+BU+Hax2tl4+SW31nRr&#10;dv3MSJgiYKPuj5iR/un1r+JuOuMsRxTiPrONlONT2aq0of8ALqny6uPS8rJ35k9dD+lMh4LyrLMN&#10;H2al9alTVWMnZwvHVpvTXR6NWT0Pnvw1F8YvG3wO8XeB9Shbx5a+HLl7S+0m4kP9q6TIuTFPA5yX&#10;UEZAz2YYGQa+jv2efC4/4KHfsf2Oi+LhqWi+KfBV15EGq+WUnhmQDbMucZOOGGRyv0r0j47S/C/9&#10;kL4x33xe17WptJ1XUrA2T6XasC2rspJB8rq7jKjPAHGTXl1h4l+Pn7fE0n/COxt8HPhzdnIvmU/2&#10;pfxn+JMbTgjsCo5+81eXRlXzfAxzBKGEoRtP20/dtJq04xjr7S/93fqLibxTw04xoYCglW5ozUoJ&#10;pxk1aaa+Gz17XW6ZQ+Jvw68G/CTxFpc/x4+NDeMB4eKz6f4f+zhGZl5VniRmLtwOuM+tdQf+Cmfi&#10;z4p2/k/CH4M+KPE9ov7uO+vsWduMcA4AYY/4EK9G+BX/AATK+FvwXuxqM2j/APCU6+3zy6lrRF1I&#10;X/vKrDap+gz719BW9nHaQJHEixrGMKqrgL9K+RzrjbhGhOEaeHlj5w2lUfsqS6txpxs3fzaufneZ&#10;Zlnea8rxdRQjG9oxS0u7u1kkr9bI+OLC2/bK+Ji+Y118N/BFvJyIXQzToPrscZ/Gpbn9lf8AaX1W&#10;N5b/AOO8OnhBlxZ2OFT3/h4r7HbPavEP+CgvxoX4I/speLNUWTyby6tjZWpDYbzZf3YI9xuJ/CuP&#10;LPFDH47H0sHl2Bw9HnairUoytqus7t2RGU8KzzHGU8HCc5TnKMVr1btsux5Jpv7Ln7RyWcV7pnx/&#10;GoxTANGbixDROO3Utx+HalvfDv7ZHgCLzrbWfhz4whj/AOWLxGGaQf8AfCDJ/wB6uo/4JOfHF/jF&#10;+ynptvdTedqHhud9PuCzZYgEMhP/AABwP+A19QbclsjPpW+c+JuZ5bmNbAZjgsPV5XbWjFXStbWP&#10;K1dO5vnnBs8pzCrl9Sc4zpycXr2dlv3Wp8G/FP8Aa48UXngqTRfj9+z9rH9h5Hm3+msLqFCP40GA&#10;EI7HfXZfsK6p+zbZ+JHvvhzqkVv4j1KIRNbapcMuoRoCDsQSE4HA+6T0r6/lTzFKsq7SMHIzkV4b&#10;8ev+CdHws/aAL3GoeHbfStWJ3pqelgWtyH7MzKMP9GBp0OOuFc1oSwGNw9TAxn9qhNyp/OnJ7ejM&#10;KeMzvCUJYXD13Kk94t2T+457/goJ8YNW+GNp4ZjltoZvh/r11Jpviid4TJ9mglTaGBBG0ZPX1xXz&#10;r+yv8PtB+Jvx2m+GK67L408C+D5I/Evh/VLaZg2mSCRSIGfncv7wgj1GeK7bxB4A+O37EtjJFDN/&#10;wvD4YAFbjTr9SdRtIO+M7iVUemQf7orqPhT4o8E/tPfBzUNO+BesaX8MfEV06Nq1pHp6R30CZ2yK&#10;VUg9+JFJ7dM8fU4fJXlWSN5bNVqDuvbU3dRv9qpG3PCSTt2a0PtOGuOMHTwbyqtB0astFJ/Cm38b&#10;sm20rrTRp2aPTP2of25/h1+zppc1h4ivP7UvZE2NpdqBPNKjcHcpOAuM/ePNeK3PwE8Q/BJbP42/&#10;sz3E1jb61BHqeo+EZspa6nC435jjB+VwG4A5AJ2sM7T4R+0d+yRrn7Nvjiz8Gw3Fj4oh+KmowW6a&#10;rcx/8TSIq6NKpPPyHGSc/Wvuf4s/tU/D39i/wzo+h61eyLcQ2qW1pp9nF51wY1UKDsBGB8o5NRw3&#10;nmN4JlhMTwnOdaVZtzjvGcFa94dNevSx2cYcBZZWy/DU8svWq1eaSkuqSSuo2vGzurPse0fsKf8A&#10;BRHwp+2v4Hfb/wASvxJp+INW0i6x51nLnaQwwMqWBCvgA9wp+WvYPE3hM6Zme3y1v/EvUx//AFq/&#10;Lfx3o2k/HzVm+OP7POpf2d8SPDrZ1bSzD5batFglo5os8swHfIb6jNfc3/BPv9vLRP2v/hTHdj/i&#10;X61ppW01jS52zNpdx02tnkxMQdjkex5Ff3pwTxlhOJMB9cwqcKkbe0pv4oP9U+j2P53zXKcXleKe&#10;Cx0XGS7q1z0ait7xb4W/s5jcW4/0dj8yj/lmf8Kwa+xi7nnhRRRTAKKKKACiiigAoooVSzY6k8AD&#10;vQBb0TSX1q+WFeF6u390Vo/FD4g6X8IvA+oaheXkOmWGj2jXd3dyH5bOBc5c+rHnA7n6VrWEKeEN&#10;B3MvmXEhA2DrI5+6o/z6mvzt/wCClfxM1b9qz9orRf2cPC19KtgrLrHj3UYDwkS42wewG4fKe5jz&#10;0NceNx2HwmHqY3GS5aVOLlJ+S1/HZeYJOUlTh8T0XzPNPDevf8NzfFjVPj58Q47qx+EPgHzv+EV0&#10;iYGRZlRstcuv8THaC395iBnC89T+1L8Pbr9sr4f6P8RvhT4kj1SbR4m2aPdESWV6vBaN4jwsowOv&#10;p24rU1P9vP4a/BbxNB8M7PRNSfwro7R6FLqNvbhrCykxt8pj3x3+neszxv8Asa+NfgZ8SLjxJ8Bd&#10;W0yztdZG7UfD9/IfsZY8iRMHjGTx2/Sv89+MuNsxz7Pv7VxrdBK/sFLWl7Pqpb8spb82+p/SHA/D&#10;cshjTq4l+xryXNGU1+7kraxfVXvZP/gDPgL4C+H37df7NWl+Fdd0y+sde+H6Jp10jt5d9pk6rjcr&#10;Y+6xU9v4enFcr8QJfA//AAT88VLovgHT9T+IXxq8RxC1sIryc3c1oh4UuQPlXuFHXackDmjX/Feq&#10;fsD+BtQtY54fFnx6+Lt75y2lsuYoXOVVgv8AcQscZ+8c9ApNez/sPfsURfAGyufFXiuf/hIPiZ4i&#10;zNquqT/O0JbkxRn09T3x6ACvP5cLk1CpnebVnPC1G/Y0Lu1WW8m3a6pKX/gWx4vFXE2Jq4utlWTV&#10;n7Fu71vFXackr6tN3t5as5j9mr/gnvNP4uX4ifGa+Xxp8QLrEqW037yy0oZyqov3SVOccADsO9fV&#10;yQiNflAwBgL2FOA53etOr8J4q40zPiCv7bHS92KtGCSUILZKMVpotPPqeBg8BSw0OWmter6t9bjW&#10;O05qhN4m0+3mKyXdtHIpwVMq5H61dLL0r5G/bp/4Jg6T8f4brXvCc39g+K3BdgpItr9uvzgfdY/3&#10;h+Irh4dwOX43FKhmFZ0ou1pct0n56q3qfT5Fg8FisXChj6zowlpz2ul6pNOx9UnxZp5B/wBOtOnH&#10;75ev51+df/Bcj46QakPCvgnT7pJljJ1O7Eb5HOY4wce4Y18OfFj4Z+Lvgd4xudC8SW+oaZqFqcFX&#10;ZsSD+8p7qfUVyU9zJdvukkeRugLEmv6U4P8ACvCZVjqeaQxHtUruKtZXasne7P7J8NfAPC5fmmHz&#10;+GNjXpx96PLGybtZO93tfsfbX/BEj44w+BvjZrXhe+uFjtfEVp50Ad8L58WT39UB/IV+pSeLdLKL&#10;/p1r/wB/l/xr+dmKZ7eQMjsjDoynBFdB4D8N+JPib4ltdH0OLUdT1C8cJHBDuZmP+A9a6ONPC/C5&#10;1jXmU6/stFzaXWitdu66Hb4oeA9DOc2q568YqEZRTleN1dKzd7rpb7j+ghPFumu21b60Ldh5y5P6&#10;1fjk3ru/hPSvh79hT/glBa/DF7XxJ8RJDq2uriWDTyxe2sz1Bbn52H5D3r7ghgEMYT+FRgAdhX80&#10;8UZbluAxX1bL67rW+KVrJemrufxfxHl+AwOMlhsvxHt4x3ly8qb8tXdeY5gXHy9O49a+Zf2q/wDg&#10;nrp/xO13/hN/AN63gf4k2DefBf2f7uK+YdVmVccnpuHPPIPSvpzqKafmFHC/F2Z5Dilisum10a3j&#10;JdVJPRp+aPlcXgqWJhyVV/mvmfGv7PH7Q2m/F/4u6T4P+NXh+10H4weC5mfSp5kCw6jlCpeFumWU&#10;52jIOMjpgYHwt1fwh8OP25/ijqvxWvLGx8Qeej6Bc6mwEQsSDt8otxnaEHHYH3r339s/9jfRv2q/&#10;Bi/N/ZXi7Rx5+i6xEMS2soOVUkcmMnGRng8jkV4t+zV4v0X9prVbn4V/HXw1pd18TvBeYw17GCdU&#10;hGAJo27kjaTjhgdw68fvVDE5bm+V1s8yqMoWjy1qMH71NN3c6V/+Xbe66XPS4b4keWVJ5fmkpOnU&#10;jyxlFpNK6lZN6a217oX9mPxFZ/HH/goP4o8ZeB7Ro/BVjpP9nXl6iFYNRut6EMo6HAB59BnvV/8A&#10;a2+GuufsefGOH9oX4a25kiQ+X4y0aPiLU7RyC8pUd+BuOOuG9a+jpofCf7M3wxuLiC103w7oekQs&#10;+yFVjjAAJwOgyfc8mvnCT/gq94T8eeKdN0+z8N6reeDNWnTT9V1q7i8u3tHlUhYyCCDyCDk4wD1r&#10;zuAeNs9wXEEM8yKjL6tTiqc4yfxwW6k3o5W1W9noj3OIsjxPFadXA0H7OlFRi29VyrRt7OT7L0R+&#10;g37OPx20D9oD4VaL4i0O8+3aH4gthLZSOwLrx89vJ6SJyCPY9wav+JNCOiXvy5MMnMbH+H2r8+P2&#10;O/Gj/wDBP39tC4+D+oXEw+F/xQla/wDCdwx+TTb3cP3SHp3A9yIzj5jX6VRKPEukTWtxtF1CdjkD&#10;jdj5XH+yRz+Y7V/pLlOa4XMsFSzPBO9KrFOL9ej809Gfz3OnOlN0avxR0ZxdFPubd7S4eJxtdTtI&#10;pleoZhRRRQAUUUUAFb3gbSPtl81w/wDq7f7vu3b8v8KwQMmu1MT+H/DUVvD/AMfc5ESH/po3U/8A&#10;ARk/RamT0KjuebftZftC2X7OPwN8WfEDUNr2nhm1dbOLODc3B+Tg+pYhB9Gr4N/Yd+E+sWfwC17x&#10;drGq2um/FX4zebqqXt58zL5mWiAQkE/6wuQD/EvpXZf8FcfEY+PH7Rnwj/Z406WU6fPdDXfEKRN8&#10;y28QIj3fUeYee+01438ePG/jfxL+2euteB/Bp8WeHPg3CLH7BFL5WLiUfvDGMHcyhNoGDj0r+dfp&#10;AZ5VeEo8OYSooSqRdWbbSVo6Qi7tK0pb30sfonhnw7LM8wqYjmjFUk2nJpLmWy1aWrsrPueN/E/w&#10;l4z+B3g3Rfhb8RtNbw74Pm1k32o+LNNja4N/ySu5uzZ5554HHHP058Pfhd8O/wBkT4dX3xpHjbxB&#10;4ws4dPZrae61FZo7kvjCxgAfOx+UfU12nwf/AG4/AP7Tms/8ITrmjX2j+IrqNln0LWLMgyAD5gCR&#10;hvyH0ryT46+FrP8Aag/a88J/AnQbaOz+Hfw5jXUvEUNtxC5XAS3OOAQOAP8Apo3oK/mfLa+LzjEf&#10;Us1pvD06MXVrtW5ZU1ro2r3k7RVnbXyP1jjzjLMKeCWX1KTpVpt3Styzb67Nr5PltsdT/wAE9/gT&#10;q3xN8Tah8e/iGjSeKvFY3aLavyulWJzs2Z5G4HA9FH+0a+wQMCoLHT4tMtIoYI1jhhUIiKMBAOAA&#10;PwH5VYzxX4bxxxZX4gzOWMn7tNWjTgtoQXwxXTRb23Z+c5fgo4akoLV9X1bDHNFFFfGnoABtFNKf&#10;N9etOprN/KnHcl6o+Zf+Cpfg7wbdfsp+INY8Tabb3V7p8G3TJj8s0NxIdke1uuNxBI7jNfi/n5j9&#10;a/Sr/guf8YGm07wn4BsWZ57qQ6jdQpyzqCUiGPdg2PpXn/7C3/BIfUviMbXxJ8Ro5tL0XKywaX92&#10;4uh1/eZ+4p9MZPtX9X+H+ZUMi4WhjM1q2Um5RXW3RJH9o+DvE2B4Q4OeaZzXd6sm4QvdtLRKMel3&#10;d327nwr3r9af+CMng7wfc/s7rrWl6bbx+JFuJLbVLplDzFgdygHqF2Mhx715P+3J/wAEdf7MtpvE&#10;vwtjZo1BkuNFY/MoA5MLd/8AdPvg9qxf+CJvxSufh78afEvgDVhNZtqkfnx28oKOlxH94YPOdnb/&#10;AGa6uMM2w3EHC1bEZVVbcUm1s7J6po7PE/i3L+M+CamNyeq1Ok1KUL2lbZqS7dex+oS4ccU/NRoP&#10;LRRUgOa/kaVtkfxFo1psFGOaKKRQhG+vl7/gof8Asu3/AI20mx+JngUvZfEbwKftltJCMPfwLy8J&#10;9TtJx14yMfNX1Cw4pkiB4ypG4HrzX1PB3FOJyDM4Zhh3ovii9pQeji11uu5xY7CxxFF038vJ9z4D&#10;+Puvx/t2/s1eCfipptndavD4VuQviXwzFI37zGBOuwcllblc9VNcjq/jfQvjH8PdS+FfwS8G61dW&#10;/im+S6vZ72HybHQuQWKDHy8qOp+melem6dAf2C/+Chf9nKq2/wAOvjMTLGh4hstQB59hlmIA9JB/&#10;drpv2qvHPjX4hftL6Z8H/h3qFv4Qa4046tq+sJBmZYiyqFTkc5PP17V/ROY1KOFr0o4CH+y1IOvS&#10;k5NRjG95KSXxOEtravQ/Q/D3iiticPHLK6XNhnJpuTjBW97mkkrzt01vrbY6X9sz9lSf4q/skWul&#10;2Uktx4v8E20N7pN7GcTSXMC4YA9RvAP4hfSvor/gnT+1b/w1b+yr4Z8cTH/idWcX9meIYiORNHgS&#10;NjsMnzB/ssa+HfFth8Sv2EviJ4VFv40vviFpPjK6/sl7DVpfLKzsCUdH+YKMg9u/uCOo/wCCWPin&#10;XP2Vv25de+GPi1Y7KH4paVH4igtgQYIb4AmWKPHHO6TOP+eYr92+jfmtWnhK2S1sRGrCTdWi1dO1&#10;/fjZ62W9j8t8ReGXgnTzanUjUhV0urpt3erT1Vmmj9KPH2kghL2PvhZMd/Q/0/KuZrttIthcabca&#10;XNk/Zv3ak9TGRlD+HT6oa4y5t2tLh4nGGjYqfqK/p2L6H5rIZRRRVkhRRRQBp+EbD+0NdiBGVi/e&#10;N+HT9cV00zrceIJJG/1Omwkk/wDTRxk/kg/8fqh8O7Tbb3Fwf4mCA/Tk/wAxXK/Hb4ip8Kf2a/Gn&#10;i6UgC00y71EE9/kPl/8AjoQVn8U1H5Fc1ldnwT+yfen9pL/goF8cPitcDzbPTLz/AIRjR5DyrQRt&#10;glfwijP/AAM19W2ukWttPLJBHHHJOweVkQAytjGWPc182f8ABIbwfJ4Z/Yt0W+uR/pviK7udUmY/&#10;efe+FJ/4Cor6eAwTX+Vf0guJauaccY6XN7lNqnFLa0El+auz9I4do+ywMFHTmV36t31OF+MmoeH/&#10;AIT+D9Z8falptj5/hvT57n7R5Y85U25KhuvJArwv/gk58NbuH4N6v8R9dTd4j+JeoSapPKw5MAZv&#10;Kx3wS0h+hFH/AAV78Y3ll+zXp/hPTT/xMvHWtW2lqg6vGSWYe/IQfjX0l8M/A9r8Nfh7o2gWY22u&#10;j2UVnEAP4UUKKxqYqrlfh+nNv2uPqNat/wAKlbRdUnJv7hyqTxOZe+7xpqy8m3/kb1FFFfip7oUU&#10;UUAFNkH5DrTqKBPU8fT9jzw3qvx7vviJrkY1rW5PLj09bhQYtOiReBGv94sWbcf73GK9bgwqKqKq&#10;qvapRxTTtz9OvNejjs2xWMUViZ35EorsktFZG+IxlevyqvJy5VaPZLskDDzHwQCMV5D8Rv2O/DHj&#10;D4uaL470+L+xfFWj3Ky/bLdQv2uP7rRSD+IFSwz1GRXrhmVG+8v4Uqyqf4l3fWqy/NMZgZOphZON&#10;1Z9nfugwuMxGFk5YeTjdWduqe6fdCRvuPZh6+9SUwZDdRj0xT68x3vqc8QooooKCiiigD51/4Kd/&#10;A0/GH9lvVruziZtd8JOut6bJH/rFeLO4Dv8AcLfiBXA6Z8N9U/bf+EPw/wDi94E8THwr8QbTTfs1&#10;xeeV5sNwwws8Mi+gkBx7Z69a+vtWsU1PTbi1kUOlxG0bK3RgwIIP518h/wDBKi6k+HWr/Fj4WXB/&#10;5ErxJK1krcboJGk7enyA/wDAq/euFc4xFfgmv7Fr2uBmpxurr2dT3Zxae6vZ22POwWYV8rzeOJw7&#10;S5007pNO3Rp6NNOzTN34MfsKeKr74qaZ42+LPjibxlrGhsz6bZxQ+Ta2bn+Pb3PpwPxrK/4Kcxyf&#10;B7xV8J/jJYxH7R4B8QxQXDRj5ngm5YMfT92R/wADr68PIFeL/wDBQ7wMvxB/Y08fWYi82aDTXvYB&#10;jpJERIpH/fP61y+FviFjaHHGX4/FTSipKDikoxUZtRaSSSS1b9Tr4wzCvm2HlPEte6vdUUklbWyS&#10;SSPte01aDUDpOrWsiyWt/GIi6nh1cbo2/Pgf79ZXjyx+zaqswHy3C5P+8OD/AEryf/gm/wDEJ/jT&#10;/wAE+Ph5qXmebef2FDbSOTk/aIBsJP8AwNM17V4s26z4XgvI/u4SZf8AdYf/AFxX+qsouFRx8z8d&#10;py5oKRyNFFFWAUUUUAddahtN8BSMvEskLFP95shf5ivnn/gsVr3/AAiH/BOH4hRRZX7VYRWCY7B5&#10;o1/lX0bqcXl6Lp1v/emt1/75YMf/AEGvkn/gvDfNa/8ABP3VkH/LzqtlEfcGTP8AQVnR1qXJrfAR&#10;/sheGl8I/su/DuwRNn2bw9Yo4xj5vITP65r0knArnfhRbfY/hn4fhHCxafAgH0QV0AOQ1f4vcXYi&#10;WJznFVpbyqTf/kzufr2Bio4eEV0SPjj9uG6/4Tj/AIKBfs8+Fs5gtLy41W4TqDt8sqSPbyzX2Oqb&#10;QF/u18Z/FFP7T/4LIeBo5PmjsvCss6D0J8wf1r7Ivb+HT7aSaaWOGGMF2kdgqqPUk8AV+ieJVJxy&#10;rI8DRTf+zqVuvNOpK/zPLyuX77ETf81vuRKpzS18y/HT/grJ8H/gtdS2Saw/ifUkJX7Po6+emfTz&#10;h+7/AFNeSL/wVz8d+PP+RG+BnijU7ds7J5o5p1f3zHHj9a5Mn8DeMcfSjiXhfZU3s6jjTTXdczi/&#10;wNK3EGDhLl5rvslf8j70+b2pa+C/+G/P2nGPmL8B38vsp0+73f8AoX9KRv8Agqz8VPBo3eKvgH4m&#10;toV4eW3t7iJR6nLxkfrXsS+j3xQ/4MqE32jWg3917fiYf6y4VfEpL/t1n3rijNfFvgL/AILefC/W&#10;LwW3iPSfEnhSYkAma3Nyin6x8/8AjtfRfwn/AGt/hv8AHGJf+Ea8YaHfzsMi1+1LHcj6xMQ4/Kvj&#10;s+8KuLMmXPjsDUUf5kuZffG6/E7cPm+Er6Qmvyf3HoczeSmfcGvhH/goj/wVTuPgl4wuvBngVbWb&#10;WrLC319MC0dqxAOxF6FwCMk8DPQ1906jN5GnTSd1jZhX8+nxn1qfxF8WvE17dOZLi51O4eRm6k+Y&#10;1fT+D/CuFzHGVa+PhzeySsntd9/RI/o3wB4Fy/iTN6s8xXNToxT5ekm3bXyVj0DWf29fjN4x1Tnx&#10;zrxlmfCRWzhASegCqBX0Z+z98P8A9sbxvbW9/Z65rGmWUgBV9YmjXI/3HUv+lfHfwI+J4+DHxd0H&#10;xM1jDqEej3STvbuMrKo6j646e+K/b79mH9p3wr+1D4Fj1fwzcrIIVVbq2ZSs1pIRnay/16HtX6j4&#10;i5hLI8LGeBwMJwe8nFNR8mkvxP1/xuxS4Xp0qWV5XR9lJa1JU1JJ9raW9Wzj/gd4O+P2heR/wl3i&#10;nwXqsH/LUDTpfOA74dXVc/8AAa96hLeUu4qWxzjpmqHiXxfpPgywa71jVLDS7VBlpbu4SGMf8CYg&#10;frXhXxF/4Kl/BH4bvIs/jO21GWPjbpsL3gY+gaMFf1r8Bp5BxFxLWU8vwEnfpTpWXzt+Z/EuaZ9R&#10;q1XVruEPKKSX3I+hxmjd7Gvh3Wv+C6HgFbpo9F8K+LtZAOFZUjiB/A5I/KqA/wCC4tiBlvhT4x8v&#10;u4mTgf8AfFfV0/o/8dTjzPBcvlKUU/uckzxHxHgL/wARP0TPvKkB3V8TeF/+C5Hw0vrtY9c0PxVo&#10;GeC0kKzqv1C/N+le+fB/9ur4U/HKaOLQfGekSXc3CWt1L9kuH9hHJtYn6Cvn878IeMMpputjcBNQ&#10;/mS5l98bq3zOnD51g60uWnUTf3fmeuNwT9K+OPhlcDwF/wAFivG2mgFbfxR4UivwBwHlUwgn6/f/&#10;ADr7GWQP3zkcV8a/E8/2Z/wWQ8ByoOb/AMLywye4G/H8q9zwmjKX9q4CrtLC1b+sUpL8Uc+caexn&#10;HpNfjofZmcNj2rK8ZaLH4m8HapYzLvivbWSB1x1DKRWr/H+FRTjZaSDP8LfyNfluVVHTx1GcN1Nf&#10;g7/mkerXinSkns0eT/8ABvzrMk/7B66bM2ZNE8QX1nz2XKuB/wCPGvs7T7fz/DV1ad4HmhUegDEp&#10;+hWviL/ggm4tfg18SrFfuWnjS6Cj0yq/4V9y6QPL1jU4/wC9Kkv5xqv/ALKa/wBr+d1FGo+sYv70&#10;n+p+QU1aNvU4Oin3Efk3Dp/dYr+VMrcAooooA7zXFxeaSv8A09Y/KGU/0r8+P+DhT9pvwv4S/Ztt&#10;/h210tx4s1y9gvYbSMgm3hiJYySegJwAOpJ9ATX1j+3v+0av7KH7NOs/ED7I1/LoPz29uDjzZZEe&#10;NAT6ZcE+wNfz1r8Qdd/bE/ay0zVPGGoSX2p+KtbgW5lY4VFeUDYg/hRQcAdhivUy3AxWHrZjiP4d&#10;JOT87K7X3HJjKzVqMd5H6F/sif8ABXTw/qdtpXhP4mae/grXYLWJI7qVGSzuEKgxs27mLcpByx28&#10;5yK+3tM1W113To7uyuILu1nUPFNBIJI5VPIKsOCPcV+S3/BcfwBpXgz9pLw9dabFFbHU9FRZYYwA&#10;E8lticf7pA/4DTP+CNP7SPiLw/8AtL2Hgm71u9m8N65azRx2E0m+KO4Vd6MueVOAwwCAc8g8Y/hv&#10;xD+jzlPEPCMvEThe9BOMqkqUndWTak4vdapux9blnElWhi/7OxXvWaSkfUXxymPhr/gr18N73Zu/&#10;tXw3cWkS5272USHGfyrxoeJfiZ/wVY/aA8QeDbrXP+Fd+EvCcpW80eJ8XTKGZCGA5kf5SDn5FJHH&#10;Iz7h/wAFE4h4C/as/Z98cEeXBYa3Jp93IxwNspi2g/gJK87/AG29Duv2Gv23fC/xu0aF08NeJZfs&#10;mvwwr8pY48zI9ZFAYf7URrl4GxeGr5bgJ4aEXjqmElHDzkk1GpSnK6SenNJfDfVNmmPhNVaim3yK&#10;abS6prd+h9N/AL/gnn8Kv2eLKMaT4ZtdQ1JQN+o6kPtNxIR3+b5V/wCAqK9ps7CDT4gkEUcSAYCx&#10;qFA/KodB1218UaLaahYzR3VnexLNDNGcpKjDIIPoRV6v454k4mz3MsXUlm2InOabupSej6q19LeS&#10;R9phcLQpwXsYpLyGgKP7361HLbRzR7XTevowzU1FfOxxNaDThNr0b/zOr2aOP8bfAXwV8R7J7fXf&#10;Cuhaokgw3n2aFv8AvrGR+Br5x+LP/BGX4X+MhJdeGH1jwPqWS0T6dcloVbtlZNxx7Kwr6+pr9K+3&#10;4f8AEzifJ5r6hjakV1Tk3F+sXdW+RwYjKcLW+OCZ+WviXx/8Yf2AtXurLSfi74M8f6Tpsnl3Wj6j&#10;qsAuLfHVGikcTA47I34V8b/Gj4h6X8TfiNfa7pulf2IuqObi4s0l8yGKY/f8s9QhPIB5GetfW3/B&#10;Yz9iS0+EGtr8S9MvdUvj4t1aX+045ghhs3KAps2qCAcEfMT0FfCpGDX+qvhXwTwzxpw1Sz+k4utV&#10;jadSEFTfMrXUox0bT2bSbPH4M8Vs+4AzyWIy7WDVpQk24yXTXo10saOly2h1KIXkkotd2ZTCu59v&#10;fAPGfrX1v8F/2w/Gd94Sh8FfCifwT8KtAg4n1HVNUto72dj96WR52wxP/TNOO3Svjevb/wBgL9k2&#10;P9sP49w+Gb65vrHRobWW7v7q0C+bAqqQuNysOXKjp3NfTcTeFnCmQ5FWzPMveVBOXNUSnFW7wuk/&#10;JO56fiJ4+cT8eYqnh69qdJPSnBtJvu3uz7f+Hn/BIC4+Kj2+v/E74ra54vF8izxjTpyYJVYbgRI+&#10;4FSD1ULX0D8Mv+CanwX+FyK1l4I028ulx/pF+0l07H1w7FfyFexeBfCUPgPwRpGh20kk1vo9lDZR&#10;yS43usaBATjAydvPFa44Ff5R8UeMnFOY1p0aONlCgm+WNO1OPLfT3Y26dLnPgchwlOKnOCcut9fz&#10;MLR/hl4c8PwCOx0HRbRFGAsNlGmPyWr58N2BTH2O0x6eSv8AhV7FFfm9TO8wqy56tecn3bbf4tnr&#10;xwtJbRX3I5rxH8HfCfi63aLU/Deg38bjBWexifP6Zr57+NH/AASF+EfxOSSfR9OuvBuqPlkudIuC&#10;qhu2Y33Lj/dAPvX1SaaW2/4+lfRZD4i8TZPVVTLsbOL7OTcX5OLbTXk0c+IyvDVo2qQX3I/Nfxlq&#10;Hx5/4JTRWuoXPiKy8f8Aw6kuRbCO8m/eRsclUCk+arYVsbSy8HIrrfhz8VD+0h/wU5+HXiVdKvNF&#10;B8EHUjZ3RBkhSTdtJx2IdSD3BHTpWf8Atd6jN+3n+394a+EemSSP4V8EyG81ySE/KXGDJnsCvEQ9&#10;C5r0D9mbTrfxj/wVJ+KWs2UMa2Hg/RLfw5EkY+SBx5YKj6eS4xX9h5hicNHhyWa5rh4U8zlhKk6s&#10;oRUFyTahTUktOaV23omfFUozeJ9lRm3TU0lfuld/JH2TNILcFmICgck9BX54f8FG/wDgqPc3t7ff&#10;Df4TSSXt+yvFqWsWYMpUAHfHAVznAB3OM4xx60n/AAWa/bd8TfDrWYfhj4auDpq6hYJd6peRMRPI&#10;rkhYVP8ACCFJYjk5AzjOfIf+CIfw+03xd+0V4h1LUIYbuXS9ElWFJRkfvWVSw9woI+jGuDwa8E8J&#10;kfDL8TuKYKrCEVOjS6PWylLur7JorOs9nWxSyzCuzbtKXy6Gh/wR6/4Knx/sWeLbrwr4uh87wX4m&#10;vBcXF8FLTabOcKZTjJdCMbhyeAR3B/cjwN4s0/xxM2qaTdW+oabqFlbXFvcQSCSOZGMuGVhwQQBX&#10;8vnxz8MQeBfjP4p0e1/499K1W5tYf91JGUfoK/Zj/g2+13UtX/Y58RR6hdXN1FZ+IWhsvNct9ng8&#10;mM+Wueih95x6sa/0HznCYfEYClm+H91VFF29UmvwPiMDVnGo6EtbX/A+ytZXZq90PSZx/wCPGq1W&#10;daO7WLtvWZ//AEI1Wr5Y9MKKKKAPPf8Agqj4L/4WH/wTt+I0Srva10GbUEAGSWiiZxiv59/CXgTx&#10;b8PNH0D4jw6ReNoUN+rwahEu+FZIpBlWIzsO4fxYz2r+mbxV4fg8ffBfVNKuo/Ot76wlt5YyM71w&#10;Rt/ED9a/FT/gnf8AtCaD+z34t8bfAf4qJbLoV1qc1mkl6oa2guEZopI3zwFfGQx4BXqM5rDOOIsf&#10;lXD+IxGBw/1hRa9pBbunJWm15panNUw8KleCm+Xs+l+l/I8e+KXjrWf+Cov7cVjFYQGwi1mWOwsY&#10;5BuFlaR5Jdsd8bicHqcVN458KaZ+wH/wUf0620+e4k0nwtqlpMJJX3SNC6qWDH12sa+hP2f/AIOe&#10;Ev2CP28/GOs6lqlqPBlp4VuNX0S+kkEitE80AEaEf6x1zs4yTkHvXxp+0l41179pL4k+LvikdNuk&#10;0W71ZYPOKfu7XzA5giJ6Z8uI/wDfPuK+a4Xx0s5zB5NlsPZZOsIoK/up1Kn2dbXaV01vcMVRVCCr&#10;1XetzXduy6+h+rf/AAVW+Gh+KP7GmsahYkyXnhaaHXbaSPliIshtv1VifwrW13wrp3/BQb9g21jm&#10;MHneKNFjuoJmGfsd4FyG9ir5B/Gq3/BPv4tWn7U/7EujR6iEu5reybQtVjc58141CEt/vKVP4muC&#10;/wCCYXiKb4LeMvHvwK1qWQXng3UXvdJMvW7spScsvsDsP/bSv4DlhMblWWYvL6Xu4vJ8S6kO/s3K&#10;zfmrqLa7M/QYyhWqwq/ZrRt80tP+AN/4JC/H+81f4fat8K/EzPD4p+Hs7Wywzn961tkqF9/LYEH2&#10;Za+y1XBPuc1+e37eXh66/Yk/bP8ACvxz0OF10LXZvsXiCGJeHY435HrInI/2o6++/DfiK18W6BZ6&#10;nYTR3NjfwrPBNGcrKjAEEH6V8r4z5Ph8TUw/GGVx/cY6PM0to1VpUjptrqk+jO7JK0oc2Cqv3oae&#10;q3T/AEL9FFFfhJ9EFDDIoooA4/46fBLQ/wBoP4Xap4U8QwedpuqRbGI4eFuqyIezKcEH2r8Xv23P&#10;2C/E37F3iGD+0Z7XUtA1SZ49NvoZAGm24JVkJ3KwBGeMehr90W+6a/PD/gvyu3wD8PP+v+7/APRc&#10;df2J9D/xIzvLOLKHDdGpfC4iT5oNXs1FtNO+julfufE8ZZbRq4OWKkvfjax+fPwC+BGvftIfE2w8&#10;J+G4YJtV1DcUE0yxIqqpZmJJ7KCeOeOM1+yn7Av7Cek/sX/Dua385NS8TattfU78LgHHIiTPIRff&#10;knJr83P+COX/ACfx4X/6877/ANJJa/aJBtWv0b6bniTnVLNYcJ0J8uGlBTkkrOTba1d72Vr2seTw&#10;LltGdJ4yS95OyF29Paloor/PU/S9gooooV27IYEZNeW/ti/tCWv7Mv7PXiDxRcFTdwQGGxizjz7h&#10;/lRR+J3H2U16ix2ivz0/ba1m5/bl/br8KfBnSZpW8O+FJRfa9JFygcAM+fdQfLH+1Ia/VPB/hOln&#10;WeqtjdMLh06tWXRRhrb1k0kjxc8xjoYe0Pin7q9Wdj/wS/8AhM3wQ/Zq8SfFzxbKRrni+ObV7m5u&#10;Bh0tV3SKc/8ATQ/OfXK10X/BInw3c33wf8WfEXUkZdR+I3iC41KQsOfLV3A/Dc74pP8AgqF49fw1&#10;8F/D3wk8Lw/8Tn4g3UOkWlrCMeVaIRvwOyjCL9Ca9J+J+v6Z+wv+xBcm18sw+EtESyswePtM4QRp&#10;9WZsE/jX69xBmmMzzLpVLWr5viIxpxtpGhSdor0vb1seLQpRo1F2oxbfnJ6u/mfmz+0dqNj+1/8A&#10;8FUZNJuJGOk3mvxaAHVsbooWEbEH0O1iD/tVZsdR1H/gkn+3fewus2qaBJbPGFBG+8sZuUOenmKy&#10;DPuretfP3w31LxR4J1u0+J9nbXM8Hh/WYGk1ArmMXLbpFVj6sI3P4V9vftbaR4Z/4KUfGL4I33hm&#10;9ihtdbsrw67KGAk0qCFoGdZQehUuyjPByMcGv7kzuMsiq4HIcUvaZQsNKlWS1UalNcyva7Ta273P&#10;g6Nq6qV4aVuZOPmm2vwPiR/hx4v+Mtj4o8cx6RdzaTZPJfanqDLst4yzZI3tgFskfKMk56V+3H/B&#10;ADwKfCv/AAT30e+ePbJrl/d3TZHUCeRFP/fIH518Ff8ABSn9p3wb4d+F2l/Aj4VLaS6bbzRf2lLY&#10;ENEdhwsIcf6xi2GY5PIHOTX66/sZfC3/AIUF+yL4P8Nsqxy6Jo0UE23o0qRhXP4spP419ZkfFWYZ&#10;1kEMTi8P9XpylalF6S9nFWi2ul+gLCU6OJcYS5ml7z6X6pGpdS+ddSP/AHnLfmajoorY6AooooA6&#10;z4fXAmsZ7dudrbsHuCMf0/WvxH/4K2/sh2Phb/gonpv2+7/4R/w38R3DNqIj3x21wp8qV3GR1co5&#10;9pM1+0Xgu/8AsWuICflnHln6np+v86+Wf+C2n7JR/aI/Zg1TUNNtmk8ReFR/buniMfvJhGuy4iH1&#10;Qo2O5jrry+tUhUdKlPlc0433s2rJ262epz4qmpw9D8iv2yv2JfiP+yk1mviC4n1zwyhaOx1K3meW&#10;1TPJXax/dk7QcYAOOCcV9IL4F0bwP/wQ3lmuFhFxrtwuoxscbpLl7jCAepEakD2Brhfgd/wVXiu/&#10;gnP8Ofi94cufGHhyWz+xfboGH2sJjC7wxAZlwCGyG4714d8Wf2n9S+Ifwk8NfCzTGl/4RLwvezNa&#10;M4xPqG6VvJaRRwCqMQACeWPJ4r87nlPGeb/VcrzmjGj9TxEasqsLKFSnBN3stpN2vFqxSq4GlGdS&#10;i7+0jZJ7qWn4eZ7d/wAEXv2qB8I/jjP4L1Ocx6L402rAWPyxXiZ8v6bgWBPqFr6s/wCCi/gPVPgh&#10;8RfCv7QHhW2mmvfCsq2fiC3i/wCX2wY9W9hyCf8AaX+7XxL/AMFDv2RU/Yr134cXWiyTW8uo6Shn&#10;mSQhxfW2zzZQeo3GRSMdMV+i37Cf7Tekftz/ALNXk60ltdavDbnTNfsXAIlJXb5m3+5IMn6givwv&#10;xwweGp4/C+KmQwdTB4jmpYmPdXcG2vNJ+jSPeyGpOVKWVYh2qQs4fgzq/i14H8Oft2fsn3VnZzw3&#10;Om+KdPW5026P/LvNjdFJ6gq3UfUV4d/wSG+P17c+ENb+EXidmg8TfD+4aGGKY/vGtsldo9fLYHJ9&#10;HWsr4A+ML7/gnJ+0TJ8J/FNxIfht4puGuvCuqzkmOzkZsGB2/hzkZ7A4PRjXP/t++Grv9jL9rvwn&#10;8e/D8DHSNVuFsfEEMI+WQnG4kesiZ57NED3r8mynhelXwuK4IcufDYuPt8DN/wDPxK/JfZNxvFru&#10;tj2KmLkqkMba04+7UXl3815n6E0dKy/Cviix8aeG7DVtNuI7qx1CBLi3mjOVkRhkEGtJ5Ag56V/I&#10;+IwdahXlh6itOLaa63TatbfQ+yhUi4qS2Y4nAoByK5/XPij4b8MOy6l4g0WwYdVuL+KMj8GaqOnf&#10;GvwbrM4jtfFHh25k6BYtUhYn8A1ejDh3NJU/axw0+XvySt99rGcsXRTs5K/qv8zrSf5V+eX/AAX9&#10;/wCRB+Hv/YRu/wD0UlfoNBdxXUStCyyKSMMh3A/jX58f8F/jnwB8Pf8AsIXf/opK/b/ov0akPEzL&#10;ozVnzS/9JZ4PFkr5VUa7L80fNX/BHD/k/nwv/wBel9/6SS1+0afdr8W/+COP/J/Hhf8A69L7/wBJ&#10;Ja/aCa4WBMyfKo5JJwB+Nfo/03qcp8fUowW9GNvP3pbdfwPL4BlbAO/8zJe9HSud1H4r+FtFfZee&#10;JNBtGH8M2oRIR+bUaZ8WfC2sOFs/Emg3Tdli1GFyfyav5G/1dzXk9osPO3fllb77WPtPrVK9uZfe&#10;joqD0qKK6S5jDxsrqehU5Bp+75P0ry6lKcJck42f3f8ADGykmro83/az+PVn+zX8A/EPiy8Zd1lb&#10;FbSMnmed/ljUf8CIP0BPavm//gk18In+Hfwb8RfGHxhKqa141kl1Ca6ueGitAxcuSegkb5/ptrkv&#10;+Cg3iC7/AGyf2yvBfwO0K5dtI0a4XUNekQ/Ijbdx3H/ZjYr/AL0gHWuj/ay8d3f7RvxD0n9m34Wt&#10;9n0exjij8UajbqfJ060i2gW4Ye2AQOdwC9N1f15w5wjVy/hOlk0n7OpjUq+Im9FTw0PhTey5t0t3&#10;2PisVmCq4t1WrqHuxXeT3fyLf7HWk3H7Z37WPiD466rDOPDegs+j+EoZQcFVO1p1HrgHPvIf7teO&#10;f8Fxv2pRrfiPSfhhpVxuh0thqOrFG484riKPj+6rMSPVl9K+w/jX8TfCf/BPD9k3NjFFb2+h2gsd&#10;Ist2176424X6kkF2b2Y1+aP7BXwRP7en7V+u3XjOaW+iayu9Xv33kNPM5VFAx0AaTcO3yAV+m+De&#10;X4PMM3reI2ZwcMsy6PJQi1f4dE0vndvuzys6qTpUY5bRd6tR3k/U9v8A2OfBGj/EL/gj38StPZbd&#10;723nvLyTIG6OWJUeJj3HCkA+m6vlf9j39kf4h/tSeJri18I/aNM0yNPK1DU3meG2ijYglGK8vnAO&#10;xcngHGOam8C/HbxD+yHe/E34dAi40zXkn0LUIySPKlRmjEyf7QG8Y77vpj2rXv8Agqdpnwe+AFt8&#10;O/g14butDt4LbyJda1HYLh5CuHmVFLLvY5OWJx2HFf0LLA8X5ZXx8uH6SrrMa0alKpN+5ShKMbuS&#10;bs2tkkuh877TBVVT+sS5fZpqSW8nfRFf9jn9iWzu/wDgpvpngux1FfFGleA5BqesXgi2wzSW+C0S&#10;8nKmUqgyeea/eLxCg0PwfDag9ESHPrgcn9P1r4B/4IG/spzeBPglJ4/1yCVte+INyL1ZJyWkFjCS&#10;Y2yef3kjhueoUelfeHj++83UI4AeIVyfqf8A62Pzr9AxlSvalh8RU9pOnFKUrWvJbuy0WvRE4Wmo&#10;xc4q1+hz9FFFcp0BRRRQAqOY3DZwVOQfSuw1pF8TeFkuBGJWjHmGPGd4wVkT8VLD8RXHV0XgLV/I&#10;na1kb5ZfmT2buPx/pUy7j8j8avj/APCXw5/wTZ/b+vYPEvhux134O/EiN7iBrmxW5Wyjdlb93uBw&#10;0JbbgYyj+uKyf20v+CdPhnRfC8HxY+C99b6v4ft3jvb3TYLnzxDFkN5sRJLbR3RuR1A4OP07/wCC&#10;if7Eem/tlfAHV/CMiwW+t2YbUvDl66/8e8wBzGSOdpJwR6Mv92vxZ/Zh/ZZ+Injb4j+KPAWk+M28&#10;BeMNELxzaRdX9xZi92EpIoMYIYrx1HIORkA189xHk83VXE2GzB4X2ceStBpyp1Ke13FbNJ/Elp1O&#10;am+VfVnT5k37r0TT9f0PSf8AgrV+0BY/tUfG3wN4X8Kyxakun2qgSRNlXuLzyz5efVQi592I7V55&#10;4a1/xj/wSk/bGuLWR/tkVoVS6iQkQavZOcqwz0PGQTypBHrnDu/2dPGn7Ev7RHhK/wDHOhz2lhZa&#10;tBcrfR/vLW4RJFJ2uOM47HB9q9t/4LmyWOtftEeEItP8ubUZdGUTGPBLq0hEQ/8AQvzryMpeU0J5&#10;bwHguXE5XiKFZzndNcyfNe666vzRVT20vaY+fuVotWX4WPvHxr4M8A/8FIf2ZohFNHdaZq0Qnsr2&#10;Pi4024xgH/ZZScFScEEg8Yr5itvGWoQ+Eda/Zn+PDrDNeW5g8LeKp8m3vMZEDNIejKduC3PVWxgE&#10;/M37NH7TXjz/AIJkfHS+8OeIbK6k0vz1XVtHZ/lYdp4T03Y6EcMMA+36aeKfCPwy/wCCkPwBjbzr&#10;fV9IvE32t1CQt3pkxGOP4kYd1PBA5yK/lriThfE+G+PjQxV8Rk1SaqUK0PedGV7pxfl9pbSR9Zh8&#10;VHMqTlG0a8VaUXtLyPi39mD/AIKX6n+yJ8HNR+GGu+G9W8Q+MvDF+9jpNrEAU8vPEbsCThWBxtUk&#10;hhjGK7rT/hr+1Z+3BKl5ruuJ8KfC12CUtrdjbXXln0Ef71vpKw+lZngPQdV/4JdfG651L4geFY/G&#10;nhfVZFjtPG9vb+ffaegAULJu5XChc85PGGbGK+9fhj8W/Dfxl8LWuseGdYsdY0+5QMktvJnb7EdV&#10;I9CBXJ4mcVYHIqzz7hXK6dX6xaTxUv3keZpX5Y2tB31aety8pwdTER9ji6rXLoo7O3m+vyPkPQP+&#10;CGXgeSXz/Evi7xX4iu25kkaVYgx9c4Zv/HqseJv+CIPwlj06Sa31rxNovlKWNwbxJFix/Ed4xx9a&#10;+2nOT+Gc1+V3/BX79unxRrnxF1H4XaSl9oOgaWVS/fmKTVmIB69TD0x2Y5J44r5fwl4r8SuPeIY5&#10;XgMzdOKXNJ2ioqPW0bWfZKx051hcrwGGdWpTTfT19TrtW/ZV+Jv7LvhIeLvhP8erLWfDsAZ1g1XU&#10;FWCQL1VBIXgJ4I5K9K+Zf2zP+CgGufti+C/Duj+I9JsLPU/DN1M8l3ZOfLu9yqhO3kD7pOQcHtVH&#10;9kn9jL4lftliPStJnu7Pwjp85eW7vZ5BY2zsBuMadGkIA+6P7uSK+7fhz/wQt+GegWUX/CRar4h8&#10;RXeP3m2UWcWf9kId35mv6nx3FPAfh7mSrcX4mniswpSvGVKklON1a03G0W3fW58nSwuY5jR5MJBx&#10;py35np8j84/2Sf2jJ/2VfjXZeNLbTo9UudOt7mKK3kcojNLC8YLEc4G7OB1xivtn4e/BL43f8FBd&#10;EbxV4y+LNp4U8KXKGYWOjXoDwxf3XSFlQADr5jlvUV6T8Qf+CGfws120P9gX/iLw9c4+V/tH2tAe&#10;2VkOfyNfFP7UH7GfxY/YJXUVttV1Cfwdram1m1DSp5EhuYz/AMs7iMEYPscqeQCa3reIXBHiXj/a&#10;cOYmnh8yklGMq9JNuKd7Qu3FPV2tqSsux+VwaxUHKlv7r/PsfZHhj/gh/wDC/VtNiu7jxf4n8Qpc&#10;DctylxEEl/2gVBz+Zq1qv/BCz4bSx503xH4t0yf+FxNHJtP4qK+XP+CWn/BQPV/gT8Q9P8E69Pd6&#10;l4P1y5W3hjbMr6ZM5wrRjrtLYDL079ev6/x7W+Yd+a/l3xl4g8TPD/PFl+MzKU6clzU5WXK4/wCG&#10;1lZ6WsfWZHRyvMsP7SFOzW61/wAz4BvP+CdHx3/Z6/0v4VfF6+1aG3+Yadqs8gDY7LG++E/jiotO&#10;/wCCsfjz4ANfeHPjV8P73StchtZPseoWcYEFzMFOzcM7MMSOYyQPSvu3xp420X4feH7jVNd1Cz0v&#10;T7RTJLcXEqoqge5/lXwz8evjPrn/AAU6vZ/h78MfDNvJ4MhuE/tHxbq9qPLiCnk24YFg3YEDeQSP&#10;lBJo4D4qqcXz9pxpltKphadnPEcqpSit78yVpXt8NmwzDBrCK2CqyUpbR3v/AF+B85fsj/F7xXr2&#10;reJG8G28mt/GH4rXUqS6jtynh6yZ98kjMeFZmwR12qq98LX6I/s4fs+eE/2APgVf3WpajA92YzqH&#10;iDXLlvnu5cEty3O3LEKvXnpkmk+An7Ovw4/4J1/Be7uvtNvaLDEJtV1u9IWa8K5OOpIGfuovf35r&#10;87P24f25fFP7fvxPs/BPg21vl8MyXghsNPjG2XVJclVlmGeB1IUnCjk8jI+/xGHxHixnlTB8PweG&#10;yem06taWnPGFko36JJaRWnVnmwlHKaCqYj3qz+GPZv7/ALzI/aV+PHiX/gp7+1ZpPh/QhLFpL3Js&#10;dEtHOEjjzlriQD+Iqu4+g4rp/wDgn141i/Yc/b917wl4juYktZmuvDsl3IdiLIsqmKU56K3lgf8A&#10;AxUP/BJXw9H8Mv8AgoRPofiFIoNU0q2v7CNSchLqNwrYP+6knPpXL/tAfBrxV+2h+3R8QYvAmjT6&#10;vENYnie4XCW8SI5j3vISFAOPXJz0r+j8V/Y+HrYjgCfLQyinhIy9o2knKUtG3om9LrXU+bh7eUY5&#10;jG8q0p7ei/I9o/Z8/YN0D9pX4s+NPi98R9QTSvAN/rl5fWFtJOLb+0Y2ndt7OSNsePQ5b6VXu/AP&#10;hj/gov8Atq+FfhX8K9A07Sfht4WkafUtQsLFLf7RGrKJZmfbuboETdkkuT3rxX9rX9lHx5+zzovh&#10;jw74m8dr4i1jVSsFj4bsr64u/ssQAVTtcAKMkKqqOeccA1+t3/BJv9gRf2M/2fLeHVLeNfHfjZUu&#10;tamAy9jCBkQA9toYrkdXbPIAru4WyO9WPEs8weJpRi4Yamk404RStzWv70rfaej6CqS5r4ZUuXW8&#10;m9W328j6q+G/hvTvBPhSOOwt47PSrK3S1soUGFitohtQAeh5I9iK56+vGv7ySZvvSMW+ldL431Fb&#10;KxisYcLuA3AfwqOg/wA+lcrX08bv3mdHkFFFFWIKKKKACnQzNBKrqSrKcgjsabRQB2gl/wCEp0aO&#10;WFlju4W3qf8AnnIOx9iMj6Gvz8/4K8f8E9tU+JEEPxy+Ff2rTfiN4ZHmahb2jFLi9SPuu3/lsmP+&#10;BqfZRX2/4d1ttFvg3JhfiRfb1+orpNSgEDnUoF+0RSIBcRKN3mp2dR/eA/McdhRTkoO0kpRejTV1&#10;JPdNPo0Eo86stP63PwUT/gqz46+MXw0vPBHjH4faR4+WWHZMwikhuExgCTbGpCuD/EAMGvmrxX49&#10;8R6t8RtO1nxJ9vmvNO+zwRi8Vg6xQ4CJ8wGcAY9+p61+sn/BRT/gnR4i+DPxFP7QX7PyfZdYgLXO&#10;s6Lar+7vUb5nkjQcMG6snfgjkV8+69/wU5+CP7SfgFtJ+L3w71GDV0j2yS2drFM0TY5MUpZJU57Y&#10;/E18niKNLhivz8N5L7TDVk1N0pvnpuWjtB6Wt2avY5482IXLiqzjKO11pK22pS/4LfeG9D8V+F/h&#10;p8QtJMLT67bywGZMZuoQsckZ/wCA72/77r5j+DHxl+KP7AXivRtds47qxsPEVpFfx2s/zWWr27cg&#10;ntnkjP3lJ7d8X9oz4/N8SNH0LwjpN9qt94N8FvPHoL6lEsd0sMhQ7ZArMDt2gA56dh0r7J1Oy8P/&#10;ALVn/BHC3uT5H/CQfDGxIDFR5sD2ygsvqFkiK/Xj0ry6EJcK8J5dkWf0VicLiK0qU+ZXcIVG3TbT&#10;2a2fZmypyxeKqYnD+7KKTVtm1uk/xPpH9lr/AIKFfDf9tPwt/Y999j07XrmHZe6FqQRkuAeDsLfL&#10;Ip54PPtXJ+P/APgmhffDzxTceLfgT4qufAetS/PLpUjtJpd6c5AZfmwP9kqyjtivzH+HP7NHjH4g&#10;fCDVvHnhmE31t4Xudt9FauftdqoUOJlUDlR82SDkbenGa9w/Zk/4LE/Eb4IpDpviTHjTRYcJi8fb&#10;exKOPlmwS30fPTrX5PxF9HrMsoxmIreGeMjVhF2qYWpZrvazummtrpPsz1MPxFRrwjDM4cr+zNb+&#10;qPrbS/8AgpB47/Zzv4dK+Ovw51HSY87F17R1E9pP/tFc4UewOfavj74la1d/8FR/+CgtvY6dI8eh&#10;XEgtLSXy9rW+nxZeSQgfxHMjDPcgV0//AAUv/wCCifh/9rP4TeDrHwjPq+nSQ3NxLq1lOvlMuUQI&#10;CVYq6/f7/hW3/wAEE/DUGofG3xrqsi7rrTdJhigY/wAHmyHcfyQV62Q8I0+CeCsf4gVsvWDzH2co&#10;cibcYttRUkns3e+jsY4jFPH5hTy5VOendO73+fc/TD4XfDTRvg14C0/w9oFlDY6VpcIhijRQowOr&#10;H1JJJJ75r5a/aw/4LG+DfgD4sufD/h/TpPF+sWLmO7eKYRWdu46p5nJZh3wuAe9fQX7W/i7UPAP7&#10;M/jzV9KLJqFhoV3NbuvWJxC2HH06/hX5k/8ABH79mzwf+0p8W/E9541tk1ltFto7m3sZ2yk8kjtu&#10;d1/jAwOPVhmv5l8G+B8jzrLMz4941569LDPWEW+acpa3b36+h9VnWPrYerTy/ApRlLr2R9Q/sy/8&#10;FqPCHxh8YWuh+KNIl8H3d84itrkz+faO7cKrucFCT3xjnrX2F4x8I6X8S/CN5o+rWkOoaVqkJhnh&#10;kXckqMP8kHseRzX5df8ABZb9k/wJ8AL7wnrPhCzttDudakmhutOtvliIQKRKqfwcnBxxwK++/wDg&#10;n34z1H4hfsbeAdV1Zne/m03ypGf7zrFI8SE/VEU1p4wcD8O4Dh/LvEDgpToUq0mvZyb5oyWt09+n&#10;oTk2OxFXEVMux1pOK373PzC8X+Cz/wAE0P8AgoZp0txbx3mg6dfJd2jzxCTzLKbKlhkffjDMARzu&#10;jyK+1de/4Kda98YtVk0b4IfDnXPFl0w2/wBqX8X2WyhzxvyTyB6Er9O1eNf8F+/C0Cax8PtbAC3U&#10;0VzZMw/iRSHH6lvzrhv+Ca//AAUktf2etE8T2/xC1zXNQ0yK0hGj2KEzsrqSCkYJCoMEZ5HSv6Oz&#10;Lhtcf8B5fx1VwKxuOp0+Tkk3yyala7S3fV3sfL08Q8uzCeXqfJTbvf8ArY+m/Cv/AATs8XftB6/a&#10;+I/2gPF8+vvE/mweG9OkaHTrb0Bxt59cDnuxr0z49/tgfCz9gvwFFpaGxhubW32WGgaUiCRsDjKj&#10;CoPVmI7nmvhL9pr/AILW+OfifFPpvgm0TwfpUuUNwG82/lX134xGf93J96+ffE37N/je4+B0nxY8&#10;RmWHStTvltrea+kZrrU5H3EuueSo2t8zHnHGa8nIfo+5znNTD1fEfFxw2GlJKlhadopvorLy3erO&#10;jEcQ0KKkssjzStrN/ndncfG/9o/4qf8ABS34ltYW1rO+n2ayXVvo9o2LayiRSWkkJwGIH8Tc84A5&#10;xXrH/BDTwHpWpfGjxV4m1BYpJ/Delbrbfj9yzuN0g9CFVhn/AGz613n7FFvoP7K//BL7xd8SLkRH&#10;WvF0N1axsceYx3vbxQqfTILkf4V8Tfs6fHfVPgfqutQ297e2OmeKLA6RqstrEJLiO2eRGd4gzKN+&#10;EKgkjhzX7FHDrPOH854S4ZoRwuGw0o0oSjo5uLTqO3W6uut2ePKM8PXo4zFXm5Jt9Ur7f5lv4i/F&#10;LWNQ/a28TeNPB73cd5N4gvL+wmtYy0gWSVypAA7q3617j4S/4KceN/2Y/hFaeEvDnw70zwjNKhdt&#10;Qu45ZLm9lPDzMJAAzEnvkDIGMV6Z8N/+Cjn7P/7Knw+Sx+GngDW7vXNgU3OoW0Mc1xJjrJMHd8ew&#10;GPQV6/8AsMfsG+Mf+ChHxYtvjl8drcw+HIcS6D4flUrHMmcrlD0hA555kPJ4692Dw64inDCcQ5N7&#10;PBYeMYxlVladRxSUfcT26+9pqKzotywtbmlN3aSVo38zS/4JF/sE658SfFX/AA0V8Z5Lu/1a6/0j&#10;Qra+BLqMDbclDwBjAjTHQ5wPlr9OLHGl2M2oXeUmmAJQn/VKPuxj3559yah0awt9QW3aGJYdLssf&#10;ZY1G1ZCOj4/uj+H8/Ssfxbr/APa1z5MZ/wBHjPH+2fX/AAr7CpOMrQpRUIR0jGKslFbJJaI1px5I&#10;6u779zNv75tSu5JpD80hz9PaoaKKACiiigAooooAKKKKACtzwj4n/st/s85/0dj8rf8APM/4Vh0U&#10;mrgdle2n9jM0kKNJYzHfLEgz5RPV1HcHuv4jvX5/f8FNf+CKuk/HeW4+IXwrj0/TfF3N3c6ayKLH&#10;WSPmyBgqsh+m1s846192eFvFracVt7glrford4//AK1a8+mvp8b3WmKk0cnztbZG1j/eQ9AfbofY&#10;81eHxVXDyvTdu/n6hKnCeskfgj8b/iDcXmix+D9W+Gfg3wdq2kFY7822iRW155yYzztygz/dOOmD&#10;jFcDr/xVh+FPwi1nRvC2p64dT8bWj2Gv6abBf7PMH/LORJN+7zQC/wDDjDda9r/4KReIviBrX7VW&#10;qJ8RdKsNJ1SG3VLD7Ep8i7sldxG6k8luoYEAg8YFeE7jX5LKlDKcy5a0XOnGXOoybaet1e99E9VY&#10;/ubJ+AMo4t4Lw9HCctBys5ygk3zLRq71/rY7f/gmd+03ffsi+INfbWNNnvPD3iG1RZbdSPM82Pds&#10;IDcYIdwfw9K8L/aY07Spfitq+r6BZf2ZoWsXbz2dkSN1qDglOOMAk4x2rvKz9c8LWPiIp9sh80xg&#10;heSMA/jXq8O8TUcFxPW4inHldZKM4xbs0tE0npdW3PNz76NuWyyD6jlsnKvGzjObslrrdK+h4gFy&#10;ff0xzX15/wAEevjlZfAX9oHUv+EglbTtB8QaY8Et5KpEUMkeZEyevPK/iK2/gd/wT/8A+Ex+GUXi&#10;6a/0vQdJvbtLO3eWNpZJJGcRr0HygsQOtdhon/BOjxNq/wASda8NnVNMhm0myivkmBZ1uIpGdVxg&#10;ZByh4P51w+KHjZwzxFlGM4dqe7TmnGTd7rVarS107X1PyXhvwPyvA4p1s4zNRqUnrGEW1o7NXe++&#10;ttj6/wDHX7ePwd1Xw/f6Vf8AiC3vrPUrd7W4hSCSRZI3Uqy/dHUE1+VniLw9qnwD+N97qvwn8VXa&#10;2Idnsb6NmtZ1jbP7qRe+Oh5II/KvpOH/AIJ6a6ln4Pnn1W0t18WXBt0jKNvtyFZvmGPRe3rXm37R&#10;vwkT4NfGjUPC8D7hZNFHvaTzMlkVs5wP73pX4Z4Q4rJuFp4jB5LiHXhWi+eE0pRaju2rdNj9YpeF&#10;PBWc1o0o4ic5xUpJppaR0d9PuPLrmz8T/tF/FrTb34neLruSzZljub+aRrmS3hHJWNO3fAGBk5r9&#10;TPhV+3J8F/BHgzSvD2l68tjp+k2sdrbxzQSKVVFABOAeTjJ9ya+MPiv+xlqnwq8aeDdFutVtbiTx&#10;g8aQPGpAi3uq/Nn/AHu3pXVWn/BNrxBqfxC1rw3DrNjJeaPp8d9nYwWUSFgEHfOV7+tR4n51kHGG&#10;EwuHzDEKjh6SbhCmlGK1SbSt026HPh/DHgLAQ9vSxck5q/M3dtJ2dtO5wv8AwWY+P+nfHr4leF7P&#10;wvcjVNG0SwaR7iBSYzPI3IHGeFC54718TOjRvggg+hFfoDaf8E+vEJm8HwXOoW9rceLrie2SF1bd&#10;atEkjnd6/wCrI49ap/EP/gmjeaV4N8XatqV1p8sfhWUI58lla6GxHyjenz4/Cv2bwr8buF+Fcmw3&#10;DdJ3hBWUk9ZNtpu1rO7dnY/MeKvBfJMZiPbZZmac6j0jKLs7u2jXn5Hxj8ItAtdb8c2DXy+bptpP&#10;HPdwg4aeJXBZB7kZH419U/8ABRv9q5/2pPA3hTw74V0WfSfDvh4GaS0JUEyBTHGEC8bFQt+J9q8a&#10;0fwdp2g3RmtbYRSFduc9q1K+h4s4moZpxDhs9guZYa/JGV7JtWba2bs9H0P1LhX6NuX08ilgs2k/&#10;bzbvODdrX0sml89Bfhj8U4/FfwXtfA3i2+1+1tvCpluvD9hbWIeznuZZC7PcsXBBAZwuFOM9eufQ&#10;PgT8VB8OzNpdr4D8JeLZNUfZDHf6Ql1cGVvlUK20se3y15/vO3HbOcV6P+yF4j8aeHv2k/C7fD3T&#10;7PVPFrTt9kgux/o6psYSPIeyqpPPrivJxUo51juSjF041JczjFtJNu7elnq9z35eGmU8I8JYuGM5&#10;a6inKLmkmmlZK613ta33H2J/wTl/4ImRp4rT4mfGjTtPGpT3BvbHwzDAkdrZEsWBmQDZx2jGVHqc&#10;V+lFraprMKwW42aTGAuVGPtIH8K/9M/fv0HHWDQbG+17Q7X+2Y1t9sS+fBHx5z4+bPcJnOF6kdfS&#10;ovEvi4GM2tkcLja0i+notfrFfFVa9ozekUkl2SP4S5IRk5RVr6h4u8TAobO1I2j5ZGXp/uiubooq&#10;IqwBRRRTAKKKKACiiigAooooAKKKKACtLQfE0+iPt/1kJOWjPb6elZtFLcDP/aG/Zc8C/tg+FRZ+&#10;INPguJ4lYQXJXE9qxGMjBB9OQQeMZwSD+Xv7W3/BJPx9+z/cXGo6BDJ4p8Oq2UMA33Ua8cFQBvOT&#10;gbQGJDYTAyf1Vt7mS1mDxsyMvQqcV0GneNluYTBqEayIwIZguQQeu5f8/SvJzLJ6GMj7616Pqj9E&#10;4G8TM64Yqr6lUvSbu4P4X39H6H87V1C9jcPFMjRSxOY3RxtZGBwQQe4Pam1+4H7Sf/BM74S/tZQ/&#10;bb7S4bHVlIaLULD93LEQRz8pBOFBARjsGSdma+H/AI9/8EQvHfgRpLnwjqFv4ktFGRA4KzDJICKV&#10;HznoSSiKM9fX4jMOF6tGKlQbl3/4bzP6u4P+kBkuaVJUsxX1eWluZtp99dl8zzH4RftY+Ebf9mq1&#10;+Hviqz1SOG0v47sTWkSzCdVmEu0gsu3OMZyeua6L4S/tw+BvhL8VvEmqaX4f1bTtJ1DToLO1jiCy&#10;SM6PIxkfLfL98cAnpXyv8c/ht4++BU1xHrHgjxDaLA5jkvHtWezRh1HnJujJHcbu9Znww/ZH+O37&#10;S0SS+GfBfiS+spfu3EVsYbbB7l2wMfjXzGD+jnRzONSvin7KnUbck56XbTbS82u58Lxp4gcBYGvW&#10;p0HOvObbcYP3btpt3as7tdGz7H1v/gpP4ZvNP8AtqUerTX/hm8N1fyyiPM/7t0+U7+T8w9K+cf2n&#10;v2kPDvxk+Pmq+J7G5W2s76SJ0SZ1Ei7I0XkAkdV9e9eheBP+Deb48+LoUl1eXwvogbkpcag8so+o&#10;VCP/AB6vRtP/AODZjxpNbr9p+Imhwvj7sVjI4H4lhX2OR/R74Syep7Wni5c3K4+7qrPV/ifleD8a&#10;5ZdiHWyvL1G6lH3pt6Sd3pZIw/jB+358LPinrngvWN+tR6l4RlgeKMiLyZlSSNnz8+c4U498V0af&#10;8FL/AAwfid4s8Q6Xb6p5msaLHYWRAjLRTJvIZvn+7llqK7/4NlvGaw5h+I2hyOP4X090z+Ic1wPj&#10;b/g3U+OHhuN5tHvvCOseX8yql/JDK/0DR4z/AMCrz6n0buDK1JUo4udkmkpbWbvZ/M8vD+LCaVPG&#10;4DmjFWSU2nZtN9H1PTPEX/BSTQPFfiT4e6pdabqSz+GZ5bm/CIm2VntpIj5fzc/M2eccVT+Jv/BR&#10;bRfH3w68d6G1trMn/CQORp3mKmy1j8qMFT83A3Kx49a+Sfij+w7+0H+zaJZte8E+JIbC3yWuY4Tc&#10;2uB33LkY/Ks/4N6J40+L8/laZ4O8QantOx7qzsna3iOcfPIRsQZ4yzDmvlsf9GXAYBQxGE/expu6&#10;alqrS5lp6n61wjx54fZjWp08VGeHqR25m7X5r7pWWvcsUivvzgg7evPSvsf4E/8ABFr4m/EuSGfx&#10;G1v4Vsm5YS/vpxxkZAIXaem5C+M9PX7c/Zm/4JI/Cf8AZnvF1qazbW9fyJHv799xRsKRt6BSpBw0&#10;YQkHDA19blfC9Wsn7e8Utu9+uh+pcYePWRZRKNLL7YmV3ez0Stpra25+dX7Kv/BMj4i/tMX8Nw2n&#10;yeHtBZ1Ml5fRlHZCVyVjOD0YEFsZXJXfjFfqT+yn+wt4B/Y20JLjT7OObWmhEdxqU/zzzHOcZwM9&#10;uwHGQqZOfUp/FVpodmtppdvHHFGNqBIwkaD/AGVGKwb3UJtRn8yaRpG9+30r7bLckoYRXgry7vf/&#10;AIB/KPHfitnXE8nTxM+SjdNQjtptfq3+BpeIPF8urkxRZit/T+J/r/hWPRRXsrQ/MQooopgFFFFA&#10;BRRRQAUUUUAFFFFABRRRQAUUUUAFFFFAD7e5ktJQ8TtGw7qcGtmw8eXVuNsypcL6n5W/Mf4Vh0Uc&#10;qe4HTzaxofiF421CxgkkhJMbXFusvlk9dpwSKtWuk6TIP9DuWtz2ENyVA/4ATj9K46ip5XsVzHef&#10;2Pdx/wCr1S4YdhLFG38lFO+x6oo4vrI/71kx/lIK4WK4kh+47r/utipV1m8Q8XVyPpK3+NTysOY7&#10;X7FqjD5r6x/4DZN/WQ0DSr2Q/PqUi/8AXKBF/wDQg1cUdavG63dwf+2rf41FLdyyn5pJG/3mJo9m&#10;w5jr7vR9PUf6beTT47TXJAP/AAFSAfyqlFe+HfD9001nY2q3BTY0sFsquy+hbAJH41zNFVZknQX3&#10;xBuJflgjSFfU/M3+FYl3ezX0m6aR5G9WPSoqKLJAFFFFUAUUUUAFFFFABRRRQAUUUUAFFFFABRRR&#10;QAUUUUAFFFFABRRRQAUUUUAFFFFABRRRQAUUUUAFFFFABRRRQAUUUUAFFFFABRRRQAUUUUAFFFFA&#10;H//Z"/>
  <p:tag name="ISPRING_PRESENTERDATA_0" val="Tmd1eeG7hW4gVGjhu4sgTOG7hw==||bXlsZTE4MjAzOEBnbWFpbC5jb20=||e0E1QkQ4MTA0LTkwRTItNDNCMi04MDUyLUU0OTY3RTBFRjQ4RH0=||SVNQUklOR19QUkVTRU5URVJfUEhPVE9fMA==|MQ==||SVNQUklOR19QUkVTRU5URVJfUEhPVE9fMQ==|MDM2MzA3MzIwNg=="/>
  <p:tag name="ISPRING_PRESENTER_PHOTO_2" val="png|iVBORw0KGgoAAAANSUhEUgAAAQUAAAFACAYAAAC1A2lOAAAAAXNSR0IArs4c6QAAAARnQU1BAACx&#10;jwv8YQUAAAAJcEhZcwAAEnQAABJ0Ad5mH3gAAP+lSURBVHherP3nWxxZt+WL1h9wv90P53b37u5t&#10;X1tvWZWR9wYZECC89957b5J0kIn33nuEHEggECAJIaxAEshbkJBBQsLJa9yxIkW9tffu0/e555zS&#10;MysiIyMjM4M1f3OMtVZEfpXVnIvmC62Ymr+JlgttuPL8LubwHg9XFlB69AimHj3CIoBnb9/jxYeP&#10;uP/iFe48f47Xnz/j5ceP3PYeT98uY4n7THLf8sOtmP/0SXr8bHkJ/eNjeP3hHe4/n+XjVxiaGsXM&#10;/CyW8Q7Ln95j/u0KFj9+wNzyIu49eYy3+Izlj2/x5tNbLH94i6X3b7Hy8T0/EfB4bg5P+f5vP4HP&#10;A3f5fhOTNzC//IavA8Zv3EHfyATGbz/EzSdzeM3Pd+f5Auz9QvDT7r3YbWWJffa22Gtrg12Wltht&#10;aYtDbl7IqW/FzJsPiMrIg1ucAg7hceicmMLE85eY+wzkNDRBWVqFjkuT8JEn49jAEB5/eoeQdBn2&#10;uZrCKsgR2c0lsI3wRH57LerPHkVpWyUO97Xg0r1BhMi80XCyFPXtRcgsU+He3D08ev0Q7f3HcG/+&#10;Ac7fmsAjfseZpRWU1zTg+tWrmLk5jsc3hzFzo5/r53D/WhfuTp7CpcEWjA8fwe0bfXg0fRZnzxai&#10;szcXNa0paOgoxdiDSaTUVUHf1w87PV2x198T35sZwFkbjfyeeuxwN4R9vB9+NdmH7/R3YIONPtaY&#10;78L/2Po3/NcNf8Gf9q7FHncLrDm0B26KKJgEeeBn7rvF5hDW7NuBopYWvOQ58YlPgr9SBbeEWOxx&#10;scN2G3NYB/pj+NZ9NJ48B3V+LdsMEJ9ZjobT/ajrOI/rzxZ4Ph7BIyISvjGheLr0Ao9ezaL7wmmE&#10;xAQgpyQNuaWpSMlWILNYi+rmfKTny6BMi0RqThy6+ltQeyQPp/ub0Xi8CGWN6Ri/243aU7k4drYG&#10;fZfacXrwCGpPFCGvJhlZ1YkoP6rF2alGNPRqEKw1hVnwWsgqXDH47DjUjZFwktnAKsIK9rH2OOC1&#10;DxbhVrCLcYGhnxkMvI1g7GeE3fY7sM9RD4e8jLDNagN81PbIPZEED4U5zIMPYI/DFoSmeuHkaAXq&#10;e9UoaPNDbps3mkbiEFO5G/Wj3gjJ24L8E344PqRGY08QclosUNXjh7zjvgjJtEJ0ng/8kj1gF2kL&#10;H4UnfJUeCFC5wDPeEv5J1ojPcEX10SQMXqlDTYscCSpXZORFQZ0ahmRNKJKUAZAnh0CZEgGFJgqJ&#10;6gjI1ZFITo2DKiUSClUktOnxUKrD4O1jCVcnA3i4GcHbzRj+XubwczdFsLcNQnwc8FVmUw6ODp/A&#10;raX7OD5yGr3XhwmFd5j9+Ablx4/xj3xHSvDnbwUAPmF2aRm3nz3D83fvpOSfe/8OL5ncAhzj9+/j&#10;cPcZaV1AY/7DB9x8NI0Xb9/g2dIi7j97hIdzjwiIabwBwfHpAxYIjAWCZfnzJ7wiIFaYbCsEwlti&#10;4A3XBRjecL93hMX80hJeLC5xHVjisZ+9fo2p23fw/NUilj5+wvOld7j39CWuzzzDjdk5TC+8wd25&#10;JZi5emOPlS0O2NtDz8ZaCgMnR1j6+sMpNBKa8jocPjsoRUxmIf9oFzDyYBa3eNyeq9dR03kG4zxe&#10;+cluyAorMElYlJ9qQ3imAgfczZkYAWgb60VMfjKCMhJQ23cU6vJ0nBrpwNVHEyhpzkH18QLUnyyB&#10;MjceDaeacPf5bVyfvYbLj6ZwZnIEz/n9B69NYWBkCM9m7uPFg6tYfHwFz+5cwLO75/D8Xh+mr3fi&#10;0gChcaUdk+PtmLpyDCND9bhztwujVw4jvzoeLqH2sA7ywQFPX2y0tcXPFoeg5+uMwAI1dniZYqur&#10;Ifb72GDNwd34wWA3/qS3Af+25xf84/bv8bX+RvzDpu/wjcE26Ps4wVMVBwMfZ/xkvBcHvRzxg94O&#10;KAoKJAAXtx6HY2Qkso+0wCzIF1utzZBUVIAn7z/jwtXbiEzOwe0XS8iqaUV6VTPaLo7j3sIKbs69&#10;RqRahUOOltAWpiOzJBNFVfnwC/NEQnIkYpWhkGtjCYYk1B4uxJmBYzjRXY+Os004P9qGjnNN6LrY&#10;it6RY6g5lo+ukcNo7i7DwBTb7mg7zoycQElTJk4NNCG/QYXCFjX6pppR2q5AcbsMqho/KGp8EVHo&#10;DOOQHXBVWCMiPxQxRdGwCDPDPo8DOBRoifWW2wi7/XBNcIWZvwn0XfVx0NUAO222wFtpD1+1JSzD&#10;dhEKu2EdagBbRniaHY4MpOLoSDLKzzAhGx3ROBqMhjFPqJsPwiXxJ9Rwe1NfBDIbbXDikhzJ1c4w&#10;8V8PQ+9tsI+yhG2YJTwSXeCn9ISfwgXuseYSFCLUtmhoV+McwdPSpoFcw2OmBUtQUKYEM9lDCAFG&#10;chgUPI8KTTSXUUhS8XkCQkkoqFIIC3kQ/Pxt4OttjkB/KwT6WEgRFmCLED8bBHhY4ittTRobJRvc&#10;h6c4eakXdT3HMPthGc+Z6KdHRjDKpFtgI3iy8o4A+IhXnz5j+tUrVoG3eMXEf8Eq/5LJK/YZu3sP&#10;HYODWOG6UBXLXN57/owVYVHa9nTxFQGxiAdUDQsf32Hp80cm80dC4EsQEG+oEqR/nwUMCAg+FttF&#10;vOM+S+/E9k/czvflcYV6mH7yDB94/OcLy5idp+J49gqX7z3G9OtlxGpysNXIDKYeXjjo7Eww2FEl&#10;WMDEwwN+iUkoPdaO6pNncOXxc4wSBCcGxjH28BmuPnmBzrErqGjvwvC9GfRM3YKitAaTc4vQsJr7&#10;JysRW5AOl/ggJJVloJrnLSJbyT98ENonzuHIxQ6cvz6Ixu5GnLx4gg00A3WnylHcUojw5BicvXIB&#10;91/P4N7iLK48uY9n799g7PoVzMzcwuy9CSwTCMuPxvD8dh+e3TyNl/fPYOZaO64O1uPxnTO4f+M0&#10;Lg8fxoXeety/fRazs714+LgdDce0CIgLhl1wFOTlFYgpyUVkcSY2ORvjZxtWu0g3bLIzwnZ7c3y7&#10;fyf+bcc6/GH3r/jeeDv+++bv8d82fIcfjPTgroiDW1IsjP098ONBPex3t8cuO53SuvLoMUbuPWCi&#10;uCE8OwNhOemwiwqFkZcbMqtrqX4W+R3TcIPwrOnohp9MgYoT7ajv7EBmVSUcqF6MbA9BmaVEojYe&#10;CeooeAY6QsaKVlKThZb2GnSeO4q+oTYMXu7GAOP8pVO4MNGBc2NM/KFjBE8nTpxtQENnKbrHjhMK&#10;Z9DN/buH2pFfm4q28w3IqVFQrZXg+GAF0utjUdqRAufEgzgUshW28fuRUB0I/yw3eCS7wMjfAE7x&#10;jtjptJuKwRhb7fdgv4cRnGJd4K/2Jwx2Y78jgeFtCF+VIyxCtsMmahu/9w74pZgjsyWKCe6LII0h&#10;mvvVODGahfy2YEQX66FywBHVg85IP2LBNmOItFoXxGYdQtnxcMgLXeAcsQ9GHttg4r0PXklUBzJn&#10;eCe5wlvmBI8YM/glmEOV54XOC/kYulqPulYVlYA74uReUFIlKAgFRXIwASCWVAqEgprKMDmVcCUc&#10;1IRCkoKwVYUiQeaPgEBb+BIEnu5UCT7mCAmwQXiQHUK5jAx2xFe91/pRdKwCo9NXWRln0DbSR6JT&#10;1lHOj925g4k7d7FAEDwlFF6K6vzmDVXDO2n5mtVtnsn5gtVcQEGoiu7RMUlZCCgsMXnvPH2Cp7QR&#10;S6z0wkY8f7OEl+K1VBgrhMoSX/+O+71lwr+lYnhHELwnEN59esMgHISV+PAG7/n8eyqGxZUlLBNI&#10;b/k6oSqevHyOh7Oz1B3AHFXErYezePKaFenRHKamn+KQkye2EApukawEvr446OKE/WzYVlwPZGOt&#10;PNGBe4THHA9wfuouLs/M4eTgZYzem0XTmX609g3g8dsPyKhtRu+1O5R/E5R2GkTn5iK7tQHHx/qR&#10;e6wOaU2VyDhcBT9NLE5PDWJk5hoi0hIgy1PQfuQSPqWo7ajGyaEOJBVo0HflIh69eYnp5Ze4NfcY&#10;s4tzuDt9HY/vj+Hlw2G8eTKGhQcDeH6rC0+un8TLu6dxbbAWty9Rvj88i2f3ejEx0IybE6fxhGpi&#10;9t5J3L5eiTt3DhOSV3FzZga3eW5K2pux3fEQfjJnow6yx24fayRWF8A0xA9/1duOf9m6Fv+6Yy12&#10;u1vj33aux39d9z3Wmhui4OQxKCpLYRHkh7/t2Q5L7n98dJANNRExGdlUUtMwDwpgErHCZKfCOjIY&#10;es72cAwJwYPFRcSks9hcHkdeYx3PuwdsA70Qpo5HTKoM7qGEgs1BxLPBKjMTUFSdSTkcgrK6LAxf&#10;6SUIzjB6KJW7cVFA4eoZXJzkNib+hSud6L/cgZGbfUx82oLOCly83ov+yR60nz+CxlOVqD5WiJ5L&#10;R2lbClDUqkZZuwYhqU4I1NrBPk4fCVX+KOnVQt0SDdNIAwTl+MIu3gbOCY4w8DLALqf90HM9iF2O&#10;++AQ7QyXWDdst6IiYOL4s4J7yawQnG6BmGILuCu3wzT4Z9hEbkHJqQRkNYciKtMWtd0pODqYjeQ6&#10;AiTqn5F61ADt12MQkbsfDpGbEKq2gH+cKVxCDsA5xAABMju4R1vALuQQ38MNvgpXeMTbwyfBCiFy&#10;a6Tke2Py7jHcmemkgiJM1Z6QqQORlKKDQlIy19XBUGkiIGPy6xRCOJKSgqASQGAkcj0u3gdBwXYI&#10;CrCWlEKAvyUCfS0RFeqIiGB7rlvgq9H7V5BalYMjFzrw7PMSzt8Yx/XnjzDHBL7LKnxteobVnd6f&#10;KmH+3XsJDPPv3+PhixeEBZUDvfBrJqtQBQNT13Hu8qS0LlSE2HdOQGRlhZbik2QTXjEWuP0VoSAs&#10;w1vu94Zq4R2T/L0U7/Dx85dg0n8gFN69f4sPVC4fP/N5vl7EB7526d0ylt+t0D68JCQ+8jifCIlF&#10;PKXsn6F0vTHznA0wFoaOrjzhMbBlIzZ0c5bCMyYGIQoV0kqrMHznASHwCP1Tt1nVL6G1ZwC3qDZq&#10;2rtx58VrnBm/Ak1FHc/RCHKajqNjfAoRWVkYmrmHU5T+HspYFHccR//Dm6yaanRcvYiqrlbo2Rsj&#10;Ol2GhjOHUXu6EUFs+IWtZSg6Uo1rtFDXeJ4fLLzEg5dPcev+Ncy/uM1k76dKGMSb2RG8uHMWM1Mn&#10;8fRWB+YIhetDtXh8ox2vps/h4dWTuEwr8eT2Gcw/6MX8/ZO4d7kKd1hJ7t3uxOLyffQOncIe813Y&#10;armHdsAKmxwMsc7eCLu87PFXqoQ/bN+Ef9myHj8c3IO9nvaEw3r8YedmbKIVOBTgQw98BGGZqfhB&#10;X4+KKAo3lxaQ3tiItQeNEZGeid3ODthkY4r93pTiQZ5wSojCIU9X1Jw6Ad/EGPglRSEkJR6OYV5w&#10;jfJGOJVAUFIgPMPdYOpwEM0nq9F+tgXnx06hlcl9uIPF6VovhgiDsetncVHAgDE0xW3X+nCRUBiY&#10;7MLQ9R4MEwrt/c3825zCOQELvq6lq4ZAKMCZsaNo6SmCoigQ4amOCEixQEZLOPLa4+GTag5HuQG8&#10;M2xhHKYHy5hD9PtB8ErxkOyDY5wjDH1MqJAssM1uD0yZNPaRLvjVcBPM/ZhAShd4yAwRkXMI9QOU&#10;6HUW8EvdDX8tIeLwN8iKfWhBHWHkthYhyfZIKHCHffQ6JFYaovOmgufUG1Yh6+AeYQxZaiBikr3h&#10;G20FjzAT+MdbI6M6AQFyJ3gnOMA3yRHe8ZbwizNBTkUIHr/sxcvli2htS0W83I32IQKJyUx4AkGp&#10;oUoQioGQUBIMSlU4FUI4ktVhUCtCkJgQCBmtg0zuL0HB28sEwYFWiAx3QDDhIJRCVLgjQoKs8dX5&#10;yWH6vW4c7T+NOTr9y4/vYPLRfalf4BE9+9DkpASBBVbzV0y8BSbxa64/XV7m8qMEhAXaAAGCi9eu&#10;8w93XVoX+4lY5L7PqRQEAEQsie1M/mVCYkX0FfC1ouoLIHwQQCBkPoolVYJYfiCcROi2U0m8eyMt&#10;BSRWKLmF3Zidm5UA8V4ol6UVvH5DJfP6Da7df4ycyka4hUbCOy4ehzzc+If1pjd0on1wZwNVontk&#10;AkfPDqD0yHFapQesND14svQGPcOXCbhrmCUQG7v7oCgsRX7LcUzMPEX5ydOo6DyF+++XoW0sh1WE&#10;PxovnkP20Ua4yyNQdroVzjGB2GK2F8mlmbj9appKoQbO4R6Iono4RTV24/ljHushFdkCni29xL17&#10;V/B8mirh3jm8eTSAN4+HCYNePLp+GrM3O/DkVieuDtTg2Z3TmKdSeHi1HZf7q7HwqJPW4ghe3j6G&#10;mfHDeDx1HLcu12OKcLg8eRSVjWkwpwzebr0bay3YyCN98JOlAf6wZzP+mUD4P378FhssjLHN0QL/&#10;5dfv8E9b1kHf1x3/RmDouTqyekbjG70d2OlghdSmOhS2teE7vX34eudOWIYGEgYe+Mv+zdD3d4Jv&#10;ahJ22ZrC2M0ODqHesOQ2j3g/2ARSmtLvakrVqDpeikIqAjc2wuFrZzHICj/MSn+irx4tp0oxcess&#10;wXCGUOjFCMEg9hm63ofhG1xnDDL5L0714OxEJ6FwGIO3+nBmoh1DPFcFDVoUN2vRO3EY5ceSKc29&#10;UXcmhRU8BjknguGj1Yeb+gD2+/2CbW5roB+4i4Cwh2UUvXW6P6zDzXDA4wAOeBpJsddNH5ZhVrAK&#10;tcE6o40w8iQMMhxpF6g2yk1QcdYbtYOBcEhcwzawjkrEBgZuW+AUsRcuYfuoSNcjnN4/MoPtLmgd&#10;NA3OyDriTajshY3vfoTEeyFJG4r4ZD+4+BvC2mM3ZBn+iE33gy+tQ4CCAKJ98I83RXFdJOaWzrOd&#10;j6CrJ58g8JKUglIbQatAEKRwnVBQpRACKeGQEb5qZSi0tBMpVAlKeTCVQgASEn0QGkLF40/bEGKD&#10;kGAbKgYLhIfaIYwREeGAr67M3MbVR3fQfOYkptk4H795jRtPHuEVdCpgYGICL1beMLlFMrPaS/GB&#10;ya1bvmbVFusCBMPXb2D89h1pfZHJL7YvEhwvVljRWeV18ZHbPuAN11eY9G+Z3G+FIuBSxCfu/5HH&#10;lSAg1IFY/i6WaWsEGD5wn7d8/IGvnX48jaWVBen1C1QlQjHML9KivP2IroExuIewQsnlVAr+MPf3&#10;oX9zhXWAHwK5rbm7B9XtJ9FF2zNy8w7Gb90jBD+gn2pglse49ugZChpbIM8rwLWncxi4dRclx07g&#10;MZXOjYXnUFYWIKmiABm0EsKHp7dUQFWVx+riiz22xsioKUTbQBelbCuiUxOhLcvGzWcP8XDhFW48&#10;fSp10s48f4jRwQ7cGu/A0vRFLD8c4HIYL+7248nNHoKhE4+oFh5MnaBK6MOL+z1UDY14cLkFr2eO&#10;4sW9Bjy4VIMnlNVPpwirySqMXUzF5HglxsaaodAG4Lutf8EhfzsYh7hTLRzC1wbbaR+24L/+8i12&#10;OlphreVB/LcNP+Ab/V1wSoymYthCX22BfR6O+NFQD9sdLOAqj6fHjkF8QQE2mbKyaeRwkoXiD3q/&#10;YpebOSwifLDf1Ro7zPWpEGJhG+IM1xhProciryGbFfwULlztRtvZJgTHe+LC5U4meDeTvQcn+xtR&#10;e6IAY0zyIW4bvUZYSEEgiCAYRm6dp1I4w7/TOZy60IoLBMr5qS6cv86Y7ED5kUzUnsohEFKgLvZH&#10;QWsMOiaKkVTuAEWNPeLKbGAWvg4GAetgFqEHpyRr+Gq9sc5iA/xT/WAebIxDfkbYZLkFJgHmtBG7&#10;YRFqBrMgU+y02wELPu+vMUZQuh5UDSYoPGOH4l47pB21QmwJYei7Ds6RPIbHRlZ4Y3jFWcDG/xC8&#10;Yh0JR3PE5tkjNO0QzPw2wNb/INulHWKUfkhI9kecikrLWx/O3B4kc4CfjPCRO8ItxhS+VArZZQF4&#10;sXSWCvkSrk41IyXVBzK+VqUJQ7KWMEgOIAxCkKKlOkiJkGxDkiwAiXHeSKJlUClDIJP5IT7OC1FR&#10;LoiKdkJwsCXtgxnVgSXiYlwIBFoIqqKv5inT788/w6nB87j3cg4L9P5Xp+/T+y9LSd0/NoY5JvVq&#10;hV8Nkdgi4SVAcClAcH3mEa49eCj1Tov+BKEGlpi4i2JYkckrOg6lzsPPrPiMt5/eSCH6DnT24JMU&#10;n/len6Xl6vpnwkK3/u6dUA4CHp/wjjbkAz/Hi/k5WoxlyWq8pXpYYcIurIjhzM9oP9MP74gYuISG&#10;wMLHCzYh/tB3d4JnYiziaAHy6htRfeIEbj55grGbt/GSKuPmg1nMzM3TIr1G36UJpJaWYvDmDcws&#10;LVLeVeHs1FXM8zuOP7mHxNIMBGUo4JOShOjCTPTevYK44gxYBnvAOtAVdZ2tCFVEo7HzCMqO1KDy&#10;aB0t1Wu85Hl58HoeL2h/nsw9xOC5o7gx1EYYjGDx/hAeX+3BNKvh5IVmXBtswv0rxzB3pxMLM314&#10;/aAHUxeqaS9OYOnRCTy93YC7l+owf/csZq+34e6VMlwZSsfUUBGONSShvCwKwXFM0DgmrY89dnhZ&#10;40fTPfjT7nX4dv82WIX74lujnfinnb/iR7P98M9UYY+7PTyT47HW/ACVgyMVgTtsY8Lws6EBEgrz&#10;cdDdmbZiO4yCHPHDoW342Xw3DAMcYRPmAQNnc0rfUDiEu9IyhdJOVKOgKYfnspMJfo4qrB1RSn90&#10;Dx+VrMDgjTPoGGxG/akiJn4PE/807QJh8TsoSBaCYBi91Y8unqczPMbQ9XPop6q4SJXQMXwEaZUy&#10;pBRHIrs2Dol5Xqy2xnCO3o34IjtoGmlhknYTeHvhpbGESxITNtoMLqzI2+13wpcy3siH1d1dD7sc&#10;d8LA2wB7XHbhgJceHGKtoO+hRxtggoh8E6QfcUBmmxWKeiwRW7UWioZdqBsI5nf/BfouP/I728It&#10;2gCR6Y5UDcYw8zzAAuQCK//tsI/YCY8EgsFrH5wCzeERakkweEGu8Ycs2QeZxTHwj2X1TnKAd6It&#10;3OPMESizQHF9GF4u9bJQjuDh9ElkZwdCrvSBUh0EjSYIKrU/LYPYFogkBWEg80VCvDeiIlyQGOsN&#10;WYLucXycp5T80dGOiIywR0SYLVWCDRLj3RAd44qIaHd8JeYY3Hv5HJfv38WVh/fwmol869ks5liN&#10;l5mEl2/fxHMmwyoAdED4AgMm7er6MmFyZ/YxvfwLmhBgWYBCAoJIfJ0aeMvkf/NRPH5LKIjgOuM9&#10;4yMhsQqFTwICnyHFR/7vE7d94PGk5wkD3X6fCQFu53u/lZQDjyGO+0Gsf8QcrU/32X6U0D6Exsth&#10;4eFJn+cCswAvmAd6w0+ZhMT8XJQfP4GpxzPSd777/JkEhelnL7Hw4RPuPHmGkqYm9I2PS6DrmxhF&#10;fmMdHiwxqal4jg31QF6eST8ZDz+NDEUdR3D8Sj/hoIFTTAA8E4LZaEcRoY5FdlUBq2EXOi50Y/7N&#10;otTx+oK26DVB9oL2YqSf8n+yF8+u9+PBWDcejLRjjklxd+QIbg834+q5Cty4WI0ZqoMbFyvwkBB4&#10;N9uNxZlTePmAKm/yCOFwCg8mG3FlIAf3Lpdh6nwRjlfH4nizAs3Hclh16G8TA7HJ5RDW2R3A/3vN&#10;v2KtyV74ahKh52uL/7r5e/xksQ9mUX74m8EOWPM76HnZoLa/HevM9AiFcGy2soBTVAQCVUn407Zf&#10;sNVBH9ucDfD1wQ2U0QFIqclHVLqYwxCBiPR4KjJbNPc2o+VME473HsbItQu0BeeRnBvHat9Cy9lN&#10;6d+NrktHqagacfF6Ny5c6aCC6OK+PRghDAQUBrkcu9nP53pwZqidtuMs+rl+kaph+F4/MqqSEcLk&#10;ClO6ob4zB1n1cShvUyIh3w1BWlOqBXc0DmTCT2sFI/8d2GC5BvYx1gjNDMYOu22wjbCEodce7HHe&#10;AQMvfRj5HYSe205stv0Vbgpb2ESawibiAKKKjJHZ7oC4qh1IrN+I0n4+PqmH8j4mWM5uKtEfaJt2&#10;IVRjD2WJG2KznRChdYdLpBkMXdbjkOdGxGX7wC3KEuae+2DivBP+kTbQZoVDnsLKnx6EuBRv+MbQ&#10;0iipMGRW3Pcg8muDaYm72MaH8PJlL3JzAqgIqACoEJRyqgGZJxITPRET545I/p1jYj24zQ9xsZ5I&#10;SvSV1gUUEhOFUqAiiLAlIFy5jTCI5PeJcUaEUBAsHF89e/sOd57PYZaJL0YJROfhk8XXePX+vZTc&#10;08+eY3puTgLAKhBErAJBLEUIKDx8/hzzrOQCJlIfAqv40gcxvEggQECBEPi4LC3fC3VAMHzgcx8k&#10;IOiS/hMhICmD/wAFHRA+SusCGh+4/R0T972wEKLf4eMKn9fBRaiH5bdvMHzpMo6e6ka0Ug1DB0fK&#10;eWvsdXGAJdVCeLoGdd2dONxzBpMz0wQCpfybFfq2ZbziOVkkcEamrqO8+TBmRf8JQVN97Air1KCk&#10;iq49e4zqjqNsdGlIripERecxVHafQEpdMWILtMg/Vof4PA1uzE0jMSsZ8alyFDdU4Nr9mzRmn3lu&#10;P0t9NIv83q9XXmJirBdP7w5jnirhCb30kyuncZtJc3eoBY+FSrhxEssPuvD8GiExUIprPbm4P1yO&#10;ueuHMXfrOF9zlGBowt2Jakycy8GD8WqMdmbiZFUUeo6pUFUZj7jUYBj7W2M9E/lvxlvx//rbP+Ag&#10;k96A8b3JTvxh7wZssDeCSaQ3/m3PBmx0MIKTMgwFXU344951sI4OwC5nKyaPA/xVUbQQO7Hm4HpY&#10;hDngV7MdVBZhyGktR0PPUdiFuEJdqoGljyVy6rJw/HwrlUAVKz2hQBuQU52CtvNNGKI96r92mjag&#10;E+cIgwHC4MLVLgxKKuEMhmkXhq+J/gUBh16cvXTqS79CL0ZvExJTPShqyUa0Ngjy3Cg0dBTj6Lly&#10;1J7OQtUpDbKbotBKSJ65VoegVDv+7fciLNMbxadykXc8B3vd9uIHgx9hHGBClXAAeq67qRB2Ypvd&#10;Ruzj+ibL9ZKtcEuyh7wqEMmttijocUT5BWekHNNDUtOvqBo2Ql6XHqrOOyEkaw/0HL+DbdhexGQ7&#10;0k4YIEzjJtkBE48d0HfaCFcCIiLVjTZ2I8KSHREQZ4MEkeAZIYiW024luCAkyZWvsYd7giVtiAny&#10;KoPxZF5AYQRvlgeRlxsIpcITCjmTPc6Dld6DSe6O2Fg3xCcIQAhQUB1QGcgIA7nMB4ncrpD7QkZ4&#10;CBDEUi0kEgyrERPrjjiZP756/u4D7r2YpzIgHCihhewXowRLTLg3H2kD3or5ACu/KYLfQ+H3IaAw&#10;+3pRGmkQVkOyFGzwyx+FZSAYxD8BhU8r0lIMOerUwYcvoUt8vv1vluF/Fx8JjHdCKRAAOii8JSwI&#10;GamTUgxfikFKsCq/ZVXKh6WXF/SdHaHnZM8kcENIWjIy66tRc/IE7hF89/ndxed9ThXwWkzMWnmH&#10;1lNn0DUwJM2BuHB5Ajnl5dIQq1ANd16+QNHhFsgLc9F3bRwZdWXIZNInFmSg5EQzTo1fRHXXMVya&#10;uUXpGI30sjw0nWzF7NxT6XOJUZdXPMeL/B4Lb1dw9fIgRvvbcPF0FW0E1QAtw6XTJeg7nIq+Vg0j&#10;BSOnMjFzqQEfH/fg7cPTmL1Ui8unMzDVm4snVxvxcKIWt4bL8PByHe6NVuL8USU6a6JwpjkRhTn+&#10;qDmSBRNfM2x2MMD/3LEG/23j35gIFthosRfrrA7gz/s2YpuLGazjA/DtoR1UE/rY4WmOg6Eu+C+b&#10;/4b1Ngdg6G+PzdZ7UXC8hBbMG/ud9XHIxxy24S7YarsPqqp0DNwZQZAyFAlZcZBlxcPG1xwnB4+i&#10;qasG566ephXrxYnzjWijNRq80YPzhMEgAbA6sjAkRh6EOmDyDzLphxhjN2ghCIghwmLoRi8GuH/n&#10;yDEc6alF1bF8dA624vTQEYLlJN+rAQk5rI4FPugcr8Dh/lyqNuHld0JRHon2iVak1qfAOtwam222&#10;4ieT9dhqr4ctNrthHWFFhbAVf971zywge/DXHX+DeYAZ3BMd4KkyQVq7ExKbDiDtpBkax/0IBwuU&#10;DexHxeA+5HUbEAwBsAxbj92OP8It1gz2IaawDTBFTFog/BKdcMB+CxXCXqRWR8AtQR9xue4oO5qC&#10;wHh7JKUFI0blhwi5FyLVvggiGHzl9mw/1sirCsXD2ZO0z0P4+H4CJUURUqUXtkDO5Fcm0X5QBSQk&#10;eECl9ENSElUBYaGgSlCIfRJ9uC9VgwixXyxVQqwLn/eAkipDLJP490yUEwozrxdwc/Yp5lgdJ+7c&#10;kqYcS5OKRPK//4AVNlxR+ReYfKJTcRUMv8HgSwhV8WxxCU8XxESlz1jhMURnouhD+Hd2QQKDLnQK&#10;4f86FN5/URGf+PpPPNYnMYz5BQrkmRQvlpaQWlQEh8AAmPl6wcTPG/uoFpyiI+CbGI/iw80YnrqG&#10;J7QbL2mlXtGKLH74iHuPn+P0+VHcJzDE7Mn8qkrUHz+GF8JW8bi3aTVKjx5G2fFWDN+9AVVpDoqO&#10;1tPLpuPC7StoPX8axcfrcZb2wSc+BMVNFegbOYeFdwv8XDw30jnkeeK5ekuodRxrQQutyNMb5/H5&#10;xWUsPTyLxQdnMH+nAy9vn8TtwRr0H9fiVHUceurluNxViBeTh/HhaQ9e3TqK8c4MjHakY6InB4+u&#10;NuDGhWKcbZXj7OEkHCsLR3FWEIor1DB2McZ2OyMc9HfBP239mVXQg8lsiA02B6kG1mOnqzlMwt2x&#10;yckIv9rsx1ZXE6wx340/7PlVUgv6frbYZK2H6NxE5LbmQ1Odil+oFtxYjSxDnBCaHoNLj64gtzGf&#10;XjgAjZ11cPC3wuHuWnQPtxECTOjrZ3Bm7AR6LrVJyT1wTSiDbgkKw3xeQGFwSjfaINTAxUnahC9D&#10;k6NUGX1UC51DxwmFEzh1sRWHz1TzGN0SaIZudiO7XoF02qbuK7VoPpsJ56j9cI83QceVJhS3ZcIl&#10;1g4HPQ/CNNACPxtvwLcGv2KznR7BsItqxx363jvxncFfmNg78MPeH2DhT+sQeghGvpvhotqKsOL9&#10;CM7djqw2G7RM+KJhzAol5/bRTmxAy6VIxBRY46DHOhx034oglSdMPQzgFeOA+KxgWPvo08oKKERB&#10;WR4IM+/t8IomdELNIRNQSPZDmNyDltMLwbRCAQpHhKjtkVMRjGu3m/D27SA+vRtHS4OKSewBtTII&#10;SiZ+YjSTOsELMpmXBAQ5QyS5LMEbKgJDyWQXMBAhT/IhSLgkDJRJXhIU5Inukv1IkNM+PHq1gAe0&#10;B7OLixi/fYMNlUnPBJNCAIAhLIUYevw9FFZhIGKFIa5ZENcvPF14LUnjld/1IwggCAhwy2/rYvuH&#10;34Cgg8Invu5/BYD/VQhr8UEsxT9+ts9foPCZxxJbxXMCCnOs/Cn52XCNCKJcc6L0daVkdoWJjyf8&#10;k2RIyMhEe985Auwznrx6SQtBq/D2PS7fuIeJm/f5/YCJ23eRXlRAO3FVugZDqKLRm9dReayVDXMA&#10;HaMDEhTK25pQdbIFD5ZecElgtDXgzOUL9LkxKKovw8XLQnW8x3thp0SHKz+nmLK9sPAKxxqqcWe0&#10;DysPLuH9zAiWHvRiZYaPZ3oJiC6CoR3PbxynUmjGtd5yXDichiFWmMuEwbOrTdy/HXeGK3DxRDIe&#10;XqrB5Nl89DTJMNGVjap0LzSUxkOdHATXQGeYeDmi+ORR/GHHRjglhGOnkxn2eFhQKazHDldTbKFt&#10;2GCrD5MwN+z3tsF250PYYH0A/7D5W6y10sN6yz1UGIcgK1VhaHoUdrQPWy13IqFQARc2zlPjp3H4&#10;3BF4RLmja7QT+XWZaDxVIY0cnBdKgWrgAm2CUAkimUXH4t9VQg8B0YeRG4TBF7UgrEL/FQGMszgz&#10;0kZVcAw9YycxdOscTvQ3oZ2K4yzVRsdwK45dqEVBixrnrrdCWxkCH5kRZIXeOHKRSq4piYrGFAdo&#10;GWyj7Jn8prQ/m/D9wY38Trvwjf4afv+d2OO+A3/a9a9Yb7oWm8w2wSnSnmCxwn7XDQTov0JZ64zQ&#10;7P1wk6+DovogCk9bQHuEQEn9KxIqDaGt94JtyC7CRA+WvobwjXeHkZMe4jOCEZnsBTtfA9gGEQ5+&#10;u2HquYug2AfvKFsE0zbEaf0RonBDKIHgn+QIjzhLBFEpZJX549odQuHNRXx8O46mWjm0KYHQqEOg&#10;SvDTBZM/iTZBQCGJiS/6EeQMBberlYFQUYUoFFQODCVtRBIhIEsgDOLdJMAkyb0JBW98JWAw8+oV&#10;Hr1+hUu3rmOJqSQ6vwQUxFKogVUorFqH30NhhaVdTDsW1ybMLS9gmvJYXNfw2zUMVAc6hUDPTyiI&#10;S5tEQghL8Z7L1b6E/7tQ+EQIfeaxRAiloHuOSmH5NVKLs+EdFwKLAFcYejvCwNORf7QAKAryUdZK&#10;j/7oMfdblgDyemUZz16+xt3pZ/RwtEIky6Wbt1HT2szv9kRKYlHd+8ZGKF27cP/VHCrbD6Oppx3l&#10;JxpxeuQs5vl9y483oPPSOTSfOQFtcSaOnD6KK1QQn/j9dR2sYhSGMOTx5ueeoef4Yby+cxXTQ524&#10;1deMByNH8Px6B5P9DBYJhRd32vD02mHcHarGzFgTXkydwNu7p3CvvxgXqQiG2tR4duc4Xt9rQ19T&#10;As4fVuJskxyjJ9NQnOyMitxQqFUB8Ah0wkaDXdhsdhBf79kK68gA7HK1wDZnY/yPLd/CIMAe2xyN&#10;YRrqhoiCZOx2MYW+lw3sY/2pLuwJjnU44M0Ka7QJ1oTB2OwEE+4Y9tFGRKbTJhEA8mIFRh6MIKVE&#10;ia7hdhztbUBhfQYTXpfkFya7MXyrT9eHIMFAZx0uCGBMncEo1dLw9fOExzmCQVgJqoab59FPtdAz&#10;1iE97r8qbMcZtPXrLMjZy6fQMXQYJUfTkVkXL40AiN7/nKYIXLhzWJrmrO+2Bc6xlrAMpyXyNcYG&#10;q51YZ7ETPx3ajrXmu/CXvT/iz3rf8nsa4V93/Bv+besfsdt+D6ESD01VElxjzAmUNWw/X0NeZgOb&#10;sJ/gKdsMebkxSrvdcGQ8BrltPgjSGMM9ViT+AVj7GcGfVdglxApOQWZIzAxEiMyZ1ioI8oJwmLjp&#10;wcxFDyHcxyvcBqFyVwQrXOAvd0Sg0gleYkajwppKIQAPZtvw9h2VAu3DkaZkpKUEIVUdihRZEFKS&#10;gpAsD5QUgUoZAKWC7Zvr8iQ/rhMI6mAWBS5pLVbBoKAqUAilQBAkExgqtR+h4ImvHi8wkefn8YxJ&#10;cePRNBbYUBcIhAUm7Gsm7msmm4DC74EgrIXUZ/DxI1ZWg2B4+UbYh3ksS0DQDT/+3ToQAtJSNxwp&#10;4gP/rXYiCiDo7MPfhyH/dyH2F7MadSD5+AUMVAnSUkBBPEelsPwSmeW58JeFwTHKC1Zh7jALdEGA&#10;KgFxGWlo6WLCrbzFc56HRVoDcW3F4+cvMfP0JaX+Z6lvof/SBE6f6yUQxPwKApJyv290mNL2Bh4t&#10;v8Lhng40dLehqKUaN57cxZO3L1HaWoOJh9eRVVWA8pYqWpQR3H18lxB4RxgKUH45P3y/5zPTeDAx&#10;hqsES1uRFucb8jB8vBwTlNz3hltoB45gmpbg4UQN7oxU4OZACSZ78jBPSMxNNeHhcBnON8XhbGMs&#10;rp3Nw/RoFRqzvGknsmgflGgpCUFhui9UCh/YuZniL+u+IRT2Y4+LJUyC3fGzGaUz7cI/bf8BO91M&#10;qA6scYAgyDhcTqtlDgueL9twLzQOnMJPxtuwz8OU3tsZB9yN0EOpf+nxOKuyllXPFE0EQFxODLou&#10;nZT6ENrPH5ZA0HiyAv0TpyUrMHLzrAQAMUdBwKCfcBAKQUxfvni1W5q0NCTZh36C4e9wODvRhbE7&#10;F/m6s5KS6Bk5RSsh+iN6aCdakVeXDE1JNJPKFpqKEDT0pKJnqgoFR+Jpb4xhHbof3monHAoyIvh2&#10;4VezzfjbgV+xw/kgjALsaBk24psD4irRg/jvGwmFHX/Fr8br4KfyQnxeOCOAdskfYekH4RD+M6wD&#10;f4aZ18/IqmOildqhpjcOiko3OIRtg08C3893D22rMcw9DyA2NQCyzGAkpPkjPsUXwYRAEGV7pMof&#10;tp5GcPQ1QWCcM3xj7BCmdoNfkh0C+Vm9Ei1oH2wI1TA8muvAu4/D9NdX0dtdjBSlL7TKECQnEAiJ&#10;QVAlBkBLSKgIBAEFAQQ5VYImJUyCglKoBQkY/hIU1OoA7ktoUDWoxZwHFUGhpH2YuHcPU9PTmGPj&#10;fLLExGCyvpaA8I5WQdgF2ojfgeA/hjT0+GV9UbyO6kJc7CSBQTT8L1JZVEYdHMS1DiJ0ift7lfB/&#10;HQr8P4+nsxG6Y4jnRAfh3PI88muLEKKKYJXwhGOsOxxjPBCbrUJKWR7azvdi/s0bLNMavWGyL74V&#10;SmEec6+XCIiPePXmPboHBjBJAAhjIo754NksWjtO4dqjh5iaeYD08mLUdxxH/ckjePl+Ebdm76O4&#10;qQp35qZRSiAc6z6B8VtX8Oj5DF8v+jyEYhIXePE9+X5vqVDujF5EfYYS/c3FuHf+OK73HMNUXyum&#10;ztZj8lw5bo9V4uGVGszfPYLlRydx62IxbvUX4ubZXFw6mcxlDsba1Tha6IuJznRcPZOL7kY5GvMD&#10;UJHphRwtK4LKB4ZWu/DHdX/BN7vXMrmtYOAnlIHOLoirJNdZ7cNuWoiv96xFeWcTLAOcYRPshp/2&#10;b8bRoS5o6vPw7d5fYUMo7HU1QJmwBXcuYPD2ANy5La8xk4CsQvHhbPSMnyQUmnX9AJT7XZT9AhBD&#10;13u5PPMbGMTFTQIOg1QQF692Mc5Iw5bDN879NmFpUFIZfYQD7QRjgCrhPCEjbaO6SC+Twy/OgXbQ&#10;l+8tR2FLPOSFblCWeMAtjlI9aCdsI/ThmmSD9Tbr+H23YJ31NvxquZV2aR9+MdmOP+74CT8c3Ip1&#10;tEf/uuM7/G3/Gny99xt8v/8v2GO/nklqh1QCoL4vhtYwEK7hW7DH7BuEye1ZBGSIyrAnONxh5bMF&#10;Fh6b4RllAgvP3XAMNkQwK39GeRyUWSGIZfJFMmFNHQwQlsB1SnxXPwsExDjBO9KGsHBCaIobFYcL&#10;XONMEaS2RnVbAp4u9bCQDLIFTmJ4sI4qIQBp6nCo4qkCEoMJhUAkK7mu4royiEvCgvYihZFMKKSk&#10;hEpLlYCDAAMthmQjZN587IsUKgkN46txQmFyZka6FFpMqHn54Ys6kIDwEQviwqbfKQLd/IO/Q+Hf&#10;KQjWQaEyFvl6MXtxievLjN/6FwQYuN9q/N+Dgkh63WulbXzd6muleQ0i+PyLlVcorCshFMLgTg/l&#10;mugG5zhXRGfFIa0yS5o38IK25z0VwNuPhMP7FbwWQ7NvRN/HZ2l4cvLubTydfy4dT6iPWzMPUXO4&#10;FY/mX2LywX3UtB2jR76M0wPn+Ef7gKl7N1HWVENb9gzVRxpwur8bl66PEzTP+C1F5yqB+XGF50CY&#10;LmKGy9HudhzO1+ByZwPGTlRw2YwrZ5pxo78RD8YbMX+/DQuP2rAyexIrjzqwPNMpjTqMtafgRl8O&#10;7l7Iw+OJKtw8n4sTpUE4WhKMjpo4ZCZYo6k0AspER4REOmDj/l/wj7/+EX/YJhr8Bqw12YP1FgSB&#10;uwXWWu3HBmt9bLM7iH/Z9B1SqrKRXJ4JtyhvHLAzoj92wOTcHVgG2uMXw42IL0xCEq1C53gHxh8O&#10;o/p4CZKyI6Upx+VHcyn1T6Dr4hFaASYxE7tr6DhlfxfXuyUoCHUgYHBR9CkQDAIKg1QKg5O9VALn&#10;pesdxMVQ0ijElxAzIsXU6CHah0uExvgtoRhOwDfakX7cD9lV/LuWhaK6XYWM6kAEKWmFvDfC2Gc7&#10;TAP1YBy4H2stCUQ/Q/xkthHfGa3H90Yb8OfdPxF2G/GH7T9TPWzEP279GmtM1sIywgRrDP+Anw3/&#10;Gdus/4zgVCNUd4ehsScCKYXO8Ao1xQHTDfCKsEAi1Vlshhv8481g77cbTsF7oS4KZDsL43PuiE/z&#10;gKOPAfxCCA9lGDwDnODmYwt5cgSCo1zh6muGcLkHYrS+CEvxgK/KAa4yUwQkW6KyLR6zyz3MPQGF&#10;67h8uRVpmiBo2K7ViSEEAhNfwXUl7UQylwSDmoDQcD0tJZz7MlIjkKoJ4/MERTIhoQ6k2qByIByS&#10;CYkUFR9TYXx1d/4VLt27jzkmuhiWFFc+Stcz8LGY0rz44RNW3osrGD+ykoqLjnRw+I9QENc/vCYI&#10;XhEAiwIIBITotBQhZjAKMIgQV0Tq4v8JKIgOStGP8JmSiudKBP/TQUH49c+0NIsoaihFuCYC3kme&#10;cElwIhicIStKQMmRElawXtoGcd0EZT3eYvHNAl6zci+/Ex2CYvRiEY9ezhEWYpKVblTjOkFad+SY&#10;NP370s1bbKhXcIngGJq8Ir3/6OQEWk4dx52n06g90oQLE0O4dvc6FlZe87PqpmYLSAqlIC76Wnn1&#10;HDeHzuL8kUqcqc/FzXMtuDtwgnaiEQ8vHcXSozP4+LIXb5+dxot7x/Dq3km8uHUKs5cb0dcYg7PN&#10;MajW2KCzMhBPrlTj9oUilKY4oiTFBdVZAchWuCIjNRAegVZYa7Ae/7rlOya/ARPgV8rjPdhocYBQ&#10;sMIvhMN+2oaNlgfwZ0LDPc4P3ZfPIkpDSZ4UjD/++lecHu1FVkMB/rjpbwiiLM1rLUDt6WqM3Omn&#10;IjiHrAolYXAcZ0aOomOgBefHT9E2CImvS+gLhMNFyn1pCJJKQVIIotNRTHcWoJjSzWIcvEpFwfVR&#10;MRRJqIjXCIiM3jxHIJxBHwHT0dso3WuhqDYVisxw5Fcr0NyRg5QCf+TWhkOW5Qi3sB3Ybf0ttlqu&#10;gb7nLui57cIGm8342XIzvj+0gaphDyGwFmuMtuLftq4hLH+iQthIK/U1frH8Fb7pTrRYW7De/H8y&#10;/gc2mf8DQWiGoxfikUYVIiYbeQfaYY/Rr/T+TPYMV8gyqEj99OAcooesmjC0nk1DRiXlfLYHFYIr&#10;HFwPIV4mrmSMhquHNSKivSFjAgdHuyAiyQPhKg8EKlxoWxzhQ5XgqzZD6YlYzCx1MZ8G2fKncOfu&#10;aaSnEgSEgIrWWJlIi5DEdfGYxxL9CKmEQWZqFLIYaYSBhkpBI6ZCC9VAaGSkhiNDE4o0AkJLIKRS&#10;XaTSjnx1++VrXJ15jKdibJ4J+Yqhg4IOCBIUGG+kJYEggs/9OyDwNYtMRAEF0SchdUoygZYFGJi4&#10;q9c9iCHKv0PhCwxW4z9BQSx/H/8LKPB4Yp6CeLz6n1j7xPd+L5JPQGGZUKgvRaiaSiHeFS7x9gjS&#10;eqOxtwpTTy7j8eIDficdFFbeUyEsv8LKuxV+3w9MXJ6PlRXMPH+qu2hLfG5+9+t376F/9BKtyRtc&#10;uXMXFy5fYQO+hqn79yVoDIyPo2foIpXEcxw93Ybx61fxcHZGugKU35KfWfSpiHPxjp/1HR7cnsTs&#10;zUu4ceEkhqkSnjN5Hk104vX9frx7wnjWg1cPjuPxDTGduRpDpzIx2JaBJ5cbMNqejFOVIahJs8ex&#10;Im/0NsXg2rl8XD1biAKVM3JV7ogMNEFsvBss3Y3xt90/46CfA77R34Z/3vQT1ujvxFZrY2xzMqN9&#10;2AJ9H3usN9PDzwZbsN1SD51j3VDmqxCtjcIO051wi/RE3+R5uEZ5Ypv5DpQcL2Wjb0bXaDv9fj+O&#10;9dahubNcuobh/MRJXLxymrCkLSAMBpjk569QGYgRhutCAejgcFF0PBIEw1NiOnMfRqbOY+SqiHMY&#10;vXaWiuA8LlERdF88jpb2KhRWpLO6RiJRzqRIj4UmOx6JrJrawihEEYThGjtoKvyR0xgJ2+Dt2GX7&#10;E/Y4bYdZsCn0PPZjo90OfGP4K742+BWb7PZju8NBWoT1+IaW6etdv+J/bvwa/7DxX7DZYT3Cil0R&#10;nM/Kn7ABep7/hrVm/wV6zv+CQNU+xKU5ICktCLLkcNi7G2Kb/t+oGIwQrXKBf7QlvKIOwSZgJzzj&#10;DaiytsAn1hQJKX4ICKXCoOpKUkbBi+c7ONQNCtqAqARvvpYqgVAIUrkhgN/FU2lJxWCGvJZQ3Jqj&#10;WvwwwDY0hQfTfcjPj4c2JQoKAkGjjqYV0EEhJVksqSJEJ6SCFoKRogqBmqDQUCWkEw5ptBQZhEYq&#10;LUY6IZFDQGQRHOmqUHw1Ofsc04vLePL2rQSFl2z8q1BY+PiZUBD3PNDFKiRWH0vbRFBTS6MUTETR&#10;QSni9zD4PRREj7t0dSRhImDwW5LzvUXowMAaL5Kd8VsH4pf9fgv+46ul/aXX/O6xWErTorl8vbKA&#10;ssYKhCrD4RrrDJc4O6gqYnHp4TnceDyG2fl7TNYVvu4d3rxbokJYIgwIAB5n+Z24foKWaonfhlbi&#10;/RfFdPPeA9qJBdqOt1QF13Ht/kMMXLqK24+eUG1QSTycxo3pGWmG5+jUFdy+fw8PZ6YFrqTJVQJm&#10;AhC6CVcrWFl6ghfTV/F48hwej3XgFavqHCX4k+unMHO5CVPn8nDlbBbGejNx4ZQGR8vC0MaYGa4E&#10;5s6hpyEeR4sC0NMYx6Uv+loScbE9jfuXIjHKGpFRdnALsMBe2334086f4J8hw7+yIv6Ptd9gvckB&#10;7Hezwyabg/jrvg04FOSMPc6mOERZ+y0BUtvVhPK2aiRkJ6DsRCm+3/UDWvpa0Mr4Ze/PcAp1ROfo&#10;SXQMt2HgJpOa0XHxMPoutTHRuzF+oxejBMAwfb8EBjHngN9P3BRFLMUow9C1fgxcOYvhK/0Ym7xI&#10;GFzE2NVhDI9dxNmLPSivyycIMqBKk0GmErcUS4JCkYiszFSkpScjMy8ZSZTG3jFW8FGYQlHjhay2&#10;KNglHsA+38341fxnWITZYIfLXlqkLfjBdD2X27DOagfWmROKtE3f7PoF3+3+BX/Z+j3+dfPX+NGQ&#10;wDT/Gt6ZZlC1uqKg1xfKFmvs9f0zdrt+jZ1238DCZzeikn0RmuCJBCaWlYMezGy2I5IAjpC5w9hJ&#10;qJS1sAjUxz6HzbDxM0J8SjCiE/xgbWeAcAI2KtoHwcGuUKjCEZPoi7iUQERqfBGY7A4/De2F3Aze&#10;/E6ZtcG49ugoFt5fYBubwNMXQyiv1CBFG4skWgdNcjRhECF1KmqFReDn0TL5tXycQaWQnhojWY10&#10;2okMqoU0ZSAyCYUcbSSyuE8m1UImX5NBmHw1OTOLZ5TKD+Zf4wWro7hqTwcFVvsvEPj71ZF/Vw+/&#10;B4MEB0k16IAglv8rKEjBr6QblaA85/Lfz1XQxSoIfh+iz+AzE/P3YPj/BQWhGl4tvULV4RrKOhk8&#10;Et3hm+yBhMJQ5DaoUdmag1FWo89S5x+VwttF7j+Pt4SbgJaAgrARywSDuMmLgNhbrj96+gzLhIOY&#10;LflsYRHPF1YwdHkSL2knxJDlo5cv8OD5Mzx49lSyHs8XXuHB42lCiirh43t8ov36+IEqgVD4/GkF&#10;S69nMP94Co9ZIZ8waR4MH8OlU0W4fqYYw0eVGGiNx/nWWPQcjkVbbQS6mxOY+DI8uFiGpbttuHBE&#10;SUiEYOCYGIaM474yNOT54URtImJCTBEYbAkjWz3ssT2Ab5j4XinR+KveOvyJ/nmj2X7scjDFeqsD&#10;+Ove9bBk1XKO84d9hCf2ORrBLdYbF24NIZwNp3O0DX4yL7iEO2Lk3hDco9ywm0lV1VaGQVqH80x0&#10;MVtRXM8grl8QFzXpLoPuwcCEUAyEwJS4T0KfLibFpdPnqSbOYeLmCMamhjAwdp62oB3NRxuRm5+N&#10;ZK0SSo0MqtQkaDKSoc3QEAQa5OSkEwoa5OaKfeSQp4dTclsgMtcckUWH4J2+D1axO7DHawP2eu6F&#10;ob8FFcJurLfbyWTfhA12u7DOcif+tu9XbDTfI3WkficuEKNa+JfNf8Ufd/+Z+/0V35n9A/YHfYPs&#10;7kAU9YUgqd4BhoFrsMOOYLBaA1tfQ0Qp/BDPihsa6wH/EHt4+JkjhhXf3t8Iu23WY4/9Jhi574Gx&#10;8x6Ey7xpG0IRHuVBlWCDhMRARER4QJ0S+QUKAYggFHyUTvBJtoen2gpeCjOoS7xw/fEx5uAAC+so&#10;rehlVNE2JTPZU5JjdCpBQQjQJgswJPM9tFQwqTyulqoqVUNFxaWWKiKdUMggBAQQsrm/gER6ciCV&#10;Qii3heOraVZBoRBml1fwnEkgLpeWgPC7EI//Y4jtwkKsDkuK6xwWWf2WmOwiBAAEGH4fwk4IKCwL&#10;qc4k1MFBjErohihFCNn/8T8A4e/BdF8FAmMVCL8Hw29LoTy4fEWlUN1ah9i0BPgqfNng7RCdw6p6&#10;RfSEd+HGgzHuJ6ZHvyUUaB+WXkufQch7ceOWhZVlWgl+Ln5fAax3PD8vFl5j4d0b6WYxC+8JQYJj&#10;du6lZDeY6oTAa0zTcojZka/ETWB4zIdPZ6XnpBGT94Qcj/f5w1t8fLeIJ9PX8fzhZby4N4IXty5g&#10;uL0E1zuKMd1XgomjcowdiUN/SxTONEURDAkYPKXFvZFK3B0oweBRFeozPXCuVS5dC3GJSqKnPhpV&#10;6axuyS6IJRS8/czgGmQPfedDWGO8AwEZiTAPccVPhtuw1mgX1h/aDYtwD3zPx7udTGDibw+bUFfE&#10;ZMuwkxZijOcovSKNCqEep4aPwsTdAH20ASVHClmd3eAf54EBafrxWWky0rAAw5TuSkdxCfTIVcaV&#10;PgxO9EoxOtVPEJzH8OQFDIrl1QEcO3UYlXVlSMvWQplCAKSpkZpOJZCRisycDGRkpXM9HZnZWUhN&#10;S0F2jpbblIxkpOUoEJ3siugMUwSn70JgxnakHvGEVdQu7HbbCvNQa/xqugVrLagObHbg64O/4Hvj&#10;jdjuaICfjbfhF6MdtFXr8KvRTvyovwn/nzX/E3/d/zX2eG/GNvfv8M2h/wNWiTtgFr0RykZ3+GgN&#10;aLn+jL12v0LPYr2kFOJZZWPlgQiOcIax5XaEJbghMNEJBs7bcMBlB/Tst2CPxSaExHtARt+epAxD&#10;cBitSQjtDqEQQTsmo7SPUfvR/njTOjgTClR4CnP4a6yRUuGLyZkjLNgDeIMxtrkrqG/KQLImCtrU&#10;OCiUEYRCuC7xaSk0yVG0DFxXxzAEEOIJC64TFOm0CplUE7lp0cjWRhMKVA/aEGSlhiA7lfbhLqua&#10;ZBvYwJ++WcYrMSwnqv5q4nO7WAr18PtYBYMYjZA6H1k5l7nvagekuCmr7vJqEaudkXyd6Mz7LCZF&#10;EQxCsjMBxVwGcU/Gt0wbEeIiKd3dl34/DXpVRejA8L+CAmu5tFyFg1AK84RCRUs1wtSR8Ez0hEeS&#10;Eyo683BzfgRPVm5hbuUB32/VPqxIl16L93lPsIljrLx9w238TPweQvq/Yyy8oc1gQourQBeEmpCG&#10;MsX8AyoAfuZXhMDTVy+wQgAu8rvNLS3gyeuX0kxPMTohruIUSgHcd3GeauLuFTy7P4Fp2of7l7pY&#10;8Ysw2V6Amx1ZuHU6DVdPKjB6IgmD7UpMnivAvdFqPJtsxdzVZgweV2PgRDIhUYHZy3UYO5mCE6WB&#10;KNM4Ikdhj7gwS0TFeyGSlcPIyxq/mO5GdIkGoTlJCMtMxBpxvQNVwnYHQ5gRFD8c2AR7yloTH2s0&#10;97YSAKZoOdOMjqGTyG9Kx+TsCBQ5MZBlRmH41nmkl1O6Z8SguDELVx4MSdcliMlEolNQ9CUMi+FF&#10;AuHS1X5cujKAS5cHcOXaKPounsGpMyeQV5KFnKIsyBRxTJQEaGkHsqgCsnOzkJGRhcysLKRnZDCy&#10;kZGZRyBkIis7HekCCDmJ0GSzgReHo6gxErlNXsil1G8ZlCGhzAX7CISD3mbYZrMfPxisgwHhuMVx&#10;L745uA6bbPdip7MR1pvr4WfDHVhjsI2Q3Ip/3fI3/MvWP2C99S8EQATcNYew0/tH/Pngf8Uayz/A&#10;KGQzIbMd26y/xx6bdbD3M4ajjzlC47wQR0kek0Rr4HwAls57panKDsEmMHTfTftAONhuh1eoPeTq&#10;MCTKg5GQFARPb2uEhbt/gUIw4jT+CNN4wE/tAO8UW7hSJfgkWyCp2B1XBBQ+X2RuDbPtTaL1RB7U&#10;rPQKRQRSUuKgIgTUqiikaXkek+MIhVikJsuQrlVAo5EjOSWeSoIgyIylpaBtoFLISY9BNuGQRRhk&#10;ZYTyuTAqhde6m7DOs6E+ZVWcmX/xWxKLxF4SDZ6NX4BAqAjp9msiGUSyCyjwdQIKYmRCQGGR6yJW&#10;OyJ1oxhfFMZnrotEEcEkFGDQqQZWaabM6j8BCDHRSXT+iesjdKMMX6DAY4j4DQRfQiDgP4aAwsvl&#10;VyhuKEcUaepOSnsr3FF9pggjD/owdrsPTxfvESZUCoTAOya67r4OogNTZxmW3/CTMfGlmZdifgGV&#10;zQJthrAYbwgIMSohlksEivRZP/Gx6Jv4QIXBz7/4fplq4g0tlvieoj+F54qfTgAM/F4zD69j5Pwp&#10;dLSWob02G22VaTjXkofJM+WYHq7FzFAZ7vbn4vrZTNweLKG9OIyF251YvtOFxVsnMDNRi0dX6vF4&#10;shHTEzXoqArFqYpQVGhdkRpnjYggCwRHe6D6RBVC0+Kx3nIfzFihbKLccWToFBurETab7cFa011I&#10;rs3DGlbKsNRYmHpbEgot8E/whSpfjnNXzqCgIQ2X7pxD3/gpuIfaUf734eiZJjSfqkVKXhLOjp2W&#10;roIUlzmLEHMJRgm68akLmLhyEYOD59DWdhT19VXIyE6lZFZAlaxgg1YhNTWFEEhl4qfpgqognQBI&#10;SyUQ0rOQlVUgRWoqlUK6FmlZbOhZkcivDsfhLhW0xR4IVuijoj0G6nJf2IYZYK+TuC27LRXAdmla&#10;tkWYI9ZZ7cR3VAm7+PhHqgQx/LrWeDe+2bMe/7iJtmHnt1z+I/Z7b4O8jtW/wgObnb7BXw7+IxXG&#10;v2G7/To4xVjCJvgQNhisgaWbIdwCbGFqtx8x4voCjbjS0Qc7D/4MOx8jfiYPuEXbwpDWYY/ZJhjb&#10;6CEuKVDqQxB3V46M8YGbuyUiadPklO9Ram/4Kxzgl0IoaGzhrDCBX5oNZCWeuDR9mAV8gDkzxhZ7&#10;TYJCaoa4OStVgFYGJVWBmjDISFdRGcgYSbQNKqRpkqkoVNxPzvMqR0G+ggCIQaaAQVoUoRGB7Iwo&#10;5GZHIIeQ/UqMOkwvLEijDvNM7FlR1cTsPpHcTIzXbNASFJjUAgjzX+IVE0ckurjxqnQnZu6/zPXf&#10;FMYqFETwsaQsmFjSUCVDTJJaEEnDEDdtX+bXFFOf34jrIoRq+BKszUQIE1VKo9+HDgb/Z2CQtnHt&#10;1ZvXEhSi0xLhnugN9yRXJBTzBDSloqmzHHdnrzI5P+ouweb3XYWCFCKJCQVxvwYdKPh5aDMWaTME&#10;FMRQ5vIHfl4BtfeEAoEh+ibefeBruF0MOYrJUAsMoRA+fhkkecvP9fDJQ1wcOovujsPI1cYhlpL9&#10;wolKTPUdRntFCs4ez8PtsSbMTjZj+lIVnl1vwqs7J7Dy8Aw+TJ8HHl/EmwedeHatGUsPT+LxtRb0&#10;HVNivCsDJ6siUKp1R1qCA8KCLBEY6QFtaSoiKbN3uZlhreUe7HDUR8/1C0guT8MumwPYbLEXeccq&#10;YRXsDHtCwyrADlXtVdIFTWGKIAL0Is4MH0fX4BFMTY8gu1yL0sYCjN64iBNnDuNIZyPKGgpw5d4Y&#10;hmgPhif7cWG8FxdGe9DRdQy19eXIYrKnKJVI12iQlpbKxxmsXBomP21CWhpDC602BZncLysrgw1a&#10;w9Dyea5rRRASBEWKVgUlPXJ+uQJlTXEIkZvCNeQAFUwgErMC4RFlTYWzn8DbAxMqBfsIF1gEO2Cd&#10;+XZpBuPPXH5/aAu+NtggQfKHA1vxpx0/4+dD2/DdgZ/xLxv/EeZBe+EUb4DgbDsYBW7l/n/GX/b+&#10;Cd/v/x7WQYQtvbeNjwW2HdwArxAnuPlbw9JJHwn05oq0CFi56mO/xRZaCHd4RPP5CAcY2++DgQXt&#10;TZgblJT3CnU0kij5AwKdaSXckMLEjEnxR6jGHSG0f15aG9jLjeCTaoW4IjdcvNeIeQwxby4xK27h&#10;ZFcFtGmxVAAyyJVUAalKqNSJVFNqgpTnOJXw1KYiNysXObn5yMnLRkFhOgoK1MgkTLKEfWCkJocS&#10;EJFUCRE871QKs+/f4s78S9xjvCQYRGejuDfjsyX6aynBRR+DCHF7tg8kleiM1IW4R6OAx/LHT5Ji&#10;WAXC76Eghdj2ZX316kpJNTDRBByWmPRiktPqtOg3hMFvqoH/dDMh/2PS/t0m/J9DQdwK7iUK60oR&#10;lhwDV8pol0Q3+Km8oS6VobW7FvefXuf+IuF16kA6vsAJH4sQMv89z5EAhFASwj6I284LKCwQDitS&#10;8vNzE56iE1HcFUrc+EUc7w1fJ/oghNUR/y28XsSdW3dw/NgRFBVk0b8pkCmPhjrME511eXhCmb14&#10;dwj3htvQ216M4b5KXBusxt3RKjy/eQQrs2ewMtODD4/O4/WNToydzsTFdjWaiwMhD92P3qMKDHak&#10;oT7PD6VpPlDHOiAinGBICMAB2oNtdgYwDnWmNKZ0djJAx8QZnBzphg0b5fpDOxCRlYispiKsO7gZ&#10;3vG+yG/IQ9dIB4KoFvov9+DspQ70jbRj9Ho/zo12Q5unxpU74+i50IWhiQFUNZWj63wHei92S30E&#10;ubQGadkpSM/UsrEqWLE0/M6ZyE3PRharf2qKlqFhg6Qa0BIEtAnaFDbY9FQ20AxpmUFQpGrU0KjV&#10;bOSprHbJUGkUrKoxiFH4wcZrN7wiTZGSH4skSuFAVlyPcHp5+z0wdt2L6IxgBNMvrzfbhi22e/Dt&#10;wbXYzOT8q/6v+MViJ9ZZ7sVfqRJ+PbQLmwjGf97wZ3y7+2u4RpvDLdYYhp4bsMHsb9hgsQY/Ga3B&#10;N7u/w2bTbQhUBCI4KQD6Vno4YLZTmpVo72FCOFhBRo8eFu+NPSabYeFuRLXljWCZP9yCHGFsvQ+O&#10;bua0S5FITIokFKIRGx+MkHBPKCjn47RBEhSCUl0kKDiqDsEjxRwRuU44d6sOzz8PMQcFFO6hq6+e&#10;9iGGKkAJpUpOtZBMGGgJ1XTk5eUiLycP+TmFbGulKCgqYxShsIjnPktOuMYgJzNeZx1EhyNBlplO&#10;K5ZBpdB/4xruLryiV3yMZ+8/4AWT+wWX4j6FAgLi7suSavjwCa+pJMSNQcQvQ4kQ6kI3IiFGIMT6&#10;F5vwBQJ/71/4XUgjFashQCHAICCik+NvJZlNuU1DIVmKz7oQdmJ1pEKnAfjvd0D4T1DgZxN7vVh5&#10;IV2hGEGJ5ck/jLfKHyGpwUiv1qK9/yhuTk9xL93cgd8UgggmswgJDGL9CzAEFCR4CYgJOHBdsg3c&#10;LsDxge8rjIH4POK/t+/e4/GjJ+jr7kNzXRMKmBD5yZTK8bEoSIpDZlQQWnOTMdZWgwtHSzDRXY/5&#10;ewO4f7Ubo721GO8txVBnOq4PluLpzaN4ef8ULvcU4kRpBF9vhbRYQ0R4bUF1no90M5UscUWdwh7Z&#10;KnckRdmzClnT89pAXpiMA/SvVjFe2ONpigNeZihtr0b/9WG4RvpiJ9WCbagrSmgz9jkYIETMhitO&#10;xsT9EYQl+aPuRDnG7wxg9No5af7AlVtjaDhah/buNoxMDKOtsw1V9ZVITk1Gdn421KzmKekpSM1K&#10;g5YNNV10Eor+AE0WctKykZHCx6z+uRmEY3oGGyUbclYWMrQa+ttUZKZSQRAGmaLDMSWJQJGzwRIg&#10;WYREuhrufo6wdjVEiMwRmqIoyFjp/CI9kcrvKe4WvZNKIEQRgFB1MHZY7cJOu71Yb7ED3wkoOO7F&#10;T+bbsNPFCFvs9LHGcLtuNuOmNfjnX/4CfX7/BHprY5dtWG/wZ6zZ9wf8ZPAtNlttxnoTAsTwF3iK&#10;m5JoQ2kRzLDXZCssHA9SJYTDmscMF/dEZCU2dzbEHtPtiE6JQECcL8JkQbB2MoGljSHCIv2Z0JT8&#10;qnjaqETIVZFIUIdx3wCEiD6FZEe4qSwIBWO4pZghNMcBvTdq8ezzKF5/vsIyeh+9/a3IyqEqIAQy&#10;s9muCgqQn5+P4uJiLguQm5OP0uIKlBRVIDevFHn5xSgszEFurpoATuDfgVZDE4m8zDhGLC1EJO1D&#10;DL7quTKBR5THj+ib771awOybd9IPvsyJ8fkvYBB3IVp8/5+hIEKauERgiH1WOyD/ExSYIDog6IYy&#10;xbwGHRT4OgkMYr/3rMBMOFbe5U8rBIW4WcsbCQwr0lWFoo+BySdBgYkqJTL//x9gIAGB26TOPK4/&#10;W3yO/Npiyj0BhQA4x7vDV+2PVELhImXuy7cvWelFMotjieCx+fjvIx66+RJimziumMQkbhgrrIH4&#10;LAIS0n0h+Pzqfys8h4uLS5i8PIn2Y22oKChGTgrlcYICOTIFssMikO7nh1QfynofZ9RTxRTH+6Gz&#10;Og2nG9Ix2lVDAFzA3bE2XDtXicG2ZIye1mKqPw/n21SozfFCdoIZCpSWyKZ0LkixQ2tlOIq0zkhh&#10;hUuLt0NCGH1qiDXCo9wQyKrvmeAnQcE80h2m4c7YI34yjN62//ogYjJk2GOvjz0O+mg6dxQOoU6w&#10;DbBBdk0mJmcmkFeVhtKGHEzeG8Wlaxcwfn0IwxMXCYITiIyLRFVdFVIp+bUZWkpUIVVzkZGVSb/L&#10;xpqTLY0YZGZSNRAC6cncpslg8qcRAmygGdnISScsUtO4nfBIYbXTpCCNiiEtRSnBICM1iUEoEAbp&#10;mckIDPWGlcMhxCeHQVscCXlOMMLl3pTxjlBnJsDey0oCQ5AsGAZO9P7GW3VQMN+Kn+nrfzLbjD/u&#10;XYMDvpbYTCj8YLgVX+9aj6+3b8B//+4P0DPfD3WODFEqPxy024a1+77BOqNf8JP+GmyxWI8tlutg&#10;E3QIMvpvj3D6fj9z6JttRwBtWow8GIeoBiJlgYhLjqBlMICjnx1iU6LhH+mD0Gh/mFkZwNXdXqrw&#10;avp+pTKBYEhAUkoU4lJDEZHmhwCNM7xT7eCiNUNAriOiijxw8nIZnn4eo3WfolKYwdCl0yguIQwK&#10;i5jwVAGFJVQCxShi5OUVoJDtrpAqIT+vhJAo4z4lKCCwC/I1PJ9x/FtE8pxHIy89DgVUDfk5jPwE&#10;fHVz/ikeiEue6Z0fU+4+Er/TQCA8ffMW8+9EcjOBmcgLVAPiTkHzTGwBA9ExKd3yfRUKjH83n0Ek&#10;vViurn8J3W3hdZdiLzDJREhQYKKLfoUlwkAAQYxSiHjNWGSIDklRoSUbwRCdgNIQIJfc8u9CQgbf&#10;S4j2uYWXKKgpQjS9l1eSD5yFfdAEILkyBVXHKvDo1WPuL5QFIFS+NOTJ7yVdeSmphi/9BMLScF0a&#10;NiUUBHTESIj4T7yPAMajR48wNXEFh6kIGsqrUKhJR5EqBcWJchRGRqIwLARZnvT6dtbIcLSG2sYY&#10;Mlbowmg3XO6swtUztehrzEZ/cz6u9DRgevwErnblY6pDixtdyRg6HIG2Eg/UZdijMt0eDQUuaCnz&#10;Qm2+O2rzvJEvt0dqhCXk/uaIokLw8jGBAyNIFQCrEHvsYuU64EtJmhgAAx9LyuQ1OEq1VH+6HhsO&#10;sQoyMpvzEJ0TB/tQR9R11mLk1kWcvnACuaVaXJocwHlag+MnW1FYnM+qnY7g0GAkyZPYOItZjXKQ&#10;xeTPZ4PM5jInI5OViFaA9iCD3lb0EeRQDWSxson+hWyCIyOdkMggMOl/04U6EP0KtAgpahU0KiV9&#10;L7dTMWjVSXxOifjECPgFudE+xCI1Xw5ZRggTyQ/ekXbYqb8WDi6HEEUIRlDO2wVZMIE3Yq3JOmy0&#10;3IQfjX/CJvtt+O7Qr/jZYhtMCMdvDTfjr/t+xR+3/4A/bfoW/+Pbf8Je491ISaNPV0VBqY2DjbsZ&#10;Nuxfj3U8/ibTn2kffiZsdiFU5UNrxSJDi+biawFzu/2Qa6PgE+gAU1o0BauwV4A9jMz3QE4ohET6&#10;IV4WCW8/VxiZGSJRIUNysvhuKioiDW1RIuIp5cM0fvBVOcFDbQ97uTn8c5wQV+GDY+PFeESl8AJT&#10;LJYzGLvcRwhkEQaEQi6VQXY+rUIZigvLUSgBgIAQYMgvREEhQVHIffKzUFAgrBqtYnosrRxBkJnI&#10;ZQJyCYY8guGrO69f4t7ia9x8+QJP2dilePcO4t6NwkIIayCg8JohQYEhWQeGUA4SAERI6/9eKeiU&#10;gICETg1IU6EJg9VYVQk6KIi+hVUovPl3UBBL0RkphjBX5zKI6v6WiasLMa9AdEd+AQO3iRmJImXn&#10;Fl+hgEohmn7TI8kTbknuCNQGQF2qRHFjASbvTkhJvaoUVm8xL6Ag2QUCQRqe5PKjdHNYMdtAd2wR&#10;z+bncfnqFDpOd6O+shbl6TmooDwulKtRkqRASVwcisNDURTgDY2NGdSmBki3NkKZjz1qozxRTe95&#10;rCAezQVxuNRZjSeXunG9qwlXOmtwo68G98+V40FfDm53KjF2OAxna71xstwdHXWB6GwMRd/xOLQ3&#10;hKMi0w15SQ7Qhlkj1tsUgZ4mCAyzh2eUAzzYcF3iPKTOxXVWewmFQBzyt8evBhsQRdnde6UH9mGO&#10;+GHfz4jMjkXrwDFY+FqhY6QDF66cxdnhLihTE5BfRJ+fI+Q7LUJ2BqtQPpM5DQEBAWyUOcjJIQgo&#10;Y7NY+XOzuKQlyKIiyCEUhCUQSS9GGITnzchMRVa2GGng8Wg50pkUonNMjEJoxWgEQ6gFbbISKfTL&#10;2bQimekqKh9fqLSxUBHy8eoQRLOai/sQbNX/CVYu+giJdkciLUNgjCssvPSx1ug77HDYik3WG7HR&#10;bhNMI8yxzn6rZCH20EL9ZLoDf9Rbg3/c8CdpTsZ3m7/DPuNdSM9SQa2Og5YqRaFNgLGdETYf3ISN&#10;hj9hm+labDH6GTbexkjKjIJHsD1iabcMTHfBg+c1NUsGFw8LePs7MNGjYed4iHbBBwkEQoIsGjJ5&#10;HKFhAd/gIKRq0/k9tfyOCiRnqBBHqASqveGt1EHBUUnVk2qDkDwnNA5mYubTsASFN5jGxNQ5lJRk&#10;oYR2QZf8xQRCGUppFwQU8nOLWP3zCek8FJfy+ZJ8FBAiRUUEcqaMoI6mSoulUiAMCIXCnCQU5Mrw&#10;1fTKEp58eC9ZiIdcF79n8ILV8iUTXUDgtaQAxO3dxc++6batqgRxM9NVlSCg8B87GkWIdXHPx9Vt&#10;/xkcuv10k56+QOGT+J0JrjPEnIYFhlAKv6kF7vuWVVxMR5aWBMJbQkPco0AXAhJCL0C6v0NOdSGh&#10;EAdPuRfcZK6IygpFQVMGykVFvjHE5BbH4BH4fqvDoKJTUbIJX96HRODRxH/83isLmLx9Haf7utHU&#10;0oyqIv4h0nNZwfNQq9KiJkmJGpkMuQG+0DrZEAYmkBvqIdvaFA3+7jijjsZggQqXKcnr1AEoo525&#10;dKYGC/eH8Jz0HztSidvdDZgfO4H73UUYqovGcH0ILh+LwuiRMJxvDsLwyVhM9GlwYygfA50pOFwW&#10;gnKtFyLd9iPMwwhe7sasWmEQv19pHWQJM39LGHhbSMNwpqGuMAlwxCHaCWNWwd4rfTg1ehrbLXfD&#10;IcwFnQSTDatdIhtOeVMZsgpTIVfHQ5OqkpJYJLQAQC5tQgF9bHxcLDSU/aL6Z9IyaCn/M9NZjdLS&#10;kC9uo0/FkM3Hos8gm+tCKWSK4ccMHQjSUmkL0pKRwchi8kuRRt+bJsAg41LBSpqE2Bh/JlQI4ml7&#10;xLTiqCQ/uAWYY7/ZRlh5GCBI3G8wJwZBcW5wp3UyctqJdQe/wQH33VSITthktxH2SY5YTyiImY3i&#10;LtQ/Ewo/GG7CGgIygh77+y0/QN90H1L5nsmqOFbyeNoiOUJjA7DPbCf2Wm3DHouN2G68DvsttsM7&#10;3IUA8ka8MpxJ7ooDhjsREx9CGMTDxsEEIRE+VAdhsHeygFKdiNj4KCqQJASGh8HawQkqFUGZJuxV&#10;OrKLMhGfEYsgjS8C0twRkOEGZ4U5XFW0EJm2yG+Lw62FXrz4dJVQeIjJ6+dRUZErQaGkuIyAoEIQ&#10;cKCNyKc6KC4qQVFhISFQiJIy2ouSHBQVZ/Kxln+HeII6in+fOEa8Dg5ZCcjLTsRXT5mcs0xayTq8&#10;XSEcqBJY3cVVky9pH169F4n876EggPD/DxR+v02Cwe8e/wYFevOljwIEb6C7a9N7iJ+qF5dfr16C&#10;vXoZ9t+vutSpB90YhbhxiRilECMDOjAIlz9LFZRXJzoao+ihvWghXFFwOB1TM0MYnezB9dvDTHMB&#10;HPGDNcs8nug8FBOquJVwFGpA4OAN7dT9e3fRf+E86prqUF5ZgorCPJTSB9eptWiRa9EQLUNlSBgK&#10;vDyQYmOKFHrHLFsjNPg5ozsuDJdZYa/lpOOiNhG1/o44oQ7FaEsuHl8+iaXpIcyMd2CivQo32uvw&#10;9FwLJprTcCrTHxfKwzB5TIaZ/gxc71bhSrcS98fycHukAFMX8jDanYHOhkTkKVwR63cIAR6GiI71&#10;hDKTVb+3Af5J3jCicjjkb4PvDDZB38cWxn720GMF22GxD8WHy3Dl8RS84/yhRzuTW1+IEHkEXALd&#10;oEhVSLMLM7PSmMCpUkdWdnamtC6kv1jXaFRIVisoPakIaAXEqEFeVgbtA1UC13MJigzag2yxvwCE&#10;eCxgwNdJ4+haMZYup4xOkCCQrhUdi4lQy3Uz8pSyEIQGOSMu1heJMoJBSSjQEnkFWWGf4VrYux9E&#10;tIbbciIRqvGHqfsBWPscxDbjH3GAIEipTuR33ocNtutgFGqI70zWYKPjThgF2+J7AuGfNn0NQy9L&#10;RFAN/euPf8SmXRulDsDsDDU/QwwhlwiFKgaW9kbwjXTGIQc97DBcBwOrXXDys0Z4QiChEAF5chxM&#10;LA7C8NB+KAiAuMQouHk6EgIJcHKxR3hkGBRKBeFAe5SRBSdPX8iS1ExcJnQ54VuSDXmBHGGZQfDV&#10;usBNZQOXJHO4KUzhl2yOup5kKvkRvHg/wRb7ADdu9qOEwC7IzyMIqBKKBQwKuE67QFgXFRfQ1uXT&#10;YuShiIqigDAoLknl+6n4t4nl3yYSBdlxKMoV1oGPaR9yBRSEMnjCBBUhACGWz5jszz98wNy79xIE&#10;JCAwVu2DUAq/9Sn8b6Dw+8e6bWL59+0SDAgg3b66SVLSKAT3E6Gb7CNmTTJYsf9z6NTDsuiM/BLS&#10;aAUrvhgVEBcnPV54jayqYoQkh8M9wRW+CjccvVCLa48G8fjFFF4tP+Trl7DI1y58WuHxdDARluIN&#10;ofj48SxGRi7h+ImTPKGlqKqoQGlONj19KuroeetjYlEfFIIqVy+UkPx5DlYocrZCLe3BWVaPqXw1&#10;rlKKXkpOQldwMI57eqPFwxV17o6o8HHA/a5GLN86i2t9dbh4JBdXThQTCM0YrVXjRJofoeCHy0dS&#10;8GK0Bo8uluDuQCHmbrRg7nYrbo+VYawnE5d7c9HVJEdKtDVCfQyl6+OPnaxBZqkW5a3FqDhWgkMe&#10;JjDxs4GYwWfgYwfXhGAYe9pgy6E9cA31RGlrJcLpodfpbUSEMhraggy4+rohUZko9W6L+QSp2lTJ&#10;LmioBDSU9xliVIFyP5vKQUQOlUJuNlWAmIbMpM+gLchk9c+hKtD1DfAx9xeP0wkCjVrGpGckJ0qz&#10;75KVMUhRREGdFIGkuEAkJQRAlRSMxDhK71gv3c1DqBBUmmCExjjD0HwzXNyMEJHghShCIYRe/KDn&#10;PlgEGsPUcz/W7vsrIpLp+ZWu+O7g36AfoAefTE/8ZPkrdrjvx05XA+nW9H/e8SO2mOlh7YGt+GXX&#10;ehxgUkfHhlJeK5HOv1uGlvYlOwU+hHtgpBsColxhYL4dOw3Xw8h2L+wJlHh1JNJyk+EX7IODxvoI&#10;CPJDBkEaFROBoNAgCQgBgYFI4TnMZzUvqaqjkstCZHQSpX4Z8pnQGazk8kIFwjIIBY0LPFV28JJb&#10;w19FS5jjgsN96SxyAyyekyxWM7h3dwjVFdmEgQAA1UBJEQGRSwgwCmlhC2ktSqkkynJQUKxBXgHt&#10;bLGKVkPGv5eYuBSBXIKhkFDIF2AgEHKzaR8EFJ4yKZ8yOcX69Ns3f4eCGJpkwkvqQIKB6E/Q9Sms&#10;djYKtSCBQepb+D0A/jMUBBCk0QcupX3EYwkMYn8BBN1jcav1FQJiNcR0Yt3zQi1wX9ZuETowiG06&#10;MEhwYKUXFuMN9xUXJz1+/QqZVUUIp1TyTHRFYIoX0qvlqDqWh56Lx7Cw8oSvIpCoUESHo+i4fDQ7&#10;i4lL4zhNEByra0Qt5VgdLUJlVj4qk7UojY5BNeVfORVBhYsjim0tUOPigNYATwymxuN2WQau5atw&#10;NTMR3eFeaPN2RQuB0ekdhKMOnjjlEUA4+CLP3AQjJRm40VaBi80ZGDuajeNsEO3pgTiiIrw0nrhQ&#10;lYgng/W41VuG8c5cPBxvwvLjc5i7dxqzN1rx5HozpicacLEtA5pYW8ii7dHWXorT544gr4aNoS4P&#10;3UMdiKF/tKTH3Wi+lyrBiVAIxUFXK2w7tBcH7cStwEKQnKvB5r1bYcfqlslG5e7tQSkcQ59PGLAx&#10;p9MOZIjhQgIxmw1eACCXMMjLpiKgrRCRTUuQmiJnpRfzEhRMfjGCwCUjQ6OEVkU7QBsiqrCGnj1Z&#10;EQ0NIZQUHwwZQSCL9Yc8LgBKAkFc9quWcT1Rd1NSeSLtmDYc2fkJcPFi1Q62QlCII6t0MIIVPtCj&#10;Xdjrthu2EWbYarkO9iEmCEh0xpoDf8NGu/Xwz/ZCQK4P1tqux0b77dhstwdrDm7E1zvX4Kf9G/Hn&#10;jd/jm40/YN3WtfDydpOGQ3PEVZjCNtHKKJWx8Auk5GdbMiUMDlrthJ7JFhjb7oN3mBs02UrEE27m&#10;1pbw9vFDXAJ9elEREmglo1k8/PyDkKKhpaIyyC+uRn5JLe1DJnKyilnJy6kU8pCUK0dERghC0rxY&#10;wOzhF0/QcynLdEfzSS2ezg+wjd7C58+P8ezxJGoqclDMv1Ux1UBZaR6XmYwMWoRUwiIVpaXpBIOW&#10;QJAREoncR0kAxPFvJaxDDFVcFP9+cciTwJCEgjwVvrr96jWB8JkK4RNtBBOC6kBSC1+gIH5SXgeC&#10;T/QyOlsxx+dfMHl+DwbR6fj7+P1IxO/jN7vB10igIBAWmMC6fgbd66QOSmldB5NVWIgQdkNMsZbu&#10;G0koLDKVpRmRBIO41kAsJXjwefH7DLNf+hQi+Yf0krnBWy5+yswL2hIFimtzcXvmOvcCXi3O4/r1&#10;SZzv6UVFXgGaSe7DXDZoaQ0YlbHxaIhNQJmvH8rdXVFiZ4VyB0ucDPNDPxvLNcqz+5V5uJKlRB8b&#10;91GqgDYfZ5zycScEvHDSzQddXsFoc/BBt3sIDtu4o9rKDqMZKZhk4p4rV+H6qUL0lsSgKNQUNUzw&#10;7vwIXD9Ji9BZivFTJbh6thaPr3Xg9fQ5LM6ex5vnZ/Fx7iw+PT+PJ9dOIEvhgoZqJc5eaMGx0/Uo&#10;a2JFqivE+dFelDSWwNzTFvscTWHgbg37MB/YBXpCz9KQftweDt7OyCrOgV94APYbH0AyK3p8Qhw8&#10;PT2Z/DnSxCIBA9FvkEsg5GRokU8rlJetJSiUOiBQIYjqmkHLIdmBZBkBIfsyB58elrYggxYhXR1P&#10;GETqIMCQxwcRAroQQFAnBlIt6G5Eqk6iWqBl0KpCeAxx16BQ+AfYQKYIQGSsBxRUgMqMGBg678M2&#10;2y3S/Rf3ue3EIe8D/JsHQs96G77d+zfs9d6LhOpYmEQaYb3dBmxy2C791sNP+hux1UIPvxzYhB92&#10;rcUW/R1MeFNs37kZGnr/olxapRR+J60aWQSEv78LMrLV8A50xk4CZZ/5Duw5tA0mjuKy6FgUsa15&#10;sY1Y8m8bFByOsvIqKsxy2gQVgkMiCItAWrFC5ORXoKi0kee1hOezBIUFBEVJIS2fHIlZUdLPzPnG&#10;2CCYEZlgj0SVM463Z+L1wjg+frhHTzuLl7M30SjuAVqcjTJaj9LiNFSWpaO8TMvHySgtUXFdTUjI&#10;aStiCYVYKolY/j0jUZwvbEM87YOwDTGEfCzy8pKQmyfHVzdevPwNCI8JAbEUykGoBalfgc+tAkHE&#10;c257xqR8zmo+x/1+Pzz5+xC/TP2f4gsUdIAQyU0YsKpLN4mlGpDgwv1e8bjiDk7SNRYSLHRgWAWC&#10;9JwAA/eXwEC1IK6nWPmiHnTKYxUKL5DNZA1RBcEryQ0+tA/ROeFIKU9GPr1z39BZjI4MoLWhFrWU&#10;YE3FRWilb25QqdAYF4uW6DA0h/qjxsuJqsAKZY5maPV3xgV5OG7ka/CwIg9TORqcjgpGe7A/Wj3d&#10;cNjVCSfc3dAXEIQeNoJOAqHDxQdnfUJx2pmWwMEXDaYOaLJzwrEAH1ziH3O0JgOTxwsw0pyKqgQn&#10;nEoLwaW6VEweLcRURxVuXziMB+Mn8ORGJxYf9WJpthtLT7rw/uU5vH92DkszvWirTcLghTp09tai&#10;/9Jp1J+oRWZBGhNcjvSCdDgFusPA2QJ77U2x2XgfYrjd1scJXgSbqY055Gz8UQkxMDY1pqyNkIYK&#10;faiGcjLSkZ+dheKCXCa8Wqr8GpHcTHIRWlUi0iiz05IVTPYEqBWxBEE8n5NJF+eolbq+gRSeM+l+&#10;grQuqsQgWgQ/yGJ8pXWNuGEKYZAsC4JWESotVVQLybJApKnCoVWGsWLHIDLCHQmJAYRCMKLjfZGc&#10;Hg8nf2vo2W6HRYgZoWAMkwADxOaGw8BJD+v1f6E62oQDfgcRV0nPH3EIP1v+Aj3ai10uB6go9PCr&#10;/mb8tHc9ftz9K/aY7UVOaQ4srU1hZWGK4rxsQkEl2R8xoSo+JgpRbBNipubWfRux5cBG6FsfwLaD&#10;fH8qr7xKJnxBISwt7ak2qHJUGlTSKmTnFMDXLxiBQZFQqzNYxWtZ4et4/GpUFtWivKiKSVuA9NwU&#10;xIrLsGl1w+KcqSxCUFmhxMkT+Xg8fQEgED6/fwi8e4JXT++hvrKAIMhCeUkaSgrVKC9V0yIkoaQo&#10;kcePpzWJQX5eFKFDRZAbRlUSSrsQRSiIzsVIAoKqgUDIEWqBQJCg8HD5LaEglMJnzLwV/QufpFiF&#10;glAKL/h4jskqtol4yqSTwMDEE4pBzIIU1mLVZogQfRC/j9Xtf1cNAgAiud8RIiLeS4ARU63FFOoX&#10;fE5cYyGuuVgFg1j/bUhT2qYDhRQCDIy/2xBxQTTw6NUzZNJ3RWjD4J3kDk+ZC0JTg5FcrkFRczka&#10;jregKCsVtfzjl6WoUSpLQG1CPGrDglHl6YxaV2tU2xvjuJ8tLvKPNZUvw91KDe7VpOM8G++FxAg0&#10;2NvgmIsH+kIjcdzDF8fdfXHS3R9d7kGEgC/DB73ufjjj6sl1D/TQPrRaOuCwrSOKTA+hMzEcI1WZ&#10;uHW6Gs8vncBJEn2iLgPnC+S43FqMufFuzIydxOVe8dsQTVic7sSbp4zn3XhPpbBw/xRmJ1pwY6ge&#10;/X2VaGjNQf3RUijSEqSbknh4ukKdroZbiDesfV1h7GaLHeYG8IoNhnuoD/wig+Du54nAsCCk0u9b&#10;21ghWa1iY8lAilIhjaMLKCQrZPT3kfBwtYMjwRIsOiL52VVJUUzwCFb0OAIhXoKCnNtliSGIjQ1A&#10;Aqu/QkYYMMFTRMgpo8XdgJjY4m7EGnkwNEnBUvKnMvl/WwqYyMMIC7FfBJVDGN9f/H5BJBT08Enc&#10;LyTGm8l4iFbBCnrOO2EdaYlEqi2naDusPfgr1htuhIGXMXa47oF3mi8OBBzAzxa/YI8HlYX9Hmwy&#10;24k1e9dh/cGt+H7Hz9hrcQDphWlQUemYmhoiKjyEVidN6hzNz8mjYshEWGg4Kmor4R8RiE37t0Lf&#10;xhB65gewfs8WOPi48bkGRETGSxCIiklATW0jKirrmOAZCAqKIhSyWMXrUZRfi9K8GtSVNKKKdqK8&#10;tBTaNCViEvyRXZCI1mNFOHm8HCcOF6CrrQS3LndhbmYMy/O3gU/zePP6Cdpb61BBm1BWpEYFlUFZ&#10;EYFQEIPCvAhagXCCPIJwiCQkolFUyMiP4vNxhFEclZ243oEWIiuewEhEfkESsvOkjsYPkkIQlkHX&#10;6fjxS3zCU8YzxnPaizkm9nMm9RwfSxbiCwxWlYQIAYbVeCVAwPj9tnnpsW6bBAm+Xrqe4stx5vg+&#10;zz9Beq8X/yFeMsRrxcQnacIU16VrMj69lR7rtouLt1ZoHQgdHkf8atWjV3PQlmYjJCUSngkecI13&#10;REg6/WlJHKpaMnG4LgtlsjAUh/mijJK61N8dxe72qHC1wdEANwzII3AtS4H7rOYPStNwJSMBvTH+&#10;6IsOQoefN3qDgtHp7oPTrr447x2IY0z0Y47uOOMWgDO0CqedPNHt4ok+F3e02dii08MTvdyvxdQG&#10;LRb2aLBxRK27O6Yaq3Cr+zBeiV9Fai/ExNFcjLZk4eXVDryYPI1rtA5X+yowO3kM72fP4O3jTiqE&#10;M3g324WV6Q7MXmlGZ6MSbY0a0p8Jqg5FQlIoUrRyVtdw5BXnIygyGM5+7rCjVbAgGAztTOAR4oUI&#10;WRQi46Ph5e+NvMIcuLo5QcYEL8zPJhDkUMvjERVCuR7oBVl0CIJ93WBOi2FiuBfODhYID/ZCUjzf&#10;LyaIdiAYcp6zGJ6j+Bg/xEZ5c7uX1C+gIQy0Aga0BKkqJjojRdwijCHsQXpyhAQDrTwUaYoIaGXh&#10;SE7gujKKoIgidMTdiMX1AiGEXah0ubJHqD3s/SxgYLeHwDNFQnYM/JN8sdNiB7aYbcVGev49Dnuw&#10;x3E3LMOpKNwJA4dd2O16ADsc9uKbPT/i+z1rsJ1w2Gy4DWu2/QpTOwuIm7nIqXosLU2kyVRiYlBO&#10;dgk9ej2yc0tRUd+CjKJCbDXYg52m+xDIz2bsaI4Ne7cjKIo2orwGvoFhiFckIyuvCBXVDSgsqeIx&#10;06DRCu/fgKICnVIoL6hkpS9HZWUZ/27xqKrOR0dnM8+/Wupb8fcwR5CnGfJSIjB8phlzD8apGJ7j&#10;0/JjnDlZj+Ic2pycRBTnJqCUCqAkL4ZLRmEMqkplqGZUMMrLZISRTj0U5RMCfE1ulkwKMRSZnUP1&#10;R9XwlehgnP0ggCD6EgQMBCB0amE1RJ/DMybh8w9fgtuEjRCAWAWCUBPSdROrweNKIW1fTW5dws/x&#10;GGL7aoeltA+3PePzTxliKQUTWzwW8ZwhjvGK+woI6IZJhdJ4I20TAJLu0/BRXLL8WVIJr96+xei1&#10;SaTQb/krw+ER5wEPSvPo/CAUHFHj+MlsNORGoCTQFmXeFijzMMXxMFcMqCNwm9ZgpjQDt3LVGE+J&#10;Rx+raWeQD7qDfdHLBBmOicFAaDTO+oahy42WgCAY8PFHu4Md2mgdzhAU52gbejy90Ek7ccbJESds&#10;rdHp54VTBEOzuTWOEgh1FnZo9PbD9OmTeDTQgbmpXkxfOooHFxvwfOIYbp+vxsPRFjy5egKPLosf&#10;iGnDi5snMH+7DfPSj7+cwMvbx/Bk6jCGOvJwqpH2g1UmPzOe1ZpVWJPEhqaAOlkJtUaJ8LgwuPq5&#10;wiPIA/vNDsAr1BvKdCUSmQBhkUxsWQzCIyhfQ0RShyM+ituiQhDN762KCZUi1JdgsTgEGwsTmBrv&#10;h6WZPoJpqWIjvRAT5UV14IPISA8qBF8kJfgRGD5MaD8kEwYpclb6RB6LiashFNKSxY1DQyVAaJjs&#10;wkZIUKBKyFDFEAyRSFdGEyJUDcnRrLJUJppwBEY4U+G4wCfWGcbOe2HjZYJIZbB03whDe31sObQV&#10;66gSdtvvhb7rfuwnFDaZbcQmy23Y634Q+zyMsMVmF34yWIufxG8/ECK/UjGYOFvCydsDNg72TJIM&#10;hIYGwNmZ1rGiDjU1R5ncR1BS3oz8sgZUtR5DYFwUfiBIQhRRUORqaCVMsd/EDFraBXVGNmQpWoRG&#10;x6GgrBJlVfVITsng30SMGBAIxUzo/ApW+nKUitGD0lzUNZSiqiqf5y4Evp72hGyANLGoJDsJly+0&#10;492LO/i0NIPPb2bxfvEhTh0rJxSY8PlKlLHSlxcy8QmGymIZ1YcAgoLrcqoIOcHD54oJhbxogiCG&#10;tlD0KSiQm5HESKR9kCErV8xofLWkS35W7kfvxLDk3zsdf68aZqXtnyX1oAvaCMYzVmgdIER8+LLU&#10;JbqkKoS6YMKvxm9w4XPidc/5PlI/Bbc9+QBd8DkBp1luX4XSUx5HKBVhZ14xpDkTksp4h9cEwBJj&#10;Gbopzk+ev8Dw6FUcPnocTS2NSC1MRygp6xnLZIh3QM2ZAoxPd+H+dA+Ol8ajOsQaF9MiMFWowExF&#10;Oh6VpuOqKhYXwv3QG+CBU55O6AsOwLmwEFyICMUAK+9wZAzOBYTjrH8EbYIf2h1dMRgaglYnW7R4&#10;OOKwsy3OUJJ3UK6f8nJAr5cTTrCqHve2R7OnLeq53mhriTpbGzT7+WD+fBfmJ3oxd60bL2504m5/&#10;Le711+HuYCNmLx/HzMQRqoQTeHa9HSuPxM/J9eDZzeOYpkKYuXoYDy+3cv0Eeo/nQyPzlRqSNiUO&#10;SVQBiiRWeiZ3RpYG7r4usHQ0g0+YF7xCPODsa4/kDDnSMpKlyhgWLn5ZKJYVPhTy+CjEUV0kEBIy&#10;LhVRtACESoiPKxzZ+B1tLWBvYwoLs/1woISOCHGDjJUtLtYL8XHeiKNCSORSnuhPe+GDxFhPJCvF&#10;T50FQyn3k37KTFy2m54SRkAQBlQJ6aoIZIg5+SnRyNbEEw7RSFdHUUVE87URSEuLQ7wsAO7+lgSb&#10;UDu74BRojvi0MPjFeMDQSR/bDm2RpiT/uHeN9AO4rtHO2GT8K9bs/xHbrHfgAIGwz8MQawzX4Uf9&#10;X/Czwa/YZk5Vob+BKsoB+RVlkCnVcHB0hlKlgrmFJVLTs1FbdwSl5S2MwyiuoO2sakJxXT320mYY&#10;8e9ZfbQZSWlaWDq5SGBQZ2RBnZkFmSYF8mQ1CmkPiouoBpQaaeahiJKCYkKhkJU8D0XF4uYyVAf8&#10;vmUlGThxpAY9Xa3oOFGLU0eqcPPyOcw/vo5PK09B34hPb56iv+cIlYYS1SXJqKJ9qGTyV5UkEQSJ&#10;BEQ8KorEMpHvkYSywgQuaR3yo5FJO52tjWE7IQwyZCjMltNu0D6Iac7Xn7/Gk/fA7Pu/J+UsE05A&#10;QSgIXXJ+ZnC7FKsKQgcPAQ0JDgwBAynRRbxnEvOYIp5J67Qiq4m/egy+j4hZPjfL50Q85md5zPd8&#10;xGR/9OG99Fmk9+LrxLEEWF5y+ZKfZZ4gEEB4SUXxcP41xm5M4fipdtTWtCAnvRgFYsox5XBGfjJC&#10;WYkCkjwRkeqDY4NVGL3TjnsPz0i/wHS5WI37lZmYylJiNDEKg0z84bAIXAwkAPxCJFswQABciozD&#10;YEgkLgZHYCQsBmc8AtEfGI0uD3+ccqVFCPZHV6QPrhUn4xyr1mFfaxz2s0Sz1yG0uBzEYTdDdMY5&#10;40J2GK4WynHYwwY1lKp1BMbT7qN4Od6FhVu9mBk/irONKXgw2ICZS0fwmIrh5W36Scb8vTN4M3sB&#10;izN9WHzMRjJ9Fi8e9ODRtZO4d+UkRvsaUEJZmKGJkXr8VUzwpAQmd2wYsrJTEEmJ7+nnguBIX/iH&#10;ecLURh9JbIQZGUqkapMIkUjpNcmMeMJAB4QQqKkaUhLCkSaPplIQUDCBndUh2Fkfgq2VIUMfAQRM&#10;dIQrw0VSB0kJPlDQNiipEJRJgdKvI4tfLxIwELcgF3cWFjcXTUsOR464lDctFrmpscjhZ89KJgio&#10;DlIJgkxNLLIJuTRtLFIIi3hZIEKi3GHNcxoY44JkymVxIZGxiz62mmzGRqP12MAw9TSGS5gjl0bY&#10;Y7UDG403YKvFVpgH2WCPqz5+NCQojH7FPrcDsA60xFq9n2DlZoXSulo0tBxHYlIKbO1cYGJqCVd3&#10;L9Q1UiUI/199HKUVR1BZewzVTUfh5u+PfYeMkJqXh8rGZsSnaGBiZw/3oEBkFBcgozAXcUlxhEkx&#10;KstL+XdJQUFuNirLilBTXoiy/DSUF6WhID+FUFCis6sF5862oao8m+cpQupHkdGOFWcrcXXoDMFw&#10;EyuvH+Hzh0UMnz+FyiI1akqTCQIFlYESteUK1JRRHRQRAlJQMZQpaCf4GWgpyoriCAIxxZnnWRvH&#10;855AKCRRQciRSwvx1dXZlzoQMBkfUXPr1pmgUqKKSk0wiGTm80+4XbfU7f+U+4oKvhpCBfz+8VO+&#10;TuwjvU7al68Tif+7WH38iO+ni8+Y5vtO831n+Fg894RJL97zOUMAQPzq8xyXdxcXcPHWTRw5cx5l&#10;/CPmV1cgNTuTJ7MRNfn1iPUORmEK5VGeGhGqQPgkOCNI6Yzk0nA0dWRi8korrp4uQ18yrQCraV9E&#10;BC7LVBiPVOBScBIGvakWPGIw6ifDBc9wTATHY8Q/CiNB0RgLiUOvexDO+0ag2zOAUHDHoCwMt2s0&#10;eNiajitVcWgIN0ZlwD4ciTFHb4oLhvN9cfeEErdOMOG5T7O3JeqdLFHtSqVSkIxPdwawdLOXVqEN&#10;N86J34w8gqdM9OUH5/Hqrri7cweeEwwrTwfw8eUo3s9fYrW4wapxCysvLmH2di/uXO7E6Pnj9JVq&#10;Su5YyGJFJZYzEeORlBSNFNqJ+IQI6cKiGErUwGB3xMWJXxOKkmYQ6uYNxFBtREMRHQJldKgUKlqI&#10;VAIjUxWHIELM1vwgQWAEK3N9mB3Sg4uDCYIDHKkWHBAX7sT39YCCUBC/iKz7qXTR2eiviyR/NvYA&#10;6deKNFQKQi2kUfaLyNZEIS81jktxA5BYNtoYKodoZBAIGVQJGm4PCqFtCHBAJK2JMjMSKQVx8Itz&#10;xW5ag61mW7DNYhv0nQ4gWOELM1qFA7a7sJvbNh/aiB2Eg2WwDbZa78R3B9bgh4M/YbfLHpgHmGL9&#10;vp9g5mQmKYWy6iZU1x1DTl4lLKydsWXHbqSkZtL3N6OsrIV2glCoOoqq2iNIp1UwMrdAZFwiapsO&#10;S1CJkifC2s0RslQFiquLkSRGYzJUrNSiUIkrQ1WoZtLXlvGYRRoU5SlRVKhGZ3czGpqLec7CqNb8&#10;+bchPFN4HtJlOH2yAUvzD/F24TFW5gUUFjAy0EWbkEwIqCUgVJfqYCCUglgKOFSXUjmIPgWqhMrS&#10;BFSVyaShyEIWj/xMqoPUeEIiAfmiXyEjFl/dnHuDx4TB7DtWaMbfoSASVmcfpCougMHnxXJ1/Rn3&#10;WVUDq8m/+trH74QCEOvieF+C+zxihZ/m8iGfE8tpwuMhk/8B959591kCwcx7QoExI44jYEAAvCII&#10;5vnaJ8vvMHr9Fk4Pj6L42GEUtdRDQwmWWlwGRVYqcksK0HWyF93N3UgLjUN9hgZ5OXJEqP3hJ3OB&#10;X6IdorXuyCwOw8ljGRhoykRbdBCG5HL0R8VjPFaNichkjAcrcdE7Dv2eBAaXg94xmAiIxxihMBES&#10;i6EA2gZXXwwER+KwrS2abMxxg9V/sDAILXFG6Mp2Qm+BO2qjDXC1MRrX2uJw9WQErp6KwkB1ME4q&#10;ndDoYYLDTjY47O6AE7EBWB4/jff3qALuibs6d2D+dp8Ur++dw8s7PXhxl3G/FwuPL+DDq3F8Wr5G&#10;INzBh6Vr+LAwifevJjF75zwmRzpwsfcI8tmQUpKiCIdEJmc0EzOOjY2gSIxBDJWDUhEDf6oGhSyc&#10;zwdLvfuK+GDEhHohLtQbKfFhSE1gtSZEtPFUCUmRyE5JRHy4L1zsTOHsYAobKwOYm+rB290aUeGe&#10;iA51RkKUC+IjnSGP85D6EgQYxIzEpATCgdJfIZTDF8UgfpsgQ0NbkBzG5A9HJiOXYMhQc51AyKZy&#10;EHYiPSUGmVQL0VHe8PGzg4YNOVncD6BIjuAED5i67MdeJrpIfKEW7AKscYhq4KDdHuy32YkdhMVO&#10;i+20Cdtg6meO7bY78dfd3+BPO/+CTdabscd+B7bQTmw33Ia8iiKU1TaivPIwyiuY5BWNsLJzhJWt&#10;HeobBBCoFipbUSOgUNWMmppGRMfGwi8gADW1daioq0J5XSX8wvxgRciISU15hVokxAehriwHVQVp&#10;yCH4SvLlVAkKlOTKKOmTeJwMlFWmQUWVpFJGoaI8h+oiC6WlGWhqKsXQINXis7t4v/Ic+Pganz8t&#10;4NqVAdSVpxICSgJAhFALSVKsQkEoh0qxrVwE7QThIKBQxPfNz5RBXCGZn5WIYiqF4lw5vnrE5BYK&#10;QSxF0s68ZdUW25iMomqLEIkp7fPmy/ILGFbhoIvfV3sCRnq9CCa6SHbuK2Ka20Q85Hs94PI+n7v/&#10;9hO3fcaDFdoGLqcJiOl3YugTePGZ+y++x61HT9A1cBFN7adQWF2D7MpSKIvSkVqahZyKcjS2t6Pt&#10;fCf6Rs7h8vgkzp84i6J4FY7nZZGAcoTIveGd6AzfRAeUHdXgaEcejtSn4EReAroSwzGQGIuRhEQM&#10;hcfhWpwag36ROOsRRNsQgf6AMFz0Dcfl0ARc9A/BUEgoRqgqOrw8cCbYF7V2xmgLsEV/mg96CIOx&#10;ch/cPBaFBx1ydKTYYbyGNqTRH31H3HD9XBTa0m2Ra7cFTayu7U6O6PbzRaGtMWZ6W/Bp5hIW7g5i&#10;8eEwQXAe83cZ988TCH14ca8XLx8QFDP9+Lg0CXy4i8+EwlsC4d3CVbxfnMLczABujp/C5FA7Og4X&#10;Q5sYipTESKiZ3GpZzJd5BImQxUcyUcWIQTASxUhBpAeigp0R5m+PUB8HRAe5QZNAjy+LQq46ATlU&#10;GjooJEAeSwviYgFPN2s4ORyCteV++HhaUeaK47gjkdJeRBI9voCCmHykIBBkcd58X6EaAvk5gqQR&#10;B62aISYmEQ7iAh3xAyUCDJkaqpLUaKRro5CWEoVMqga1IlS6/kF47hTK3vQcBeKSg2HApDew2QMj&#10;qoO9NrsRovSHntVO7ON2M7eD2EBFYERo7LbeQSWxFWZ+ZthptwvrTTfi233fYYfjTmy13Iwdpluw&#10;1XCzdM1H9eEWlFQ2oZB2obnlFL12EYyMjCFXJKGhvok2oF6nSCsbUF1Ribraanh4uCI3N4vqoRTl&#10;1YV8fS4s7Q1h7XgQtfV5tE4hBDXlfI4KRUzC0gJW9UIFwSBj0qpRUanl+yUTBJmoq+MxKsR9KRRQ&#10;iE5WQrC0JBU3r1/E6/l7WHr9kGCYx4NbY2iqyqB9oIUoU0lQqClLQm0FAVCWKCkGAQhpO6FQXhRD&#10;FRmFopwYFFEZFGR+iSxhIQgnFtCvHjDRHzJZxXKayf2QUPhPIbZLz3Gf1eR+w+RlSAn/W3yp9gwB&#10;lhkRX/aXQjoOk5/r97l+/8vyHqFwf0VcqSn6D6gMqApm3rzHlZmnaO8fwJGuHlS1HEZ2aSF9Wzqy&#10;SrKQW52HulN1OHn2GM6PDWBoahwD1wdxYWoAY+PjuHDyHLLCYtGel00iJ8Nf5gl3QiEqIwC94624&#10;+6gfV0eOortUgwHK6/PR0RiXKXEhMBJTMQqMBkcTCCHo8/VFr78Xzgb64VwQEzvYGxcpt7vC3HDE&#10;zwZnKVHr/Y1wpTQCD9qVuHY0EjPt8ZhqCsVoaQCOhBqjVliIVAsMtfviRm8ITqfZosppL47ZWqLb&#10;zg29Hv5o9XbDQJEWb+6MYOH+OJZmrxACg5i704/XDwfw6v4FzD8Q05t78Jxq4e2rCeDTXXx6ewtv&#10;Fq5g4cUIFl/QUhAWs/f6MHa2HpfPsYrlKZAQ7g1lXDAUsSFUDjFQJURBEReOKCqCyGBXhPrZI8TP&#10;GiE+1ggPsENkoBNiggUUKOkJzHyqg0JtErJoHbJS4pEQ6QdneyO4u5jBxckEdjb6EhTE8GN8lAcS&#10;CQZZtAeUBIAAgpiVKKCgTOS6XAxDilEGMWGJYFAGS0BIJwwktUDVkJNGv5sZi/RUqhRuS9MSEIRC&#10;MqGQmZFIC0EgZCRBSfVgYL0LO002Qc9sO/StdiOa+zv4W2Of5U64RTjB0Gkf9tvvhImXATabroee&#10;/W6Y+ZthB1XFFout0p2Uttpsw3YCY7vZNqqNPdhutB0KKsyq+sNM0gZUUi00NhylxVLB0EgPqVo1&#10;muobUVtZy+SrRFVpER9X0AolIFXDBK/IQ6mwBTU5UGkjYGKxgxALJwSUKM2Sob4gBfVsdzVlKbQO&#10;SlSVqAmFZNoSDeFRgBIqhPTMFKiTZRIUcmgFC4tS0NZejdev7+LtyjQ+vntMKDzH4weX0FJLEJUo&#10;qQyEOkiUoFBTLuPniicQZKirEO+RxMeEREkcygsJhJxoFGbFo5BKoSgriWolSYJCnrj24R4T+6Go&#10;2Ez+vwcTldvvvfmkC5G4jLsixHNMbJHIUjIzkUUI+T/N167GjICMFHy8IgCiA8oDcXyu3+P6XbFk&#10;CNUwS0XwgGC48fwV2gdH0NzTh2L6s9yqamhIXzEFt5DkbTgi7gN4BOcvdWHsZj/GxU+KTQ1j5PoY&#10;+q+fx/mpcxiduITBrn6kUdqf4GvzMuUIUvrCXeaGsDR/FLdo0XO+Do+ZcFdP1GA4OQ1nqQKuq3Iw&#10;EiLH5TAlxkPiccE/jFDwR5ePJ9p9nXE6zBWnwhxwMsIWF9MCcbUsFo/aUtEUb4SxGn/c7IjDSJM/&#10;etKt0Bqnj+aQgzgZYIGjvofQnmyNy21+eHAmDGe19mgSN051cMGwYxD6XYNwys8fR1iZV0j++buX&#10;8erRVTy5M4hndwewMDOEl/f6MT15Cg8n2zBHtbAyN8pGcQdvCIGlV1QXL4ewPD+Cj4vjWHhyEYOn&#10;y3ChrRidzXlIivJEYoQnZT8hQAUQHuCCUH8nhPjaIdDLkjCw4jYbPkcgBNkjgmCIDXFFujwc2cpo&#10;5LGxCzBkJ9N7piYx4f3gThi4Oh2Cvd1B2NocgJ+PLaIiPAgFL9oHvheVhyJeDEMGSTCQx/kiWSYm&#10;IYVJE5U0MjF7MYDPizkKwVQDYgSCzzOpBQikW5BnRDPJwrkeJdkMoRSyCQOpQy5bBWs7Q+hb78ZO&#10;VnhnfnYVPXK0MhS7jLbAP9YT+nZ7cZAKwczXENutNmGd8U/Y77wXRu6GhMIO6DnoYZvlNqw3Xo89&#10;tBnbmbz77PSwfv86mDiYoaSqFmUVzSgva6FVaEFZSQl8Axyhr7+d0ErF0SYx6agIjdWlTMIcVFDm&#10;p2tjUVacKs0wzM9XMsmzkESrFBREi1mTjoYSDerzVF+goJE6CevKtfT5Gr5XGrJZwNKzklFMG1xR&#10;WYT6xhI0Npei5XAJhkc78ebtND68f4RP72eoFGfx6vkUjjbm/n+p+sv3ttJ1zRetP+B82Hv36e6r&#10;e51ea861JtQsrlQqzOgwk2NmkmyZSSzZsixZZJmZGWIHHccxs2MIM1cqKU4x3ed+h2uu7v3hud6h&#10;IdmWpfH8nvt+aUhQEPZB9CkIRSCAUF2qkRSDgII4X1WqZaioFlRUBqkMtlQJYj+FUtqGUlqZorwM&#10;vHGPSXufiXqPiX6PSX+XyXpHBJP1Dp+TWvGYz93h68TxPcZdPndP/BzBcI9AEKB4IoLnHvO5x4TJ&#10;E2ELBAS++5VBeDDuf7eoFEQ8FX0K/L23vvwevQs30dR7GaUdncilFLNXFMFc4ISrgv9wWyW6+jow&#10;fKUPk9cGMXdnDFO3hjFBCEi3HRM3Fbk5geEbQxjm8ZWFWVbKCRTrstDmdsNBKMiNkYjIDEOkUdxr&#10;UAZbAZXA5QbcutiGAX0WBlL0uGZ2YCLNiLEkDSbTVbgYE8FkDUJ3TBBfI8dsQRoetGTgnMkLV6pj&#10;8fh8BpWBErW6vRhriMO1i0b0VslRELsRFYkeaIjdj96YAJwNP4lekx+unY3H/YvJuJTljaaAPej1&#10;D8JIoALDskS0Ezxj1W78/OIm1cAcvng8SyCM49WDUXz5eAQv7/Ti+c1zUnwhlMLnM7QM1wiFq/j+&#10;ayoLQuGnr6fx+3fzeP1sEJc7xNZuZoycKYZFFwFF+GGCwAdxUSeREhcgwSCZlictPgDJsb5ITvBF&#10;SqI/EmJ9+FjcLyIM9oxU5BEIbpMIHdxmHQpsmVAly6gSjiIs5CgCAw4iiBEnD4AyRcbnIqgkomgf&#10;ZISHjDCgfdAqqBrYCkgQBlYxk5H2wUIgWAgNm0nMYmRkMbJTGSmSbbDbCANWWBtbEXYqiDz6YLtD&#10;gzAqk5N++xBDSxKtlqHhdC2sTKh9tDJxtDFeEcex/sAanFQcZ/JvwvIDH2Dt0eXYFeSB3QG7CII1&#10;8PDbgXe3vouVB1ZgFxXFqgOrsI2wWM92/e7V0LNSV9bUsPLXUhXUorGuAvn0/p4nPeDltRelRTY0&#10;1pZIIwc15XbUV7t4bJaiutyKmmobKiupCursSKdqETddaSyzoqkkG/UER22JlbLfwqTNQWV5jrTP&#10;gbsghyCgHWmokPY+cOebaR1U0OnkKC02YmH2PL54OYdvvxT9SU/w/Ze3cKrZzd+Tyd9D+8Dkl6wD&#10;lYIU5VQupUI1EBQ8FlFVyu8xN52hltSB2KuxkAqmiGBwUzm8cfePpL/F9p9xg49FiOObrPI3meTi&#10;+DbPLcJiMQQY7jL57/74Kx6IPgEmuFAWD/lY9BNIwcf3v/+F53/hMRUEVclzWoS7X/+EyQcv0Nw7&#10;hOru88gqpv8tE1EAB71UCQnZ1tuK/tleTBAAU7dHMXVngu0EYTCJMQkCYxihxxq6MYjBGyNUCWMY&#10;uzqJBXEX6MEJFBqsqHPnwZaXhaiMCESYwiBjpLtYmUjNliYbJjrKMWA240JqAsbNKvTrknCGcnvI&#10;FItJWo0blUp0pJzEoEOOx2csuH/WgE7bQQzXBuHmuWQsdKWgXLsfw41qfDJXj9sjxejMjUJfeSx6&#10;LeHoou/ulQWhN9Mfc2fjcL03CX02X9SF7EJ3kB8GouJwIToW1fJgfH7lEn5+eQMvKQlfPZjCp3eH&#10;8PLuYl/C5/cvEga9+Ox+D756NIDvPhmnhVjA7z/dJhzm8cs3V4Dv5wmFK1QVPbhIeNW7o3GmnlKy&#10;JB1xsgNIUHgiJd5PgkCi3FNSBmkJgUgkGGJ4HBtPMCSHEA7BUKdGwm2hQrAaqRSMKMo2I99iQkmu&#10;lWogGhGhxyGL8pQiNOgIosN9oUmJoXWIJhRkUFOVaAkJvYCDUi6phgwCQix2EskvbIMAglAMDhMT&#10;P0NMaxadjalS56LdRptDdWARt08nEJysas5cFVxuDcJlJxieyHaJrdKOQ5dDP1xXDM/gk4hIjEKS&#10;PhErPZbhWPghqoI9WHdsGdYcFXMWtuFQ1H4JABtPiBvPeuBv6/4uQWGDuJXc0VXSHowHgj1wONAD&#10;BzzFDkxMstpi1FUXEQoFqK7KglYbhsCgvVAQoFWVdp5zoKoiB3UVhAT9fVONAAShUGUmTAgAHhfn&#10;0fLw/6kqykJdaQ4amfBNZZT9JbQOtBGiv6CStqOhvhK1NcXSepGsrFRoxBoRAlSvj0RznRX3b1zE&#10;Vy+m8OM3N/HLd/fxw9d30N3iptpYHIqsKKFlqGTyV+ioWMRogwBBBsOI6kojKisYVBSF+WLvBMKA&#10;kM1zaZFLtVBIlZCfS6UgQYHxnwBgXGfy3mD88/FNJvbNH36VWvGciJsExG2qgNs8d4cQkJTG94uW&#10;4j7Pifae1FINCEUgQPD6R1x58gLdIxNo7RuBq6YReXVNyCkpQ35NNQpqK9B+8TR6py9j5MYopu9P&#10;YfLu+GIQChM3ee7OJI+n+fwkoTCBsdvjGLk1isGbhAIhMbowgbn5OVwZmkBRBmWZuLcAPVO0SYbw&#10;jBDCIQS6wlTYy7T8srNxrorWwWbCWWU0LmcpcJVEHbEnYKY4ES/OZ+F5jwmdhuPocQVKIwi3elRo&#10;su3GYGMIFs4mY7ojFcWaQ7gzWIons024OVSGr2+fxe3eXAzmx6E7OgDn5P64aPbF3HkFrl9KxEW7&#10;D2rCduNMZAj6FEnoiJBjrMhF6XQNPz1bwNdP5/Dy3hie3xpgO8DHQ/j6Sb8EhU/vnCck+nhuBPjp&#10;Di+MG4yrPL4G/HiVCoLK4tEFDJ7mRemSoTQnAlUFyazcvqzmRxEffRJJVAgSFHhRp8T5I57KQcE2&#10;lnBISgpGUmKQBIU8qx6lTjNK7WYU52SjMIeyNtfC52SEwlHIo44jPOwwAv32Qx7hg/REOVRJMkJD&#10;jvQkKgbCQ5eu4Lko2onFYxMtkpWWxGxIQjZBIBY/5UjKYTFyxNAkk8GeQ+sgRap0b0Qb21xCICk1&#10;BPF8jza3HhFUNOmZ9OpNZThJ+J4M9UFOsR3bDm/B4eADOBS6F9u8N2Cb71psPLkSR6P3Mw4RDrux&#10;9sh6rDq4BuuPbaCV2Iy1x1bi4/0fSK87HO4BucoXPmH7ERR2FFVVYk6Bk/bAgqICVtdCLTTqcBj0&#10;0UhNDqUicKCuxkUI2FHLqt9IKNRVUAFUWVi1s6VoonUQowTVpfxeSnlc7kIVlUI5oVBekY3SshyU&#10;lOXCKpaaE8RuZwYtkpEgZNLmU7GUU8321uLVJ1P8vu/gtx8e4PdfnuPHbx/iTHshGgigihJ+X7QG&#10;NdVMfIKhrJRQEP0LtA+VbMvLdWwXoZDvFqsl1QSCWprinEcbUZKXyTDhjdvfMbm/XwTCDUp7EVLS&#10;/wGEWyIkGPyMawTDPJN9jrFAIFz7AyZ3+RrR13CHUBAhFMTT3xf7Cu6+/gUzTz5H7/wdVJ/tQ0lb&#10;O/Lra+EmBHIrK1BUX4Pmc13omxjEBKv8lVuzUtJPEgjjd8cwQV8tYuzWiBQTd3j+1swiFKgMROfi&#10;MNXCAJWC2Jl47OoEZuevYG58GkWZFlTarXDkZyLWTB9sCEJ0VjhUeYlw8oMrIzl7SNkLNg3OZMhw&#10;uyUTXw8XYbxCgdGKMNw+m0Q1kIhG016cLTrJpI7D3MV4VDs80FMfgLkeNeYvmHDlvIMKoRZPrnbh&#10;xkgdbvZX4dP5Zpx1ytEs90IX/XpPjg+uXozFTQEFhy+qw/fgXGwU7Ukizqdq8XpsGL8+WMAPhMLr&#10;5/N49XACT2704dX9AXz7ySi+eUY4PLlMa9HLc5fw9bNRQuAOfvr2GtXCTULhOn7/dhY/vBrGV497&#10;cLnTjNpcGQqyglBsl7Ni+0IRdYhgOEkb4UUoEA5skxV+iGdEx/ghLj4I8QRDXIwvlLQPYkZhkS0D&#10;ZfYslDmzUSIA4c5mkocjMuQQ5JHHaSNEh+MRaZpzWoIMymQqBWUs0mgx1Gmx0KQnQJUSx+MEgiER&#10;BnUaMrRKGDSpEHMibOZ0QiIBWfoYaR1EjlARYkFUdhpyrKmwij4FcWszXrxGgwJpqkgUUH5HKvwh&#10;SwhBVWsF0jLTcDTgKPKr8+AZdgI7TmyHp+woNp1Yg+1+G7DZexV2Bm6UoLDVZxOBsJZAoEU4tl46&#10;FjMddwVvx9rjy7D+xFIcidyGkKQjMOemwo+KwKBX0Kfb0UDPXy3mA1RaYNDxs83XQauhZVJGssC4&#10;qCacaKhlEA6NfG09XyemGddXmiWLUEdVUVXmYBXPQ3mpC2UVhE1tPkoqnSjje3fm5aCsvJDJnAsb&#10;P3u9Ng4qlVyaGSr6XM50FOBrWgf8+hS///gEv/3yCX747jHOd5fRJgjFkUHFwuB1XV1NdVCVQQAI&#10;1WBEhVAOIlj0ykoMcLvSUZirkbZ3L3YbUUqVUOqmgnAY8MYtQkHETcZ1xjUCQsQNcY6t9DwT/QaB&#10;cJXJPsfkn6VNmCMMrkrqgonP10ijGGK4kYpAWIbJxy/Qd/UWyk6dgbWiGjmV1bBVVMJeWYjCpnI0&#10;XWjHxYl+jDKJp29fwcydK7hyZwYL9wmFu5MYvz+JEUJhjBVTQGGcamGM1mH89hStw6JSEHZh+LqA&#10;AuMGFYOIhTHMLMxgfnIauUYTKl05sOdnIC5bDllWGGLMERIUcutNqGrKRt/pIgyR6GdsUbjercfT&#10;AZ6rCMLlWl/Mn4/EzQFCIGc72ssOYqo3EtOXo1FbuAs9TUGY69Xjaq8d8z1F+JrJe2uiHa9u9uLu&#10;YAPBUIJHw+U4l6lAQ8wxtJuO4iqBcKsnGf32IMLiMM7FydEVk4zZ4ir8fvcOvr03KwHhq+dX8OmD&#10;MTy8fhGf3OvDa0Lh+xcjVAf9+IqK4asng/j20yn89v1N/PYjgfCLmMB0HT99McHX9uPLx1QK3VRJ&#10;rigqhVCUO6NhVPpSJRxBMm1CAoEgIp4SPEHuzYQmFKL9oYjxR1JCMKt8KAxUTkVOgtPFz4nqoMpt&#10;RYkri3LXBjMlbRx/Np5QkUccpWo4xuNgqFIVhEA8VGlx9NACDHFQpiRSOaSxTePfTkZqQioVRRrU&#10;6SqYjDpkZSiRTQhYshKQLQ1PJsFiFJ2N6RC7DTsJhBwzIUE4ZNFy5BdkQqmJRVD4SZRU5cHM9+cV&#10;4gV3ZS7C4oOxz2c3AuJ9sO7wStqELdgZtImWYAUORu7G0ZiDtAybCITFPoRtPtvw1qa38PHupdKu&#10;z7tCtmCb/xps9vwIEWknoLMqoNRFwo+/s55QaK3LRSOVZWUxK29ZFpM1nHLfBVNmHCMejQ15VAyL&#10;UGgQEKAtaKjMoqWwoJGwqCcAqmhDqqorUF7NolhcjDhlKoLkEdiyZwcS0mmjCN80fo5i0xmHRQ0H&#10;C5ao5EVuLc51leDBLVrJT+bww7eP8dvPnxIMLzHc30qbYiFoBBAIhyoToZC5GARDdYVegkJlFdXC&#10;H1AQG62U0DoU52qlBVVlVAhltNnFBMMbQiWIxBcQuMHj60zuRShQIQgwfMvnv11UDQs8N8d2ls/P&#10;83XiteLnRT/B/W9+w/yzVzgzMYuas70oau2AvaoS1rIiRh6KW6vReKEV56Z6MHB9GGN3JqgGpjF1&#10;b5o2QbRTkjW4cm8Gkw+mMUwgDNEyjBIGIgQUxvm8UAqjNycIAIZoBRREEAjCTgwvjGNqfhpXJifh&#10;yqTPKqYko9SMtcgl6yAz8uLNp2St1qKyNRuXzhdhrJ1fuC0YV7rT8WDUhAvVvuht8ML0xRBcuRyF&#10;/q4QjPSEYqgnABP9MlTn78KFxlDc6Leiv16DUkMI5i9W4/snE5jvrcHTyS4qh2o8nKjGy+EWdGVE&#10;oD3HmwBJw73zGoxmh6E98gQuJsXhdLIaT85ewi8P77PCX8ez++P49OkEPmM8vd2HT+5cIihGJCh8&#10;+8kQvhJgeDzEc5P46ZsF/P4zgfDLDfz8zQy+eTFARdFLe3EOw92UsfkK1DijUF8YBytVUmrCSaQl&#10;BSCBykV0MiZSxaTE+iM9OQyJCWGIU4j+BQGFMBhV0Siw6wgFJoDbTLBkUSlkoqY4R+osFFCIjTpB&#10;9eGJqHDCRRHMRGdlS09Eeloiq2cKL+5kKFPTmTw6QkKD1EQtUpN0hIYROk0WoZCFzAwdMoy0CISA&#10;hbZBioxUWghx01MxR59WwizUQyKlrkaa1ahWxcJi1aKgyIagKH/YC60w8r2u3bkSCYZoaR+FnQGb&#10;sSdkK7b6rsEh2W4qho3Y7LUOe4J3YM3hVdIiqaW7P8bbm9/Cin3LsGzfUngQItv912PlgXcRnxmC&#10;4NjjqKxzwuvkLtqaFLTX56OtPpfVP5v+3AK9JkpaL1BX66D/j0cuq25LYwHB4URtKS1DlZXH2Xx9&#10;FhpqclFc4oLFYUd8mhZ7jgVjx5FQvLPSAx+s9cD6HfuQotFAY2AFLyCAmaBiw5kMfQKM2hiqrWAU&#10;upSYneiWrpGvX93CD6+fAL9/gfnpC4SUmQCwEgjZBECGFEIxCCtRK+wEoVBWrkFFJd9vTTbKi4wo&#10;IhCKXFqCwUBbKCZREQoFWXhDJL0EhP8DCte/o1347lcJCrcJARE3XotzfA2VguhPuP/bYl/E7Iuv&#10;cXH2Btouj6KwuROumgZJEdgqSuGsKUbdmWacGz2P4asDmGH1H3vAav9wChOPpqV2VNiDB3ws2QUm&#10;PSExyuNhQmBExB2qAdqGERE3RwiEUQJBdCqKdkyKoYXRRaVwiyri+hRmr89henIcziwTmqtLKQN1&#10;UJhl0gYrcdkRKO6ivLtcjPJ2Ey5eLMBsbwG6y2QY60rEjSEdBlrDcbGRUOgNw/iFMMz2J2C6LwoT&#10;l8MweSmaFXgPzleHYeGMCd2swo2mKDRZEjB7tgyvFi7gyXA7Prt5Gg9n6vDoci2eX67BQE0SlYce&#10;N1v1GNZGoSvSDxcS49Gt1OKb6Tl8++geXj6+hru3BvH04QhePRZ9Cpfx6d0+JvoQoTCMbwiEb54O&#10;MkapFkbxw5dzUn/Cj1/N4PWnfP55P14/u4Qv759FbzO9pDMSzYUxaC2lTzcEQJXsjZREPyTG+kj9&#10;CkkxPotQoDJIIgwS44KRQqWQSGluUMokOVmeS7XFqHDRs+bRkpTkwJgeiXgCITHaC4oIQiFUQCEU&#10;WlUSoZCM5GSCIT2dvlsPvS6TUjsbRr2NEHDBqGPoGQYRNmSZLMg0ZbDSis1Y1LCatbBn6+DM1jBS&#10;4bKkSFOfXeYUuKzp0poOS6bYByADaWnRsLKtqCvCvhM7oKC1iEgLwKZjK6Xbv2/1XY09oVtxIGIX&#10;1h1bhS3e67HNdxO2eG2iStiCd7e+I6mGjSfWY92RNVQUawmS7VQKq+AZvQ8xKoJUJ0eOXYNA/wNo&#10;YmK31btRVphBC8HELTTyf4wgIHLQ3OiGldanvMhMdeCQFEV9hTg2S/0JjfWFCIkIxgcrNmDNjhPY&#10;75OMA34qhCbmUt0kEA7bkWrIhN1tQyb/P4M6Rppp6KJaKymk2qixY7ivCd98fh0/f3sfv/3wFD9+&#10;/xT47XPcmh+QlkHbqKZcTiXBIABBtSCpBB3qCYXqKj0qK6kWKvV875n8H/SS+igSMxlz+TcIhUJ3&#10;BnLF5CVhG4QFELFoHX7Htde/4vq3v0kwECrhtugrIAAe/rI4t+Da59/j0tXbaO4fQWFbO9wNjcgu&#10;K4GrthJFzfWoPNWMzsELGLg6RiswSyUws6gGmPxDItEfMvEJhGFhC3g8RmUwxucnHs4REHMYIRiG&#10;7rLq3+FrbzPxb1ExEAqjN6gwbg5jXIID4xbtBUPqW7hFu3GTv/PqJKauXsHk5AS9agY/zFJk8B+P&#10;MkYg0hAMY3EaOsdqCZ6zuDxXhwu9Llzpz6UdiMPE+WTcHDFgqEOO87XeWOiPwXRPFIZPRWCgI4D2&#10;IQpzlxJQl7Mfow0JmKpT46xFhrPWWHRZE9BsjsZsey5+vHEZDycb8Hi+BU/HWvH4ch0+nW7A5Zp0&#10;lEcfRndUAC7E8ueSEnEuw4Tvb97AZ/eu49Mn1ygPh/D0Vj9hQDjQPry8ewnffTKMHwiFz+5dkBZE&#10;vX4ygq8eEQqfz+LX1wv48fMpSUW8fn4ZP70cxI+f9GGgjdXBEoyWgmicqkyG3RgAvTJQUgrpyUFS&#10;B2MqIynGV4JAMmGQSjioksORTq9u1EQTCqweVArlTloItwWVeayQRdnQp4YjLuI4kqJpPeQ+iAoR&#10;ViJU2oBFo1FJ+xFqtQYYjdlMegeVgJ2+3IkMQx6jgDDIR0ZGIZ/Pg95gZ5V1MnIIBXEDGCNVgR45&#10;GSqIzVbsYj0EgVBgVaJQTGvOEpBQU8nEws62vaMaCqqc6KRgmPNU2HJkBbZ5rsbhyB1Yd/RjrD++&#10;nCphE1YfXi4BYVfQduwMZOKf3IiPdn2IZXuXYv0x0cewgq/bjGO0GApazLWHP0aMLpRqwRuFFTkI&#10;DjkMrVqGU81FaK51oZZJ39ZSgNSUIAJKhdbGPJQVmaRx/9qyHDRVEwSio7HcRGmfg/qGUhzx9sZf&#10;l27CPv8UbDuRjLV7FfjTh4fwX/6yAUs3HYbanANDlkhe2pTqPFZyE8wWFSFB5ZUaSrUSi+Heenzy&#10;cBw/fn0XP/1ApYAvcHXmEmThxxBAm6NRRlAZ2KgGxOiHmN6sRT1tgzS9uUx0POp4jipB3A3KpSYU&#10;9BIQivk9F+RmIi+P9kECAsEgVMBVHl+lSrjBEOdvEwAPhDX4iXbhy+8xdO8pqs70obLjPFxVtXBU&#10;lsNSWgBbFb3SmUa0DnThMiv4EH3/+P25P2IeY/fm2V5lLBAAcxh9cAVjD0XMEApsH7C9P0swzNMq&#10;zFIlTGPw1jgGqApEJ6LoTBwjBMYJhQlCYVJ0ONJajIkQsJBeQ+Bcm8TotWlMLsxinPbBpBdULIbe&#10;oUGMOWZxKzanAvqiBKoFM85NlKJ/OA/j/dmYuKimD4/BjWE9htpjqAR8Md8jx83+ONRZt6Mtfy8W&#10;euNwtScVTebDmKpJwaA7FueMYeizxaInR4FzDgVOWWNwpcmJL2+dxf0rDXgy2YnnlHx3Llfh5UQ7&#10;hh1GdISH4VycsA7JuFJVhZ/u38aL2/N4zv/9GVXQi2v9eH69D48WzuHR/Gl895QJ/+gyXtw4jU9v&#10;nsPrx7QStCo/vLwCfHcd+HZeUhLfPbuM374cx/eEwnxPLmpzwnCqNA7nG1TIzQpBliGcasCbMj5A&#10;GopUJjISgpAcS9tAxZDEc2mJwTxPeKpkvFCMVAcEgduKCictRG4WKvOzoE0ORWLUSSTJvRFD6xBF&#10;T5+WpGCVz4DZbEaGKRuZTHJDhpXJ74TJRBhkEAA6N+FQwONiZGSW8PliRiEjH+bsfFizXfwd2bQL&#10;WYQBK58xmbYnDs6MRBRkp6GYUBBwyKPVyM9Wo6nChayMNISGeaGEiXfEfzu2HlmOXT5rqRaW0RZ8&#10;gD1B26gM1mPF/qUSFI5GH8TaoytoEZbhL2v+fXEo8vBKrOBjAY/94TtoMwPhk3wEO302ISkjGhpa&#10;A2eeFp4nt6Oy1IJTbSXSUF5TvQu2nBRpwVd7k1uCheiwqypZnHvQQCg0iP6EulxUVBXjqF8w/r9/&#10;W41/+egg/q+/bcP+IB3iTXVYuyccR4OSkFtOi91Wz6ruhsOspmWQI50Wwsj/X6wmFX0TD25exg9f&#10;36JauIefXz8UK4Jw7UoffE/sxIE9a5DE77GeQKqvIYiqxMQoA0OPOqqEqjKNNLFJrJgsdov7PSzO&#10;UxD9CCX8bssKs1Ei7MNV2oerVAMihHUQcxYeiFEDAYIvvsXQ/efomJxG+fkeOBqakNfQAGdVBQob&#10;qlHWWou2vi70zFymzJ9gclP+UwGMiyR/yMR8SBg8uMrKv8DKfJ1W4ToTX8CByX+fMGAIdSDakdsz&#10;GL0zS1VwZREKtycwdGuC5yf+UASjGJfmK4xgmjF5d3E0QtiJcb5GdDIOXWd7lX/76gImr8yySmWh&#10;oqYMGW4DFJYYRGdT9prDUdJpRfdEBRp7LGjv1uPKqBVTA+kYuhCD2cE0jHbHYaApDNcvxOPWxSTU&#10;Zm3HqfzDWDibgFs9GpyyeWEwPxojznhcyohCP61JjykMvXY5VQPhkJOAiVYrvrjZjU+mOvBy+gxe&#10;znbj6WgrfroygEk7/25iLBpT4vDw4hm8vnsVT29M0S5M41PaoU+vUiVc68NjWpFbYy34/N5FfHX/&#10;Ir6hSviCx989G8V3hML3L6aA78Wowzy+fT6I7xn0IvjsdjeuXcpHoyMSvfVKWgktbFpvWI3hSIn3&#10;oTKgjaBKEBOXNExwJatsCiP9j1AmBiFTLadK4AWez2pXaEd1Xg7K3dmoK2HlT5MhIVJ0VnpDEemD&#10;mMgAaJUpTOgsJjf9PS2B0UQomGzQCZWQmQuTmcogowAGYxH0Rh5nFiMru5zwKIUpqwQ5lhLYrQWs&#10;/g64c2zIt2Uhl4kvrZpkFFnSUWZT0cawEheY0E7fXuLQIjrSm/7ZDrVexqTbik0Hl2BfwHocjdqJ&#10;faHbsNV7HdYeYdITCkIJ+CR5Ytm+JXh32z+oFD7AmiOrpVi6Zwk8/DchPTcOe0O24IRiLzbShgQl&#10;eMJSoIHFlY40VTgtSzitQj4qSrOlitzU4IImPVSastxS40STmLPA5+oJqbqKbCpVtjUuVFaV4ZB3&#10;MP7vP6/CO5uDseVkEhT8HJLNlfjXdwgjrwhUNbXCLG4nnymWkRuk1arGzBSqKbFSMlGS/EOXavHq&#10;2ZQEhd9+EFB4hXvMjxOHNmPrxg+g4HcirE1VmYkAoFKmjWioNBAoPK41saWtKNWhmKpKrJIUk5YK&#10;aVGKqBJEP0aZgILoOLxKENwiBMSMxWtf/MTkfoZTE1dQdf4SbA3NcNESOGqLUdhahdJTNegcPouL&#10;swOYEEl9bxaTDxZoDZiIrPZTD+YX20fzUkwIMDDxx6kOxh8QFFQNY3f5+B4Vwx2eYzsm1AETQoSA&#10;w/DdKQzSZgyK/gTCZpQ2QqiCcT4WMcXnpu4IKAzTMhAYt/nam0MYJBjGKMVnbz/G8NQ8Mm02lDfV&#10;0D4YEJ0lR1ROBFwtZlx/NoiHX03g/uf9uDRow+AFJRYmtRjpj8bEkALjPdEYbZPhxlklbveQsBn7&#10;cDrfi49TcfW0CoOVCoyWJGPInoCh7FgMZEVhKCcKgzb5omqgnThLxTBdZ8K3V7rw2XQ7PpvtxKtb&#10;5/DpfDd+uTWA8YZcFFOOPp6+hJdUVo+ujeLx9REqgVF8cn0Qj2lBnty8hCfXzuPrpwP45uklJv5l&#10;fPW4F6/F8OTjAXz3agz4cQE/fz2D17QYv9BGCNXw6fVTGOuyoCVPhou16bhQp4I1/QQs6gCoExen&#10;MovZjWISkzopkJYhCGliQVRKmNS/oCIYMlSEQq4BFVQGklooFDs62VFX7IQhTQ5FxAkopBGIAESF&#10;+dKSJFL6W3jx2qXNSjMzhUqw8aJ2EAb8mQwXL24XFUI+z+VDn+EmEPJhsRTCasmDzZqLXIe44awT&#10;BQ47SuitC6lUJM/L5K9yadGYb0BzcSZq83QElQFZmghWbA1sjhSEy49g34nV2HliBSKVJ3EgZDP2&#10;BW/GJj5etvcDLNvzIXbTNgilsPLgx3h761tYc3Q11h4Tk5bWUTksx2qCI4ZqSmmPx5ajq7DXbwt2&#10;UEmkZ8VIS7TzyrOkSVPVtQ5UV+fQQljR3pzL9ytu0pqGtjoHWvlcHVVCPYHRUG1FEx/X1xaguqYW&#10;R30i8F/+fTneXHMUxyLVOByiwPvrduJPb32MI15ByLY7YbVlw0VVli5UAuGbzO8lKTmYCiuG9iQD&#10;o/2NtJkT+PbLq/jpu1vA74/x5csFxEZ7YuuWDxAUehBVtWKzWEKhOpNqhVCo4DHVQT0f14uhSlqI&#10;skIx6kAgOMTaBxOKnBlSx7KwE2/c+ZVK4ZufMPzwqQSCslNnUdrehdz6Jjjr6pDb2Ijy7la0Xu5G&#10;/zX6eybsGD3/OIEgkl5YhKmHVwkCgoEJPy3gQAhMP+ZjPj92j5WbQJh8IpQD1QEBIEDwTxhILV8z&#10;fHtSCnEsdTTem8QQYTB4m0kvhijvTmCCgBjnuQmScVL0NTCJRJ/FuBiRuDeOSwsjaLt0GQ1dveif&#10;mENRbQ1KGqugtWshZ+KGmEOQ32HB4Hw75h/24PNfruDJs270dCRgblSH4b4YTAwoMHZGhvHmaNw9&#10;Y8TtbiNaszxx1uGHRxey+NiA+RY1eh0yKoUEjNoSMUQVMpQjQz+j18KwxeAMfempjBBMVunxeqEL&#10;z6ea8fRKC7592IcvZrvww+3LuDPSgc/5/zy5Poyn/J/uzV7Gs+tDeLJwCY+Efbh+ES/uXMJ3tAYC&#10;CCK+edonqYLXTwfx3csh/PbdFL7/Ygyv+Rp8M0c7sYBnV9txujwVLW4Z2wScqUqDQ+MNs8oPabGe&#10;VAl+iJWL6c5+0qzGlDgfKNOZDLwABRTUVA+Z6mgCgVWlKJuWQUDBhtpihxSZ9POp8f5QRJ1AnNxH&#10;2jZMnZYMm8XKJLex8hMImWKPQ6vUX5CZaedjJyEheundVAh5fI2bqsKNHKsbFrOdP5uDPKcD+Y4c&#10;XqgWVq8sylvRM65FqVNNC6NGrTOdYNCg0plCK5GIYrZ1NRboDBE4cmIdPA4uRTI/8+DEowhk7PTd&#10;gOV735OgsI5Vfw2txfrjq/He9rewZOcHUgfj7qBdixOYPDdh+4kN2OO7FRkFSgTGncBer03YcXQt&#10;TgTvga3YgJJaO+IJ0CxW7fp6BxpqqBREEADlBJbY/ahZDD1WO1itqRAIjSY+bqwv5uvrccInDP/t&#10;35fg78t34d21O7GHyuFIYAQComKRotYjOyeHn5EWGlUidJo4WjGxGpQhFomJIcnucjy9P4rvv7qB&#10;33+8B/x6n/GAduImbYM3du34GNEKL9Q02FBJAIiRhwbCoamKiqU6GzUVRtqKDDRQMVQUUy3wsxVQ&#10;ENahJNfEx8bFVZJn5+ZQ19eH4s5TKG5rQ2FTE0pbmlFzuhMtfedpDcTEIELgwRwmmeSiE3DqMZXA&#10;Yz6Wgsn/mFAgDAQQJMUgjh/9byhMUCFIx6IvgT8/IVSDsA/3RMz8v0KcH70vhiRpBQiGUQJhVExY&#10;EkFoiCHJmbtXMEc1MkPFcXl2DK19p5HfUgJTsQsqWy509hJcHOf/dbobLnHPB0rP8MwIBJspk11y&#10;6J1y5NeocG6oAK+/GcJAlxJX+rSY6adiGFBhojMe042JeHDKjE/OunBK44vTOj+cpdccyic4ShMx&#10;4JBjmKpgLCcRI5Z4QiEG/TZWZms4LlgjcSEnEuctkTidFYbBolR8dqUVn8234el4Hb65fgbPp9vw&#10;7aNhfPVonAphAPfm+3DnykU8Fyph/hLuzp3HrRnaj9u9Ukfj9y9oD16I3Zb68S2VwjdCPTzrw4+f&#10;D+F7wuG7F0OEwix++2IKX949T9ugQ5MrEucqk9BZlgC7zgeZSjEpyYf+PwiJBIKSFSg9MUBa85Au&#10;oJAeQSksFjSF09cno6qYMCiyEAiUowU5qCmyob7UhWx9PBKjxbCmmCXpjahwbxi0qUxs2gez6Fwk&#10;FIxmymArss2ECOFgznLw2MnnCAhjDh/bYbU6qRBsyBH3oRR3jqJ0zrXoWbEMcFvFHZFTWbnSUJab&#10;hroCNRoZDXlKtIilwIUqtNZQ7vLiVmlCcdRzPVL1wYhMPoFDQVvgFX0Aa2gT1h9eLk1iWnN0BT7a&#10;/R4+3PkO2/elfoQ1h1ZiPZN+h98OrNq3HLt9xNZunjgSsgsaWwKOEwYHvLfAM2gPMmypcFC+F5dl&#10;SdPBy9gKNdBGxddS75JgUFsu+hFyCYRcVFc62VIt1DjQ0lTKyl0O/+BIbN/viQM+kTgRIoNvZDSO&#10;+wdhz6GjiJDJpL00TSYdrZSOVkor9SWkqiMl26JShvG7CaHMV2J2vB0vxcrZTybx6/e38dPr21R9&#10;J2kf3oNMdhwVBEB1bdbiSIMAQSUVQ40ZtZVGhuhn00s7OhcTNKKTUUBBdDSKUQjRJ/JGQWs9nPWV&#10;KOtsQuOFU+iZGGAlFZOErjCxr9Ii0B4IRSC8v6j4BML/GVNPqA6eXqUyuLqoGP6AgggxkiCAIJSD&#10;aBeTXowyCACIzshptiKE+lhUIOI1o2xH+FioktG7PEdLMXWff+feAu3BDC7PDKP5bBsTuxxZhXkE&#10;gRk6/mOGfCc0zgJYS5txYeIqGnrOI6vUiQRzCoIpC4MIhahMP5jyFShv1qOoJgWTo8W40mPFUHMa&#10;7gzY8KDfjtlGFcbyqAJy4tGrjMCZ+CC0MwHOpAZjtiAdg5YoTOUmYDwnFlOEwjTl66QjmcpBgUGX&#10;UArhOJcdQigQENnhOGMKRZ87njnbiq8W2vBwuAKPx+vxYKoVnz8YxJ25cxg8X43rE91UCX14OHsR&#10;c8OtmB9txct7l/HDSzF5aQA/EArfPx/A958QAgTF108vUi1cwo+fDeKnz0aA17P4/ctpfH3/Is5V&#10;q6SOxsvNOnRV0+9rvKBP94ZGGYRUVrukhAAkM5QpwTwXDrW4NZuOMtkQh+zMeGnj18pCMyoLGPkC&#10;DDbUldhRX+aASS1HXNRxqgVf2gdvaUajXp0AcVNYKxM8y0QgZGQx4cXt5myUvhnINJoIAgtyzDZY&#10;aS+sWWapD8JmzoQtSw9HthYui1ianQq3hWFN5kWbjvK8dFS609BSoqd10KGRsre5WI8GHlcX8Wds&#10;SUhM9EJUzBGk6IKx7+Q6eEbuweajKxmr4cFqv9mTFuHIMqw4sAQf7ngHm0+up4rYgnWHVhEaa3Ak&#10;7KC0D8MexkH/nYhI9sOx4N3QEvYnCQS/sEOI4WdmZxLVNbqg0UTy/4lh1bWjrbmAcHCiuT6fqqAQ&#10;ddUFaKgrRW1tERp4rqzEQhimIy0tHuERkfDyC8by9VuwZPUafLR6Fd7/eCnefu8dHDlyAPlufl5i&#10;ExsqMVV6NJJSwpGYGoqkVGHvQpBGeFfyc7g+cwqf3O/HF89G8eOXc/jxq2tIS/DGts3vIyUliCrB&#10;gspaM0GUIVmI+iphG0yEgZjyLGY4EgZiR+c/oCBWvhY6jNIEJjEM/UbZqTqcmbiE/qtjmH64gCus&#10;8LOs/leY7Isdh9OEApNaAoOAAu3CE9qDp/NSKx5PPObxH2phgskrWgEIcSygMiV+XvQnUAVMPpih&#10;1aB6YNKLOQkTBMM423GR/MKa3J3ByB1xTHvycNGOTNyZQ8/UIJoIrexiNyu9FUZXDjJzXTDlFcDI&#10;NiOPsrXADbW9EBn5dei5chPVF87CUJyD+OwUBOrDEJAVhOTcKHT1F2LhXhfmbneg77wDkx1W9OQl&#10;Yq4+i0mdhL7MGPRRPvck8rVhQeiNjsYFhRw3XGbcKTIRBPGYoGWYtbHNUmDaSjDYUjDFxB8viKGK&#10;iKBiCEavNRSXCIZeoRiMQRguTMaX00344U63tFbi5nA1bo634Op4GxorMnFlsBVPr9JCXOvH1dF2&#10;zA43S1D4/tMRgmAAP35KMHwyKA1PfvfJCJXCRfzwimqBUPjtmwngh3ng6yt4frUTp8pS0OSMQl8T&#10;oVCTisz0ozCofOhV/ZFMpZCaGiYtftKJnZYz4mAyJyHDlACDToEsQyxclK0VBVmoKbYswoAKobHc&#10;haYKpzRPIZEeNiFG9CmchDzyhLSPoI2JnZOdyRC3hMvkBW5i4ot7RvKYYeOxXdxePtPA0CPHxNdn&#10;KGExpsBiSIQ9Kwn5rMiluSperGmMdFoYNaryVGgiBJqLCIUCKqBio9SnUFNkRILiBIKCdiLHmQRF&#10;shcUSj8cCtgGD9qJ/UE7CIa1tBC0D8eXY/m+97E3cBs2n6A68N6EVbuX0tfvx/GIwzgQuAfe8uPY&#10;fXILlNnxrOR7kagJg9Ych217ViKVn1OaKgrlFYRkRTY/MwWh4EBzQz6jkFAoRktjBepryyFu4VZQ&#10;YIcrNxPHT+zEtu0rsXPnJqxftwYrV63E0uXL8MFHH7L9CO998DbWrl2BiHB/wljNzzEOqjQ5v4d4&#10;SFvZZ8bBmBlL0MYjnyphpL8Or56KxXDz+Pn1AuMqfv3uJvSE/eb1b/O7DURNvR1lVSaUEQLVNUbU&#10;EApCJdTzuL7GgKpyDcQNYYpyxZJpEwrti0OS5flmaVbjG6Lnf0pK6gXMsOJPiaQXKuCJCCbxUwEC&#10;0WHI5CQYxLFQBwIIol0cPZiVnp+UlML/hoMIkdxCMQj7IDogJ6kEpgiFKbYTBMH4HfGY0BCvu8vn&#10;aQlmHl7D2J1ZnBnro41pga2iAIZcG7R2C2WdhZXejQy3i2DIJRgKkeXOJxxcyMzLIyDKkFlQj7MT&#10;8yg/00koWBHNiz5AH45AVm9rowYz907h7osefPLlMO5fP4XpJgfO84Ls4RdxNj4SE5pUTOtUGE9L&#10;Q190PM5HUBFoM3C/0I0b/BBvFOow70zGrDUec5YEzPAimjLTcjjjMJYrw5AzQgLDoC0Sl6kULpv5&#10;2CpHn1WGseIUfD5Zjy/m27HQW4z5gRrcJvkrmADDQi2MdePBlR7cmjotQeHxtXPSYqjXT/sIhsv4&#10;+eUIfnwxIm3e+s3zS/jhs8v45UuqhG9n8PvXM/j51RiuDlagMS8GdQ4CqVGNrtpUZKmPQ5PiSVUQ&#10;LC3D1Yhdl1nxDVQHel00fbmCfjYeGVQKAgp5NrW0mq+uxIqGUgcay3LRTCi0VhHAyigkyD2RHOeF&#10;eMIhLtqL9kFByasmGHQMI4OJn6WjKtBIyW/JUDP5VQwlzLpUWPXpyDGKSKU6UKLApqJtSOPFqSSM&#10;eNG6UlDkTEM5L9yqfC1qC7SoJxAaCheB0FichWxtNBRRR+Hkd1FYooU1NwnBCia47yb4xx3D0fC9&#10;2HR0DbZ40j4c+hAHgsUw4DZso3JYe4DKYecS7A/YBQ/PLbQOHohUhmCvz3ZCZSf0VCDH2MakBCBc&#10;gC/WD3Z6cBstTUOdA06+15KiTFqDYnr0QlSU50HcTl+lSoNCEQPPk0fhsXMdtm5fhZVr3sNHH9O2&#10;LH0fK1d+jHXrCYldW7Bpy1ps3bYOGzcuR3jISThzaB3MSoI0Xbp5jsEQj9T0MCSz+uu0Yju7MHr+&#10;NFyd7sBXL8bxzctx/PzdVWmfTk2KL/buXIpYhTetgw2llRkoryIQasUaCLYVeqoFAQU9AaFFebEG&#10;JXmiY1GoBLHuYXGas2jfmHl2jcnNys4Qw4gzz65j6uk1jAs4EBKTzxhPCItH1xYTXwIDk15YAiqA&#10;8Qdi2FGcv/afUBAw+H91JoqkF/AhFKb5etH+EwLT9/mzd+cx++gGQXENfbOjaOntRm5tGXRUAxqH&#10;hZXfIUEgUyS+243sAqqB3FyY3AXIdBUhw8EL1Uml4M5FVl45LCWNhMIcys92QEsJLOMFH6CPgD+V&#10;QuHpLAxfb8DVx1149iV9+heTuH2mHBcyUqTNW4cTkjCnVGNOrcVIaip6Y5PQn6LFvaJSLFDeXS3K&#10;xo2yTFyndF1gNbvmTMWMJQ6z9kTM5sZj0iXHuFOGUVc0xl2xGLVGY4yqYtgspx2JQ58lGgN5SXg1&#10;1iCNSHx2owf3Z8+ggHC53F2Omf423Jm+gLuz5zE70Ij5oXp8I6DwhDaBSuGXV6P46dNRfPdczGDs&#10;o1IYwM9fjDLEEOUIbcQ4ZvtLUJcrR707CpfadTjbpCQUjkGVdBxaVQiMRgUhEAetNgZGvQJGQkAA&#10;wZSZAJPYGckYR/mupDrIQUu5E42EQkOxWOrrRAuVQrYmBvGyE4SCt7TqMp5QEFusOe0a2GgBxC3i&#10;cv4IsY7BpCVotGJjlWQqg1QJBPaMdDhNKuSaCQOx9NnBi5QAKMlV88IUm3+kLAIiT4tqwqCGUV9s&#10;QFN5FhpKTKig9M0xxEh7DdbVWZBfpEZw1H5sP/Qx/KMPSBbCg8m/y3cz1h38CBsOLYGP4gBtwnps&#10;o1JYvuN9abu2HVQGGw+tw5HQ/QhL9Yd39DFsObwS0emBMOcpsf/ERlic6Yjk/+jg+ysgoMQqw/oa&#10;mzQsKSp6fFwEQkP9cfDQQWzZuhXrNm7Ax1QBS1e8i7UbP8LaTUux54AHPHZsxpbN67BtK9/D9vXY&#10;sXsTtu9Yi23bViIs5DiK8k3SQjCVuHdGaqS0AjOJlV+ssdAow2A2RKGtPhuP7/Tiixdj+Iq28ufX&#10;V/Db99dgVAfh0L6VEhRq6uwoF3ah3kwLkyUNRTbU0EpU6WhvtDw2oLJUzGbk/2PXSaMPAgxiMVSR&#10;00AoPL1JhcCEfHwNM0/E8U0C4gYtAas1E1zMMxBAmHpEWLCCi36GafGYABCxqAwIBIaAg5iAJIYd&#10;/9mvIELYEjFKIPoFpBCjFPev4srD64ybGLw6TRCcgbuuQlIEOmcOWweMBIGwBJl5uVQFTHyCICtf&#10;qIJ8ZLLNzBMqoQRmwiHL5WCbC52VasFVjvOTcyjtboGaEjiSktiPlA0whyCzNhm1Z4y4NFWEm4/P&#10;4Odv5/F8pB3nDUmYNBownazC1XQNoaBCf2oCLqQl41ZpGe7VV2OyyIbRAiPGCtS4UqzFfKEK04TB&#10;jD0eV3ITCIVYXHFGY9qlwGReLGbciZiyUT2YYzCeHYsRWo0BUwwuW+MwWqTBJ4MN+PH+EB7NnEEZ&#10;7cfgmUoMnK7Gwkg35vme5oeaMHGxXBpp+PGFsA2iT2FQgsL3hIJY/PTdZ7QSn41I05zFEOXvr2dx&#10;a7IONVQs7aVxGDiVgdP1aTApj8Ko8oWeklitipDux6hldc/QxyGbKilTAMGUCLO4pyNh4TanoanU&#10;Tqmeg4aCHDQWOZiUNumcVXQ0yr2kRVViDURKvD/MmYl/rF1IkrZWE0ugxR2j/7mpilgebRd7JmTQ&#10;JhDALgLDZVIilypBbOnuzk7lBUk5y2RfDA0VgxZVtAw1jOpCNWpZ3epL9bRaRtSWGlFVzONavrcG&#10;O1LS/XHg+Gp4hmxDaMIx2oeV2OXD5Du5BusPfgj/2P3Y57cRu06uw/Zja7Dh4Aqs3rMUW49txOYj&#10;62ghDsFTfhhydTD2+W7FnpMb4arIgDIzGjLCL4eA0hjkqK7MokLg+6GFEHsohIWewM4dG6kAqDxW&#10;rcFHy1fh45UrsW4zk333ZuzYvxm7D23F9r1bCIGtEhh2emwkPKgStq/Fnr2bsGHDRwgKOESFkIK0&#10;RFo6QsFI8IrPUmxFZ2c4LIkoJqTGB+rw1aeT+OUHsUfndeA3sSjuOlS0Tts2v43ExADCwEH7QOtX&#10;RyA0mGltCIfaTDTVZ6CxzkAwiM1bNQSvenEY0pnJEKMPYu/IDLwx++Q2Zh4TBKzU049vY/rJLR7f&#10;pOS/ziAsmLRTD0V7nTBgEAxSoktgEMeLUJBmKwog/AGGfwJhgnZgglZAtFf4+rnHtzB977oEgo7+&#10;HhQ21iIjzwmN3QpVTjayCvNhLWGiFxUy+fNgcDolGOgdDoaT4SIYRD8ClUJ+IXKKK2CijTBYsqDM&#10;MMAnVI6QuHScG5tGcUcjUl1aRFAi++vC4JcZiFhHMJy1Cajt1qG7z4VXYpHRwnlcZBKM6jSYT9di&#10;LikNVygDB7XJmHCYsVBZjJmaIsxRKp5zqXAqW4GLjkRM5CsxmZvC5E/CdF48FgqTME8gzLqpHPJ5&#10;nJ9CSIj+hkRMWpMwnMUkNYl5DQkYdKRjoEiPhwPNeDp9DmcpSXs7SjBIKAydqZGsxFhPBSZ6yvHV&#10;w8v4SYw+iNGG5wP/h30YxLdUDr98M0NfKTZYWQB+volHVztQmxeNrpoUTJyz4kxdGrJpHwQUTEaZ&#10;1I8gbtqi54WXIe7wzITNpDoQrVjGnM3PqzBHhdYy2oYCC5oKbWgrcxMILloJGzLTZUhViE1VgpEi&#10;NmxR+MAgdlaiyshi9TYb5bDRTokbjrgsSXBkJUrhFLsr8TXOzGQqI400K7HAJobFtLw41ZSvBpTm&#10;irn4WgJBh8pCDc+lobaMkpcXcW2pGuWFqSjj5yom5DTzom+uz0Eh7UaE7BBCZPsRp/JBYOwBBMQd&#10;gJd8L7YTDl6yXQiIOYBjIdsJhTXYSOuw+fAqrNu/nGpiMwGxhlbjIA6E7EJQijcCEk5g14n1CE88&#10;ibrOPMgTfZCYFgwrrYObNk8oBbEgqrwsG8FBx5jUK/DxsqXYuHk7tuzYi51798Jj93bs3L8d62kf&#10;9hzejk07CKNdhMQugoFQ2OpBYO3aICmFDRuXUikco8pKh7i/poutndej1ZwMIy2ShhYiQ0OQpwfA&#10;lhWF2YkmfPrkMr76jEpBzFOhUpCH78b2re8hMuoYKgnKaqon0dHYSKUgPiehFAQUmuoXoSDu/VAi&#10;wVcAQYw8mFGen81jI96YJwxExZ55zBCq4flNTLMVdkAohDmqiFnxHBNcJPWMUA5M+n9W+mk+niEU&#10;Jlj9J/4JAj4vJihNiLkL969j9uEtwuAu+uem0DXQj+LGRhhcTmhtNkkBZBcWwlxQIEFA2IMsEUx6&#10;s5tVX8DAZofabEGqKQvJGZlQWa3QWHKgy7FBnW2GIi0RKapkKNXpCAyhIgiX4/TQCPJb6pBoVyFU&#10;L4O/PhR+xkDI7KGwtWhweqIEZ/vduHm1Db/cH8AlmwajRkJBRaWQmoLrOgPGdUZ0pSRjNC8bM61U&#10;C8NncIUJe7neiTOsFhfy09FmCMWgKxHjhMM8L9iFAtqIPIYAQn4aYZGOCcrhMcriYYcKI4TUABNg&#10;yG1EL6XaeX4pk61M/s4qXGoswGBnGcbPVmHsQiWmeqtxe7wN3zwexM9UBz8+GyIMhiUofE8ofCVG&#10;IGgbfv3lFn777S4rxx3g17t4cvM0mksT0V2fismLDvQ065Ct8oQx3QcZ6lAYVKxEapk0ldlEQGQb&#10;YwiEaGRnxhAKCiZuDEps6WgpsaKZSqG5yIm20jy0Egod1fyOUqOgjPOHll43OdYLisgjyKTnzc1J&#10;IQgSYLco4LAy+XOoCrIJBCoHR/binZ/sVBMOqoS8bC2ctA7ObLFfoB6Fbh1KCYJygqCCCqyyIB3V&#10;RSpUFaSxTSME1KivUPE1CairUKOpUodWyuIaemeVKhDJ6b7IdCgQmXoCMpUXghMPY5fnShwJ3ISo&#10;xGMIitqLw1QKu73WYuPBj+HhtQG7/bdh87F12CDuB3F0I4HgR7uxBd4xh+BF+3EkYDMcxUpUNeQg&#10;XH4UKv6PWoMMBbSO+YU65BUZERB8jInNar9xPfbs34c9B/dREWzD8ROHcOjoHmz2WE1QrMb23eux&#10;yWMdNtE2bPXYhN0HdmDnge08T6WydSXkMn+UleQgl9eGJStZsmN6rZzWLgZiMxex07XVEI222iw8&#10;uH4GnzzowTPG919RGc6fhiLqAPbt+QgBgbtQUZOFKn42VaJjsS5TUgkNVAj1DXo0NSx2Nhbniz0a&#10;06W5CsW8DktzM1EsLISNULjGyj1HBXCFIVkHYSWe0iY8uY5JaTTiKuZ4LAGBdmH6D8swzqSfYjst&#10;gYGvFYpBPMcQqmGGv3f26V0M35xH08XzKG1vhbm4COnZVlb+fCmyi0okVWAtKiYYigiEPOnYTCgY&#10;cnKgzbZId9vREx5ai5U/m82wQG3NIQysSNbqCYQkJKmT+IWlwmDQQSYTe+0HEz6DcDfVIoGJGEIo&#10;+OlCEGwORwwraO5pCy5dbcL1R2fw9OF5/Hj3Ms5b0tBvSMO8QYkFZSIWNFoMqwyoCQtHtSII860l&#10;GG0uxVBrOa70tmChvwV1ziSUagJRrQzA+ex4DLuoGopVGCcMLllicY5W4TSVQQc9fGdGHDpYBToy&#10;Evg4EY302dVKBWr0KWgjqfsbS3GhLheXWwsx3VOHqyMteH6jFy9vX8LXj/qpFKgOnonRh0Uw/MDH&#10;r1/SV34xhV9+uU0oiIks9wiG23h8vQunatLQWZOEucE8nGvUwZh8GFlqX4IgiB4/kv40GmadDBZK&#10;YmumnBYiimCIYJIqKO1jUWpLQ3t5DhWCA60luWgpziUUctFR6SZgoiUopMb5IFWaNn0cFiqQXAIh&#10;lzDItQmVEMc2UQKFuJ+Dg9LYkZXG36+mZdDQLmh4TiXdDi7PpUOBuOtxrpJQUBEKaSjPS0ENwVBb&#10;oqRtEGohDXWV6aivVKKxkjaiTI12XvgmQzisOQrYqdZUpjDE6vwQrw+AN9XBHkIhVumNUPk+BIbv&#10;QnD0fhwJ2oqNhz7G1hNrJWWwhYpg4+E1WLVnGULSAnAsQtiMLYTCbniH74DaFIHaJhuKyzMgU3jS&#10;Qsig1IajlDYim2ovkPZhy/YNWL5yKXbv24nDx/Zj1+4t2EuVcODwDmzatoIKgdDxWIWtVAab+Not&#10;O6kY9lFJHNjGditWr1mCkBBPFOabJbVlJUTFMnEXr11xJ2iXUwW3PZ3qSY/hnjJpY95vP5/AL1SG&#10;P35zFWc63IiJOIitm99CcOgeVNWZaR3MhACjzkR1QBvRmImaGh3qCAQxq1HcLUosxc6zi63e9VRk&#10;tA4OAYZMvHGV1uE/ofD4BiYf0xIQAgIKom9gmipAgEDYBaEmJh4IRSA6E0WfggAHVQWVwAxtyOzz&#10;u7QO13H5+hV0DF9GQUsjLOUl0OXlQiOGDakIjPT/5qJSZOQXIaugSLIAme58yQ4YnbkSGAxOBzQ5&#10;BAJDb7fB4LBDR7WgIQy0VAcilEI16LRIVFMhMJnVulT6ZBXCwyNx1NsPHX2XUdLVitR8IwJ1UfCm&#10;VwwyhSPSHon0UibnWBkefT6Ily8pyx/24wI/oPP0wINKGaY1sZhWp2BISUWRloJu+u5WbSzOu5i8&#10;dQW41FaOhYnTONfuRg6rVB4vpqIEf1RR5jWyytZoo+CKPoncWG8UJAXAGesDV5wfXPTezlg/ngtD&#10;mVqBalMqGu0GdBRZcaG+kP6/HMOnq3Bj7BSeiXtK3h/Ei5sXCIXL+PXVGH6idfjheT+VwtCiWng5&#10;yotjCr8TBIvbvd8E6C/vTDWgszKJCkGJm2PFONukgT5pP6x6en8qpmyjgAJDH85kjoAlIxzZ/Gyy&#10;M8L4mK0uHCV2QqXKgY5yB1WCi+GmnchFG6Fg0SigjA+QoJCsOInEaEKBn7HLLDooE+DOIRSyYymD&#10;xTHVg4CCia0pTbpvRJ5VB7dFqAQlnJTKbicrb54Gec40AkGLKoKhSgCBgK2k+qooTEZ1ScoiEKgW&#10;mio0aBfLganUnNkxlMMmOKjWFMknWFASkGwMwmH/DYiIP4IEpQ9ik04gIHQHkjT+OOS/GVuPrZT2&#10;YTwUugtrxe3q9y6jUlhHm3EEfopjCFAcpcLYiuhUL8QknYSV8G9ocVEZsAgl+kKRQLtkUqCsOgch&#10;4SexYfMqvPv+PwiD7Th8dB/2HfDANo+1tBDrsPfgFuzYs45WYS12H6SNIBQ2UylIsWMDduzdgvUb&#10;l8HP7xByXWIbNiHtxaSsTDgIgkxTHJS8rtRpIVRmgcjSBWPscjk+eXSJ9mESzx4O4FxXISLD92P7&#10;9vfg47cd5WLZdK0FDfVW1NaIVZoZhIGYsyD6FLLR0mCXblkv7bxE8IiVnaV5mSh1LYLhjfknNzBP&#10;AMyxvfLsBq2DGH0gHKgQxu7NSX0IUj/BI1qDJ9cwRvUw/UTYi1uYekwQPHvA9g66JgZRfeE0cuoq&#10;YCwtgK4wHym2HBhoCzJLStkSAKVlMBWXQuvKg5oA0OfmQe/Mg85BaNgdUFIN6MUNOZ0EgMMCLUN0&#10;OorHWv4uYRXUZgZbVWYG0vVqAiEVOpMSGSY1TCY9gkNCsf+4J9ov9aH0dBtSCjIQSPnlxwvd1xBM&#10;tRCKCEsw8joycfdlP159OYofPh3BGcqpQXcqbtG/3nQrMZgqx5hWgx5VCh6dKsOVWicqKJs787II&#10;hQqMDnRgblrcx88Amzoc+cooOJLCkRkbCEtSKAp0CpRkJKLMlIgaVt2ucjMG2woZRVQbRRjrqsLw&#10;qUpMX2zB/EAnZvraMT/YjntXzuGTm3349HYfvn48hLtTLbg/3QR8PorfXg3hVzG1+fNx/PrZBH4U&#10;HY5UC79+uyBt3vrDFzP4/asZXB0oQXOBDEOndLg3U45LHUYYUw7BLC2KCqEyIAwIgCx9EAEQQDgQ&#10;FhlsMwLpXf2RofRHsT0FndUOdFa4GHmMArRX5aO9hgpPFyv1JaQSeskxnkiP94YjI4aWIAGu7Di4&#10;rLGLUKB6cmUnEQJiPwTahsxUqhChFNTSY3cOK5WDMGBVlPYLJBTK8jWEggY1tA61peLuybQRpVQK&#10;5cJCKFFXmoqWCi3aymk5zJTT1WJqsRkF/O7yqDBs7kRahT3wDfWAOjMMiYRCisoPakMIr5kwwmIz&#10;dnquxfHIfdI8ho2HV2HnSVZuz03wjjyMo0E7EZpwEimEo1/EbqQxCUNlB2FzpaLtVBEsjjSEyY4i&#10;MT0IJZUWqoZYQmElln78Pg4e2oPDR/ZKCuHQ8Z1M+PW0CZsIhDXw2LsBu2gXNntsgMee7XzOg7Zi&#10;I3bt34btBEhCQhilfRHtkB35lPRmU7x0Fy0xHJmeFirdhk+vFN9dJKZG6nH/1jncvnaGCW5BMT+v&#10;6Ohj2Ll7KQKC9kjzFMSwZG1NDq0D7V+9Dafa8tDeJO6BopM27xV2Tmzpnu/UoIBQEJOYytxmlDqz&#10;8MbMozlcecx4ehVXnl9bHIZ8TCUgIEAwTIlZjYTGGKExThhMPb+DmRcPME4oXL4xh8pzXciprYS2&#10;0A2lUASFTPgCN/S0BYbiYmjyCqDNK0JGSTmhUEU4FEObWyBBQWl3MvkJB6ebAHBCRcuQbrEwsvjY&#10;zOeyobRlQWnlsY1fgDkTiRo1knQaxKUkIS5ZQSCkQ5+RhixWILs9G9GKGOw+fAStvb0oP9eJxPwM&#10;+GllOKkMgg+/4CBTKIIz/RFvD0VrXz5evZ5ktR1Bs0uBueZMfD9ajlusRgP025OETo8yHg+6i/H9&#10;rUs4X5mNWjurVLkLfacbMX75FBYmL+BcWzHONxdRWjvRUGyhbM/FpfZynK5z40JLASYu1OL6SDvu&#10;Tp9mFe/C/ZmzuDHajgdzF/Dp3RE8XOjFI8bnD5j4X13HL58vUB0M4em1bqnqP55rwi8vLwNfDOL3&#10;z4cJhTHGBH4jGH4mFH76fJJWYhzfCUB8MYGFy0VozIvApZY0QqEMA6ezkaU8SiicRE5mELKMAcgy&#10;+NNGeCNL403l4EsfKybP+POiC6alCEWJI1mCQle1G6eqCqgaCtFGKDRXumChckqKESstGVQKKZTV&#10;dmM08szxyLMw7AnIs1EliDsbWwQU0qUbxkpKwSysg4BCiiRd8ymNcx2Eg1uFkgItyhnV0oiDFjV/&#10;QKGmLB11FeloEvfnJBhaqBTqC9JQSovWUpZBG2Hlz6mkW6ynqfwRHX8UhqxIxFEh2FwJMJoiUVim&#10;kfoVPEN2wEe2H8fC92Cv/xbs9N6Evb5bsX7vUiToo5CWFQNPSnB7kQb7PddJw5zxab4IitiH+mZa&#10;qFMlMFIRRTAJDVlxSEwNx5p1H2HFyo9w6PBe7D+wE0c82R7dju2Ewtbda7CNSmHrLh7v2oj1W9Zi&#10;7abVVAwbsY02Y9vujdi7bzMMxmSUllgk62CmOhAzJhdvxCuWpPOz5Gckljt3tzvx9MFlvHg2gvGR&#10;RgKEMMxT0Tbsw6Yt7yEgeD+q6xy0DrR8zQXSRjC5VByJCl+cPLoFm9e/i5Uf/QUGlZyfWZYEhEKX&#10;gb97cQKT2JPzjStP5zDzbJYKYU6asDTxZB7jjxmEwpgYfnxOe/HZI0wSBJduz+PU9CiKz3TC2VwP&#10;db4b6W6nBAFDaTEM5WUwlDEIBF1RCZ8vJCx4XFgGXT4/TLaZtA6GAp7PdUPjyoWOqkEoBQEEHdWC&#10;htZAx+Q25lqgJhBUDLU9CymZOiRoSOnYGITHxEAWE4V0JmwO5bc1RwsXpU9BvhPxCXE45OWJ5t5z&#10;yD/VgJTibATR059UEggZkfA3BCLOHQ19WSIyimIxc7sTP/4wjVpXJEbqUvFq2IVr9ano10VgSpuO&#10;88nRuNaUg0/o00d6y3Gm0Y0uJsdQRxP6Wmox0dOKm9M9WJg6i6mhTswOncL0QDsWxrp53IaHVy/i&#10;k1uX8WD2DG5PdeL+7Gm8oAp4dPUcLYKYkTiHb55N4ZunYh+EKSb/LBN/jipgnD93Bo8XWmghWvD6&#10;8WmqhEvAV8NUDSO0E6P4/bOxxXkLnxEItBfSkOSXU7g+WII6Vxj6WpV4NFuFvlNZMKuPEQqeyFSf&#10;RAZhYGQroGDReyMnwxfZWX4EQwChEQybgfbGkSpBQYCurcLN4wJ01BRIUBDDimLXpbR4XyRFeyJR&#10;fozWRIZcUyxVgJgNydYaTyiIG8YmSdOWc7OpFsQWa1libwclbJmJVArpVAoEQi4lrABCsV6yD9WF&#10;egbbEjWBoKJSEFAgDGq1/PsqtJSr0UJgtJXqqWCy0Fpu4vlM/q5EWC0xcLtTkJruCy3hlksFqIg/&#10;JkHBlxbikO9G+ETvw/YTq3E0fDcOBHlgv/82bDm0CuFJPihutOFIgAeUmTJoqUR8aTEyrQokEgwa&#10;Wq6WjiI0tObBRIuUzGvKL+gglq18Fx8vfx979+/E/kO7cNhzD/Yc2oq9R7Zh5/7N2L5no2QdNu+g&#10;jSAINm4VIxEE0da1VAtUE3s3QREbBFuOSupHcNPKOqnUXPwOsjJjoFVH0NrFwcTPuKJUi4XZLlyd&#10;60ZLkx1V/P+bWtwIiziCtRvexjHP7XCzEOoJ7sCAQ9i1YwXWrXkHq1e8iRXL/o6Vy97EhjXvURHG&#10;QezcLELsp1DoykCJCIcRb0w/XcDUs/nFSUqfXGdLC/HiDiapCKY+uYf+uwuoHehBwelOKIvykE4l&#10;oCspliKjvEJSA3qGoZTJXiainCqhjOdKJTCo8gqhLyqDyklLQcWgc+dDSVWgdjppI8QCJhuVgZX2&#10;wA4DrcPiaEMWDARBqkkLhSYF0aokhCXIEaKQIVwhZyWIoyKIglqdCFeuCU56scJ8C0qK3Yjh83uO&#10;HUDDxS7kd9UjqciEAEMMvNKDEciLXZYjR0V/MQbunUZldzZaLzrw+odJ1BVEYbQ5Bc9HsjHXlICL&#10;6kDMqGkpCJ6rDdl4cf8MJibq0VKVjYuNFegqzkNvTRnmL53CjYkzmJ86hYeU/S/uDOLOlbMSDJ5c&#10;68EXD0fwxf1hPL16AY/nz7H6X8DzGxfw6t5lfHa/H589HMSzW0IlDNE6dOPh3Fn89GIav305zefP&#10;4d50FZ4u1ODJfBXuTZbg1e02wkAoBgKAluLnV8P47tNBvKYF+oFwEPd+eHq9E63FCvQ0pePJ1Xr0&#10;d1tgVi0qBaOSvtvgB5PGizbAB3baBqcpEDmWAFhMAbQXQaz6EShzpaGt0obWCjuTzomOqjwJCh20&#10;D1ZecCkKHygT/GkfTiI+6ghBIkeBUAU5orMxDg6zgkAQdiIRDlMSnGLbdtoHR6YAgxLiBrLi9nDS&#10;lmC0DAWsdiUFYphMhTJCoipfjVqxa1Al4SCgUJ6OFiqF5nIl35MW7RV6nCIIOsoyqWYsaKZiKM9X&#10;oYme2cJkVvP7E5N39KK/xMaKa5VjP0HgSTAcDd2O/YFbsT9YzG5ci10+m7DLaxN2e22GKV/JopQI&#10;z7DdKKw2obTGjHD5IWQRDIoELxSWUJl0EQwtDmQQgFExXti2cy3e//AteDDRDx49IHUg7jq0DVsJ&#10;g8Ne+7Fl50YcPL5XUgr7j+yhndiC/VQVewiQbTy3zWMNixktJ5NZdLgKpZCdpYBRH8FjcUPeaEYM&#10;TEY56muzMT7agkbahmwz4UvbVU4bIxTCitX/wOatH2PT5mX4aOnfsHz5W1i27B9Yu/YDrF3zATas&#10;W4K1q97DqmVvSRvDlhdaqBQyUEQY5NtoIagUxE5bb0w9v00Q3MIE29lXj2gPHuDizXk0DF2Go7UJ&#10;GVWVBEERlExyU20dTDW1MFRUI7OyBlmMzPJKKXRFi3DQFRVBU0B7kC+ikMd87C5EusMNdW4+wZAH&#10;DYGgtNvYOqC1i/4CO/SitVqgtZiRZlAjNi0eEQkyhIjZYglRCI0nEGLliCQYYuJiEBsTCaMulRVG&#10;3FWatCvMQVV5AaJkYdjFD76JyZrfXYMYpxo+6kh40wMGEwpxrliUX8onFFjJn5xD71QFnr7qk3rq&#10;Bxpi8WIqGzPNMYSCP2bTkzHK93G7JQcTvbl48qAH45fqMHGuFeNdrRhqrcXVy50YvVCJyYFqPL55&#10;Hi/vX6YdOMsKfxaPmOCf3enH53cH8eLGJTydO48HM91M1HN4OH8a86NNuL9wBneoHuZHWjB4tgyX&#10;Ootwe7JbmsX46m43rUYVbo4WYKHfhukeM+b6nPj64WngS1qFl2Jx1CUCYQA/fTOD376lyvjxOr6n&#10;ejhXr8bFNh2VSS2hYIUh+RCMaceQJfoVaCEyNT4wa3yZzIFM1EDYLYSBOZjJGw4HoVDuSsepWhfa&#10;qxiVuRIUTtUU8nGeNPqQHutHKPghLcFH6mjM0kYw0WORT9uRz4ptF1AQSsG6eMNYcaMXqWPRrJbs&#10;Q76NbY5S2v2nmKqggMlYTPlfkqdEqTsdlWyrC5WoL9egtiRt0TbUaNBSqSYUNGglMDorMtBVkS2p&#10;hXZGZ30OLYceGmUAr4t0NFDh6YxhqCYcomIP4QhVgnfUHnjK9uCEfC8Ohnpgl/9G7PCm3/feTFDs&#10;QFxGBIqb7fCTH0YG/4+W7kI48tIQHXccRaUGqPh/lvLvtnbkooLAUBCMew9uxd/f+St27tuJXQf2&#10;4MDx/bQNm7GH16HHvu04GXACHnu2YQfjhM8R7D28Ez6BJ7Fj7zbsOcj3QAsRHx+KokLTH7tWK2DJ&#10;jqNyi+H3EgcbP0ex81JDnQ3jY+0YGKiT7llSWWlGbY19EQpB+7F23XtYs/Z9rFhBZbDmQyxb/g7W&#10;bViKlavfx7IVb2MV21VUNVs3LaNVTONnbZZmMhaJyUtsSwiIEjFPYfbzZxh+cgc9BEHjcD8sDXXQ&#10;lJQiTSRzaSW0ZVXIrGmCobIe+vJaGCvrJChkVNQSAOW0B1QHJeVM/mKqgjyCIB/publIZdVPtTuR&#10;zjaNbarNCZWLliFXqAQ7dLlUBaIPgnBIy8pEglaNqMQEyJIS+AXKEBYdhlBFONUBIzZCaiPi5HxO&#10;TjkYg3geiwUkpcU2XgDZKCsRUiofUdGh2HF4F8q762FrKYKcfsqP8itAHYaIzEgkuVnF2jJpgyox&#10;/YiS/lP6+Re9ON+iwmBTDJ5MGDHXEYtLmgDMpyVjPJVQaLZi+rwd9+ZbKfn7MHv5FIa7mjBxvg0j&#10;Z6twudPNpK7Bo4VO6d4PNyeamcwduD7CpJ8+hafzF/DptT48vXIB96dO4+Wdy5IqGLlQgf5zpRi6&#10;WIWz7QU421aAno4y9HaWSb/rq8fnJWVwZ6IQCwM2zF+2YqbXisdztRIQRPzw6SX88IW4McyCdEOY&#10;33++gd++nsHZBh0uncrArakqDHTbFqGQegwWqgQLIWDW+SPHQBDoKVsJBiutg80cQpkfJSmFEjvt&#10;Q41T6h+RopZQoIUQkaONhVLai8EHcbJjSFKcgIMXcSHVRYErhf5XzE9QIM+ZQklP25AjdmROQW6O&#10;hpDQIj9Hj0K7Fnl2FZ9P53eop8rTSH0CFfTyVTyuKqBtKBAdiyrpDldNwjYQCq1VBAPtQ3u5jmGk&#10;UjDRzhEM1dloZ6IUOplUtImtrQ64C9KQ44hHdYMZ8oSjCIreD6+o3bQNOxCU4kkgbMKhiJ3YemIV&#10;DoR44EjEXhymQjDmpyGb7yOQYCil8mg/XQR3oQpKbQiKinXQ6cNQWWNEVa0Z/sEHcIR2YT0twWHP&#10;49h9+AA8DuyEx/4di0OPbGOSYnDc+yiOnTzM9jBkcWHYd5jW5dg+eAccR3iEL2JiqNgcGjhs/Azz&#10;NIQD1YJJ3LGb1oGQMNOaqXkN6/nYYAindQ6CngrCwaJXXmmlQvZh0r9NGBAKTPzlK9+nWngbH694&#10;Hxu3rMKx47sRGHwcJ732IirSBy7a7jyG2LZfdDAW26kSHIQDz71RdrEHjs52qMpKoC6j96cyMFRX&#10;w1hVw6hFRnUd9ISAprQK6pIKqgZaguIyqAkDTT6joBRqN1WCsAgEgkr0FeRTDeS5qQ7sSMuxIp0W&#10;QWWnLSAsMlyOxU7DbBMS9RrIUhMRxgQPiY5EqCwCUZISYPIrIiUwhBEGUsSEISqOzyXEEArRiOXz&#10;5kylBIMSyqDqcjdqqor5cxHYThIXtlbAWudCUp4a4aYYhBujoMiWI8EWjWRHJHIbNTg3UYZnr0fw&#10;4uVFXOpSob8pHC/G1LjRLEevxh/jtCeDajnuNutws9+KgU49OgqScb44C+dKHRjsqMDgmTL0n87H&#10;3ZlWfHLrPO5f6cLkxQrMDdZj6lIVrlPqPbnaw+QewN2JLlwbasX9uXOYH2zFpfZCtFayytXb0dlS&#10;iq7WapzvqEVXQx76upy4MVmBZ9fq8GCqELeH7LjRZ8XchWzcHMjDy2tN+P7ZBfz06jJ+/ZpQ+PHK&#10;f4Lhu+cDaC6KR39HBqFEaLWbYEw6CEOKsBA+yKFlsBr9YNP7wakPRG5GCCt4MCV/KFzmSOTwoi+l&#10;n+0gFMS2Z+2VLiZdPpVCPrrq8pGji5NmNCbH+iAh5gRS4ryoPqJhY2UTQ4R5DjEUmUDFkMaWQZvg&#10;tKRJt4PLzVGjwKFHHuWqWJ4tVv6J3vNSJmEp5X91sRY1JWrUM1qoElorNWiuUEnRwmir0tLOaNFS&#10;osWpqixCyoKOSiYuodDZYKM/TkNNpRFtbS5pkVRBiQbuEhVCY/YjnGAQ/Qn+CUew04+y3XcdvOMO&#10;YxcVhIfPBgJijwSFA0E7kEPFoVAGQpUpQx2tQkd3Acy0EBkETkW5AS53MsFghrf/Hmkewu5DOwiF&#10;o9hxYC/2ex7AnuN7aB+2YjfVQlBUEPYd2YsweShtxD6oDemSevAL86G62II9+zYhJOQYP4csglQN&#10;B9WV1SyUggJOobZsKYRFMnJdqTBnRyPLzIKYE0dLE882CVY+Hx51FCtWvUll8CHeX/I3rFr3EXyD&#10;PBEcGcgIQJIqlmAMhpmff2q6jNYjjX/LgOLcTGn/ivwcHYqpFIqpGt4QtkBTUQUtbYGpqRnGOiqC&#10;qioYCYbM6hoYyisIhDJoyiqgLi2XoJCeX4w0dwGVAe1CIZ8jFMQIg4Z2QU0oKGkLVC47VI4cqO2i&#10;vyAHGloDJRVBCq1BdGqCBIJgWoDIhGjIEmNIzyjEUCHEUQXExgsoUBlIIIhkRPE4ApGxkZDTRkQT&#10;Dgqez87WUR24USkW7NQWo76uHBHyMGw/uANFTWVwNeZByyoUZ+UHIlSCJRpp9JZpvPg11mDkFMpx&#10;//l5/PT9OIbOGXCxIQSvxjW42y5Hj94LffoYdKf74U5zKu4NZWKgLQklKYfRnkF7UWDC3Pl6VuFS&#10;DJ4vxdXRZqm/4NZEJyZ6qmg3qjDVX0sF0Ywn13twe7oLw6dLMEJlME1gzPQ1YvBUGc4IIDTloaWh&#10;Cu0NrTjd1IKu2iL0tNqwMFyMh1fK8HgqHw9HnLjXb8fNi1YsnDPj7oALz+aqCaFKPL/ZiO9eXAC+&#10;mwS+mcLNkUpU5oRg/EwWX1ODniYVoXAApnRPmDTesBj9Gb5Mfm/kGgOQbwqm9xfWgWAwhcJBCV3N&#10;atVdT9tQLSYsUSVUFfJ9USnUupGljkYq7UNqvB8SFV6IlR1HDsFb4EiS+hPcYuSBF2supbCTCiHf&#10;LkCw2Mvttov5CDqCQ8djcesyKgUCobxocTajmKNQU5SOxjIVmsqpEMrS0Mxo4XEbrUNbJRVChUFS&#10;CQIKXbVWnKrLQUetBe11FmlPwmbRNuRQ7mvR2OZEijYQnkFbEBR7EL6Ewwn5Hmw+uRr7wjxwMuYQ&#10;dvpslvoV9gd54ETUQYLjCC2rF1SEXHSSDwrKDGhud6KtMxd62pHcvBTU0tPn8z0fO7kdS1f+A8vW&#10;LiEUDmPv0QM46n8EHoe2Y9uB7dh3Yj98QnxwyPMQ/MP8cPDYfpz0O4HNOzdi1caPsXq9WD79H/Dz&#10;2Y+ivExp5mKhiyCjgsqmHbOIZdMGOVS0v1ptMJRKfySnekNLK2xzJaNQ3F6+xgJ5rBc+Wvbv/H3v&#10;YQUthHcQLR0TPF2fCnepCxqLEvEscNlOLXLzjXDn8rvg8eIejXoUuYy0bYsLo97IqKmHoaYOqopK&#10;aKqqoa4kIAgJTTmtgYABrYQIoQ6UhcVIJQyUEgCKoRRgcIqOQzeSrXa2uYRCLs9RIVizkJZNCGTq&#10;kahVQUEpHpkYh3AmfAirfCgTPIzJHUVpJUsiGJjs8tgoqQNRpghDpAACbYMAQXSCXHo+kj8XJV5D&#10;pSDAYM0xSTfjrKJKaKgpoeeqQERkCKm9G3WdtShpKUZWWQbUlLSp9Lh6VjCdRY780jT6QRXc+dGY&#10;GK/A779ex5XLuehtktE+aDHfEYYW7W6czwphBONWSzoeXM7Avb4sVKYehv74RthlJ3GhyoaR81Xo&#10;OZWPMaqCO0z8+9Pd0vTkid5KzND7zY40StuqiWXQA6dL0X+mGBP9Fbg+1obJ83Xo7yxHV2MJTjU2&#10;43xbDy62nsfQqU5cu1SNh+OVVChOXL9kxs1eE+7TQlw7m4mb57Jw75INs2eNGO1UM/m1tBj5+PxO&#10;K26PlqEuNwqlZl/cGSvCoytVuNiihS5hP5PZC9nGQJgMvjBn+MDKcJoC4Ob/6MoOgtvCC94cDjvl&#10;aRU9/RlC9VSNG13VhThdXYzT9UW0EW6YVDKoEoOgSgpCEtVCLC2EjZWtgPbBzYrmyuHFygu7yK1n&#10;ldPwwubnnxiGmChfyCK9YLOo4MhRSlI5360kFLSoKjEw9KgqEguflASCGo0EQcMfYGgpV1KxUDlU&#10;UCkwETro6zsqxQaujOosWhwzrYW4z0cWWuutvBbMlNUG1DblQGkIQZBsL/xlexCnC8SB4K3YE7gZ&#10;233XS/srCCB4RR9CZLo/otIDWDQUiGESRiZ4wytgFzTGSNQ0WNHS7pL6J1RMzlxam9oGBzx9dmLl&#10;uvfx7pI3sWv/ThYtOfwifXEy+AQ27d6EAycOYD9twiaPTUzWZazgy/HB0nexbM0SLKPHf++Dv+Av&#10;f/sf8D65B5VlOXBRVdkJ02zaBTNtg14dCb0qDDpNqGQb9LpQaHUhMLDImSwKWMTsUYI1MSUIK1b/&#10;HUuW/RUbt62AT9AJJKQrYC+wov1MM6HA12iioRYL03K1cIoZkzYqN8Y/bwZTUSBuC0iloC6rpAKo&#10;RBoVQzohoKQy0JZXSRBIy2fSFxRKoRTHDGUeqy8fa3LzaAuctAdUBKLPwJKDBFMWErJMiFKlIiwp&#10;ltYgHhFM4AiR6FQAMUkKRCfHICJRRiAs9hOEs+JHxPN5oRSY/HGJ0VAkitdTKShCGWwJB7lQFPxd&#10;cvF7EuJoMSitcu1oaKxCPcHQWFOG5oZqREaEwJP+rbWrEYU1LtoVJVQmBYkZCYNJDpczQbor1Nx4&#10;HZO2jMmbj1+/GsOtyXL0NMjxZFaPm5dlmO+KwN3TGkyUxWKhPgWfMSE/u+zCKW0AlHtWImjduzBG&#10;Hmf1L8Pw+XLMsPo/XjhPv3+WFqEJC0ONWBhtxNxYEx5cv0A4tKD3VDFVRTnPNeLe7AWMnmmkJRFg&#10;aMbljjMYau/HcPMlzHfz9/TX49lgEa52G7DA93HjnBb3L2Xh5XAuvp0pw5ejBbjB82MttAn1MRhs&#10;ScTUmQycrkxAUaY36nPD8YRK4vFsNfraM2CgfchQekr9CTm0ClZzAGzZYoFNAIEQArc1hEDgxZ4l&#10;lEI4agrUONdEy0Dr0FVZgNO1JeiuE3MVnBIU1GLX56RAaSJMfPQJaQFUcb5OmnNg4oWnpkQNDzkO&#10;rxN7sH/vZqxftwRbNi3D4QNbpaXVLqoHMRRZVCBGHmgD2VaXGFFD+1BfRJVQSjBUKKUhSNG2MDpr&#10;CINqA+0D1UJlBi0N7QNh0EEYnKrNRhsft9exJRQa+biuNgslVAtRikO8do5AY46CPM0b+/034ljY&#10;Lny0/U1pWPJQ8A7sOLEO8vRAhBEEJQ125FVkQZbgg6DIwwiOOACHOx11TTa0duYREBao6e2dVFOB&#10;IYfp2ZdRsv8d23duhm+AF/Yc2Ylt+zZj9aYVjNVYu3kNk/UDfLzyI3zw0dv42z/+jL+//Sf8+5v/&#10;E3/+63/D//rX/wuBgYdQViymOcfBRZVgE4vJ7KlM2jR+ZwoYtOFQK4NgoLUz0sIIILjy05HPz6us&#10;woz4BH8sW/l3rF73HtZv5ud8Yi9zJRS2fDMKK1xU5b6IV0UijepXYxS5Q/WWp4O4l2S+g8qE1q7U&#10;bUB1oRlviM5EEUoBgWJag6LFUAqbkEcIiCFEdx6UuS6k0RaIfgKNUAN2wsBmg9JqRYLBgFi9DoFM&#10;Vj+FjDJNRvklpzJgsNIreJyQHMuEpxzjORmhEMWIiBf2IUoKYRPkBEOsAENyNAHC52NDIBctoRHF&#10;n4tOJFQSCJtYRkwMct0uNDbVoonSu5kqoaO5HhEhgQgJ9kV9QznVQB6c+QZY7enIc6vRXJODyb46&#10;fHavHz98OoHfvpzBy+un8NOz87g/UYRL9dF4OKHGo7FYfD6jwhcjFsyUJ2AqPx43S9Mxbo7GhbRw&#10;nEuPRTYrgN/qd3GqyICJc2UY7ynDo9nTTMSzuDPZgduTbbgx0UIwNOMh7cO9+R5c6ChG3+kKTAy0&#10;YW7kIi401eNsbQVGOlox1XkaEw3dGK1sxo3WRnx1uQY/jJXjWU827p5R4fbpNHwyYMYvc6X4aaIQ&#10;3w868PxiJubbk9BkPoRG63E02f1Rb2dyq46ioyQOn95oxtcPaFu6zNDE7Gb1j0deTiRyCAaryZ8+&#10;PwgOKoS8nHB6fFoHAsKdHQY3k6ea/r67LhftZQ6cqsgnFEqZeAVoLrdRcVDOUimk8UIUtzNLZSvW&#10;+8dGe+HkyR3w8FiFTZs+xpq1H2Lt2o+wYsV7+OCDv2Pl8vfg530YORaxL4GRHlmJQv6dEiqFUkKh&#10;skgvbbFWT7XQUCJgoEJjBa0E1UJLlVjroEdHjZEQyGRQHRACAghSK4AgWsKglTBooYVob3WgnKpC&#10;lxEGtVEkSAo8QzwQQBsRoDiMHWKpdcRe7PRcjx3H1iGJhSMi0Qfa7Dg0dZWitM6GdF0Ujp7cggha&#10;ikr+zrom2j3awAICLFUZjpPeu+nl38Gq1R9g3XpCYM0yaR+FZWs+wBK2Hy57F++8/yb+42//hjff&#10;/g8C4U/48KO38OHSN/Hhx/xM1vKzWfIfCA07ioICg3RjGdHRaKF1yNLLYdLKCV4fKjIvxCtOID7e&#10;EwmJXkimrdUZI/i/yZFXSDVOSC9f9SbWb1oKj13r4Rd4HJqMVGTkaKExpSI6RXTceyOB31OmAM4f&#10;UCgQVoXqRHT8VrgzUE5r94aOSkFVSHtQRKUgdSKypRJIIwhSnblId7qhcS+OGqTZrEjPsRIIOYjX&#10;aRGdnkrypiA4NoYQiENQHCGQEotIWoJwJnw0kzuaCR1PGCQRCrGiL4BJL/8nBPh8JOEg2thkJjwt&#10;gowWQbRCIUTFhSMmRcCFVYevj1TIER5NoCjiECmPgTsvF80EQWtjDVobanC2ow3yEMq+YD9cONOK&#10;/r5TaG8vl+7vV+LWobHUhKsDLXg+fx5f372M3z67gl8/HQe+GqVtqMI4vffLMRteDKgxXx2K+eI4&#10;DGUocCEhHGcjfHEh1B8TySkYU2rRp6aUTY1DZXoEFoRSoPq4N96CFws9eEbFILZZuzHWgrnBRjy5&#10;3idtnHKuqQhnG8toN1oxdrEfvS1d6Gusw/Xz7Xh4oRNPT7fjQXMVXnSW4vXZPPw2XIhfaQu+oHX5&#10;pFdDpZKBL/oy8aJbhSctSXhyWouH54y4kBeIav1BuJJ2w5lyGNbEg7hQq5Xu//DTsx7MnndAE7Ed&#10;3ZWU6e4EODKDYJcUApWBJRQuSwgcAhCWYOTbolBgU6AyT80q7ERnhZNqoQBdtGdddcVorRRKIUqa&#10;5iyF6Fdge2j/WqxZ9Q9s2PiRNAT24UdvUhr/He+89ze8xWT44MM3sWz5uwj0P07roIW4aaqYpJPn&#10;TkNpiUbaSFRAobZU7L+opWXQoIl2oalKKQ1HtlIltNcaqQaoFKoyFgFQky2FsA6nmLCdBMKpOspl&#10;xqlmBzpbHKy4ClbR48grSkdskicLywkERh9EamYExLZtR4J2YJ/3Zmlqc7wmDDmEU7D8OPLLzWjp&#10;LkddSx4ysuMRFH5QWilZWGpEY2se2k+VoqRcDAUewboNS/h/f4yPP34bS5a8hfc//Bve/fA/8Jc3&#10;/wX/8dd/4WfwV3zI8x8tfQcfExJr1y/F8pXvYjW9/2pajw+W/AlRMk+UFGdKt9132FOo5uJg4bUn&#10;oGCkhTCow5FFAFitYpfnGFrneFhtYgu9GGRmxTO3/BdHHwiZjVtWICjMG1k2PSzODGQ5WLSVkQiU&#10;nYBJjPZU56CgyAiXSy3dq1Ns9V5EGJQ69Si1a/CGmFykpCJIzy9EsisXqYRBOiGQ5nRBRSiI0All&#10;YLNQDWhoCxJoC5IQlRyPUDF0KEYOaA/kyXEIZzUX1kD0EcTQJsQLQETTS1ItpKQk8Muh/OexsAoy&#10;wkK8JoqQkF7PEB2K0fRkCkJFKIxw0adAgAjAhIv5CjFiREJMXkqkokhCcUkROjqa0dZci46mGpxj&#10;xZUHBSA9LhrdLTX0qE5K1EzoVNHQJYciRyOnXy/F/ckuQmEQPz6bxI/PJ/D7q2k8nenGJbHmwR6L&#10;fvru3iRfDPN9TCRrMKxIw0iUAhNRcZiKTsdUghaDCUoM6bVoSAzFQkc+bl6qwE1aiM9v9ePlzT4s&#10;DDZIIw8zl+rw4sYQbgyfRR8TfpjvcbTrIibPDmOo4xxmu1vxYrgVP1Nd/HS5Dt+cyceXnRZ83ZGF&#10;7y9Y8eMQIXUmHY+6k3C/PRF3mxPwpCMVn5xKx6seCz4fyseTXjvO50fCGb8HaX7rYKR3vjNSi6/u&#10;ncNvL/pw5bQFGfKdaHTHo76AF51BTFgKgjOLIJD6E0LhpFpw2cTyZzkKnYn09UacJkw7q/KkKc7d&#10;AgoNJUxOWjJeYKkEQXpCAJJYfeKivbF6xT/w9lv/izD4O5PiTSylKli7cQXWbFyOzdvXYdOWNVi3&#10;bimOH97JvyNuRsILkRWxiDAopTIoFxuxsvrWlRnRUKpjqNFYpUEDFUJztZaKQSyX1qKl2ojmKsKB&#10;SqGjxoK2GrYEQleDDV31Oehm21FrRRurfFOtBRZTNK89bxSVahATfwwJKb6ITfWBg3/zRPBOBFAB&#10;iBmMCbpwHA3YiUxXGgy2FCgzYlHZ6EYj1V11owtKKgZPXw+E0k6otCx0yYE4cnw7duxe3HLtv/63&#10;/w/+9Kf/ir/97X/iIyqAFSvfpnKgUqJt2rR5Odas+RDLl79DML4tnduwcQnh+TYlPxXD0j/D138P&#10;8gp0TPgE5FgT+X0kwWyIgYV2IieTIDBGE3AEgSUWJtpgpysF+YViCbcW5eVZUMT6ELx/xspVb2M9&#10;AeXldwQJadEornSjuMqN7Fw94tLDYaU6SBYzJG2pyM/XS3ZPdAQXO3QoIxRKePyGkkmfYrMjxe5E&#10;isMJpcuFVFsOUmkLUszZkKvUiKQiEH0EofTzwbQHMgIgktVfzuouZxuhiICCAJAlUQUkM6lTYxCX&#10;pmByL3YIxiXwcYICsaJPgIktFxARqoFJJ/oKIgmXSJ4LlVHiMKL5ehnhEM7fK2AgbEaoIlSatyCU&#10;QqRCgZi4OEIhH+1t9WhvrkFHYxXOtbcg3NcLqdFR6KyvYNVxoYYXdWN1Ps60lGP0fCM+vTWK109n&#10;aB1u4ffXt/HLV9fw2xfX8fn1YZzOSMclZSxG+X/MxCZiXq7FNUUmZmRpGA8nIBhTETwfp8W4IhWX&#10;qY5aYoIwV2fH0/FWPCZYxNDjy9v9uDbcjOvDVAqXGvHi6hCu957G3Olu3L3Uj7n2CxhrOI2xpmY8&#10;H+7Ad1N1+HWqDN9fdODLUwZ83qnBvfI4XCuKwv2GeDyiRXhKC/G4W8PWgBfnMvD5pWy8uuzEows2&#10;9BZGwRXrAUPIJljjDmK804Uvb53HZzdP4bdP+3Ctxw5z7C7U2mUosUTCbQqBXfQtUDE4ssOpECJZ&#10;vaPgtMlht0QTDHFMTvr0hny00o+2USl01wkoFDMhnchUy5AeT+tACyFuKiMPP4GVK97CqjX0s5uW&#10;YRUr4ar1H2OjBxNmzyZp1yExVr5uzRJ4e+5DsejlppctdNHHFmmkqbsVJTppBKK6WI86QqG6VIn6&#10;SoKBQGgSIYYmq3QSFFpraB9qzeikImgTfQn1tApiFKLWjlP1doLCiq7mXNSWZcJKGV5UoEJGRjiS&#10;03yZ1PuRX6KF2ZGIIPlBxKYHYp/nBhwN3IkToftwMuyAtAZClhzEIuSNI94e2HtkPXbtX4XdB1Zj&#10;/6G1OO65DZu3fIQlS//C6v93Vv+3mJB/ldp9+zfj0OEt2LlzJdaxam/dsgwb1i/B+nUfUkm9i+X8&#10;nJYToMtXvMmqTtux9i3aiv8Ob79dEhTsjlQ4GY6cREkpGJVRSONnnZpACCf506Idg1x2iHbBh5bc&#10;DylpgbAzwZMSAwiEN6kW3sEa/j2/IE8kMQdLqvJR21QOo1XJ/zUC6swEpOnkyKcqcYmFaGJYmOqg&#10;zGWUoog24o0UC5PfmkNrYEeShWogMwNhaanwpWf3i46Gj0yG4LhYhFARRCQpqARY3QUIWMVlCQQE&#10;q7sYKVAIIND/C7mvYMSlUgEwoWVM7GiR9EzU6NhoEk0mjTBExfA5gkF0HEbRFkTE8ByfXwwqhRg5&#10;VUE4gmNCqUTCECgPRlB0CIKjwhEmp4UgHMrKCnCqXUChEl1UBmfbmhDu44UMKpmJvnPoPd2CM13N&#10;qKvM54XmZBUpwrXxs3hxdxxffyp2rLmHX396ADB+fDqLPrsB/YTblZhY3JbRx4fpcDtKhavyaIyF&#10;B2E0PBxTkTFYoHKYiUnEZXkUBrSJTNQqvLpyBrdGWgmEAby6M4Cpi9W4ycdzvQ14PNGLue4O3Om5&#10;hOd9Q1ioacJEaQ2masrw/FI5vhq04cvzGnx1WoNPmlPwuCkZNwiF+dIY3G0gELrUeHHBhJe9OXjR&#10;68CLPicenM1Cdw4T8/i7kO/6E5TeS1Gu98HNPlqPuxfx2fUufPfwHOg9cJU/Z47fiWKqgtyMIOSa&#10;Q+EQ8xJEX4JLQY8fxQokdnUOh1bpj0R6V6clCaeoFDpq8ynPi5lwxegkFJoq7TD9AQURKbF+iIny&#10;xratK+GxYy397AYqg9VYw+q4btsqbN+/BTv2iU1KV2D92g/h77UfxblGFDjElGY1yqgUxC5A5bQM&#10;EhRKxb0PRehQT6UgoNDAtrlWj9ZaWoeaDKoAE1ppH1qrzWivt6Gz0UFYWPhYDEvaqSxy0N7gQGm+&#10;FmW0JC2NdqhVgQiP2Iv4JG80tDgRx6Ty9N+GsJjjOOa7HdsPr0Iwvfo+n+3Y67UV+7y248BJD2ze&#10;xfe9bQmWr3kTy1f/jeD7O7ZsXYK9+9Zhx441tAxv4t//8t+pDt6Et+9B+PgfxLFjW7Fl8wfYvOl9&#10;bKA92EKfv5m2ahNtxrp172Hlyr8z+PuW/01KZDGUKO7sJPoGrDkJ/C7iJauQITZ1SQldtGlx3ot7&#10;YvK7UcQcQ2qqP+LivajCPZFGMESGH8GqVX/HMsJGWJPYhEiUVOTDbDfBkWeFPlsJFYEQLDuJOP5O&#10;gymB9tsAt9gbUwxH0maIKHEZ8Ea8UQeZJh2BibHwiZHBSx4JXyZcIBM1OG6xryA8IZYKgckvlAFV&#10;QkxK3B+jAUxwVvRY2oCE9HjCgEqAFiKKlV0ugEGLIOProvm7o+PjKd/4s0z6GDFdmVAQkzmEQhCz&#10;FMPkVARioVNsPJ8jdPgewvgaYR0iEqMYYhgzDCGyUMKEr4uORGV5IU53NqGlvkyCwsWuVsSEBCBb&#10;q8Lp5jqU5tpgz85k5TOhqsjBiyUP45fb8ejmMF49vYLvvrqJH6gWfvzmFvDdE0zxQxxOScSsLAZz&#10;IdG4FpmA69EKLPBvToYFoT8oECOycMwnJmE2LgEjBFdruDeGSfjXNy7hxkgLXtzpx7PrF9HXXkCV&#10;wOTvqsb18224Tjg9PN+FX2ZG8NnZelyvduEmfe9cnRJ32pLw7FQKXnSk42F9Mm5WxuN6VRJu1PDv&#10;lMdgsiwaU1VxGK9KRH9pHBpN3shL2g2t/0okH1sCi2wbLlWn49dnvfjlaS++ut2Nr+904+enF4Cv&#10;B3FzyA1r0h4UmwLhzgyFzRQOMz11GiunLOoAQoJ3ITBoF7Ztex87d3yEHVs/hJFW60xbOatuPmV6&#10;EaX5olJoqcqlfYiCuN+kKjkE4oamYphxv1j4s30NpfQaqoLl2OSxEhu2L7abPVZJ8/vF6EOg7yEm&#10;axbVAv0rk7YkTyXdy0DcCbnyj2HJaiqHunJaiCq2tA2N1To01+ipGPR8PxlMfMKA1qCN6kBM/DrV&#10;5CIwcvganuPj5lobGqkWqql2OlvypLkQObY4pKT6wulOQVO7C378n3ceWI5j/ttxnLZhF9XCkbD9&#10;zIET2EhFsP3oRiqHQ/CLPIF9R7di3ZYlWLXuHaxY/lesZYVfQxUgoLBmzQf461//J956598QJEZb&#10;/PbCk0pi396VVAdvYevmD7HLgxZqAyGx8UM+XgKPbUsJjQ8X4bD6Tby35BAAuykAAP/0SURBVH8R&#10;JntQVJKJrKw4ZBjl0oiDmJ+gU0ZASdWiU4UhixbCaIiEThtGixGP7GwxmUomzXKUy45h4wa+rzXv&#10;UKEsgVwu7v9QSDDkSR33YjTviM8BfExILSE4EpPDaN2ykO/844YwLrF0OpNhxBshTDjf6GB4Rvgh&#10;gPI8kJXdX87KzIQMFRKeUj6c0j+cFT1Capn4tBKRPC/nYxn9u0hqMX9A/seIQ6hIZiqIUJ6TJcUR&#10;EnEIU4jqT6iwjRE/Q5Ww2JkYKVmFSEU0wuVUDdHxkLFSh1IRBEQEITiatiFOTHUOQUhMMMKpHIT6&#10;kBEoNRWFONPRhM6mKqqEekKhBTGh/vTJRvSfP4vJwQGp7TvXjTOtdRi40Ia7lPKvHs/iB9qHn7+9&#10;i1++u4cfvn4MfP8FJiuqMBiXRnuQiOnoCEzxs5lJlGGeamk2TI5LQQHolftjhBQei5ZjmFaoXe6F&#10;05YYfHH1PB5Mn8bLe0N4OHcBl1oKMd/TgvlTDZijkrnWUIBPz1fh5bkCVn8VJooiMVIQhqGiEFxr&#10;SsSjLh0etmmpEJIw7ZJjzBGOHpMXGpKZzNHbUJLIiyZlP7KitsAUtRWZsu3Ijt2PUkMgmhy0O2fs&#10;+P7hGXx7vxuv73fh2wfd+O3FReDbccKqGFb+njMVqchIOg4/zy04dtwD6zZ8hI28UNeueQsfL38T&#10;777/Z/zjrX/BP+iLLZlp6G6tZAXO+wMMYuJSEauxG/o0StqEYCQnBCJW4Qd5lBcr5wZsopfd7rGa&#10;UPgIm1ldd+xbia07l2PrjpXYe2ALtm5bg7DQkyguMEt3bS7K10kLoiqLMyQoVJUSCGUEBP2/uGlJ&#10;bYWWoZEWRTVXGxb7EypFZEgqoZXJ39ZAu8BoJiBEtFEVtFA9NAlI1NnQ2uCEOUshDeGp9aFoaM5B&#10;VX0WDp9cjw0736dt8KA6oJoRt4jz3oYT8mPY7b8Ta2gXNhxYB1/5SXgGH8KeI1uwbedqHNi/Ebt2&#10;rKLqeQ/baA1WLHsbf/nrv/Cz+wtCIk7gJG2ANy3HsSMbsGfnx9glPoctH2I7VcN2ttsIAwkKBO9K&#10;qo41G97Cu0v+Fcd9dsJdYITFkowcs9ixKg12cwIM2ggYdJT9yhAkJnghQXSIxh5HajIVsdgQJ0su&#10;jeDIIg9j9cq/0aIQCqs/IJS2ws//GLZTua2gnfvLO3/Bn9/+D7y34l0sXf0udMZEFLgzaB3ErfkI&#10;6DxxJ2qjNJnpjag0JiEjnCogPDEaYQIEBECYUAlM3ghWedGpGMZz/wRDFJVDuLAEhEE4K3aYPJxJ&#10;LdQBgcBED5aF8XXiZ/la/nwYVUdoTDRfw98ZGcbkD5deK9REJG1IOO2HUAqRlOlRrNJhkVEICg/l&#10;7wmVbENgdBDbQP6OYCoJKgoCQc6oqy5Bd3sDztBCnO9oRG93K1L5Pk411WFmZIj2oQu1pcWwZ+lh&#10;MaQhL0eHHlbu2bHTePFwEj9+cRO/ffcAv4j7/H//GeabW9EXq8KV2HRM0cKMJIRjIjEM0/zbE5FB&#10;OBN0FGcVxzGYGopxwuJyXBhGSOyX4/X4ZKELV/ub8XiyB/cGOjHfXYnng6fw6DyhUOPADV6gN+iF&#10;7zbpcbsxAbOVURgjEIaLgrHQkIibTem4Up6Afmso2lIOozp6ByoYVfH7URK7F9bwLdAFrUeqzyqk&#10;B6xDloKQ0PmhxhKBWms4pk/n/AEFYRtOS/Hrp5ekWY7XBgpgS9mHJzN1uDHRAO9j67Bs2V/x9nt/&#10;klbTLf3473iLxx8s+Qul59u0AiuQJ26Z31hKIBAGdUXooDftqC6QlIIhXYY0KgVxl6m4OCoFmScT&#10;YDV27VyD7TsIha0fYe3Gd7Bp+wfYvns5tngsw5btK6V5+UGBxwiDTOS7xfwErdSWFRpQQZVQIaY4&#10;l+sZOtSyraWFqCMQ6io1aKkxUCEI25DJ95ApQaGtLkeaqCRCDEG21rElEFoJhibR39DkIGwy4Xan&#10;w2iSSdvAN7U6kW2Lx6Yd72LZhr/QJmzEfkJhHxXD/qDd8I3zRHByALYeFysnt8Er4ih8I47BJ+QQ&#10;FInBtL5+8PIiNFa/xer/EZYTCv/2b/8df//Hv1J9HIF/MC2E7w54ndyKAJ8dOHl0Ew7uWYnd25f+&#10;AYUPqJgIiO0fYv2mt7Bpq9gG/i0EhR2EI1cNizUZtmyxI7bYDTtK2pJfmRYgRRyvvcT4kwwvpCR7&#10;Q0WrJ9psC9V8xGEsXfoftCf8ves/xodL3sb/j+/r39/+d/zjo7eweus6xDDPvcN9ESwPoKUwUUFl&#10;wJ0j7rFhkKBQlCt2Y6J9EAkfk54MhTKFbRLkqYmQpSSw0sciQixRTknmuWRCQsGEF/0JCYQC3wSh&#10;EEVoiCovjRoQKLHJVBAKsbyZlkAcEwphtAuhrKpCJYSzDYwIpgUIln4mKp4JTksgQYEAiJITElH8&#10;+UiCRhZJYERRHRAMsiAEyAIRHBXE3xOGSFkIPVQgL5ZinKZS6G6tpxJoQM+pFqj5N8+0NrKyiI7G&#10;IkrOUl4sZfSoblw604Cbs5fw6NYwvvucQPiGQPj6Dn5+Tfvw8ye42tGK3iQVxhTJGJBFoD8pBL2U&#10;k5ciD6JXdghDWh+8aDXgk4YM9CUH4lycD2aK0vD11WbMXMjDaEs+7l9oxkJrAa63OPDDeBNeD1Th&#10;QYsZN6rVmCmJx91WFR6cSsXd9iSMEwpnTcfQbTyGTv0JNKQeQl2SiMMok+9FXvgO5ARvgd5nDRIO&#10;f4iIvW8j6uCHSPXfAEfqMVRmhaCJqqLBScB0ZeHru52EQTe+udeBbx914bdXAgoTuDVSCiPVxq3R&#10;Uuku1T3defS6b2Lt+g+wa88GbKT/X7bmPV6gy7GG53bvWitNue1oLEFbdT66aovRLSxEXTGrtItK&#10;IZJKIQjpKVQLSfTqYYexe+cKBq3ClqVYt/E9KgVK5R1LsIdSfIvHx6yMy7Genjow4DCKxI4/Yisw&#10;qoSCPNGfQOtQakR5kVgmLYBgQGOVkd+vuHGJHg20Da21hBQrfHttFkHFEPaBMGhvyiEILFQJ2RIY&#10;Wniuk4kvdnkWIUY1CgvUyMyUoYavqW2wIl0VhPVb38aO/Suw7QDj8CqcCD8Az6jDOBF5iFDwk9o9&#10;Xltx2H8XolNFp+MJxKeHQKWLhl/gXiyjjVix4h/SqMLf/vavVFh/lvZrDAo7Bm/fXfCihfA9uR3B&#10;frvh7+Xxn3DwoELYvPFd7PT4gHaNAN7+Dj//fyA4dD/sTqV0y3mTIRqWDLHTdoSkBDIzIpAl7aMZ&#10;A2t2rDQK4XIkS2EVC6dykhBKeL37wZ/5/S3FB0vfwYfLqEgO7JKKs49Q3FS1Bns25GmxiFXFwkQY&#10;iNXFYsm0WARVJE111i8qhWiCQIQiPQVxynTEqRhsY9PTEJOSitjUdMSkpkGWnEzLsAgLWWIcImkj&#10;xGpGuWjjo5jYQi3IpIofRiiE0EKERLPiyyMRGBlOdSBHMFsBBZHcwjpE0hZE0euIRUwRUYRCVCSi&#10;ZVQQEkSiJAUSzteFEAT+UYFUDwEIJxCiCJCwEFbJ8kJc6G7Duc5mnGtvQk9nC5VCFC+eKvSd7WIl&#10;qaLnrCAQ8lBdbENDpR1n20txbeocvn42hx8/v43fvn2AX38QOyE/wURbBbpTY3GRauR01ElMWWPw&#10;oEqFJ5WpaFdswXxFOL4azGKSp6M78Qg6Y4/iep0GrybLMXUqG0/7qRh6ajFfY8TTLjN+pJf/rt+O&#10;R3z9VFE4rtcn4npzIgYLgtDn8sd5qw8a0w8gP2ITKhP2oSrxIIpi9sIRvg1GL6qCg8sg3/UOFAeW&#10;IO7Ix4j3XI5UqgSDbAfc6pOoMAeh2R2DzuI4QsFE29DJ6MCXd9vxmlD45dMe4OtR3Bgohil2B24M&#10;F+HnzwbxxZN+xEQdwoqVb2LTlpWUxRuwmVV+E6u5AMPefeulxTKdhIJQB11VBThDMJxtIGCpFPRp&#10;EUindZBuVBvvh5hoT+zftxp7dq/A1q20EATEVo8l2LVvBTZt+4DHy7DNQ3jsDxDofwDFRZnIo0JY&#10;VAuEQtE/lYIYllyMOoJBQKG+yoCGKj0axZoHoRSotsSQZEu1SYJCa0O2tIV5k5iwVJ9N+2AjDAiM&#10;Jhuq+TsqaUcs5hgUFqrRyOdKaFH0xigcOLoWew+txta9H2PH4dUIiD6Go8G74SM7jJBEL1rp4zgZ&#10;vh/HQ/awIJ5AXFogQuRHkaymEo44hCXL/iwtVRbDjH//+5/w9jt/pYL1p1KgWgjYB1+vHfDx3I5A&#10;7x0I8t2JQB8PKbyObcLhg/ysdr6HDWv+jXD+Mz744L/i+PH1fI86aWMVk0FO+8CktyUSALGSTVCr&#10;AghhP2jSAyX1oNOGS4um8vPVKKuy8D0dx/sf/w3L1n6ED1ctxVE/b2S4xApkIxINWiQZdYhRpyIl&#10;S4tEfQqsLhNyqQbzHYQBoVDsFLf9J6wdOryhEBOQUpIQm5aKBJUS8QwJDulsGeIW2Sk6I+LVGsgl&#10;MMRJ9iGCKkHYBzF6IKyAWLAUGhWGEEYQ7UOQjB8egeAfESrBIUwexTfO46gQSRlEiqHG2MVFT8IO&#10;hEeEIDQ0EFGREVAoqEBiZAjiORGSHRE2Qx5GIgYhhokfERYgKYXzVAcXTrUSCG241NUBXXIcuppq&#10;UV9WiKqiXNQUO1FX5uIxL5Q6N4Z7m3Dv6mW8vD+B188X8MuXd/HLt3fx28/38XS2C1dqMnA5Mxit&#10;8btxsyEFX4qk7lCjVbsZw9WeeDSQjJvtcTinPorulKN42p2Fz4bz8cVoOXDtLD67VMWf0+GzC2Z8&#10;0ZOBpx2pBEIoLjv90Z9Pa5BxDBUJu1CTcgB1rPbu8J0oiTkIW7AH1MdWIHbP2wje9CfIKG/j9n+M&#10;pGOrkOa7AcrATUgLXAd91FZkJ+yGS3UE5Vn+aCuIRldpHMa7M/H6QSdVQhu+vN2CL9n+8OyMtIXb&#10;3ZEyaAmeOxPl+OWzfrx+1i9tubaFFWu76AAkFDbtXIstVAhbKf93710nLVo61VgkzVMQULjQUIYL&#10;jeVoqXBBkxQqQSElwR8JVEuyqGPYSf+8e9dyeHiswI6dq7Bxy/s4cGSdpBY8eH7nrtVMgA8Q4LcP&#10;RbQLbrcK7lyx65ISpQWiX0H0JxiljsYKJnBViehPoEogFIRqaK42Uh0sAkGapyDmJzDJW+rNUgg4&#10;tBIKQi001prRQaUm7p8o7Vqcl46mBhYFKgeHncmWmw4vXw/sZXJuYMXeuncZTjL5TzCC6NdFhMR7&#10;IjLFF56huxFIBSGLO8midhiK1ACEEg4fLf8zVqx6Cx9+8Ff8z//x/1At/IkFKwD+IUfp5ffCjyDw&#10;p30IpmoID9rHlsd+Hgjw3orggB04cYSf0+a/wmPL37F69b/ixIn1THAV36saxXka+nu1dP8MMWqS&#10;nuYLVZof1Km0C7QO8dHHkaA4idSUAKg1YcgiQKJo4477HuB7DUCsMklagRytYmHXKBEsLDwdgV9s&#10;JA4He2HTvi3M6zgCOQsFDgLBzs8pNxPirtN5YkgygrZAsgoMeVIiEtLTpYijQohLSUeKSodUvQHJ&#10;ej0S1GrJTsSkJBIOtAe0BhFMXjFSIIYURXUPp0wJJQzCeD6EERglOhNpIwiFoLAQCR7SkmhWezG/&#10;QfRFiI5DMX9BbJAiE6MQhEd4JAEiQEHIhBIwkmpgG06lER1NaxEWhEZag56uNlw81Y4L7a0439aC&#10;jLQkXjwVknIY6T2D/nNt6D3dSAuRj7aGPPRfqMf9a5fx42c3aB/u43fGbz88IhRuUz304NmIG68u&#10;ZaJd54GJunA8GzbhRlcSKvUrcb56L+4Nx+L26Tic1R/BpQwfPDudgZd9Nrw4Z8PzbjcedOXiWoMe&#10;89XJmCiS4aLFH2ezAlCk2A1r2GaYgljpPVdC77kGefIj6C8yYp62I2bXUgRv/Acitr+N6N3vIY0X&#10;idZ/O7QB26AJ3gZr3H5YE/fBlX4Q+dojKCZcmlxhOFWsQHdZLK5ddlIltBEKrYvt/XZ8/7iLUOjH&#10;4yu1yE7ajUczNcC3k/jhxSBaSlU4sOMD7NuzVlIK2/Zswrbd67Fmw4fYvWcdKksshGsxOqvzcLqm&#10;EOcJhbN1JWguc0CbGCqNPEhQiPWBPOo49u5eiYP712HfvnUEjVAKH8Fj98fYuWc5DhzeiL37N2Lz&#10;po8QHHgI5WVmVkWtVOVKihZHHmrLM1FTmkGVYEB9eQbVnbAPVAmic5HqoK2O30ldxuKQZC1VgrAR&#10;QhEQBi2SWshGU41ZihZahLYmO8HgRH11FmoqMyUo1NVkw5QZg5ISo9QZuGvvCmymtz90YjO8g/ci&#10;WKyOjD0Gr7C9VAee8KdlTNaFIyjqCK/Z40gWnX3qUPiH7ceSj/+N9uFNrFz2Nv7lf/wXvPnmv7Ng&#10;+cI3SCiFPVREu6Q+hWC/nYgK2YfwwN2ICNpNQOxCaMBORATvRHT4HkSE7sKRwyuxd+9SaSZjaYEe&#10;BbQRpYRCjkkBnVgApRH7akYi2yiDiZbCwPegZ4hRCGOGDFoxSpGZAJUhke8vgfkZiwDmyy7PI9hy&#10;aC/W7tmOjQd24mCAJ4KozGWpUXCI/RlpEcVt4opydCgVcxRYCHKtSrwRl5oMBZWCLCGeFT8eMYmJ&#10;iKUiSExTSpGm1iJZq0GCRoVEhmhTdGokkUAJVBkKgkRGoIi5BVESIAgGAYm4GFoMBa1CBAJCQ6QI&#10;pQqIFB2TtAohkVQMfOMyYUFE/wTPCyBE8rnQsECEMfkjhEIQNkJGC0KghEXyMX9OLHoKC/ZjFSll&#10;wnfiUvcpXOxsR09HG2wk5OnmWl7Q1agqtNMzGWE1pvDDVECdFoZ8fuDnO4sxN9SGJwu9+PGTefzy&#10;jdgi/Q5ev7qA2wMmVn4TurJ3Y7QxFHeGVJjplqM882OcrdmJW0Ny3D4fh07tfvRafPGgW4cFWoKZ&#10;CgUu5oSjIzMITRovNKiPo0Xvw/BHkz4YDtkepByjBTj4Low+a1Ct9MPTgWbg/jSejZ5HNJMmYtdK&#10;JB/d+P/n6q/iI0mzbE803+7Dfbgzt6fP6a6qri7orErODGZmUoSkEDODu9wldzEzMzNL7mJmZmZW&#10;MGdGZiRWVRavWZ8pss/Medg/czc3Z9v/vdZHhlBWk3DbG4jkiRrJ6hXFkyc/1ArltAu16c6oz3RE&#10;S64LukrU6Cn3wUhNED5frcAfCYMfHtTjT09aGK34y/MO4M0gvtqpRWGcBbYmC/H3NxPSMm6f73Qh&#10;I9oFpgZncV1cqOTaGZw4fwgnTjNJ9C8QCgloqyMUKnPQXpWLDjFTsroA4tqSIV5CKTjA19MGandL&#10;ntgG0KES0KXCuEnFcfXacb7mMdqIgwTCGdw1uozbd87j/NkDcLK/SyjEIS+fXp9gKJSsA8FAGAgg&#10;VPC+hnDQCFAIpUAo1FZEv1UKe2qhiXahiWqgoVqohLdtCW+jgWpAAKGeEBCNjdrKRNTxdn1tGkr5&#10;mnnZYYRDKiwp669cPSiNOzAwvQgbJ1ZzuS6cCAZzhxuwcr4NC0cdKlQzBETI4RXgQJtrBs8Ae1jb&#10;38Kx47/D0cO/w6njn+JXv/yf+Gzf+zyvrWDN38Ka/52TA20Hj3NhuInrVBIEbnw9OUPcl/G/lfG2&#10;ixO3LnpwdtLlZwuXJpVlpwaiQBpp6I+kJA/ExcgRz+QX19aIIxTiuU1OEONLVEhL80FKij/8A/hf&#10;WuhA1/gmLty8gLMMfRtjuAWpEJ4eDVW4NyK4jc+LR1FNLrIL46nSxLTpcBRSHRRyK6Ag7r9j5yKq&#10;tlxKbE9/PwLBB55+tBJ+AVD7EA7+AYRCCLzCg+ATHkzFEML7AgyhCAgPgz/Vg28QgSHaIDzV0kQl&#10;V3fR2+C21+tASDjKWOnlMklRyKki3KgaZEJNsPILiIgQikDm5koV4AblW9Ug4CFBRgyg4ud0IRRk&#10;DKU41sGGPrMI/W0tVAot6GsS9qEFRenJyEmKJhDSoC3J5smVSeuQhOK8OFaeJPS2F2N7sQuP1/rx&#10;eldcP2EVf/16HX//wxJ+fNOH+2OJeDOZjO5UQ4xVO2B3wh8bQ0qs9DlgecAGmyMu2OhUoj5UB72p&#10;tgREBAZKHdGXY4eWOHPURRmjLOgOigPuoCzECIW0CBkeOoiwO45U1Tm0pltjqSEMPXme+MNWP77e&#10;GMW9sS54W+jC2+w2QizvINHJBAnOJoh1NkSyuynSPM1QEeeKpiyCp9wPw1V+GNcGYJwwmGmOxEZ/&#10;Cv5wrx5/IQz+8rQFf3vehr8+b8c/P+/B31514OsHYpHZUHzzsBN/fTaAfz4fAr5bwN/eLMBToU/J&#10;fwSnLx3H+SsncOrMPhgaXiIUhDzPQQuB0F6Vh7YKMaqRUChOR5CnAwLUe20KXmpbKGRmMNK/BD2d&#10;c/TKZyQAXL9xHLdun4CewTnc0eX+22elUX2u/F5FhbESFAoJgXxuiwvCpbEKYgRilRjqXLA33FlD&#10;+a8lEAQUGiQY/KQUxGxIhmhD0BICDNED0cjkb6pJk3ofGmv3Ghsba9JRLwY3EQqFYjGX3Cjai3SY&#10;m1yGIf39sZPvwcLmujRuwUms3OxvBaW3mbSOgq2rHgJZhRMzgpGUFgyfQBcEhsrg6KKP48d+hxNH&#10;3sPJwx/j17/4H1QNn/FctYW1ixEsaBOcaTvcXO9ATtWhdNGF3OEmPJz1ILPXgYIAUPA1FK6GkLsa&#10;wF1hSttsDOniLxlhlPTBKMkKIwDktA62CKRlCfa1QUyoCyIDHRDqZ43oCGckxFE5xCqQQ1WhdDOV&#10;Gj4Pn/gY+098AgsnU6TwvC/Q5iKOisAtQA51mBJBCb6oaimSlqcXC7rkpYWgNDMS5bkx0ijT7ORA&#10;vGPvQs9OuS5CDAry8FJD5eNJKPjBk4DwCQiUIOAd6g93P6oJehMfSS2EwS+UERyGgLBIBIZHwj+Y&#10;4AgIkODiQYshNUiqlVLyC2uh9HSXFlZVihGJBJGrAIWcW96WERRuBIKHykMa9eimoCoQjY+Ei9yd&#10;r0GV4eTixB+b9oHwkDnZopZKYbCzFYNUC/0tzeiqr0NFXjZ6W+rR2aih98wnGHJQWZgmLSKRmuAn&#10;Da2dHqrB9lw7vrw3jr9+tY5/frcG/HEVf3rRj+XWGCyWe6M64BqmqpzweCoAW6NueDLjie0xGWW6&#10;qwSF2vDr6Ey34OPxKIm/hlLajdYUU2iibiPL8wwhcAAh1vvgZfQB0rzOoz7VGCvtXngxHoeRQiXq&#10;Ehzx7VYvq/g4dia6EeRogWhXO8Q6WSKVvjBFYY80lQPyAlyR6WuLmhQ1xmpjsdyZis3+NGwOpBAG&#10;qXgwnotXC6X486Nm/J0gEGAQ23++7CQUuvHP1z14vVGJtaE0/PXFAKExgL8+6cc/Xo0RDEtIjnTC&#10;ndvHcFPnIiv7aamh0cT0OqrKKb8lKGRJUGinUhDbhtJ0hFIpBHnaI9DbAZ4e1jz5zWCod5lQuADd&#10;WxehS896VbRN0IZco4K4fEXMmjyMQwffo6owRTGrVH5BhASEoqIIVJYSBm/tQ1VBJGq4reG+WtqG&#10;GkJAtCnUc9tSQ1Bp4iUgiEvGNdAyNIguyLfRTAA016UTCGkSDJrrstBUm4FaTSq0VUmEQQotZyoV&#10;SBK9/Q1YmF3D2XMfw8FJD0ZmF+BB+AaFOVEh08dHyOBNuxAt1jZIYTEMEJeMUyM+KQAKhRmOHvot&#10;zp/6DGePforf/vLfcOzYZ7S51rCTmUpQcCIU5LI7THgDeBHsajcTAtiUgDAgEAxofw3g4mJMVWxE&#10;yBiz4DGJU4KQnx2BgiwqBiZrYqSSdkf5dsakG1K5TY7m/Sg5EgmDeIbokcjPDYfawwIHDohFVj7D&#10;8XP7YeZgALmvM6LTQ5GvyUQIP3d8TiQSciMRnxmKWH6vwlyxrDtVghjmnM735e2S7EhCwdGSyWbL&#10;xGSyiaHLohFQQWkvo1xiNffy8eKP5EMA+FNFeMHVQ0klEQAv/yBKqRB4BobCOzgUPoSDn9gG0mIQ&#10;DCLUov2BgBHTnT181FATKB5i1KJMTkJSDXArcyUAZAoo3Gg3XBXcp6QSEFsXgoP2gp9BoVRKV35y&#10;cXElFBzpYZ35w9pTIpagr6sBA1316Guvo9zV8GQqRmFWOtKTYpESG46spDikxUciPYGyLCVCakzp&#10;bS7G/JAGrzYH8OOrWfztm3ng+zX84ckkqoPt0RJsAa3XRaxrnfF01BvrA64Y1ZpiusmWSoH+vVcB&#10;TdxZVmsbPJgJxVSrDI0pOigJuYCcgEvIVl9Cgv0JFHpdw4xWhQejYXgxHYv7PaFYrfRFGaVpK//c&#10;N6visnDT2J7sRby7K5KVLgSKDIkKO8QoHZEaoEROmBoZrFAdRZHYHq3A7lQpHUcZHi6V4OlqNb7c&#10;bsTXuw3489NW/PikGX951oI/cyvUwt8IBrwmCB534LvdZkJiFH97MYw/Uy387cWIdN2ITnp1k9uH&#10;cZeV/LpodLx0FHdY9cvL0tDEKtNcmUnbkC8ttCIWbtUWJiNYZYsQb3uEiN4Hdwt6ZQPcIVBuXz2L&#10;y+eP4+zJAzjBynnwwIfSlOnDrKaHD3+EI4c+oLJwRlFBvNSoJkFBTJcujkVVUaxkG7RUCPUEgmhM&#10;rKmIkEYz1pbtzXlo0SagRSPmORAM2iSqghQmPwGgpRqoJsRqM9FCEAilIMYrNBEQ4nZ1RSKhIAY4&#10;pfO9EgifJNiY3sBt2pxTx96HjbUObGx04M3vEx7hjpAwBbx9HfeuzC1Wrg5wo3f3Q3IKlTErrrnp&#10;TRw+8C7OndqHg5+9i//4xb9g34H3Ye1oRvtgBjOrW7B30qdyMKFdNoWLnCGz5NYa9lRKzm4WkKns&#10;aK+ZZx72kKsd+Jg5MinncwmFIgGGDLHOQQCS41VIiaOFIKREm0KimClJUKQleCE7IwhZLHJlpQnw&#10;5v9xlN9FQOHgiQ+hY3IDNkorhKYGI7EoAUHJQQhODERwPIu9vwwxMX4ozKaNEz0PzIsSWgsx96FI&#10;jFOwsTUlreiF7Iz5Rczhzj9NzhPSVYwFoIRXUL67CTkvRhFK/l8lJbx3QDAVRQAVgBouSjXcff0I&#10;ARH+tBKBBAZtR1Ag/Bi+QQEEBm/TYvj68BiVJ9RqT6g81KSuO5WDCA+CgsCQe8BdAgTVhcwJMgJA&#10;UhQyKga5kluqBNHe4GgtzXkY6GlAf0eNBIXetnrkpCQhN134yVK01FdRMdSgta4KdZWFrC4FGOio&#10;xtOtCbx5NI1/0Db885sVaRVk/HFdgkJVKH17gCEq1GewqnHA4yFPrPS4oDD8MDqL9XF/0g9rvW6o&#10;TTiD9U45Nga9sNDijtlKVyxVe+JhZwJedWWjL9IZTX7GWC7h86s8MJnrgM4IE1Q6XofW1gDNgQq8&#10;mmUV35nF9lQ/MvzVyPbxQEmwNzK8+ef7yJET4YPccE/kR3pgvCkbL9fa8WylDi+36/GKIPjqYRu+&#10;e9KF75904MfnHfjT4yb86VEjfnzUhB8ftxIM3fgH48fHnfh8pQY/POglOEYYhMOzMfzj9Qy+ejIM&#10;P6U+blwUw5uPsaqfoCc2gIa2obE6G60M0aYgeiDaq/JRlZ8gQSHM2w7B3jbw9eDJbncXx/b/HieP&#10;fIIj+99novwe+z75nTSN+NChTyRpffLkfuzf9y78fFypFBJY3UR7QgRtnehxiEF1SSxqqBZqS6LQ&#10;WCEGJwkoEAbVEVQEok1hb95DqzYRrTXJBIBQMkx8qgKR+MIqNAiFUJ+BOt7XVlMZiMFMvF1DQFRV&#10;JKG6PBm1BENVUTKMdc/jytl9OMcEsja/wcJkCi8vO3hQ+Zia3YCjs6je5jBicolZkGL49lkxnuPo&#10;hzh05EOpK/LE8c/w6Sfv4je/+RkOHv4E9jJ7WFDxGVvdhS0VkbPSEnautAYqe6pw5pInz12xRoiX&#10;AxwIBmvaRH2qsms6p3Duwj4kJvoRktHSqlWSlBdXuU7zRUyEK8ID7SUgxEfKEU4FExrgKI1niIpQ&#10;SIu3evs4SYPPDvDzneL/aEZABSUEwSvKG/JgN9iobOBMZWdgeRt3ja8hOsoPxblJhEA8lQJtXJJQ&#10;DAQSi+Y7Ti7W9Ov0Tw6mlFHmVA38k2U23NpIjXoKpQwealZy0VPASibGIijUHgSCD8EQKLU7KJjk&#10;7p5eBIc7H6Mq8PamVVBLFkTYD2EpfAkKvyDKMN9AeHn7w9eP+31pNTx9oPbk8UoVIaCgMiAglASE&#10;TLQ97IUAgSsVhJMz/ZwTbQ7tg0LuiJaGCvR316O/sxYDnfVoqa2gzCxDe0MtNBUFlKU5VA0pyEmN&#10;Q1J0EKJDmHgpoWirycZ0bwVebg7ib9+u4+8/buKfP27gx9fTGKsOw3KNPxrCWeVLLfBs1BerTP7K&#10;mDPoLzXFPd4XMGiKO4ftVjc8HghBZ5oZiuRnsJyjxg+d+fimLhfDPi7QWumg0uIyOj3uosL8LOqt&#10;b6Hf1QaN5qZo9XbH89FOVvo57M4NISvUF3lBvigK9kO2rwpZgSoUsToVxXijMNoDsx2F+Gq7B1/u&#10;iNWgW/HVgzZ8/6wX3z/twQ9POvHHZ534gRbi291a/HC/CS8XK/Hleh3++KAVL+bLsTNWjB8eDuHb&#10;zV78YWcA/3gxyeeM8nuvo68jC24OevBS2jBpZUhPi0JddQErslhHIUfqfegkVDs0RdAUJCFITY/r&#10;Ta/raQ1flZUEhaP76LGFIqA6OH7kUxw++BEOMg4coEI48jHh8AGO8YT19XZGYUGcNMS5tCAaZYWx&#10;qKBKqKJaEO0IlYWhqCkTdiGK1T2McI+gEohGk4agIBSaaR2EWmikWhC9Dw21ohGRtkCThDpCoa4u&#10;DVotoSBAIBoaqSRqGJqqZFSWJUFTloKKwkTo3TiOc8c/wFlW14unPqb1OUW7cwIHaQs++uSXjF/h&#10;o09/g0/4vQ4d+xT7CLd9/F6HTnyGQ4TBvkMEw/H9OEAY/FJA4fhBOCqdYeViB1sXVn6lK4FgDVd3&#10;eyoGBzgxp2yZqLf1L0NH7xwuXzuEK9cOQO/uGdjb34a9nQ7SUwJQQiiUFcRQLTBRxSzGjADERrsh&#10;OtyF9pf2IY72IVZJ6+COFLFoazLtDa1BCBWlnYMJc9CZBVoMGpTB1MkC5jILmFKp2KqsoQphHhMe&#10;3lQKGelUBbkJhEAsivh/F6eJCVFinUZCwd7ZjB/WBA7O5qSjufTCYutMWLiSfFLIHSRL4UTPK+OX&#10;9RDzHjyYwO4CFkppPoPKyxOetAgqL1Z/7hfVXU7Z705F4OVL9SDaJgJJLkLB2y9ICi8qDU8ffyoI&#10;cT+Az/Xmfd89SLiLeRIKqbdC5kaLQTXiKncnsNzgzveU8bM01pa+hYIWg7QRXc1anigVKMnL4o+b&#10;gbysRPqzJJ58aYSDWP47irIsHI3lKehvysX2dDOTagp//nYZ//zLBreU8qOZ9P3JaEu8jckic3wx&#10;FoKtdhW0EVcwVGiFx4PBeNLtjZ6Y63jdGYyXHdFoCzJBq7shRlg9e1zNMcjPNuzogB4rc3SaG2Cc&#10;IBhxsMSwtTWGLOzQYmiBUVqtL8b68cXWHB4sTyA7MhD5YYHIC/RDfqAP8kO9CAUfFBMKRTEemOso&#10;wHf3B/H1PaqL3U68ediN75/344fnffwOXVQ5HXhDBfHFmpaqoJqWJwPLPRm4Rxj0ikuupXvg++1u&#10;2hgtXi/U4nvC5Xsqhz9/PY/XT8ZQnhtBiapCZKgaKYlidiLtQnUhujWEQTmhUFGITm0RagpTEMiq&#10;E0AgiJl7wis7WN/GsYO/l6T0oX0f4OD+D1lBf4ePP35XapX/7LPfMd7F8aMfwdvTQVp2rJD+ViRA&#10;eVEcqkrimKzxqKmMhVayDZGSStBW7UVNpVAMUQSDAEI8mkUDY6VYizGeUEhCQx0VABVEHdWDgEJN&#10;TTrBkIZqWgqNJh0a3hb7NFVpqCwhGEpTYXDrDIHwAc4fJ7Q++zXOHBfLo3+I85cO4OLVo9AzuAoj&#10;U13oG9+BqTVzQgzNp5JzUDjhpqEOq/Ep3DG8A0NzI1g4WMHW1ZFAcIANla2jXM5qbChdHEbX4Drt&#10;2BXc0b0IPf2L0Dc8z8J2B26uuvDxNEaArwUCfCwR6GPNczUUpfxN8untcyj7hWKIj3GXoBAbLUdk&#10;uBNhIGeVd0VICJUCrUVsgieyqbbiaA3ENSxvG9zCsXNUNrevwjvcB0GJAfCP90YIVYhflArRKUFI&#10;z4yWhjiXEfDZ/K+LaR3KCIeynDiU5MbgHVsnYyoFM1oHfnFKHrnCmlAQlsIcLiSdgIOjs/BDtrBz&#10;NIe9oxWTnlKIHtiNP5SQ90p3sbqyAu4qORNaKa2d4O3rxaSngvDwYFILeKj2kp6A8BHdnf60GLyt&#10;pp3Y6+1g+AfAh4DwEW0WVBvioi+igdKNr6GkonDz8OL70qrwtVxd7CX7MNTXhMHuOgzRRrTWCaVQ&#10;SmlZjZ6OevR11VM+lqK0kFDIjkdlcQplaTqWxprwfGsI37+YxV/erOLP36/hH39awY9fj2N9OBnP&#10;x5PQkaCPmTwb/DCWiIdN/mgM1MFCoQJ/Gs/CwypvjATpYzXRCa1KXdTb62GCSqrPxhzNRncw6miH&#10;aRcZugyNMWhqgVXCbMTMCoOGVhgyskOrvhWmw6Lw3cw47cMithfHkZ9AXxcTTpsShOIIET4oivQk&#10;GNSoSvHFfFchlcAwvtoVUOjCGyb0d0/78e1TqoVnPfjD0068WtHg5VK1tODrQkcKOgr9UJemQqra&#10;GLHym+jJ98RQkQdaU6zQl+9GBZRC+7SMv36zAQ39vZPFdVgYXYPu9bOoKxMToArRVpqLzrI8dJUX&#10;SMOdqwuT4E+J7a+2gr+nuJ6kJWzMr+PTD/8Dh/f/TrIOH77/a1qH93Hm3BEcO76PYBADdD7DgX3/&#10;BRXVSDEtSGFOFOEdwySIQZUAQoXoHfppbIKICNRqqFioEsTtuqpoAn+v16FZm0AwJHKbiKYaMaqR&#10;KkGoBtHGIGZM1mbSPhAMmgxGJqo0hEF1CiEhlmdLQEVJKgzvXMSpwx/i5KH3ce38YXirHODp7SRd&#10;MNaDXt+fqtI3xAdKH3fYUyE7USHbKVxhzQJpzUJpw60j79s428OaMLhhoAsdUwNc1r2F0+fP4sbN&#10;y7QeN2FofIW2V0xgsoevlzVCg+wRFWaPUH8LRAZbIyyA+/xtGLbIzwxGMWGZLRZUZfWPo20MC3ZG&#10;SJADwsMcEBXpiLBQO4SG2PGzmiOQYPClrQgIdaVFscCH+36Dw6f24ciZQzCyNURIQgDc+fyYzEAE&#10;J6jhF+6GqESq0eIkFOTGSgOVitJjJCiUZMSiJDuW708oCCA40TvZEw5OvP0TFFx4Wya3oqS3olqw&#10;ZuI7EBD0SLQZbkp7OLP6ucrs4OpqD5WHHF6Egoc7rYaHTFp2zcvbgx6NIBAjHqkcPGg5FO5KOLrw&#10;B3YVVoT7aDmExZDCV1gNKgduhb3wFrDw8YKacPH085WgoPAgKBhq3lbxtVoaqjDQ3YDRvmaM9rei&#10;rrJIGto8MdjLk6QYJVQIqcmRiIsOkK6dFx2qRGa8D4Y7irEx0yRdz/Hv36/jb3/clq6s9GdCYWc4&#10;DU/6EtAZZoCVLDl+7MnE06pQ9PqaosvTFAP8M4e57Xe8gw7Lm2i3uYtue0usqXwwZmmLPktzTLk4&#10;Y8TWDl0Gxug3MsOKswLj5vbo1jdDv6ktmgzMMRMdg29mx/BqewHrcyMoTiGtEyJRFh+KysQwVMYH&#10;oTzOFxVJPtBm+mOuOx8/PB0hDPoZffj6YT++ftyHrx514WsRtBNP5soJhFKs9mWiNdcLWQEmiJHd&#10;RpyLHtI87qAuxgxLWnfca/HE8/5ILNWH4IvlVuDvL9HBZDv96b/hwAf/jmtnD0NbmIk2oQ4Ig87S&#10;fAkKLRX5qGBCB9I+iEvGiXUDxRx/a/OrOCIm45z4BAcP/B5n+fwLF4/h6vUzuHHrPD74WAwJptQm&#10;FDw97KkUEmgfoqjg4lCUF8nqTTCUCtUQBg2VQq3ocaikWhBtCVrRAyHUg+iWFAOWEt72OhAMBEKT&#10;VvQ8iO7IVAIiA401WVLUabL4/CxCIRvVvF9GMJRU0DpUZqKkJB3XLp/EMdqdAwSWtbk+gkM8aYlp&#10;U5V2UHpT5XrJKMHF4sIyQsAB5s52sKA1MLK3gK65IW6b6uOK7nVcvHUVJy6cxqFTR3FV/xZuG+nB&#10;2OQOLTATPlTOBGYih9gjJEAkvjVimNChfqaICLJCeODevvBAO+mK0lnJ/pJlyBEX3k0LRhqre1y0&#10;UAoKxMXQQkQ5ISLcXlowJoqKISbBHRExSsTRRviHu+Ka7gmcv3YEB058gDsmlwkuA4QlqlDM3ykx&#10;JwgZBZEoKk9AU0shSgrjkZsWJg1vFm0KAgw/DWCifaD8czGFs2yvlVSmMIfcTaiEt2BwtaC/t6Iq&#10;sCXxrLnPnJ7eRrotcyU0qCTcXPmYiy3caTE81TJ4eVLiCyXh5szXEkOYHSj9eZtkVbLyi8ZLJcmr&#10;JCxkYuITQ1wtWq0mBGgdBBS8vP0IDYLF34eg8KVl8aVyIDh8gxASGongwEBpMtRAdxOh0EIQdPJk&#10;KYW2pBDlBTnIp20oyElGZmYCMtNjKcX4penT2muzMDeswcpkDZ5uUYJ/MYM/f7eBf/y4jb++mcKL&#10;sSKMpbqhx8cMk372mAtyxTB987DcEr30hPWk/yiV0wq/z6i1BdoMDdFnZYMVmQrjZjYYMDXDtJML&#10;BmkVhFIYtbTBrK0zBows0GVshhZjY9RbGGEyMRJfzo/gi3vL2FwYR0lqLEoJgyrSW5NOL50WjrrM&#10;cDTkhqEmOwDT3Xm0CYTCwwF8RTB8QcXwxf1uvNptx5cPOvAt4+FcGe1PHsbrSf5oG8Qpb8HL7AzC&#10;HG4ix9sA1WF6WKxwwuc9fvhuLBqL1d7oy/PB6+U2Wol+2OkdxrGPfoaTTJQGoRCqitFTVYQOqoau&#10;yj2lUJ63B4VgHzv4EgruMgM4OdzBXd2z0Ll5GpeviO7Nc7h24zQ9s+iSPIsDhz6AuGrRPnp0Tw8H&#10;npBJyM2JYLUS1wAN5f1waZ5CFVWCgIKYHakVioFwEPfrxbgEqgKxrRdtCdLYBDEbMpn/uehpSCMY&#10;0rkV3Y8MQqBWm0O1kINqTS4qtNkopmIorMhAWVUuSspycIHy//DRfTh34RSsrM3gRg9uL7eDDdWx&#10;E325qYM5IWANPUvaAIObOH3jPM7duoRzNy/g1NUz+PTYZzh46hAOnz6Mf/nZv2Dfkc/g6u4CMytj&#10;2NoZICjAieeoA8NKUgYRQXaIFiMRqQqiCAPRcChUgJe7GX9DQyic7koXzpHaEVICeTsQSbFeCPKn&#10;Sgh25Gs4IpTKIiiQCoERFGKL6Hh3JKcTHIRCWXUyxufaUcLfRs6iFRjpivzyaHQOVaCL0T1chZ4h&#10;DfqHazAwoOFvnEwrLSZChe+1KRAKheLiMOkReMeOCsFe9JO6UTG4GjF5TZm0FlQFRnC0F/2pVAZC&#10;MUhhCVdnMwZtBmEh3WaiuDhw62BBONjweB7HcOEPKpfbEyaO/902IaPkciV1BSzEWASVUBcetB1i&#10;WrVMDmdnMe9BDaVCzc+gltSFjx+VgY8PASHaGgIQHByNyMh4RIZFoL2pntahBUOM0b52njBl/KL0&#10;jxW0EPXVPEFKUVyUg6L8dKmltSQnGl0N2QRCHZ7t9uMPb+bxl2+W8NcftoE/7eDPLyfRl6pCN6vg&#10;nK8SY7QB/VbmmJY5YZ4QGLNn0ttYYcrOEUu2Lhi3sEUXITBsZ4d5Z6oDA1OMm1pjycUN/WYW6DXi&#10;fQs7LDq4oZuPtRoYoYVVptbhLobTQvBkqhuvH67iwdosavLSUJFC/5xFEOTzuxUmSNFRGovm4nBM&#10;EQpfPiIM7gsY9OLlTheB0I3P73Xiq4dd+Op+G+5Nl2C2PQFthWrkhZgQCjfgY30aIS5XkeNviALv&#10;61gsd8Ordn88b/XHdkMgHhAibQXeeDBWgtRASxz74F9x/sB7qOVv1l5RIMGgs0I0NBIK1QRuTgJ8&#10;lPTA3lQL9MGe7iweTnq4c+sErtOLi9GMYqDSbb2LuHnnPC5fP4lPPnuXduL3OHrkQ0poV5TSxon1&#10;AfPy3o5VKAxDWXEYwfB2ynRROGqlCU+J0raW1qK+SigEWgWxhLsYrCR6HRj12nTUCqvAEECoIRC0&#10;NYRBTR5q6gugrS9EcXU2cgiE9MIUBEWK7nJPmFqawt5VzMVxlUbd2vA/NrQxkxSAvpUR1cBdnLp2&#10;FsevnIKu1V1Yu9E+u9vDJ8wLzlTNv/vktzh4Yh/e++S/8PP//FccpU1ydbODlY0hrKxuw58FJTiY&#10;UAhm8kY6IzTQEV783VRycUFeFl7adRsrPViZ68DJ7i7sLXWQQhWbkeSPVMJARHK0J6LDFYgIJmD8&#10;rRAZaksLQUiE2yE41Aa+tB5iNWffIBcUlMRjfqUHLd0FqGlOJwhKMb3I3BivRd+QFt2DlegeqEBv&#10;fyUG+quozhKkdgsBAQGFgpRIqfehMFWMaHQypFKgdZCZwM5Rj4rBkPaASS83YdIbEQhmTFIqA6oF&#10;BaGgdBNbqgeqCzlVg9yZtxkKF6oJ2gsZq6jMSWwFGN4G7YeMP6q7ypmyyhEKgsJNziAclApaDkJB&#10;qaBqcJHDU0UZ5+7F93enyhBLtynh5eNNhRAIH+9g+PmFI4RgSIilxG9pxFBvO8FA+9DXgZryYhRl&#10;ZaCzuZ5SlGohJw0ZaUlIYVVOiQtGQqQapdkhGGjLwfZCIz5/3I+/freEv/3pHqFwD99u96OJf96Y&#10;txxLhNO8vQILDkpCwBkLtD1TDg7oMDDkfhk2XdSYsLBHr4UFhhysMU/oTRjTOhjZYclRLrUl9BEK&#10;0zaOmLRyQI+xCer07kBjfANVlPT9tAQ7Y0344tEKHqzPoqk0B/Wswu3l8eitSUR/VQY66P1ai6Ip&#10;42Mw2ZNLq0AoPOqTYPBKKIUHvQQF42E3lUMLlUIpxhojUJPuggx/PUTJL8HP/hSCZReRFWiAdOUV&#10;jGXJ8KQhGC/bwzFf5o6n41lYaCMsCzyRE2qNs7QQN05+jBbRpkC10F6eg66qPEYB2jVFKMuJh5/H&#10;3qKtviozVjqeNzY3ceP6UeiJBUgIB7F+wrVbp3Bb/yK3Z7H/4HtSY+Phgx/C39sN+bnxyMklFAqi&#10;KOVpIwiCcgJBrKOgpY2oFQOXymL5f8bSEsajpiyeYBBQEIOPxFyHFGkug0aTAq02EzW12aipy4O2&#10;NheaGkZdPooq0pGRH4/k7GgERHnDSe0ordxlQ8trTrtn4+wAYxtL6FuY4cz1K1QCV3D43Ckcv3wW&#10;jlS7xlQKVnJbOHo6IyA+EP6x/vCN8kEEbZ2L0hYf7f8d9h3+AO/TGv3r//z/SguyitWO7B1YZB0M&#10;WfAspaXSFEpD2NndhJHhZZgY3oS5sS4BYAxXFxsWTAf4B6iQmholTWNOTxRtCYHITqZ9SPJDZoIv&#10;YsOUiApxRYifFcJoOaIiqToibBFOOAQE2yGeKiEuKQj5xclYWO1Ha1c+mruy0NFXgN7BcvT0EgLD&#10;degZqCQcKtDUnIN+7qsqTUReWijyqUhFr4OAQn5SKIpSwmgf+AUcaSGcqAzsHfSkteJcXAzgJjNm&#10;khIQrsYMEyhczQgBEya7CSFgTsloxApBu0EwKJj0CpkNnJ0s4OJsLX1hZyfKMCcruFI9uBAWzoSF&#10;G0mqpGdzIyBklGlKMWBKTIN2tmXYUZ04UE04QaVSwtNT9Da4wFFMjpLLIXf3IIk94O0XioCgCCTE&#10;x6OPCmGguw1DnW2YGuiDtrgQucmsLmXFKCukjyzJRiG9cX5OitS+IBaT6G7MxaONbnz5eADfvRrB&#10;H76axJ++XQH+eA/fb42hw4+KgOBak3tgWx6ISQs5Rm2cMKtwRj+rQLuRLqYcHTFHgPWbW2DQ1kpS&#10;FIsyV4wSCgv2Lpi0t0WL4Q00Gl3HOP/4Hv5WlUYnMBZggZVsDyzUqLHWl4TFkQq8eDiPhxuzUtdf&#10;W0UyBpsyMNKRjf66LLSVJaOphD66PAYTvQXSlOc3z4YktfD5bhdeP+gjGAiEB+14fb8FT1YqMNUp&#10;lIUSGaH6SPC+gSjVJSQEXIcmyQ4FXrrojLPDRLYc8+WeaE2yQJ7/dfQUKjFbH4nSGEeobK7Ch/99&#10;Ez9PKxVCG6V2W2kmtxloqshCaU4c/GkfAjxtIa4O5eXB5DG/QY9+CLeFfRALqlw/jCs3qBx0znB7&#10;mvaBUNj/Lg5QgXgxyQoKeUIWRCM3n9WpkH6W9qG0OIIRDg2VgZjEVCtmO/J71xCI2vI41FAei6su&#10;1/F30dRmooKWQcv/UtNYgjJtIbKL05Cam4CkrDj4BKvhJlYApw2wtDeHMSu/sbURburfkK4eJi7O&#10;cuXmJZw8dwyHju/HpevnCQpTafER71BPhCQEwd6d52oAq7CYN5MZh8i0GKiDvOAb5gNbnu8fE3Dn&#10;qSROXjiBY2eOQt9ED7Y8j02Y8MZmd2FofAfGprowNLkNudKBileFiOhQpGelIr8wDyW0uq39Xeib&#10;GMHY3CRWNxelRYZTYv2QHuuL7Hh/JEdRKYQqEOhDu+ZngyA/C/ioDfkbGsHbxxxevla01ZZQqG1Q&#10;UJ6BhY1RNHbloqM/Gz2DeejpL0H/UA36hrXoH9NwXzkqqxIxSKUgRnaKXg6xJqO0NqMIMYiJquEd&#10;R8oYJya6CxPehfbByeUuk9qAABBAMIKSJ4iSKkIp2hwcDWgXjOChEAltTXAw6QkIEXLRJ+tqK0FA&#10;JuOWISyEkj+IgIKrqxUT3xz29sZwcDCBva0h5ZM+t8ZUIYQECS4aLx0IEjHC0k3pwh/TBQqVWADW&#10;A3LRi0EwOLkqoPL0QzKTf7CvFcO9HRjpbsdUXy+0RQXIT01Cd0s9Oppr0FBXhipK3mrK4LKiLPrO&#10;POws9TG5JvCnr2bw1+8X8M8/LuPvf1oD/rCL71aH0O3jjHFWiA03JbZkflQKKkzSGoyzOj7PDsbj&#10;RH9MKKwwobJFJ21Al6Mhum1NMEIQdBoZYoInRq+TAeptzmPIz4RWxBRalwuYTTPGF+1+eNYdiu3B&#10;YKwMJ2FhvAIvHy0QCtPoqStEX102RtpyMdpVgMGWPHTXZKC1imCojCP0ivm5RyW18DUVztdCITzq&#10;YXTjq8edeLXTQFDUY3MmBwsDSWgpVaEwzhKZEXeREnQTnQXuaEt2QYXfXWhDDdGWaoulZn6WgWT0&#10;FbpjtiYcfaXB8HW6Abn1Tb5nljSCUUChtSSdqiENjRWZhEIMgsRaClQKnkqemGprONjpQufmSVqI&#10;k7gq1lK4ceQtFM7i0tUT+PjT30hLv589f4gV1BFFJcnIpVLIFw1fhEJRQfheu0JZNCMG1Txxq2kV&#10;qirimShUDDVpqK2jkmoqRFlVJgrK0lGqzUdoXADc/Vkowvwgrjgm2gGseA6Z2JpJ1268oXcDl5n8&#10;l29cwoUr5/hZzkLh4QI11crpC8dw9NR+vMdKb259F4HhXoSJO0KoCELiA+CoolWI9IF/NJOT1i44&#10;LhKRSbF8zwg48ry8ZXgHOiwQhlZmuKp7G9f0dKk8rKFrYgoTK0tEJyTwc5airacbTZ3t9PuzmF9f&#10;xczqEuY3VjG7sYKJtSWMrS1jYnUZMytzBF4ZEqN8kRrti0x+t/gwsU6jB0JF+4S/HQJ9LSUbEcDw&#10;9iEQ1Ob8LswXuTFikkOwuDWFtsEStPSloXc4F32DZVQLWkKhhlCowtCEFj195ejvo1KgfRCL54qL&#10;wOTRMkgLrYgRv1QM7zgQCg5OxqzStAsEgKuroQQFAQQBBgX3ubuZMcwlxSBsg5vMTFIIol1BJhJe&#10;dF86me0lv7AKUo8FbYOrJcOC0DGjauD7CGllZwQHgsGRYWdjwBOKSoQWw5XhzOOduHUkGJzFgiqU&#10;5GK4taubCzw8VVCqVDC3tKKt8EB2VjpGBtql9oShzhaMd3dCW5iPynxSsrWO9iEbxQXpyKYHFvIs&#10;MTYYqXH+VBGJWJ2uxdPNNnz7bBB/+XoW//iBSuG7HXy/MoIeHxcM8zOsuykIBR9WfiXG7W0wKDPC&#10;doIH/tqQjrV4F2gdT2M7X4nPa0PRodZDh9td9CqM0Oaig4UEBzzRqPG6LYh25AZ6Ym8TBgrc65Ch&#10;P9cMo9VuWBtKx8JIpaQUHqxPYoAVb7SlGJOdJRjrKMZwSyH35aCzNgUdtUmYGSjB10+HGQN4QyC8&#10;IRC+ftpHIFA1UCU826yhhajD07Vy3J8rwspgOsaao9FXE4iGfDkSPa4iS30Lya4XEW1/HAVBt7Ez&#10;mgH8MIUfn/VivSMZ3YW+CHfXg4e9jgSFFnHpeQGFsiy0875QCmIYrK+7JXzVVrR5ZgwLacbhzRtH&#10;cePaYZw7/ykucXtdDAa6fVYaIfnJp7/FgYPvS1dR8vR0IQiSkZdDlUC1UCRWXSqOQWlhNAGQSLUQ&#10;Ryiko0qTgXJGMStadkEcEnjyxiWFw8vPA3YEr6uHDHZiXAALihELi66ZLhPzKs6yel+8dQG3jW7B&#10;wp7npIcTouPDkZZJdVKYgdLyPOQVZeIKjxFK4aP978PE2hD+VABBUQFUA2qEJoZBFeJJlRAAVx8F&#10;HPheDu5yGNsy6U2NYcYCYCsWDJLL4OblDXVAEAorNegdGWfyTWF8YQmz6+sEwBpW79/HwvY2JldW&#10;MTI/j/GlJYwvLxEEKxhZXmAsMRZ5/BJq6yuQw4qdTiCkUzHEhRMIgc4I8RcjGO1pH2wRGeqAkEBb&#10;aZxCSIgTAmkt5CxYMclhWNicIhCKUdeWiE6qhf6hSkYtBkbr+NkqMTiuwdCIFr095Xv2IT0UuSmh&#10;UrtCCe2L6JYUquEdsQLt3rgEU1ZyWgZCQYS7G5NfKAVSSEGVIHd5ayNk5nzMkvepEAQIpODzHcXz&#10;93orXGk1XESPBhWIvYMBHFlN7R30CQaCRmqgNKcNsaAlsYKSIeyIeA1XARm5sBwCLHZSONKGiJGV&#10;ordCdG86OotRlgoU5GZijFAY7GySVnGe7OviF+MJRJp3UiXU15SgRlOIUp7QeXn8ASgrS/PiMT/W&#10;gGdbPfjmySD+9MUY/vLlFP72hlD49hH+sDaNvkAVhuQOmHFywabCD3OObrQIZujlb9Hiegctipto&#10;VF1AQ+BpPO/3xKNeJTYanPGUKmApzw4lzvswV2CCJ50ueNjlCk3oKUyXm+NejwtW2p2Q4nEItYmm&#10;2BjMobopwavHC3iwNoax9gpMtJVhuqMSk4yJzlLCgb6wMV2CwuxgMd7Q8nx+vxPfPxdg6CIQumgd&#10;2gg4ATkNXm3X4OVGJR4uFOP5ajVerdfi+Uo1Xm/UQJPsgGwfPcQRChHOp1CZaIXv7jcD30wAf1/H&#10;7kA2GjPckORPgJteQEs17UslpWhlPoEglmSjcqjKQTGhoJabwtPdHB6EgoIgNLh7Bpcv74O+3ilc&#10;v3FYWlTl2o1juE47ce3aaWn+w/597+HDD39Da+jK/yMZOWJWXh5PwsJ4FBcnoqQ4ibcTaS2SkMzK&#10;FUMJHxjtB68QFSuzHeyp3qzEEGILvp+JIfSN7uLSlUs4e+UULt08i7vmd+Aot4FvsArJ/K/zSjJR&#10;XlOEmqZyVNeWoLQiHwUlWcjISUJKViJOnDuKjw98hN99/K50EdigqGDEpiUiKCYcibmpiMtOgYOK&#10;IHCg8vXx4n56/kK+Xks7+sYmMTq7gOXte1i79wibD59Tut/D7MoO1cAupte2MLm6gYnlNQKAsbKO&#10;cd4fXV6VYmRJbFcwSlCMb2xgfI0AWV9BQ7MWqYmhiI9QIyXaW2oDiwxzQwQTPyzQgYCwgb+3KQJ8&#10;LBBEMAQG2SMo1AXBER7I53k+tzaOtv5SaJri0D2QJ0FhcKQeg2P1hFU14VCF3v5yCQpi0JhoaMyl&#10;wsgjGIrS9mxEvrAPDkxkZyajaFdwpD2QuVLOUyEo5SYSGIRSEO0LCtHgyBAz4oRacKGNkDGR3fhc&#10;uauwELQfVByuBItooHSmhHZ1pgUhUGQuRlQCVB18vrtoqJQJIJhDwfeWUz24UUW4uYhejb3nOzuK&#10;Rk4CgqpDAMLHR4mgYF/+CD7woJ0wMtRDTGQQJoc6MdLTgt6WWozRRhRmJKMoKxmjhEVzQzlKi9KR&#10;KRaoZGSmhEv9smM9Zbi/3IyXO+3461cTVAmLVAmbrJhP8O3yKDpCPNBD6dhjb4lJuRumlDL08Tfp&#10;87RAi9IAbX562NS4YafTGZtDtlgdtsTGsC3uDcuxzaQv9/4YQ7mX8XDABtvdVtBEHcdUpRk2upyx&#10;3OGGVPVJ5PhcQ1WiE0Y6cvHy8Sx2lvsIhTJMtIqoxFxPPaZ6KjDWXYSBlix01ydjbrAIL7Y7sDNb&#10;hdf32/Dl/VbaiC58fq8Fz7fq8GC5jBZCixeEwr3ZAjxZqsCb7Ub88Kgd3z5oxmRjFHYHczFYEYDa&#10;dCfpCtX48zwh0iitBL3enoTmLHfE+xpDZX8DHdpsKoUcaW3G9opsNJeno7kyGwX8Db3FNQlVQgXq&#10;w1V+F3oGZ2gNPoKu7gnc0tlbS+HS5UPSys7Xr5/Fp5++h31ipOPBT6Dm/1dcmovcwlT66zhkZMUj&#10;mZI1PjEcCncnKgEl5Nw6KRxhQp8vLMFt+vKLN8/h7OUT0NG9TItyDjq3L/Oc8ERyWgTSsmJQVVOA&#10;lg4N6pvLUVNfguqaQlTQLlZoclFCr15WWYCC0hxk5qfDL8QXx8+fhIkN7azCGUp/TyoEf0Sn0mdX&#10;VaJtqB+twwOobGtB+8gw5rd3sLT7AGv3n2Bx+xFl+kMp5jfus8Iz1u5jemUXk8s7mGJMru4y0bep&#10;BnYIhS2MMSbXdjGxso3RJcJC7BeQWFnDyMoGg1AgHOqaaxEd6YeMxGDkpIQgLd6X57k7YqKUVAkO&#10;kkqICBHLsdlKy/MLtRAWIUdQuBJ5pZkE0iSVQikau9LRO1SEnv4KDI7W0zY0SNZhDwoV6O2irS5h&#10;oUwNIQxEl2QEigmFksxYFGbG4B0bB1Z5JrYDFYOTvYGkCgQIRIgLhspZIYWlEMt4ywkEVyb+Xs+D&#10;AML/goQIhUw0RBpIMFFTVnooBARMCZM9xaES1UVBIPA93GlBlASJkhBQuZrCQ0wccRLtGHuAkBMY&#10;LlQfQol4ebkQDG4MBXx93Olj5cjPTpLGJ4z2NEtLu08NdqE8PwNF2cloa6xEWWGaJFPTMikd+cUz&#10;KT/FKLGxnlI8Xm+X+vf/+GoIf3kziX98TzD8uI3Xax2oi7RGS6ABbYQxJoIdMBlqh9e14fgjfdpg&#10;rAXaI3TwrM8Xj8aU6NZcQZvmApZGbbE46ICdASVqIk+gL+8KdvutcH/AAZVhRzBdYYLdbiesNDui&#10;OOg86hPM0FHijZHObEJhEuvztEGthZggGKbbqzHbWYfxTgKitxgj7Uzk5nSsjJXh26dDWJsopkWo&#10;oSpokqDw+kErnlEJPFopx+PVMjxaKsbmeDY2R7PxaLYUrzfr8MPjNvRV+KO32BvLXcmYbIrAYn8y&#10;aovc4XT3Y9Sku+Gb9QY0ZLojzpeVSGGIlsp0NLH6CAshVl9qKstEW3WudAUhsZKzB8FgY3cLMoUx&#10;TC2v4fLVg7ggro1w8kOcPPMpxKXTxGXW36c6+PSzDxgf4sjRAxBL6aVkJCEsPgwh0cHwCfKGSlxt&#10;TO0mLdVnZGWMq3euQcfwNq7rXafMvwRzW56DCmuofRz5f4ahpDQJFeUpaGjIR11jIWrqClFZnUPL&#10;kYdqbb4UtfXFqNbkE0CZyMpj5U+OZUUN4XuGIr0gGzmlxahh0vdNTbKyr2BqbRXT65uY3drB9NY2&#10;5u7dw+LDB5jZZuXf2GElFwrgHqZX72Fq5X/F9Op9zKw9IBB2Mbawvbef98cJiQnGT8eJxyeWdqQQ&#10;twUsRqgiRlY2MbC4xvfdRktXK5ITxcInUSjKEAuphiI12Q+J8Wpp7oNYQyEuittIJ0TwtlhLITZO&#10;hegEXyqFDMysjKKxuxgdg/noHSwkFKgKBgUMaggFDQaoFgQURO+DaGgszBALrISjhEAopUoozhBL&#10;shEKzqzGzvT/QvpLiS3aDZzuMnGNCAImrYKWgYktVIAIGY9RykXCU/pz+xMYxEIbAgAeYsEIQkTp&#10;ZgxPFY9TEgA8cVTuJlB78HE3E3hQfqqEEqGi8GC4EwZyez242unCjWpFQVDIqURcCSphV3y9nKSJ&#10;OoH+CkSEedNTeaAoJ5EgaKdCaMFgRz0m+jtQTMlXRHnYy6RqpVKoZ/UoJhFLKE/LRb9/Qx4251vx&#10;w6uJtzCYhljt+J8/cvvXedxfyMdAlTOlvie+HAjGaokTBhL18MWAHz4f9EF/2g00RpzC4x4lnox5&#10;QJt1EpXZJ7E86oaFAQV2hn0xUGSCjpwb2Ol3xL0+Z1SFHcNMuREedNtgvcUMdbEXcL8/Cos98Rho&#10;TcaTB0NYXWjFcHsBJttLMdulxWRbFab7q7AwWo3JniL0USksDhXjD89HMdWdTijU4c3DDnz1qINw&#10;a8aj1Sp8vlOLB4tFWBtLx8ZYBtaH0rFFMDyeL8XXu3XSpeMyvG6iJMwItSk2qEiyhKvRB0j008W3&#10;j/vxbF6D6lQFZOZnYGNwGk0CCuVZEhgaSqgSeLtdw2rLE9bHw4ZW0ABWdrfhxOKha3BBum7EBx/+&#10;B/7r9/+Od9//Bd597z+kCUPHTh2FHpWdk8wJASEBCA4LQkB4MFy9FLB0sqXvt4KxpSlu6t3EuStn&#10;ce3OFdjJbODuLUdUbBByC1JQJQYi1edSAWQx8Xlfk4yKqkTuT2XkQltbhEot/2sqgvyiDCSlxiAk&#10;wh9+QV7wZBFJSE9GiVaDtoE+jMzNSB5//dETLN17gKX7DzFDEMztMLFZ3We3uSUEJta3pe3kOmNj&#10;L8EFACapCqSEJxwmV3ns6kMm+H2MLnLfMmHA2+OEwNjSNsYX+RoEgAQB3h6bp2qY28T4whZG59cw&#10;OL+MUaqGIYJhan0LHb1dyEyPgbj+gljbIDtVrO7sBXFxmEhCIZZAiAq3520qhnBCIVqBcCqFiFi1&#10;NBZjZm2EUChEc3cG+oZoPQdEQ6OAAWO8SoKCsBRDA9WorUxDbkowCpJDUSpBIQalVNR5YvCSvZOF&#10;NEPSkVXZTWZJKIiFIGgFHPWlpbsVTGqlUrQDiGQnAJikYpyCuwQF0R0pbIU5w4wAEBeq4LEud3mc&#10;oQQENxmTnBLTnd5T6WYojd4Si014CjjQUngKRcITTOmgD4XDXSgJBQ8XwoDWw5X33fnaAb7OCA1S&#10;EAZu3LojhHAozU3CNKEw3N2Eoc4GjPe3oZhAEJOfWhsroCnPkUbOiWv9J8X7IDslCFmJvtLU2/tL&#10;jXi21YTvXw3gb99P7UEBS9hcyMDqmA/uTyrxdMwd81prtKZcxcMhdzwbd0Nb2gnUxxzBg04Zng/7&#10;oKfgFmrSzmFrXIWlPjnWBpWYarVFd+VtrPTZ4P6wG4r9D2Kq1AgPe2yx1mSEhviz2O7153GB/NwJ&#10;2NnswMpiMwapCEQbwkR7CcZaSzE9UIVZ/oETwkI0pWFpuBRf7HRhuDGeKqFFmgglRjI+22zA0/Ua&#10;vNjU4CmVwvZUFlaGU7EykIzNkUw8mMnHV7savJgropUxQ2+2DPl+N1AScRdz7bHYHCtARYorrVAR&#10;GgoCYG90Ek6WV6U2BbEUm7AQjaV73ZEttBK5SWHwVIp2HlOeNwZw5Plw+cZpvPfhr3D02D6cv3wK&#10;Onevw0FmhyACIDI+FpEJcVD5+cDFQwF7mTNu3L2N01fP4Yb+Tdg42dAuuCIoxAeplK/p2TEo5wle&#10;SwWg0bD6V2UQAKncl4wygqBCI26nokKbgdLqTOSWZCI+LQ6egZ6wdraBM+2eXOUBv/Bw1Hd0ont4&#10;jBDYxerjp4TAI8xts7oz2adY+SdXKfGZ9FObTHbagAlK/MmNe/T5TGpCQdqu7dD/M6FZ4ceX+BiB&#10;MCoSXlICvC8Snluxb2//22NoI8ZE8HkjhMDwPG3CwibVBMHAGJ9fx+jCqgSF4ZUtqpRtdA/2IitD&#10;JGYYvX0Qt8FIF+dvgidB4Eyl4IjQQCtEhjkQCDLpalH+AXbwYuSVpWBhc5xQKKB9SKN9EG0K5egf&#10;1lAlVGNQBKHQN1ApKQUN1VYBLUpZRjQqRSNjihjVGMUcCRL2gd7dTYwRMIeDnUhEI1ZpQzg76FIV&#10;0Da4iwEY5hIMRMgFBNzMaQ+spVV3VO5WkiVwp3XwoKpwp01wc2ViUykoqTbc5QSBnJaCWw83I6go&#10;TT1F8L6ax3kTCl707GpCQOVE5cBQ8rY79ykFNNwtERzgCn8fJ4QEyBAaIEdYoAJVRWl7UBCLrFAp&#10;jA+2oZDqoZCw6GipgoaSt4YnV3lxPMryY1GUFYG6siRszTfjq6eD+O7lIP741TD+9NW4tJ7CF496&#10;6OEjsTTujy1C4f6EB+ZbnNGceRubgyo8nFCgOe0kGmKpFDo98HooCEN5emgiFHaGnbHYZc4qfhcr&#10;M9aY7NfH3IAhK7UzSkKPYazYmErBCVttdigOOITRKktMtXtjoCsaKyv1WFkmFLrzMSrA0EowdJZi&#10;qq8Ck31lmOotwXALE32oDA/naCtaU/DmfidVwwCtQydeEG7PaRFe32/Ay81qPKTaWRlKxkp/ErbH&#10;MrE7nYXPt8rxZo2gjDBEb5oDJkpVmKj2RnsBlZfsAuppGzZHy5AaYguT24eo1u6ggckolmJrrcyV&#10;VEID5amAQiGrsFphw3PGCm4qO2kgj5PCDj7+avj6eSKM8twvXCzhFwhbF0eY2tnihoE+jl+8gNPX&#10;ruCWiSHslc5MYjXiUqJRWpGH6JhAlBI85aVM+LJElJXFoaQkGtWVSaihGigrT0BpZYI0lDc1Jxwh&#10;cX5Q+omFgZ1h4kClYWcN73BK7cJCNPT0Y4ZJPr/zBKsPv8Di7ivefobpbSqCnceY3HzA5CcAWOnH&#10;38aYqPobDzCyuks5TwgQDmOExhihIJJ2TOxjco8RCiLRh5ncg0zy4UUmOB8bIwTEbbFPggNfZ5gg&#10;ETGywhC3FzcxvLTJ26KNgUqE2/HFdd7exuDCOj/zjgSF9FSqhEx6/PQQZAnrkOCNmBgFQoPtEc7/&#10;J4YqIZyWNpL2ITpSjtAw0dDoilwm+czqMFr6itDal4HeYUJhWNiHCvSNEQ7jtA0je20Kfd3lEhTE&#10;MmyVWXEoJwzK06IJCKoUscS7lbUJ7OxFL4ExJSH9vOhuZFLKKOsVrNji4qGeKhtp8QmFWDFG2AsC&#10;wF0hwGBJMDDcLWgHeKwrKz1VggdhoBZtCUxqFZPeg+rAXdovGjB5jFyf++/CS27030DwECqB4eFC&#10;cIh9om2D+0Urd0igCwL8nBEWokBUmAdC/FxRXpBEyyC6I+slpSAaHfOzefIUpmF0sAX1dfmEQoY0&#10;HTUzMQA5ySGoyItGb1MGVUIrvn/Zhz9/NYp/fDsP/IMnykAmQWNNexHEquyMHUJhockJzUnXaQM8&#10;8WhYiZ7MS2iJPItnbZ74vN8PA4U6qM84gQfjLljpMEdP5SUsjptjdswIsyOGWBuxR1nYEYwUmOAp&#10;7cd6uwzp3h+hs+QuVYGa8ArCymod1lfaqBQKMNpajHHRC9FTg/HeakyQ6HNUDOMd+Vgfq6IiqcR4&#10;SzJerNXja6qEz7ebCYJ6fHW/hRaglfvq8WylBDtTmdgYScHOeDpBkoFXazn4YpHJnWACbaAOv4MR&#10;RvLliHM+ibp0F7QVB6BHEw+51UUcP/BzmNEOiNWv68uy0Uyl0ERZ3iiWeqd9yGNF8fawh4IePzza&#10;B/6hagRHBSA0Kgg2TFBDSyNcv3sDF29dxtmr53Hy4hnsO7Yfnx35DJ8c/lhK5kKCpoCvnVvMSl+U&#10;jpBIX5RwX14BZX5JKkpZ9crpeXPyYxAd74ugUA94Ux1a2pnA2NoQtm6O8Cd8ssoIgb5eqUV/hXZg&#10;/clLguAl5rYeY27zKRa2XmJ+k7HzEtO7TzC1/ViKcQJgnMpgnHAYFtVcWALuExAYIRCGRIMgtwII&#10;40zwibU9GIjqPyKSnok8JJJcPHddgOMeE14kNxUB9w2Jx/kawwSGeD3pGLFvYYPP29h7TT42Lo7h&#10;6wzMr9CWbND7DyE7Mw7ZPFdzkwOQleSLxDiqhDBXhAc5ICrUkVtbabp1CCERGupEpeBAReaGgvIU&#10;zK4NoKErF2392egbLiQUytAnoDBCdcDzp2+4kkqhAkP9tA/8fUuyIlGVGy+1J5QSCgXJ4dK4hXec&#10;HC1pE0h9N2uISVBuCjMp6UXPgbjEuMJJNCDSOlDuu7nRPsiFJRBWwgRKhofcBCrRlkAQuDnrEgT6&#10;UBMQottKxcdVolvTSR/uztxPpaCgQnB10oWrvVjQUtgFPkbr4OFIqyIuzSXUAWGkZgjF4K2yIiVl&#10;CAqS8YegSghxQxDtRGVRMhO5hfahUWpsnBrqQnFuMiopJ7s7NKw4qSjMj0Jmig/S4v2QGR9M6RuE&#10;rtoU7C5o8CUT6c9UC/94M08pPoKKAkf0MGmXqQjGO02xTbWw0myPprDTeNKtxufjXhhIv4S20DN4&#10;1qzCl6NB6C66iqqMw9gdl2Gr1wWamBOYa7PG8ogt5b8JNkadUBTwGSYKzPGw0w+r7UrUZVzBRJMz&#10;Rjt80NwYgKWFGqzNtWGsnQnfWo2hZg36W7X8XlqMdldjfqgWk11F2JzUYqorG0MN8Xi0UI0399rw&#10;5W4LowlfP2zFN4+a8Q2h8Hq7Gl9tV+HFchGezObiGS3RF2vp+HwhHV0ZVpjMc8Z4lgM6Ys0wXKRC&#10;WoAekoNMUZkdiEsnfovPPvgfMDa4iBomaSOreFN5LhqoFJppJTro3XN50vip7eGutIKO7llpSXg9&#10;k5vQMbiBs1fO4NzVszhxXszWO4+betdx6twxHDn2KU6fO4gz5w/AL1CG3IIEZOYmILswFVmEeERC&#10;BHJK85CYkYTIuAh4+XvCjrbCXm4PRwXVgCWTIDKKSqEWtS3tmF5ZJQAeYPPZYyw/IgB2HmLx3hMs&#10;MPEXd54SBNy3zse2X2GZYJglIGZ2GXxMxBiTfFTE24ouknhEKALaisEVJicTVyiGMSatBAPRHiBC&#10;sghbGOX+IVb9IR4zzKQf4P1+7u+b5z7aiUE+Z1ioDvH6PGaIzxPQEGpCQEWok1FhO/j40BJBsbwu&#10;NXKOTozR7oquwgiUE4gFmSHISPRDaqwasVQEMYyIYEcWSXEtCFv4+9vCx88BXr6u/B3jMLfRh7qO&#10;HLQPiCHOtJ2DJRgcEbahBgPjGsk+DAxVYXCgWlqariQ7GuU5cZJCKKJCyU8Ok8YtvOPqKCYwiUFI&#10;5nASIxalEY134SIzgFxpAidWdzHsWUEoiAFMStGmILoTGaIHwZ0gURMkAg4ypzvcLxSBaBNgkjvR&#10;NjDJxWKVSrGCrbMeAcP9rvoEjj48aTFUfMyT6sCDx4rVf8TxaqEwGOL5alqXoABnBAW68oegVKKV&#10;CAt0g6Y4DWM9jZJSGOlqlHofirISUZqXgs5WeqbKTFqHBEYUCmkd8tMiUUd5ujxRKw1a+uMXI/jb&#10;19PAH9axMVyE5IjbaKml759wR3+9PjbHFVhstENN0Encb1fh1YQPmuJOoDboOJ51eOL5gA96im6g&#10;Ov0odsbk2Ox2RVXEMYyU3aXdcMZSjxV2B2QoVH2KkVRjfNETjnvtPng5Eo7dzkBMNgWgqzECi3P1&#10;WJhqwWBrOUaaKjHYWIX+ZsKhsxpT/bVYGK6ToHB/oQmDDUnor42RlmR7c68dr3dbpa5JoRS+uteI&#10;bx814puH9fjj02Z8d78Wr9cr8PlaIb7ZKcK32yXozbfHYKYtNrTe2KgLQqzzaUQpr6O1IhJ+CgPc&#10;ubYfd3VPIyHWF+1N5Wiqypeg0ES10CpWYdLk8qQJgg/VoZ+PPa5dP4qDh38HHb0LuHjtJK7qXMDV&#10;mxdx7uJp3Lp9Hbfv3ICRkS7jDm7ePA+dW+cQHuaJoiKqgNxEFFMttPD/y8jLkK4XYmlvAysHeuRA&#10;P4THRqOwqgLdI6OYovdeYhLvPv4CGw9eYolWYH77Pqa3RCIzyTbvUQE8wCyhMEuLMLfN5N8gIAiE&#10;5Z3PMbvF+1QP0xuiUfGxZB+E5Bchqr8k+Xl7fINJygQdFFAQMp/JLh4bYbKPMkRbwAgru4DC8NsQ&#10;YBjgsQOERN/8Op+/swcIvsYg9wsoDPK+2Ir3GOHjAgz/rTgIheGVdSqHNSbwMIoLMml3Ke2pavPT&#10;xVwIf6TEqaX1GcVajWKp93jaiagIGWJi3REe5Y7QCLUEhZm1HjT2iLkP2ejuL0BffzEGhivQSxAI&#10;tTAwWo3+QZ5ffZVSQ2NpDhWCWGyFIVSCGKsgzZKURhI6iTECorvREE4OtwkIPbgpDeHsdhfOPFkU&#10;hINKQIEKQvQMKJyEJSAURMOjaAegclBRGcid9CCjH5VTGYhwF4OgWO3FVs79YmlrlVK0NYgeBj14&#10;ECAqPqYWjY1UFO7O3C/UAmGgsBfLYYvjzRAaIkMwlYIAQ1iIkrR0l6AwSfswKpRCd9MeFDIS+aXi&#10;0S3aFOiBywriUJi91xUpGlCyEwJY8RLwcLWZfrwLf/lmDs822lGf643CNCtKeAVWBuXo1dymUvDA&#10;ahsVSeAxbLW64eWsLxpST6Iq7CgedqjwctiPSXYLdaln8HjMC1ttctSHnUNDyGk861Vjp9UZXwz4&#10;o977HGrdzuFRhR92KjyxWaFGudsFlAYYED4JWJptwiyh0NvEP7ChDINNVRhur6GFqCMQmggpqiBC&#10;YYOUn2rLRF9NNL7cacP3j3vxhhZCzHn48n4z3txvwrcPG/EdoSDFgzp8e68OX22V49vdMvywXYqW&#10;NFO0JhqjN80CEyVKaOKsEaHUgcrxOoJ8bHiyqZGRGYraGlqvKtqG6jy0VOVJ1qGxPBPt2hzasED4&#10;EQpiGTbRXW1ofBlXrouZkeegb3gdxkZ6sLLkuSAT0+iViAwPRpC/NwJ8PJAYG4acjHie+Knw93Wj&#10;BXFAVm4q1L4qCQK5ZWX0w/1MwEVMMTnXHzzFxsMXWGF1X915gaWt51LMMeHntggAYQUIhMmdR5gk&#10;KCa3HlEJ8DEeP7v9jOCgdWDMbvJYwmBm85G0lXoQmJxCBew1FO7FGNXCiEhgynyR/BIAFjalnoOf&#10;QrQBiHYEoSyEwhgUiU04DFIF9M6tYYDPFUCQoCCg8fY46Vi+9k+A2APDFvfzfQiFqbU1DI2NUN2m&#10;I49yXiy1nhbnjaRotQSFiCAnaX3GmHAXhIc4IYq34+JVCA6TS1DILoqnfRBQyENdexq6+nIJBaqF&#10;EdGWQBhI9oFWYmBvlqRQCqVUCqVZ0SjJjJKgIGZJSlDw8HGDg6sl7B3EWAIqASH3RTWXMbHlrOwe&#10;hrQMTHCxTj0tgFAAUjUnBDzo/WWU/uI5nkxe0bOgFO0KTHoxz96NzxE2wYO3RQj7oHIz2AOHo64E&#10;CgEGd8leUDGILlDaCHdHvq+DgAgth2hTENfoD3SWwBAcKKd9cEU1q83cUDsmCIThzgb673YUpSci&#10;O0ms+lssXTuyKFtcHy8U6Ql+SIz0REacD+rKYrGz1ITnO514sNxE2eyLlFBrJEcaslp7YLbdAd2V&#10;OtghFBab7VAVfBg7nTI8mmYSZRxFSfh+3O9S4vORAPRm6KA14Qpe9QXgVVsgugNuos39Al7X+eOr&#10;5iDsFrihVX4FTbaXUWF0GgV3j6DB+TrKLM6jwEUXE/VZ2FjqxsxUG3pbSjDUWoGxDi2BUI/FkTas&#10;T3Rgi4/N9pZJDY2TbekYqovD9w/78MdnQ/j+aT++ftIpQeHVphafb1bh610tvqVK+HqnFt/s1uHL&#10;jXJ8QyB8v1WCGa07dtoD8Kg7DPe6ogg5J/g5XpHm+AfzN3ZTWMDcWgee3g6o0xAGtBCtBIMYtCSi&#10;jfuyE4Phr6J0pYVwstOHhdlNmNA+GBnrwIFWVCbW9XSTMeHl8PPzQWJCLBLio5GWEofSgmxoSvN5&#10;QhaiqiwLJUUZqK1jJRvswcr2ptRLML/zAEsPn2Lx/lPeFzaA1oCVf3nnFRY3X2B+4zkT/QWT+xmV&#10;whNM8xjRFiC2s9tCKewBQVgGyTYQINOrDzBHIEi2YuMRxn8aK8Ak/1/jBpikop1A+H5W/JG5jf/V&#10;UyCAILoTqRZED8KQaGh8m+ADok1AhIDBzCoG+NwBkfiibYJA+H8BgjCQGh+FrRBQIEiGlta5b5Wf&#10;dRP9QwPIZFHLE92DObEo4LkrwJAS64nwAEdpRedEqoRI2ojISDdEx6oIBAUCQxTIKIihUuhGc18e&#10;wZpDGBSjf6CIiqGEMKA6GKtE/yi3g5Xo7S77b6VQQftQnEYYpIQjj/ZBgoKJ3BoWbtZwUNpBprAm&#10;AMwlK6CmtHdjNfekSlAzkVWEhJrKQSUX9kDAQU9KajcmsLAHYq0+cbycakAkvXSxC0JE7FOJnoe3&#10;6sDdVagJHcLiFp+nJ4FCtEO4UWUoGQIOHnxNNz7uQZuh9jBDSLC4wKawD4SDvwwB3i6ooh8VUBjt&#10;qJegMN7ThnyeeCmRQWiuKoKGJ1xNaToVRRIq8uN4fAK0pYmYH2MFfTmLH79extRACUHiQ4XhjZhQ&#10;Q3TVuGGywQ4dRdexOyGUgiOKPD/AJuGwO+aM6XYjTNca40kvlUK3D2rUJzARZ4y/9abgTVUYJryM&#10;0W17HSMKfXSz+jaYnkOn5U10mt1Bm9FtdFsYYNTVGvWmOmj0dMCUNheb871YmO1Ef0c5v4MG0311&#10;mB1owPJoKzYm2mljmrA8WIHtCaEU0jHamIA/PR3G3z6fwA/PB/DVw3a82qqjpSjH8+USqgKtdJWo&#10;76gSxDUlv96qwrfrRfjDbjlma1UYKrBBgecpjBQr0F3ojfbyCNiaXaL334/zV47i8rXjCA5xR3Nd&#10;Ee1WpnSB2RbCQcyabK4ukqAboKKNYzGR2ZvByV60OTlIq27Z2lnC2NQIZpbmMLcSS/i5Qu3tCf8g&#10;P8THRyE7PRmVRaxg7XWYm+jG1uoUdreXsb1LVbC7vQeF3b3GwClW/Hkm+F6j4WMsUSks775iUj+l&#10;DWCis/oLKzDDY4UdmCMQFnaeYXGX9oLHCjUxLxobBRzWHkowEIOMxFgDAQJpUNH/BoYx0ZsgLMJb&#10;IEjKQIBBAGF2A6NzVA48RrQNDAg4MMH7CQPptgDFPIHydr8EDW7F7Z/AISmGtyAZ4mv8BIXBpWVC&#10;YZ1w7EVOVhKLWQLKcuNRkBmO9EQxfVohKQWxrkJUqCuVgjMCgxylIc5hkUpEJ/gjpySO36cDTb25&#10;aO/PlaAwMFjM1yylbXg7ToH2QYxy7OutIJgzpPVFCjP21lAozYxBMW1EMQvpO4cMruLI3aswVNjC&#10;RuUAuacjK4Y13MXaCbQK3m7m8FXSHsgICDfRiKjPJKf0l1HacyuAoZAaGO9KQBCgkDvdoWIQAKAV&#10;EIlNKKhEj4RchAGPJTgcbkkhwOApBjfxGLn97b0GSe5TONzkY7elAU+hYj558J5KCA5wo9SVMdkz&#10;MDPYiiGeYAIKY90CCvFIjwnnvga0aotQT9mrLUll8GSk56qvTMFEfzUebQ5ic7Ed5fkhKM0NRllh&#10;GPKz3DDU4I2hYgt0ZNzAs/EA7LYpUSL/kJLfWmpofDykwFdjAfiyMwBjkfpodDyDIaUupgmuXuvb&#10;GLK5i1FLQ/SZ3EGP8W0MWxiil3K6+64uxswsMWRoilFza/RYW6DZ3RVDhWnYnO7G+mIvBrvKMdxR&#10;hrnBeswyVoZbsDrShK3JRmzQD26MlGKsKR4j9bFUAt344VE/vnnUjVfbDXixpsHL1XK8Wi2hKqjC&#10;d7s1hIIAQyO+2dLi67Vi/Hm3ErN1XhgudkaM3T5oY8yw2puNnHgFTh3/HU5fOoortAA375xDbJw/&#10;GrT5eyAoz0F9cSYaK/LRqClHRmIcT1AfRAb7IjSAMI0IRWx0BOztbXHt2jWC5TLO37iOCzeu4Sa/&#10;t74JIWFlJi3RlxgXiepSVjJtCQFYT8U2gZ21GTy6t4ENKoWV7XtMbFoBQmBm94WU9ELuz7LKL1At&#10;LAkFwOSe5eNCFQibMEM4TDHp57dEA+NeLBAIsysPsbDO5xAic+t7KmGWqkOEAIAAhAgBBJH8k8v3&#10;CABWcib//w4FqT1BhLj/tk1g8G2SiwSXLIFoeBTdlD+BgQk/KFQHHxfqQBwn7IUIARJxjNRNuUwV&#10;QShMra0wkfuRl5MirScqLvhakBmJnPRgxEYopUVyRYEWi9p4eZrT0hvDXWUOOXPT09dJ6qodW2iV&#10;lEJzTxZ6hwoxOFSCwdEKDE/UYGBSTNiqlKAg5j7UVKaiOIe2gcqgTAwTz0tEeV68BIp3PjG6haPW&#10;hjhgfAuHDa7DQCy15q+EwsuV9sGGyc8QcxZoKYT0FxDwVAo7oMvYg4JIbJUYiyCsAKu+kpBQODPB&#10;XXWhpqrwoFUQlsCT9sKDx7rzcTen29LFNl0ddCTLIakJ0RtBsKhd7kBFIIjX8FaLNgUXBPg7Egpu&#10;CPZXEApyytAMTA2Jq0PVSl2SYz3tJF4SUiKC0dOokZRCQVoMxBJTYjhnUZYI+uWKJFYq2ovCKGQk&#10;eTE86XXlSIqxxnxHOHpTjNAVdxtfj8bjZVMwah1PotPjEuZTLLCaY4e5eHMM++ih3eYyBu10MWSm&#10;h967tzBkcpeJb4JJM3OMGZlglDFibII+fX3uN8OwkSl6dQywaCdDn7UtqmytMVyQjocLg7i3NoSx&#10;XkKhvZDWoRJTfVqsjrYQCK14MNuC9eEyPJypwmRLAjorAvF0sQZfbLTgy50WvNyoxav1atqESny1&#10;XoYfdqvx/a6GUUs41EtQ+MO9Gvz4sAEzDcGY1AQgyukU4hTXEKLQxZHP/h2ffPafOH35uHTl6WOn&#10;PkVoqDva6kvQUJolLf7SVJZLwBagoqQAQQG+sLcRc1cckZIYi/KyIgQE+OHWrVs4ffYcTp4/j9NX&#10;r+Cizk1cv6uH67q3YWxuTEvhxP/cGkkRAWgjYGY7a7HY34yd2RE821nDYyqF3Z37WNliMjPBFwmF&#10;WVZ+qdFQyH4m//zbkNoTpDYF8RiVwzpvb/JY3hYKYXadUFmlOlgjDBgzwj4ImPw/oPBT/KQSBBTG&#10;F6kWCIZRKoNxbgUEhDIQvQ8i2YdFgyOP/WlMgqQAhEJgkg8u0gaIAUncLyyGaKAcmFtH/+za3vHi&#10;WD42KIAhQWSvTUEMcx5aXqHNEW0Kg8jLTqbljUNOUjgBHIi0BF/ERbojkoUxNsKNEBZrNSoQEOhI&#10;28C8YLFU0e6F0WJ0DFWibaAQHWIy1HChpBREt+TIRC0GJjToEe0Lw9XoF+spVKdJA/oyEwKplCNR&#10;SSiI9Tel1ZxPuNhCxD5rIxywMsQnd6/jDE90U7k9ZN5ihWax3qKdNA/ChYktLnmlVhjtJbHUVmBI&#10;COjDh8TyUtBq8L6KYPBgYnu56cFbjEuwIyAcqCycRCMiAUGl4EEloRCKgYnvIsAgnuMqGhppPRxu&#10;8DXEhThvwdfbklBwhr+fA32vHCGBSgR6yZjUqZgebsNQ1944hYn+Lv6QcYgJ8kWLpoR+uADaokyU&#10;k7piHLm44k5BRjBhkkAShyOFXi013psk9kdmmpqeTQ8jlaykyeYYijbEE00oFmLkaDG9jiEHI7Rb&#10;3ESX1S20mVzFiK0BRqgCpi0sMWViiWkzKya+KSYszDFDJTBjZo1xQ3NCwZSwMMSwKW3FHV3MWNph&#10;wdaFr2EGjb0dRvLTsUul8HB9GHMjGiqECkwSDrNDWmxOteHJUi9erHZha6wcT+arMduehO6KAN4v&#10;Ihi0eL5aw2PK8WK5DF9vVuJP9zX4++M6/PlBLX7Y1uC77Vp8va3FN8JK3GvCzmg+ZpoSkKjWh/XN&#10;T3Hko3/FZ5/9AgeOf4RzV8Wl6E9D1/AKkhKD0FpTiMaSLEYO4ZAHbXEef39fGBnr4+bNKzAhBHOy&#10;09FFhSYuBajD5L955w70TE2hb2EBQ2traaqxsZU5LBkqpQu85HYIVDggP9Ifs/WleDjaiaczI/hi&#10;fRlf3b+HJ4TCJq3AGpN6Scj+rWdMFiY+k35h6zmtAIPbeQJAQGCGj09xO7HxDJNUBZPiWAJlry2B&#10;YCAApt9aBgED0T4h4PC/z0XYCwEGKgcxZHmeMJinIiAMROKKBBcDlkQMLYhk37MKonFRqABR8YcW&#10;1gkDWgwBhbdgEBD5qRtSKANhF6Tejre9Hv8NhRVCYXNVgkJWulhQNQZZCaFIjyfAQ9xoGeRShAY4&#10;QO1uQqtmCl9fO/j42cE/0EWaEJUgLpxMe9DSn4e23iwmfwGGh0uoPsoxNF6D/nHCQATPs0GeX411&#10;2XyfUNrBYBRSkZTnxFM5UynkUimckDvhqKsDjskd8bG1MfZZGWO/iT723b6Os0b6tBQK+AR7wcPD&#10;ThrHIOZBqJViGS4z2gneFo2DzgSFmPBESKhY9dXcelFZCBugIgQECDydeV+MSRAWgYn/k1oQFkJs&#10;RcOkjIpC5kDLILtNyIiLcBIKXhasRPYICnJBaLACYcEeCKCKKctPkeY+iHEKA7QLAgoF6UmI8PdG&#10;V6MWLdpS1JXxZKZiqC5I5heOpZ8VFxwRU6ij6NsikJMWhOK8cELCB9kxtmiIpLT3ofz3uIsOfp5W&#10;K30MWZhh2toO46Yi8c0wbmWKcXNzzJrbYdbUHtMm1pgyt+LjZpgwFYCwIRjsMGFsgRFDqgUTKgQm&#10;0pCZAaZoIcQajm1MnGY3Z0xR7ayNNuLB2gCWx+uoEMowzz9ti+pge6oFj+bb8Xy5FbuT5dgczsVI&#10;Xbg0kWpnooh2oR6v1moJh3I8XxK2oRr/eN6Ef75owt8eN+APO1p8t0UbQcXwZrcOL9dqsDVeivIU&#10;FQwvfoSLh38Ds7viugRXcMdYBzJxyUC1MwwMryMhxg/thIKYDNXI31BTnIvY8CDo3b2Ns5fP4OzF&#10;U9KcgipNGYqpHsSVxHT0b+Pq7Vu4qqcHfUsrmDs6wcnDHQHhIcjMSkVqQjQSQnyQEKhCrIcj2gjr&#10;bSqF17QQ320v449P7uHNw/t4uv0QGysEw8ZzJrZoUBS9B3uNi/OEwAIhsMjtvIDD9ktM01JM7z7H&#10;NO9PEgiThMG06IKkipgWNkS0T6w/4Gs8khobBRQEJKZW7xEAe0AQbQsCFKMEw8gik1aEdFtAYS8E&#10;GMS4ghHuH6KlGGDCS20DIuElKNBycLtnOfgcMceBryP1avA9BBCk12OI0ZGi90O83vi66NpcwfTG&#10;KhO5T2poLBADmJLCpFWYEmLUVAkyBLEoqmkfbK2uwtLiCmzF5e6ZK9YsuLbOhgjmcZ2jGjTRPrQN&#10;5KBvtICvR6VAdTBEpTA0WYPhqRr0UU0MDGpQV5OJXHGdyfRwFNM+lGTvLS1QmhcnoOCMUwpXnPd0&#10;xyFnBxx0sMVnTIQP6Qc/1ruDA9wauDjA3c8DXgHucFeLJd0t4C0t7y3AYCiFZBtoF1RUAN5KIyb2&#10;XcJAD0p7HagJBR8+7sX7aqoFLycCglsl1YMbIeEm7AVhIholxQAoL4UeVYawHzqEghn8/GxJRCf4&#10;0TsFUyn4+7iiuiQTk/1tGO1uRn9LPSbE1Om0JIR4eqCvuR4t1eUEQi5qSnJRVZCGioJEUjASJYRA&#10;ZXGMdOnzgowgeij++FFOqKQqqPewQrc9k9vFDqNOtui1NMGEjSWT3Arz5o4YpTUYtDLAuI0Z5iwd&#10;mfjWGOVvNUyQTptbYtbEFpPG9rQP3FJBTFItDOqZoN/SGH22Oug3vo1JC1v02FmgzsEEi9XpWB7T&#10;Yn2+FdP91RhqL8LMSDXWxmqwPdmI+zMNeLZAaEyW0v+noCVPge4yH2n246uVelqGeny+VkUrUYk/&#10;PKrHP79oxz8Ihb8/baRS0OL7TQ2+3azGV4zH82V83TIEuxvDTPc8HK0JcHdnWFgaQUfvJi7dushk&#10;P4YTRz9CfDjBWlcCTWEaasvzkJ2RhLuGejh98RyOnDuJC7euwNVDjuyCbMQlxMKR583lG9dw+Nxp&#10;7Dt1EofOncOBM2ew78Rx2gcd2DvaIik+Ag1iyfjqIvTXFKFXm4vpDn6uuQH8+Gwdf/t8Fz9+/hDf&#10;PHuC7fVdLK89piL4HLO7X+wl/S4VwC73bT3CEq3DorAY2wTDzlPM87E5Wo1Z3p8hHGbFCEbCQnRR&#10;irEL07QkU5sEwzaBsEH7sE4oEBSTEhh2MU0ITREU/z1u4W2IKi+2Yr8EBrGf8BBjEUQ35NAqQ2yX&#10;RYMhlYBQFcKCiKDaEHZkkspjiq8v7MmEmDshJk4RLFMCFkJlLK/zuctUNGus6gNSm0JJbhItbzSy&#10;U0OQkuyPiHAFQoKc4aW2hDNzxZE5Y2NzA9a2N2HPnDGxYR5521MlVDGK0DKQja7RXPSOFqJ/tBKD&#10;o7UYZLEZHddgYKBcGrykpX3IywyTrq1anBWPMjFvKDeRkYB3rvh64pRShuMCDko5jslccMTRHp/R&#10;Hx/mCX/YxBif3riOU/xzTVxsoA5RsaKIYc/mVAvGCPA0QwC3gR4mhIFoUBTWQHQ10j7IRaPhHYLh&#10;JrwJCx9aCR/aDhFehIRKtC/QQgjVIKyEUAxKHq92FWpBR1IK3mpT+PvTvvAH8eT7+vk4w8/biSdr&#10;Dib6WqWBS8MdTVJDYy7tgx8BN9DahM46DRoriil7s1GanUiFkCINCBEwEFFdEsMfJAg5KX6UakqU&#10;hbmg01uGISd7DIoEd3LBFKvdCH+DBTsbSQGMWLDq29zBgLUeJq0tMWBohEEmfD8VxQQBMmNuQyBY&#10;o1fPGONUFUMG+uinfWiz1oHW4jjaLC5i2MYETbRnNfYGWKnLlFZfWpqqx3g3id5RiklaiOnuEqzz&#10;j7xHKDxdbMD9yRJsDKajt8IHI7WheLPVhK+2RZtCI77crsGbHQ3+8KQR+KoL+KKNiqEFP3Dfn6gQ&#10;vtvS4MvNKjxdqsL6eCVczC/h9OF3cZLJf/zoJ9JVnI6dPICL109L10j87OP/RGKkDzpqS1BTmoui&#10;vDRaBQOcv3IRNwz0cP7WNRy/dJYnohmS0hKQnpkCOZXCxasXsO/4Qfzmo/fxmw8/wO/3f4YPD+3H&#10;J4yDR/bj2NF9MDe4hYLUWMz2EnjTvVQunfxsMwTaCv78bAN///IR/vzVS3z+/DlWaSOkgUdCDewy&#10;wXdE46MYmCR6IqgWqAQWhGLgdk50RRISc9L957y/1yUp9U6ItgQ+Z0YA4ico8LVF7E1rFvaClmL1&#10;wV4jolTRt6QKL82E5HFiK/YJSAhAiKHMIwTC8CrB8RYKoqFRPF/MjxCJ/1MjpaREfrIrQjlwv6RU&#10;BBSEwlhcw5i0yMo6k3cYRQUZLFwCClH/DYV42txIgiFMNLgTDr7eNlCxKHt6W8OLt52p1P1oLfoG&#10;K9HUnoG2vnQqBaqFETEpqgxDw1oM8rF+KtGRwWqMDGilqdMF6WEoy4pGRWYsNARCBaMoKxbv3Aj2&#10;w81gf1z195GgcNzNFQfsrPE+T+hj1lY4aWOFo5TL+/T18evTx3GTJ7UyWAkvf2fp8tfelDSB9DmB&#10;VAd+HvxwKia8aEtQinYGfWmrdLoJDxcdeCv04UkweLsZMXicnLZDKArR2+BIIDgRCDI+T3R9EioK&#10;Zx0E+FghkF/Yy9MKvuJaA94OVAqOqK3IkZTCcEeDBIXxng7kpyTAn9+hp7GG8rcCjZWFhEIWKmk1&#10;CrMipYtt5Kb7I4+Rm+aHzEQv2ohgFKf7ojLCHZ2eMky6yjFrI8OUhROmrKkGKIXHzYyoEkxZ8Q0w&#10;5mGMdrtr6LHWxZuMePTb3kWXpQ5G7fiYlQmtAu8z6VuNLqPb4ho67W6hL0AffeHXsZFmi9UwZ7Ta&#10;6KORVmyrNVdaZm1utAajbWUYaCMU6PeWGKvDGtybbqB9aMbD6QqsD6RjojEcc21x+PFJD/70tB/f&#10;PGhlNOLrezX4Ay0DvuzE318145+vWvC3p034031CYVeLrwiIL7absTBUDj/RxSw3g5H+RRw6+Du8&#10;/8F/4NiJT5j0R+AkhrXLzJCXGoHGqjzUVRQQwCpcvHyJ0LiBs1QDB8+ewqGzJ6BjeAf+wb5ITY2H&#10;u8IFN27w9Y5+hk8OfIx9Rw7g4MkjOHXxNE6eP4VLV8/h1KnDuHDmCHRvnofK0Qx9mkJaoCnahg38&#10;86uHuDfWgZfL4/j+yQ6+plp4cv8J1ln1hVWYoxIQXZRz90Q7ApUBk35h5wXjpdQDIZSC2CeAsMBY&#10;3hVzHriP9mFJwEL0PBAQAiBi3wxVwvSaaHSknRCNkiuinWGv7UEksEhkaSwDE1fYDCmpGWLfT70P&#10;0kQnxrAAwlulICyGaJwUiS+sw089GAIIYit6MUSI++I1xZoKwwIKq+t8n1WMTU2gWEAhJxF5aRHI&#10;SApEAoEQFeUOcR0Jb+aACB8va3j7MPxYJGmtxXLykZEKKoFatHRmob0vCz0jOegeEusqEAojdRgY&#10;rsLw22HOA32iS5JFksq5StjqrChUZ0dDk5+ASirqd3SjQqFDv3jSXY7TKgUueKlwzMUR+yzNccjS&#10;Ap8Y3MU+JsR+CwscMjPGZ3eu4dTd63ASaxwEuxEMVlQHxvBzN4OPB5Pd3YChT99vDH+1EfwJCbXb&#10;HbjLWPXp1dUyPSY8VYLorhRtDiKEUqDNUFEK+RIYPqJtgspBQeXg52VOdcAfgj+Cn6+ddPmtAEKh&#10;rjJXgoJQCkPtjVQK7chOiKF9UKK3iT+OpgTVhRkEQirKScC8NHF9vkDS149g8EN6ghpJUQpkcpsb&#10;q0YdfXSL0gV9ZrZYtvXAnJkMEyZ2mLa0lqAwbmOKNsvr+FYTiUd5Hvi8JBiv8sPQbnsDHTbX0U9/&#10;1+N4E00OlzEeao6ZKFNUWO3Heo4LXveH4Fm/Em/6fDAfY4UmGyoHB31st+Viqq8IUwNVGGou4Xep&#10;xtRgHVbHGrFCKKyNalnhG2kXqCa6ktGcp8R4QwT+/mIQf305jO8eteHbx014s1uD72kf/vaqFX98&#10;XENo1OHHR7X4wz0NvtmqwteEw+c7rbQqNbi3MYxnjxekBUqioz0Rxcgv4smgzcDCYg/u70xioLOa&#10;yiodOfS3Ojdv4Pylqzh58Qp+d2A/3t3/CfafOkpbcB1eXm5IT4qk0rOC4e1LuHHlJK5dO4OLl04S&#10;JKdxR/8GzCwNYWNnioAAFXy83RAe6oNgKjJNTgLm+5qly+bh22dUNLNYaKnA1mAbnsxN4Mt79/hZ&#10;HmGDMFikEhBzFubvEQJUDnNv2xPERKf5ey8wd1+Ag1AQox7fjlMQUBBAkILAWKS6WOaxyztiVOTb&#10;dokNviZjcZOQEeMaqCoWaU3mBDBEj4UY3yBuiy0B8t9tEZKCYGxQcYgQk6toBSQYCBAwRDvFhGiH&#10;kNSCWHzlp96OPUhIYyRoN8aWqTBW1zC7sY6xyXGUFlHZ5qVIbQppiQFISvTlb+bGPLBjHthKKsFb&#10;QMHbCp6eQi1YwcXdAu5+jugQCqAjD429ubQPxegeLUUPYTA01oD+yRp0j4vZktXoG6a1rqFdKIpC&#10;RTHVc0EUqgqjWUDjoeG5QKUQiJuhQbjk540LPmpc8qGdoFo4Thl9zMEWx+1tcYBw+MDYAO/fvY0P&#10;dW8QDFdxkMQ3sDeBu6+4NoMjk9YRHrQRKloIbxVVgydtAuHgrRDjG+4QFHoI8DaGl0KoA9EwaUCl&#10;sGclfGSG8HTWh5frXfjyvmiDcGeSCVvhxcrsQzB4+1jyx7DiD8Mfx8sWjdV5mOyjUuhspF3YG6eQ&#10;GReJUC93jHY1o7+1VhpsU1eWDU1xKir5ZSsKxbDnYMqzMBRkBSGXgMhM8EJaCO1DgDvaPGS0AsIq&#10;OGHBXI5JU3upcXHK1hhDtnposrqIoWBd3C+XYyXHDg2u59Fkdwl1FucwG2CKF9VqPGxV4mGXB+61&#10;OEHjvw/bTS7Y7HHGaqcpHnO7nG6NGosrqKNCWm9Kx3B7lrRE3GBTKca6tJgeasAyY2W4BhvjNdiZ&#10;qsbOeBFhEImadGf0VQfgh4ed+NOzAXz/uANfP2xgYmmZ+DX47kENXm+U4uudcny1UYxvdyrwxXox&#10;VYKGUOjAHBXIzsYoFpf60dRahOb2IrS1l2BqpgMzC52Ym+cx023opmpp0hZCKXNggl/EwWOn8JsP&#10;PsN7Bw7g42MHcPgsoaBzCQpXaySF+8BPZglXiztwMLkOU70LuHHxCC6d3Y/zZ/bjzKl9uHzpKCwt&#10;dKn05PSyRdKl/sb7GrExN4yF4Q4s0k58uz6NRwNNmCzPxlPuez4ziiebG7i/ex/rtA0LVANL979g&#10;4r+N7T1rMffgFeYfvsLsA8LhHpXCfQJBKALGshjwROWwdv9zCQxD06to6RlHU9cYmjrH0cyobxtm&#10;jKC5axytPROMcbR0j7PaTqHt7f2O/il0Dcyw8s6hZ3SeybaA3snFvZhYRN/UEgbfxvD0CoZmljE0&#10;u4zRBSb64gZBIiyEaNQUA6UEFHak5dtm1sSqTlQMVArzWxsYnRxDYV4GinOSKe2jkZkSgqz0UGk9&#10;kKhwJWKjPBBOCxERJkOMuJRcnAciYz3gGaqAOsIDzUO1qGzNg6aDamG4CF0MAYDhsTp+Vg06CYWh&#10;mTppAdf65iwUFIajsiIBJUWxKC6MgrgCuKYkCe+c9/XClcAA6MVG4VZYEM55eeCyryeuEBDHnR2w&#10;z8ocJ10c8LHpXbxPyfihwW28f/sawXAD712gPCQk7NVuUAV5wM3Dkh7HFmqVGXzVJrQSRvAlGHzd&#10;79JaMKgafNypJhQEB8NXBG2En4IQ4daXoBBbH9FzQdXgKcDhzsd9LODrawFPNV+Xrx/g44BmnrRT&#10;A+0YIRRGOpsx1d/JEzQQgSpXTBAWPU1VBEIOlUIi/Zm4rPfelXxz0wKRnxlEKyEWXvFBTpIPypJD&#10;oI30QoPKFkNyO0zZ22HMxBIjZuYYsNBHj+VV9DneQqvzZXT4XcJEtj7Wa+yxUyFHi+wKaq1OYyHa&#10;DF/0qbHcb4bFAXMsdBtAm/gZtvodedJbYKHnLp4MOGI5ywoN9jfQ7WuN7fZswiyXCqEEQ4TCUHsV&#10;rUSLNJJxlZJvY6IW2xNV2B4rwqAmGFXJ9ugs86EdaMG3D3rwzUOxVmM9Pt+qZuJX02oU0atn4sk8&#10;E4vxer0IrzdL8HK9HE/XmjEzVIet9UnMLw2gobWAkS9dV3B4pAGjU42EQxOWFrrQR8VSWpgKA3GN&#10;hDNn8P6nB/DZ8dP45PBB/Or9X+OjA+/j6rVT8CQMCuMCURjD3zFchdRAV0R72SPIjQB3Moaj6Q0Y&#10;3z5DSBzC+ZO0KKf3ITbCF5OjnXjyaBnffvkI37y4h7q8ZFRE+2OtqQRrNfnYqiuitdLwuw/i6e4W&#10;NrZ2mNSEwr3XhMOXtA1f7oHh3ivMsPrPP/wcM/efExAMWoxFAQcqg5X7fHzlISvoDBN/EKXaNimK&#10;q1pQUtWKCm0nSrktrWpDuaYNZdXidgujWbovtiWVe7dLKpukKNW0oqSGx9e1o6yW+7U8vqYVVQ3t&#10;qKxvRWVtC4o19Sio1qKkthFl9S3QtnZD29bDbS/qOgbQ1DNC3z+OzsEJtPQPo3V4GL3jY2jv6mCC&#10;5qA4W4zCTUGBuDp0RjiimfBBVAJhgc4skmI5Q7E8InNFDE8Pc0FglBKRyX5oH6xCZWM6GmghekYK&#10;MUi1MDZWganJWkzMt2Foqhk9gzXIzYtBfLw/iotSUFaagdKyTBQVpaOkNBvlFfl453Z0JERcCw3E&#10;9dAAXPbzwkUfldTweM6DdkLljpOujjhgZYwD1mb4wEgfH5sY4VMjA3yidwe/On0cn169CHOFExQ+&#10;YtUbOyiU4iIhFlAz6X2oHIJUJgxjBPB2oKcpLYUxfHnbl6rBj1sRAaJNws0AgVQb/oSEN9WEBBCC&#10;xM+XMPAV1xgwh4+4BLonqzQ970RvK4Y6GjDYxpO6qwXxIX4I91FQJdRI4xSqeWKX5YoFViKlIaNi&#10;nfscQiErxReJtA6JUW60EG7IiVOjMlaBSi8DaByuoMvxNvrt9THkbIj7ie7YirdHk/05NMsu4nGN&#10;Es8GFLjX74znXV5o9biMaoujmI01wv1uO8wM62J21AAT3TdRn7Mfa4O2mO01IRj08bjPHssZVqi1&#10;u4o2qp8H/UWYHynDaA+B0FyK4Y5qTI80YXO6E5sTzVgb02KDf+r6UAF6KvxQEEkLU+yF11vNBEMH&#10;vthtogKow4uNarza0uDhfAF2JjNwbyqDliOLHj0fn68X4OVaGZ6stmC8vw7bW3OYWRxEXTuhwOjq&#10;rcbwaBMmppsxO9+OOTHkurcWsdF+tALn8bsPfo/9x09i3wmqhfd+g5//8l9w6PD7sKQqSA5WoCUn&#10;Bp08ydpzItGSHY6mrAjUpoaiLMEXeZEeyAx3RwRB4WajC72rx3HnynFYm91ErSYbW8u0CY+3sT7S&#10;jUR3e6TIzDBdnISJ3CiM0utON4rPPYvH9+9jTVT+XUKBQFjYfk1AfIFFJv08lcKcsBACBIzl+y+l&#10;UY9D02tMvGlomvpRUt2CciZuBZO4nFAQSV5Z04Hquk5U13agpp4JW98NDe9r6rif+6pqmOTaVpTz&#10;uRUEgQixr6K2XQJCRW0nKnh8ZUMn4dCKMm0zgdDM12wmeOpQXt+AivomlNU08pg2CRoVdYSIpkGC&#10;SGl1Ewor61CsrUdpgzi2nu9VwYqdjZLcFHr7VKraGKQnB1EheBIIYtq0qzReIUDYCFrq4GA72ggx&#10;qpEFN8AWDc3ZqGvK5OdIQF5xEMqqYlBUHImkJD/YO5nDyNwYV69fwXsffABrG3uUlBFcFfwMVQ0o&#10;0rQgs6IJyWWNeEcnOgo6hIJeHJVCRDBuhPjjPCX4eU8PnFLIcE7lgbMKOY442OCgvQ0+s7HGh5TU&#10;n5ib4hOC4ePb1/HJzUt4/8wxmDhZwzPIEwq1o7Q6k1hyzU9hihAPc4R6mCHY3QTBalMCwvS/gRBA&#10;e+DP5N+DAaEhbY3h6aoHXw+CQ82g7fDxNqWNsIQ/rYOYz99QlS/ZhIHWegkKorExNoh+1VOOwXbK&#10;peZqaUJPfUU6/XEiSnL2xibkZVAtpAcgM8mLasETGYkeyEhwQ26MJbTxBpjKtcZUginKrQ5jJ9sN&#10;f+lLwOMKV9Q6HkeN40nc07pil8m91GOCR90KDIXpocryCCZidfGgzw7TA7qYGtTDVPctDNdexuaQ&#10;PSbb7mKxRw+7HRZYy7bh8RfRTFA+GizBdH8hvweVAqEw0qnB+EAd1ifbsTXZjJWRaqwOl2F1IA+9&#10;FQEooBrpqwrEN/fEBWV7pOtHvtptwItNLZ6vVREKhbQb2XgwQ6WwkEflkIeXK2Jbgntz9Rjo0GBj&#10;Yx5zq2OsXAWo7yhAR081hqhOJmZaCIVOrCzTWjQWQ+ZqiePHD+DA0YP48OBB/Ptvf4Nf/Me/4tOP&#10;foWbV44izMsBddnR6CuMx0hxAiMeQ8Wx6MmLQid/546cCLRmh6E5NwI1WWHIpwQOU9vC9u5lXD35&#10;Ma6d/pT/tQNiA9RoyEvDAG1egMlVBBmdQ0uCBzrSfPkakRhvqsCT7U3sUAmsEgqLO19haZchoEAI&#10;rDz4HOuPqBwIDeHVO4dmoG3pIwSYvFQCVbU9TJIO3hdgaOb9NinxBQB+Sn5tbRe0dYz6rr39AggC&#10;HCIIkf+1j0rgLRgqtHx9gkXAQQCnkmDQ1LUSMIRITT2qG5uhaWxBZV0TqhtaoW0ifJq7pM9R3SDA&#10;QyVSTWA0EhB19agiFLR1WhTmZ/JcTWEhE1Y3BqlJAYiP8YK4KEx0mEIa8hwVLkdsDLdRMoSEOEhg&#10;EA2NPf0a1DYXIz4zDMcvH8QvP/4l/vOT3+HXn36MX350EL/59CQ+Pn4NHx67AXNZGGLz2xCR2wH3&#10;eA1sQouh45GNax55eOdOTDRuRUXgVmQozvmqcdmfdsLfW4KCaHS87OuNyz7euMTYb2+PffYOOOLq&#10;iv/S18Vvb93AfiNd7NO9jo+vXsD5u3q4a2sBudqVSezCSm/F6m8GPxdD+LsYIIDV359qwM+NZJPr&#10;M/kNJBXhTzj4C6XA8Cc4ApTG8ObjAgp+hEJQgIUEBWEfxKIr/p4OaG9ghe1u+n9BQSiFAA8XDLSJ&#10;9oR81JdnSUohP50KITUI6fG+yKTMEkohLV6FdJ58KXEKpCU5ozDTBnPdXng84oUVjTUKXT7Ccr41&#10;Xnd6Y6PcErWy46i2P4J7NU5YaDXGZIcungy5YzrJFGWWBzASdwu7PXZY6DfBWOsdLPUaYKnTABsE&#10;SFvJBSz3GeFBlw3Wcu1QY3cNfaEOeDxIhdCagfHuMmmRFaEUJgfrsTrRhtWxBloIjQSFjdEidJb6&#10;oijWAgPaUPzxST++f9RH60Ao7DRQMTTg6XIlHi2W4MFcPh7P50uLrHy+VozPVwvxhbhAzHwDOupL&#10;CYVFzK6Oo44gauouRfdALWUmVcR0K6bnOrC0PChNnTYzu4P9Bz/C/kP78LNf/xL/+ot/w7u//Tfo&#10;XDkGpf1dFPNk7SyMw2BBHIZZ1UfoR4cLYjCQH40h3h4tTcRwaQL6CIre0ni089iqtDAkBMjgQ2th&#10;fuMkXE1vw9vRAvZ6V6A200GuvxMsTv4XAs3PIZ92sSHRB9VJIdiYGsPuzmOs0z6s7n6NZQGGHQGD&#10;11jZfoH+0RU0dYxCw6Surme1F1sma01dDzQ1vUx8VnShFCj1NUxIDau7lsdpRaVn0lczwTVMcC2f&#10;o+Wx4r6AQBUfEwpBAEMAREBBQKVaQIGPC9VRJkJD2DDZq7SNBEMTE7+OsKgnKHi/vhm1TW3QUi1U&#10;ExpCfdQ20k5QOWga+R6NVBFNtBhNTahvqkNudgry0uOQK5Zly4pGCmV+TJiKMKDiCpYhlL9RoJ8t&#10;QkOcEBQklmUT7QseiE8KQs9YD/LqqhBRkIfPbung//Pex/jZqev47WUTfHTTHp/edMaRu544auyH&#10;W+6ZuOyWheMOqbigLoN56gBs8sZhmb2Md26GBuNqgD+uBwdSJQRBLzoCOuGhuOTng4veXjjjoWSo&#10;cJpxXC7HUSdnHKBaOGRlgcOW5thnYohPDO7gI91b+PDGFXxy+Twu6N2Ek9IBfn4yiEvOiQlRfgSC&#10;n4seAggFfzex1aVy0EWoux78XHUQRMsQpDDnfgsJCoEqAkJtIrUp+PtZwYty28ubXtXTCkH+jmht&#10;oGfqZvUTqqClln68GQnBfoj2V6O7oRK1ZVnSZKjKggRGHPLTxLJsftLCFWLQUnK0AimxbkiOkZHC&#10;FshNMcFElwxrQw7YGXRGRcg+jORcxTeDHtgutUGL8jyaPE7jQbsrppsMWMEEFJSYyDFAtu276Eu4&#10;hp1uJ6wPOmKw/AY2u/WxPXAX28P20GacxnK3FR50O2IhzwqltmfRGW6Hh/0lGG7Mwri4CGhrGeFW&#10;TuVQg7XxJqyM1WF1VIP10TKsDxegtdgbJQn26K4MxY/Ph/H9kz58/bgTX9xvxhf3GvF0tRqPFkrx&#10;ZKkEL1ZKGSX4Yr0MX22U482WFg8XmBDFadhYn8P04jCauyvQSij09mkwSssyzvcU1mF1dRjZOXG4&#10;eOUEDp/4DO++/5/495/9//G7d3+Okwd+CzeLm8gOVaAjl1WcST9TloJxqoWxIgal/0hpEsYqUjBc&#10;nohJbSrmatKwUJOB+ZpsTNSKi8uko4z2Ij2I9i1AjuL0MDhbXMeR3/9fcNA5hlg3Qzhc+gTut44i&#10;TWaM4hB3tBRl4enOfWxtP8fG/a+x/uBbLGy9og9fYmXuR0X1HgDqmWz1jUzu+r2kFslc29BHCHRL&#10;kl9EZUMXvT+DSV5Ny1BJEFQRCBpuNTVCFTBR+dxqHlfB1yllEpdxfxWPreC2gkkv2QImfHltE19L&#10;KBDuo3Uoq27ge7WipLYWxTU1kgKobmghFPiZ+Lq1fI3axj7UNPTyc/N+E9+HwCisps8vKUZaRjIK&#10;aB0KMuNRnJXI8zQWOSkRPG+DqWj9kRBFtSDWZQx2YE5Y01Jbs2DaI8TfAaFRPshtrId3YRVMYgqx&#10;zzoIH5oHY79DPD51SMZZHw1uR/VCP24QxqlTcNc8gXPFQ1gVbkM3bQlGedu4nb6GW2k7eOduVCR0&#10;QkNwmRAQMBCQuBkWjItUCOc8Vbji50s74UkouOOMUonTMldcVCpwRaHACTtbWoi7+ED/Nj4y0sMH&#10;hgTDnWv4+No5HL9zEXftDODm6wCFpwXUtAmi58FXjIQU9kFthACVUApUDPLbCKQyCFOaIEgulIM5&#10;FYK1NN9CQfuhomVQetpAprSAWCvS39cFzXUlGOtrxvDbLsnxrnbEBfggxs8TvY1V0qpB2pI0KoU4&#10;FGVGSRe+KBCXyRLdksm+SI2l301SIyPJHUlxdrxtRPnugoUha2yNOaEu9RQGiy/j1YAL7mtdUO10&#10;BGPxeng+rEZf5TW0FV3EvX45NhudUKr+DF0Jl7Hd7YyNIVd67PMEhD52B/Sx3GWGyuQTWGy1xP0u&#10;RywX2aDU/gwGEuV4OVmDseZcjPdUYbCjnO9fgZk+rbSwytYUY5qqYaSYYMin2vCFNl2O3upwfP+4&#10;D9887sbrBy14JGCwWoXHKxVM/BI8Wy7D661qfE4YvN6swBvG11t1uDfLkzgvAcvLk5iaH0JTVzma&#10;O4rQ01uFseFGTPH95mbaMT1FOamyx6lzB/HZ4Q/wP3/+/8O77/4MJw99CHsxL8LHCbXJgZISWNJm&#10;YaU6A0tVmViuyWXy52Jem435uhzM1GdjoSkH622F2GorwWMqkmdTXXi5NoYnK2O0OT1YGGxCTVky&#10;0uO8oH/5AI7+1/8JN4NziHS5C7OTv4cr9+X5uaAiKRybc9N4eP8Z1cw9dA4sMUkJgzpWXAkGA2ho&#10;6uO2B3VM5lqqgVomfl1jL2/3SFVeai/gtoaJWcd9NYRAHW8LZaCpbkMNK35dfSsam6gWalt4XCuf&#10;x6SvaaQ3r+M+2gHeF9agTNtAdVBPFcAKTwhUCVBICoFQaKIaoHUor6c14OMNbT1o7RggtGg1KluQ&#10;kVOOxNRChMcmwDskEJZU3bdMTKFnbg4nVwdpkZXq0mxUE4QFQjGkRPJ8DUWaWBMkWkU74YmkRJW0&#10;knNcnArxsWreViEsMRKmPuG4rErG9SAtdAkAo5QZGGUtwaxoHc51r2FX+QIWJY+gk7KK6wnL2O/V&#10;j/0+Q3jfowcfqAfxM4cW/IesG+9Yp6TgblQUdEJCoB8diTsRYbgeGIDrAQG0DT644uuLcyp3XPZW&#10;S42OF9zdcMFNjoPmZjhiZUkw2OCAuSnev6uDfVZ38Z7edYLhCj64dgb/de4QdF2M4exnBweFIdzV&#10;plCK1aEZKk9z3jaCh9JAmmbtQ+vgLoZEO4r1FkwgLlSrUDlB5a+Ai9oZweIaACVZlFjVaG+tw0Cn&#10;WBadSoG3h9uaWOU7EO3rhShaoO76KjRW5qOmNHNvOii9mRi9JZYSE1AQoxjFGIWkaDniI535w9oh&#10;J8MSI71umBm0wvKQLQY1eugvu4zHww5YrbVBscs+TGWLdgB3dFVcRVH8J9jul+Fehxsq/A+hOeYs&#10;1jvssTXsgobUo0yMa3gwZIqlDjOUxx3BercdlYIztipcUGJzGhOZ3vh8pgGjLbkY66kkFCow1lWF&#10;yd5qLI7WY3OyGdsSFIqwMZKPjhIf1Oe4Y7A2Ct886MKX99rxYrsBT9ar8WSjGg+WSrE7m4fHy8V4&#10;sVYmQeGrrUq85vaLtWpsTNRIl5FfX53BzOIQmrvK0NJZjO7uSiqFBoxNNmJ+oQuNjYW4dOUojp78&#10;DL/49b/iZ7/8F/zXb38GI/6nWRHeqKEFGChl9a/Lw6oIQmCjPh+bDQWMImzWF3F/PpabCrDYxG0L&#10;77eV4dVUN/75ahf44RXw41eML/GPH15ia0Wsj5mA1Eg1jK4cwqFf/x9QWd2Ayuwqzv/mX2Bz4TDS&#10;/N0w0laP2fFJ1Iv2gBomPkFQ3zzIIAya+hl9BAAhUN/LpBdbAkIAQFRnPqeBsKiqIoRY+ZuoKBoJ&#10;iSaCQ2wbCYtGHlNb04w6Svx6Jno9K3wN1UBdHS2ApgZ1NbV8nN6/it6fVqGSqkDYhcYWPq+xFTW0&#10;ALWtVCO0DdVUEtn5JQiPiod/UDjUPoGwd1bAyMIeOgZm0DO1homDLdzDaGW11dD29qF7chI7jx6i&#10;vb0JRTnJVLdpVAoxtL1i0F0I0qgUkuM8EcvzNkKs1RjuSusgR1i4HH787fxTkqBIrYJpbAfuxk/D&#10;ufQlLIue42TEIj4LmsTh8Gl85NmL91U9+I1rO35h34KfO3bi3x268O/OffiFfAi/UIzg5+7DeOeU&#10;szMuUAFc8VTjpr8fbhIGt4ODYBARDn2C4jathY6/L656q3BJpcA1L27FyEeqhDPOTjhMMLynp4tP&#10;TAzwsZEOPtK/iXdFCyetxD7dG/jo6mmc0bsAX9LMjZXfTcyOdLsLOSHgQEvhSCVgJzOFs9wKAYEe&#10;yMik1C8QF/XIR4m2Alomf1FjNTLL85GUlQpfKprQAD8MdbYSBjyZO1ox2taCkZYWxPKxaD8vKgUN&#10;WjTF0JZmEQixBEIEgRCCrCR/UtefWx8kUIYlRLpSkrkgLsYWyQmG6OtwwvyQDSY7jDDLZJ5quY2d&#10;EUssNVugyPNTDOfdxoNRGfpqbiA35j2s99lTEbiiJOBT1EQcwWanPe4NylAXewijBRfxdNABS42E&#10;QtgB7FKFPO1yw0axE4rNCYV0bzyfEusvFmOyX4MhWofxzkrMDtRglUDYnG5mNa3HzkQ5Vgcy0Vvh&#10;j9YiLwzVRkrLsb3aaiYU6vFSTHbarSEUSrA+kUkw5OD+XC6eLhXi1QaTcU1YiWrM95dKE1/W12Yw&#10;NdePlq5StHeXoIdAGh6qw/hUg9T74Edrdv7CQRw6+iF+SSj88lf/igP7fgd/D2fU5yZguJqKoKWC&#10;yV6GRUJhujwV81QLi0I1aKkMNLlY0+ZhQUO7wP1DlWkYrynAo7FO/PnBGvDmBfDn7wiFr4G/f48f&#10;3jzBymwf2vkcLydDnNn3a+x791+gtLkDF53zOPiz/xOuhtdQX5iK5fEhtLByt1IB1NX0oKG+D3XN&#10;lOLCoxMGwkpIUdfLxCU4mOz19P919O9CqmvqWlj96fGZ+LVUAg20GnXcV0tl0NQkpL14nS5oG0UD&#10;ZQttBCFS10ygsOIz0Rvrm9HM6t8onkMgaKkYqrX1SM3MQUwyz83wCFg5u+COkRFu6OsTAIbS9oah&#10;ESJS01FAO1FLAMzcu48v8HcQjXjD+JLx7O/A1qtv+N7NqCwvRG1FtnQZg4LsOGSnhlEleCEp1hOR&#10;oa4ICXSU2hIiwmUICnaBW6AL5HHRMIzIwwlPDT5VduO3Tn34rWwEv1ZO4Feek/h31y78QtaFnzmL&#10;6MF/Ksbwc/kEfiafwr8rZvEL9TJ+oZrHzzym8M5/XrqEyzI5fn7hAv7n2TM4amON4w52OOfiAmNC&#10;QdfbB/qB/rjNZLvlo8Y1tTuu01ac4DFCMZx0cMAhSysctDDDp7QR++/q4yB/hPeu3cB/XbyEj65d&#10;xofnjuHszQuQKWzhrTaHs5gVSXsQnhiA5PxUFNZVoKCmCvXdncirqEBaZgai42PhoHSFoaMlblsZ&#10;Q8/GBAZmBjAxNoDc3gZDrS0SDMbaCIWWVgkK8YRaJOHV06BBQ2UBirMTkJUQhJRoH+mCncnRngyV&#10;pBJiQ5wRG+aMuAgnpKU4oTDTElO9ckx3GmFIex1bg7ZY7zfC9rAx5psNUOD3HgaKrlIJ2GG+1wTz&#10;PVQBXRbY6rFHX+4VaCL240GXM571KlEXfBiTWTfxZa8HFktMUeL+MV53+eDrTj88KVNBY3eFiiEe&#10;Lyjpp3rLMDdSR7hVYrKzilCqw/p0K3Zm27A9UYsHU5VY6ExCd5k3mvPcMVQXgTe77Xi52YDHtA4P&#10;1yrwdKMKD6kQNqdzsDOTjQdzeXgwn0c7kYcnhMOLVQ3G2/OkxWvX16YxMU1J212KNgKpn0AaG23E&#10;zHwbpXgGdHSOQ/f2OXz88a/w29/+G37zq/+Ba+ePojo/DfNddVjpqScMGzBRX4juogQ0p4egPsEH&#10;/XlRmKQVmC9OwUpFJsYLE9EiuiZjfaFJDednT8JUkwbPZsaodLYJhW8IhR8Y3+HZ/QVM9tUhLdIT&#10;d68dw4VTH2L/Bz+Dk/5V3D7+MW4c/T2S/J1xf3YYM7096KhtRTNlfxOhIBoMq2gXtLQEtQ0D/A79&#10;THqqByoFAYU6HlvDyl/JpNYw4bQNew1/daLxj3ZASnrh7UXvAZ+jEZajhb6/iRaDoNCI7sbKWqSm&#10;51C2pyI+Ohr+3t5Qqzxha+8IQzMrJr8pzt7QxclrujijY4CQ1DQsPdhB/eAgfnXoOOSR8fgLE/9H&#10;BpGIqZdfo25pFxl9ywjUjsI4vJR5lglnJnUelUxuIbeEQUZSCK1tEGIjvBDk4yg1NEaHyhATQbVA&#10;IIRTLXj72sLFywausZG44JuI/3TIxr85tzDZx/BLt1n8yn0Ov3Rn4rv24v9yaMV/Ugn8BxXBf3pM&#10;499kk/iF+yL+TUEYuC/h50px7Aze+ejWHZgFhuB3124yqQ2w39AY/8fBQzhsao7fXqQNuH4Lt1Qq&#10;nHN1xClHW9z25R8XHIhzMhdJKRy3scEpB0ectLfFMSszfHT7NvaRkB/r6uN9nTv4/TXaiauX8d7J&#10;4zhz8zIUPq7IKc1g8uchPicVQfHR8AoLoq8ywDW927ipdwdXrl7EjVtX4OjmAGNbY1jJrGDnZgMP&#10;Lxm8VK4I83ZnVW3DSGsrBhobJSCMt7cjxtcbgQRJU0URasW0aTEYI1cMXoqib/Xb631IFO0JaiRG&#10;uiEuzBURgTYQC6wUpZljtluOzX4rtKYfoTzWw26fEXb7DbBQr4eS4N9jvPoGNnstsTFghdVuc2x0&#10;WGG3ww5LGiM0hh/E0xYZvu0MwP/N1F+Gx3Vma9dozjn73Xs3dzhm5piZGWUQ2ALLstBiZmZmZmZm&#10;ZpZsyyQzUxzG7qS5M765Kv1+1/nxXKuqVCpVldYcc9wLntXivpuR0DP83BfN9Vg9Ki9t4LMiF+7G&#10;mtBlf4JqUzWe1iTzYryWywOlXB6sZri1mEmJD1P9Vdwcq+fOaB13h8t4NFYo8BEoFLhSm2rDcJ3E&#10;hycChfv1fHJfcvqDSj59WMWLW0UCBsnuAofnN/J4IHB4dDmD17fyeX27koHGNAGkv8SHCbGCdpo7&#10;Cmhuz6Ovr1IVH65ca1WdeHZccrzakW0sW/ABywUKSyU+OJie53pfC2MNxdRnRuFurIHJmT2Ya+7H&#10;QmMP7qL6uX7WtKUGMpQRxlhmJC3RPiQ6GOOocxwbGe6mOgRaXqQgxJc++f9c627hu9cPxRq+5ue/&#10;fiFwrKYwJQSHS+fYu20FW9YuZMuKBehKlNm/egZO549wra2S+0N9dEiHbqlqFe1XOrsAQYq3plGJ&#10;EAPU1kukqO+VGCTmUNUiHV7ZVtBIhXT0SiXzq5YNKkNobGiTKNEqkaSZ5maJH2IVZZVNFJfVkZye&#10;j5OrH2YWDpia23H+wiWOHpf1U9bvoyfV2LxzD5v3HGLZ5r38Yd7HLNl+nFNmnqiZelHQN8WDL74h&#10;UuC0WM2EIw7RGEWWcD6sBJOEDtS8Slh9MY79njWY5V/HuuQ+ulFdWMU1EpHfQHRKCulp0WSmhAqI&#10;AiTeehEjphAd5ixx14kQZW4FMQRPL2MsrbWwcTRC296eQ55JLHIoYZ7nMO/bT0jxX2OBrRS86SAf&#10;e45iXP+GjUGXmWPTzTyJC3NsBsUYRpltPcLbRp28b9TOYnnsrY1n9dD1DmDVKQ026pxnp6EpS0+c&#10;Zq+JOTN37eeAqSXzDh3ig707Wat7ljU6Wqw6pyEmYck+C3OBghF7BQrKRsftphfYqK/Npgu6qlOv&#10;V53TZOVZdRYdP8yCA3tYsHsnK8VMLrh5cNTgApsPH2TXsYMcPnGAI0d2oa97CluL89hYKBsULQmP&#10;CsDJ3RoXLxscXc1xcjbHQQAR4uPIUHsz/QKFodZmBpoaxBrkC/V0I8jVgQ4xj0aJDw3lOVTkJ4sx&#10;REh8CBQ4BKt2T6Yn+JAS4/6LMQRZEBOoT26MLtfbHXjSbUpTxCbGsk5I1zfkSbs2NyvOURW4liet&#10;xjxqNGEoXY1C11XcKTHgy3YXXlSa0+m3h2+qXPmpwo9h15O0GB1k2seM3ktHqT+3lRbdfXTqH6FJ&#10;9wCNZho8r03nyWg1A525TAxVMyJQGFUuFyc6f3mgnBuDFRIdqng0WsD1tmjpyk7Up1qrDnf++lEz&#10;L29XiSFUSoSo4o2yd+FmEa/ulMko4cm1XAGC2IIsn07l8OpWBa1lMaRG+3FXoKAcl9AmptDUlqMy&#10;heHBWimkdDGEHRzfv54DW1exct77rJj7HhsWzyAvNpjusiwyAxyIcTXFy1wbPzsDPJXp+sw08TA6&#10;TaKLsRiDJ/3pIYxkRdAkhpDqZEqqly0p/k4UJwRTnxFNh5hhT24KbbK83Fwm1nNVksQTXt0epk7s&#10;IjPal6O71nJ870Y2rVrApmUfcWjtbGzU95Dj58j93k76q+toqxJbqGmnRqX8kuuls9c2dFOv2sYg&#10;0UJGdU0L9UrhS1RorGmgTW7XVzbQINGgpqKRkoIqkuKyCAuKl0KLwtXZE2tLJ3T0jDlxRofjZ3TZ&#10;d0yTLXtPsGX3CTbvlWi8eR9z1u1m5pq9zFh/iFlb1Zmz+zwfn3bksHUCh2yT2e+QwWbzRDZbpqMV&#10;1Yt65DBHAvs54DeEQcYrTPPeYJD9hhMx9zgYcYu9wZc5HNTLIadsIoo7yK8UQOanUJwXT0ZGFKkC&#10;y+QEfxJjvMUefIiVGBEf60FkpLNqBiZ3d1uMnL3Y5xDHYtsSiQuDzHe5yhyrCVbYX2eecT+6uU9x&#10;6vyc+RYVLLauZ4lNC4ssG5hvWssap260Uh9yMGicjy0beWv9OdFyH39WapyVwr7EARs7Fp8+w0FZ&#10;zj18jFMu7qzX1WW1tiYbpdh/s2mdCgof7t3FjP17WXbqFBslLmyX+LDdRE9sQZvtF7TYJmO99inW&#10;yFitdYoVJ4+x+vQplp/UZO6+w+zV08PQ0ZqLl5QLzBjg4WSImzLVu4UW1pd0sbE2Jio6QGjogLOL&#10;JR4etoSHecuXEypqFUN3cx0DYgdDHW0MSowYaKoj0keg4GJHd305dSXZqvMeynISVGf9pcjKlhrt&#10;rdrYqGxXiA93JDrYVqzBgaRwM/JjLnK90UFAYENf3AFag3bxSbMpzxou8LDKmK6wA3zZ4sIPbT70&#10;+5+gyHAt16PP8zLLlnGv0/RaH2TQ/Bgtmjvo0jtI97nTdJ46zajOaQbOHGJUS51JHW0G9TRoNj3L&#10;s5p0pnuL6OvIYWKwSgWF4YY8WSonRuVzVWLFk/Eqno0Vca05ko4ce5rTbaSQolQHLSlQeClQ+PRh&#10;rUBBYsYN5arTJXyizJ0gy+c3CgUIeTy+kiumUENtfijJkd7cvjXG6Hg77d3FAoZ8egQKo0P1pKcE&#10;cHjPx+zftIQdK+dx4eQBvKSzJwe40leRQ4sYV1tmBO0SGdpLkmkqSqIwWSAb5U16kBP5MnqzohjI&#10;CqdXjKFNomFncigN8t1nBLkQ7GhMqIORQMKajrRIJgrTuNlYxF9eTPHvn16IJQnI8+IEeFPkRPqx&#10;d/0KNq9bwrwP/pcjGxZiqbYDZ/UjTFSVM9nSRmtVI00NEiGaxRDqu6hvFiA0ddLQIqP5l1GtHAug&#10;7EkQs6gqryIxLoXAANF/7yBMTe3Q1DJE85wJWjLUzxqz/4gW2/eeZvWOE3y8S9bZXRos3qHB7M2n&#10;WXHoogxTlh+zlnXZUZpnBIfs0thvn81O2zw0w7vQiR9AP/UKumm30EqexqDgGQZFn3Ey6RH7I++y&#10;O+Qee0IfscBikAWWovHmfcy17meuZRtzDPPY45BFfPUgeWWVlAo4lQu+pqaGkpocQpqMPDGwrJQg&#10;UqSpxUaLOSjXg4h1JzTMC6/IWDQ8k1lukirFXs8MwybmmXSwynaIxZfa0E2/hX7mFTY4lLHcLA/b&#10;iqfET/6EesQgh7wbaXgFVjlT6ET18dZ2AcH50HBW6eiyy9qaPTa2LNPW5oC9A7OPHeewgyMbpeCV&#10;4xH2WJgy+/B+jrnYM+vQPlbJij5fuv1HO3ewUu0o8/dtYsPp/ew8e5S9oozbNA+x7dwxtp47xWbN&#10;0zI0WK2uwYqjR9l25hhGdiY4u1kInc9hZXIGW1N1wvysCAtxx9/XjYryfFKTogkN9sHNxRofT0fc&#10;XK3lywikr6uVXoFBv8SI3uZ6ehqqifZTdkkq2xRKxRTyBAxZqviQrWzBjfUnLsRF4OAp0cFR/o4l&#10;EQGWEh9MCfW+QE6UEVM1jrxqc2Ak7iSl1mt5UWXGN13yWK0DfX4neJJuydNkWzouHabV8BBtMuq1&#10;d1F7ehtdOgcZ1jvJiPYJBrVOMK6lz+ipi0ye0uKm1lmuq5/n6kk9ek6coM7gDM9qMxhtSKO9KY1x&#10;gcJgk8CgLlciUS4Dbblc7y/jxWQtn05VcLM1kqZUc+qTzbnWHsvn9xpUUHhxu0KWktMFDp/cE3O4&#10;UyFAKOP1PTEHgcSd8UweXhFTmK6hJj+ERCngO9PjXL7aLZaQS2dPkWqXZGN9LmGB9mz5eA4rZ/2B&#10;KA97nlweoC4rgXAnM262V0l0yuRqTRY1Cb74mZ9DU4zi0OYlaB/eit8lHXJ9HbjXWcFATjjVYY7U&#10;hrnQkRhMmADeWuMQ6rs+Zvey9zn68QzM968jyeQcPbLCP5D48s+v70rM6RIzaiZb8nNemA/uly6y&#10;dPFHuNhcoLkggQRHE3Q3f0xdXAy3uvvoaWyhva2TppZemlsHaO8aFBAohynXkldUSkZOPgEhUZhY&#10;2GNkbo2uxNxDp86w5cBhDpw5y+6TWmw9qsGavWos3LiXeesPsECKf/5WDWZu0WL+AVNpcCHsMIth&#10;7cUodthmoRXSwmnfVg671KMfN4ld8QPsK56hn/WIfUHDHI65wum0BxyJm2aORQML7dpY5tLPAsde&#10;yfd9fGTRzQdmncy1GWbmpUFmmA8x03qIubZd0r3L2e+aR6SYQnZ+EZXZKZRmxpCXH0eywDcjNYwS&#10;MYdMgUJakj8pSX5ESGPz9jPD0cMYn7gQznqEssc2Be04MRKBwAaHRuYblbIvtIfEKz9R/hh5zzdY&#10;Z5ZC7MCX1D4Bj9IbaPhU0voUnHKGcC+e4K2tJiZo+vmyQkuL3RIJdltbsdHwInttrFl46iRHnBxZ&#10;eU46v8SE3RZmLDhxjKOO9ixUO84BKwvWaWmw9rQau7TPsO7AVk7onEBPOqGJtR76l7TQNDrDnjP7&#10;2aV2iI0H97FRosQWtSOs37+T1dvXqS4Nplwy3NvPXTXFl4+/J94Bnrh4uhIQ6o+ByVnsnI2wdzTF&#10;xfkSztJtIoI8BQgNDLY2MdjeRG9jlUSGYqL8XYkL9qSzroyuhkqaBCqVuckUKHs0pGMlS1Eol+GK&#10;j1Auw2VDZIAVkcHWBPhcINFHnbsVLvzYFsh01AVKtFdxxfsEUz5n6LNRo1ZnHzVau6jX2EnnuUP0&#10;iQH0ijF1nDlFj+YZRnQ1GRPwTZ4ROxAjGjqhxVUNI4YPazB5/Cw3NQyY1jJi7JwuNQbqPK1JY6Qm&#10;kfqKaCZGalRzKQw2KIc75zHcUcjd8Vpe32ji27sNPOpLpCvbhs5se+70JvPmTi0vlXG3WsBQKVCo&#10;5s3dGlVMeHGzXMxAACHj0VQhj67mCyDKqMoNIi7Ug4d3rzA+3kpbRy7tYimd7fkU5cdiaqzBornv&#10;sGTuB6jt20ZLSQ7pwW6Uxvtzu7eKvrIksuX7Mj66DoNDa9EWq1DbtBjtXWtw1T5GnkS85hgfvh5v&#10;5PORWqarM7lSkEqkkR5uGscIMNTC4dQ+/M8fJ91WjxDtQ+S5mdBfGM1PLyb41/f3+ccXd/G8dA7n&#10;85pUpyVTXVLAizs34Ls3fHu9n0vyt5IkVj4caKejLJ+a8hJy0nOkaUTi7RuCraMbehclw6udFv3X&#10;4Ji6FkfOaLNfQxcNM1sMXfywCUqQ/B3CjM1nmLvnAjP2GrDguDlL1Z3ZZBwrBV/IYfdSTgW3o500&#10;gXbqDbTS76Bf9IKLxa8xzv+Ui7mfcizqDjv9r7DZe5wNnuMsdRpgnl2/atfe+5c6WOg0ykzbfmYo&#10;2d1pjDkuk8xyHOcj6dyzJcfPsJLblvK47TALnMQWrKo46FNBQs0gxWIKtcW5FCszhpVlkKZcA0I5&#10;3iYjgqxUsTOJaKnJ/kRFuhARJREi0BZXMTWb0DDKxp7R8wzqHiA28FiiQzZqoe1UP4Kq+3/HreI6&#10;m8wTiOl8TtO9f5HV+RjziBraHvwLj+IRvCrGeGu1RAN1Hx+WaWqyy8KCnebmbDI0ZL+NDYvPnOG4&#10;iysrzp1lu5kp+wUYSwQUai7OzD9+nCO2dqyT7r9Z6zSH9bU4ra+OjRSuudV57B0MsLLRwdxG2eVo&#10;gImlMXqG+uw+eoCNe3awX+2YZLW9rNm6jdM6epjbOaJvcgljSzssnJwIiomluq0Rr1AnPAIt8Q9y&#10;xtfPlki5X1OcIZGhkWEBQ39TNb0NZXTWFhLh7yyF7qqazbmxTGibm0FZpsSHhBDSYwIlKnhJt1Su&#10;LekuYHAiMtBKtbExOsCUfC99ut10GLNXp11nN13ae+jT3Evrke30qB+nQ+OEjKN0n5GYIEslDoxo&#10;6dKrdpYhTW36BQRXtLUYE0gMnRQwyMo4fkZPwGDIhBjCwDENhqVD9eueo12+j4cVSXQXh1NXHsX4&#10;SDX9baUSgYrpk6493lHMw8sNvL7ZyDd363jUk0Bfnj2jZV68ulzAlw+beDZdy9NbEi+mKwUQ1aq9&#10;EZ/I/Vc3K3kjy5e35PHpKp7fLJF4UUtJui9R8t3cvTHO2Ggz3d35tLVlUF+TojrpRlPrsOogpdWr&#10;lrBi8TzU9mwjO9yL8cZ8yfApVKT4kORtRG6INVUJXhSFOZHlY0OWpxV5vnbkeVgxmBXN91faedlV&#10;xlB6BNOlufQnxlAT5E2xrwuVQW60xwfSnx7KU/mM/3x2hX9/cYd/fXuPv399m798fluiSQoZAR5c&#10;aW1karCfb5495693b/DXq33Uh7qis2UltzurKRH70xUIa8l3r6YuZntSG01jJVv7Yu0XjpV/BO7x&#10;mQTnVmMTW4R5VBl6vtno+xdxyjWfA3Z5HHCpQS2kV/L9NS6V3MW06DH62fcwLnqCQeErdJT9/OE3&#10;We93lc0h0yx3G2el8xhLHUaZZyMd3kayuxT5AluJA/LYLNtx5jpdZ4HLDbk9KUAQEDhcYa7zNWY7&#10;TQkcpphlP8lch8vMd7rJHOvLzDbrYp5liyrrH/IsI6NpnPKqesqLCikuzCEnN4mcnHgxhXCSYn2J&#10;DXNVzduYEOdJRIQz4QKG8GgvQuN9yGmsoWnqOa6JLZRN/Uj81X+yyDQb84yrlF77ibyr3xHQ/JAN&#10;l+KI63pK050/UzvxBt9ciV/Tf8azZBjvKjGFVQKFMz6+LBKt32dnzw5zC9ac1+e4mzuLTp/hmLMr&#10;q3V02GR0kX1W5izXOKXaJTnn6BGOODiwRmCySQrkqKEeJwUK5g4mmJnrYWh4hvPSFY4c387OvZvY&#10;s38Hh48e4sDhQxxTU8PAyIRzuvqckn+qraM7zR393Lr7jOkHL7j9+CX3XnzK7adPBAylFNek0t1X&#10;x9RUL3dv9TN9pZ8hWWmGVFAQ9W6pVs0pGB/ioVrx22tLqSvOozo/U7UrLScpjIw45WjGALKSA0iO&#10;8SAh0lnig5iCnzkZfjbUSCyp0jpJw1ExAbWdDKkfZeTEaSnoswyf0mDo7Bl6Tx+l9/gBBtUOS/Gf&#10;Yfi0JiPqAhINbYGA2MI5dQHJSbpPqjF5TuLDGV3GTklsOHuRcR2BjoYCHHVqTDS5WxJLd1E4rXWJ&#10;DPYUi/kU0qeYQoMChSLujdfw4lotX0ph3++KoT9fYo1A4fMb5SpTeCrF/1xs4LlA4ZVYwheq6d5r&#10;+WRarOF2DZ/I7Ve3q2WpbIysU130JsTLnuuTA4wLFNo7s2luTqGmMpEoUf0D+zfx0Yw/cPjAbs4c&#10;P8T+DasIsL7I07EWbnQWM1qXwY22fAbL4imLcqVUmZzF15aG+AC6pYtVilU8ainj+6u9/HhtkOul&#10;2bzpa+d1XxtXCzPpSg6nMzmMkfx43gw3IW8Uvn7CXz+7z2dPLvOP76WV/f01P768QWNKJKWR/gzU&#10;lvBodIDh7GTaAyQWxgZxbOlcMvzd6Ksrx0riblBcBiGZ5dhHZmMVVYh5bBlWSXXohRZL1o9jv1sO&#10;p0Ka0IzqVWVnjYhhHCpf4N78GSalX3M88Rm7I+5yMv2l3H7EOs8RUf82FjsNCgQmmS3FP9NyhFlW&#10;E8y3u8ps6wmxgcvMc7qmKu5lbtdY4jLBDIt+AcEEcxwFCjLm21xhocOUPF9AIbBY6npNIoOYg1kv&#10;c8x7BSyTLLYaYJ1dJ2rhI+z3qEXNOY3c2j6qquqoLq+iuKSY0rIcMjMlQkgUU+ZXyBZTiA53VllC&#10;eLgD/sE2+ITY4x7iQGRhNg03XqDhnIp7wTgWJbdYZJJNVPeX5I5/S3zvK9Ivf892uxRiuh5Rc+Mb&#10;ysdektV7j5bHf8GloA+v0lHeWnPxIppBQcw9eZIdVlZsszBn3QWDX6AgHe+IgxOrxBSU4xCOOFjz&#10;8bkznHR3FosQOxAobNDRZZveeU6bm7J+31bp/pvYvmMN+3avRU267Cm1PejrqWN04TxOtrZEhUdI&#10;t5cRHkO6qF9JaQ1jl6d5+emfePL6e56++YF7z7/mwatvufXkGW2DDXQN1TBxpYd79yd49miU29f6&#10;6WuqYVjA0C/RYbSjXiJEKSkRPiSEetFZX05btWTl0nyq85TZl+LJTwsnNzVENYW1cjku5TLf0cF2&#10;pEj+LZA8XW5lKtFAg36xgsHT+wUIR5k8ps3IwbOMHDvzCwQEZhNiSiPHjzF64qREhFOMqZ8VIxBD&#10;kLw6pH5arOIUvafU6BOTGtfQZFi+wxElUmjL6+ido1mMo1jvBHfL4ugtCaevPZO+zgK6JTYMNRUy&#10;0V7C9YEKHlyu4flUFZ9MFTHVEEh3ro3kem++vlMlUKjhyfUKAYKyB0Jig9xXdlG+luVrxR4EHIol&#10;PL1exmcPavnLFwNkxroQ5GXH6GArY+NNNLak0iRQKC2Oxs3JiG3bPmbGzHel857mgrYmp/Zuo0y6&#10;8YuxVm61FXKns4SH3WU866/mnrzHqdpsrtXmcrkik7HCZK6UZvCmt5G/37vGz5884+srwzxtr4dX&#10;D/jb/av8/b5YweNr/Ov5DX5+dVsev8tfXt7jq8c3+dsPr/jnT6/5958l2H79gPvSCJrj/CgMdGSs&#10;LIsiN2sqnc0I0jrB8l//D4bHj3BzeIi8wnKM3KLR80xH26eAE27FnAlsQSduFOPsuxjmP+Z8/gvM&#10;qn7gfMHn6Oa84WjMPbb7T7HB6wob/G6zSDr7XIdbovrSxe2Uzn6ZuS7XRfdvMcPhmty/KT+flmjw&#10;y1A9Tx6f7SgFL11/sctlFtgN8ZFpD/Psx5hrP8FC62Hmm/ew0Kqb2cbNLLZuZ/6lenYGjKKT8Yh9&#10;/iMsMathi1Mz8cPfqrJ93sQ3mIflkVVaK1Aop6qijKLiAtIzEshIjyVJoJCZGkpynDfRYggpyb4k&#10;J3sRHG6Pmxivh4AivCCH7uffUTj6Gu2AEhbqhrPKPJecK38npu0ZQfU3qXjwT0745BHVdpvyqU9J&#10;abtOw+2vqL7zlcQHgULxkJjCRQOOeXky59Qp9to7sPXSJdVGR8UYFCiccHHjY+1zbLigy2F7S1ae&#10;PSX2YM/cE8fYecmcDQKEHfoGnDAz4YSuBueN9dDX18TV4RIejsr177xl+JEUFUFSRBRZSakU5xZS&#10;VV5LY2MH3b1jTF57yPTjL8QMvuXO8++58+IH7r/8kdvPXtHSX0/nYLVAoY/b0yOSiYcECj2qPQyD&#10;TXWSwasZbK6S+8WkRvoQF6JsUyinvUbAUFUippBAQVqkCgp5oq3K2ZIpMZ6ky5ebFO5CqqhYjsCh&#10;xM6IGi01Bs+epO/EfsalsEcOnWTiqAYTamcYPS4AkDEp9jB69ASDR4/Td+w4AwLTIfnuBk+oiRmI&#10;KZw4IXA4RteJHXSe3kLbyY20HN9M35nDTGppMShwqL+kw9WcEBoyvehrS6e/M08iUA7jbcVc7y3j&#10;/kQdL261SHyQbj9VwJXGQHoLHejItefFlXw+v1/Hq3u1vFC2HQgIXgkAFDNQhgKG5zcrVGB4cq1U&#10;bKGCr561kxn3CxQGeiR2jTZQ25hMTV08WZkB6J47zLLlc5k5+30OH9qHtoBNT7Eh+U7fTHTwerCe&#10;e80FjBfHc7U8hbtN+Uw35HG9KpupimyulGTwsKGEH6cGVUDgu6/415snvOpv4U/yf+P+Zf55bYC/&#10;3hjiL9cH+enWKD/cnuTPT+/w81++kvGFQOEV//7xKT9/Oc13U+08rc/hTmkSvUnB5DoakXxJm91z&#10;PmTNrBlsXLyIpOBQxgaviSV04ZQ6jFn8OJcyH2FT+j0Xc77hQPB9NnneZKPPPT72vMViZylWe8nv&#10;dpLxLbv4wLiNGZd6mW8vBW47zVzHB8xxfsBMpwd86HyPj9weMsPlHvPc7rPE9Q6L7aZYLHFggYNi&#10;CsMyJDbY90nXb2KVUxuObZ+xPfg6C2172Oo9wE6vLg4E9uHb+ZptLlWcCO0i7y5UCveyr/2dA65l&#10;uJZeo/z2XwhuuE3Jje9JbJ4gqUDsoCSH/OxEMgUIqWlxpIg5JSYEkRTvT0ykK3ExbtJUHQgPsyMq&#10;xpXAKDcCYnxwiYmiaPwBHc//QblYgFZIDZusMyU2/ERM623CGiZpfPo3LkSWEtdxi7Krn+CS3kTN&#10;tS+ovf2tWMIg7iUKFM6f56iHO8u1tdlra8cWE1OxAkMO2Tmw9LQ6JyQ+rNHRZrOhPsccrVmhcVyg&#10;YKeCwnazS6w5q82OCxc5IsZhaGNBWHQY/t7uhPq6isp7SpH6ExsSKAUbRWaMMllkLrUChNamTlpa&#10;++gdnGJk6hFX7n3GtSffcP35D9x++VeBw48yXtM5Jvl3uIbxy93cmR7l8f0Rpqd66KmvYLS5gZHm&#10;WgFDJR3VBWIKvqRE+tHVUEFTeRHNFUVUF6ZSU5xCWW4chRkRFGSECiBCyE0KIC3SjYRgezKDHCl1&#10;MqbVUItWUWdlm0Dv/sOMHjrCZSn+8WNqDBw5xrDYgQID1YZEZTvDqQM0qe2mU/0QnScPiiGcoFsM&#10;o/HYFgYv7WbIeRdDHrsZcT5M9YkNYg1qjGvr0yYAGk71oyzekZHuHBUU+hqkuKQbX+sp4c5opRS0&#10;FP6NaoFAHsOVnnTn29NV6MyTsRy+eKAcuFSnGp89aODNf2CgxAVlqQDhwWVlI2MxD68W8GCqhLRo&#10;R9zsjenprKOvr5rquiSqahKIliiwf896Zs95lw8+eofVa1agLbZgqafFzfYavr7cxecDddyvzeJa&#10;STJTJUmM58epxmhODGOSd6/kJ/FFTwN/nRqGl9L2vvwUfvicTwUEd2vz+Lqvnq87qnhUksYTAcnj&#10;ukJe9LfCt2/gxy/4958+ESA8l9+5z8+fTvH3u7181VXKg7xoRpUrIruYYnp4C4ve/y0rli5k+bx5&#10;HF6/mY6qTsq6X3ApYZSD7p2sMO9kwaUhltrdYJHNDcnq15hnJV1fCn+e600Wud1ksetVVnpe5Wja&#10;I1Z5jjHPdkw0/xZLBAgLnO6JAdznQ4f7zHJ/yodOd5gjMWG+mMBCi3aWW7ew0LxR8n8969y72ObT&#10;wy6fdqwrb1P8AvYEDKmAkHztH3jWPcYkbZIW+YjnwhqI6nxB3pVv8SmfouHhzzhnD5A99Anpg685&#10;4pFHwe2/k9T9kOi8aiorpJnlJVGQlUBuTrIKCmkp4aQkBhIvDU3ZHamAIUo1p4IDoZGeBEf6ct7e&#10;me2GYhF992h6+GfSh15wwDmb3KvfUXPnWxruf0Pd/W9xyWsnvv0WVde/53xAMTmDn8jz/4V35WWM&#10;klt5a7ORIScFCss0NVSHLW81NGKjvmR9VzcWHVfjuKMTG/TPq3ZLHrazZLl0QcUYlmmcYa+lmIOA&#10;Y4euPscFJAbmlwiPCCfQ25NIf+nawQHEBweRFhVFbkISpRm5VBRX0FjXSmtLD109Y/QO32D46iMm&#10;7ipz9X/JlSffcfPF37jz6q9MP39B23AtnUMVYgoKFMbEFEa4caWLnoZKxloaVVAYEih0VReSFOZF&#10;soBhpFNiRXO9Cgo1xalUFyWrZqnNT1OunRdEZryf6LSPQMqLVMnT2QFuVIrZ1Ira9yiRQE2bnt1H&#10;mDyqRIjDXD59mu6jB1TdvktA0H5mP7WntlCvs516/e3UnNtK9ZlNNGrspensfm4F6PFpuRWfd9rw&#10;qsuSV40ODLtrUHtgJ+1qp+h2NWc8M5DcUHN6ReP727Lpq8/kckehmEIR98YqeXxF9P9KGS+lqPvL&#10;3WjNsqKjwJnnk4V89ahZ7PsXIHz5oJFP5bYCBJU5SJxQlo8FBAoYHl8r4rFAIiXSCW9nSzrbahgc&#10;aqCiOpGq6iTVXoePV85TmcIHEh8+nPEexw/vx85Qh7udtXw+2MTLFgFMVQb3KpRzG9K5VpTAeFYk&#10;QykhdMf4cb88i68ENq8Fxn+5MQlvpB1+85Kfv3vGG4kfV7IjuZIUwj0ByFMBw6PyTB7W5fHnWwKR&#10;b8QOvnvCP7+SSPHdND+/Hufnx0N83V/FlQQfRjOi8dQ7yeJ3/4v5895l/rJFbN2wjt1LlhBk4077&#10;5c/RCW5mjXkVK5Tj/B1uSyE/ErW/xyLn+2IIt5nvdpuZLtMs8LgngLjCkdQXhNyA5a69rHQbYpF0&#10;/fmWw8wzH2SxkwDF7QHz3R+JOcjvOk6w1qOf89lTOIrn+7Z/jUP1UzJv/8S5+G6cKu9RLUCwLJxm&#10;qVkRu/36KJSP4l1+F4OoDqrv/oxtWi/l134kqOwaxyTPtz8Gt8wB8gY/JX3gC/Y4lXIkoJXTfjXE&#10;FfcIFJRdyFmU5aRQUiydPjeR7KxosjIUMPiTJN9LarIfifGexAggoqJ8pO4CiMgswLe0m8Musq6P&#10;P6do8gss0wcovPUXim99R/bEa6rv/4RP1WWiOp7QKPw+4lJKYO1zWl4hILvHseBG3tpqIOovhb9a&#10;6yzHJD7sUkxB9zxq9o4skxX4lJMLm8UEtgo8FCislMI56mglxnCGncYmKIdJHzAw5uRFYyxs7YmN&#10;iiHM148oGcnhYaTHRJOTmEhZdi71JZU01jbT3tZLR8cAA0NTDI7fFlN4zNj0J4zdUabW+o7rz8QU&#10;Xv2FG08e0zJcQddI2X+gMMGDe6PcuNojuq2cdlzHcEP1L1CoKRRT8CZZTEG5wGyPsiW2XLlKlHyx&#10;0tH+75mSKdFeYi5OqrPykmWkhLiQ5+9CuZUxlWpHGdY8K1FAnV4xg6ETh+g9vksKeQd1xzfSdm43&#10;jVpbKddYw7jPGV7mS8GXWPIw05gGy23kaC6nyWY/Xzd4iv5aSh7WYqLhAtONtjzMd6ZR+xDVxw/S&#10;ZHeRiexg8iMsaa+NEyhkMdSczVWBwpRYw52RUu6NS4wYky4/kk5ngSNtyi7JAldeSrH/6VUPXzxu&#10;FWNo4iuBwmf36nktMHh6q5xntyQ6yLgvQFCgoBzD8ORmJanRLvi4WtHdId9NXy0lZQmSSf1QO7qb&#10;VcsXMX/Bh/zuj7+SCPEhO7aux0znFNPtlXzWK5Cpy+RpWTL3xBSu58czmRVBd7QH9f62PKvN5YvW&#10;ch4VZ3AzPY4p0V4lTjzureVvr67Dn1/wsDGfYis9+oOduZ0ZwbRA4lZ+lBhDJj9O9/Dzm6v8/MUV&#10;MYwr/OvVGH+93883ExKfeipoS4tiz7LZrJr7DgsWz2SumMKubRs4uGYpegcPUVrdT0zldfbYVbNC&#10;OvoC6fizXZ4z00Hp/LdZ6nJdHrvCfJdrAonrvG/QyeHou+wLGmSVbQnhYz9wOGSIo2HjHI+ckigw&#10;KLC4wVKPh8yX359tMYhx6TPqPoPyR5B/4yf86h9SLyAwlmJ3rZgm98a/2SkRYaFJMXsCx8iTjx1U&#10;fVtgMEDj/X/hmCaFfv1HwqpvccYtj+aH4JQ5Qt7It2SPfc92mwJmacawxTSJ9KoR6moaqS3Mo7Ig&#10;k4L8ZIFBNBnS0FJTAsnODCMtWcAQ7y1Q8CY+VsxBokN0VBCVXcM0PPoTFxKq5XVfkj38FfYFt6iV&#10;gr+UN8ERf4GN3A7re4NLrVjJ2J/Y6tzGibArONW+4WBQPwtMy3nrgIkZZ5xd2KStywkp6t1GxuyU&#10;rn/M2pZVp86gLj/bYnCRbSbGHLA2FyioccbdSaBwmq0XDNiodY5d5/TQMDLDxU06dXwyCaERUnDh&#10;YgeS51NTKUzPEB3Kp6milrbGDroECD09owwNX2d4/A4jV55wefoN1+5/xY3H33Pt6Y/cfPknAcQ9&#10;2kcr6B4tZUKJD7cmBQrj3Jzqo7+xmpH6OgFDDUNNVaKS+SpTSInyp0e5X1dJc1Ux9WXKuenxqoto&#10;psR4kx7rKzbhTmKIM3F+djJsyPAxpdj6PB3SHTvUD9N0Yjt1J7bSor6LWs31jLgc4VWKBUP2hylQ&#10;X8KNSG2+aXHmTasFzxoN+aTFknsFF0jUmcnNTH3eNDlyu8KUsEtzaM89x90WDz6pC6LF8DBVZ/bS&#10;4WrGlYIIgYIVnfXxEndSmOgo4FpHEdc7c7k5kMf0cBEPx4u5O5BKp8SG9lwHBiv9eTFVyp9f9fKn&#10;T/pl2c33T9tUpvD6TrUKBk9ulPFAYsP9yQLuTeSr5lu4e7mIBNHMQG+JIO11dHRWUVQaj4urCUcP&#10;7mbDmo8lPrzHr3/3X8yeP4Nd2zegcXAb1xqLeN1RxquaDJ4Wx3MzJ4qxlCAa/W0octCnK8yJV7U5&#10;TCWHciU+hKuxofQHulPhZEq63QUqJZpMN+dxvTiBTGN16lyN6Q13YjLRi6kkD6Yy/HkpQPznww74&#10;ZFAMY4i/Px3gL3f6JYZcF9gNEyBRa9uK+axbOIuVKxayat3H7N+1kcMbl3ByxzoSQmJkHXqFvmcD&#10;6y27mW91i3kOT5lje0/yvRS39QTLbPtF/ztZ5ziGeuR9TviPcCaojeCmh1RIpk8d+JwmKfKyZ2BU&#10;+JRlDqNiGLdY5HhbZQ87fXrxbnpExT35eXQrumH1tLwGs4w+nMtvkjct0cG7jbkmtWzxv0rm1D8o&#10;uf4N+Ze/oF46s11aK6VyP6TuJlr+JaoObZ05SOb4N2ROfMUh9yIuZY5im9JKYmEtDXUVAoQUKpSG&#10;JqOoIImM9FCSEn1JTRX7FhAoMSIm0oPICOWoRg+Bgj+Z1a00v/wndRJZmiSNmcUPYZQyRcatv7Ev&#10;eEjiT50Yzy3UYsf52KmDOZdamWvVy1z53uZayHdn2SvWNMxb26WoNR0c2KypyTkXFw6bmrFb7OGU&#10;smfh7FlOOtiz5aIB+6ysOGgr8UFLIoWrrdjEWQ6bmbNBXYsTJuZoXjTBRawiLT5RCjOagqRkyjIz&#10;Kc/JoaKgiKqSCuqq5cts6hBT6KNXosPoyE3GJ+4wdvkhl2++5Oqdz7n+8DumnvyJ689l+fgBnWPV&#10;dA2XynO6mJ4e5/7dMYkPvSooDNRWMyxQGG6qpr0in5QwbzJighjuqBcolKuu/aCc/6BMtqKYQlqc&#10;xAYZqREeEhtcSQywJynAljRfI0rsz9Nw4QyVJzfxLMaYr0ucmArToeDiKp6WmvBTtwdtrjspNV3D&#10;mxpbntYa0hy5ma7kXTxqMeB+nQG5zku4VX1BOqMR9ytNSDP8mJEoYx7kuHElzJhGvb3Unz3EgJ8j&#10;E7mR5EfaMtCUwlBLBlc6C7jeI/GhJ5+prmxuDRXx6HIZN3uS6Ch0oTXXkZHaENUxCD++7ueH1318&#10;/6Kbb5+28+Zeg8SHGhUQfoGCAEXGvYk8Hk4VMtGbTqTfJQK8bamqKaCxrZw40VDji5qcPHqY9WtX&#10;89GsP/C7d37FvCXz2LFtPaf3bmaiPIPXrUW8qE7nUUkCQ/E+NAQIEJwMqPQ0pT/andE4H2qdTWl0&#10;s2A82p9esa4i8/MEqx/A68w+cgQQ7RLpmvxdKXUyocrTTGBiw0C4Fb2yvJLhxw9jVfCkB1708o9n&#10;ffz7pRJBbtCeF4GR+h4Ob1/BltXz2bZlDdt2bGbvrs3onjnEno0r8LKw5vaVxxTV3eeITQurzCdY&#10;aHWHJfY3OBP/AL/Gb0gc/ivOFS846jdEuXRp1+JrhIoqtz/8GyGlYzTf/iuh9ffJnf4LcVf/zUrn&#10;EebYTTJPIsciMY1ZRvUcD+mhSor5tH8DpwOraf4EzEXN3aumSZ/+me2+g8y3aGN38FVyrv2d2rt/&#10;oXL6Rxl/wiGjg/Ib3woUrqHpX0CzEjey+kkb+Vy6+UvO+ebSIx08r+cmiXlF1NeVUCNRrbw4idrK&#10;dEoKlRmZwklPDVLBIVOsIU2sVzkfIi0lgOREP/l/RuAQmoJN1gBO9Y9Qjx1ixaUqPrbrZpl9Bwvt&#10;elnqPMQMsxZmWXYw336I2bYSt5yuM8NmVGLVhEDwKkscrvGWtnypBg5O7NHQ4oyZGXu1ddilo4uW&#10;oyPblQObZLlFX5/95hYctbFgnYGmZBZLMQR1DupfZIumNsdNLdA8b4ivhwcFaWnkJiVSnqlcwryI&#10;2qJi6iqqqFXOg1eA0NEjljDMyPA1LgsQLk/e4crV+1y/81pM4UumHn4vUPiBG8/EGB4+oXOkkU6J&#10;ECNXOrk5PcKd20NMjXXT31RHf71YgsSHwYZKWktzpdB9SY8KpLdJLKEyn9ribMrzU8lNVea8CxFL&#10;8Cc1yluMQokNjsT7WpISYE261yXK7M5TrXOMas0tfF5kwTdtVkymnyHRYC43ivT4ss+Wctd1lDlt&#10;4dNWex7VXiDFahaVIZt43n2Ju40CEL8VTNSe42aLBg+q9Cg4t5YGreMCgsMUnVhHnfp2Kk7uo9PL&#10;nkH5J5eneAoMcployeSyLK8NFDMlYLjVW8Tt4RLujRUx1hhBY5Y9DZm29JX78emtav7+2TA/fTag&#10;soVvX/Tw6YNmiQl1qm0JChQeXSvi/pU8gUM+968WMNgSL1Awwd/XhuzSNKraKvAPcufsqWOcPnKU&#10;TRvW8t5Hv+Z/3/4f5iydz+Yt69i1ZhHVEZ68aS/mSVUKN/MjaY1wotjLVOB3gZZIZ4ZFY/si3OgK&#10;dKAnyIl2f3tqnC5RJ+tHpZM5Dd4ujCSJYRQU0CMxssDJilwHI4rdL9AUbEJroCU9EuUelibxz5vt&#10;/PyoG54JHD4Z58+PBgk2P435ma2oH1jJprWz2L17PTsECkcOH0D95HE2fLycS7KOjvcO8uTFT5QP&#10;fIma3yTLba6y0nGI6NHvaH3wN2qmfqDp0c/Y509R9gC8Kq8SXHmNionPCcgfpeHWPznpWY57w0O8&#10;un5gqdMoC70kOvg8ZLb7PebZjXA6YZIy6b4nQ/tRC2mg5VOBQnI3LiVXSL+LGMIE883bOBY2QuXt&#10;fxLdcAf7tH4a7v0bu6QuqqZ+JKr+NmouWTQ9RYp3lKzhr6ma/BrvjHZa7/xAcv0oSQUV1IjlVlcX&#10;qCyhQKJadnow6Ul+xEd7ChDCVadVJ8X/YgypSb4kxviTkJaEVXAWK/XiWWRWySzrZuY4jjLPaYr5&#10;zpMscp9kgcuEDOUYi8ss8bglILjMTJsJZsmYbSvvXzmz0nKIt2JTMnHzC8HaxRNzRzeMbZ3QMrZA&#10;3dic7ZKtTxuZs/vcefbrG7L/4gU26qpzyMaEndpnOWpgzC7t8xzQN+KM7kVC/AIoyc6hUMBQkZVF&#10;tSoyVNFS10RTvahN8y9Q6O8bZWToGhNj01y+cpfLUw+YuvWKq3c/5+qD77j25EduPRNbUKAw2kTX&#10;SCXDV9q5cWuYO9ODTI120tdYy0BDnQoK/couyLI8smNCSA33o7O2hLaa4l8uBlOSSUlOgoAhgoyE&#10;QAGDD8nhLiQG2xPjY06CrwUZAoVC83NUSPHW6+7gec5Fvmi/xGj6CaIufMjlQg0+7bGgwm0N+Var&#10;+KzNhgfVuuQ4LKEiYDPPOs2416hJsc9KJsvO8aBDRoUWxbofCwT2Uq62h5xDqyk9tpGyU/vp9nWg&#10;PzOU2kw/pnoL5DOkMNmRy2UBwtXuQh4MKxeBqeTBRDHjTZE0ZttTmWSugsLr61USG/oFCH2q8d2r&#10;Hr4SW/j0QdP/u5vy4ZRYhoBBGTdG0hluFyj4mhAU6EJkWhyppQW4+Xhy/NBBju3dw1oprg9n/5Ff&#10;vfdrPlg0m7XSkVcseI84Z2M+7SuXzxLPjfxQMSNHMhz0KBIwDGcEcTkrjCtJQYwKPPoCnWn1sKZd&#10;PltvmCdNvo4C1VheNwusGhu4XpRPQ4gP2QKFFMszVHhdoFmg0CZR5HZ+FP+83srPj3v599Nefn45&#10;zN32fIzlO1PfvoDj2xaKKczm4O4N7Nu5hd3bNnFw1zY0juzHxeSixKYpXrz4jNFHf8Yx/x6r7QYF&#10;DG3Ei54ntt3DJqqG1od/xbvsMtX3/41v2XUiqm5Qe+V7QoqvUnf735z0aWS9dTVrHAZY7naT+V6P&#10;mOn5hDnuj5hnM4xm0lXKxRS0ooc5HdZMx2cChYQ2nAvGyJFYsSP4MgusutgXMEjp7b8T3nAd0/hW&#10;RGCwSuqhcPxbcoe/JbjmDg0CBa3wTuzybtEh1tAv1qEccWgYXEJ8UQOF5WUUFmVRUCANLSOS7LQQ&#10;1cVglciQECtNTbVr0pOwYEfVBWJipdkFJ0RhIlDYbFXISokGC90GmO2sHE15U0BwVZZiBW6X+dBq&#10;gFnKXAsO46pDrOfZKbtpxRokPqxym2BPxH3eigyLwccrgPDQWEKCY4mKSiEsLJHw8GQCAmNw9wzD&#10;wMKJM/qmHD2ryzaNUxw0Os/WE2oc1TFgu/o59slSgUJUiHS/vEJKs3Opzi+kprCItlpR+cY2WsUS&#10;2lq76ekdYnBwQmUKExO3BQr3mLh6j6u3frnK8NT9b7j2SEzhiRjDvYdiCg0ChQoGJ1q5MT3EvTtD&#10;XBlpo7u+igEBw4gYw1BjlQoKOQKFDDGFnsYKMYWCX679kK9cm0+55n8wqbFCVQFCjChwbIAVsb6X&#10;SPSzIM3DjCwjdcrPHqRefyf303X4pM2IkZwTxJnP5GqFBp8NWFLjvYFC+xWyopvwoEaHHPtlVAfu&#10;5mm7GQ8aNajwXc5UsbbECX0eVuiSr7OEGt3tdFueYMz9HPU6+8k6uJ12L1u6UwOpzvDhWp8UfmsO&#10;V7oKGevI50qPFPNYHU+v1vLqZg1X2mJpyLKjMtGcwepgnkyW8P3zHr553s13qslbO2V08dmjZtU2&#10;hefTFTy+XiLG8Mu4NZpBX0M4sUHW+Pt74hAQioVvKIZWThzad1iKayerli9g/sKP+GjhDN5eMIMl&#10;65cxf97buBie5EVPCY+qEwQKwfJZLUiw1KQ6xJbRrFBR/3CJRz4MBLrS7yNQcLaiydNaviMDiRgm&#10;ZFldIMdWgOvsQLW/FyVejmTaGxJndpoybyMaAyxo9bfiQUkciCnwdIAfphr45kojFRGOHF35AWob&#10;53Jo3Rx2rJzN8d0b2b1hFcf3bGfTsoXYGQjIxUTujvTy9edvmHz4BZHNT1lv08HH1m0kj31P/vAb&#10;vLJ6pPD/gl/5daqki/uWTBFacZOKKz+IMdyi4s6/pEh7WWcpULAbYJnTDRZ4iiV4PGGe6yPmWAxy&#10;NuEqlQIF7dgxtKLa6BQoWAoUfMunyBFT2BogHdimjz0hV8gXyIQ0P8Ygvp82ed650Cbss6/SKDCo&#10;eQRBbS/YYFfDGtsGbIrv41Rxl2P+rRy0zyZNbKGoqobikhxKirMoK0inODeOkvwYivMiyc0KkSjx&#10;f+ODnyzFGFKCCEqJwTy6kI8v5bDAponFniPMdBhjgXyWJc4SC1wnxQ4mWO03xb7YJ+yPeYB6xms0&#10;Ml6gm/MSw6JPsK79GoO8p7wV5heOl5MXkYFRxATFkRCaTEJ4CimRmZK/8ynLrhWFqSI5NpuY8AS8&#10;gmWFsrXDwNSSM9oXWbfvmABCg+PqOsRHJVBdWkV1kTJHYgUNZaL1tcp57K20NLbT0d5Lf/8IQ0PK&#10;STnTXBEgTCpQmLrP1dvPuXbvM67ekwjx4HuxhG+5eucB3cMN9IxKfJho49adEe7fG2JisEmgUMGQ&#10;AGFYAUNzjQoK6RH+Kih0N5SrZnlury2mVkxBOaIxUzqasqExJcqNuCBbovzMCfcwJNrTiGRXY3JN&#10;NKm9cILa89u4nniK5y3nudd0gZt1+txpPc/TLkNq/DZQ5rGaF62GPKjTJc91DaV+u3jWYcGjJk1q&#10;/Jdxregcj5rNuFtuRIbuPMaDT/B1jR3f17tRZ3SAtMPbafaUYkj0pDLNi+v9JQK2TCba8gQKeVxR&#10;TpmeaOCTW818Ol3P5dYYWnKdqU+3o7c8gMm2JL561C520ClQ6Obb5538ILagmIJy0JIyfjnnoZxn&#10;N0p5KBFivCORRIlL/r6BJBY2E5LTgqlLBPv3n2bn5i2sWDyHOXM+5KN5H/HOvA+ZtWIu8+a/x5Et&#10;i7lSkcizhlRu5QXQIEWcI6aQ73KByPPHCFE/QImlPnX2phQbapOmdYJIjQOEnjuA78ldBGseIvic&#10;Gu4nDqG7Zjn7Z76DzeHNZDrrU+lvTmOgmEWwLY/K4wUKbfB6Ur7vFEr8LmG0ewX7Fr+H1o4VqMsw&#10;Pr0XJ8NzHNm0huNb1qNzaBd2uhpEiNm25OTy0xef8eSzr0lpe8A263Y2WPeQMfETnQ9/pmD4C8pu&#10;/QXPEgHA9L8IrJjCX8BQPvU9QbU3KX/4D7QiWwhqeULc+N9Z7TjMhxYDzHe/zQofAYP5IKcjJ1QH&#10;HmkLHE5FDFD9DFIHX1Fy40dSrv2dlW7Dks2H2Bh4g9zHUvi9X3IsvB/Ptmfs8+5glWmZAOUaOgl3&#10;WG/bwlLbHhbZDzL/UisLLjUz36SCw161pDZMUlReLRBIIy8jQQwhgYzkcIkP/qTEe5Ac705SnBex&#10;UcrSm1SBQmxSAJHZSVyKzuWAZzW7Q8ZY5zfKxoCbnE76FMuq7zCu+ISLFZ+jmfkE3eyHXMydxrL4&#10;MZqRQ+x1rWCnXT4bTRPY75DJW1F+kQS5BRHuHUaUbxRxAfFSXJmkhaaTHZlLUWIpuTH55EbnyEgn&#10;P7uQrOx8SvMqcXcORPP8JdyCo3H1CsbDxVseL6W+rJaWqgZaq5tob2invaWTNhldnf30ChT6hy4z&#10;Nn6LKxIbJgQK4wIF5fJeChQUGFwXU5h+/B1TAoWeoQb6RisZnWxj+u4o9+8O/v9BQSJEXZUKCq1C&#10;1pQwXzJjglVQ+OUqUcqcCspVp5Vr84WQHu9LRrwPKRHOUiR2RHmbEOFmQILjRbKNNanQOUyp1nrG&#10;Ig/ztFlXoHCe5z3W3G7R43GnAdXBm8h3XcHDJn0eNF8gz2O9jK287JYVu+EsjcFruZyrJeZgx3Sl&#10;GXF6HzAYtYfnYhVPKy5Sb7WHtBObafSQPJ3kQWWqp8Agh9HGTLGFXMbac8UcSnh+tZnPbrfw6e16&#10;JluiaclzlgjhTFdpANe6M/jioQKFLr55JpYgUPhCOW7hdo0KBsrBS8qRjSow3Cjj+a1S7o4VkBbu&#10;LroZS0RGC3pO6Zy9FMmOvefYu+sA6z5exuwZ7/HhzPf4QMAwc8ksMYcPWTbzN7RnhvBJew6PisMZ&#10;inGhxtOEUhcDTNbPR33W7xkI8WQ6JYqhYE+BaRitfnYMJfgynhbMdEkKA4mh9CZG4K52CI2V84mx&#10;OEdlmD2tMW60RzgwEOfKK4EOdzrhs+vUR7uye8b/cGTp++xb8hHGR3dgp32M8oRgimND0N63A739&#10;u3E8r0GwjRnhAoXG9Cy+fHSfF598QvnIE3Za1LHOuI3U4b9SKhHCJXOQmgf/wKdCIoOovn/JFfyL&#10;J1QH7/iXX6bm4T/RDa8kZeAVWVf/ztnEcaybP2Ot/00WOV9jkfUYZ6Sgq19L1097wALTKin2N1RK&#10;8Rff/hunoseYZdnDXLcbLPK6xYHoaSnM6yyw7mOGSQdLxT4WXmrnVPwVQie+Y6sU7DynUeY4X2eh&#10;KP5C53HmWbWyz6OWmOJeCvKlGWfFyjqrnBWZSHx0gABB1u0UP5JilbkaXUiI8VBdYzI+Vhq6jCD5&#10;np0Tc/CSaORe9wnGBXfQS72LurwPraBeTgfVciKgju12Oaw3SWCdQQRrtf3ZrOvHVj1P9hh4ceCC&#10;C2dM3QUK/jGSN6OJlmW0fywJgUkkh6SR6J9ETmQOhfFF5ETIMiKLouhM8pKyyUrOojhV2c2Vhod3&#10;BJWNPSSlFpCakElVUQ3VxTU0Vogh1IlmtXTR2txJqyx7JTr0DY4zMHyV8cnbKiCMyHJE2a4w/R8o&#10;3P+aqzKmH4spTN+lo6+K3uFyhseauXlrkDu3+hgfaKKnvpJBZbuCQEHZ+9BSnK2CQpasOEp8UCZZ&#10;Ua46XZ6XTH5qpGquxiTJYSlC2MQwR+JFp6N8TIkQW0h1N6PIQpcyiQ95J1fJir6fZ83nuVmlTW3o&#10;Fq5VafCk6yIt8fsocF/HvXoD7rcYUOiznhy39bzotOV+tR5twbvpjznFszY77tQZUuK2jKtZytRr&#10;hjwuM6PUaB25Ghto8TGjPsaJztIIJiQ6TDRlMS5jrC2X++M1fHG7k6/vtfPJjWqmOuLpKPagNd+d&#10;rvIgnlyu4IeXA79AQYDwzbN2Pn/Y9P8e5qycA6EMFSRuK+dBlHJ/oohMgUJSdCoRaS0cNY5C/VIc&#10;W/eeZ+fOw6xeuYx5s95n5uz3eGfGH5mzaBbzFsxkwUe/JVms5nV3KY8rY7mTHUSPdPYmXwsqXU0I&#10;Pb2HEosLXBEQ30gK53FeCrczY7hfkMA9GVPpkXSFe1Pt40SKhQFlvnbURLhI4bvQHCUj1JqJVA++&#10;7MgUKHTDi8v4nj/OiVWz0dq6kotHdlGRGMJQVR6tuYm05aWit28n4fbWpPi7kx8VQF1GClkh/rIu&#10;VHHj1hRtN56i7t3CBpN60ob/RkLrEwzDyml++ldC6q7QcO9vRDdMk9jykEoxBae0AVofQubQp7S8&#10;/Cd2BdcwyhSFfwPbQ6+zyGGC+VYT7Ai4hnffn9gffUf0vF9yexcXsu+gnXiNxeYtqmMh5njeZpGv&#10;xA37q8xzuMp8Jc8732KBw5REkCGOJz3GrPZTVnsMM8t+hI8cLqvsYrZAY4ldO0ely6eUdFJRkE1T&#10;YQKV8plzslJITQwnOzVEzCGE3LQglTUo2xky5LYyr0JSsj8xKaF4xyeh457IPotodl4KZ9vFKPYb&#10;J3PEOJ5DJgGctA1E2zWS8zJ0HYLRvOSOoYM/tt7heIYlEBWfSkpymgKFOMJ9oon0iyXSJ4ZYfyGT&#10;gCEpIElWJIFATB55sfnyD8imJD6HfAFCZmImJQKF5Ih0fAUk2cX1RMVkkp6YT0VhnXyoGurKGyU2&#10;dNLR3C1Q6KJFwNDdO0jvwDj9g1cYm7zL2OW7jAoQRqfuqaBw9c4nXLv7BVMybj6UGHHrDl0KFAbL&#10;GBlvFSgMcXd6gPH+JnpVex1qGaz/5eClxoIMgZk3yQKGtuoilNmclQ2NpVkJZP/nLMmUaB9Z+hAd&#10;YCOf1VxMwYwQUeFYhwvkmmmRe3InuWqr6PPfy8tmQ67kqxOu+zZXCs9IRDCkJ+UYRa6bedxowbN2&#10;MyqDN0pO3sCLFlueVJnT4LSbGrtdfNLiIBHDhJdNxnxab8fXjQF0uJ2h9NxGiSd7xRSMpFvaMFgT&#10;J5aQymUxhVsSG5TDmz+ZbuX7h9389KyXT2/WcLUtlsGqQAarQ7nRm8XL63UqKHz3okcFBOUqUV88&#10;lqjxHxh88ajpl5OjBBDKbeWEqIeTBWSG2FOek0dKfivqVjFo2sRx9Kyd2MIx1qxdxby5HzBj1tu8&#10;/eFveX/WuyxaMp+Z7/2eM7vWcbetiPu1SdzND2Yo2oGOYBuupIcwHONLgbE2BRfPUqCvQYOdCR3u&#10;NtQ7mFJ2SZciGU2etjT6udAa5k1/aijNor+NMa7Uy/tpUaCQ5sbX3VnwqJ/Px5tRX78QdQGCk7xe&#10;pJsNjbnJjNQV01OcSayrPQaH9hFsa0GUuwOVmbEEOZrgb2tCcmgA1TXSDMZuYJM6wmbzauL7/0Tp&#10;le9J6HhA28ufMYqtI2XwBW2vUB3BF9nxGVtMi4lq/YLOzyF27Fu2u9RxQpQ66trf2BJ0jWXut1js&#10;ep8lbtMscbnMYufLLHS5KY9fw2vwB9xaP2eF7QiL3W4yx/WmRA6Bhut1lnrdZq4yQ7LjdWbbTrLS&#10;9SoLrXqZbdzCQss2NvlfY1vYNIfi7wtobnE0YgKjqBZyyluoK8qmMT+B4qx41cbGtJQIgYBykeRg&#10;0uKVmcMCpAH7kyCGEBvrTkyUK3EJPoTGR2Ls5Mt5GXpOnhi7BmHhFoWdZzhOPj7YuDti5+6Eq48n&#10;0QnxqgmSM9LF/nOyKcjNVsGoPCdVgUICoV7RRPjFEeEbR2zAL1BIDUsnMyJDgJBLTkI+6VGZ5Cdk&#10;k5MmIyOPgpRC4kNT8QtKoKyhl9TMUtGbImpKW6guaaShspXWhm7am3voaOujra2brp4BevrHJD5M&#10;MTIhpiDxYUyiw9i1e0zeUg5gesX1u19y/d6X3Lr/uUBhmp7BavqGyuX5rdy6Ncy96SFGuhvoqq2k&#10;r+6X4xSUDY1NhZkSfTxIi/BXzbzUXltCs4ChRslmyZEqW1AiRE5ikOpEqMQwJ2L8LVUbG5NcjUjS&#10;P0bWie1Uam+j22snL8UGbhXpkHRxLtdyNXnVbsRYhga5Npt4WGXJ8xYTiQja3CjS5tNmB+5kilYb&#10;bKRQZyXDEcd5Um7A05KLPMmxotPpLEn7NtGqeYpmLTXafS5RHmLBaF0ik03pEqdz+eRKI5/fbefb&#10;R938+XE3Pz7p5s31Km71pDBUHcSN7lTujxTy2Z1Wfnw9rILCdy+6+PZpm8SJRtV8CgoMPlONBt7I&#10;fdXyfhUPJjIpTXCiraKQpOwKTlkEcdoqnIuOYexXU2f52uV8NPtt3v3oN8yY9y4fzH2f2Qtms3Ce&#10;ciThB9RIl7rbms29snCmsrwZSfYQAwrlXn48o6FeNFkZ02B2gQZTfeouScySZb2VIbXWFwWUFrT5&#10;OjMoUO6S6NYmsak23J4qP2vqA0y5XeTH9wM58HKU+kRfdi/8gGMbV6FzZA9qOzdwYtta+qryac5O&#10;5NSmNexdvpjT2zdjd1EHi/PqGGkexs5AFw8LB4KDokiu7MC7eJq9Du0kCBSU/f8dMsK7vmarXRXH&#10;QroJHfseh/Zv2ew/xTyLLta5jnAw+gZLXYZYaDeosgHNgucs8xAL8Hgimv+SuR4vVAW/1OMOS7xf&#10;sMj7AXtib7Mn6Cor7a8wX8Zcp6u/WIL9mEDiMqv977M26D7r/W5yMPIRZ9OeY1nxFUYFLzmf9QiT&#10;wme4Nn2LVcVrDNOmcEnrpKiyiaayPBqVWcPEvLKz40hPDVdNsJItNpAWG4hy1ajM5FAy04NJTvZR&#10;He6sXJY+Ks4f7wAfnLyccPCyxNnLFhcBqbuHFd4eF/FxP4+X6wUCPMxUx+0osbooPYYq+TvK2cRK&#10;rdQUiilE+iUQ4hkl3TNB4kMCcTISg5NJD08jJzqb/LhcsuKyyYzPJi8lh8xUgUNWgRRZEXECjYDw&#10;FMoa+4gTSyjMqaK2rJVG+ce0CyhaG3poru+iraWXttYeeroHGRiaYERoPvofKAxN3mHoyh0mbj7h&#10;ikDhmnIA0/0vmH70KZdvXKO9t1RlChOXO7h5c5g7NwcY7KwTKFTTW6fsfWhQgaG5MIsYH+WsR386&#10;6kpUUFCMoSY/nTJZoZRp2XLkS81JDCRL2bYgmSwlwok4Pwsy/SzJMdGQ6LCDSt1tNLvv4NMWC1np&#10;9UnVmcv9vAt80WbFzazzpOp/THfoSV41W/KqxUyeZy3KrE/tpZ2UnVlP+4UdlGivodxgLc3m2yjT&#10;2UjecVkeO07TQXWaTmrS7GEuGm3P5aYMrkqxPRmu4Pv73XwnQPjmYTvf3W9VjddTFdztz2C0Ppyb&#10;vRncGSrgq0ed/PjJCN+96uWH170Chg6+UA51viuWIBBQzoVQDn3+8l69QEZs4UG1/F6SFLYTo20l&#10;VFRX4xaeindCMTYSG9ft3sf78z9i5oJ3+XDO75mzdAYzFs3kjx++J+Ywk4/++FtMNI4KuPK5Wx3L&#10;3fIwLuf4CyhDuFcUx8uyDJ7nJDPh78aQqw3dTlbUWlz8ZdgY0SLdvjPAld5oX7rE0prjXGiKcqbK&#10;x5KWYAue1Ebxt6tV/ONhP1and7FVosu+9avYvHIhp/ZtQ/v4HlknnXAz1WPzwpnsXL6IM3t3oK2m&#10;7E7djPrR3Rioq2OqbY6zUxhO4aViCtfZJ4VukvEYq+xp1IKvskUKerntOEsclTkPJpjpcp0Z0v0X&#10;BTxngddjZosNzPd8xHJfue8yzULlBCrPuwICZbfkJ3zo+pTZ7vIclxvS/e+ozqdY7DzCGucxNnlM&#10;s95rmhMpn6Ce+Q0GZV9zvvQz9GWpXfAplrWfY1bwArOcZxin3kQjpJ9Tfk0cdS1in2T8nZYp7DAO&#10;w9I/Q3UlqtaaMmqUY2wEDMo5D9kZytyMAoAo5XIFviRG+BEb9ss2hTgxhZQkbxIT3VUTufr72eHi&#10;chFvb0P8fEwEBCb4eRoS7neBcF9d/Fy0CHU3oDQ9kLr8WBoKk2SZRGNhKg3F6RK7M3krTOJDoHsY&#10;sYHxxEiEiPONJVm6f1aEdNiYLIoScylIyCFPLCE/NYfchHSK4uXx5CKClN+NTKexfVRoJVDIrqK5&#10;uovWCokNNWIIAoa2xh46lbMh2wYZ7BpmWKAwOqZsU7jJlRsPVNsTRq8/YOLWM5UpTN39jGv3X3Pr&#10;sXIV4Su09ZXQP1zOxEQ7t64PcftmP/1dtbTV1tBdJzGiSsBQV0djTrp0fVcSQjzpa6uSv11Gq0Ch&#10;uSyXqoI08tOiyBF9zVeOCBPVSpFsq1yCPt7fgkQ3UwqMtCg/vZuyC9uo9trPl+1efJJtRt6JWTxO&#10;NeWbKneep1uRo7GaNPWVNLrup1GMosF1G9laSylX30rDoe2MaZ2iW1Odqv27aD21iy7dQ3Ron6b+&#10;kBpNR9Wp1NCg2ceR5kR/Losh3Ogt4PObLfz5US/fSMF/L+OH+x18fUfU/1YNTyZKuNKRwt2xIh5f&#10;q+bLp2ISnw7xp08H+OGzAb5+2cUn9wUKMr562MR3Eie+l9jw7YN6vrlfy1d3xRSGM6jPcORWXxH3&#10;rvRwdWKUjJwi9IytWLZhE+/P+ZAFi95n8fJZLFy5gLkrFvPunLn88b0P+ejdd5j9h19TEOXD45Z8&#10;sacIbuYFcqdI4kxhONMlCdwS1R2L9WUgwJ7eIAfaZdniI7FBOlVroAtdkV70JQTSkxhAW4wX9YGO&#10;NPhYc7MgjNdd2Xwz1Uh7XhxrFsxg2fw5vPf271m+bBZrV83mjNoOtE7vZc3y2axY8AHb1i7lxL4d&#10;7Nq4hqN7t3Ng1yZOHtqLtroOl6yDMPaq4GzIZTa7T7HUQTq49SgLHO9Lx/+UBe7PWCgAWOj1gAXe&#10;95njcU8M4AmLvd+I+j8WCMjj7goIplksRT7PZYplPhIDnK+zwv8hO2JfczDpJbsj77Mv6gHncj7D&#10;sfnP+Hb/iGvDn7iQ9gzNqJucT7rM+YRR1bUb97iUsdE8mR2WiRy0TuK4dQJHTaNQMw/nrH2YqH4w&#10;5t6hWLn7EB4TS700u/ICsYSsJPLSI8lNDSZVYJoe709ypD/xYT4qIESHOBMeaE9UqAMxkY4CCHti&#10;wm0JUy48K0Xv72FAoJcxAZ4mBEpMDvMzlvv6+DrrEuxhTElGGPXFAoPiVGrzkqmTmNJQmCKWIqYQ&#10;4Bkh9Aghyl/ZphBNrE8MqQKFbCl2ZW9DkQBBGTmx6RIjMsiPT6MwRlnm4uMdRVB0Bg1tI8RGZ5GR&#10;mEdVfi3VudXyxxpor2mjuaqFtvp2upu6Ge0eYXx4gvHxq1ydmub6ncdM3nio2h159fZLJm++EFP4&#10;hCm5Pf3wFZPXL9PeU8TAcBljIy3cnOrn5rVeutqq5XXLVdd86KmoYLyhjobsNMLd7SUW+PwSLxor&#10;VNsUGooyVaaQlahkshB5j/4kRgo85MtMCLIhIcCKVHcLycRnqTi2h2qdPTS6qPEwy47b3tpUn1hJ&#10;u+l+Wo3206C1m9KjWwQeOynW3MKA22keJ4geGx6i6shumg/uYUg50/KMJp3HTtJxeD/9Z9Xo1dKi&#10;S+2cQOOkWMMRmv2d6cmN5IZ8tnvy2b650yFQ6JFi7uHPT/v427NBvr3bwmc3a3gxVcnd0SKeTNXw&#10;9GadAGGEHz8bFSgM8r2A4fs3A3z+pI0vn7TyzdNWvn3SxPdPm/nucT3fPazhx6eNvJzIpz3XnYcD&#10;RTwab6UiOwUPZzdOq2sxb/lSZs6fyexZ77Bg4QwWrVrEgo+XM3vpcn7/zvt89P4HfPC7X7N9xXzG&#10;y9K5Uy2jNIbpwlDV8npRjOoEqbGkQIYj3RmQ77Yn0oWBGE8GZGUek+gxKnl4SFbu/iR/rhcnMpYe&#10;xuPKNF6KKd2VCPXpZAOXNA/wu/96i9//5n95790/MHPmH9iyaQmn1XaxecMSPl4+h8USbfbvWM/m&#10;1UvZIODatnYVu7esFijsQv+sNpbWAVxwLmSfRIf1blOS/W+x1EeK3esFc6XTz3N7xDzR/8Xet1no&#10;fo05DpPMsbvCcoHD1ug3bIr6hM3Rr9mb/Dlniv6EQfVPaOZ/ydn81xiU/4Bh+fdY1HyBUeEd9DNv&#10;cjiwk0N+Dex3K2KPQy5H3IrZZZnMHqNQDplIRLOLRMcjDl23cM47B2HoHIiZcwCOXhHYe0di6R6E&#10;ubMrti6OuHuK/kcGUlWaS2WB5HyJu8p1UIszIyQySBOL9pN121u1TJWYkByjzEguTU3sICHGicRY&#10;J2IjbQjyuUig5wWCPQ0I8TaSqGAoYDAUMCixQQ8fJx2CPIwoz4mkrkgsoSBZaiSdlrJsmkoyaClP&#10;5y1/jzD8XEMJlwIP8wwnSsCQJNaQHppMfmwmxWIKpUl5EiMypbMKveIkLiTlUphciI/oZ2RyPvXt&#10;w0REppAWn0FRWqHKKgoScyhOy5fMIiMjX3J9lrwR0fmKWpoa2lRxord/jDYBRUfvBINjAonbr7jz&#10;4DPuybg1/VwiwzhtHXn09RcwMlQvQOjn7vQwHa1VtFQV01dTykBVGSP1NdRmpokWOckHdqK9rlxM&#10;ooz6kmwBVKpqY6MChawkUTDpVDGhjsQG2xEl0SFSSJriZk6+rhb1R4/Ron6cUvW9VGnukc6+nfr9&#10;myg/vJn2s0doVTsijx2m5eQxunTU+EdBFN+nB9Ctf5KmE0dpOraPTs2DdKifou3QcQYFDP2nTjOk&#10;qUefmi7tYgqF8rw6X2sGi6N4MFrOi8lq/nynk78+6udHGX97Mcrfno/I4+Xc6s7ghaj1o8kKXt1u&#10;5sV0I//46go/CRR+/GyYv34xpoLEdxIjvhAgfPlMoPCile9ftPDTyxb++qqZv75o5Ie71XTluHG7&#10;NYOuwjhSAr1wMDdj44Z1fDTrQ+YtnM2sj8QIZn/I8rXLmL9qCXOWLZE4MZ933/2A9//wR97/1f+i&#10;sWMjExWZTFencas0mulisYbCSC5nhXJVMu/VtDCmMkOYygrhek44UzkRXM+P5mpulFhFHI/rJSo1&#10;5ajOjvyktYAreaFMlcVwqy2PXavm8f7v/pt33v4d7773exYvnsmenWvZvmUFSxZ+wOoV89iyYQUb&#10;Vi9hpbzfXRvXsWP9aoHCx5w8KBFC6xwuziE4hlRzzKWZdY6DzLWfVJ0uvcjzPks8b7Mx9CGbQu6z&#10;LfQ2aqmvuFjyHTb1P2FR9QMmFT+I7n+LfskbDIpeoJ/3TAr/NkcCO9jvUckuh1L2Ohazzz6DTUYR&#10;bLgQyD6LMI7bhXPaPoTTtj7oSZEb+4Rg6eGLnacPtl6e2Hq6Yi8Z397NDieJV24uNng4WcvSESc3&#10;Z5xc5LarBR6uZkSFuKnm/6iTIq3KS5AGG09p7i9n+GbGBwsQ/MlKDlFtcFR2rydLdMhM8SEr1Yv0&#10;JFfiowQKXhfE/PUIkhHuY0CotwHBYgjB3roCCV0CBQxhPsbUFMRQL1ColejQJJGhrSKP1rIsWktS&#10;ecvHPRQft1D5xUhChWBxgXEkBsWTIiNPTEEBQkVKIcXJOWREJ5IXm0xlSh4l6SV4eIUSmVZAXecw&#10;4RHJUnhZVGSVUCpgKJPHyzMLKcnKJzc5nczYRMnzKeRlCjDyBBzZ+WRm5BAv5hEZmUxqWhFl5c2U&#10;KBsp6/t59PBziRnDNDQLvdrS6O2u4MHdcZ48mJQ4ophCEf315fTWVNBXV09+chq+rh642NvTKpDo&#10;bqwV6uXTIuStF1soTItWHeasTMeWpZx6Kt0sLtiGaN9LJLuaUqivTesJddoPn6TmyFEajx5lQIq6&#10;c48U+YkTUuhqtJ86TuPhQ7RJYXecOcqIsUQBrf00nz1M7ckD1KrvokJ9Cw3qEhmOnaD/8Cl6jp5h&#10;WF2XwZM69J48S4naUYocztOY6MbVllQeS3z48Xor/3o0yI/3+/n8aiv3Ogu52hDPaFUkT0fLeHOj&#10;kTe3mnl6tYa/vRnl75+N8Q8Bwz+/nOTvX0zy/et+vnrexhfPGvlWQPDjm1b+/mkr//68nb+/bOSf&#10;z5ukmAOpibGlWwq0KSeRs8f2M3/2+8yc8w6bt65m+eKFrJDuu0qgsGTtEuZKpv9wwRzmLFjAr371&#10;K979w+9593//G52DO5msyuBGZTx3K2K4VxIpAAhjMi2ESQHD5YxQJiSvjqcHMZ4hj8n3fSXnFyhM&#10;CSDGBRpDSb60hztS7m3Mw9YcqhO82SomsFDejwKEd977A8slxqxevVBixGyWS3T4WEzl0L5tbFyz&#10;jNXLFrF22WJ2bFjL3m3r0Th2kDBvb6zMHAhPqscjYxKL7Kdopr1md9QjDsQ94XzRV7h0/QmX1s9w&#10;qvuCMxGTnAzo4VxEBzrh7WgEtrDNPJNNJolsNYrhkGj+CdtY1KzDULcM4ax1MLp2wRg4BmPmFoGF&#10;R6gUfTD2UvyOnm44utvh6GKBk7MZrmKebp6W2DldxM5BH0/vS3h5muLrYSbrqDGedhfwcjDCz+MS&#10;vm6GovqGeDvrky521SLQbSzPlGyfSnVBohhDBNkJYrjxQWQnh5ES46uKE8o8o9FhdgICB5LjXUiO&#10;E1uItiXC35BI3wsy9Anz0lGNmMCLRPqfJ9RHW76n80QHmlFXHENTaQqNJWli9VJjZTm0V+TQXJTM&#10;W3bWXrg4+OHpEiSUESiEJBIbEENKcDw5EakUii0oZlCSkisGkCrGkEJ5Uo5kkmLcBApx2aU09U0Q&#10;FiWFHZdBsTxeLEAoSs0TS8iVbJRHcXau3M6WD5dEflYGhbnZFOXJ4/mFcruAnMx8MtJySUsRSMRK&#10;/s+r5dGjLxkaHaG+JZfGtiwKi8VE0qOJifGnqqKQloZ6GisFDnUST5oHSM+oxME5GFePYDrauumo&#10;r6O9spiGggxq8lIpTo+R6BCg+kJT47wkm4ktSHyI8hMoeJpRZKRL4zF12vafov3IGbqPatC3XyLA&#10;ziN0HTtDl4Y6DccO0XD4gMQDgYRAoergNqqO7VDNk1CnvZ8bAYZ8mutGnd4+2tWP0X7oCO3HT9F5&#10;Wp2Rszr0nFKnUn633EGPHDc9KqKsGS0M4X5NMk9acphuSOdaTRrXq1K4VZ/IdFMydzuyeS5G8aC/&#10;kLt9BfzlWR8/K6cZfzYEn4/x81cTqtmdv5S48NXTGn54VcffP2/hn5828/MX7fzzkyb+8aKe3nw3&#10;CgONudaYQ55k/E0r50gHfo9ly2ewectKlggAli2ew9wF77Fi4yKWbFgsYJiv2uD4W8n4f3z7D7z/&#10;7jv8+q23sNQ6wtXqJO5VChSKQ7meHUCfrKSdUV50RnvQHuFCc4gDdf521AXYU+Z+iQJHI4qcDCl0&#10;NCDb+hwpZqd4LobwZqiWFB8rzh3dyYqlc5kx630+nPk+i5bMZd6CD5kz732WLp3DWoHB1o1r2Lll&#10;PauXL2brutXs27aZfbu24u5ki6+Lk9zfhX9AAiUtt4iuvIezcgBP4jgnQ/o45FXHQbdK9tsXcMgu&#10;n0MWaRwxj+egYTDHTALRtAzkomMoho5BWLiHYOXqj5N3AHbSaBxcXHCXru/q5oqL3HZzc8HV2V66&#10;uw1eAgJfFyl2R1F054sEuVyUxy7g7nZBDEAPD3d9/KUz+0rO93O7KFFd9N5NtN5FHnc6R6CrtnR2&#10;Hcn62mIDngKEdMrzEynKjqEsN4E85WQ+gUJOSjh5aRHS0ILISQ0iPdmHhFhnAYIrqYmupCW6kCSm&#10;EOlnQISPnjQ7PbF+XSK9zxEfeEHAoCvAkMf8DYgJMBVTiJSmmSpgSJf4oIAhSwWFVrn/lpWFG86O&#10;frg6BQjJQgnzl8ILjCEpJI6M8CRyo1IpScxWbUvIl46fFycRIiaZArEFV48gojOLaOgdIzg8Xt5k&#10;mnTiIgrTC6Qz58kyl9w0iSC5SoTIIi8lhfyMZApzUinKkQ9fkCMaFCeZxxNLE1MMz19g7449mAnx&#10;Hzz+nN7hEcrq82nqriQ8MZZNe/ayYNUqksQ+Grsmya/sI7dylPi8AXwTmjFyScEpMJ365l7qyipo&#10;UyZZESCUZyl7H+LkvQhpY72JVU4iCbGTL8daSGpElJs+BebnqTquRtO+Y/Qc12RA7Rzd+9Ro232U&#10;Tins3jOaNB48RPORQ3Sfkvhw8jj1B/dLbDhEvfp+6vX280Zy+710M/J1VlOlsZWyg5soFWhUqUus&#10;0DlOz7lTNGifpvSSFuECDm+d7SRYnqDa14S2KEda5J/cJTrYlejJUI4fN2sks9fGM1ISznBZBJM1&#10;UTzqy+L5YCafjefyxbUyvrpTw1e3y/n6TgnfPSjmL88r+PenDfz8WTP/etXIz5828ben1TSlWpMf&#10;ZEJfaRwuJuosm/c7FsrYunUZ69YsZNGcD1g4/z0WLfuAddtE0TcvYcn6Jfz2gz/wzkfv8Zs//pbf&#10;/O53/P63/8sW6eq5AZaMZflwLdODiSQXeiKdaAiypz7QgSop8kJnY9Kt9EgyO0uiiSZxF0+RYqJB&#10;4gU10s1O86qnFJ5O0Csm4aJ/ih1rlrBowQxWfLyEFSuXsnTFImbN/YCPZr/HLMVoBBZLFgkoJOJ8&#10;vFxMQZ6ze+tGdm3fwkV9XY7t383ezRsI9QuksrKF3LIuXCNKOWUZg5pVFCetIjjrGI+OY5ysJ/EY&#10;O0dh6hCMlTRDB88gXL2lBjyk4zvZ4SH53sfHBW9PpfAt8XCzxMvdGm8ZPp5WeHmYy+Mm+Htekvwu&#10;3V4K3c/JgACnCwS5ytL1vDyuJ7ouKi+6HiQjwEVbIKBNkJM8LtAIkvtBzhoEumhI/tdW5f00gUK1&#10;GEKRwKAwO17qI1kaaryst5ECgrBfYkOCH4kC4KQ4N+LEEqLCrFXbEtIkPqTGSSQOECvwFRvw1SVO&#10;7CDOT4f4AF2i/c6JJShDV9Z7E4ko0TSXCRRK0lXbEhqLJUKU59AhYHjL9JIzVtae2Nv74OoSQLB/&#10;FFFBscQHxZAaGk96SAIFcaL/SnRISSMvPomsCHmjSdlCT3mTJTXUtPfjExBBdFS8andleU4JFbkK&#10;HLJEd2KICQuRDB+Ev6sjuuqHObJnA8f3b0Xt4HZqMVBUAAD/9ElEQVSO7N7CRtHW7WtXsn39Kras&#10;+xiLS5Y8e/4ZbV09xGUmUtbegk98Afu0HTlnH4lFUAHn3fMly+Wj7lzJHtN89loU4yzaGFo4RHX7&#10;BI019ULBfMlMaZQJFHKTw1XqlaZ8qZFuqm0KScqWW18zot0vUGh7kdITx6jZc4CBM2fpO61J+8Gj&#10;AokDtB4TCEiXbz1yjPoDe+g+c5x+jdNy+yB1hw5KXDhA/fm9PMm0pdB6LWkG85mO0+d5qi3Vlnsp&#10;NdlO2bmNNJ3dS4u+OgkndhN0egf+enuINjtOkrkaCeYnfrGHoEsUe14gz/UcBZ66lAQaURJiSlGI&#10;MaXhxjQlWdKWeonONDPa0y0ZLfPkXnsoX00m89cH+RJDCuFVNSim8LpJrKKRL69l0ZJqQ0mEFblS&#10;vFpHNrB2+XusWvoeu7etZPnCD1k4623WfTyf1WvmMnvR28wVg1iwaiHvzPqA/xYQ/PqPv+E3Ygv/&#10;57//f6ySDp7qY0FvkhuXU12YSLCnI8SCWl9zStyMyZcCSbPSJvKimoyTRBuoEaZziPCz+0k3Oc1n&#10;rXlwf4DpihTirPTR3r2RJTPfYdVKMZRlC1i4aB5Lly9hnpjLjLkfqqaJe//DP7J48VyWL53PqmUy&#10;ZLlr63o2b1jNdrGHU0f3YaxzGnsTPRJCfOlpaaG0qJzQsAQc3AOk8P1Vw8bZHUfp/o7Ozjg7O+Dp&#10;7oiPhwO+AgBfb1v8vG3kMTMC/KwIkhEgn9NXNN9DIOepgMDPFB/vi7i5n8fTQ2KAmICHi55q6SN2&#10;4CMNJtDlLGHuZ4mUYg911SDUWZ1ouR3trk2EkzQEBy0i5P8b5aMjENHA301LoHCezGRfasrTKC1M&#10;oUAiXn5mrCo2pMUHyvBXma4ym3OsmFhCtHKos5MsHYmJsJXHHf8THy4S4y9m4KcAQY94AUO8GEKM&#10;wCHSW96DmERCkDm1Ygqq+FCc9h9TyKS5NFvsIYu3Lpo4cMHYDgUOtnZeeHuHEOofSVxoLEnB8qbC&#10;EsmWaFCQkilQSCUvKZmihHSVKXj6hpBcUE5lSy9BIdGiST5CTy/crG0x0dZB89hhDu/aJsW+kp3r&#10;VrBTsurerUs5umc1pw9t4pzabsz1TmFrdBZ/Z0uC5Z8T4uNMVmI0o71KJMgmIjkFK9849l0I54wA&#10;4FxgB6d8ujjhM4BhylOMMz5DM+YZe70us9OhGXW3EkrapqirbaIqL1NlCkXpcaoNjRmJQfLFeRIZ&#10;aCvEvCRflAURHkbESq7LttQjX7Jpy7HjTJzXExs4ScMBMYAD0uXVT9JzVp1Gtf3UqG2nTn0HtSd3&#10;UXviINVqByhT30bJ+XXUOGwTZd5FXdBW7pfq83mLMxMFF7hZacoX1S60mR6g6cIZsjVPEK93gsmy&#10;GF4OlXJTbKAnw526WCtGCv25XSXZO9+PrjRnmhPtaZXlSEUQl2uDVVO9DxZa05dtTFuKAZ2pRvSm&#10;XeBxvSt/mYzlr5Nx/DSVyj8flPLPJwKHN038dK+UnmwXKmIciPcxw0jgpKO+i1OHN3F421p2rl7K&#10;ns0fs1nMYMaM3zJr/rvMWzqb92d/xO/ef1cFg//9/a/5//7vf/G/v/4v5s/4A3GSj3tSPbmR48mt&#10;TFeGRF3rBbAFSja20SLO9BThF48QbnhUwHCEeOMTlMjPnlYl8ZeRSu7JZy92MyH0ohYGB3exXop8&#10;0fxZrPx4Kas+XiVwECgsmcN7M97hbbGVmbM/YK4AYvXHi1kv7/djgceKJbMl8syUWLGKw3s2seXj&#10;eZw/uZsQZxOJuQFEuNvg62CBj4t0d1dzvN3MpWjNCPSxFAgo+/CNJdebyDCTYYqflzGB3kbynPME&#10;eEk3V220O4+fs46YgAwXHbFabfyk4L2cNSUSnJPf0RVoaAtYpMD9JBr4yO9JkQeLBYS7agkMpPjl&#10;+dEe54h2O0uUixYxbtrEeUmhChTCPLUI9fqPKSR4UiUxuTgvQXVsgnLadFaSsscsUAzXl9R4ib4J&#10;PgIAT7EFVzEFR4kPbiQmuJAi8SEh2k7WbSPiAg2J9dUnTka83wUSZMT56wsQBBQBRmIOl6jKCVOZ&#10;QqtAoLVc2fOQJZDIorEsg7c0dM05qWmIroEl+oZWmJjYSpTwJljgkCBQSI9IlBFPpsSG1FgBRXi4&#10;FJIfdqY2mFs7kVvdRF3HIO6evhzet1u1VXjbxys4tHkdmof3SOEfQPP4HuyMzokumeMpihXgaUqI&#10;lzmxgfYkhriQGu5JdmwgmTIK06Koks5emCx5KiuXtIIKzHyzcM24hUfZt+zxGGOn11V2+txhld1l&#10;ZhspZ5pNssRqgtm65Ww1yaC0a5rauibqlUvSCxQK0qLlyw0T2ioXgvEiTuJDhI85EV7KuQ/GRDtd&#10;JMNMj+JTJ2hRO86wtiZdGscpF5upOrSTuuN7BQR7KTq5lvSj8ynRW0Ov00laTI6TfXIDlabbuZGu&#10;y5NqC+7VmXOv+QJ36rWZKNWgt0yday0XpRgu0WK5j2YjDYr1NCl3vsT99jw+mazmxVAxr8dKuNoQ&#10;xWRlMM+6UmWkc7spgcsSGaY7knkyksOtzmgGSx25XO3IZIUVgwWXGMg2oTdRhxv5JnzR6s6/J2L4&#10;55VEfrqayveX0/l6PEVeK0Kg40iOvxSh43nOHt+Mgc5B9DUPorl/O2rbN7JaILBg7juS32eyUArt&#10;w1kf8sf33+N3777H7997h9++I2D47f/wm9/+H2a88ytipZD6Mn25muHKg3wvria70B1uQ7W/sViO&#10;DpkOZ8l0PEeWKHOedNIaPxNGkz14UhnL3aJwxlK8ybO/IFA4i8bWDWxYMp9lS+YJDBZK8c9hyRKJ&#10;Dwtn8YHEmg8FCHMkWnwsEUOBwrLFs5g7610Wzn2fBbPeYev6ZdJsVrFt9VyMtfbhbyuWIkofLdCJ&#10;9rAkVIo/SJQ+WEzM31kpQkXvdfD30JV1UV8K8iJB0v0DpLBD5PEgd+UAHy3R/NOEyP85xP6EDDX5&#10;7uS2i7rA5twvQwARIQUd4q5JgLM810NTmo38bR99Irz15W+KMQgAIgUc4fL8cMUO3PWI9TaQcV7W&#10;PS2i5PkRkv9DfA3ISPKkMCuCrJQQAUSA6sxexRBS4/xIiHSXhuZBWqIvSbEeYgtOxIQ7EhutXBjG&#10;jtgYe+KjbIkONSMx/BKxAoIYH8USDIiT9xMn9hDuJZ/NRSKEhwHVORE0KhcKlvjQLDD4xRKyaazI&#10;5K2sknoiE3MIiUolWFQrMSGLhLhUwoIjsbe04+SRExzevZ9dWzaxb8829m7byv5N0v03bETX0JCi&#10;+nbq2gbx8vbH0tQQJytTHC9dEEKbyZdrLXnJVmgrKuZsQaDDJcJ8rIkLcSTa346MKC/yRY/y40Mo&#10;SgynIi2OqoxEatKTKE9SdiMmklxUyaXYatwqP+F84ivm6LQwy7iLmSZjzDCZZI71GLOtxplvfoXF&#10;F9s47lBCccsotVXVlGakidEkkB4bSnrcL5O2JoQ7qzYwhkqHCHY3kn+YwMnRhAwjA/Lls7YeV6Pv&#10;nBqt+mIFhjsoNthMo8UhCnQ2MuivwYNcI65laPGlFGBPmAYhp2czkarHiyZLblScZ6xMg+vNGtxs&#10;k27gMp/61CPcbDTkcaUhzVY7aTA8TrHhGZpD7HjeX8Ino9U87S3hcU8hUy2pjNVEc68znSd9+Vyp&#10;S+RKQxpXm9KYbIxjrD6YgUo3RmpdudcfKgYexpPBWF71xXKjxpHvb8Tx98sR/GMilL9dDuNvk/H8&#10;MBjNNyPxPG+PpirKnAB7bTTU9nD06G7OnDyIxiH5n65byKZ1i9i1Y43o+ArJ9rNYMH8uH834iD++&#10;965A4V1+Lbbw2z/8hrd/939YOvPXxEjRDWUHcTM/mPuFwVxNc2Mg3pamMCNqAy9QLZpa429KXYAZ&#10;TaKr3VH2AgIvHpTHiUXFMZ7oT4mrGRGX9Di7fwdL5sxixswZqr83b75AYdliZi5ZzKylC3n7o7f5&#10;o4Bo4cIZLBGbWDJ/JisWzmGxAGOrQOKEMvnK+oWcO7KOcNH3CFH5SImEcWJFke6mUpCGUrwGhEss&#10;8xN1DxRQhQi4Qt11CBcQKCNUijZUOnmYUrzS+SO8lOVZKdz/DOn+kTJivHVUI1I6fLhAIFwKO1rZ&#10;qu+mwEKDWPm9SAFFpDwnQgAT5a0YgbwneU3ltSM89eT5F6VoDSS6ym3p3so2hWB5LDXeg4KsKHLT&#10;I2UZQ0GmcvBSmOqaJcqeM+XYhPREP5UxxEaIKUgMTo73Elg4Ey1AjhUohIeYEewrtqKYi0DJ3eoY&#10;9qb78HE8Leu7QFAAHSbrfn1+HG1iBU1FAoWiTDoqcmmrzKGpUuLDGV1DtC6YYO3kgV+AMjlkGlnp&#10;2eRkZpEqRZmWnEheZgbZ6YlCoyAiggOEhv6E+PvgFRRIRVs/de2jeHj542hrjd0lI1ysjGVcxMH8&#10;PO52RgS4WuFvb0GIo7UQ1J6YAMlCwe6khXmTEx1EQWw4eTHhFMZHUZIUR5lElPLEVJWdpJU0YpXa&#10;gUv112ywGmX2uS7mmA4zz+oqcy0nmWnRxSyLPuYbj7FUrwUdz1pKW4YEChVU5yu7TlPJSYomU8CT&#10;GSvEDXEiPljIGqhsZLwkK4IpYXYXSTHSJ+v4CZrOqNGguYdroXq8rHXkcZ0tn7Z7q855aA8/wesu&#10;O+40XOB+qyhY+H5SHdYyXWvJ3XojCnxXke6xUDq7thT4WdL9VlMZe5DpekMeVV6k2W4X1RcPkat/&#10;jJE0f76dapH4UMPT7jLudxRxrTWLa20ZPOjN5/FAiYAlmyuNmQIFGS0pDFT5M1zvy1iTD9e7Q5ju&#10;D+NufyzPh5IpDTrGeLEp/7oj0eFmNH8Z9eNv41H8NBQjGT6QmyXeYhbhFMSHYyj/74NHNDh48Dgn&#10;9u9i/9aVKiisXiVZXpT845VSkDM+lBz/Ab/+w+/5zbtSlB++z+//+Ht+/6v/YsZv38LX5DQjOaHc&#10;yAvjnnT+69m+DCU60BVnQXuMGQ3BRgI+S1pCrGgOtmAyw4+beRHcL0nifnE6EymJNIUG4i9RTWPL&#10;TtbMXsbKuR+zfPEaVq9ey3yBwcyl8/hw0Qx+I0BQoLBg3kcsmvMR8z96hxULPmTX5mWoH9rK6T1r&#10;OX9iMwFS8JFSDFEylA4d5qpHqMt5aUi6MqTwXHV/AYIURohEgVDpmuGi9uFS7KEuUuAyItykqKWY&#10;lYIOV4YCCFlGe+oKDJTursBDUyDyf4f8Ten2ymvESieOlsIPcVZXwUKBSaTEh2gxhV8AcV6A8cuI&#10;lpgRJZ08OlA5lkDA4GsocSGYyuJkygokoudIhEgJlcYYpDpnR9mekCRNLUnib7xYQ0SwA5HKlILK&#10;vArRriTHukjtuhDoL/HH47zKgkK9JDIouyMF0lGyjAoQKw4wJ0l+r64ggdayTBoFCq0SHTrKc1Tb&#10;E1oUKMxbukT+4R/wxw/eY650hw3r13Li6CHOa2tgZ22Kv4+L/EEp2swESkU1SvKzKRWtry4roba1&#10;jaHrjxi78YyGpm7Ki4qpkEKsyM0iJzGG5KhA4kJ9iPBzly/OnSgvV6GUAyFudkJNybf+nqSE+JMe&#10;FkxKaBC58bEy4mXFTaY6I4/8lGzyKtrxzRtjr0MrczUamKfXz1yTURZYjLDIopuZhlUsMu9gpUk/&#10;q3Xq0HOtpK5rkrq6aqoKcynOSJVIoliHMt28HykR7qRHuwuUHARQVvJ+xF4kPiRb6JN/7jQNOieo&#10;1t3KzdTz3K015Hrdee60GFMevI3a6D3cbNZjovYMt7tMpOD3keu/jdstNlyt0qPIbz0pTou4035e&#10;ClmHgtCtFIXs5E6jMY9rjGhzPUCV4WGKL55mujiO7292SkHX8KhLoNBVwq2OPO505/Owt4CHfYVy&#10;P4fJ+lQBQjoPhgu41ZfMVEc41zpDeDiWwMPxWG73x/B0KJWGeF2SrdfSFicWMx7JX67F8OfxGC7n&#10;WEhxatMSY0dhuD/5qSWERJTg5p/L6XNWbN2yi92i75vXLFYdILRyhWT1VYt5Vwrvd+/9gf9W9jq8&#10;/0d+/9F7EiEkTvzut/zxv9/CQnMvQ3nhTGYGcKcwVIwhkKFksYUURzpjLWmPtqIl0pauWFfao1y4&#10;khXJ7bwUnhQXSdQqoMQhhCB1c8y3aaC+6ABH5x1gr4zlH61n5kdLmblwIR/Of5t3Zv1aoPB/+L1A&#10;4f0P3mHG++/y0Tu/Fii8jfqxDeid3MTF05sIdJTiVBWvdGPp2mGuZwQAp6QAf+n+gU4aqhHkpCi9&#10;FIyLtgzltvJzBQxSwNJZY5TX8NaVotVTvV6U6jV1iBUoxEsRR0mBK68XqQBAOr2yDBNQKL8fr+R4&#10;FTi0Vequ/EwFHYFUpJeeQEZ5TF/gcEFMRF/uC5zktQOlgH0EYOmJPgKERErylL0PsWQKDFJifEiL&#10;8yUu3JVoaWgxoRIXgh0J9beVxmxDpKzHYf6WhEmxx0YrhzzbCijsiA+3JjHMkoRQc7HjSyRFCgwi&#10;rYgXSCeE2FNbmKCCgGrPQ6HYgupYBbmvbGjUN9RF/dwpTp45iobWCc7raUjHN8XNyRwb6fT2VgbY&#10;mxtIBj2Jnu5xzp89jb66Bga62lg5OlHc2EtV0wi+/lF4uboR5utDSmQEZTkZtNdV0KlcvamhkuGO&#10;Fgab6+WNFFAqRVqRkSwKIzmmtFjeWDGVuTlkJcRL8SqXeZNCTk0WjUojv7IJv6wetpoUMUu9jDl6&#10;rcy62M6HupVscWxDK/4q5nl3cC16jrZ7B8auhTR2jNLcKH+rppKqglx5L2lkxAULDPzlC1GmY7MT&#10;bbMRKFhL/rMiVhQz+ZIu2RrHqdc+Srn2Oq6laYgR6DDVfIZrTWdoy9hNY8p2KXbpkDVHuCWFX5ew&#10;h2zPtdyX6DBdc5Eyv82kOy7ndqMet5suUBmxm3z/LdxuMORBlQENrnuoNDpMtdk53rQV8p1A4WF/&#10;OU8Hq7jfU8yDwVKxhEKeyLjfncvNjiwxjgyuKAc5jRdzbzSDGz3R3OiN5MlkCvfH4nh8OZ1PrxXS&#10;nW1Bprx+ttNeijz2UeK/lzz3XWS7HaIs1IACKcyowCDCYoqJyurDP6kNU5cYNM+bsWfPLrauWcqa&#10;5fOkSy9mxeqlUpAf8dsP/8D7ouofLpzJr9//A//7RwHF22/zG4GC/tFtjJfGMJHtz+2CQG4VBTGa&#10;7slAkiN9CXa0RdvREu1CT1IggylRjCWnMhyeTq1lGCH7bXDcaIn7Vgd8dnpgs9oOk7V2aK01Z92c&#10;I7z3zmqJEfP4aOYfefv9/5Hbv+K9me/y3kfv8957bzPzgz+wc+NSDDR2ont8BR4Wh6WQpbtLB4+U&#10;7h3pfkZs4YwU40kpbrntKVnfVYNgpzMy1MUmpHNLdFABQUa4AhIp4Cgp/Ggp3v+r/dFKJ5f70fL8&#10;GFkmSO5XHlN+HiFwiBIIqIY8psSB+ICL8jz5ubKXQV5LeU6kQCJc2SXpqImPnQY+9hoEOJ9TDS/b&#10;0xK1j0h9HcHZRl1swIeS3DiBQZhEhABSBAbKLnQlLihXS09U5gKRpbJ9ISZM/p//gUR8hNwOtZXI&#10;L+tzuK3qkOckAUOSRIoUgUSyxIrkGBsSIqxIVO5HulCWG02TEh9Ks6gTKKj2PpRlUy+QeEv/wlnO&#10;X9DknORoXd1T6Jw9juapA5w6tosTkjcNtI9jbqCFoe4JLl44joWRnmQUM0wvXsDWxZWihj4yCtuw&#10;sfPCysxUPqCyTcEER3NjiQ+GOFgb4Wp/iQB3e9Vl5JLDA8hJiKI4LZ66fNGVsiJaK8tUBdxQW0Fz&#10;Uy09XQ30ddfT2lpDfWcP2a030AlqYY9rOxud+tjo2scqs1KOutVTeP2fFF39E2Xjfya56jZpRb30&#10;9o8z0N1Ld2MzbbXyuuXKUZVRv8yroIoQLkT62hDkZiYqaEass0DBSJfcMyeo0zpCkfpKrqacloig&#10;x1jtIQHBUXoL9tCRuY3LtUeZrD7MvVYdmmJ2UOyxlkc1l3hcbUqV91YybJdzt0aPh82GNMceosBn&#10;I/cajXhQc4E6112UGR+QwlDmgMznzWQtj4bLeD5WxcPBYp5PVgoc8ngqpnCvV6DQlcV0Ty7XujJ5&#10;crmEB+NZ3B5O4obYwf3RZO6Mxsvjmby6nE9Pvi0Z7vvJcjtKsd9JykKOUeh/lDRPNTJDzVT70w0v&#10;mXFU5xJ7tG05oGuP2gVr9M0suaCvw6mDO9m8dikrVy5g1rwPeXf2u7w79z3emf0O7815lz98+EeV&#10;Nfzund/x3/+ft9A+sJlrtUlcKwrkTkkAt0sCGc/0Eig40RfvRFuUGIKAuC85iTq/aKI1HXBcY0Dg&#10;RmdidkcRtSeVpH1ZxO3KxH9nOtY7E9DYHsTmVWYsm3eKd361nDlvz2Dmu/L33/0ds+U9zV34EYsl&#10;3mxcu5i9W1awb+N87A13SeEqnVpDBYUoJf9Lto/y1JDHT8vjx6TTq4vWS0QQcwhxPKWKAIoFhEpU&#10;UIayAS5C6fBS0KECgCDlcYGAcvRfpGh+jN9FYn1/GcptZUNiqBR9sIAlRJYhYgLBEldCXMVIpPh9&#10;7c7gaXUCd8vjeNqcUsEgQOKLcpyCl70Wga7yun4m8vryekFmRAeZEhVkRXayMvGx2LJy7dPMKPIy&#10;xG6VGZeS/FUHLGWnBKrAEB/h9gsYFGsIEuOOcCY5zkMFhfAwxRQcxQocSJWRHu1IWowTqXHyvEhr&#10;4iIEFDFuVBbGq/Y0NJdny8gTOOTQqGxwlPtvXbyghb6+Oro6p9DXPSNQEDgIGI4f2Ia2+hEuCRAs&#10;Dc5ieVEdc1N17C8ZYGdswiWji9h7eFJQ30NiTgPuniE42ljgYnsJVytTPB3M8XSxwN3FHFdnecxR&#10;ooinLUFe9oR4OxDu50KcMilKZKBQLJjY2CAyshOITAgmNSuG/JI0SqqLKG/qIKX6MsbRfRwP7OFQ&#10;0GX0Mx6optrK7PmUhlvf0/3oW3rufUr3tccMX73NyNAYPc0dtFXVU1daQF5qDOlxISRG+BAb7Ep8&#10;sNhCoLwHsYRogUOsmwWxF3XJ1z5LjfYp8rQ2SD5WNhYaMKBAoO00Ew2nGatWo7d4L4OlByRSnKcl&#10;bo9qJqbbpRIPqi2o9t5Jtu0K7itQaLxAa8wB8j3Wc7fBiHsChSbfg6Rrb6HO4QJvxAweD8sYL+Oz&#10;6/Wq8eZ6rcSHTJ4NFnCnN5u7g4Xc6MrmpgDi1a0aXtwo5clULo8uZ/P0ai7Pr+fxfKpAdWXqgRIn&#10;cnyOkut9hpoofZqSL9CWLiue9SGcjY5jpHsMDYlHp/QEABf00bpoIM3gPKaG57ES0BvrnlQ1gXWr&#10;F7BcOfloxVw+mvcesxZ+yAezxA5+/3/4w/u/5b33f8dv/ustdA5u4EZtKnerIiQK+XEt35vJXG8m&#10;sgIYlPzbExtGQ1AUYWetMV+vg7UUu+8Gf6K2JBO1KYukHRWkbKskfnsNQQebMd5XzvE96ezYGMCx&#10;jZ7obndk1W9XsvyP81jywYcsm/8ea9fMYu/ulWie3MZ59d3YG52U4heFd9Ui3EWGFGWEFGe4qlNr&#10;/QcM6hIJxB5cxBAUaHiKGYjSK3sEorz1f9F4GRFS8MohwiECgRAp/PAAI1ka4Oeqja+TFkGyVLq7&#10;r3R6L3t1GdL1JbL4Oiu70wUGqoORZMgy2FUxiQuybhkR428iOV4KX0ZckKxngZaytCYpzE7UXta9&#10;YHMSpbvHh9pL0wqgKDNGBYUMZaJhZerAWC/VSIh0k+J3lehgL3HBhlA/a0J8rYgMspNo4SimYEeo&#10;gCVGIJAY60JqjIsAwVmGC2myTBRzSI51kKU9WUk+1JYmqS6U1CBmoAChvugXY1Bs4S1jKfiL+hqc&#10;1TimAsIFPXUuntfg+OFdqB/fj5mYhJ2sNDZGWthcOvsLFIyMMDU4j5O3F2VtA2QUt+Li5ouNhSHO&#10;1iaqDY0+LpbYWRugobEfA8nQ5vK7ZiYSTewuShZyIDbCk6QYf9Wc9SmiSxHRPlg4GXNIcx/Hzx3B&#10;O8ybxNxMylqGCUwbYINeDh+czuZd9SzVZBkVU3+l8crX5HVP4ZWRjUWwP8ESS/onRxkfHWWyf5SR&#10;jh6JMGWqaz8UZcWhXLRTubZkabZyKTt/AYO9dATlWAULouVz5RkYUKKrRcKZTTRFqjPaZMxAiw6t&#10;FccZazvPuICgJmMXTTn7udFmTGvacRLFDCaLjbjf6ECl3z5yHdcIAPR50mIsnfKoKPxGpuuMuFVl&#10;RJ3vMeLObkOZwfiriVoBQjmfXK/j9eUqPrtRz6c367jbm8WzoUKud6RzvTubydY0pgUSr2838HK6&#10;kqfXlTMmC3l5s4xPpiv4fLqaT68XM1blQnHIKaoi9WlPs6Qrx5Krjb5E2h7H8vQuzM4e4sK5oxIP&#10;1cT4TgrsT3FJ+xgWWsew0ZPbF9QwN/x/ePrL6KrS9dsXrdvuuefstuW/99LyKpyQQNzd3d3diSuE&#10;uLsbESK4hkCMuLuH4FQBRVGU+6paUqvf/s5a7Xx429A55pjy/J7eXxt28HIxh7mxGnQ0ZCF9+H3s&#10;2/Mm9nzwF3xItXBg/5s4wIz9l//7/wtXLWXMtlVh91wFtjpysNhyCktncrF4uhTrra04F5+JCGVH&#10;BEq7I0ElERlqBchUqESxcjtKlc+hQvU6qjT7kKc5gBPm0/AyGoSZ1nlYq55GvFE3hjM2EaeeAOt3&#10;jeCjbg0/UxNEulkiNYJBl+iH/CRRfAgBZvhEyvRkL0nFYmGKF62ED9dFRaNoOSAoUlyoIFxQQZlf&#10;lk45T5VQwCwvmueyGchZCW44GedMRWuPRJZUwiWVxxKY8cMDjBHmZ4Tk43bI4vvkpXojh++Rk0J4&#10;nCRImPHLskMY7KGoyAphCUZlDtcZ7OXZYUxA4fTxkQz+CMlYmyoGf3VBrGRZkUsY8FgpQVGaFclA&#10;PolWxkJrQxGaanMYGydQVZpCFSAqGFMZL8koJwAqiuJpHaJpIXgd2sIyAqEk7zgK8iJQUsjgr0hi&#10;EkyBmC+kgcdbqk6gsSqR9iSRCThBAoWr3dVUBo240S3Kaa630cZTNVAtvBEayCxBMHgyQ3oTBj7/&#10;KQ42xnBmCfVzR2yQL6L8XREZ5IxIf09E+foi2McDyZmnCIUxNHTfRHhUHK1CIFKiqQyOByI5NhhR&#10;Eb7w8LKGsbkq9Azk4OZmDA9Pc0RHeSP9FL1PpXjCTT6aGaShMd5QMpDFfuW9kNE+AhkdWVjwPTKq&#10;zyKzYQ46IVfwgXs33nZthmpoK87PfYaTdReg6eaPdzRU8YG2Aj5QkUZGSR4Gh4YweLMXvRfP41JX&#10;Ey521KO9gXKsvoiFXzp9bndjAdop185QknXV5aC/phjLlZXYyM/DaEYEFs+mYGvsFFanEvmFOWG2&#10;PwwLAxE4X2eCS7UmWB84joEWF+QE7cNUZxC2biSgO9MINdEy2LjsSfsQgjt1DtyWxfatSCxfCsTl&#10;TMpIW3WsdFXgt+cL+GTrNr64P4TPt/vxj0/m8ISq4d7kGdwfbcdDqojd6S6sDImnRXXi2da13+dc&#10;3DyHxytdhMRVfH73Ol5vXMWLxTNYvpFMe0Nl0x6Dme5kTHTFYHeEMjSXv529JoNfHyFuZgj2tECI&#10;pynC3Q0Q4qSDMGcjRHpbws/TmKC34PeUh3Ony9FYksmAiUSwuz3iwyidqeoi+B9wMjGAkYwCjv63&#10;P6A7MRV3zzRjp70Sy6cLsdxWjp3uszgblYNgGVtEygbilFYmEuUykHw0D+lyVShRa0euYicKNHuQ&#10;rT+IRKNxhBhPw0F1EK6Kt5CkfQe1xiNYiH6CyahVdDjzeoHtaAwoQF3EKVREMitGMdtShZYmMiBT&#10;AqgCBBxYUoXn95dkaAGHwtTfmyfzRPamksiKs0dGjB0yYinvI62RHGaFhFBRbPifdUBSrBOhIDol&#10;Meh5jRxeqziX2Z3BVpYVygCPZDBH0QaHUlkIyR+GMnEsh0FNAJRlhaEqO0ICiFKWMu4rZ/auyDku&#10;AUB5fiwqGMhiWZYby3Oi+BoGcpaoEIyjxc1BN7/7toZCNFRlSuZi/L0HYxLKChMo/2l7ea1SUX+Q&#10;yXvgfZQQNvmZQVQ1QcgX9yo6NFUko44KobE0Cc1iJGVlKurLCYjKRCoFHicornRU/D746vxpCRRu&#10;nW0nEFollY1v+LiSwlQK/rQJAb5O8HCzgqe7DWytDCSgOM4MGhvsh9hATxwPcqNi8EZ8UDCOB/vj&#10;RE4mzt2mfWi/hMjoOCRF0y4QCqkxYUiNC0NSPC1EWhRiEoNgbq0JVY3D0DNSgCvB4O5hibQ0yqeK&#10;LFQ3FMA92AFHNA7hkOZB7Ff/AEdNZHDYQAUyRvZwiG6GQdQ1/MWpDia5g8i8sg3ryGzs0zHCQWMz&#10;/JVQeFdbBQrWpjh7uxe3CYVbN67iYmcTvRnlWH0xqotFZY0Yg56MElqHMsqwYmbsgrRg5MZ4oYqf&#10;s+d4LMYIt55wH8w0JODBaAGmb0Rj+HwAdgiIh9M5tBHRmLkUigfDaZgkDM7lmGHlchweDmQxQ/ui&#10;JUMbq9f9sHkzGM0paigIPYoVvmbpWgx6qyIkE438uDGG7x/N4NuPZ/H90yn888Uivtkews7oGWyP&#10;/T7w6dPNm3g4fxHrXN8SnZvu3iQQLuL53SuSp0G9fnAL3z4cwOs1Ko2FdqwQSmNnfLF4MQmLl9Mw&#10;fzkJT2aqcaUmEiF2cghy0kCQB6HgbYNgD3OEuBshiGAI9DZBgLAXflx6G+Nie6lkUMzQ2dMY6m7F&#10;0Ll2yfT5fRfO0FOnIM7TD8muYYjUY6a18seVmBOYKy3FYl0lFpsb0J9Tg0g5V4TL+OKE6imcVMpD&#10;qmwhUo8W4ZRsKbIUKpCj3oZT+j0IN+iBq34fHHVG4HRsCGkaK2gz2MZNk00MWWxgwvk+Jr13MRww&#10;j96gPpwP7kSDfylqQzNQFZmAwrBgFMZS5sf6ICfOE1mxlPoM6tQIW/5HzREfYC6BXww/W0aso6SP&#10;QhatgJD3+WJoMTN9YRoDPz2EgR3JAItEEbN2CdfLGXjFXBf7y0WgZzJwRXAzswsICCCUUAWUEgpC&#10;BYh94rwqqgEBA7FdXRCDGmb2yrwY/t+iUcr/nJD/5QRAVTFtbGEigUClQDDUFAipf4oBnIPGymxa&#10;h3TUiQpGqgfR7FjE15USJoV8j2IJCIKRn04g5oQgNz1Qsp2e5ku1EE6gJKOhjGqBUGgsTUZjeTKt&#10;SSpOV6fQShAWZam43F7OZNcgmUfh5lkxEKoDfefb+Ds34w0HCz242JvA1dkcri4WsHMwgbOzBZWC&#10;KTydrBFDlZASGoykEH+u0zJw+0RYGGLDqAgyM9F16w5qzlxGaHgMosODkBQVjBPHg/gDhCGDYDgZ&#10;z+WJKGRkxMCdGUnVUBYGtprQNlWEi58VLF30YedtBnVTBRxW3YdjukdwSOMDHNTcA30vS+zR1YMp&#10;AaAbU4c9blkwTG6Ae2YDFBzd8IGeKt7WUcK7usr4i4ocHMLDcKGvH719t3HpXAvOn6lGZ1M56kuz&#10;UFV0ErWlJ+nfSN0c/jA5pHQ2f2D+2CXJ/qghFM44e6DLyh61ZprojjXDwuUozF4PRW2qAia6fbHe&#10;E4OOTD10Zxli60oC5lrD0JliivVL6fhorA67d8oJjnJ8ulGPkW7+OCfNcKs5EltDJbg/UYsfn4zg&#10;Xx8LAIzi+Uo/XmwM4+sH0/hia5jHz2NrvBs7kxfx6dYIPr8/iu2pc1gjJB4u0yI87CcUruDl7k18&#10;+WQAn3P7y3u38JqW47O1s9geyCAUgrBy9QSBlIX1W+n4ZKUZ15viqRJUEeFlgABPQ6pCM/h6GFIZ&#10;6CPQxxA+3O/vT4kcTGD4GeNCW5EECoPnmlkIhvP8w3SexuD5DpSfPIkUr3DkeZ5EvU8p8owSkK0b&#10;hHq3OPSmlWK+vgOFXA+mZYiXjkSaYhZSFPKRfKwQafLlSFWoIShaEa9+EUFat+FpMAQ340n46swi&#10;WWUJ3fpPMWLyDDNmj7Fi/xxzVs8xZf0UU/b3MeG6g3HfdQz4T+Cq3xV0+TSj0asQeW5RSHelInEL&#10;QLp3IPJCI5EbEY6MkADkx4SgKCkEeUmikxpVBaV+RXYggztIIvXL0pnNMyjxGfwiu5cw+5Yx6Eoy&#10;wyS+X5LhWaoY0JXZx2kLolCRz0zNoCxl0JcRCmK7kkXAQFynUmR9Hi/nMYlloLSvIBwqxAziBEQZ&#10;10uLqBjEVIBiYJ6wETynkgqivvQEmioyKP2zaCUyJD1w65lEhI0o4n+2lOdKXk8wFdKyFGQFojgv&#10;FAXZwcjLCUYOS2VFHBpqqBQq4qmIT1ApJKO+OI52OQXt3D5NC9JSfgLX2iuoDurRLyoaBRQI/v6L&#10;bbh1vhFvBHjYwt3JDHa2RnDk0oFwcHK2hLW5AXyc7ZAYEoSEQH8JDOKCvJEY7IM0Bl9kYDBO5hbi&#10;0vAkvf8FhEbwzycUBbNsfLAnYqk8Il1t4WfLa5pow8xIGSbmylAiFBSNjkLBUBoqZsegbCojWRo4&#10;aUJeXwr7FN/FAeV3cUh9D1WCPIPfHFaJKTCKy8IBhyC8pW+HNzX0oeJqh3f0pKkSDuFNdWkctTCC&#10;kqkFiqrqMTTQj4HrXejprselMw3obCxDQ3km6opTWZIl5K7K+490k/R680VjpB+6XDxw0cYWTRYq&#10;OBejh/WrYVjvDUVVzEGM1Dvg7rUoNEXJoTfHEh9fTcN2G7OVsxwKPTQw0ZqJ1ZsVknkR8csGXt2/&#10;iQvVEegsCcJHC7QFEx14OHMer2gVXu8O45ONITyc7cX9mRt4tHgdjxj4D5eusdzCN0+Xud1HhXAR&#10;G5PdtA238On9PjxZu4Qnq5doHW7i9X3xtOlr+GznGr66ew33RkpoGaKwei0dD4aKcH+sAJ9vnsHY&#10;uTzEMVuGueogwEMHIYHGBIMe/Lge5KXPYoBQH2NEBJoiIsCC1qEE/Zfbfu/Icr5Z0n59q7MZ/WfP&#10;IC8uEYnOlO1uOah3rESLfS1KDTKRpEgpbR+P3vQGxBsGIvIYbaR0HFLlshB7NAcn5IqQeqwCsQot&#10;CJQ/C6ejl+BjOIMwu234682j0vlT3HL/AeNmrzCr/xFmDB5izuwpNuy/wZrNV1ixeY0lm88wb/sS&#10;y26fYs77Mab8NzAdsYy+sB7cCD+P6+FncSWiG9fjLuBSfBc6Y/i7J1agKTYTVXEpqExmQKbS59MW&#10;VDCYSgmEUlrY0jQGf4awBpTeDOQyyv0iKgdhEcoZ6MWEhkgeIomUcllMhVDEUvwfNSDsRDX9fDUh&#10;UkUg1PI1DUX09UVRqClmsBfHoLKIyoBAqCqkQqXnryznelk8IRHLZEVYMGhFC0JrXRaahG2oyJQ0&#10;odeXZ6GCoKgp/73TUjWzvrAfQtEU5oZKgFBSGI5cwiCbsMvndlVlHGoqaRWqEqk6ktBCK9FG+9BC&#10;69DK7WYqhRYqBdGjcYDw7+fvLJoje2ghbl9qxa1LTXjDz8MGTgSCrZU+XFwtfgeDgxlMjTTh5WyD&#10;+NBAeq8gJIYFSrxlXJAXEoMC4GbvgBO5BegeGJXMqeDmFQgDPQ1YiJGPWvIwUDgEI/nDMFKWgQm3&#10;TQ0UYcAg1zZhMVOAvM5BaJrLUSEcg6rZUdj6m0HNUh5SWvugbCwDOb1DOKJzmJZAB4YhvjhobYt3&#10;Dc3xZw1t7NXXx2FTLfxZdQ/2Githj4EGjppb4e2jqsgqrMH48Bip14EbHXXoaqigVyvil5xFKZUm&#10;gYLwdyITSGZeOsmsccIXDaHuuOjhjh4HezTpy+F8kCY+ukoLceU4GoMOYarEBZ9cPomOIBVcDtfD&#10;RmkIFnIDcdpdB0UOqvhooA3//HQO//piDvh2Efh5A798PovbnacwdiEfLynzxSxLT+Yu4rO7A/jy&#10;/hgVwR18tMqA3x3Aq3t9eLbZyyVVAtXD49V+PFrpxdP1m7QOfQQB1wmE+wvn8GjpAp6titaIK/h4&#10;5Qq+E4BYbsNazyns9hXi5UwDXszV4OvNbsxeLEKciy5CHDUQ4KpJ+0CF4KkLf0Ii2E0fYZ7GCPVg&#10;oYKI8LPBpbYq9F06Q0n5e7u1WErG2l/oQFZULLL9k1DumodG22q0WzWj1rAMp+SjESvni3SjcETI&#10;eSPiYBDijyQiXjYbSceKkbivADF7S+F5qB72x84j2nkbCV6PkenzDM2BX+G65zcYsnyFEd0nhMIT&#10;zBg/wZjBI6yYf40t6x+xYfkdtmx+wKbNT1iz/RFLDt9gwfULrPp/jvWQJ1gJ2cFC8CbmQzYwE7qG&#10;xZhtrJ7YwWzSLMbj7+BKdBcaIwpQHZ2IikRm8DT+7qLj2skolNDeVtJGVjDIhV0oEvJc/DcY3KVM&#10;HMVCOXC7jMFfzoxeJioGqQBKJEohkgkmisogkjCI+r1wu75A9BHgdQmHCgEBMfVfnmhtoCrgdnWZ&#10;GNEYSyhwHxWDqCsQzYxiro+q4hMoL0zheak85xQqaR/Eg2BEE6RogRD1EYVZYRK7UJQTSlsRgmwq&#10;oEyWPIKikteuLacVqRS2IRFNAgLlSWgQCoLAaOSx04TEtY5ygr8BtySVjQ20ElQMV9rQe/U03gj3&#10;d4EHQWBrpUvbYEogmMDaWp9Q0ICVqQ6crIzhxCxsa6ILLydLybiGSB9PHjdESm4eztweRHXHJTi4&#10;ekFDUxEmhmo8VwOOJupwM9eGu6UePOyN4OliBA93Ezi5GMDR1QC2TjpQpzJQNZCCivER6NmrQolw&#10;kDE4DHnDI1A1PQpZ/cOQ0ZfGAQbpYUr6P6vK4q8sH2opQsZCE2+p87iNMd7R1sV76ibYo2SGivpz&#10;GOwdxPX2JpyvL0ZbjXgQTDapL+ZlFE2R0ZJ6hKJTIchK9EVOgjeK4zzQEOSGS24euGnjgDYtZa6L&#10;wA/GaJo9OtwVcNZVFf2hFrjgookOCwW0mcii3UwJ9VQ/AyeC8P3EJTwcOYO/fTaHXz+bwW9fLwE/&#10;bRIO21jqr8XueDu+fzSKbx8M4vnGNTwjJMSj4T5/IJ7wNICPue+LR3fw989XqRRm8frBBPeLMorv&#10;X0ziC9qFl9vXCZELeLJ4TjJN2ydbPbQqt/DT03H8/eNbeDlXjxdT9fhiqQ2vlprww/YFPBhk4Cb7&#10;4FSIFSK9DRAbbInEcDskBNkizp/Q97el7zaFj4M+QjyscLaxHH0Eqmiz7qW/vCXp/iqmHG9HJqGQ&#10;E5CCWq8ynLZpxmnDFjTqNaJEowDh+wJg/0dzRB0KRvSe4zh+IBmh+9Jx/IMcpHxI6yDfhWCdPsR4&#10;PUQcYZDi/hCVHs/RZfcM1w0eYFjrPkbU7mJEcxfjRo9xR+cRZnRfYkn/NdaMv8CGyddYN/4O66Y/&#10;Y93i79iw/gd2nP6JXZdfsOP8A9Ydv8Ki3WdYcf0Sy+5fYjPwW9yL/Bafpv2Kx1mfYfrkDC7FnkFt&#10;RAYqkmghTyWgJD0O5RkM2AzaBIJByPPfa/VF9hYVe6KImv7fK/equC6swO9wYGIRipNBWkmLUU0l&#10;UZsXiwYqgnoGulAF5YRDBa1CNberee1qvq6aIKgp5etKCJkCwobnlItKREKhtpyWoYpWl8lL1CU0&#10;11EtVP8+bFr0ZhRNkjUlSRJIFYvmx4LjtBGhyM2kRaKyKeZ91lemoKma9q4iiYlQVDQKu5BE1cF7&#10;q/5dQTQQFte6K6gMmvg7CyiIJVXC5TOEwhm8kRpLuRfkAk83C7hTKTi7mMHGxpB2whAGuipQV5KG&#10;noYCVBQOw9hABYnHA5hRvODp4Yasykq03x5ARds52FJ6m1kYwoX2w93JGF72hvB1NIG/iwX83Mzg&#10;Yq8DF0eCxc2Y72UEJ0dt2NprECa6OKr2AT6U/TPkDA7hmBGtAGEhpbkfMjoHcEhzD/Zr7sM+vcN4&#10;R+MA3lY7iP26x/CO2hHsN9QiGDQhbekB57hixOS24vz1Cdy4QknZ0YiLTSVoF52Wqgsl9qG2iLTN&#10;54+cwYxAKGQn+SKbUMiN8ECljyvOOnvguoUjzhIy58zEqEhtnLfXw3krHXQYqqBNVwFXLXVx29YY&#10;g44WuGSuixYzddw47oGPrzXgi/Ve/PbDFn5+PY9/fLmEf3+3AfywgedrVzDYfgrbfQ14tXqFKuEm&#10;fhIPhn0ygO8+viN5FuSPLxnYX8zj55ez+OrJOAuB8HgU33w8ir+JSVo/7se3T2/jywc38Jpw+GL3&#10;Jr6gQvjx6QQVygz+/fkwfrp/Ht+ud+GX+5fx24ubwGfDeDzWhrJoRxTGuqAg2Qu5VEW5qf4oOkHp&#10;mRqO6gz61JORKEgNo5WKxdUz9Ri43InBKx3ovyLkZBt6zrfh5vkOZMenINElCvm2Oehw7EK7URdq&#10;VBuRJ1+EROlUeL/th/D3IhD5VhyC30xGxAd5PNaJOt1+VDgsI9Z5Ez62Owg0WUe25Q4azXZxSW8H&#10;g5pbmNQmDHTuYVj3Ie4YPMGk8QssmzLITT7BpsWnuGv1Be5SOeyY/4hdKwLB8h/YNP8V25b/xrbV&#10;v7Fs/jdMGn6FDeffsOb8L6y5/BOrzn/DA79/4mHYT3ia9gMeFH6GoVOjaIqrQs0JZuVMWop0WoM0&#10;qod0BqkYS1CQwKWYhEe0FPynHoCqoVxAQGR67hNFZGwxe1cdA7WWrxGloVCM+E1k8BMePC78f0Uh&#10;YUCLUCvqDLhdJzoVldI+lPCahVQawjoUJxEeKaivykFzfQEaxWQqddk40yJGTOajpT6fQZ6O2tJU&#10;KguqHV5LXLeCSqSUYCgp4L1zW0zP1lh1Ai01p9BYJuoSqAoqUtFRk4bTNcm8FtWDqIQkJK53VxH4&#10;jegj9PvOn2Hp4HYHbl/pxhtxEV6IPU7JR/kcHOAMHy9b2NkZwd7BGKam2jA10YIJrYSutiI0NY7i&#10;eKg3YkID4OHhgYzyCnQNDiG/oYVQcIWNnSnc3S3h6mQEd0d9eHPp42wCLxdj+FCiujvrw8NRD55O&#10;VA9c93I3hKeXEawcNAmGD3FQ6T0oGMpARlcG0iz7VfbSEvwJ7ym/ibdU/koAvIMDhMbb3L9HUwH/&#10;W1oWshZuCMiox/GCLvgllKOpS8zxeB0X2ihvq3P4I2ShpiiDP2AqbUO8RCmINmFR45yXGsAlJVic&#10;D6oC3XDG2QlnDc1wXkcfPVbmuG5rjl4HK1w00sMFA110a2ugx4xAsBHzNVrikpkhGozUsEyq/7Ry&#10;G/hiFf/6ahm/frGAf3y1hN++X8e/v17Go+lODLScRH9DEtaul+HucA2ezLfgxVoXPmU2/+TuZbzc&#10;7fn9GZGP7+ALqokvHw9ROfTj11fj+OcXY/jpJQHwrBffP+nB1/dv4CuC5ZtHffjuyQh+/XQK+GoY&#10;/3pxDb8+uYZ/fnQdeEUofDuOjxa6cdJXD2HOKghwUafaU4eLtQqcTVXgSbUV4WaOBH9HhLqaIYjl&#10;HEF6+6IYRtuM4Z5OjPddwmS/mJn7EmryK+Ch44FguTDUW7SgVLEOuYcrkH6oCMmHaRWkM3HqaDGy&#10;jlQhS6YRFdrXcdp8CtWmc8i0X0eQ7TpctBeQYrCNJsNtXNTfxojBfYxrbWNc7y7u6O9i1PRjjBg+&#10;w4zJK6xYvMaymYDDx1g3f44tbm8SDHctf8Q24bBp9gPWTH8hOP6GWQJhwuBzzJp/hxnL7zFj9QMW&#10;WbacfsWG4/fY9CRMov+B3byfMJqzhNbkStSnJaIqPRyVBEN1lhgoxwyfl4CyrBiuM+hFoRoQ/QpE&#10;K4KkX0GhyNgJEjBUcV08VKiKMKkhCOoIBrGszv8POPgayWzLXNZIoBCLOgZvTRGvWUrrwCLqG6pL&#10;aRfEmJzqXHS2MqbaKtBOILQ05jOz57BkM5hpf2kjasQQamE3qERKqQyqSgggKhihaAQY6itS0Eoo&#10;tNAinKZKaCqjfaB6EBWNzVVUDqJ5siQFV9orJeMebhP4Axf4/zzfTSvRwQRApRAdLoDggYhgd4QE&#10;uHLdE26ulrBlNrSmYrCw0oe5mQ4smRUtaTHioqgsgv3g7x+AwsYmnB0eQfHpVlg5OsDe0QweXpbw&#10;9jSHN62Ct6sJrYkRfN2pHpxFE6chVQNB4UIYEA5eTvq/g8LTBHbOujimTDDIvwcpjSM4pieH/Ur7&#10;8X/2/xfelP8T/iz/f/CB7geQMjmKP8m+g78cPQhFMxsYuoZCxzEcx/TdcETdHPkVtbh4+azky22p&#10;yUNdSZaklPBHL84Qk6swI1IpFNJCZFIl5CT6IDvKCaVBNmh0NMYZIy1cNNDCDQsDDIqnOdlb4Ja5&#10;CTOaLs7r6qHX0gqD9vboJRha9NTRE+QKLN7Gr7t3AKoDfLfCskw4zOO3b7j97Qo+ozWYPpuLnrLj&#10;mGxLw25/BT6aacLj6Xo8nG3E05VOvNy5js/EtO67/Qz2O3jNoP/68U389iUVxGcDVBA38SOD/bvH&#10;tBm7V/HVvR58+/g2vn0yiJ8/GSWQBoHPe/DbZ33456teQuIW72MMvzwfxokAPTgZ7IW9mRRc7JQk&#10;ULDROwoLDSk4GSkhwJ4At9FAoLMhLrWU0j40o1f0dqPXvNbRjGtnOvkHuoZT4Zkw+NAckcrJKNZt&#10;QLFCE0qOnUbh0UaUKreiWrsb5erdOG1wC22Gd1BrNIYyszmcMpxFjMUKvHSncVx3BXWG93BFZwuD&#10;BMG49l2Mau9g2PA++rl/wvIFps1fYcbwFSZ0nmNS7xnmjJ5hiYphmaBYM/0SG2bfsHyLLctvsWTw&#10;GnO6n/C8JxjRu49B7Xu4pbGLQZ0nmDd7jQWqjVWbr7Fs+yM2PIGl4F9xN/873E7rw+n4bDSnJ6KO&#10;iqE+j/YymzDIYrBy2UgF0CgkPRVDHbN+EwOxkaVaAEGAgUU8wbyKxysFFAQQaAOEYqhmETCQBKsI&#10;WgZwLcEg1IKwEbXcJ+oVaip4XgnhwuuK+oL2xgKcFzM4t1egU3SwayiiHciRVDiKWcPEs1CFBa7i&#10;+5TzWkWiopxgKKR1KaSFEeMf6iuoCKpPEAInaJ1PUjHEUymn4ExtGtpqqSKqaEsqT+Gy6OZM8Aub&#10;KCY4HrzYRXXYjf6rXXgjNjYA4WGeCP0PFCJDaQ3cbODqbAV7ezMYGGrAjEAwNlEnJPQRHxOElNjj&#10;CAwIRH5tHc4ODaHkdBucPT3g6mYFX19r+PpYEAymCOB6gLcNfL2saE2MJft8XI0QSGj4ExqRgXZI&#10;jvZEYrSXZM67iEh3yCnux3uH38IhpYM4onZYohYOaO3BQaN9kLaQgpylPLSpQtzC/XCyqAi5lQ2o&#10;bO6Gg2cgjigooqi8ANevdeFcVz3O0B93N1fxCyqkl/v9Cy3NotTKPi6xD/kn+BmS/ZAV5YDSYCvU&#10;ElStRsq4ZKyBm7QPQwIIFsa4aWSAizqauGpsiB5rK/TYW+OijSmaTbWwU5WJJ5eqMNlMtfCQcHhx&#10;hzCYBX5aZVAusizhs83r2Lldi/7qOAxURuFRfyVeTDfg49l6fLTYjGer3Xi5dYPWgDDYHZA8FObr&#10;B7342/N+vn4av311Bz+9uIHvn17Ft4+oEnZv4Btah28f9xEKA/jbp2PAN8ME0ACVyR38S5RvB/Hv&#10;HydpX1bQkOkJf7tjCPbUgr+HDgLdDRDuYYLjnmaI9bFCIn+HaF8zJIXY40pLCfrONeCWqGDsbMGt&#10;rrPoOXMFQ+eGkeSeBy/FGOSaNaLR8jIa9S6jXK4DFbKdaNHoQavGLdSr9aBd7w7aDadRY7mMDOt1&#10;HDech5fyMMLUx1FktIEz2mu4rb2JUaqEMf37mDChXTB/hkGDR5gw+wTTZp9hyuAl7cQLzBh9hmWL&#10;L7Fo+ppg+IKq4SusmjLIjT9neUUofIwpzV2M6W4SLBvo1V7GZeV5XFZYQr/GDqaNPsYcITNv+TVW&#10;HP6BVc9/Yj2CSiPvE1xPvIjGuEw0ZFBqM7CrhBJggFVTHdQx6Bso1WsJhFoGsqgnEEUMJhKVg0LC&#10;15QkMutTKQgrIVEUDHShKLis5H7RkaiSQVklGYtAiBAUdSVJqCkVsyTxv8jMXk77IDobCYicacpD&#10;Z3MhWuvy0FpbKBnZW11K2ytKCaFQJMYOpfA6tMGijwPvVViUIoJB1CcIKNRQGZwWwV9LpVCTwtcR&#10;cJUJBEIKmioTWcRcjkm41F2OnisNuHGJvzVt4s1LhMPVVvReacIbvn6OCApyg5+vE8JDvAgFb/h5&#10;OTGQneDoYEEY6MLK2gj6Bsows9BCdKQ/YsKC4OnphbzaWnQNDCC3pg7mlNOulJ/BQfaEgjkC/K0Q&#10;4Cd6SVrCz8cWMTFeSIjzRWqi6FNOL1UoKkKEzMmQDFJqqy1Ae5N4RFYZrB0MYWqrB236dVVTJaja&#10;iIrFQ9ir9x7eVXoTMjoyMOTxMvHFtTei+XQDjkcGEWIGaKLkunWjkxKsHi11FfRPefwy0+kLk1BJ&#10;KJRkEgjpYcghDPJSeC+JfsiMcEWBry3qHE3QbWGIK8YGuGlign5LG/RRjfQamOGSjjaumhjgspUx&#10;rjsTClRTjTa6GMuMxGpLFrpPeeLxUDXu9hdLhjK/2jyHv79mUH67hH88H8Ons92YbEnD5WxfzLel&#10;4PVMM8FQi4/nGrA70Yi7k10EA1XC43FC4Q6+eygy/hj+/Q2v8eMUwTDM7SH8/ZMR/PzxGH58MkEr&#10;cQc/fjyCf3w+I1EFv307BHw/QRhM418/j+O3XxaAf+5i5XY1Evx0EBtkhOOBpojyN0c0wR1NSMd4&#10;mSLO1wJRPqaI5W92qbmYcvI0YdCC3o5O3CIQBruHcL68B7ZHQpFiUotK20uoNriMEvlONKhcQafW&#10;AM4o9+OixiQu6k2jQ3MEjTqTyLNeRSjB4EYY+MneQYHhGrqtd9EjOicZ38WwKaFg/gTjtAcLVq8x&#10;afgc08YvJdZhxuglpg1eYFKXQa/PwDb6BPPGnxEOn2PR5DPMGz1neSopI7Qf/TrLuKm/gG61CZxR&#10;nMA51WX06T/EhPlLDItzjD/CnOUXBAMVg/cveJDyKxYydtEWVYuGU6moyfu9CVFUBFYx0KoYsFVi&#10;fIIIfhHQ/wGAkO3Voh6Ay5qSBNSXJaFW7BetC/9pYRBqQiiE0mIGPRVBpWhpEDaB59WWiq7KlP9C&#10;ZZRSnfC88iK+b0ks//8ZOFOfwwyfj876MnQ2VKBJzBhWkYuGsiy0VGSjtTILpyvSUS+pX6Aq4TVE&#10;1+ZSXqOcS9Hy0NaQhqZqWoXaZKqNE5JlY1U8r5VAS0L7UJOISxdLcet2I2701ON272n03WrFQB+T&#10;QG893hDz67t72hAMrgxeB3h72CHI34V+3x6e7g4MdFvY2hjDxcUCvt4OCA/yhLeLA3x8fVFUz2zc&#10;20M4VMPOxRb+vnaIifJCfKwXIiKc4eCkBz0DeWhoH4O3vwPSs+NQUJiMan4oUaPaUJZB30NpVHCS&#10;hE5G4al4pMWLZwL6w5HWw8rJEMpGx6BsJY9j5tJ4X/UtvCv3VxxU3AtFLRlUkqhtYm78MzUID3WD&#10;P7NeLX1X79V2nG9vorfil1qei+aKHP64on8CfyhCoURMyJnoi1MxHjh13APpAW7IdLZEBT9npw0B&#10;YG6GHgtb9Fu7Uik44IaROS6b66PLRA3tJso4TxhcJRTO2BjhtKMRdtsLMFYdg4nT0XgxUYb7A3lY&#10;68nEvZEKvFjswN9E78O1a3jQ14iWeCf05AXg0e1yvJprxaOpRqwOVmFnvA2fbd3ED1QJX21fw2cL&#10;7Xg134Ln8/X45eNrDPpx/PvzMfzrs0n88/Uifn05j19eTOIfLyfw2yvaB6qJf39PC/PzLH77dRm/&#10;/WsN//rHBvDvB3h1twdpoUaI8tZm4JsgxscM8X7WiPexRLw316kSYgiGE2FOuEzZ2it5KAjlZMdV&#10;DLYNYqBlGifdq+C4NxmlltdQZ34Ldbo30KzVi3N6I7iiPYFr2tO4YbCMMxrjOK09iUqjBcQbL8JR&#10;ZQSe8iPI1F5Bm8kOrlApDJjt4LbBNgaMH2DaWiiDl1hmwC4w2JdE0LPMUxmsWX9BGDynxXiMFfPP&#10;efwV5ow/ZfZ/hnFahXFRB0HLcVt/nXZkHu2qI6iX7UOj7DAuaq2hnwqkR3sX1zSpTAy3MGz8BEu2&#10;32PT+Rds+P+Ih1nfo//kMOoSc1CeGYXinFAGLxNWkZjWLBJlDPJKkc1FByVRh0DlICoeRd+C2lIC&#10;QdTqMzPXcFsCDAKklhm/hsdEBWJ5McFRweM8r5rnVTCISwmEstKTBEYaKisyWU4RHCdQQ1nffjqf&#10;aqEQHY0luNhWi3Mt1WgmIJqqciUTuDYxZpoZO42imVLUQ4g6C75vMeFVIJpKC6KoOhLQXJeKRgKg&#10;sYbWoUk8azIW9bXRaG9PQXNLMipqY1BYFYns0jAkZnnhZJ4fGjtOoaaV9qg9AW/4BzjB28eOmd+a&#10;Qe3A4oiwEA8qBXvYWOjBSE8VJgYasJQ0TxogPiIAx0P9ERoagob2Vly5cxtpZXkIiQsmDAJpA0Il&#10;s+GeSo9A0olgOFGmKmocwSG5fdA114S7rz1Cwj0Y+MGIjfBBbIgnwr3tEexqhTAPGxZrBDG4g0Md&#10;oG+mACUDacjoHoassRwOqh/E20fexFENGYQnhKCYX1RLZw1y6bU8mOmdXEz54Qsx0HMB17paJX0U&#10;zjaV0E/lSiSXqBSqyImWdFoqPBmCHFqW9Bhv5BF0Rd52KCPEaqzUUWOogjO0DZfsbdBtaYizVlpo&#10;tJBFl4c6RqKZTZ3Ucd3RGN1UDm0sA1RAD8/m4FaJKx4OnsJHY7l4PJqLnf4M2oYc7PaX4ulwMx4N&#10;tuBKXgR6CsOxdC4f9+80Y3WgFgt9Fbg32YQvNs4RFKfx5XwTflk/jb+v1ePHlWq8mCzEjw/OAl8T&#10;AK+n8O8vF/GPV3P4+6dUEJ8O49vtdny2Wovfvr6Nf/8yh3/+awf/+u0e/v3bLvDbXXz3cgQVaY6I&#10;91JDoo8e4ryMEetNdeBhhgRCISXAGnF+Vsg67o4rZyrQIzqxnOnGVPsdDFZNoTH+NvyVixB4uJbf&#10;wyTajMbQYTCKs1zeMJpGD0FwTYPZWX8a9brjKNSdRK7FBoJVJ+EpPYgsnTXasnu4ZrSLPsMdDBk9&#10;wB3jjyVWYcGKAGCwzxu9wqKRsAhfEgxfYcn8S6xY0jYQBrOGn7C8lNQPTBo+wySVxZDBPQwY7OA6&#10;1cF5qpI2tTuokL6OumO3cU59Bv1G27iksoC2I8PoVuZ9Gi5g2PwjTJl9hzWbn7Hh9hU2Iz/DZtEL&#10;9JX24UKdmMuTAUiZXSva8+nHm2syJN2DmytoJcqSGZQZhAGVAaV/jWhBoBIQS1GqRf0BA7SmjP8z&#10;iWX4j72gXZBUNnJ/KVVCXkESYhPDEZscj8j4WASEh9B6O0HPWAsn0+PRzgTXcaYKna1iDEQBmqtz&#10;JJWMovOSGC0pnlkiUQjimoRRJcFTxvcVRUzkWldFBV7P4K9PRENdHFpbU9DSTsvSGImS6iCU1Iah&#10;qDEK+c3RSK+n8qsMQGiWDXySDOGRpAvvkwZ4IzzUQwIDXwZFWLAb7YMnIhio9tYGhIIuXOyMEejj&#10;hOPB3kiJDkJ6IrNsWjxOpiUjKeskylvrkV5ZgPCkCJw4GUkw+CGRQZIY54OTKUGIifaEoZEiZBX3&#10;46jSQcioHoS85hEYmWvAl8oi0NsWoVQoUf60L1QssVwG+9nCjz7XiRlNweAo5I3l8eaxd/CmzDt4&#10;X3YPrL1sEZYYirLGIoTE+uOw/IdQpnKQ5/UrqDyuX2xDVxMpW8EvtTwT9YSGaHkQ1iH/ZBDyTwQg&#10;I94b6eIeI92QHeyKPFqePEclVDrJoT/JCVdDrVFH2zIQ54DhJDtUOR7EYqUvXpxL4rY1ak1k0Ex7&#10;U2WkhjJLVaw0JuJmsTPutHoz2NOwPZiKrUGxzMR6bxY2ewuw3lOEy0Uh6C2PxkhzGqYuFGDichG2&#10;RhvxZL4V90erCIBa/PvRZeBeJ/5OIHy/UEKrUYBPpkrx9XYnVcIo/v16GtyJX58NEQjn8O1GE368&#10;dxp/e34B+GUG//r7Kv79r7tUDBv4+fNh/PjRNVSdMEes21Gc9NciCHQR52OIBH9TJPoZ01qYIcrL&#10;HCeDqWKovG6da8Od9isYqxvG+ZMMtpA7CFRsgu/eWjRbTOOs2SyV0xyumy9Qss/iptokffwY2lRH&#10;0Wq2hHLzZSTrzMJHuh8xyjOooU24RJvQZ/wYQ4YPMMqMPWn+KSZMPsGc2WdYNhd1BcIWUA0YC6Xw&#10;FRbNKPWpHpYtuc/sFcb0aDMMn1IZPMKY6UPcMd1Fr/4KLhFA7WoDqFPoQbHURdQr3MJlg3lc011A&#10;3f4enBGqQXsKPcZLGDB9jDHjL7Fu9wvWnb/Akt8zLJ36CFfTbqLuRAFq8qlYi0SQHScc0hmUYoBS&#10;Ji6eyaTHT6GMT5UoANH3oON0NrrbcyjPCQ/693oqAgELMVdBDaFQU0rLQQg0MIjrKk+gnHYhNzcB&#10;QWG+OCAtxf+sEg4rqkFKSRWH5OUgJSeDuMTjzORVaBNzKohHxdVQHVSLORROUhXQajCxVRQkSsZQ&#10;FGZGoCgrEjkng5En+lhQyeRmhKCsIBINtAcNdQRZYzxa25KRXySmOTBHaLwh/KL14RSmCdcYfdgd&#10;15IU35O0/VmWcE/RhWGQNN4ICXBEAJVCBAMjOtwTMeFekgzuTXkcEeiK1LgQnIyPoKxn0McIKIRK&#10;psuO4rqWqTa0qB4svB1hxvODI90RHSPqJZwQF+mKRHr1BC6juG1joQ4dPVnI6xzBu0f+giPKe+Hg&#10;akzF4UpL4ozIQBcEeVghOtCJNsYGoZEesHQ2wF7FD3FIUwp/OfoO/iz9Dt6S+QDafE9zF0sY2OlD&#10;kdfce/RdKGpKQ07pAKVZBi51N6GzqVJSwdgi5swvEVCIQ3FGJKEQTJvCLzKVKoFQSOf9pgXbo+mk&#10;J8pD1NEWo4bnN1IwXuyKel9Z3OuKxnipA0rcPsD22XCstgdi91wsbqbaY+CkD67GueFyoisWTsdj&#10;8/opzF6IxqOxPDwcz8ODiQLag2I8EROnztZL6hqWr+RipjMLc+fysHCtBEu95fT8ZVgbKMXunTL8&#10;sNmNf+6exc/zVfia1/hmthBfzRXi2WgO7vfl4N5gCbb7inG3rwRPx2rwt/vnAcLgX0/b8fVuM376&#10;/DbwD0Lh11W82LqEvz29QWUxiPNFbkhwPoIkd0Uk+Wgj1FkZER6aSAwypkpgoTrLCvPCzeZ6Wobz&#10;GG8YQH/OOBrDRlDgOQVvmU5ESnfitOU0zhMK180WcdtsFVfUGXAac+hWYnBqzaDRbAX5zMreey8j&#10;Sm6EyusRLdcDqoQHGDR4wkz9KWYsPmN5JemLMEs7sGb1NZYJgSVJoVKw+ApTRp9iyvgTjOk/xYzp&#10;c0yZfoQ+7S3c1t3ALYM19DDor+vOoktjCDXHLqP4yFmUyREKKj3o0BpGg2wPKvZfQpvSCM8Zx1Uj&#10;QsHsCUYInTnzb7Bo+ylm3T/GfCxVR/osmpOqUZ9LJSD6DDD7ljALl+aLsQmRqC0RYxyCUZITQv8f&#10;Q2gI756I+iphDagYSkWdwO+qoY6eXqgEUblYXy46Ep1CW1MOgzQHZeU5SE1Lg7mtCzzDkuARkQLn&#10;oCjYevrD2tUNialJqKsvQ/N/Hv4ioFBbdoqgSkW5mGmJ/2HRiamUy6Ks4yjOEj0uo5GfThWQF4M8&#10;QqGC1qeRUKivpYKppQ2qCEZ2gSeScx0RRUUQkGIG6xAV2ESow4pFw+0gtNwPQNf7EIyCZKAXKIU3&#10;kqJ9EB7gIBlLH+xjKxkefTyYAepljXA/B8RQPcSGeiM22BMpEV5IDGOgR3vBL8gRmibqkNFWgJyR&#10;BpRMVKFlrgivQCsEBFjheIgDIv0sERNojUjK0/AgW3h5mcKR2f+o1gG8deB/Q9NIFtpGcrC00YSD&#10;aJ50N4eXhwUCQxzh5m8NHQtVvC3zFj4kQN6W/wB/Pfoe3lfYhwPKUpDWPEYr8TYOqx7AUfVDOEAw&#10;6BoooqmxGD2Xz+BKVxPO1JeitSpHohRKs/hjZvNLzAhHHpVC4alQZCT4svjgRIQtajOccLbQBnfq&#10;HbBxIQB9xRYYIgweXInFWKUjyn33YbHVH4OVDsDDTkA8U2H3Kn5dvYSfVs/hh/Uz+Ibly7UzeLXc&#10;gs/X2/HVVider7fh9UYHfrh/BX973ItfHt7Cd5tX8AVf8832ZXx/7xq+3D6Pb+6ex7c7XfjbTgd+&#10;Yfl1pw2/bjXg561a/LhRje826vHtWhO+4rVfzTbik+l67uvEb48v4l9PuvDjfR6724hXu+34/lPR&#10;KtGDV0u8zuPr+NenA/h4sgFjrUkY60pHf2cGBi4VoP9SEbITnJBCVZTgZYMCWsL+2k5MNg5jPHcO&#10;ZwPG0BCwgjS7efhLX0WB3h102czjqsUS+kzXGJwruKG3jLPqhILhOtpMN1BnsYV4uUEcl7qNIr11&#10;NNEyXDS8jyETBrdoBWDQzwhFQBUgVMIsg3+VNmHd6husEAYLVAzL1t9g1uxzKoMXGCUUhnQJFL17&#10;uKWzgRs6i7iiPYsretMsU2hX6UP10YsoP3YOZfLncFr7Ntq0+lGwtwPlhy/htPIwurQmcdV4BbdM&#10;H+CWvrAftCmi96MHARHyEnPpj3A++Syas7JRR3kvgrqcWb+Svl0og6rCMNQUhzPoY2gDxCQmom4g&#10;ijAgCMrF4KZIQkH0OTguOaemTBTR/4CWQlKvkIzKijQGaTFOZeVCx8gB8roOOKrvBDULd9j6hMHW&#10;wxcFpSU4fboWnW3VONdeJalfONMsZnYuQUdzEZVLnqQIK1HDRFeaIyo8aU9EPQWhIO61joqloyUd&#10;DfWER3ko388VkQkm8I3Xh/1xNXgmG8HnlAW8TpkjrNgFgbn2UCcU1D32wSj4GKyjVfBGcix9fZgL&#10;okOcJcuUmP9sM+jjQ10IAydEBTghnnCID3ZEpK8lA96emZxWIyUc8gaqOKghB0VTNYJBFjqW8nB2&#10;N6QVIWAIiOggAiHAAsH+5nB11YW2Ie2AxgF8IPUH7JV9E8c090PfRhUapnLQNlOGLosnX6vBax1W&#10;3Yu/Sv8ZfzjyJ7yt8B72aRzGftXDkNKQxkHVQ3hPPM1I5m18yCKndgjmVpqooQe7IJ6w01gOMYNz&#10;Q8kpCRREnULRqfDflUJasGSZRiCcjPNCUrQtSk7Z4HqzB8Y73NBXbY5zaVpoilDAUKEjxkqdUeFx&#10;EHP1gegpsMOPWy34cbcDX2604rPFZnwyX88ArMfz2To8Ha/D8+kmfCzGH8w34/kc12ebuN7K89rx&#10;eqULX611cCke+0aIbHbiCwLk85XTeDlXhddUCJ9Ol+HLpTp8uVyL5zNFVBhUCrMVfI8GAuc0Xsw1&#10;cH8tno1X8twqfDxehMeThXg0W4r7MxW4O1mO+2NVuD9Qhicjlfhq5Qy+ICC+Xr+AHx/dwqu7hNLT&#10;Prx+PIjyDH+k0KqluDujLCgBd0pvSzLnzaAVXPTaQZXHXcQYTyNA+hqaLRdwxW4FPeYseou4qDqD&#10;K4TBWYu7qCcQ6m12kUHlEPLhFRRpLVMhPMRl40cYMv0Y06afYN5UKIHvGfw/YNGcFsH8S8ybMEBp&#10;H9YIBWEZ5giDJeuvMcPllIlQFJ/jjv4T9Bvs0qqs46LmNM5pTuCqyQI61IdQL3MVNTJUCEpXUal0&#10;AR2GwkpQOezvRN2xG7QWYzivR6tDiN00vYdew48wavop5q1fYtX1K8z7EkipX+JO+ihOp+SgOTeF&#10;aoEWgZlePJ5N1O7XlsUy68dLKhWrSqkCGPQSOLDU8Jh4OpMAQUUhpXtlAhqqeC5LZXEUz4lBdUUC&#10;SkSHo6o8xCYmYf8RFfxpnxKktG1h7RODEwU1UNUzwcmMDLS3NuGsZP6PUlqRDKqMQlqUAgkYulvK&#10;CIsyWhXxgFla93yqkuJktNXn0OKU4vyZQnS1ZqOjLRPtbWloYhJoOkPl0xSFjIZgJNb6wS3VBGbh&#10;qgx+LaQ0ExpnjsOPCiK4wAEh/G8H59rijZgwyopgO8SEOiAu3AmJkYQDgz6OJf4/y1jK6zieE+Ft&#10;gnBvU4Qxi0fFeKOgOg/2/q54T+4gwUD5biSNIxofMrDl4Oymh9BgawT5i2ZKC4RH2sLH1wTmlirQ&#10;1JGGrOoHOKD4NqS19kPeSAZatqrQtFaFovExqJkchQqv9abU/8Fbx0SPxnchbSgNRXNlHOFr9ynv&#10;w/uy7+P9Y+9jvzzfz1wVjm6m8Pa2pp/KxdVzTThHb3aupQLtNWJqd1FjmwYxh4IY6VaSHYH8UyHI&#10;SBYzRHkjOd4BZTlOuHbaC+NdnrhVbo5r2Wao8JLBpThTzJf6ocRmHyZKfDDZEIJv10/j1WoDHs+W&#10;4eF0KZ7OV+DJHMt0BZ5OVOLxBNenKvF0pgYfzdXh2UITnjKzP5tpxMvFFnyyRACIjL/S+nthoH88&#10;XY0XszW0BCXYHcjDXTFB61ARVgbzsDFWjN3pGgZ7LR4SNDsEzzaDfne4XGI5dkfLJLM63yUgdqdr&#10;sTtZjQc85/6dGjwZryaUuJyqwWeE0YvVVjxaasSjFTGV21UUx/si1d0VOS6RaAuvRf/JCfQELuO2&#10;xxOcd32GcrcniCIUYpRu4aztKs4ZTaNDdQSX1GZwVXsFZ4030WR9F2U22zihNU0gXEaBCm2E7iau&#10;GD/FsNkLAuElA/41FujnV8x+ojL4G5bNv+PyBwLiO6xYfotVQkGohAWqhSWuCzUxZfwaEyavMKj/&#10;GL1627hKldCpOopu7QmcN5jBaaqEFsXb6NYZRrN6D2pVLqFVpwd5e5sIhTNokLuJc7oEl9EKLujN&#10;4wLvt9foMcYteE8WH2HFnsrE9Tssh36LxfRtXElrQGv6SdTlicFMDH6hFEqSCYZEWohkqgWxLoAQ&#10;/TscJIVAEE98ltiIGNQTCjWVAhQECdcba/g60UmpPBklpWmIS4rGUUVlfHhEGQb2PnDwiYC9ux+t&#10;ryoyMtLR1lJPAFShXfJA5Fxm/kzC5SStTBItgmjVEAOjfp+nUYyZEC0aouJRtERUEWa5GbTF6T4o&#10;LgtH4kna8mQrhKdaISjdFqH5LvDNsIFjvCEsIrUIBh34ZNoivMQDsVV+OE6LGZHnhDeOB1Hih9kg&#10;LsKOUGChlI7wN2WGt0BcqBWLmFPBHAkhlhATVySF2SOaiiExIRTVzVVIzDkJBUMNyOrJM3u/D3m9&#10;g1DQ2Q8NBrEY1+Dsrg8vfxME87ohfA//QAt4+5nB0lETujaKOKD2PvaxSOsdIhjUoGquACn1D3BM&#10;Zx+ktPZA1kgKx4yPQkr/CPaq7qM6eA/vCHVw7AMo6sghmPanmF9ceIQHAn3t0ES7ILo4n6krYimU&#10;VDRW5lLuZQnvFYa89BCkJdIGHXdGwnFXLqmKQs1QnkX7UOGE0XYv3CqzwdUMC1R5yuNyjClWq0KQ&#10;Y/IuetJs8ag3h1mdGXu9AR8tVkiy86OZMgY/A49Z+tF0CR5OFnNZhgeExEOC4ck8g3CGSoJAeL7U&#10;jmerXXixdhbPmL2fzrXxtW1cMlhnTmN3rA6Lt4ox0VOMydtlmB2swAql//ZCBzZmOrA60Y6V8Tas&#10;T7Rg+U4tVobrsDRci7nBKu5rwupILbbHG7Ez2oAHk624P1WPe7yvJ+JJUQuNVBI1eEywPJhqx/Op&#10;2yj2jUCJ60n0JtzE7Th678BZ3PK8h36n57jg8glK3R4jwnAc6bpjVAkbuGA4g27NSVzRmsc1vQ2q&#10;hF3UOz5AhvEy7P54Gnmq0zhjeBc3LZ9jxPxTZvtPsWb5FTasviUQCAJzAYSfWX4kFMTyB6xZ/0wo&#10;/IAFk6+wTEAsW31Hm/EVZk2/xKjRC/Tr38ctw01cJHSaFG6jSfk2OrRH0Ko+iC7tUdqZWVQpXqRS&#10;OId6tQvI2lONUqkOQuM2rcscLuktoEttGmc1F3DL+CGGTZ9izupjrDt+hyXHX7DgxXtI+Qh9qRfR&#10;lZqPpux4WgZaiGLRK1EEYoJkHo7qwmQG4XEGv+gkFE/rIAqBQXtQw6CvLEtAbRXVBNWDmFFZNEPW&#10;liUxeGN5jMcrT+HkqTh4+LjDPywMPiHhCI+OQXxiInKyM2lZCtBcX4aG6kLCIIfXzaYqyEZZQaoE&#10;CqWEQEm+aIYUU7DFSgZpFeVESGZhyk0PktxPXLQ9bOzlcSLTCylZngiMN4d3rAk8Ey3gmWINx2gj&#10;mAdrQttDDipOUtCSLI9Aw+0o96vDPJD2IdTPiEFhidhwK0QEmdAamHGd26HmDH5j2goTxIQYITHc&#10;jECwREqEqGdwQXxMKC5ev4QLt64h4kQ8rL2sYeNuABsPfSiJJkSNfdBk1pdRfh+aBIStizYc3HTg&#10;6WsE70Az+Ec5wNxNG4ZumrDyM8YxfSnIqB+AgrYULNwMKKtMoG6lDHleYz/txl9k3sK7VAYfyu/D&#10;m4ffgaKuAnxD3JFAC1NRkSUZv+HvboWmyizJdGKdYoRkdT6tQxqq85JQwx9VPKouPdmPtsETyTFu&#10;SIhyIwgdEc3voPykI+rSjDFY747r+Za4nGaGGj85nIvVxWKNDzIt/owrmWZYvBCNZ/OleLVVg1f0&#10;+q9WqmkLavHpPLM9Zf39mXJsMbPvTFbg/mwDs3cTs3cL7jEIH8x04e5UJ7Zmu7E53YV7s+dxb/os&#10;dqe6ee5FfLLdj8/uj+DTeyP4+N4dPNq6hSf3+vBo9zZ21m/i8c4d3FsfxM7yTaxOXcD8eAcWJjuw&#10;NHMO0yNnsDrJ68/yerNd2J3jNRfPY3umFfcIpQczzbg7Vo+toVoqmU58NjuE10Pr6Axqxa3jk7gd&#10;vI5r3mu46rmNAaqEEdfnOOf0GEVuuwjQ6EOG9hi6jOZxXn8GF/VpI7SXcMvkHs5Z3kOt7S7CjvQg&#10;9kgvWo230GP5FCNWr2gDvsGm9Q/YpBpYN/+W63/Dps0/aBX+TuvwExbMfmT5gRD4mWAQsPiex35k&#10;+R5LFt9g2vhTjBg8ljQ9itaEdqV+VEidR/HBTgKhH90G47hgMoVmrVs48WE1CuROo0C2ERn7K1Bx&#10;rAPtWn3o1BtDk+wAWmSHcU5rAdd4rZu6W5g0fYQVm68xTzDNO/2IlaiXGEvh9RJr0J6dBsmzQRjU&#10;laJeoESMdBS9EVOZ/eMZsLGSOoMaQkDMmyge41ZTcQJVFSmorzuFJpbTDaIpUfRGFFL/FBqrM1FB&#10;O5JfkILcghNIz0pCeLg/3FxsEBbkKWnRqyjKRCsVQmNtEer5362rzCUg8giFFBRmx6EwhxalJEnS&#10;i1GMjhTzOojJVkrzI1Ak5oQsPo64WHt4+uggNtUZflFm8Iszh2OYHmxD9OARbwXPBCr2ZHv4pNjD&#10;1F+TkDBFcnUkUmqPIyzXE75pdlQKoRYEgTmiQsTSjIAwRyyDP5bZMybYRAKHhAgzZlRTxAebIla0&#10;aYd6IDExGmevCShcR1hSFNwDnRFMK+IbbAMHd0OYOYjZleRwSP5NKGruh5aBNEwsFWBurwRdSxkY&#10;u6hC204RJp66sAkwg4E430wZ6vqysHQ1hI2fBW2FLPar7ZdUNO5R3i9pjnxL6j0cVJTi9U3g7uOA&#10;tPQY1NXmI5TvH0VYiSfqXGitpG0owJlakrciA9UFJCu/0KyUQGSlBiD7RABOJlAtxLhLoJDgZ4Ks&#10;UENk+MliuMEHl7JMce6ECaqDlNAeq4mpWleccvwLLuRb4Hq1CxZuJeP5Wg2leC1erjRS9rfgxXQn&#10;HojsPVyNBcr2peFGlhZm9nPYmrnG4OzBxsR1rE1ex8ZCLzYXbmGd+x6tjeDe0h3sLAzh3soo7q6M&#10;4em9WcJgAo93R3B/Zwgbq7ewudbP9Qk82JnE8lwvdtaGsLXRh93dO3j4YAKP7k/g4wfjeLo9gKeE&#10;yfefzeOnr1bw+qNRvHogZnnqxb0JQqKvC59NjuHzgU0sFy/gdtAclcFd3PF7gWvO93HN7SEGPZ5h&#10;2PVjnHW8hzzHdbjJXkYuZfhZ40VcM1vGZaNl9JrexQ3T+7ji/BxpSqMIfv8Cmk22cdn8IW6ZPsaU&#10;5Wts2v6Mu9a/YJuBt2nxkwQKQiGsW/2KZYtfCIafsWL1N6yK/YTBvOk3Ekuxbk0wWH+PGdqOO3r3&#10;cVuPsNKlSpC/hhNvliPxz8WoULyAdsMBtBneRvKecgT+4QRylBtwSroUmYcrUK3SjdNaN1Gn3IM6&#10;mV50q0zist4yruiso0d7A3cM72HG7DOW77HoxPcP/gILqdu4ntSF9owcyWhH0awo+hxILENxDIM7&#10;kVCI41K0PnBZLlSA6DwUh9LiJJw6FYowxkAA7XV4iDPCA93gamsMd0cTONvpw8pSDTraRyGvtA+q&#10;akyCR96FDP/P0offxtEj7yGbKuKiaDlrq5UohtON5VQq6YQFrS/BUCVa0SQjKn/vnyAqRIU9aapJ&#10;kViYspLjSD3hQVVujtBYa0SkOCEx3w8nK8IQlx+AsFOecD1uDhMPVTiEGSK2OBAnaqIQku0Fz1RH&#10;2EQZQc9HCW9I6hGOuxEETgwq+gsfcxznh4rwpX0IsUNCqAMSIh0QJya5DLBCaijPDfdFaEw4uvpu&#10;oKP3Cn1LDHz8nBAZas/gtEREmC2iopwQEmIDOwd1KKh8gANSf4CqmEDFcB+O6r4HNWsZSBvtg5yZ&#10;NDQdVaHloAZ9By2YuujDyEUHWvZqOEyYvHPsTXyg8D7el/sA+xQO4K39b+GY6jF4BnnAJ9gN/iFu&#10;SM+Mh7e3LVycjEnXTDTX5ErgIJ4dKQauiL7oBRmUWGlByEwRSsGLn8mJVolACLdHqr8FUr20Eed0&#10;WPJQla4Ma7QkWaE8VB9VkXq4WeGNeMf9OFvsg7PlgRg6n4UHixdwb/Ey7s5fxeYUy/hVrIxdw/JU&#10;D1ZnbmNx8hbmJ/qwvjiJuclRTI2NYnZqCotzs1iYm8D01DAmJ0YwPSn2LWFteV2yvr62iIf3VrF7&#10;dwI7WyNYW+nH4iIBsjGMHe5bWR3E0sogJqaucd8gtreHuK8PS0t9WOWxtbUBrCz14uWLefz84y7+&#10;9v0O/vblJn74bA3/+PwRfnv+Cl8MPcVgzBDO2vaj120L/W4PMOjG4HN+gFveL3DT61P0OL0gFD5C&#10;tsUa3KUuocRoEVcsNtBvcxc9Zju4av4AV5w+QaPFQwS/dRkVGms4b/QEw7avMWnzJRbtfsSG3a/Y&#10;tvk7dqz/iU3ahg2Ln7EhAEFlsGnzC5YZkGtiEhXCY8niW0wbMUhFk6HZF8zgn2Pc6BluaW7jquY8&#10;LuqO44xOL1L3lMDjf0QhVioPhQankaxQAIf/7gv/t6KRqVqB2H2ZyDpag1qtS6iQP4eiw12oO3od&#10;F2h5LuvM46r2MpXCJgaNH+MOrz9twfey/RaLnp9jMe4J7qQNoeNUCeollXhi7gNaAtqHWkKhriIG&#10;9WVRqCundC8Ilwxm8nDRgyL/n6pqB3BU7n1ISVPFKh2EqooUFBQOQl3jGOQU9mPfgTfx/p4/4oO9&#10;f8Leg2/i8NEPcUxZCod5zn6q3/0yHyI6PhydZ06js7UZzXU1VBeEQlEGwXMK5QVpkp6NNaVpkpYH&#10;Mdy6TAzKqhSzoidJejWWVyUhOtEF1o4KKKmIRmltAuLSvRGcYA9/KojgBEdEnKSCiLdA6Cl7BKRZ&#10;Q99LFsrOh3DE9gMcsnwXB0zexBs5J8PQ3phPqZOBrBOhtAsuyE4N5ZdwEqX0VkkRngj1Ey0IVjju&#10;bYVIL3sGvz8iU5PQOdCH+isXERIfi6AQL8QQMAIsIf7mCA+2QkiQJfz8TOEXYAkHRx1CYT8OKPwZ&#10;exT/BGmdPTik/SFkjA5BxVoBJt6GUDKVh7aNBpcK2KeyB29K/xV7lD7EXqW9eFPqLfzh/T/ySzyM&#10;8LhQBIT58MObwsXLTjKvpILiQRjoK1G6FaK7tQrdLRXoaCxCQ8UpSYePkpxoSdtu9olgnEr0Q3K0&#10;hwSE0UF2iPO2RLi9KgIs9qOn8TgulATjUnEUzlOmNZ70xY3GFDRkBGDiUg39+Q3cnWOQTvdhZXoI&#10;y5N3sDk/jbtLc9iYm8HG/Bzl/QrWZhewMreM9aUNzE+vYmpiGYvzO1hY2ML0zBxm5+YxOT2P0XGe&#10;t/YAc/PbGLozie2dHdzdXcXdnSmsEgjL/wn27d0JbO6MY4Hby1QJi8v92NgkEFZuERq9LLd5nTvY&#10;2hrDJgHy/NkioXAfP32zhW9freDXL+8D332FF5MPcTniErpsenCZXvy20yP0sfQ7bWPM82MMer/E&#10;ZZfnuOD4Cc64vKRt2kSwYh9qubxsuoGbZlvotXmEHkfaC4fnOCk1ggIFBpvNKww7fI95l5+w4voL&#10;Vp3+jk2nf2HX8d+4a/svrJlSIZj9hHv2/8Bd+19xz+lX7NgTFLY/YMn8K8yaiN6KLzEhxjtwOW36&#10;CmNGH2FIf1fSDHleaxhdhr0oU2+F23+FwumPgYhWzIDXB2Ew+b8dECmVgoRj2Yj4gIpBrg4Vat0o&#10;ONKGEuluKowedIvKUa0ZXNdZxg3dDUJBtGg8wZDBR5g2f4151y+xFP0CY2nT6DxZhSZK/Fpm4vrS&#10;JNRRNYjxDfUVcUw0ok9CFNVDLCV7JIwNjkJZzEB+7F18uO9POCa3FwcOvo3DRz6AnOIhHJM/wHKQ&#10;ifEIjnJbmtsKajKQVZGBmpE6DOyNoG2tDzktRURTcZ89244zLU0409SIjqZ6vmchWutLCYMsWmPa&#10;CdpjYUdEZWOhmAg2P04yMUxJYQxKqRZiklyRmOaJqoYkZBeFIa+cxxqSUdrM/3B3Bspa4mDheQxa&#10;dh9Az+0AtNz2wzSUij1CGRreRyBj8y7e8HQygpezMXzdzRAZ7Iy4SG+cSAhiAPGL4I3UlWVLxnSf&#10;aSrGhdNV6GqoQl5eDjJKy3FudAIN13rgGxULVw8XBHoRAu4mCKXSEM2WIYHWCA6kZ6KCCAt1RFCw&#10;HWzd9HFMg0F+8L8gpbkPB1lk9KShYqEMVQsVKJooSrozvyf3Hv586C8ECL9k5UN4V+pdSPOL1TXV&#10;QkC4D7wC3GBpZwJzG0NIkbIffvhnGOipoIWSq6m6iFQtQmVBOgpOxUo6XKVG++NETAAyk8KQFhck&#10;KfmUa41lWeiqK8DZuixcb8vBQn8jdicuYnv0Oh4vjNHzU9bPD+Lp6iSVwRgl/zDVwAjmJsapAKax&#10;PLuIjcV1rE4TADMr2JxbJRxWsTA2j9XZTazMbGJxahvzk9tYnn+E+Zm7mJldxezCGibnVjA9v4WF&#10;lQcYnVzD9Nw6du4/ZNnABoN7abmPgU+FQCCIsrJMFbAiyiA2Nka4TTAtU5XQjiwv9RMetBrrv+9/&#10;+WIJP313Dz9+TZXwegP//vIFfth6gXPH29Fi1YULFqO4ZLCEfrvn6LP7CKPuTzDjQ1/t8xrXCIOz&#10;rq9Q5/IMqaariFEZQaPxFm5ZP0Sv1UMC4WNcc32JfPkp5EiN45rVpxhz/B4Lbn/Hivs/seryd6w5&#10;Ux04/oZt+39RGfyKLatfsEUrsUMgbNnSSth+jw2b72gnvsSC6WssiCZIo0/+30FRc2avMGXyjGrh&#10;IW5qL6JT5TbqVc6hWKUBfm9Gwvp/uyFAJhYu7/nB7k/uOH4sFccPpyJqXxqK1JpRKN+CfOlWVCte&#10;RofGoKRX43V92h/dZaqFVdzSv4t+QwJR7zHGaFOm7USfhU8wc2oNl9Pb0CI6MlGmi6nSRctDbUmK&#10;pMdivejyLKZKp7UQw5VNjeVxmP/T997/LxyReR+yVLOKqjJQ1ZSHrNIRyKtIQ05ZAOEwZFiOKlFB&#10;qB+Dmr4KNM20oGNDZexkAgPajOj4SFw430ml0EQQ1OB0TTlVSS4BkImyPFoHMUao6AS3UwkC0dIQ&#10;gcLsKMLpOIryWUSrSFMKSmriUdXIe25NQ3XLKdR2ZaGijdtdyShujkBIqjH8RZfmJG24J2nBlcUx&#10;QQO2cZowCFLAGwHMkqL4eVgQDBaSh4F4ipmd7cXDQ6wQ6EGZ4eUg8UcZicdRlp+FyuoqNJy9iNHt&#10;+5i4Sxl5ZwwXr1xGz8VWtNDf52fQv6dF4GRyEBJifeivxNTxpvDysISvvwO8/O1hZm+Aw8oHcJDl&#10;Q/k9OKJJeuorEBQyVAYHsIeS6z1KrHdI3L/SMuw7uheaBmpQ1yHRWMytDfkjUHYdfB86uir0a/RI&#10;USH0YyTs6TqcP9OMq2fPYPD6BQxeO487Ny5i5OZlyYQhq9OjkrI2PY6dpRlsL0xhd2USD9fH6e+H&#10;sDM3jLVxBtf4BJYnJnkus/bsOFZY5qfHMD0xhqmpSUxPzzH7r2B+don2YA7bywzmuQXMj01ifnQa&#10;20ubWJpewezYEhYm17E4vYEFQmKBIJidXcfUzBpmuD4+Reswt42FZaqEew+xvr2MZQb48lo/1reG&#10;8eAhLYeog6ASWFqkVVi4jY3VYWyt38E61cQKVYPYv0IwCDgs8dxPny0TCLv4+eu7+OXLh/jt5ZcY&#10;Lx9AvUUz2vWu4YrBDAYo/QcsP8GQw0vM+H6KWa9XGHH+FDdcXqOdUChxfIp43Xnk6izhgtkjDNm9&#10;wG3HF+jz/RLlWktI2z9AG/EcM05UAW7/xJbHb9hw/xfWXf+FDaffsOlAMNj+HetWf5MAYc1S9FH4&#10;BksEgBj1uGDyKRZNXtE6iL4KtA4mLzBh+LFkfMOC5WeYNXshgcItSv6zKv1oUjmPAsU6hO1LhMn/&#10;tIfzfj+Y/dkeln92RPjROPi8F4GYQ6dQpt2C9CM1KJXvQpXSJZw3JLgMZnFeYxJdyuO4pL6AG9qb&#10;VAoPMGD4FGNmn2LO8RtMeb/CdOIObmdeQ2dukWQ+BTFrUrUECr/PBl5XFk9Zn4zm2jSUFiXAwkwZ&#10;Bw/+Fe998AfoG6pCVUMOavx/yihKY8/hD7hk9mWRkj1IdXAUx6gQhNo9piGLA0qHIKunSHUseuhS&#10;iceGo7GukkmtjO8rHi6bT8uSi+KcFJTmpqKqMI3xl0QrkSTpbZlHKBSIcTxievmyOLR05iAhwxOW&#10;LoooqI5G/ZkMNHRlo6ojAwl5HnAJV4e5lxRcIpXgEa8G1zhluCSowiriGHR99kHL+yAUnffgjWA/&#10;AQUzhAXaIizAlnCwhL+nFbxdLeBJQIT5OSPQ2wH+tA2BhIOnqy3MrcwRmhCP8wN30Hq9BzGnMhAa&#10;GU6KFuD2tS4M9l7AyMAVbK6M4+7WLCZHb+JsZx3qawpRV1OKkpJcJCRHw87NFgflD+P9I3vw1uH3&#10;8Mf9b2MfSfqu9Id489B7eF96Lz7gsT+++0f89b0/EgZKCAzyRGJiJEJpV1xd7VFTXYw7AzcwR4++&#10;OMtsSim/sUgJv7KEBxureMTyeHMNH+1s4v7qIjP5DO6tLGOVQb0yOUEgzGOFXn9laoIBTfm+MM39&#10;Y1gkEJYmZhjM01ianWOZIBBGmOmpEKYnGNizmJthsNImTIxM8vgSNpeWsDg5gpmRQazOTGOdFmGe&#10;UBHXWJycxczoJBZnlrBERTBHWMxMLWGC9mF8bAEzM6ssi7h7d4c2YEZiD9Y3qQi2R7DMdYmNoFJY&#10;o0rY3qBFWBulNenndzyIne1xCTCWqSI2qSDmpq7j1bMV/OP7x/j+1RZ++/olvlv5BM0e9Kvm/MOr&#10;38Y17TncMtzGqMMnmPP9GtO+rzDp9in6rJ/hiv1naHZ+hQqPT5GisYDTRvdwx/oz3LF/TXvxDVos&#10;7iN+bw/OWz7FtBvlv/0PWGP2X7X5EasOv2LVkSBw+Ac2xLrVT1izpqWw+l7SWWnR/AsJABYIgFmj&#10;j1kIAFNmaGMx29JzjOo/wqDmLuYtPsWk8ccY1ruPPu01XNOaRKPCeaQfLkX0kTQY/Zc9zN91guGf&#10;LKD7v4wRKBMO1zf9kSxLFStXgbRDVajVuIQmLf739EfRptCH07K30aE4gsua8+jR2UCfwT0MGj3B&#10;ON9r0eUHfv4vMBf7FCOZIzibUYmWknQGpui8ROkt5k9kaa4+IYFCU+0plBTEQ1eHQX7kXby/5y/Q&#10;0lWGnpEWNI00IaVwBNIsUvJSOMIiq3IMihoKkFE+ChnCQVZLDkfUZXCA6vcg7YSGiZZEKZxurEZn&#10;cy3a68rRUleCxtoClNLKCJVQnpdKxZBMMCRKuj0XUSWIORQaa1LQ0pqBoqoY+ESawT/aAp3XS1Db&#10;kY7cmhgEJNrDwl8FBh5HoOd+EGaBMnCKV4VtlBz0/fbBLFwG5uHHJD0aDYPl8Ia/jxH8vI2QkugJ&#10;T0p7bw8xdZopAnwIBloKL1euiwFKvjYIDXaSTLfm4e+M7PJ8XL1Dep/rhHdYIGwdrWFtYQAbS304&#10;Ca/vZI5AAiU+Nhj5pFxHex16b1zA5NgQZmcYcMsMKmbpiflJdFzqxsn8DLgGesPc1Q6mjpbQ4XVk&#10;1I7hD2/9Hzg4W+PcuVYMD/VghZL+4d1l3N2Yw5MHa3h8f43r89hZm8Mar7UwOYx1Ljfp8beX5wiB&#10;Sewuz0tgsMwMv71A7z/LwJ8gBGZmJGVJoga4PsdrMJiXaA2WeHyR5y9OjWF+apQZnn6esJgcoZ+f&#10;FrZhHnPjM5hmoE+PTGFzcQNrVAmLPGdubARLhIxYzo2OSK69NDFFBTFOWMxjjQBZmp7ldWYJGn4P&#10;U3OEzQJmqUju311j5h/F1PQ1LCz1styS2IhVBvz6qlAGd6gSRrgcxia3dzYIB6oKURG5SuUglMLk&#10;6GV8/skG/vbVA/z8+j7w9TfYubSOduezOG/Sx4w5hMsao+g3XcOC92dYDvwOE56fYcRJQOElrjh+&#10;jkbXz1FEa1Gou41rZuL5C1/wnB9x1fk1kvbdQrv5fUz6/YB552+xbv8d1QCXVrQD1t9j3pxqwFqA&#10;4mcsWn6LFWsed/iBx77GgqjYM2UQUgUsmD7HLAN/XnRwMvmIEGDWpqQf1L5Ln/8MI4aPMSImdTW8&#10;iyGTdXSo3kSRbAOiD5+C1Zse0P2zJbT/ZAit/6kHD6oGt7f9kCqfi+RD+ciRqUcVlUWbfj/aNQZQ&#10;dZCAOHYL59QnCIVZ9Bpsod+IwNGndTN/gUlrKikHKpiw5xg/MYOzJxpwukDY52TUV6VSxlOGF6cx&#10;UNMlQ5NrK2gnqk/B0lIde/f/BfsPvQs9Q00Yi0cNUClIqx6DjJIMjhECR7mUVT4mWR5WkOIxKob/&#10;QOEwrcQhdYJCXRaBoX64eP4MLne34FJnE9+rGA21eSinShF9FSoLqVYIqtrSNIJKzPosOi/FoaYy&#10;AWVVsSipi0NCrjcyqqggmuLhH28NMw8VWPppwdRPBYa+CjD0k4VtrAasYpThkKgB1xO6sOS6cZg8&#10;9PyPwkjYB1t7BRyPtkNQiBmlvXisG8HgY4LQcHu4uBvAw8sEfkFWSM0IRGCELXxDbVHenIe2Ky1U&#10;Cpdx+mILAunVrRxN4OVjBwcnI1jb6UmWFlZasLTWgZWVHoxNNGFiqgUzEx3Y25nieFQQMrJSkJmb&#10;hvqWOkwsMGs/uovNB9t48Mkj3Ht+DzuPNymtBzA1MYB7W/TuSxPYXZ3Bo8153KXcX50dZCDewRb3&#10;r8+P0r/fYVAOMDuzTDLLzo9jS1KEDbgjsQw7iwzoiWEWBtYMM/z4KNcZrJNCOTCTj42y8BhhssF7&#10;Wp0dpm0YwhIVwDwDfHJgEOuzi7QelPgTi3zNEnYWtrA1t8H1BUzfYUAPUS0MjxIIQm2I9yMUxqcJ&#10;piW+jgDgdeZH72B+nDZlYQarVCtLAlRUObtbC1QSfI810ZIgbEEv1te5zsDfJAC2N8Z/VwmEwgbL&#10;zuYYlkR9wjrvk1BYIjyWF/vx2fN1/P27p1QJz4FvfsZoxQjO2F1Et34vbhqN46ruMAasVrER9A2W&#10;/QgFNwGF1xhw+AJX3b5DHbNmotY6qvQeYND6K0w7fod+r++RKTOOIoUpjFIxTHt8iXkHQsXmNVYJ&#10;DckMSaLrstmXWCYklix5bZtvsMIyR4swJbo6W31OW/CS51EJGHxEu/CUquATTBg9wrD+PQwb3JdU&#10;Lg4Z3iMI7uOOMZcG2xg2ZRBbLqDTpAexhzJpGTyg9QdTaP/VAPp/MYTdu87weC8AaYoFOCFViPyj&#10;jahXv4wzegNokL+BxqM9aJXvx1m1cVwUUDD8HQq39HYxYvoMo2a0Dg5fYTH4FRbTCMK0c+gqKUUD&#10;g7+hVjT7paOlJlvS/CcettJQexLVVWlwdDIkEN7Eux/+CVr66jA0N5BkfRkG+z7aWxkFaRxlOXz0&#10;oEQxHKVKkGaRUfu9SGvKQZqAUNBRgaevG86fa8OFrmZ0t9WgvjoXZSUnkJV+nDZBDIQSvSpPoa70&#10;lOT5ELXi4bOVKagoj0Z+GW1EXQzymmMRkeMOr3hLuEWbwj5UHzYhejAP0pJ0WHKIN4LHKXO4nTKF&#10;XZIujCIUoRciB6NwJbimMNbTbQgFF2UcT3SEs482iqrjkCEGf7RkIKs0Cr4RNihvPAW/49ZIKQhC&#10;EGVIZ281mq5WoqS9AJdHL6GrtwPeEa6ISPGDT4gNPIPM4RdqDRNrJTi482Zs1GDjoAvfQAdCwxY2&#10;djowMye9rLVgaKICbV0FGJtpwcKGN0+FoaatCFM7I2QV8QM3laK39zwzaT8hQInPYF9jsD8iGB6s&#10;TmCTUNhiAG3PM4PODmBluo/S/QYVwx36+JvM1vTe80PMzIM81k8lwCAkOJZ5ncUxSvIJBvsEjxE8&#10;y1wuU2VMDdzisSHu4+tmmI3nR7gcxMJoH+ZG+nlsGAsjI1QYc1gcnSJM5rE6MY/1qUVea5ZQEOpg&#10;nKqAICJkVqkqJPZkkmqCNmRhlKpjVFyftmCa9zLD5azoe8BzF4VSIHCW7zDwhVW4TctwG3e3CbNt&#10;0arA910nENaoPlZ+VwuLC7ynJX6Gdd7n1ijtxhiVWA8+f0nb8OML/PMrQuHLX9CXeZOyvxtdej24&#10;oNuHa8bDGHKgjfH+EnPu32Pa6XMMUyEMOH+Dyx4/oMzpFU4yMNtoG/qoBPpcv0e96QOclBrGdbtn&#10;GHN8yaB9gCmrjyRdhucsGfDmr6gExICmr7FkRUti/CkB8Aoz9OxiROSQ7iOM0jKMs4zpfYwB9Xu0&#10;C08IC17P+DHGTR9jUP8ubhFGV9UXcct4HTf1l3FJeQLX1SdxVWcE3UY3UWfeAb9Dx6H5v02g/gdt&#10;GLxtBJt3HeC7JwTJR7OQeqAABcea0abbi3rla6iQuoA2pT6c1RjBNcMFXDdYxhWtBdwibPqMHmCE&#10;Smjaht8DobDk/wrLKffRn3ET50qraRdOorEhCafr0nCmMVcChaZ6WogGKofadCY/A+yhUth36B0o&#10;achBw0ADetaGkKbKFargoMx+yKvISooci6wqlxryLISBijQUDdQgRZWgrKcGd19XtLTUoK25Eq2N&#10;pXyfPAb8CeTnxCE/UzSrx6Ey/wSKuS4efShGRpaICsbicMbucRQ2MX4boxBT4gu/k3ZwiWHgRxrC&#10;lkXPUwmeyVT7Be6wj2dcRqpBN0gO5tEacEu3QGipG4JznGAdpoU37Hy0EHnSDcWNyYhJ94Kdrw5O&#10;lR2HR4Qlwk94IjY7EE5hxgjLcINdqB6abhYjtTYOSeVx6OhrR0VnKcpa85FWHI3jJ11R3Z4GtyB9&#10;xKd7w8adMsVFA05ehlQYdrC01yQkeHO0LK6eBrCyVYebhwkBQdllqgIzS02qDH1KrgM4cPQ9SROP&#10;vOxeNNcW4snWPHYXR7HLzP1wcRwPlsdwd34QdxcEFAYIh34G3k0G5DVscd/ydC8z8XWWa1QPN5jp&#10;e7A8dQuzhMbieC8Dto/BzeXEbcmxhfEeZu9bzPI3ubxNAPRKYLExJ+T/EI/f5PI2X3sLC2N87Wg/&#10;Zu/0EQ5TPJfynZl+cXJUkv3nxwkbWg5ROSkUh1Aoi2MCRAM8t4/XEHUODGJx7XlalFlaDkJinhB6&#10;eG9ZYg+2NwZoD/qxSZWwvTmM3R0qqa0xCRREWVsfp83ga8TnJiSWRWvEFq0TASJaJ775/B7+9QOB&#10;8MNr/Hz/JS5Ed6HF8ixaNC+hXf0arpiOYCHwJWa9fyAQfsSs3RcM9C/R7/Y9ul2/RY7VM2RafowO&#10;p29ww/kHdDl/gWipQTSbP0SfwycYJBAmuD5p+Qhj5o8wbv4U02bPsEAFMGf6kkH/FONUAiLoh/V4&#10;jhHXjbhPZGXDjzCg9RBD2g9xh6AY1L0vGQU5avpIMk1bP7P4BdUpnNMcwRWdKXTK9aFLthc1BzqQ&#10;9m4Bwt9NQAChYEEQyP93Jej8hX/yN60RdCgC8VKncOqw6NzUgWaNGyiTOYdm5V50aRJmxvM4rzWB&#10;TpVRXNEWc0Fs4qbODgYMn2BU1HHYfY5VP0Itgaol5w7OFlZTwmegvi5eMhy5hWBoqqNqaDyBmuoU&#10;1BAKPv7WklYHAQVVJjQDC33oWRlIoCCjTPtAy6CqqQQ1LWUoqBIE8kcgr6EARS15SCtLQ0qoBi0F&#10;KGgr05a7o7q6CGdaqnC6oRiV5WkoLkpAnng6OkFQKCYfzkxAQXo0CjOikJ8RjvysUBSWhKGsMQ7l&#10;HSko7EpBZJEXnONNYRGszSDXg7a7PNQdZWAfYQD3JAvYRmnD8rgG/HKsEV3thagqb3gSDMYBytD3&#10;oH0wcFNAakUYSjvToOcqD2NvVVgF6ULK4H3ouSvDLcEWavYysAjSgU2YAewjTRGS7Q+/VG/UX63H&#10;iaoUxOSGIyjVDem1UXA9bobcJgKGMDFwVIaZuxZcQ8zhHWUDay8t2HlrwjWAtiTACGHHHeHkrAcn&#10;R17XwZAqQh8ubuZw8DCDoQ2lmKUatHVk6OHy8PHdWdxj1n+0MIzHS6N4uMLsyeDfnLmNbZa7cwQD&#10;g3555BrWxm7g/hK9N/evTt4iKK5jlrAQwFiepByfYRZmwK8w+DdFtp5goI/2UInc5n6hIHgdBv8W&#10;rckK4bFECCyN9TK4+3idm5ga6WFw38bWLAOQgT5zh8AgqJYJrEWqkIXxPr4P7cscg5eBPs/Xzwz3&#10;8v25nwpkeZbvSQWySOWytEBVwfNmeB8LfP393SVsrY0TCr+rha0NAmd9gEqBKmGTKkEohY0JKoNx&#10;LElaIKZ4zjSWthjkBMndu5NUGoP46otd/PunV8B3X+P10hM0+bagWp8BosFMK3sNt223seD3DWao&#10;EmadvsW0/ecYJwyuUym02H+FTAZwtsVzdPr9itNUETm6G8hQncElpxfosxYjDR9iRgDBghLf4h76&#10;jbclAX1Hn0GmtYFe9VX06W6il6+7rrUiKZdU5tBnsIkJqote3R3c0t1Gr2gF4LJfbwODRpvoM15B&#10;j8EsA7cPrSo9OK8ziLOqvehQuIoWufOopALIOFoEr3dDofnfjCH7f1Ft/tkApm/ZUD2E4fjBVGTI&#10;VKJB4xIKDrah6uhFnNcfxw3zRXSoDaFZ9haBMIcevVVJZWMvoTBDNTRPCzRu+hQL7rQPUVQt2WO4&#10;WFyHMw35aKwV3ZRPoLU+DS1Mni3NKahvSEZjUxa8fC2w//Cb2HPwLdoHNdoHfRhYGjDIlSBLBaCg&#10;KQ8lFnlCQlVHSVLHIKcmB3nuk1GTwQGFg4QC1YOuIpOoDSpqCmlNSlBdmo3SglRUVaQjNzMWOafE&#10;U6qTCAWCgZAoyYtFWSFhkROK9ExvFFbRPpyOR1CmI1yTzGEeogUjX1UYeajALlAPwSmOyG+Mp53Q&#10;k9QvJNUFI642EAGFTnBINoZRmBqMA9Vg5q+JN/br/hU67nKIKvJjwBvCMkQXhj5qOGq+D1oEhijS&#10;Jnug4SQHE75A2nQ/1J2V4ZnojqqLVVC2UoShhy6KO7NhHqANFbujiKWccYyghfDSw2GdD+ERY4ec&#10;xiQYuCrC2lcTLiHG8I20Rgih4OVDf+NhCndPK4hJZD197OHmT4B4GMLARhVSsm/zS8qmUpikSugn&#10;FO7g4cIQHi6N4O6iaD7s5/4BPCAw7jJot5jR1wmFHa7fX2RgzQjJf4PZ/zqzcx+zN7O7sBoM/NUJ&#10;bjNgF8duM9PfwRYDdXWK+1iWCIV1Wo4VnjPdfx2Lwzf5uiHMExKjQ6LnIoE0PYxVKoZFBvvaPNWA&#10;pDMTr80i1MU6g32JkJgcvEFbcZMKg8cY+MsCBvN87dIkFvi6Ge6bo2pY4/aj+yu4tz2HHaoCAYTt&#10;bVqYTX7Ou7QPO2NYXiWo1rlcG8M61cPdnXmsEEgLPHd+o4+qguetDOHrL3fx2/efAd/+hPs3V1Dj&#10;2IIG/R40i1mKjhFuPl/QOnyHGdevMUcVMMflsOs3uGD/BWqtPkW6wSNC4WNUuX+FSsfnSFKaRKPV&#10;XVyyfYweIwa/4TbGTOj1zbdx23wd1w0XcV1vHpfFLEyqk7hEuX9ebQLnNSdxTotZX2MKTdK9qDtw&#10;Bed4zpD1fQb/Kq6LMRS6a8zYS7ihPUuLMIHLuiM4q9WHFuWraFK4gE7162hTvIQOlctoUulCtXYL&#10;snXK4UUI6P/BArp/NiMUbOH2oT+OS51EkeppyeCo4kNnqBJuosdyEef1JlArc433M4FeozXc0FnB&#10;Lb0dDBk+xKjxM0yaPMeizWdYIACXIp5jJmcON8raca6xijAoZGLKRndrLjpa09DakoqGplQ0tebA&#10;O8AKB4++gw8PvwVdU23YudIiu9lCWVcFxwiCY2pHCYdjVAe0CNrykspGBXUCQVUGMupHIc1j0pqy&#10;OMpjhraGKCjPRg3BUFOWg8riDFRX5aKiNAPFuSkoyxVNpCdRUZCEguxIFOVFIjc3GEVlkSitjUVY&#10;qgNcoo1he5xJ9rgR7YMZEouC0Xa1HMXNqbD0UocVYzi22B8RhV5wSaZqSDCC80lLmB7XgWOCBRyi&#10;TfHGAYN3sEfnLwgv8JUMjrAJ1YeyjTRUrI9A0eIQ5AkBWfPD0HBRhpKDDBRZDpvuhWmgEdziXKBg&#10;QV/iZwKHCCvImOyDrrsqLAINcMTgAA7q7MEBrQ/gTihY+OtB00GW52rDyk8XysaHYO2qA88AS7j7&#10;WMDLzxYePjbwCXKGR4gD9O3UcVjlA36JH6KlifZhcwL3GMwP5wbxmGB4QOuwQ3WwKwoD/+G82Dck&#10;WRdKYZOqYZX2YWHkErM/VQDtxOp8PzaoIFYJksUJBunoDVqAa5T7fZgbp6ogGFZnRB1DP7M/rccI&#10;z2GGn+q7iiXaiXVRtzB5G2N8zRLPWZ9hIA7SbtBybNAOLBEGSxMEybSwB3ewxmAXXZ3H+q/SltCi&#10;8NgSX7PAMs33WxT2YXkKs1QToqwuTmCXNmlD0pQ7hp3NOwxyKh4qBdF7cYNqYHVjGGubhMDKHdx9&#10;OEtLMYPlRdoP0b15R7RG0LLQTn3zxT388+tPgdc/YbCYMLDvQuGRTrQqE0j+n2Mt+AfMeX2DWdcv&#10;Me/6BUYdXuKW3ac4a/caldafIEn3LrLtX6DY5QUBsYJTGhNot97BOdGr0XgDAwysAaNl3DCcwQXd&#10;MUmPwwsaQwz4IXr3YWb5PtTJXUeT0i00iyHOLJ0adxjct1Fx4Dwu6s3gpikVhO48runM4YrGNC5p&#10;MDvztec1B9CpdhO1x7pRfLCZ1+lGu9pVXvMSKo61IEemHCmyuYhTToPTPm/o/9Ecjnvd4XMgFAnH&#10;MpEjX4vM/XWS+oR2rUG0876qpa+gQ/0OLuvN4rr+Eu6Y38Md0wdUM1Q5OrQyuk+wICpKHb7BWgSX&#10;2Vu4XXYFFxrqcaa5FG1N+ehoyUbnmWy0taSjqSUDDYSCk5cJPpD6C/bIvAsL0YSfEA7vMF+Y2JvC&#10;ydcJuhY6BIQilPUUIUsQiH4KiqJOgUpBWuMYpAgOUdmobqoFK1crFFbkoul0OWqr8lBdnoOqakKh&#10;LEsyBqK8gLZFdHMuTUV5UTzycsJ4PAnVTSlISPdEGNWAf5IdVbw9TtVFoaW3DGduVSOSVt6QiVzV&#10;8jB8k3n8lAO8Ttgg80w8YqqDYBtnBBsW95O2cIozxxtqLnJQdjiKgAw3ehA9ygcdqNvJQo8QUDA5&#10;KCk6LmpQd1WDAs+TsdoHaau9UKZy0PfWgawZaWcgBSn9/VC0koaGoxIO6+/FYUJhv/aHPC4NZWsS&#10;0+QAtJyVoOmsiH3a70CG5+jaKcHehzfkpg9nb3O4+FrB0lEfKoayOKTyId498iccOPoWaqoy8Zz2&#10;4f7sIHaZ4Z/MMfinaBsmevGAkLjPcpd+/y6VgIDE2vgNrE/1Yk3UI4xdoozvpWTvZUYVlXf0/Tx3&#10;forBPEFoTPAcZu5lZu4VlkXRfVmoC77PIgNXQGGOQb/GgN7g/vnxHgY0Mz+Vx8J4L2YGCAyes0UI&#10;rAsQ8FoCLouExtzYLUzTakyP9mKJykGURQJjZUHcwyBmqTbmp6kUJoR1oBVhxr+/s4iNtUmCYRBb&#10;ok5hdQDra1xuEQYEgujivLTO5Qbt03+gsMTrLRIay1u0G6ujEkX05Sc7VAlfA09/QGdwC+oNu1Bz&#10;7DomnT7Cdsj3mPN4hXFnen8G/h2rx+g1u4fLFo/Rav0M+RZPEK6zhiTbR8hwuIdIBnK+3iQ6zJdx&#10;0XiBqmCewTxJvz+Kbs3bzMaX0ax0AS2KF7h+hcF4BZXy51EmexbVymIMwnnUKF1Ck+o1NCpexmmV&#10;6yg/0o0LBqO4pDdOFTFMuzCAVrmb6FC+hTMqN9GscIn324myIy0oPNSIGvkuNKldRNmxVuTL1iDt&#10;aAESZU/BY78/tP+7AazfcoTvgRAkK+Qg7UipBAoNKjfQqiWma7uGBrkenNUeowqZRq/JGnoN1nBd&#10;c4VQ2MW42XOsOv6AFesfuPwJq4FfYz7lHkbLh3GptgXdLeXoOlOAM21ZLNloFaUjH7XNWbBy1sU+&#10;2XfxAdWCuYsJfI/7wjXIFVrmWnALdmX214eRrR7UjVSgYcwYoio4piKNY1QJh1WP4Ai3D4oKR11l&#10;WFNhFFXkoe1MLRobSmgdctDUVIba6gKUFJxEdVkGqkpOEgiJkrEOJUXRaGw+hdZzeahtP4VyKpiw&#10;Ey5wizRB1bkslHdl0c5bQdtBEbpOSlC3lYFNiD5uLZ3HRz9vYvGzEaQ0RcI52RzBBR5woVKwCTfE&#10;Gwd134NloL6kSBvvhYotA99oL+QtDkPejH7HcA9U7eiJbOQgbXkIB03egZzdQcjbHoacJT+cqQzk&#10;TI/hkO4+vkYacubSkDLYLwHCIb19XH6AD9XfIRykcNT0EFXJu9iv9z4VhQYM3bSgaCwFfRsVOPiY&#10;sVjA1FEXsjpSeF/ubbxz5M/4w9v/DdWVAgrzuMdAu0vv/4xB8Ei0OjBA71IR7NIS3J25jQ0G+DpB&#10;sENFsDR2DdOD5yjnrzFQGZQzhALVxQpVxjyDZp7KQYBibYHrvMYMbccSr7FEmCxN3pRYjlVR/zBx&#10;GytUCZtUCNt83dzwZQa8gMLl36FCOCwTDhtTDF4qgBWhBCb7MSsqJGlDhN1YmqaCoPWY4/Yil0Ip&#10;zFBBzE0JO8LMPTuGxRlaDSqLR7srkg5fu7QBD2gXdjaHsSUUww6DfeOOBAoLojvzzhS27s1gcWEE&#10;84SQsA8L67RBVEJbtE1ffXIP//76a/y8/hUu+3WjSecizlLKr3p/iRnnjzFk+4CZeptZf5NlDddY&#10;uk22UMsMmkpb4MvsHWK5hmiLBfjLnEcJA7jTaIoyfAzntIdwQXuAQXYLLQzUJrVuNCi3o16hBZWK&#10;bShWaEWpUhvKVc6gTKkdRXKnUXzsNKqVOlCj0IlapW6UyLSgSKoZbZo3cMFwCB2ES4PcZTTKEx6K&#10;BIvcBdTJd/P8DpQcPY1S2TZeuwslsi3IPVqLrGNlSJQiFN73hdkfrWDzJrPfngDEy6Yj6UAuiuXa&#10;0KB2ncriMuoVeyXzLlymqrlChXJBcwpnVSZpIdYxZf0cw0ZiQtcXmDH5CnOW32DR8wusn/gEU6VU&#10;MFVn0Hm6GB3dOTh3MQ/NTeno6CxEexe9f1suLBw1IaX8AfbJvQsbTwsEJwTCJdAJVly397WFvM5R&#10;qBjIUzXYwNzJCIo6slDTV4CSrjyOaVElqEvjgMIhnqMGUztT5BSko76hFI31xaiqzEF9fSkqaSXy&#10;spNQlJ+Motw4lJckIS83EgX54TjdmonGzhzkVsZIim+0Jax9NJFcGAJzb23ouqpAz02diV2Z60qo&#10;vpSH3a8W0Hi7GNfXOjH1uA8ZLQkIzfeCUxQVV4QF3lC1ELMeyUPRVAryJoehaC5F6f8hM/0HOKj7&#10;LqSM9jDwpSBjfBhHzQ9C0Y7n2HBpIwUFy6M4pHMAMgbSUDCXhSzPOUgY7FN/D0f0DkCKoJDS2y8p&#10;x4wOY68GgUDIKDlSZXhqQdZECjoOKjB01ICJsw40zZSgpH8UexU+wJ8O/kEChT+/9z9JzAw825nD&#10;Q6EURm9KykdLI/homYFDOGyKegTagS0G9fIY/b+oUGRQr1ANLDCA1wiJzYUhbC0w2zIwRT3D+vQt&#10;rt/EtoDCMC3GNM8fv4plBvva2BVsiWHOdy5juf8CNu5cwf2JG3hEsKwK0Nw5h+n+TkwMdFENEBKE&#10;0QqvuzFH+8F7XCRAZnlP82KkpGS05C3MiQpPKpRlWpw5QmNm7DYtywCtzCjvb5yKgvaFduLx3WVs&#10;r0/RRggLMYq7O+OSEZPb22PYEnUKhMLaxhi2d2exynNmCJyNtWkqhTuYXeklTMaxszyCb17eB37+&#10;Gc/776HDoR3N6pcw4fAEK56fY4R+vt9qG9dNVnHVYAE9Rgu4bDSPdsMlVJitI8ViEx4GM/C0mIUH&#10;A99Lqg31lhM4YzBEKd6DNuHx1S6jQ/sKmtTp8ZWbUSZXgzL5ahTKVSFXthKFijUoVq5HgXwd8o5V&#10;o4ClTKEJVUotKJFvRDl9f7ZUleSxc628TovmVQbvBTQoEjKi7oDqo0yqBcVHmlAsSygotqNYvh35&#10;Ms2ETBPKVBuRo1SKcOlYOLzrAos/WcPjQ19EHIpD8uEcQqkdFQoXUCx9Hi3qBJjuOLp1xtGmNIgu&#10;1THcMlrHkNl93NBax2WlZYybvsCy/Y9Yc/pR8pj75dhPsFhOaNZfoEooRuelTLRdSMPptnR0nS1E&#10;18VitJzNh52nDvbI/hFHNfchIjUQbiGOsPIyR3xeDLN2IHSsVBEU74nE7EgY2TEJ6kpDVvMwQbKX&#10;QDiEvfIfQk6LttrBHMYWhigoykRNbRFqqqlERKktRllpJgryCISCFJQWJdFOJCOfUCgvjUdZeTyy&#10;CiORXRyF3IpohCQ6wClAH7a+OjB0V4OOmzIMvbVo6fVhF26MjKY42B7XR2Z7LCY+vonLC204XuwL&#10;+ygj+Ke4wjPKEW9IabyHo/T+R+j9ZXQ/JBQOQZ5Fxngf5CwO4RiLMoNfjnZAkcpBx5l2w5rnmBEO&#10;ZgSBAY8ZykHNUgnH9A/giM5ebh/mtfZBgSpAnuXof/Yf5vtImx6Akh2lk8EeaDmpQMdJjdeQgia/&#10;PKdAG+jZasLY1RCm7iZ4T+ZN/Lf/8/9BfW0OPqJMfsSAerbIQBnrwdboDQkQHi8ykzLTLwxfxQqD&#10;U7Q4iOU8A1pk/BVhJxiMoj7iAQPzEYP1EYFxd+gyXi4xMxMMq71t2B7swoPR87jL5b2hbnw8eQXr&#10;15sx2VGGubPVmGwtYinETHsJli7WYPJcFW60FlApXKQyuEHVcRubvBdR17BEQMzyHmepahZocxb5&#10;/rO0HPNUIQuE0TyhIVowZmlPNhcneJ+DkorINSqgx7tLeLA9hwe7M9imRbi7M0GlMIrNzRHJIKkN&#10;Bv3de3OEwygm58RgqFFsrE5jdpXrG7dwl69Z5b189/lD4G8/4nnfLmqMqtGgeh5z7s8x4/gR+s2o&#10;DIzmcEF/Ghd1J5g9x3FedwSn9SdRZDKPaPNFWGoNwFz/NmxUziNYvgPVxrdRpy5UwXk0qp5Dg1In&#10;7UAXsz4DVq6a2bsYOceKkCNXgkzZEmTLlSJXvgw5smXIPlbKY9yWKUMRwVGiXIs8hUrkyVXixN58&#10;5B6pkiiZ04RDs/oV1CqcIyDOo1qO9oEKQSiNInkqi6MtVBtdVAHNyJIuR8L+dAQcCIfVX21h9F+m&#10;cP3QE0EHjiPlaC7frx5ZBxtpYwgvnRG0qw9RgdxCh/ooLmjxc6vP4LL6PC6pLGLU7CkWHb7EpMUr&#10;zNq8xqbfj1g8/hlmC3dxu5FWpzwJtd3x6LiZgc7L9Pqnk9F6IQdFDXEwc1WAvsMxRGXQNoRaQd9e&#10;HRHpgciuPwlrPyP6eX+kl8XCwk2bgFCAtYce7L2NaS/kcVDpXbwn9WfIqh6GrqEaDIy0UFaWi9PN&#10;FRIgiLqEmqoCyQzlxWL2paJUFIpRkQVxVAxRKC2IldiI/MIo5BdFEQwROH7CjWAyhm2ALkx8NWEX&#10;YQbfk64w5baWiwJUHY/AOFAFbaNlqL6ZjZhKP5RcTEPumWQEnvRAeKo/7YPme5DSeR/7Nd6CqrWM&#10;ZJ4DBQa/nMleKJjuh7KAgvEB6FgchbblEaiaHoQG1zUsFKFiqgRdG22YuhhBx0YNWlbyUDM9CnWz&#10;Y/xyKFfsFKHHpaw+r8ci1Mgx030Sm6JqJwtFSxn6HEU4hdqSqkEITg7gMgTexz3w1uG/4v988L/w&#10;//zXGzjdVIqnm1PYZJA9nhnEU9FZaeQ6VgmGVQa5aHZcIRhmR65hgQG/IDz/0CXM8ZxtQmSbQbh4&#10;pRWbFxtw73wd1lvLsNlRjaWWCozX5GG6IQtTdaewdqaQJR8bHYVYoTScqEjGcFEcbmVH4EqyP/rS&#10;wzGcE42xggTMNeZioDELayMXaA9+h4Ik+Ee4Tsswx3sV9Q+LvK8l7p/jPYn1RQEGLucmeqko+rBO&#10;dSD6RYgmS9Hp6tmjNTy5L+ZUWMDu9gyBMI5VUalIuyCAsL4xSaUwienZfswtUv1szv+/UFjepgpa&#10;H8T6Yr+kohE/f4svZ56jwaoeZ4xvYMTpPnqNV3CeUrpb5w669UbQrc3MqUEvr9mLBp0BZOuPIdBw&#10;DEZavVBXuwBz5U5EKHeg1vgmqtW6UKUsZHwralhqFU+jgv6+mMGdI1eMdLk8ZCgW4JR8PtJk83BK&#10;lsuj+TgpzSKVi9RDuTglXYgsAiNLnpBQLEcqpf6J/QwAVV5TvRu1yt2oV7lA+Fzm+jmUUh0UEwpV&#10;vI8q2ocq2olcqRpkHilDzJ6TsP+zG/T+hyF0/oc+HN53gu++IJxQyEWaVBkyD9UTIldwWk1Uevag&#10;6sgVnFEbxmXdOVzTEZ2X1iVPqurTv4srqmtcf4hRi2eYcfocC2FfYyb3CUY6xlDflI3wDEvktoQg&#10;vzEC1V1JaLqSDvdYPVgFKcMnUchuQ6hYScPSVx8hJz2h46iAqGxf+MbbwtRNBUpMssZOigiMtadd&#10;loeC7l6CQQaufmbQ0pOFiqoMlBRlkJNB4BAKpxtLUFOZi3rxPMnybMIgkUohUTLeolRSCAcCojg3&#10;GgW5ESgpjUFciju8wsxg7qECU281uMRawj2R7x+gI7EROq6KcIw2Rs9aO3a/mUZNbxbCilxwdrIW&#10;pRdOITTTG4kEzBtSJpT2tAWiiOZEJYvDULeRhoalFAwd5GFOL2LvoQEXb13Yu2vAPcAYAdEuSM2n&#10;bClPp2QKg5O/HTzDHGHrZQArElHFSAqKtA8qRockANGzU4KOtTyJqkwISEPJ8hDUbI5C30UdDqSr&#10;npMW5A2PQs1cBfYBdvCL8YGluxn2y+/FnkNvormxGA9Wx7FF7/6QcnmbMNhhBl4WFXii5yLl+ZII&#10;fMJhgcE2L6S7CMphnkdJ/4jBN9tSitnyk5jllzifFYXxtAj0pYSj/2QURjPCMJIehLGMYAyf8sfQ&#10;SR/0J3tiJM0fs/nHMc0vfbk4ESv8Me4Wp2AtLxHT/PzjtRnYoqrYmOU9TPcy8G9ilu+5QnuwTLUg&#10;OkTNjl6XAGGWtkZSByE6Sk0KMLDwfkVrx9IELYzoB0Hr8fT+AnbWx7CzNY21tQmsr41jeWUY6+v8&#10;/JuT2NoS8yyIvg2iNWIKW+uzWF+ZwtLWEKaWr2JpkTZqdQBffXEXf//mFX7b/Q7dnh24YDeAfodN&#10;XDOcQ6dmP1oJgtPqPWhVvYFWpUtcXkaFylWkqN+Cn8EdaKtfhQylvYFsM8IpxUs1zlLyt6KMVqFY&#10;rh7lsg2oPFb3OxTkKxnkxUiRy0GSXBbij6Qh9vAJSUeiBKkMxB08hbgD6Yg/lIlEqRwkHuF5UllI&#10;FstD2Ug+kIPU/QUoUWxGBW1ClUInlc0lgoBQUDiDItkWWhPup2KpoUKpVG5HmXoLMoR9OBYr6c2o&#10;8d+1YfmmJXwPBCBFPhNxH2QiT7qJULiEeqUeNFIltCj3o015SGKZBBSuai3imsYKgbCMHr27GLV5&#10;iVlHMbfCt5gP/QFj6R9jqG0Cl643MWBsYBetBud4LZxqDED1dWbWHHO4pxjAKU4Xas6HcdjwXZgy&#10;O4sWNodwql0vFWjZMZFa7oeuvTTcwowYE3tg76uFhGwfhCTYQ5tKWkF5D2SP7YWs9F6kxEf83qOx&#10;uQwN4pFxtYWoq8xGMf9zkkfOFSZIoFDGdTEoqlhM0ZYfK5kxOvmkF/yiCIJoczhFm8LQl4naTQEG&#10;BIShlzqhII8TdRFY+WwASbV+sI5mPJ8wQ3iRO0JyXRGR54vI3GC8IWd9GEo2BICHKiy8tGDrrQ03&#10;0bnITw/+wcYICzdHbLQdYqPsEBfrhOOxzgijR2o4W4+LfZcRmx4HzxAXRMR6IybBDa70WFr6+2BE&#10;GMirvQ0F2pNjyu/AwFIBanrSUDc5CFMS04DAUTGTgrGbJpzCrBF8wh9ByYGwIxSCmZXDUgLg4m+D&#10;g1LvoKkuF483J7DBgNpi2Ri/jhWqghVCQnREWhgjFCjbl6cHCQTK8xGhHpiFJ/rxYGYEzwmN9ZYi&#10;jJ8KxFpmMNZOcnkyBKuZMVjJjcNyRijmk32xyuVaVigWTwVgNsUHSxk8JycSq/RviwTHbnEC7pHO&#10;Oyxz/DHmarOxM3AWm1MEkLAqoiu16BTFexAqZVFUWEogQPUyeY0q4RpW54RaEOqBymCOVoPgEJWV&#10;ol5CqI3Hu3NUCFMEwhjmF8RApwnsCMVAdbBLC7W2LFopRLfnOezszvM8KgeWuaV+zC4RLCv9WFvq&#10;w+evtvDLt8+BVz9hvnIBvQG0CRbj6NLuQ5tmDwPlIuoUzqJeoQuNlOSt6mdRS2uQpn4JvgY3oKV5&#10;Hkdlm6DPrByv2o4ilRbkK9WhSLUJBfI1KFOsRcnRchQy8xccLUDG0SycPHqKIEhCzOEERB+KR9TB&#10;eMQc4vahRMQeSpaU6IOpXJ5EzIETiNl/AilHcpFBa5G0NxdZUlWEQBvtSBsq5KkM5M+ikoAolWtB&#10;8bEmFMk0ouBIPcFEO6HWgDztasRonIDNHmco/P9UYPBHY7jt9UEE3y9HoYq2pBHF0mfQSivUpHKb&#10;amiYqmiMdknMwLSAKxrzuKA0gwGjXdwxf4pB82eYsHohsRBL3j9gLv4VZhrW0Hv1Isq60mCXoAub&#10;eFUE5FugZuAkTnUFwzJaAZre+yFt/TaMgpTo13XhkmQmkegq9gfwvtr/ojp+D14JZkyAughNd0BK&#10;uT8cw/VgSDlvaKuADw/9Ee+8+1/44x//H4SEeKGzqxH19cW0DzlorClCZUkGSnLFA2nTfp+8VSiF&#10;ot9LYe5xlGWHo6kqCVlZ/vAPM6ViZ2K3PQyzQE2YBKhD10MBZgSViY8GLIO1UXMjEzEV7nA7YYiY&#10;ai+EFrsiMN8ZEUV+CMr0wRt2QboMRG24BhvCL9QMAcGmCAk0QXigMUJ8DXA82ARJEbZIYOCK+RyD&#10;Q6wQGuuFstYqnL7Ujbj0ZPgEuyM62hNJcbxwsBkiw8wRFWkJby9tRIRZwsFBDY6OmjAzVYSa5h7Y&#10;OanAxkUVhvbysPLW4fubwNRDXzLJioa1BgydteEUaA5tE1n81/9+A21NhMIWvfLkVSyOXcT2PP23&#10;8PHMvmv06GLMwwa99RIDcvrODaoH0VIwhM3xfjyeGsEroSJqTmIxOxAP88PwNDccDzJDsU7Lspji&#10;j3WWlXgvLMf7YCXRH/P8fBNRbhhnmUv0w/BxVwwed8bdoljcK4ylWojHVPZxrFJ93Bu4hC2qk+WZ&#10;2xJAbYpOT4TQysRNSVfrRQJjUdiLmetYn+3Bppj3gMEvulYviS7Yo1exLJYsm8tDuEc1sL46giWq&#10;g7V1gpBQ2GZZXxmlKpjEvZ15WoTp35st//88/XdAlVe6943n+T3Pe870JJNijLFXpHcQQRABG4oN&#10;Aem9S5HeO0jvKNJVUEBRlN57tWt6z0ySmcxkMv2cM+f5vNe9c37vH8t7s/e9q/f1ub7fta611lOx&#10;DUsCwsVB5heHWRA7sSqvobIP3z7nr3/8iP/6w+/5evobWpw6uWp7izqxANWGbZRqN1EqQV+sUyUZ&#10;uY5Kw1oJwGqSjS5zzryJAweuYWx4CZO35ALSKiXboJw0/VIyDCvI1C0mV7eIbPUsctQzBQppZKgn&#10;kqYRT5xalCiCcAn+EEK2BxO8TdrWIMJ2hhO8Re7bKjJ3Z5yck0CUtNid6aRqidTfXUTClgJRBZco&#10;N7oqiqCNSh05CrSKlNEM7TqKdC6TubOMlF0XiduVI6okA+cdvlivPYrZa1YY/sKMk5vEFwuY0gUK&#10;ueryvfRvUCvqp8bwDvXG/TQajdCxd1ZVNHXLfEVVaXl3nzI5SqzD4a9UW9rN2H7FqsOfeBTwPfej&#10;pqjJrCCpOBK7MHMiLrlxLtuGgFIHDkfqYxuqzR6PrZi6bcUxwZKDIQInP12BhwUHg0zZ56aDW6I9&#10;/pKJfdIcCBa5flrgctDfCGs3A9Zp/opfrv3fvPL2v/P21lc453uCqsZiiipzKBUgKB2NJYWZZGco&#10;/QnSsi78WPacEUK6XMOpiV7ki8otzgoUNeGPu1IPZL2BM37mKvAc9DYRMBhj72uJxWldse7ryL96&#10;gbBCR1wSrYmqcSeu3p/IGh+CL3oQViBKwSvkIG6BNjjLi7m678NPIOAvQRrgKSrBw5pQH1silaXe&#10;fQ8RFnAEv4DjBEZ4UnKlikvt1wiNi5Qv4khYhAsRoigiQu0JDzlCWPAhYqNOEBZ4GB+P/Xi5WuF1&#10;bj8hAhhPef0zzmY4C3gsjmiJTTHCxnEfGhbqYluU3aa00LHYjrbxRnT11tPSkM+zlX4eTgsMprpZ&#10;Gr/B4zkJRAmkZQm6B3P3RXr3qezD6L12JkXBrAoYFCh8MD3EV0onX4nIfgHCe1m+fJodyFNRC5PB&#10;jowEnGL2vDPzEeeYCXNmIcqNOWnTEa6Mh4uFCD7LuMBiJsGHRznhLKT6sZofzrjcnqrN5ll/u0BB&#10;AKAMZ4qteSDt0VSvqsNzYfyWWIcuUQlKNeUdHgkMHs72sjwtSmK0UyzODVbknCVRPotiLV6IbXiy&#10;MsLSQr/KLjx8LIGvzIpUpkc/GOGJAOOZqIZnohIerIyz8niUWfldlE7HxeVRVuS5D1cGWZzt4fdf&#10;PeEff/qU//rjN3w5+SmNTm007m+lTmR3hWE9RZrVFGqUSLAVS9YvEztQIkFURIpRHe57L3NwfxMm&#10;cr/5O0kEa+STZVBMklYBqTpFP3YcikLIFiDkaWZKRk4iTS2OVPV4kjXiuCBgCN0mAJAWvC2IwC2B&#10;BG4Nxm9DAIGbQgjfHqMCQszOZBUUUnbnka1VJq8pVkTsSqkol0rDa1TrXadCt1XAdYVSvR9btloF&#10;KTsuEr4xGe93znN6vSuWr9li8uu9bP9fu7B58zDeO0IETtmiLGop17ouKqHn/4NCk/EIV02muGEi&#10;UDB7wF2Lp9xXZmbafMzIIVEJh75i6ch3rJ74M89D/s7dkGkuuESTWhSLZ44jJ5P34ZRuhU2YDrtP&#10;vI6+8zvYBGsJEPaJHDfA6OxGLL20CC12wzfjDC4xRzl/0Vs1D8HOx0iC0ZmDgdronngb9YNvYXJ8&#10;B87Kwsgi24MTJShFqYamBhGTGU1idiK5hdkkpiaRmJZIXFI8SSnxpKbGkpYUTk5KGDnJwZSIJS5I&#10;DRBbEUh84lnC4x3wEmVyxMNAVdLsl+GEc/QhXC8c4mSIOQNPmzgeakRMpSs5V8PoXqmjfkR+00IP&#10;oosECiFhhwgIsiUuzpH0FHcigu1VKzufD7Qn2MuWEGmhqmbD+QC5L/AMoREBFNVUU93aSrBAwcX3&#10;FAGhJwk/L48HHyQk0I4w+aIRIcrrHCTQwwp/sRVx8tpR0hS4+AoQQsIFEH6HOXTCRDXX4YCDJTYn&#10;rdl/0kzVU+vkcRA//+PcvlkjUlvpN+iU4JfMK8e5sQ6WJm5KJpZMOy1ZV7LynEjw8b4bjN1tZ36g&#10;m4ej9/hgZoAP+68yXxbDcoYP31TH8llBKI/FrixHu7EgAf8gwZfHKYEsiWVZTfJjKd6X2QteTCqq&#10;IVYgkBbGYmoI8+lBTIv9WCqM4F5GIJOXc3g82MGiMtIhNmBFqaSUz/BA2uqkqAQFCqMCBcUaiJpY&#10;VfpBBCBzct+CQEHVhm+qhkSV4dMny4O892SK56IA3ntvjoePlGHIcR49GVXNfnzyTIGEHJVO1weT&#10;qolQK09GmBcQLCwJDBb7UVZlWhJg/v6rx/z9jx/Dn3/P7xa/oNmthcuWdVzaW0ORfhn5AoACzXwK&#10;dPLI084XG5BHrtiBNMMq/MxqOGJWibluHvqvB+GvkU6SdpYKDGmaBZKps0mTYM7TyCZfI4t0tUTS&#10;d0vTlItXPY5Y9VgJ/HD8NwYIFAQM20Px3yRg2BwsCiKCKFEKUdtEKWxLIkk9h3SNi/L8IoFCGVlq&#10;YlHUlZqGNqrF4ihFS0Va9ZQbNFFl3Kqqg8jWrCRhVx7nd6XgstkL2zUHMXjZEI2faWDwSyNct3mS&#10;pJNDzq4qynZdpULrprxOJ3UGvTSbjNJqNME1g1k6jVcECi/ot/qQAeuPGVTWdLD7UrXvxMrxf7Cg&#10;TA+PfY+qqDpCo/yIrQ7ENecgTlnWGLhtwtRzG9aBWpyJs8A2QAu9U29j7aXGibC94t0DuFAawNnI&#10;o+y2Vor53iG3NQ77sD2YuGzGJdkKv+zD5LWEkFDigeeFY+w9acwBV1HiqfH4JqUQkVVEQHwOEZnl&#10;FFzpoqTlDqVNXTTdvEVGbjrZ6VHkpYWTq+wlmR5MsVzX+Rf98Ay0wMnfDMdgC0KzXAjJccXaXUsU&#10;gyZHA/XxST+ER/IBkuo8SbnsS0yFO9FlbiRVBRBb6M1L7mf1CfKyEJuwn2CfA0SHOpAS50JClBPh&#10;/keJDT/DheDjBHtao2wcExJwVoI5UKAg0qylFfdQP1z8TxEUeYrzUfaEhB0mSIAQFHCAcDlGBggg&#10;PC1JCDpIjKiQSGnh8j7n/ZU9JmwIDTqCl1gFywNamFmLxzpixr6jRhha7eSsuy1h4U709TZJwAxI&#10;0HcxPSoBKBCYERuxMn2D5dku8eLiyadvMT5wXYJQbisdjWIj5pTVn4Y6+ULO/aj9Iu+VhPOPzov8&#10;rTmTZ2l+PE8N5NO8aN4Xb/ZRUQwfFl5gSaAwEeXKckows/H+LCYFMZ8YzGisN2NJvgwrHZHpvnSm&#10;+DJ2JY+Hg+3M3r8uKkHUgEBA6fdQKimX5bYS/MpkLKU6cnFUmUuhDI/2CdCU0ur/gcLQDbFBiuLp&#10;EVtxVwWFxxL4ChCUkuaF1T4WV+/z8LkoiAeiCkQZPJLHH4uSePBwmLmle8wvyTkClGX5jZSl2FYW&#10;7vKn3z3n73/4CP72HX988huqT1VQs6+cOosKykyUmoEiyfLZ5GpLk+DPFxVQoFNMqn4JYXvKOLu3&#10;GEutRHRedcVLM44UwyxStHJEDUgQq2WJjM/gomauBHAmGbuSyNJMFSikCBREAYhqiNgRKTYhimiN&#10;WGkxhO+MEPVwnvAdUSooxO1MIWl3pjwnn2xRK7m6FeRoVclnqpPAbxIItKmGJav0lWpIsTwm16gx&#10;lr8NWyjUFxuhW0aCfB6X9Z4cXWeP1bp9GL6pi9bP1XHccoYEnTSydpZTsesapWqtojhEMRjcolHU&#10;QpvJOB2mc9yxeMLdvaIUzEUpKAu62H3CqM0XzB78nqVj/8Hc2R+YCv+Uhqh2MlKTybgchVu22Fq/&#10;XdiG6XMsygxbCbLj502xDzHgSJAOpyP34BZ3SDXJ0NbdTFW3s8HoLdIvxROU68ouuzc4GCrnxRnj&#10;nGDCYX817P11OeBmSFRxLDX3btM2+ZBL9x9Le5fCG8uU9jzl0uiXNM58TfvCl9yYekxyoViu7Fjy&#10;VRvDKFvTX1At8x4aKtByNyA88SgekQcIzXTCzssUt2Q7PNNtcIw142zcXtySrBh+r5krg1kk1frQ&#10;PlXO/Cd3ae0v4aVIH3OCXI1FFVgIHCzxdt2Ht5slPu4SsGIVIkJOERN+ksTo08RHOokl8CEmPorq&#10;xmZqrl5TQeGcqAfv0GMcd9Rj/6EdOJxWlk2zFgshNsLPlih/ad6WxPhYyXEf5z3NCffcywWxLQoc&#10;wgIOc/asObYH9TGz1MDURhNTWw1cvA+JHPKl714Tzx8o6w/0MCtgmJ+6LYCQ7DrVwcpsp9wnMBDV&#10;MDXSIVn5FvNKT/9gN8sjt3kqAfi8p47HNYl8XBXNs2xvvqq6wJN0P1ZiPUUpuPM4M4SFZF9u+xxl&#10;INSRu/4OdHvZc8fvJGNRXszEBXDNw5427yOUnTTlWtgp7uaEMtZUwBMJbqXS8ZHYF8UGLE9IgEub&#10;Hb7BjKgAZfRhXtSBMkKyMikWRxTD1JACL1E68lmVcmzleXMj8jylMvPhOEuLSoGSMh16kBEB3+RS&#10;NxOLAsSl28zOy28w08Ozx8py7/KeypyH1UFmREkpqy49lL+fCDi+/+YZ//X9pyoo/P7BZ9Q5VQoU&#10;yqiTVmxUSL5OgWRlyTaaGWRpZZOjmUOmhgS93B9rUkjgvotYbAnAeI0L7hpRREr2T5PsmybqIEM9&#10;iwKtPPH4+aIWFCikSKZPFWAogZ5EvKiGyJ0xnN8uz1OLIVqee0EjQf6W+7aJddieQKJAJU0jV1RC&#10;gUChhHzdai7qXqJQu55i3SbK9Fop01KCuZUakw7qTG9w2fSmqtRZGaHI1C4jXj6L+wY/7Nc5cGCD&#10;FQZrtDF4XZuDayUR7Yoia3cpBdvqKVFroFK/mUqBTL1xD9fMx7ltvULX3mWu683RbbzKoPV7TB39&#10;grnjf2Tm8F9YPv6fLDn+jcXQ39EScocgl0DOp3vhnnGIIxHGeGQc42y8HaejrCXrHuVM5D4O++ly&#10;KtwU74RjROX7sFbnFd7QfJXEihjSLyegd2wbhqe3sMdtCyZO60TCaxFRfJzMBj9C8t0o7qyi8v49&#10;aoZWaJv/WtrvqJ/8giuz31I18TVVU7+leeEbmsYek1hcRlpuMnm5sRQpLe8CFSXRJMQLEJNOccJZ&#10;m0NnNTnsboi9nzl+uQ44JpnjnXuQ+CvunLxgSnpTAG1ThUSVuDLxUSfP/jDFR39e4aUIT1OCzxni&#10;72aKv5ey/6MNXl7WeHrb4SPKwMvrIG4CCi8BRYDPIVEBjiSJp6lraeZibTVBcec54+vAWV87DCzX&#10;s13nZXRM38bKbjeeiu0IUjaaFXXgbU24QCfS24JoHwuipJ2X28EeAgj/g3i4WnL4sD5HHcxUQNhp&#10;uA6bY0aEilLo7qxRdZ4pZcmLEhCzAgelJ39+7Borc4p6uCaguMmSeGmlBHluWDKxQEGpYfh4UQLt&#10;Vi1PapN4ejGY5lN6NDjo0uNjxw0nK5qPmrAkqmEm2YuL+3fR7m5Ht6899SfNqTu2l6n4QGaT5Hmu&#10;h7lyzpa8gzrcjnPnVkYQI1fyeTDQzmOBgjLzcl6BgqJiRm4wMXBNjjeZljY1dFMFK1WNgqiIyeFr&#10;P9oe+azL8vfscCdTYkEezPfz/PEEK8r6CKsDPH1/kgkBQu9YI91DdXTcq6R/uIUheb5S2PRYKXte&#10;uY9q2XdlubbVfhUUHi718kexD/9SoPDn3/H18ifUu9RQZ1XBZatycnVE9otlyFJLk6wvAS2BnaIm&#10;mV5UQ8LuNDLNiog0y6IjaxJno2jO7QojXi+NDL08snQLSBco5GrlclHAUCAgyRELkbE7nTR5boa2&#10;vJZWOhd2ij1Q+g5EFYQLCMK3CBx2iF3QyiJeLYOEHQIFdXk9rWJRCBVkaYht0BRro9NImaiECkUh&#10;qKBwVQWCGiNpBu2qwC4zELVgdIkkURneW8Jw2OCIxVoLjN7Ww/RtA6zftCRoV6jK6uRsr6JEs55C&#10;jRrK9RppMr9D054+Gg0HadUfo1V3ipvGS9y3eiZgeJ+hA18xdeTPzB39uwBCjl6/ozdikVCHCLz8&#10;HfHLcsA97YioAjMBgh3HgqzQObQFffvNWLpoSgAa4xl3nPAcb36+5f/HTsstYhGyOCBJcMf+t9A/&#10;sRlT522EFjpSeD2KzCu+BGYeIU6sSXx9GqGVFym8P0zKjX4Cy5sJqxCVNPyQq6tfM/Y19H/wdxru&#10;L5B6sYKY2Cjys+IoUZZry42iqlTpa3Dl6FE1dmv/lBMS19HZ7sQW+RNT68u5zENE1boSXHoSM48t&#10;2PprUHkniWPBe0ipDSapOoTi9jReCnUzIsjNGF9pPhKkfsF2nHQ2xdx2J4ccDDgnge3ldwhfCVwf&#10;8f+OZ60Ij/LnyvUWSuprcQ5wE/9yirP+hzA/qsFWvdfRNNuEgdUujpw2x9XjIJ4edkQEO6h2nwrz&#10;txZVspdQRZl47BVLsp8gH3kPTxsO2RsJ4aw57rYf7X1bOHzGjMAwR/r7WsQeKHMTRIZLm5FAmhlT&#10;Aq1dWoeoBFEMC+Lp5wUaoiIUL78oKmF24AbPJPg+6m/k/cZMljN9mE5wYjDqFI1n9nDL8xCNx4xZ&#10;zPRnJkOgYKdGj3zObv9jtLhYU21vynicHyPR3tSc3k/lKUuKxNp0RjhzNyOEqYZCHg/cFCgonZw/&#10;fj5FxcyOS5CLalHmR0wNd8hnVdSMtIlOpsdvMC2fd16BgpyrDFcqz50du82jlRGeP5sSKAyx8niQ&#10;2ZU7zD66w7XeMnKqznNzoIrRmesCgTs/Tph61M/CYg8zcz3ynAGeKCsvqaBwl++VlZf+KFD46+/5&#10;ZvlDrvpcoXpfMdV7CykyyJNAzhYopIg6UDJ8Osma6aTrihLQySJRbEDOgUI+7PqWUNt0HNZ7EaWR&#10;RKJWpiiJPBJ3pEoQ55CrAEFNUQrpAgWxAkr/gmYWyQKHRHntZC0JfFEXyXJfkno28TszSdbIl/fL&#10;J2VXnmq2Y45WOXnaNWJdLqnmNRRqNYhKaJPMfp0yzRZVK9dpFRtxnUvGXWIBbqqKmPJ1auR1C/DZ&#10;FiFQcGbP6+YYv23EnrWGHFizD/fNXqIk0snTUfooysnZXSYWpI0re2+LWrjLJf17XNszrVILyo5R&#10;ffuf07//fbEUnzJw4HdMHPwTs0f+xLLHn5m88DEVwfXkpCfjFnMQ79Rj7JNMrH9kF+pWW1RTA8xO&#10;aqvWItnjoIZL9HFC83x5XesXuErmDpHbB7zMsPYw5HjIXjIaQsltuYB3oiTTMAv8047jHCPKI8GH&#10;6IZqykYnaX7wnLqpRTpXXtD7/Dfcfvo141/+N2Mf/52b409Izy8nKNCfxJgQ4uO8SU8JoCQ/knix&#10;/Tb7d2BmvgEnz31klIaR3xCPf8450toukNoUSvxlLzzS9uMsViIo2wEbdz3iSgJJqgolusSHl0Lc&#10;jQnyNMHfR3yG915cA/Zj72qK4YGtEuCvYXFYA1c/O3wDj+AfbI/zOWui4gO43tNB0eVKXMO8OO17&#10;QlXiaXxIHR3rneww3YyGuRqae9WwOGTEsVMWODqKClGGMwNsCQiwEdWxn0Bfa0IEFN5eB/AUVXLk&#10;lFgIaRYnDNE7sINT7gcIj3alt7eRBVEJcyLDVdWA4r9nx5WFU34MrtnJG/J4l6gIsQ6T3eLjb7I4&#10;LEfJvk8kAB/drFAphccFIYzFOnIv8iTVJ4zo8TvGNYHcfJYfc7m+lB3X4booiHJ7fRqdLbksn+VO&#10;sCO3xR7VnrGm3MGcxnN2tPufoC89jNn6Ip4NdvJQqaicvS/BfovxUQGBAGBGlMzY8HUmxSYoIJid&#10;FCshn2V89CpTE9dV980pQ6yTt38cuRDroAw7Pno8JiphkIXV+yrb0DctgdGSRE7tebqHa+W+myws&#10;9ahqEVYECAsLApUFsSDKxjHKAq8CjNX5W/zw26f867uP4S/f8PXCc9r96rlyoJQKkyxKjXNJFQmf&#10;sTNeAjKdTAFBlnEByaIgsg3ySdgeS9XhcgayxjhnGMapzX4ES7aPVc8gUdREqqYoDb0iCrQvCliy&#10;SZesn60hoNEulMyfr1IeaXJuihyVfoNU5T7tIhJ35ZKhWSLnlZOpXixgKSVLArZA78eKxWLdZoq0&#10;mijVvUaN4Q3qpFXL7VItSUAaLdTq3+SycbdqZKJQnqMMk7pvCuPIWies3rbD5C1jLDeY4abjQqTR&#10;BbEsyaJuiknalke+ZhXVptcpEshU6HZTbyRKYc8s7aZL3DRVOhyf0Gv5Lv02XzN76j9YOfOfPDj9&#10;Tx65/5OFC9/SmTxETGC4XO82BKadZO9JTfRtd2PnYoW5gzGbDN5i7wld1VIDx4LscLxwAgtXE85c&#10;sMfkrDZHQizFIriqOiCdIm046GGCx4XjhKQ64hlznHNRLhTfvEb/R98y+e1/c+ejv9P59DvGP/8n&#10;Qx//BzcffMfoF//NxBf/4vbSJ6SV1eHq66naSzU51Z+MtADVcu8Xwpywt9Nlj8kmzoq6j0x1JbbA&#10;T943ipvzV0lviCC6zJmk2nMc8d2NU4Q5+06rE1cQRGJZMBdKPXkpwEWUgkgbb889uPvu44ynGSc9&#10;zNhnr46myVqMhYQHj+tx0F4b68OaOIlyOOt9lLBEZdgkhtM+pznrdwqnoJMcdN2P5Wkz9h43Q9tK&#10;hzd3vMmrG19mu/YGjC00JOj3cvCEAYdO6GF7VAuHU8Y4iTXxCbDnrMh2GwdTLI+bYibvt0H31xxz&#10;tcI/7Ax9A63MT0vWHFfmEogamL0nQXhPNdQ3If58uK+VaVEOirVYEkUxPSiwGOpkVc5/V0Dx6GYl&#10;jwUKH1THcMlRl8tC9Jshh7gXfor64yY8KTvPcnEwV/0O0CPA6A51oNntgMDgFPfDXRiIdmc8I5y7&#10;8b7cifdmKCuMnoww5ppKeKEUKYlaUD7XtMBqUj7T5EQXS/N3JfjbmRy/ztSkfMaRRvr665iYusrw&#10;WDOTUwog2gUMYnfkcy7O3Gd1aZhHj5S+giEWVuT7PbjD+PJNrt4vobo9ld7pK4zOXWV0vI3VZYHI&#10;Si/LS3cYE/AoKzory7Upw5FzApw/CRT+43cfCBR+y9er79HqW0eXYxM1ZjmUCRSU2oIcCZpczWRy&#10;dLPJMS4iWS+LNF1RAYbJJBnFEmQQxpldvrjtCCFyVwJx8pxotSQSdqWSqZkr2b2IQu1igYPSR1Go&#10;gkKujtJxqIwoiDrYlUH89jQSdoot2Z4j6qCQbLEKOVqV8r5y1CgnW72SEoMrVBi2Uq5/VWzDdVEJ&#10;7ariqlqDDoFAF9ViGyp0BBS6N6jQviZQuC5ga1LVIji/E8ChtWc4vOUEZmvN2b/RijDrUG4n3OKC&#10;YRyRu+NV71+oe0kFhYLdjWJBbtNoOkqD4ThthnP0WDxjyOZjxg59ycDB39J34LeM2HwjSuEPrDr9&#10;lYXgb+k4P0xWhKip0hBOB1mgYbUeGyczzI4asM1wo7QNGB1W1IIZB7z3cShYAj/IGvWj2zFx0cHa&#10;2wQDh+3sPbObEwFmEisGnPLbh40oVpuz5gIZa/wz8qgfecHtZ/+g/dE/uTTxLdWDn1N671Mqh77i&#10;0uQ3XJn8nKvT75F9pQWnYC8uSHKKS/AiIzVQtRdE7Hk3gYIhlvvUJRnv4XyiK1kV0dR2VdCz0EVm&#10;/QWxLMFE5B/nTKghhoffxvTIdsJSPCloSiSiyJWXgpwsCPGwxstdJJe3JblFgYRFHuesWAhXV3Pc&#10;3Pbhck4y+BFN9h7cjb6NGmbH9Nl33BBts21ome3A9KAhWvuEnDa6GBzQxdBGX1SCOhs01gkUfsUr&#10;G37F61tfY5fRdizFImzSepO3tv+SrTpvoWa0Ab19O8Vu7MZw/24OOlqw55iOah0HmzOmnBFYDIy0&#10;SzYUzz7TKxlYMuu8QGG+VyyFSHUFDCLRp0e7xL8rw3+iFpSj+PSHEqTvyjkPbpQxVxzGV1eTWC5x&#10;4+mVAB7WBfKiJoJPquP4oiWZz66m8uJKHCvl4TyriuFhYSRPLl7gaUkCc9nn6U8PoicrhMZ4N65m&#10;B9GUFcxoazGPh26yPNT1Y4nzpPL57ohS6BIrI1AYv8a4AGBg6BLt3QV09ZcwutCsCuyx2euMTYrF&#10;UJSOfAdl+vbK4hAvns6wMNensgTLj+8ztXKT9vvF9ExUM7zYTO/oJSbluQtil5RVnmemBSpzd3ki&#10;MHn8QJpS5LQ0xHdfPeNf338Cf/+aP7z4nKbAK7SfbaXBqlwycg75Erg5OunkaqeQKz4/U6uADF1R&#10;DXviSLWKJuFgPB56ATjv8CNQLYzoXZFc2B1LjFqCKIV0srTzuGhQJkqjmByR8bk68nxREFnyutk6&#10;uaSoZZCq1DIoJdCiCpJ3FJKmVkKGWqkAoUqVufM1q7moWUuJTr1qSnW5dqsog+vU6nVQo9fOZcMf&#10;7ULN/wCiRr9D7EQrJcp0aoPLJGhdxGNLEEfXnsB23UGs1h9g/2ZbEp0SeNKxSLxNBN7bvUgQNZSl&#10;VSoWQkC0rZYKzRuqBV/azWfo2f+Y4UOfMXXkG9UWcm06i3QZPmVg3+dMHPmW+RPf8dj3j4xdeER6&#10;QCZh8v+v1BYYO+xkn5Mum8Quv7X9FQz2a6Frq4mu/W4OhxzA0ncvumc0sQ605Oh5OwxOaWDtboB7&#10;7CFSKnzIqfYnq1y8frYn5zMDCMqIwi89g+LuYZqmP+TS1Mc0zX5FRe8zLo18SvPMN9SPf07r9Cf0&#10;LH9AZfsN3EK8CI/xITU5SAWE0otxJFzwwl7i0cJCPsdRY5JEPRTINVzRVMjd6W5JLvl0DJWTUOiG&#10;V/QBrE6pYXVaG5dQewLSXAgvcOOlYM8DeLtakJjoTGllBL39Vfj5i5z3tMDX2xpPd0u5LQrCxYQ9&#10;tjtUkknfVovdplvZabARMzt9dOQDaJrvVk0D3SyqYO3ON+X2Bt4SpfDWjjVs093KBvX1vL751wKG&#10;zWhb7GKT9tv8asNPWbf7DWlvoma8jY0aa7E9bckRd2vMT+hjZKPOoZNm9Pa1sShQmFY65ZQqwTmR&#10;27NylICfFr8+o8wpUIJxRLL0sMhyAcSi0rEnnv652IrljkImLvrzdUc83/cm8vu+RL7pTeHb7nR+&#10;25bOR0LP9y5H8V59DA/KQlguDGY5J4ipRC+GLoh9iXKmI/IsnSk+tKV6cTnJg9a8MIZbi3gsVmVB&#10;wDAt760AYVLee2lWWcSlm/Hhq6IGWhkcqqd3sJrGjjQG5i4zvtrGwhMB12oX46IiJifk+fLd5mf6&#10;ePJwShRHL1Oz8l2XxSY9vEXXcCUD81e4M17NnZE6ZsRCrDwUuyBqYXm1j1VlefflQdUCMsokqier&#10;o/zht8/4rz99wv/9+zd8//5vaQtuoca2kuuH6qk1LZPMni8BnCHBLIpBM5MsnTxRCYlUHMvmt3c+&#10;4NG1JfqK+oi2jsNnRyDn1aKI1oznglKLoJVOmnbuj7MgNS6StjtPlIMoBAFDpjKSoZsnUMiSlkue&#10;frm0agFQFem7SlR9AYV6deRpVJKvUUWBeg3FWpdF0ous126jUvu6ShFcNrzFFeM7KmVQZ3hT1crU&#10;xUIIHMoMWuW9qiXYBQpbgzm27pRAwZYDW2yw3GpNdmC6/J+PURNYiLeaF2mmSgdpKclbiykT8Nw8&#10;MEH3gRlu2y7Rab5Au9E8XcYPuW38lLv7Xqj2lnx46u+sOP6N5TN/5v3gf3I/YJ7Aw0E4ex9np/la&#10;DnrvIarID9fIE5z0OqRSuLuttmPtac7Z+GMYnNXE0m8Phi7amJ7T5VjofnxSTuCffBzXcCvOBe3F&#10;N8qO0KSzJBZGUdJayeVeUTBDE1wanCPr+gAXKjuIKblKWH4j3qk1uCaKMorOlvdMwDvqPEFR/iQk&#10;hZCeHEJ+ZoRqPoQChSO2+lhKTB48qE9ObiSt10qpvFJAVXMhTZ3ljC/dIKs0GEdfcxzclWUL9CUB&#10;m6Bm9Y6qA/UlV5E72eKn78tF291bTF6hP+fOGePrJcrBTT64+H5fP0vcffZic0IH/QO7xe/rsMtE&#10;DaP9+mwTEGzSXMs6tTcEEpsFCutZv/stdhluZZe+gENvC2py3LBLzhFA7DDYxBbtd3hn1xoBxmv8&#10;+xv/Dy+LknhTHvvp2p+ja2VAcLI/5scMVHPUrQ4ZMShZf2bqLhOj3QKBW6rFUJYFDAtiF5SsPDbU&#10;oYKFYi8mh24w0S+eXRn/F1//cFJUxo08psv9+KEvjT/1xfLJzUAWxVP1px+nO+Igt8Un3gi04Hl1&#10;KI/LQxlJcqI3/JjYhyO0ue+nwc2KOo/9tEU70pboRnt2AO2FAtDLWawMXmN6QBSBfIaRwXamxMYo&#10;oyQj96+qqhlnJjqZlMC/3VvBlavJXLmZRO9MOVNP2pgUOAxPNTE9d5ORkWuiGnpQJkHNLwyw9OAe&#10;EwsdDMw0MbjYRP/iFTk2cn/qCiOzV5mYk+/3sJeVR30sP+znwWNlhecRVQXk8kI/f/j6Gf/xwyf8&#10;49uP+OPjz7kT18OVw5e5bFZGrbEyd6FIsm2+tCwK9PPIMcwmwziZwkPJ/HX2a/7jybfczLpC6D5/&#10;PNV88NkWSojmBSL0EgnXSCRawJAgYEjRuUiG2IhMaVkSpBlaOQKKTFEJ2apKxbitGaSLUsjTrSFL&#10;o0KsRo2qXfyfViRAKNNtpEapYFQmL+mIItDtpE4kfp3eLar1flxboVYeqxEVUWfYIZblMrkCmgSB&#10;kMe2MJx2uGP3ji02AoTDWnbkhCXxoHdUPn8jnhruRGgkELExheRtxTSa3aXn4Lxqpmiddi+VO25R&#10;r97Pdd057pk9Z9D6QwYsPmXywHesnPkHj13+wbLL75mKeE78mWTVNgTHvA7gkXCagmspVHcWUN6W&#10;R2CCB0ZisaPFl9tJwCs7OBs6q2PupcfhYHOBhR47973OVqOf4xpqSUFNKBnFgTTcLKTtjrKHSjvN&#10;97oFGsmYn3HmZEgUgSl5eITF4xocg3tEAs5h0dg6u3LglAMn3U7jF+hKbFwgMVFepMQHkJ0aTlpC&#10;oEopWJrv4qCtNhERThQWxZCdF01ccgBp2WHEJnlRIXa6VFSysgHtGS9rTkjyt3aSRHxyOy9VN8ZL&#10;BsugtiWBnCJfAkT6uLkZ4+9jgZe3hXh+E7z8zPAN2qfa8/6oixVn/ByJzIjjrO85AYMh6sZb2SqW&#10;QNN4M1pGWzAwE3CY7kTXeDvG5uroG+9E33AnO9TXsVlUwWZ1AcLml3lD2jsCi1c2vML/89q/829v&#10;/IzNejtx9D/FgZN7eWvry/J8LYYFBoo0V5ZBm5CsrFohSQJvQunhVzy8gGFCMvTMRA+jA9dVRUxT&#10;ohhmxVsvjzazKNJ9UiTbd/cS+OP9KD7rCmKhxpnBvNNMFniwWuzHXI4rD8sDWSkJZKHAj5kMTyZS&#10;3BhOcmEi04feZDeuxZzlZro3bWneXM0P5U59JhM9lxm738LUaCejAohFkfOTAogpAdnSlHzmkU7G&#10;JOBHx5sEukWU1odR3BzCnalyOgeLGJyuZ3y2TaBcz+LqPVXB0vzyfVaeCFjmBAaiLDpHiulfusTo&#10;oxbuTtWJnSjl3lgDE4sdrD7pZenRPVWR09KDQWYFlspGs7/54iEfPJ/k6cIwE813aQ/roN7uErUm&#10;pQIGyc4GpZSYlUgWz5IAEythkk26STLndX14cX0avv6zfM98nLXt8NP3IcosmfQjJVR5ttIYeIuO&#10;8EH6YubJsagmVj1HNalJGVXI0laGLAUIu7LJ1hVroSMZeoeokF0CIZ1ainTrKBKloDrqSJMAL9Np&#10;Ug01VollUKBQrd3FJb0e6g3ucMnglmrxlSrda3JboKHXJvZHgUIlsRpZnNsUjMMGJ+y3HMFuuxUu&#10;B05wqaCAuXt3ac2qxMfES+yP2Ig3z1NkeIXLprcp2dlB6fZOSrZ2cVlrkFv7HtC77xlD+z+kb9/7&#10;9Jl+wh2Dz7iz53MBw1947PEDTxJ/R6VYsGPHj3Lc8zCHffZzOMCc40FWnA09TGiaJ95Jjpw8b8vJ&#10;CzY4Jx/CKdEOpwQ7/LNPEVsm/v+iGxGZzmSUBVLZnELvRBtdQy00d1+mT1TiwNwYAReiCImPI61I&#10;rpVLl8gvLqawoozCmgqKLsmxtoic0iyy8gXgxWnU1l6kqiKLmopMGuvyKcyJ5oiNHnZiZw4d0GLv&#10;nk2Ym23FxkYLy3272WOylX1yLC6K4/r1Usqrkwg8fwrvEHt8Y49j6aLOSzcHS8muFN9RJxdrXTge&#10;fnsFBmaiEozx8dtHRJwDUXFHiUs8TkD4YRw9DxGbnUhj903ic7NwcD2Jma0utscNOWRviN0hPWwO&#10;6nLwkAH7rbVwcbHlxPG9OBzbw7GjJpju2Y62/npMLNTYf8gQEysd1m59g1+s+RmvrnuVV9f/T9/D&#10;UVNefevnmFvpsygeeUpUgLJQyeyYMhW5W4LwptgGJRBFfouFmBILMT6iwOEmE8PtjCuVhqMdLA43&#10;sHq3mPEqf95tCeI3t8/z/vUAPr+bwGf3sviyt4DPrqfzQqzDRL4PM0LvsTxvxnN8GBUYjOf6MZjl&#10;IwAJ5p6AoEdae24Irfnh9DTkqFZgmhy6zpyqX6CLuXGxAsM35b1vq2ZuTo/eYnjgKmNjLWIVGrg/&#10;UkF5SzTlzdFUt8bR0pXF/dFa7gxUMbcituDxXSYX2hmavczocj39C1V0TVxk7OkV7s5XUNORyJXO&#10;TO6OX2L+iUBysZ2RGQHhXBejU2JdHgywLFD45jdPVRvOXq8vZ+jSLS57XKHSopJ6s0rK9IopNi4j&#10;2zifDEPx20bZZJrkkGmeSbJVDC/aZwUK3zPb1EJjbBZTVQOsXnnKUNkC3TnjdGaM0ZEwyv3URQrt&#10;G4nYnUGy+Psc3TJpxQKFPJJ2ZpG8K0dVmJStVULKjgKVZSgUEBQrRUoCiEJlkpN2vUChWTXkWCOK&#10;oFJbwKDVyWUBQoPhXap1bgooRCEoSkG/XexEM+UGjRQYVhGzOx3nDQEcXXeG49vsOaRmxXk3H1rq&#10;iqkpSaWhoJBgWz8c3jpNxK54geAVsrddInej2JRd92gxnuOq6TK3rF5wx/Jdxg5+qupwnLX7I0tH&#10;/8n4we+5t+8Llhz/wIdJ/6DOrwMLI0vMD+7B6Kgme5w0OBN5gPMF7kQVeOEQsh/d41s5E2tLTI0P&#10;ee0XcI63wdpDk+OBxrhHi11IPiMBH0RJfbrK54+J7btYU0CysuJSfRXldVU0XW2m6/ZNbnZ10H2r&#10;nWsdjTS0if28Xs217noarlbQcrWGjpsNdHU2c11uX79aybWWUmrKUjhzzAxrUQrmJpuxMN3EAaud&#10;HLHT5NghHRxP7sHdxYbCggtcqRcr4maD7WH5LlbKSlCvYnh4PS9VXU0iqciLK90ZRKaf5rS7Hh6+&#10;ZgSKYkhMdyIw4pAohb3yZH2xEFY4CRTis5OoamsjNicHu1NHOHrGCmf3Azg6meHqaikg2IfzWXMc&#10;T+3B0/UA7s77cXeywsvlAGdOmXJMrMGJU2acc7fDykaXd7YIDN78Gb987Ses27aGrRqb+PXbv+RV&#10;AcUxByuR08oip8rIg1LJKKpBsvK0BL8y4jApamGwr40xUQZKR6Ti55VhycF7LcwMX2dpuJnZzotM&#10;XYlirMyDmWoPVpqDeNKZwHt38/mkr5JnV7OZropmpCycieoYxiqiGC+Xv4sj6bsYyt2LIdwuCKNH&#10;vN/t4gt0lyfS31ZE/80qAYLYh1GR8tN3UDadGRHVMDkgUOqTzzPeK493qQA2NtIiFqGeobHLDM+1&#10;0nb7olwEMdQ0JzA4Vc+9kSpG5xqYeXBNVEAV4w/qmX7WyNijWron8xiW4/3FCmo74rg/U8vSuwKE&#10;5WvcHamjq18uituVjE53Mbso6mT6Lp9//oBvv3nOneuN9JRco8GzRQWFGpMSsnalc8W+hUuOzTR7&#10;yG+XNM2UBPhc/jLzlXN82vsUPv8TT2/dZ7CiSX6jZ4xUjdFTPkr7xQG6iiYYrXvCbN2HFJy8QqRW&#10;BgnquRL8ChCUuRG5qr6GDI0C8pU+Bd1yUndeJH17IXm7qyjQFAuhVSNguESxjgKFph+LlFRDkD/a&#10;h0v6t6kXC6Gs16gs9X5J9Zicoyp7biBLs4QLu1Lx2h6K0zZ3HDbb42R0nLL0LJoaLpKdHUhCmC9R&#10;Z4I5ueUkEdrRqpWasnfUcd1yhjbTBVpMlri65yG3bD6k2/I592xeMGSn7Fj1NfOHf2D+5F+ZdfhB&#10;YPEtK/5/5HrgKDYGhzHeY4SBrQZmAgX3pMMc8jXENeaIqiNxo/kr7D6seHNTIkrO4Z91HLd4aw64&#10;qmPnqssJb3MyKyJFJV6la7CL7qHb5JTlqyYW+oUFiayvpL1dro+WemqqS8jMjCc6JoDwSE8S04JV&#10;LTrWR5J0sFgHpUYhlIT4QNJTQkhJ8CcrJZhTknwt92xj356t+Hsfkse8uRB5iuQEV+IuOBHsfww3&#10;icWDdjoYmW7AwFTZ3WoN6qavoWn+Bi+FxDuISgjnUmca58IkoMX/nE86TmquG37hB3Dx3cv5C/Z4&#10;y5dxct6Ds8dhFdUau28Rm1fAIcfjHDuzH2fx3a4elpx12sO5cwIFZ3NRG1a4n7PEUyyH29l9eDhb&#10;4nR2Dy7Oe3F0NJPXs8ThpDk7xVK8JtZBQ2cLDo4CCjszfvnrf+cXr/4b+6wMWF4aYFoysbLeohJ4&#10;86IQpoc7JODaJSA7VbAYFyioOiLlHKVYSFVJKD/8w4kO+luyuVt9gfGGOOYFgtOt8Qw3xjHSnEpv&#10;bSIDtSkMXU7nXk0Styvi6b+URn9NKsOXM+W8XIaaJSjbChm9WkJ/80VGblQzLwplrF+8vQBhVt5f&#10;mfk40Seqpb+dObE7UwOdLE7cFYDd+lG1TNxgbkZsxdQ1RiavMSTSsX+0gWtd+XTdK6Wrr5jBmcss&#10;PL1Bz2gZtycKmfugmfGnEvQTOQyuVnFnuoTu4SKmH15j6cUt1UhGV1851U2ptPdUMTh5k1v3BILz&#10;/fzmq6f85svH/PWbz3nQOUODm0j0fZWU6OVJ4KZxP3yUpfKnTJYs0Js6Ql/qJH3Z49wrHOB+2V3u&#10;lt2gM7+R7oJWFjtmWel+yELPUx70f8yLkW/4aPxPfDP131T7dhCsFk/87izSd+aSp1OiAoICh1zd&#10;Umqtmqnc20CpYR3Zu0rI3VnORY0a8pXqRd16SnSvUKEqQf5xrkO5Zquogw7VyEO9/i0VFBSFoNQr&#10;1OhclfvbBQqN8h5FxKpl4L0zjHPb3XHcdhJvi3N01NVz994V2jpzaa7PJzUgCtt3rAjU8CdoYwRl&#10;xq20mI/RbDJDu+UDrls94I79B/Sf+Jj7R18wJseZI19K+5qZU9+ydPbPzNn/gckzv2U66SMczTzZ&#10;sUVN1Zf2hvYvMD69nbPRtrhLHOnZ72Cd6ats2ffGj5u5umtxLk4ZahSlXepOQMpJLE/r4BfnTERa&#10;KG132rk10sv1e90k5GYSmRxHVHwUGemJlFzM4KJYhOTk8yQlh5EttiAnL4q09BCSUgJJTQ2R8yJJ&#10;T4uQo7KyczQlyqaz+RdwOWOJ5d7tog50yUwPpKEhi+raeFpasyktjSYjQ+CRFSSvFcj5KCdVPcMx&#10;ZSmDYxoYWG/kpdQcD6qb44nKduJcxH4Cko/hH3cYl4C9nPIwwD3YCp9Aa3y990swS3Z3O0SC0Kum&#10;vZ2wjCyBwglOuxzEQRSA6b7N6Bi9hYX1Dk5J0DsLEM65WHL6pKmqOTmac/q0kQBBGe604sxZC866&#10;WGNgvAU9w224eZ0UuBxjn7Uxr6/5pbymrZxzSGTwgCgFJdiVKsabzIk6mJagnBi4rqoIVLK00s8w&#10;cLdNzuliTB5TFMXsiDLZqIPhTsminWWM3Shm8X4NU7fLxXNeYmmwidl7jcz1NrOqWI6eK0z2NjJ1&#10;p4H53hbV/VN3Gpm538qcKIJFpTDpXhvLysIo4z2S+TsZV2onZu4zNyz25a4E62gP88PKZCjJ5H3t&#10;Aq4O1WdRFlmZGVeKrETpzHQyNq70M7QyMtHEwHg9PYOV3JY280Dg9vA67UM59MyJGlmp4va0HBer&#10;6Z2uZHylhcFp+dwPOhmZb6atO09aESOzN+gdapPX61atyPTVl8/56w9fwD9+4JvZT6k+XUPZXqX3&#10;P4NMvXT6Y8eZKF2k9+IIo1WLTNY+YKphlZn2FR7ce8bqrUc8ufMuz+59yOO+D3g0/D7L/U+ZvfOQ&#10;SQHEbNcLnt/9LU3ht4jQSlTVLuTszpPXLyVTs1DVFMWQtjufAr0qLlm2UWHUQImyCKtAIWd3Jbm7&#10;qynQqKVUu0E1+qAMSZZqNAsI2rlkcJM6gUOl1lWqdNuoFxg0Gst9BtfE/jSSJ68ZvUOUwo4Qzm11&#10;w13NhcTTMbTXXKGhNY+W7ky6usu4UXMJTzMnTq8XaLwTSKHhFVotR7hhvUDP0ceMnvuYcY9PuHfm&#10;Md1HFuncP82g7WMenvuWZfffsuj8DYsOf2DV9Xvm4r7AY+95Nr+2CzVl92iR3JstXsMx6hCHfCxZ&#10;Z/QmP1f7GbsObOKwnxlnJJ5Ohu3BPlAPv7RjROS7cdTbijXqr5JXm8P4wyla77ZTeLmS/JoyYjIS&#10;CYkKoawin/pLxVRX5ZAmQZ+YFExW5nmys8LJzxUQCBRSEn1JSwogRVqytDS5LyHOm4yUIFEBNpjt&#10;2YK92PnICGdqa9NovlYgFiSX0soEmlrzudpezO17l7k31MJdaZ29l6m7lktqaRgv1VyKJjnXnbNB&#10;5gSln8BPoHA6yAzHwL04BZgTHHsc/9DDeHvul6AWFeB+iLSCFCrFPgQmJnH47EnOnDuMwxlzdhus&#10;ZYPaL9mo9jKaRu9gLR7mpKMFJ06bS3Bbcdpxn8BiL2aWIm2sd2O2b6ccNdHU28RB+70cP2PD/kOm&#10;7Nbayhtv/YrgME8uFiWzujwkKkAUgVIUNPXjpCNlLYKJ/ms/zkQUECxM9rAwdYdRuW9KPP2k0teg&#10;ZPO+VtXiqnPD1+QogT3Wzry0BaWicEyCXM6ZHrxB/61G7nc3SADfZqCnmeGeFibuXWdUQDM93Mmk&#10;KJIBAcW4KAFl6beJkVsMDXcxOamMgtyX177FirLCk7I3hEBhYkCUjCgEZR6EMrtzVtTLomrOhlJX&#10;cY0FkfqjYikmJtuYnFPUQzN9owoc6lT2YnD5MvU9CVwbzOL+QjVX7+dwd6qGuSfyPDl/bvU2Q1PN&#10;YjsuCSBENczeZHaljyfPp1TrOP7mq+f882/fwA9/4DcTH1DreIlqqxqR8iL1tRKYubjMNxM/8PHY&#10;13w5/Uc+G/8D74/9hoW+58zff8binQ+YuPaC0WvP6WlaoKtlglsto3Q2jXCzcYyuK1N0lU1y+XwX&#10;0fopxO9MEWmeTeaufJJ35qkWalWAkLg9i9iNaeSol1BmcIla42ZKdC6TLzDIVa+mUOuyCgrKUu7l&#10;2s2UaSq7Ol0XRdBBrc51LqkAIX+LbbhiILflWCFQyFegsDMV7+2BeOz0xEfLi3yvLK5W13Ozp1rU&#10;Vjndd8oZ6b5JRUSBKIlThO6OJl2znAaLewKAeS4Z36VYoJOxo4aUrZUkvFNG7tbLFKy/TMqvSqjc&#10;LdbQ8UOeu/+VRaffMx3xGb5mcWx9TYvN27eiYbkTC2dDjgXZoGm3i3fkmn9F4zW2mL9DQKYLx4Ms&#10;UDvwBmZntnH6vNjnpFNYOhmzwXAd6ZVpkoijsPc6wZnAcxReKaP+RhNJ2YnkSHzl5cWTkCC24byb&#10;WAQ/4mN8SBTbkJbgR1zkOeKjzxEdfobYSCfiYjxJShBLEeNBssDC3dWGvWId7O2N5PlnKa1IpLYp&#10;R6xqDnmlFyiqjKNO/u4ZaKL+ahHZJXE4+RzF5KAG+nY7eCkp8RiBsXacDd+HT8wh3ML3cyzAGOfo&#10;AwQknMA7wh6f0EN4+9uoZMYZgUJGcQY1bQ2ExF9Q9Sk4OB3l0On9aFmps9VoExv11vGm2qu8JW2X&#10;yUb2HtTH1mEvFnI0lHM2qr/BW9t/xVvbXpbba3hj0y/ZsGsN67a9zi/f+DdeXfMLXnvrFdS1tuPu&#10;flK1FJmyecu0WIQlyboPRTWsyFFZi2C8V4JeoKDYiUW5f1Sy+pSAYXVKWcOgk2GRknMCgYmhq6Ii&#10;fpyLoASoYi9mlUzfJ1L+jgSkAEGZuDQm2b2vu5F7XQ2M9F4VOyCBL95v+P5V7t0SJTEgVmBI2fFJ&#10;XmvohkqpLCr9HZKhlaBX7Mzo0HWm5L2UEuepMVE1onCUjkjlXMVazCgjKPJ9xsX+zE53MzklVmdW&#10;wLZ6h8nFm/RPNLL0wW3aB/O5fCuBkUdXuD6Qz+J7t5lYEjs02sz0fJdqtOLFC2W152EevZjg6XuT&#10;fPjBLO++mOS7P33E3/7yG/jTd3wrULjs1ETxHmUfxgziJIjn6x7z/sgXzPY8ZujaMvcb57lzZYbb&#10;zbPcaJym7bK0xgWu1M9QUNRLYXk/F0tHKb40T079NKnlA1y+skjB+Zu47YggVpRClkAgVylh1ioX&#10;+1BIqlq+qk8hU+xE0pYMsnZdpMKwlkqTRsoMm7koQCjSUmYwKqs3t4lKEDiooNAmquDGj8pA9yo1&#10;oiBqtFq5rCWKQSxEtdiHfP0KonYn4rrRA7dtrvjreVMRepHHE9P09TXLb1TPnZ5L3JbrdKyllyT7&#10;BLy2BMn3LyNjazVpAoDzv0zG+9/C8XvlAvFb84nffJFC/SvcsO/n5uF+MjeXkfhGMcOnXrDq/ycW&#10;In9PnF0Bm9fslmt1vaoWx1ISpd5xNbZarectvTdELbwlluGUQOAga41e5m3jV1m/5w22WLwjsFjP&#10;Gr1X2W6xUbU1wkH3g6TWpBNZEE2KQMIv3o+Tnsdx9jlFULinSHtfIi/4EBurrLAUQpayqWxyMJmJ&#10;/mQm+ZJ0wYXUeHfSkkU1JPuQne6nat5uNpibbuOwxFtubrjYh2yuXM0VR5BOemEwFQ3JXEjzwuf8&#10;SfYd0cVYErSJrRYmR7UxddDiJR83PdxEGShQOBtogXv4AU6F7RNJZIP3heNEpbjj6rOfE05GnHDZ&#10;x1HnAyQXpnKpowm3UB+sjh1gv70l1qf2Y3rMDI39Wuy02MU6vXf46Yaf8IuNP2Oj9juq4qS9h43R&#10;3afJLqNtrFdfyyatt1m/ew3r1d5izZZfs2bTa7y69pes27yWl9/4Jf/2s/+FjZ0ZqytjTCujDwKB&#10;ZQmsH5diU5Yyk2ASACjTlJVZibOj8rjAYLhHMr4E5pKoi/GBZsnWIuPFHowpKkKeo3RSzggQlBWf&#10;RwUqw6IMpgQOi2O3mJZgn+zrYFxUgnJU2uxQlygEUQ0CnPG+q6IsRHkIEJT3ejjXq5rYpJr8JPZi&#10;YUYAMX2LMbEbc6IGlNvK/Qo0VpX5DbN9PFsYktv3eaCswbg0yNzsXZZX+yXIe3n4dEAUQCtDsw3c&#10;HLhIVqUX5W2RVF+L4/ZoNQNTLYxNtzM926kavnzwYJiHypb0q4M8eX9SrNZd+b36+PYP7/HHP3wC&#10;f/yOr4fe4/IpCUSTy2RpFRC4NYJrCb1MdT7l/s1VBm694P6tZ1xvnaP20ohkkWlqrs5TLMfMS6PE&#10;lvUSIxBIurxMfMtjotpWiGubJ1+gERfSysntIZxXS1HNccjUKlZVMKaqKf0KFyk1raXEsJKMXXkk&#10;imLI3JFHiZ5YBoMG1ZqLFzUuCRRaqdSVpkx80mmhUrtFlMF1AcJ1anWV0QhRDMpS7frd1GlepUSe&#10;U2BQRfjOZDw3h+GncR5fg0AqI4pF6fQx0t/GQF8TQz3XGW4XCIuyuXiyBM8150nbXkvW+ivkrbtM&#10;6ptFJK7NF2AVE74mg4BXEgh6PZHg1+PJUiuj/dA9rh24R/qmWkbdPuFhwg+kHC5n61savLNzI2t3&#10;vMU7OmvZZbeZnTYbMTousRTnhNOFY2w2f4MNAoNXNX8p7WVREC/z8+0/Ya3e66w3eBM7sc/l7SX4&#10;Jnlj7GCElVjtg152OAafIacyndySNIFwBsnp54lLEP+fEk5msgKFEArSw8hLE0shIMjPDCIz1V8s&#10;hQ85Gb6qFuR3FGsLNWxttElPC6S6JolLTRkUVESSdtGfuExPLA6rCQh2cNrbBtvTJuhY7kDnwE7M&#10;TxnwUqCTPl5iE1wEBmeDrPGIPIx7wjGcow7jE3Wccz4HMBbCGexdJ1l+OwYi960EAPvPHELL0pCd&#10;xmrslCBXKhrVLUQF6G1ki/FW3tZexyvbXuXX237Nes13+PWml9mivYGd+tsFAmvZrruJdTt+zRaN&#10;t1A32irWYwcaBrt57e3XeGXtr3lt3Wv86rWfYO9gzcPVcQmsHzPtjABgQYAwrSyoomR9ycYz/9Mm&#10;Bq/KOZ2iBG5IULdIMEumFjiogKEMW4oNUKYvL6hk/G2V9ZhSOgHFPqwoi6yOSPYdvcXzRQm2KQn2&#10;MeU+USUTdySIe1VWQLEkUwKYBzN3eVcC8oW0Z6tDqk5QZXr305UhVgQUs2JxlHUNlufuoqwBoQBB&#10;2aTlibLprbIPpnJ7SeAw38/KYr+A4Q6Ly/eYWbhN74Ay7JRORX0kkSkOpJd4ChAqaO8t5WZvNYPj&#10;V1UVjQ+fjbG6OsKSwEXZiv6JKIUHy8pO1YN8+/v3+POfPudf3/yOz++8oOao+HbjevK1i/DZEEau&#10;Wz2jdz7hxu13aev5kPrup+Q3TJFWN0JY0R1Cy+7jmduFe/4tfMr6Caodw71iDK/6WVxrR/G/NExi&#10;tZzrewlnnWiitdNJ1sgR6BSJbbgocCgiS7OIfN0yyoyqKTEQMAgQ0rfliUKopFjAUKiUOGvXU2Ug&#10;IBClUKEoAj2lzFmatkBBQFCr10WFRgfVWp3U694SS9Eukr9BNYcickcG3ptj8NkVQ4BBFLURtSzd&#10;HWem9y7z9+7zpHeOpx0PGMucodGhi9aDQ0w6f8GDc3/kofPvGDvyglvWczTvGabG+A5F+m3Ebywi&#10;/I10An8VR9DPYuRztVBv0SOQaGY58XcUnGlk7S+286s1v+anb/yETQbvsNfVADUBw4mgo/ikeKB5&#10;cAf/vvUlNpu9jclJA9YZrkXdeheHPETWHzdEd/8ulYJ+ZetP+cXWn7DbdhcnIhyILo/CK9EDs6PG&#10;HD1rzdFTVvgGOZGYqnQ0xpCXEUVhdjRFYjsUKGQm+5GfHUpeljyeEShA8CMrTdRF6GmO2ok6P6BN&#10;VJQLdZeUPoV80nL9CY87g3ugLSfdf1yX1TvSAc+Ik9iLCzA5ooXhEQ2Bgr0G3h6mOAdb4SZAcIs4&#10;xFll5dlgS1z89mNzSB0rmx1YHhT/f1jkhUiSXaa72Cow2Ki7lU1KRaP226qs/45k/De3v8Zm3Y1s&#10;0BIAGO/grZ1r+NW6X/C6QOHNza+yU3cbGvrb0DEVwOzdxi7tNWgZbWavtT5qOjt5/e03ePmtVwUM&#10;r/J/fvoSR45ZyYU/xuRYt0qaTyhZWoJ5+G6zZH7Jmv1iF1QTi5T6BEUJXBNAKLs2iXcXZaC0kXut&#10;jIoSmJfAH7kvCkAUhzKKsSDZW1EXc/L3yoRIc7EIU6IIlN2jnsz1qRZfVSCxOnmXJcUiiB1RnjMl&#10;sl9RB48XJesLEJT2ZGWAZwKEB6IAFEWjrNr8SB5fESgsz4oCkNdTtnP78TggQBnngbKNncDi4dIA&#10;ywKUudkeJmfku0nQ9/bXcLk5icAIO8quRDK2dJX+6Va6BRiD0wK7xR7m5D1XV0ZZlNddVDaKESvx&#10;7LFA6vEIf/z+Q3747lP+9fXvedbxiNqTbdRatpKrc1GyazhRZ8q5euMFqfVTxFyZJ7RqnKCKUbyK&#10;+nEtuIdTfi/nivrwqhzlbEEvTtKOJF/Do7If35p+Yq+MUdm2RGJQI146F4jYEU+aWjaZ6gVkKv0J&#10;arlkiVJI3Z5Nxs58AUMNVSbKugYV5OwqplC7khIdRSU0ih1opVrvGpVa1wQCN7ik3yl24bqqVWu3&#10;i324KcqhS47tFO2qp1RAUiqvFb01jcAt0YSpxxNhkMS9jDFedH7Mg6uPma6YYzpnkamEVQa9lxlw&#10;fMKE4xdM2/+OBw5/4/GJv/Lc6S/M2H9Bi840lbvvUWt0n8Z9g5QrpdQCiPRNpQT+JF5AViUqq4t2&#10;5zmqPTvR32bJm+vf5o3Nr6Fnq8nuw5uw8TXHMfw4Vi570ZYsvNbgVYxP6BMgmTssJ5iInFCCFclf&#10;cIEw8f/2Z/djZK3BMS9bDvsdxC3FjZjqGNwSXAhI8iJOAj2nNIH0vBiSRC1kqZZ4j6dQ4HAxK0pa&#10;hNw+T4FyXmaoCg45Gf7kZgaSEOPOKVHt+y3ViY/3pKY2hcbWHEqqLlDTnEpexXnOp7jgHX2c494W&#10;mNiryffYjprFBt7We0Xsg+UGooL2c8rHBOewAziH23Am3JrTgftw8bLAyWkPZ533cExkxfGzFhx3&#10;UQowQjjle1bUgRbqJjvQ3buT7Zpr2SJQ2CxthzIHQn29AGAz28V3rd/+Olt3r8Vgz240BST2Jy05&#10;csIU+1PGHDikgfVBLY6dtmKvKI/1W97h5TWv8No7r/F/fvYSdofMJFjuqeoQlFEFpVNR6fhT+gGG&#10;RSJOKp2Hs7ckMwsURiTg5W+ldkAJ3mlRCgsKTMTDD95tFYC0C1TkdSTwlfUOlMyvQGFGQKPsTK0a&#10;0RAwKNZA2eb+kQSsslr088VBni0P8HBe4KCszCxtZeaOyH+xA9IeSkA/XBSVIMH9eFZsgNiQp2IL&#10;VhVrMd0jjwsIlNWUFMsg3+WR/K3AQVlU5ZG89pJiK+SoFBvNzfUwNdPJnXvVdHRf5HzCSXIqgmnu&#10;KWRoqZOOgSvU3xTF0H+F2Ufy3AcCBXmvWbEPD16M8fzJMO8JHL7/04f8VVlP4bsfWGxZoeToFYr3&#10;1KrWTvDeGUGYUzmXbjwlqn6cM3k9nM25h1fJKG4X+3HK6cG/fIjMridcvPOc3M5HlN99j57lbxh7&#10;V17v07/z9LN/8v6zf1AXf4sQ3Tiit8WTp3GRizqlqklSCgzyNIop0Colc3sBebtLKdWpVW0gU6hZ&#10;qWplOpcp076i6mBUFlSpUgCgK0DQuckVg25RBh3Ual6jTluO2tfk8WaxGcr+D7UUKytPb80hesMF&#10;ojbHkmlUxmTCe8ylfUZ/6GPuuC/TYj3MVYsx7hx4wOiRT1g8+T3jVr9l0fZ75qx+x5zN10zbfcXM&#10;0a+5uechZTt7xar00SHqoWXvIM17+yhSayHmjWJKDW/RcmKKK753MNpuJdfzdjZrrUfvoBraDluw&#10;CzBDzWqzWAEdfFJdCczyISw/ENNThmwwWstOsy0Y2GiSWhTH5WsVRMX7YX96H64hJ3GJOkOgnBuQ&#10;H8Cp88dJq4qnoDqZwuoUkrLPE50YQFpGBBlpYn8SRCEkKU0sRbwviTEexMd6kZroTWKsq1gJXy5E&#10;OItSMFDNf8jLPU9nVzkFJeGiPMUexZzAxG4L2tbvsHXPr9E48A47reTzWb4tx3VstVjLSyHW6wnz&#10;NMQ91IJzSiejlxFnQsw5G7CXc26mOJ0xwtnRBEfxHY7O+zl8wpLUgiSySrMITQjF7IA+dvZ7sNiv&#10;hY7eJjREIeyxEIthY4jlAQP0RS3oGW7Fxk4PW2n7rDQ4esyIk2eMOX5Sl1OOhhw7YcDhY8Zoi7XY&#10;sO1tXn37FVVToGBjZ8Ts9B2GlZoAJZDFBiijA2MDVxkfamV2qoO5KaVTTwHCdXlc6UhUOhFviv9v&#10;UwX+vKgGpYNx+H6bau0C1ZwEgYES2PMi7RUoKB2Yi4rFEGUxI9ZkVSyGohgUMChQeCFQWJ1RqhQ7&#10;WZ6+xeOlPlXQK7ZkWV7n8ZJYAgn8p8p2+HL+EwlUZRUoZXEVZWFZ5ZzVOQUgfTyS5yogURaEUYZT&#10;nywP83hZbIcoi1l5jyEB2+CoBMDlBMITzwgEcqi4lkFhcwZlVwsoac1l7Ok97k63M7Xcy/xqP9OP&#10;RJW8O8r8wi2ePO7nm9894Yc/fMg/PvsNw4VDlNpIIBmUka2Rgv+OcILsc2npeMiV0fdpmPsN3U/+&#10;TOfD7+h++Ee6V79l/IO/8eRbePHNv3j/2//iw9/8J1989Tc+/vgHPv3kL3zz5X/x/cf/l1sFw8SY&#10;pxO7O5WLehUChTLytYpFboti2JFPoViFi+pyv7qycUyNBHSd6lioUS0Z/zKlmvViG36cDKXMkKyS&#10;4K/QVDoab9Ggd5NLGtdpNBRAKLtGGTZSa3KFKqPLlAtQcjeL6thYRqNZN3dPLHDj0Bw37BZVm+WO&#10;2n8iFuEHHp7+M3eMn9Ft8JhhSwGG6YdMWX3J9P6vmLD+jBGrDxk+8CF91u/RbrrCxY23aTaeosfu&#10;Ae0WU3QfmKfVYoK0TW20nxTQ+N9Hf6MZ72x6W2zwm5g7aGHhroGewyaM7HdiKdezzuHdHAs+gvlZ&#10;E97S+TVvaL7MGo1X2HNUnxOedniFO5FZEMs5z2O4hZzGM9YFnzQvosoiSaqJI74ogvTiC6RejCKj&#10;NJa4jBAiLnipRiPiLkjwR3sLHAKIj3YnKdaT5AQ/UuKV0Qk3MlJ8CQ86xRGxD/v3aQgUIrjSkElR&#10;ZRSeIXYcPWfIKX9zjgeac0iEgOnZ3egd347RSTk67ETLfhsvxcs/mRds8AjdwwkfAYL/j0eHc3oC&#10;A0OchXTOp+R+8UJHDxuKnN9HQXkutS21BEYGYHd0H0eOmnHsmDkHbAwk8I2xsTWW+/aq2uHDptja&#10;6HJSlMEJB2NOnTTh+DFdua0jR035W49T8h6W1ups2vYar639Gb9682e8tel1VTGTf4AjiyLBRwfb&#10;VMVKQ2IbxgeUjkPJ6iMChckOAYICjKssTHczKpZC6VuY6LvKWK+yAeyP/QrjApUxZeKSBLzSn6CA&#10;QRmtUFaGnhHALAg0VhR7IIpkRpSEMrKxLCpD2cFaac8W7onsvyMqoUv1nEdL91XrRio2QQHMAwn4&#10;pwuS+QU6T+SoAEdZMm5ZMv/SrAS/WAOln0HpiHywcl9gpoyMiE8VKDwWhaFYiIeS7efnBIACuHui&#10;CK53FRMlMq9agNDSV8WFwlCiL4aTUhXLvZVOGu6WMTjbzsyDOwwu3GBoUZTQ9FUmJ9v45PM5vvnN&#10;I54NjHMjrIU620uU6xaRqybZYnMAXsaRzA9/olQzc3viXeq6x3j3u//k3W//g2df/YmPvv0L73/2&#10;Lc9efMzK0hM+eP6hWJ735Ls948sPv+GbT//Mnz77FzeLB4nen0GUVhq5BqIAdCso0qkQGCggKKdE&#10;u1bet55ijVpKNOtUrUL1t0BB6xIVOg2S/RtFKTRw2eiqtDZq9JvERjRxRSyF0hqNlU1ilb0fcsnV&#10;zhTwFNBoIf+njg9YOCXBffgLRo58zKLT1yyc/g2j1u9L8D/nnsELBkw/YebQ7xm1/Zwug1UGLN/l&#10;jskq3caL3Ld6wm3zFbrMFrhpKk1uX90zT9H2bq7oD9F/9Ckd5rP0O7xH674lbhx7SFf4JEYbzFmz&#10;9jV0zXZw0EWudx9dXGJtORdxFH3bnazRfpU1uq+x23obhse0JAtvZKPJGtYKIPTt1Djiaol/1Dli&#10;0kNILoomNMNPVEUQcdXRpDckknEpnozqWJKLI0ktiSY2M4jYJD/iE/1ISvDnwnlXAYInqQm+ZKYE&#10;kiSqI0VUg6IWstMCCfE/wWFbPbw9j3L5UhbZYl+iE51w8tnLISdtVeK3ddfF3FkDo1M7MTmtjq5w&#10;QPvoFjTECr00VhVIQ6k7PpEWeEUewDvcDhe/faISzHB00MfphAlnTxipjsePGnH67EHySrIpq6/A&#10;xdsFa7u9HD1iLsFtzRH7few/YCTNGA+v09gd3MPBg8bYHxVVcNSQkw6GOBzXwUF+qGOH1TntoMcZ&#10;BwMcT5nJeXrsFIvx2ls/Ye2m11i35Q1cPU5QVZXBjFiDyWHx+xLcQ71Nqg5HZYhxclgAIGAYHRTl&#10;MCQAGO8Qm3CFkbtNjIq9WJIsPjd2XezGNUbuN6sUhKIYxgUOSpZ/KNJfsQ9Lcr8yzDkn9kHZeVoB&#10;xLwAaHGkk8czvdLu8mzxHk/mxTLMKMVSXao+jEdLAoKV/7EJoiyWJ3p4MnufR/L34mS3AOE2YyNt&#10;TIuaefZkiEs16dy/d4WJyetyvCywU5RCj2o7fGV5tfdeTPLggdiIB330ij0YmZDs2ZhMqbSWe5UE&#10;p3vjk+hGmmSTa8OXiSsJoPJaKlWtafQtXqNrtJaW9mxGxxv54NMJPv5ghpGm67T5N9BwpJkC9VxS&#10;tsUQuEmkqkBhpfc9fvfx32ms66a6TlTV4hM+/fx3vP/RF3zxxbd8+vGXfPzux3z5wWd8/PQ9Pn/v&#10;M148fI+P3v1C7M67/Pajv9FVPUbsoVwu6GRQoC+qQLOc/N1lFOwWOGjUUKYpFkGr/sfAF6tQoSuZ&#10;Xk8sgyiGSrESlXqXqTGoFxVwmUtGl+R2NZdMarliVketQbk876K8VhLFRgl0uldwL0L+zyNvM+x5&#10;j3mPVWaPfsXswd8zdei3jNt8yoztZyzYfsnEvk/o3/sBLdqLtOkt02fzAbctH3Bj7wydlrO0mo7S&#10;aDRIvf59WkyHaZbWYjYsqkBumw9Rp3eXq3sFqJbz3LZ7zP0TnzLo+hk9YbPovGHMbrWdOJy1xeP8&#10;MSKL3EiqDqKmvYDy1jy0rNV4S6CgbrOdHVYb2HtWT4JuF+uMXkPvyC4Oii23OG2IY/AxsQ4n8Ut3&#10;53TUUWKqw4mrPc8FsYsxlSFk1otqKAglNMmdmBQ/4pJ8VUuvxUa5qSCQkuCjsg4ZqaECCH+S47zI&#10;SQ8iIsSRfWY7OShgKC6KpbRUVEeGG/FpjpxPOkFA/FFcI62x9zfBxGEH2nYb0bEVlX9gPZq2m3np&#10;Tr4bY3cySMo/yxnfPbj7H8A/5Aie7lactTfA5cReVYny6WMGHBT5f8rpEHlluaTmZ+DgdFygYM4x&#10;eyvs7Mww2auDm5cjLdevcOd+Jxk58Ti5HMH6gI6cI3A4InZBQOBwVAvH4/ocs9PkjFiJ08fNsLbS&#10;Rlt3E1t3rWWbxgbWbHgFb7/T1FSlq5YxmxqW4L/XKHagQ1WvoNiEsYFGpsfaGBc4KIu3LkgWn1IU&#10;RH+bBPWPwT4nj8+NK/MTrol3VyZU3UQpT/7RVvy41PqqBPBjCc5ZgcW0snaDPLY0qsBBXmO0Sx67&#10;y2PJ+I9mJdCVtRWn5TFRJasLcr8Es9KhqOz4tCrnPRSAPBT18GD+LquLYk9mu+juUurZS8jICKS5&#10;OZeu2xXcuVPDwwdKJ6PS+nj2aIQXz8dZVs2U7Kenp5Y7vTXUNqVya0gC6GoWicUR5F9JFwshwV0e&#10;gXusPelVQfRMXebOQiP1t3MokYtqaKyez79e4Ksvl5i43s218HaqjraSrpFP3K54/LaHclbdj5We&#10;Z/zu3T8weXeKxfFlUVhTfPP5d3z64W95+uAj+Uyf8O6Tz3my+jHvP/mSJyvv8+6zTwRen/Ph+6IW&#10;Pv8ndy9PkXgkj0TtdGqMa6hSJjqpV/2PMrhEqYYCAbEHOo1ybKLaoFkFhBJREtWGdZRpl8l9VVTp&#10;l1KpX0ilQT5lupnUWxTQciiPXo8aPrw4wBdXBvnX+Ao8eB9mPuPd/An6HUXlOTyj3+Ip8yd+y8rJ&#10;PzBk9jGDxh9xW+8pN0wks9s9pd5giib9GZpMxmjc00eb1RD1e3sFPnepN72n2izmsmkPtXvErph3&#10;Seumcd99qvXkt7OcpGWv2Iij7zLm8zW9YQv42YZx9NAR9lrqcdr7AGcjDqiWVLM/p6wvaoeRXOe7&#10;929H316TXQc2onlkK9Y+ppi76mNyVgsTRy0MT2mJdNeT2xIbYTaEFnnileWIX4ELYRU+JLWKdWiJ&#10;I6UknGhJBrGpviSJCkhO9ldVL+ZkhpEikEgW9ZCWHKSqbkxL9CVXrEZ0uDMHLDU4YKWlGpKsl2um&#10;914pVzvSKK0LJzz5OD4X7HAO3SdKRyz9CXUOntVXbeVoedKAl3LkQ1Vmn8Ur1ILTnqY4e1vg7GGO&#10;s3j+04d1OHPEAKfjxpLZtTlyxIjjp2worCgguygXZ89zWNnsw9JqD45nT1BZV8WLjz7gy999Q8ft&#10;bpqutdDU1kBUTAgHD1sIOBTrIE0A4SBHB3tT7A+ZYGaixs4db6EuMNDT38FuzU1s2PRrgoLOUFWe&#10;pLIIE0oJ770muXCvq+T6vGTf2YlW5kQqz00qow4t4tGVfoRmURTXVBWPcwKIqcEmgUgzcyLJVRle&#10;YKIaphQwTA0qVY5KZ+RNVpTOw6lu5sVuKH8vipWYl/eZlPMWBR4rM8ouT8oKzD/2KSidjUqFpaIS&#10;Hs0r288rULjDi8VB1d8KLFaX7zMze4tbAoA88YkxSW5kFwTT01/L/WFlclQz07M3efJogAfLvaw+&#10;uMus2ICRqVYGJdtfLA0jQbJI+60ieU4dd4cbaeoqIaU4lPBMd5KrQmm6W8TNgRruzLRwrb+GGvGP&#10;3b2VfPTVJL///VO+nHuf5qBOSmwvk6NXRKpWJv5bQ3FW92Wh8wlfv/iB3uvD8j3nudF8i28/+57P&#10;P/iGDwQG7z3+TG7/jg8ef8VnL77lvQcf8JUA46PnX/LiwSf84dO/sNi5RP6ZHFINk6jaU06Zfhml&#10;+mIfdEqliX3Qr1FtTVdheIkqk0uU6FZSalBKnpYoC510CnQTKTVNoeFwLlfP5NMfXMfT/Lv8pnGS&#10;/xhchoXHsCjHh7OwNMS/Zvv575kpmHzMUkoTnYevcPdwH3cPTjF95lNGD3/MPfOn3DSap01/klbj&#10;adpMJsWG9FGn38Ml427qzLrksyi7WrdTJvZEWbexyrBdPncrJYZtoniaqTS7Id+nnRqTmzSY93Hj&#10;8Cr3z4naCJvEx9Ifp5OnOXXuKOZHlE2RbTgXdIyNam+xcfc7vK2xVlXAt0bjVbaYrWO37Ub0TuxE&#10;/8wu9B13YeqqxdkEe46fP4COwzY07TdxJHQvp2OscUo6iP9FR0LKXEmsCyahUOxBQSCZReEUlMWo&#10;qhPz8yJJTw0kXQCRn31elEIw+TkR5GQEk5seTFToWQ5YaHD0oBE52WHk5oYQE3eaxFQnlVqIErUQ&#10;qWqnScr2Jj0nSK7PaMqrU6lvLOCliyf1yYsW6ZIssiLiEMddDDh6RluyuSbHD2py9riJKps7HNXl&#10;8EEDsQWnqKgpJacwn9OuLhw7fZKImAgaWxq41XtXVEIH5bX1pOcXUVQh8rG6juarbZRXlREQ5M2R&#10;Y5YcOroX++OW6BvtYrfGRtQ1N7Nr9wY0tbaxW30Lmza/ybp3fsn58+e4XCv2YfzHisT/f7nwggTj&#10;vEjw6bEmpkabxDa0MD4ocvv+ZYZ761WdgcoIxJwE+KLAYHpArIVYiFlRC5ODojjuN8lR5PKgKAYB&#10;gwoi46IORElMyn1Kn8HipDLKIc8duS4gUTagUcqsb8hjN8RC3FZBROmcfKDUF4jSULajfyw24Olc&#10;H08W+3m6OsyqWItxUS/dvZfouldLSq4/3qFHyJD/6Jv3KigRGzCz0MXomMBttoPh4Sv0j1zm6q0C&#10;ugdFOjfG4x92mEsNyTS1ZNE3VE9XXzXRAoTw9HPkNsRRd6OAppvF3Bi4zOSjfmaXh+kSCE2ttPPD&#10;nz7k7+/+QEdoDwWWxaq1E1N2pah2anLceo7Z66t8+/7fqSpsETv0mJy0EpZnnvCH3/yZT59/wXur&#10;7/Hhww/47Oln/Pbdr/jisAdDjQAA/ndJREFU8Ud8vPIeHz/8mPcW5bj0AQ9vz5J/NokkkwgK9mSS&#10;Z5hLvnEhGdpZ5OjnUmRaQLFpLoWmmeQYJFJgkkzZ/hS6vMqZSWlnKb+L9y718+feBf419RDmH8Dq&#10;I1EEK/z3wgj/KdD9j/lb/OdSJ3+fvc5fJ9r5fkCOQ7f4pqOdOz4FEsCptFg3isSfYezsuwzaP6HD&#10;dIJW3UGatQZo0LrLJWVUQ1euTd1WLoqdKdRtULWc3TXka1ymWK+RTLVK0tWrSdOsJVO3hovGdZTv&#10;EXWzt53LFv1cPTZNk1cXPvt8cHY4gZmtIbtMdnDS/Rin3Y/yyls/ZbP6Jt7ctoa31NagaamGscTN&#10;jn0b2LLvLd42fYVdhzdidE4bG38L1TCmofh583OiFiRrn4rcj8N5c87G7udc0gHcEw4RmeNOpPx/&#10;X8jwJDk7iNhEL2LjPIm94E5irKeqozEq6hxx8Z7ExYqNifMgJOAkZkbbsLPRo7wskZbWAhqalVqF&#10;dOoa4qmuj+VSUyI3uou4cbOEnm5Rpd2Xudct19+tRl76rLWI9yVjhUccpqA8hLO++7B22M3R41rY&#10;2Kpz8oQZJ48ZcsJeF/ujRvgFOlFSXURGQQ6ewQFEJMaSnJuGT4gvB48exsr2ALZH7Tl4/CTWh+2x&#10;OWKPm7c3IRFhRMacx8NPAckhdgkA1m8Vq7B7E9t3b2an5nY279jAa2te5fU1v+Kdja9y/OQ+ykoT&#10;mZMMPq1kcPH9SjmzkunnJ64zOniZieEGxgbrGe67zFBvnQSoWAsJZKWzUdlmbkmUgSr4leFKBQRK&#10;daNAYKxPLIeogLkhZZl4RXl0qvoJlMIn5THVxCtpyvkKNFSvNSl2QqCgbHSrshyzPap5FQpwVmdv&#10;i8W4y3srQzwTGDxY6JPrepCFZWUBlPv0j7aRmOGHT6g93iGHUPbwvFgZxZ2+OoZHmhgaEOUgQV8v&#10;diEm1Rn3EGtq25LFS7rQ2JrJXWUi13w7FfXxxGR6kFERTnp1BIWXE7nUlsPY6i2mBAorT6akDTD3&#10;oIvnT6f5fPJ9rgd3CBQKyBFZnrgznoDNAZzdepaxxilm7yxyqaiJLz7+nhttvYQFRAvwVvn8+Sd8&#10;uPKE9xce8Hxmkc9Wn/DR3Aofzq7y6eoLPn/8Pp+sPOe94QVqQzMpP51Am0sR113raPdsoOVcDR3e&#10;lxiMa+fD+hm+u/WI33cv8N3tOb6/L1l/WRTAkxfwWDkKDFblvpUJ/rU0yD8EBH+V//M/y//dD6NX&#10;+f3QZX43WMPXfRX85k4Fn90s49PrlXzZ3sAH1c20OcaRpRNMhXEZNw4O0nfsAd1W8zTp9lG5Q9TA&#10;zlbKNdooUm8QAFwic3cFWdqVAslKlH0plRWhlNWhktRySVDPJ1GzkCTtAlI181TLyWVpVVJkcJ0a&#10;mztc8W7H3cIV3V070TNTZ5v+Jg6ftWGX3kZeX/8L1m57S6CgLDG4lg0669C0UkN9/w5+pfZz1hqu&#10;4W2TtayVZuluTWx5IjnNeYTkB3LE3xqT0xrY+RrjEm9LRLEzMaUeAgVPYnJ9ic7wIirZi7DYc4RH&#10;uxAV68qFGDdipEVEOxMdd47oC87ExbkRGnIaM9MdqtG+vIIoSeKJkpizaLmaIUojgswcPwpLIui+&#10;VUFnRxk9N2u423mJ2+3V3L1Ry0tDUb5MNeWSITI1WT6Ab4y9qlbByc8SF1871QrMNoe0RP6rY22r&#10;iau3A9nFGfidD8DhnCNHzjhw2u0sbn5uBIcGERQWxDlPD46dOo2TpzcOTk44nHXk6MnjHLQ/jLW9&#10;HXYnD2NkacKm3Vv5yas/442Na1Ttl2te4a2Nb/HOlrd5a/0r/Pzl/0VUtDsPVwZUC6oo5cmqSUaq&#10;zsJGBu9JoIhSGBOVMHRPACFWYVV8/3j/j6MOCxLUS0qWFzswM9yuyvw/7kN5g8kBAcSAUtrcJbBR&#10;XvvHAqiVuR5GxYIM9NSrbMKjhV5WlE5Dea0FUR0rcs6yXKyLolweiLp4rFgJee5DuYjfXeoT+yBt&#10;eVDVAflweYBZURL3B1rp6KpRLYUVEnWW6ERnPILsKKyOpkH+s5SVnh8+UGZdNqj+8yIT5LfzNycq&#10;3Vmg60jV5QSm5q5zR2xHRX0ieZWRxOf6kFIaStAFR4or47g32UrvpABKJPbjFxN8+71Yh0+f8unY&#10;+zR6XSHHLIt8wzzid8SJUgjgzOYzdOR0UBJzkarMCr755HvGJVid7Z3pv9HDb5+/x9dPn/L7p4/4&#10;47NH/PDuY/7y4iH/+PAZf/v0Pf78+Xv84ZOn/OHdB3y/usif51f4j+nH/Nf8C/5r4Rn/d/GZSP53&#10;JeCfS+BL9n80L39PShuXNsw/Fu5K5r/NP+dv8/f5Lv4+d5O/zFzn96L+fjNQxxf3qviip5zf3C3n&#10;89sX+bgriw9upPOiLZVnTSk8vpTKo7pMntUVMJebRaNLKHG7XcnVyeG6XT93j61wc/+Uavq1Mh27&#10;SLtJtQt1lqYAQKuE+F3ZxO7MIm5nNimaBSRqyN/qaUTvTiFWrE2MZhoxaskkaWTKb5ZNppb89jbt&#10;lLvXofu6Bts3rOPtLb/G7KCxNEM2iWV4a/Or/OLNn/PK+l/xsgBio/Z6fi7Hddrv8PL2X/PSmv/N&#10;NovduMb6Un6jga6pIW7NDNAy0E67XFN5zVm4i8xX1mZIrg0gocyXmIIAEsUuRmZ6y/XgQ3Saj1wT&#10;HsTKMTHdn6z8cDJylHUWvCTpniU+0Z2ICGdMTbex10KNmARPquqS6Ooupr0jn4aGNGqqk6mtSefW&#10;zVq62qvovlZJT0eVQKGS3u4aXnqWk8D45Qyqq87je96WxEo/4mv8SawIIL40RLyrPz5RZwQSB0Qm&#10;7Sckzgu/SG8BwWkO2NtiYmGKpe0+rA5YcOLkURydT3HC8SRWdjZYHrTD3M4Wi4O2QlUTTK0ssBQo&#10;HDpzjFOeTniHB3IuwENVR/7yul/zszd+wS/XvsIaBRLvvMJa+XFT0kLEm4ssnuhGmbswrtQRSHYe&#10;7WtkdOAK40ONkvlbGBtokuwuIJBMPitBqsymnJXzVMONo4p6aP//gKDqM5A2qyiOEWVqs7J0mxwl&#10;4JUt45V6hNF7YkvkcWVSlaIAHs6IdRlsESC082TqJo/E0qyKHVmR9mS6i6diPd6VC/3ZvFLs1P9j&#10;YZNS1CSAmJ/vFUUsvn36NldvlpOS40vwhZPklp8npzhEgHGRyckWJqdaae+8SFFVJHE5bmSViZ/M&#10;9ebK1Uzab5VIK+XKtRwqxU4o9eve55Wt+sxE5TlSfy2fCVEk03MD8l5j/Pa7Z/z20/f53fy3XPOV&#10;C26PZEStXLnAkwnZfp4T75yiLrKGkvBcSi7k8P0n3/FgbIny1BxeTIif/+RD/vbuI/7x7jL/+e4i&#10;f38yzT8fj/LP5+N893iAv/1mAf76XBTELf78pA/ek4B/PML/fdDHP5du8ZdZCfLpm/x56gZ/m+sS&#10;+S8AmOvkHzM3+MvkNf443sbvhpr4ur+eb/oviwqo46s7lXwm3/OTriJphXzQkcN71zN41prI09Z4&#10;nrTE8eDKBRZFIc1XREqLZuxiMOOF4fSnnaf+nD8JOh5k6WbRdvA+N+wmaLcepsa0k2KjFsr2tIqF&#10;qSFFt1i1lFvUrjTitLKJUc+UpgAhkfCdsURpJXFBK5koUVVROxKJ3Z1BgkYhVQ5XSTmVzoZ/X8PW&#10;9W+xYdubHDlrh76lJjp7t6NlLIrgzV/wb6/8b37+1k9QM97FZq2tvC6K+M1dGznkeprUikLyrtRQ&#10;09lOs9jt60P36RzvZ+jBFI++fMLFxhxOBx4hVJJ03MVAkkvPE1sQTESWD1FZfkRm+JKobCRbFU9Z&#10;fZqo9iTyiyJJExWaKEBIS/UlPPwsJkZbMDPbSXZuOJVybkNjKnfvVnHndi3VFWIl6gsFApfpahMQ&#10;dIhSEOV193YV9Q2pvPTf4iHe7akiJekUZU1R1PVnkdQSSlS5FwE55wjNDyA4y5vzeb64Rp1GR3zS&#10;geOW2By1FvVgjbXAwM7Gkr17DLHYZ4LxHj10jbTFDuxit54m2iaGmAgM9tpYY3X4RyA4uJ/hmOsp&#10;Tns74Rrozg69nfxMCPuLNb/gDaU/YdvbYi+2ip14k4ysSNV6Cqp9FUYkMEcksCXIx/qbGBdlMDN2&#10;VSyEBNRwm4CgUxX8c0rQT3aJ5JfzJbAVOCgwUO5XjsrohKISpvqUdRIk8EUpzEmQT0v2n1VNr1bA&#10;0cG0ZPjJ+02iEm6IXRClMNLGwmAzj8S6PJ2+wQOxBKsjrTye7JD7OiQJdvBcst9TUQePBQRPRDUo&#10;YHj0YIRnL2aYldsDApGGqzlEJjlT05pCroC3tSOb3vuVLCx20HO/ioZr2QKEEOKy3UUVnFetl5Bd&#10;FEaV/Iddu11Kq1A/JNaR0DgnsvOVirVKBqeuMaHsFbE4ytLKCF/+9inLk1MsNC1zw/cepZYim0UW&#10;x+9I47zaBVy2uZDllMztglaG6jr4eukpX0m2/2xykr+JMvjHE8n+S8P8WT7zD/J9/iIK6q9zt/jT&#10;fCe/W7rBf/9hgf/6dorH/WV8NiHyfrKBH6abVO17ad+NXuH3You+G22RYwtfDzTz+8FWaW18fa9R&#10;FMAlvuiu4qP2Yj65UcKnHSV82JbLi6YMPmjNkttZPG1M5sHlWFbrolmqOc98ZRizFWGMFQUyKNfj&#10;aGEwIwLVIfm7N8uT28mB1LhI8KifI9cgnxrzdpr291Nu2iH2oErsQDnR27MFBhkCgywuaGYQoZ5K&#10;lIaoAq10grdF4r8ljGBlK/3dFwhXjyNSPVHOSSRsdwJFJ2vwt/Vn0ytiA978FXv26XE+MYSTbkcw&#10;P6TLHmttzKyN2K2/nZ1620Q9bGSr1g722FljYG3FcTc3jrm7Yy0q+pCzEwedTnPk3FmOeTjjGRFM&#10;eMoFLmTH4nneA5fAM8TnRxAiCiAo1Z3IXEnSxeECiCDCUuRvuf+CgCA2VRRjirQkZdq0O1lpfkSF&#10;O2FmvBUr893kZIXTJYmoouICnZ2lXL9WQltTMU2XCkUhXOLWtRqVQui/fYmb3SWcC9wvUBA/cTXZ&#10;lYQLh8WfhpLaGEJotTv+uY7EVgUTXRJElFy4udcyKbtZhE+sByb79dhvtxc7u31YCwisLYzZt1cf&#10;IxMtjPboYGCqwzaxBht2bmLDrs0iszaycdd2NAx1UTNQR81Igx36u1A3Umej2gbe3PQGr73zsqpg&#10;aeOOt1m/9S3UtDYLYHZTWZnJwsw9Fqfvi3XoRNlzUSlEGr7XwHBfgwoGk8OtTI0oqycr/Q2KmmgV&#10;OCh9CAIMsQnK8ce+gatiL26JdWhhSizGtLIdndKxKCCYG1b6F1pVamBWjkoHpdIW5HXn5T1WJOgf&#10;SPAvDDayIhf5EwnCZ1PXeTjWKrfbeU9k8BPJiu8t3ObFfI+ohfs8W+pXFSY9EiuhbNQyIhZkYqab&#10;25IVS+pi6R1XOg7LGJqs52p7Ftc7crk3VMeEWIWWrgKS831V01xv3KsmOS+Iaz0Vcv4l0i6GEpPu&#10;JYohg3t9AkcFaCu3mVq+x+zcCHNzQ6JOBpnrH2eocJw25x5K99WTZ1AiUlku/h3+uO44Qcap83w5&#10;sMQfplf5bmaaHxZn+Lt4+78sDPPtaBffyG/5e/n+vx9u5k8T1/hefo9vhpr5zVgj//piVCAiv197&#10;Nu+KxP/0fjV/GJfMP3iJ78QCKED46r4E/p0aPhXv+uHNEj6Q6+eDGxf5sL2A99vyeK9ZlEBLFs9F&#10;0j6qiedRdQyrogAeVEbI39EsVkYxVRLGtLRJCf5xyZyjBYEM5PpxTxLVvWwf7ojquiVA6M504maK&#10;M83n3ci0OyOZ3puCPYXU7e+gcl8HyeqlhK5PIWxzMhE7kgQcAgPNVAK2RBG8M46QXXEEiIIKUjuP&#10;n1owPruC5CixoBONr3ogoaYRJJ5KQWe9FjvWr0NXeyupGTF4B7vhGnCac35HMT+gg83BvdifsUXN&#10;cDs6ZjpYH5NEePqEHI+zx/Yg1g4O2J46hc2JI+w/LkrbxkLut+SAg73cfwzrE4cx3G/Ccdfj+EZ7&#10;4R7pSJiog3BRCbGFocSKMooXMATGOhGWcI6YZC+BgReZChziXclKETURcpY9+lvZZ7qTtMRAblwv&#10;pakph6zsYOovZ9PaWMTVxhI6r1XTc/MSPZ3VdAqc/c/bo3doAy/9pTqNKm9LCjLO0nYrm5q7OSQ3&#10;R5DVGE3mpWhKWtJIqooW5RBJxuVUYvIicfE9jeUB8VJ7dbCQL26otwNTYw0VFPbuM0LPWJNd2jvY&#10;vHsza7eu48133mKL2g5OOp9m6+4tbNfaxp79xqImRFqte4V1G0UdbHydneqb2b5zPWvW/gprWyN8&#10;/E7S0lTE8lwfU8PKVvOSrZUVj3oVu/BjbYLSF6BIf2XTVmWClAKAcaVOQWS/clsZaVAAodiKJZGz&#10;C8qS7xPtqgVX5gUEq2IHFiWDLQkI5kR9TN+/woIojzmxI1PKbVECqwKDZQm8RUUpiORdGmoQGDSK&#10;OmjmqcDh8cRVPly8zfsChA+W7/L+Yi/PxUq8ECgoIxHPlMrHpT5RCneZnr/F0qNe+ieaGJpt4e5o&#10;NYMTddTUX6CxNY3hyWbuD1+h8koyDe25VDWliVqIIUo8ZEGtKIuKeMobMomVLFF/tYDZ+TtiPUQ5&#10;zYsdejDA4uIETx/N0dJYTX1+LXdS++lwu0OZZRXZeumk6McwlnmL1eYBPrrVz3+urvIfSzP8dbZf&#10;JP0tCeYOPum5xHsdpXx2p5rfCoS+koD/ordKpH4jX96r48PuAoFJGcutSSy3pPP4ukj97ko+770k&#10;iqBejlW8J8H/TKzOk7YMHrWK/29OYKUhSloEDxqUzB/FXEW4ZP9wCf4IZiXxzBQHMyEKYCLXh0kF&#10;AHkBjEgbzvFnONufIWn3M7y5m+EpUPCiN8ebToHjtWQXSWxnuJ7mSGucI7X+LqTsP0OycRCF+y5S&#10;daCRi2Z1RG5PIXxrAud3xIkqEBhsjxJlEE7wrhj8d0QKBELx3h3AuR1ueGh64W8UiIe+N856jvja&#10;uHPE+ACv/+KXvPn6r4iJCSYrN5H9h/aRlBMlUDiCq7c9Oro7sLXfJ0FvxQnXE9g5HMbB5Swnz53D&#10;/uwZjosyOOp0ksNnjnDU8TC2DnYcPHmEgwKEk25OosIPoWtugK6FHloWGtg6WYqNEAtxMYyEUonL&#10;mlhyq2NFRfoTpRQ1JXoSEe7I+dBTohBOS3J3I8jHAUtJqJZ71LE/aIyHqx0engc5eUapMjbkxHEz&#10;IsOcuSUw6Oqsov16CZECH4ujO9A49DYv/ad4mPF8f7qa4ikWaVZ5I4v46nBC01yJkh/fN/wkds7m&#10;GDroYWxvwAnPI7h4n5SgNcHcQhcjYzXUtTawa/c7mFkYYGVnzjb1Tajp7mSb5jYBwHbWbVmHodgL&#10;Zw8X9tuas11tI9t3bWKT3L9t+wbWrHmVdeveYMumt9myUfzXmz/F4aQlefkX6BYlMztxi7G+G6zM&#10;DErm/1EpKKML0xLQShGTAgYFCspogWq4crxLNbdAmRQ1IBf4jABgQQJbKWJaEtk/L8c5CfbF0auq&#10;PoFlkbYrohCWxBrMifpYVkAwfpVFBQ4CgWUJ+lUJvBUBytKYwOh+DY8mG8UuNIhduCZguM6H4qM/&#10;XunlQ4HCC5HZqj6G5T6eK8VNS6JylJGNhR7GFTA9uKOCwrU7RbT3XqTzXgEXywKpuxJPZ08pPX21&#10;ePjZEZ/mTVZxBOEiC1OLxdpdL6bkShbpxdF4hZ3iUmsBU1OifMTejM7dELXQz+zMMA+WJuU9Z1ns&#10;nacr/jYVByspNM8hQyeCyaSb8OhrePaM/3o0xfdT3XwrgP22v4HvhptU2fyxyPd3b+Tz7s18CfZC&#10;3uu+yLvi8T++U8qjtmSeXo/hz7NlfDt0kfla8fd1CTy5ls/7XeV8dFtg0ZDC3KUEFq8kMSuKaLJK&#10;3lek/0R5EOPl/oyW+TFc5MNwoTeDBV7053rRJwHen+3LPQn6e5IZ72f6cD/dk/5Mb+6nCgQkI/al&#10;yePym/SIfL6V6srtTHc65Rq9lurGtTSlnaM10ZGWC85UiiTPtfMgbU8wFy3yKdt/mQyjAkI3RxK5&#10;6wLndwkENgcRoOxnIVYhTCcGP50gfPX98Nvjy3m7MIIOBOBh6ULUuUDOHj3EBklgP/v5/8ZO1EB1&#10;bQH7D5hy+IQtBRWpHDu7l8gYT6wsDdmts4V9h/dgam2M9RFbSYCWWNgdwPKQDUZWJtKM2X94H3v3&#10;G2FkLgrbXCyHWO29tvtUStrQykDU9HZ2GG5ip8lGjA9pcdLvkIBBlHxZJIn5QVysjqOsJomyikQK&#10;Cy+Qni6QiDhLfIw7gb4n2W+ujYnBDvaaqmFgsBGTPVsx3btN4nUjFuY7OXN6L7duVXFVEkt8ogeH&#10;7XWxOqWOidMOXkIoPy4/crqHFaeO6nDI0QRb5z1COH2OnDJir80ODA/sxPSIHvuOm3DMxRZ7R1vs&#10;hIZWAgYdg+0YmKihrbedvZaiHvaboibWYKfuLjZrbGWr5g62iJVQ01bjoL2d/HBh6Btp8s4GgYBA&#10;4dev/opXX/2FHH/BT3/yv1m75mXWvPVzTpzcL37ovAT7j5OgFsbvSEDfY2ywA2V/hTGBwKTAQFnZ&#10;aEaBgQSHqiNxVBTBZLdqgZVFCcQ58f/9PTUo5c6zYgOUjL8yJkpCMtrD8RZWR5tZVrL/gJL9W8Ua&#10;NItyaJBzWng0fV3URIOoiiZWJPCXRUIvikcev1vFTH+NgKORB+PNPJ68zser9/jkUT/vLd/h4ZQy&#10;QnGDh9PKbMn7zCn9EbPdzMzepL2rlMHJVqpbUsivPc/FuvPUtsbT1plNuUjmG7dKGBxrJjs/hPzC&#10;CBraCiisSiK3PJ72+w0ChFgiRCLmqpbYymNK6eR8OsKD58pMyQEWFsZ49+Eyf/jkCxY6pyk5XUSu&#10;cQbxu8JI1vXn84YxfndnSGT9VR5fvciL67l8dbdCoFDL+x35rIpdUbL7k7Z0nl0XXy+28ancfn49&#10;m+dyfNwSx9KVQP7+tBY+uspQqTu3c1yZrZf7m1IZq4xktDyc8YoIxkRdToqXHSuNZEC+T2+OyP5c&#10;f/rEFvXmuHMnw1Wyvhs9koA6E124EX+OzngJ+GRfOhPc6Yp15Fa8Ez2JzvSmuHFHWnfiObrF7t4U&#10;dXAzxUWlEq6lutAur3E16RwtcU60xDrTeP4c1Z7isy3PEqMTQLpRFoX7y0g1ySBaV1SCKALfXT6E&#10;6AYRpOdDsKmXgCCQ4MNeeNidwtVesvxea2zM9xMbHUJQqBM/e+UlNu9YyyWR3n7BLuzW3oyTuwPF&#10;lekY71UjJt4PT29HNmx/U4J6Gxomu9mhsws1PQ1V0O/QUkPHRBcDc0N0jLVFUWujaaCBlqEmWhIT&#10;6ga72aq9Raz1VrbpbVBtu7hOfR0/X/9TTA7rcyE3hIA4F3wiThJ2wYmICy4S0N5kiy3IzQ0mLu4c&#10;aal+BPieYI/AQEdnKwft9uB87hDn3I9if2IvZ10O4HTOmpDQEzQ2Z5GR68tpN4Gbow7mZ3Zjcm63&#10;QKGrmjvexwg32oq7vPHxU6YSvHqq2oTTJ4xE1uiz97Am+w7qYXFIH+P9Ohhb66O7VxtjkTj6xkIX&#10;sQ3GJjqY7TPBwEyfLRrb2GkgFsJQi/VqW9ksTdtImx3q2zkqXsrTz413Nr7BDrUNvLX2NV597Ze8&#10;/MrP+MnP/hcbtrzJ2+tf57jDAVWVljIyoHQYLoltmB7qVk2hHhd/PyS+flTZlk3krrIjk6IKxsVf&#10;KwpgbkjJ5o0SzBL8SgecBP1Yb4Nk/musDLfyYrpd1EEdqwOXeSQB/3RaFMSIohAa5CiWYaiemYFa&#10;ZuWc+aHLzItPVhTCvABjVoAx1lstrUpu10vwt/JoqoPPHg/ywYM+UTNK4VMnqzM9PBWlsCiZWCm+&#10;WlV2iJ7vpFeCr74jm8LLF4jJdiMy3YmssiASczwpEj89JL58QmCUKPSeFKBNz3fTIxZoQAA3NHOb&#10;8it5tHTVclPuGxb1srRyj2llotbDfh6/mGR5eYwPHj4Uz/9XbmS2Eq4eQOKmCwSvETm84TQDSbV8&#10;3tUjMJDvV53AbEUUD+qTediQykTpeWaqLzAlwTwnlnFGAnu+PIKVKjlH/P1KZSzLtTEsNpznPz66&#10;xr8+a6evwp3GhKP0XvQVf+9Db54Pg8WBDBUFiRoIYaQwjMG8MFEBwdxK8aYrWTJ9qje3k91ExbjQ&#10;Le1WgqscJdBjznFD5G9XghedcQKFGCe5/yy3k86KOnASUJzlRoIznQKFGwKAG8nnxDYo1uE0HSln&#10;aBePfT3Bm9Z4T5pjXbkUfI7CMy4kmnsRqRNOinkWKVbpBBv64WNwjkALH0JtffG1PkaIw3FCRN4f&#10;FrV78pQxjt770LXczRatLbiHOpJRHM5Onbc56GBBfPp5CfSN7LMz4PwFb4JDXFj3zq8FCGcoKEmX&#10;4N7Krzf+kk3aG9iouZHdhrvZrbsbTQGDpp4O6vq68rc2Ooa6AgVNjCwMMZD33aW/nbXbxErvWqta&#10;h+TVTW/w6ua3Wau+kZOS/aMyQ/CNPktg1GnC5RgZ7SQ2xpVokf7RUWdISnQjJdUX/4DTGJuK4jDR&#10;4EJcKA0tNeQVZ1BanU9RZSYFZUnU1mdQVhVDer4PzoF72XdmO2bOahif01A6Gq8yEORFxB4NvI7o&#10;c/KkrmRpHc6InHA8aswxe1OOnxaPdEzsgp1Aw+UQDueOYHnEHKuDFujqq7N3ryHaOmrs2WcqUsiQ&#10;7do72KGnzla5b5OAYLPaNtTl7y07N6Oho467rxu24sXWbXid9Zve4pcv/5RfSPvJL/+PaijylTd+&#10;ymlHG1LFRw9L4C4r5cmDPUzev8WUKIVxCdrRoVomRO7OjLaJOhAQjDSyMHqZB1NXJIuXszx8STJ5&#10;k6iDeuYl884ONTPRW8cTCTgluy8PNfJIrMNSfwsPJtp4Ni+BO9HMgpy/NNrAdF8NU+KlldsKGBbF&#10;5y9Im+mrU6kEBRhzojZm5XUUBfF0XpTKqKiJKcW63BE49LA6e1dlaeYEEovztyXIlVmM1ySwE0gv&#10;DCQyxRn/SHuqm5IpkWArFCjUN6dzuSFdtW/B/OIthgUMQxM3mFH2jHw+oWr9ooK67zczLhbl4ZNR&#10;ZhcHVPUJyw/HRDXM8umTp/C7/8vclRkKrMSaaBUQvTGMkC1uEiCutARHMJifyGJtGnPlEug1CQwX&#10;BDNyMUQFBKVNCxBmysJZECgsSXsoUFgqi5HzBRaVQXw9U85/fXCNmSshNEQf4pZk/NvpHtzPFtmv&#10;WAFRBUPymvfle/RI9rqbHsBtUThdErTdSZ5yPMfNOGduSsbrjHGRJmoh1oMbIn+vR7nK4z50i1ro&#10;lMyvgOFWkrM8T1SC+Oj2WBeuS8bsEAXRIQrhmgDhWsJJAYLcTvSlKc6DZnnulXAPmgJDSbPzIXpv&#10;KNH7ooncL9bYRgL5qAceBx05uf8QTva2uIhddTptjpu7BT7he/GMskDDfD1vbvs1Dm42qlGg065m&#10;7LPVx8RKm90Gm+X6N5BMHcD5cDe2bH4VFxd7GlorsD97gJ+88b/55bqfslV3E2a2e9iw7R3eFmu8&#10;acdmgYYO2zR2snnXZnZq7RQFsR0NI3XVqmTKEm/r1dfzzu71rNmxDotjBwQG0QQnB3AhJ4i0ovOE&#10;xJ4lLPoMsQJSpYoxId6DFAFuolisBPmNw6M8sTtiyWGHQ6TkJFNRX0FeeT6N7Q1U1peSW5JCXWM+&#10;N29XCSSiOe1jho2LFlbuWuie2sJL/+qf5JOGNrLOHMVVLMIZZ33OOOly5pgupw4Zc/ywvPhRC+yO&#10;7cHWfi8eQU5Ep5zH1c9Z7IMFWjq7xbNooaevyYFD+1VQ2CpKQV2UwW5DbTbt3s66zetFImmxQ2MH&#10;29V3Ym1nTWRcOIamuqxd94YA4Wf828/+jZ++8u+8ueFVXt/wMs4+R7ggF8LQiASfePn5YQmqu+0s&#10;iPef6bvIyniJZPVSkeqVTN1Ll2ydJz4/TTx+Bs+mMnh//iIPR7KY68uS8wsluCX7919hZbJD1Teg&#10;9Bc8nrrB6phc2INXeDTXzsOZ6xLYojaGrjDbf1maKIThRlVbGFJuX5b3Fyjcr5L3V+67wlR/PVN9&#10;V1SdkatTnTxe7OWZeHsFCo8W7vNgrpcHC/eYEKszKN69/WYZze351DSmcKk1nfg0d/lPCuOywKCs&#10;KlYk6DniJWiycoOYmOmQ/7hqAUMHE/M9NN+ooOueoho6efjuBI9ejPPw2RQrD2fo7etiZOKuanm2&#10;D1dX+P3ybxktmOKiebVAoZyYTbFEqwURredIrUcgtxLP86y5kIeXM1mtTWGiKJxp8atLdXHMi1qY&#10;ERBMF4cwcTGAcaXjT2T/RF4oU4ViDYp8eHEzgR/mq3mvM5WrMfYS+K4MZQsIBAp9Ge70ZniIPfDk&#10;doYPnSkeksUVi+DBzXg3bgoQ2uMcuS724GaCAEG+8804UQuJXiqVcEMu8lup/tK86UwSQEjwK9bh&#10;TqrAJNGT63J+h2IbkhxpFRVxTWzE1XhnUQgetKYG0ZoZTEtmgFiKCJrCIvA3OczRHVYkOEYRccqP&#10;k5bWeDo6EBTgSkDIOVwDj+EbcZTwhGOUXPElOm8f7tFa7Dm8mZ+v+T9imfeTWuAlIPfjqCTIrSLr&#10;bY+biVXWJCklhNzsaDxcRQF7OFB3uUAyuTs/XfO/JdP/QoJ7LaYHjFDT3cGGre+wcfsG9MwM2bBj&#10;o6rTXU3sxabdm1AXNaFmIJZbczMb1DewTc5fu+MdTvqcISY3WjU8GZ3pp1IsCVk+qnk0CUlexMt3&#10;TkvxF9sQQEysO5EX3MWG5tIzeJsb925xvbebq3dFoY4P0Tvaz/2JPkZmB7gzcJ3rnQKF6niOuhhx&#10;2MMIk9M7MDm7jZf+a+QhPP+UIn9vnI+ZcuacCScFDCdOGagmQB0+tp9Dx6w44rBPLMAOvIJcyCvN&#10;4pTLCQ4ctkZX5I+m5k4VFCxszNl7YC8a4pE2CwDUjXXZLEphqzQVEeW8jTu3omWgjfXh/Rw7ba9S&#10;D6+ueZWf//rnvPzWy6wTz/brzb9ih9E7eAQfVO2CvTBzVRXQS/11LN3L4+FgMh/MpvL+YjKfrCTx&#10;x0/y+OGTVL77KJp//DaJ//wqiX9+nsbfP8vm6UQY8/eiWOi/+OO+kmMdzEtGXxXFsDLVKFBpFJUh&#10;ykDUx4IoiCXx+3NDYjVEAcwNXFEdV0VpKMpjYbCaFYHL/GCtvJaoBAHEtKiFFcnmD6dv8nzxLi9W&#10;JKPP9qigoFQ1PlkeZFkUw9LcXaYnlXkOkvnF4twTmFy9UcTK43t09lSJRbjEnb7LxCa4ESWZ8/wF&#10;R4bH2xj4f3l667g6r3xvu89zzhmtTps2bri7BhIiEHckISSBBBICgSRIcAluwd3dJbg7CcQ9lWmn&#10;HXdrO9OpXu/v3j3v88f63NvYsDf3utb1XfeSqQYmBDht3aWESCsYGXeBLolCfcol1Tu93H82y8Kd&#10;GSrryunorlUtAvtoZpLbdfM0+PSQYVNFklYe8bpJBG7wZji0kq9vPeY3PU38qquUX7Tm8bQygceV&#10;0SxJZJjPCWRcADCqtPjxpxiWyj2ScJqhmFNMJvtxM+cyc7nnmS/w5sPOGN5vjWX2uh89Urnn0gME&#10;GhcYTTnNQJLof/xJVUteF+ZGTYgbjdK6N8tna5PP2CxgUO63SIveLjDokhO7Ryp0V4wvfcq19Vhf&#10;+XkpcedoE5h0x5ylN85XooMPrbFnqRUY1CpXGwRGbWIh7bGBtMeH0pAUSnnKZaozQ8gLv8C5HVs5&#10;YCInvIYeLo67cLK3JDDAg+yCCK5KJbM7IOYasp+ABBdpkffRMR5B86gPPld12XfMkLfXvyKV2pBI&#10;gUJqUQA22w1YrfmWajk1HaMV+F10o7QogeMu27Gx0SIpNYT0/BiBwTJeW/sTNhiv+T5u2+irLtWv&#10;VV+Drti10gGvZrARdQM1gYGORActMQVN1IzU0TDVYr2BOqskXtvuspHI4InXJTc8Lx4S4LgQKLEq&#10;NOI0YWJdUZE+RIZ5EibRSwFEtJwfV2MCOBtwFt/gAC5Fh3MxOpRLMVfxC7vEpaggLoScJ0IiUHtP&#10;OXnlsbh6b2X3KQssj6hh7arBS38uaOXnhXXEHDnKxZMHcXXdLLnfjEOu1uw+KsVlC3uObmXLDjMs&#10;7A04c+EkZy96sfvQLhz37sBA4oC1lRmWVqZYb7HCWD74eiHgRoGCsa25QEFT1dFiaGWEtpEOG8UU&#10;tE30VMrk4nFUyLtXIsMy3lzzFq+ueI3XVr/Ccr030bFby0nfPYwplXC6SCwgg18/yuKTWxH8ejGU&#10;fz4P57vfxfL1L0P59jeX+frX5/jXh25SnPn21yf59mNPvvu1P39/35/nM2d5OhXJvfEMHsxWcHuy&#10;jAfz0rrPFXN7Ol/iRzm3pr6Hwz2Bwu0piR0jZSxKdFHKfbGHB/KaOyP5UuEqpCh9D6UCB6XPoYLH&#10;t9r4+OkIv3g6xjMBw2Np1R/c7FbB4f5in2oh1ztSWW/OdrG4IMYz1cLwUDULN7tE/0ella+iq6eE&#10;EbGXTlG6ts48Llw6TEZuMJ03imlozSE7P1rU8Dxh0efoH6mXmJFO0vUrzNzuZUAsKiUrgbqmQh4/&#10;HOe3T55wq3yewgP1ZFnVc00jlwi1eGKMQvhN/V3+M/uIn9dX8Ltu+Sxl17gtEWIh5xJjovz9sQKA&#10;a16qnv++GA8GxGRGEs8wmebLVJo/QwmeYgXOUulduVnoy4vGWCYzAugJ92ImLZiZzCD6k87RHHmK&#10;0kAX8v2dyT3vQt45V/LOunLd4xAZHgdJdj9AgthpzIFdxO7bw7WD8thRZ1KcXUlxcSXh6BFijxwk&#10;9tB+4g7sJW7/XmKlhO91IsZ1DzlBJ8gTsORdPk7EQSdSjnmQdNyTc3t2cuKwA65y3irrFJ6U547s&#10;3Iqu9lrMzNRJywylqDIe59MObDD6Gc7nt1DVn85BT3M8/a3pn4pn9n4cSbm7MLZ+g5/8TCKtNFKh&#10;qd5EZF3AaJMWL6/4IVslWhtbbpCobU9hXgynT+xiq4MRvv7HqGrOx0IsYqXOMow262O2xUjO9w2s&#10;WPc26nrKLuy6rFBfiYaxGhsN1qNlqomWWIKO2MJGQzU0TBQoqPHm+mUc8DhAWFIIoQkBBEd7iyGI&#10;JYhNhVz1JERZhSnsHNGhp4kUKEQJYKMkPvhedMdhpx0WDtbyd4jhSx3bemgH24/swOHAFon+dric&#10;3CcNTQmVTSn4hkoD72bIlhOGWLho8dJ3Nf08iUil8VIILRnJXPZyZpudNnv3m7PH2QoDmzUY2ahh&#10;ZKWJmZ0etjussNxqiZWDFU77HNE30MFKgKBnoI3NVhuMbE1QN5QPKbFC18xQgGAgRNTCxNZUcpMh&#10;6/XUhYq6YgSr2LpnM4HhF8Us9Hl15au8tfFNDB30OXRuJ07u1hzz2sGthWo+elLIZ79Mhz/G8s0v&#10;g/nqF1f56r0APn90gj/c3Mdf7h7gyw+O8u8P9/GPZzv49NF2Pn3gxL+fH+XLDz354qOL/OHhRX77&#10;NIb7E0E8nL3Go/lM7s/kCSRKWZqSVn9CADAhtiBFiRq3lD6D4RJuDokVjFfwYLyU+2OFPJoq5elC&#10;FY/nqyWy1Eipk9LIu3e6ef9eL8+Xunm21KOKKEvTzSxKK78kseKmKL+yx6WyPJtqodm5Tu7dHeTm&#10;Qjczsx2q1ZZu3+unu6+EqbkWyiRO7NxvRPS181TVpRMpLei5C86ES7YcGG0gJSOUy6KQNd25XC9L&#10;JjjKn4m5Hob7GnlvepGx1BGuO1SRblRNvHoOCXoZhGhcZiCwmq8nnjCdmMCzyixm0q/QH+3JQLwX&#10;fQKE/lixg4SzAgNPgYE3owIKZWxAV6S7qvSIqndEHqE/4TjjmecYSDxP7ul9ZEklzz4hIHM/ytXd&#10;jniYGOBubMoxA3P2r9Pj0DojDq8z5uBKQ/YtN2LPcmP2vGPKzjeM2f2GWOnPrNn7hjVOr5iz/afy&#10;+OuWbJPHt75q9P3zb1jKa81weN2Afdo2FETGUJwURU6oP/u1DHHX20HEAV+yQ2LITI0mTSDq5eeC&#10;x6kD7BfL3XnQipySSNUWe9v3G2K/05BtB3VpG86jujNDGqrXsbB+ncbWCCbmUyiu8pFW/Qe8sULO&#10;y/U/w0fsxnSnLj9Z8T+qfoYDx5Uh/rpoS8VPTbhETMR5djpZ4Hn2EGHXAjGwFXis+iGaFmoqU9CQ&#10;WLBRwLROznsNI4nUytFETexAHXVjidtW+qzX3yjxQY01OutY97+3t4qpe/qfxFvsJjzWT4AgUAg7&#10;qwJCaLAPly+e5OrlY4RfcSMsyI2oqDNcEDAlpkRwxlfZ+vGsmH0y1W1lVLYXkyZWk5obQ3ZhHK2d&#10;BdS3ZXAmcA+7T5iw/ZQpmzxMeOmr5FK+qu7k87lF/nJnkSfjvaTKBzQ1W47tNg1stmkKFDbIH7xc&#10;tV+D3W5r+WPXY2BlgL3EBUMTXYGCCSYCAHsne8zszVWVf4OuBkbWZmIIpnJbQGCig5YUHQGAsZ2x&#10;vIey3Lsa+47v4YTvcZapvcV6k7UcPLMbBzcLjHesxdtvu+i3AoQs/v2RL/9+7zD/en6Qzx4f4/MH&#10;rvx5ficv+iz4+8OD8MlxsYPDqvKvp7v42z0nPn24ly/ed+ObX5yC3/ryn08u8Jfnvny4dJFnczE8&#10;my3g6ZxECgHCrVGxBjnem6rkrkDirty+PVbKbF8ud+R4b7xEBYSH02U8v1XNi8Vant2s5bH8/MPp&#10;GrndxPObrWI0jTyV42MpDxYUMDRyd16Z4alMu25XzfCcm2hWTdNemOticryFOTkOjEhEeThIXXMG&#10;Sw9uUN+aKvHKgj6JFeFR3gRcdqegKJ7M7Ahqm3IIFnVs7Mvnqqj+5n1m5Fenk5ETS0lOJoPFXbRe&#10;6qLAoZEckwZS9YpIMsghSjeaYF3R73NpdF+JoD8ykJE4P/pEz/vjxA4k/w8JEPpiTospnKFfSofE&#10;gvorR6i6uJ/GUBd6ldGDcSfouXaK1qjTVF3yImLvLo5o6LB3vTZbl6tj+co6TP5nFbtXWHJolQO7&#10;Xrdj/5s7OLRsN8dWH+HUBndObTyB50ZPzqr5cFFXtFY/lIuaQfhsuMh5tUD8dSSnq/txcp03Zzec&#10;x3uDL6fWe+Oy/gRnN59nrnOBnroOhlva8N1zimO6LkTtD2O2YVji2gwldTkUik2NzbVzvTCC1LxL&#10;FNeEs+uIgZyLb6FltJzk7ACmF5sIjfHireX/xVtvvcSJEw60daWQlnOBjbpvSVRYjYWjOdqbNPjh&#10;yh/wyrqXeVt7GY5HHCQqS0NnsIYrgSdITQrCRSKE78VjGFqr84M3/y+vrP6JRIB32HbAXmUKG7XX&#10;SIxWl0ZSjeVq77BWbw2aZhoqKOhbG4olKEOjxbL/1xbeUVvBweOHSMyM47SY1jl/Vy4HnxIgKAOW&#10;PLgUcIpLAoVgiRbBl5yluKg6HX19XcjIiiPwsg/evh5imJdpbC+hWqJiUXUaeSXXqK7LpKklm/bu&#10;HK5lnGe/xIct7gbYuhvx0pcp5TA8B++/x9+f3JIWsYWuxgx8/Pex55it0NRCYCAQsNdi8wEbDO30&#10;0bXWFeXREkXZIoYgRwdbbDZZSMu/VQBiLB9aQzKTtuiXOZpGuipTWKe9Xo7qaJpoCkX1VHtAqAsE&#10;zLYasuOoA0d9DskXr4bdYWkpPCzZK9QKDLHj+d0YvpCI8K93D/LPB9ZS4bfx5YvDfPH0EN+IHfBb&#10;T/ilB9/9xkNig6sUF/iN2/f3P3Llq58f4j/v7hWTOMA3nxwT0/CW6BHAhwvhPJ/K5plU6AdTyuVK&#10;iQIjRTyQaPBwtpq7EjHuTyvWUKaCw6JEhwfTpVLpK3hxSwFClcoYni0ooxrl/nw9z+cbeSLx44nc&#10;fnqriYcCiiWJIsoYh/tzAgXFEP7/eRhiB3NT7cyKQfT2VTE4WsfIVCODE9UMTFRyY6AIl+Ob5CRw&#10;w9fvCAu3blBZncoZ+Z4uhZzE/eweUgqvciHKnd1um8ivSWP65pD8zrs8ufGcBu9uCjY1ka5dSZxa&#10;LlFqmYRujObi+vP4ax2l/mwofWFiCdIATCT5i1n4S2Y/S6vk1fbQ4zRdcaEu8AgVF/ZR5i9AuHpM&#10;8r2nZPdTtESeoCLwKHk+zkQe2M/eDQaY/nQ95q/psOkdExyWm7FrlR3O63ZL5XfFc+0JvNZ6cXKl&#10;l2qBF3+ty/ipB3JRI4RLGhGE6SYSqZdKpO73JUq5bZBGqHEKwcpkJZ0EwvST8NcI54TaBQKcInh/&#10;/tfcnXko9rVIZmg+p0z8CHeKYrSkl5GuDoFqkXyP9TRJS3gl3IVraac56WPJsdNWbN2pj77JKooq&#10;Ymm7kStx2ZYfv/ISP3vrx6hpreSsVD6/YA9++tYPxBKWYbvHmlfXvsoyjRW8vO5V1sp5u8N5q5zv&#10;1qxZ9xrbtxmTEBfImTOHCI/xExOx48dv/w+vy2uVjka7Xdbom2mhpgza0xcAWOrL+b+RtfrSMFpo&#10;o2cjf49AQU0MQoGBtrkOupY6rNNbi5uXK7HJ4YTFXsQv4BgRyvZwEh0CA45zNfQM4WESKSQ+XL4s&#10;phB2mpjY84TL//R6dgJXguW7uuRNbn4yuYXxNHcWUl2fRXFZEo1NubS35dPcmkVylj+uPpvZc8aK&#10;3T42vPSn0EQ+a2nnq6d3+Oh2PzXF4ZRXhJJY4EdhVypecpKs1P4Zptv0sNljgd1+ySjHdrJptx2b&#10;HTehraeGubkBdvZW2DnaYWr//TgFTSMdbBzsVPFBXV8TdQNNNkie2mC0Dn0bbdZor8BE8paG6UaM&#10;NxtwTj7cccmf24/Z4ehhxbYjG/A6s04qoK9U5HN8++EBvvvFbviVYgVKkfuf7Oe7XzkLGMQGfnWY&#10;r5TH5Ta/dee7D4/y3cdHVK//7qNd/OvJFoHIXnlcMYorfDJ/iSdj8TyeKpTKXiRmUMj9qRJuj8p9&#10;AcGjmUqezFVJNKgUSJSrnlfKvUkBx3QJD2eUUsZjed27i428uNnA09la3hUYvLfUIibRzONbjTyW&#10;lujJ7XYeKXs9ig3cn+/k7kKXakDTTTGExcVeaf3DKSpPoLQ6keGpWgbGK7ksrbKnt+RhZ2tKK65R&#10;WiYVJ/ocwaGeHHLdgvNJR9XIRv/ok8Qoqzol+FFeXchY+xgTBTfJ21cv0aGWDL0aYtSyiVRLJ1w9&#10;icC1l8nfncizvB7+dmOQZ2VZ3MmP5E5ZNINJ51RXAjrCPajyO0jpub1UBRymKcyDjtizNCmX+URR&#10;q4M8yD/nxqXtW9m9TkzxVU0cVtrguH47uzZuY9caew6uc+Toyj34qJ0iUNOPYJ0QAtWCCdKKIlhK&#10;mE6UgOAa0XpJxOtniMnkkmyQR4qyzoF+LnG6WSSY5nHNNJdrBlkkmeQQYZBCoFEUsUcz+OW9P/P8&#10;4Yc8fvYhI51LeNmFcO1QFuOFg8z19zI00sDYVBP5eaG4upkRGnmQyrpgkjN8OOxsx5YdRqReDyKz&#10;4Crm9tJC6yxnlfpyibcbsHKU2Gyvz0+Xv8L/LPshr298jVfWvMxra99khZjBOpP1qJtvxNZJznWt&#10;ZVhZa5KYGISyO3Rmbhx+Id68tvplXl75E8nwm9l51FHitNLZroausjGtxOeNEifUTdWlgdVD01RH&#10;jEEHbQulsdQQQBiIUWuLMazDeoe5vN9ZLoedUa3RGCYmEBoq36kAIlis4Wq4PBd8mivyWGi4RIpw&#10;bwKveIlVphEU7MdFiQ8tbRVU1WRQVplEvVimAoSWxjzaW/NVO1LnFIfK+XMKj8uOHPHfxEv/POXC&#10;A/eD9MsHyY3xITHJi/zSi5R1RtA4m8ceDzuVRu06aofFDkNMd5hgs09OgKM72LTDCi3d9RjKB7Gy&#10;NcFx71ZM7UxZp7NBiKermuyhYaKHgYUxWvo6AgcNNpptwNBBT1o3R8w2mwoRDfnZ2nfQMtfl7GUv&#10;zogmO8o/0fHAGq76afK3x4F894FU5Pf28c2HR1Rw+NcTaz5/asHXH+7i8+e7+MvDLfz9kQ1/vW3J&#10;78at+KDDgN+NWvLP21v42217/vbQji8+cBDD2My37+4RALrx7yeBfDB9iYeTEdydTeLWeLLEhhwe&#10;KRV+slyigkBhvlLMoJQnN8vEJgoEAsXcmcpnbjiTpfE8lSk8na0SUJTzTACgDHl+Nt/M+3c6+eBu&#10;p/ycmMPNOh7dqufebB1LE7XcmxdjmGsVS2hiTiLFvACisSWPi1fcVdOqS6oSpAWLI/KaJ5cEDBf8&#10;DxEr9L/ge5Rr1wKE/qfw9DnARWnJkq6HEBTnTdNQmVhDjPzvYqlKruZG9Bg522vJs2wjUbdCYkMG&#10;YZrxhGsk4r88lEbnaj7MX+APjVMsZqSoOhCncwIZzbxAT9wpGoOPUuy9k3KxhGYBRGe0Nw0hSsfh&#10;MYoDTpJ60o2zNlvY+rY2O1dacUTdCWeNvRzesIujG3ZzdN0e3DdKnl/nzkXti4TohRGlf40YZdl3&#10;vQIS9Yu4ppstf1s2CTrZJOnlkWVcRq5JFbnGNeQKzLIN68i1biHHpok0kwoyTCtJMCgUYxCAHC3l&#10;98++4v0P/sL7n/yFR/c/5qJzLBH7rtOT2MfSwCDDo9UMjTeTniStbPBJevvzqKu/RldPvgqyuyRy&#10;ZeSGERJzBtPNG1lv/DbLtN9E3VoDNSt1Vhit5mcSE34slfsHy3/Cj1f8lB/J8ZV1r7BKfyU/2/g6&#10;WpZqvLbmJxIxJE7ss8NcWvyC0kyCBA7/9dr/kZZ+DV4BpwUeNqpLjWskPihXHJTVmVZrrWK9PGZg&#10;o1y611fFajVDaTglWij9C8qgqdXaqzCy0+WwhxORCRe4lhxIeKQ3V8POSuPg9X2UiJBj6EmCrp4m&#10;IvIccXGXJDacpbAkg6Awf1zc9st5EU5OThRZ2WEkpVwh93okJQXx3GgvIlHe11eiYWCECz4Ru/G6&#10;6sBL3/iIlod5kb7blB3WqzjusVla/VUcPmFBfkuygMAYW9EjCwdtrJyM2HLEHufzzux0dpTHJfsL&#10;5fQlFlgLFLbt2oyBpQFrJSpomokS2ZrJF26NmZ0VNps3qaZTa4kWaVhq8PbGN9A03oiGEHSF1mpe&#10;W/e6aq/JS7E+OLkZsH3XG0x2e4vyX+Wfdx35xx17/n5nO58+dOLTB7b8Zcmcv9zeyvN+M+bq1vGP&#10;p058/ngrf1904DfDVvxxworPBQif35XyaDNf/3wH3/3cCX4utvCBM99+cIZ/feDPJw8uSmWPEkO4&#10;xtJwisQniQnjhRIDSiUOKEOhS3g8J8epYjGJQoFCHjfHrku0KBRLKOW9W3USIerEJpQYUi2QaOS9&#10;xU4xBWUMhEBDgPD4Vg2PFuq5MyNlVtnQppFZUdvpyUampluZEmsorUymqj6DhrY8CsriVGsnRF47&#10;w6kzOwlSWua8GLKzI1X9Cu3dpZz03o+n72GOnd1LUXMGY4s36Ghv4sOZD+kJGyJ7SwVZpnVS4SqI&#10;N8wlUiuJ4DVxxGln0XK0hX6fBm5GN3E7pZBmv5PE7TMl3c2WpmBXmoJcqPDdT70oabu0RI3S8hT7&#10;HCfR7RA+trbsWaslMDBi35rNAoP9OKsdwmXDYcn7Bzm+4SjH1h7Ffc1xPFaelohwhVDtKKJ0kgUE&#10;uaQbVpFl+P3mstnGVWQq+0LqKYu9lpNvUk++cSO5+vXkGTaTZ95BjkWLAKOOQqtW+Ty1ROiJOewv&#10;5ZO7X/DxL//DB7/8Jx9/9HcSLxbiv/Ua5YF13OoeYHikhhuDtTTVljA63CTfWS51TelSMvCV6HPi&#10;7C4Ss4I5cX4/GmYrWKb1Mq9rvsZb0gC+rPYqWlt0MJRz/2dS4V9Z+zo/XfOKGMMbLNNdxmrj1fx0&#10;3Y95S+tnvLz2x/z3W/+HFRpv8caqn0r+j+aKQEHDVE1itxY6Uiy2mqmgsFxjOSs1V6uWCnh74zty&#10;e42c/9qoG0m0ECCs090oZYO8VulX2MBqnRXsdN3KwRPb8A85RnpOCDFxvqo1RkLFHELCvbiq7CYV&#10;5UmIEh2izxMVdYGwCD9SlL9Djtt22rJzjz1Ou8zZu9+KXWL7hw5uwufMQdqbxc4S/YiIOcX54P2c&#10;i9jL0QsWvMT5g/zm3AH8dH6Gnck76Ogvw856I8eObcP1zAGpqPYYWmsJ0TZgt9dUsv5OHI5swXK7&#10;ZP99AgFjTSwtjbAVAGzebiMAMGel+ir5QBvZc+yw5KmtEh202eLogIPjNoxtLVRXH5ate0NoqQzp&#10;fIvVhsvZYLaarYetOCH5VVmG+rj7Oma6T/PlzwP4w/wmPhMb+PbnByQOuEqMOMA3Urn/eW8Xvxjd&#10;yj+fuAs8TvDd7+S5Xx3l63f38d17EiVe7IX39/LVi1385729Ag1HvnjoyNdP5bFnh/niPTf+9dE5&#10;fv8ohueTcdwfSuTppBjBRK5U7jyezRWKNQggpLI/nCjl9lgui2M5LE3mqqDwfK6cp9OlvJir5rmA&#10;4cF0lYChRm63cG+iWtVpqeqjkBjyROLFnclaHsw1c29B6XhsYloZZTndImBoY2a+i4XFPipE83KL&#10;Y4lL9iOvOILoOB/5X2wVogdQIllw/tYNZm72ECwqecr7EEFRPvRMNdCvTBufHOejyZ/TFthD5qYS&#10;qYDlpBpUEqlxnYiNKYSsSiTbtJq2Q93U7C6l7lA2lQcjqPPwo/bcSYGJLyPxl+gIPUv7VW86w/0o&#10;9nIn9dBhfM1txQKM2bvKmD0rLAUEezim4YK7pgfuaicl65/kpBSP9e6cUPoQ1ntzdvUFAtWvqiwl&#10;Xi+LTNMKqegt5Ju2UmTWQrF5G/lGjQIAZR/JJgqkFJsJIM27KTLtpMSqjwIFDEbNcr+dXNMWiRTl&#10;xO8u48XUX/njH+Dj3/ybv/z5OwrjWriwJZYi30p5bok7d4ZYuDPAvTtT3FwcYOpWO1ML7QwJiIOj&#10;zxKffpnYjCsEJ/hy/uop1puuZr3FWlaarGSt5Vp2e+1lmd7b/M/y/1HB4EfLf8h6k3VY7LNEe6sO&#10;Bo7Sujto8qaOnMfGK3htwysSN34orbrUJcn0R+R/Y7dvE+8ILMwcTCQ2q/GO2nJWqK8WEGipjut0&#10;1QQG2mIa61S3FSgo84WU+LBefz1vrn+NBGXJtoJw9rhYiR06SwU+S3SsL8FKv0LQcUIl0ilLsV0J&#10;Pq5atzE83IerEb70DDUyOt/H4GQXwxPdYk2t9A8rkaqNiekORuR2i8SIgoJILl91w+fKPjwu7WCH&#10;hwEvfXt6P5/5HSfFUpOtko8sJS9ZSG7yOL6TLUIVaycLjGw1sN9jhKOLLcbbdTHZaoCBrdJnIJlK&#10;AGBja8p2RzvstlqhZ6anGqewUktihQBijXzYNZob2eRgxxmfM5jbSp5z2o79DuUqxnIMN6th6qjD&#10;NldrXLwd2X/chtNetni7azDReExa90t8895hvv3FPlX57uP9fPdLuf3LvXz6ZCe/nXUUWJzh2489&#10;5DHluZ1yf6dEhD3w/LCcNfIev3Dja4kgv5nfzm8m7fjthC1/u7mDvy5s599P3eX5cD6ZvcQH47G8&#10;N5nNewKDx5OZPJ7O4vGEVP7JGrlfJtZQzK3RbJUtPBAoPJ0t4ZkYxAcSI15IuTcuUWNOmW1ZoSoP&#10;Z8QeBAovbjfyaK6WF7daxRzaJEI0c1e5MjHfwqKcqAsSIcYmmrn/cJy5W31MzHbSr+xlMd8quneJ&#10;C37OODqZEJ8QSG1DDrXyzzyn7DKUGkxGfhRtg+Xcuj/K/OgET3ueUn26mVSLIlL1ykhW4oNGLuHr&#10;0wh9J40yq25ad/bR6NRM8aZ8Uo0juHEmh8e5NcwmZdATHELb5QCKT50kdPNWnNfo4PiKGgffMefY&#10;Bic81MUI1h6SeHCCM9rnOa3uy/E1Zzi+6jSe6304s+Ec3htFSTcG4rv2MkFqURJbroklZAkQ6ii2&#10;6KDErJtKywEqLfopNlL2iOykzLhLjh2UW/RSbTMkx37KLAYoksdLTLspNu4UcIgtWDeRuLuKu72/&#10;4K9/ljbi91/yt79Ba9E4wXtSKPSp5IOpxxIpprnzaFS+02kePZ1R7cj95L052m+UCUz3s/uILaf9&#10;nXETU7bba4XlLjN0tmix2mINK0xWSFnJT9b/hB+t+SH//fZ/sVpPbELjZ+w47cgmt004eDhwKvIU&#10;9q52/FTtp6yzkPy/11rgIuDYaY7zuSOslpihK/XEbJsZa/XX8db6t3l7wwo2GmiiDP9fo60mR8US&#10;dFSD/VZqrFGNZFTGKygdjUq/xOXYCwxKI+Ib4or7mR1cCnHnavgZAq+cEDCcIij0BCFXpQgUwiVC&#10;XIv3F4M4y9RiP48/usPt5ws8ev82jz9YlO9gkWcfLPH8/SXuP5igraWA2ro0AuW995+w4thFR5xO&#10;mfHSFwc2g78nvTs3c3jNm9hLDtpkpsYRFwfsxQzMtupK674RY/v1bD5ghpO7A9udt6h6VK03m0l8&#10;0ENbKv42gcI2R3t0RIVWa61VmcIqKRsMtFi5cQ0WNua4HZfcct4P1+NunDzril/oaQ55bmfrERN5&#10;b32cT23ikIsJHke0SPA352GvN/wmWlp7D777UCr4J9K6vysV/hcH+VqM4JeL2/hoXCr2I3n+52IK&#10;H+7hmw/s+OeiEX8YMeGP4w78cn4Pv73vyif3XHhvdid/uXeAvy058c+FHXw+LwZx74jA5jSfPfXh&#10;r7cj+GQmnY9m83k6nsmjsTSeTeTzbLyMx+Ml3B3L5950EQ9mi3n3VgXPZorl+SKeTBaLTZRyX6Dw&#10;dL6B2yMVEi0a5H6lwKCGJwsCFYHC81stvHdbosVdZRdqZcn5JlSrUs9IhJhslX/UmJiAqO9Yq2pw&#10;UkFpHJeCT6guR+7ea6nKkZeCTnPm/FH2OzuQKZEiNecqN8ZraGovJik8lo6kbgqP1JJsUqJalzBJ&#10;u4xreoVErksncmUON/Yu0bt3hg6nfmmhyygyL6HjaDUjl8poOZtIiZu0oA4ueGracHi5EUdWbMJt&#10;9S5ObnTBW/MUpzecxmOtJ2c1/DmndYVz6kGcV7+Cz/qLeK05j5/aJS5rh6kMIXDdVYLXRxKtkShw&#10;uk62YQWFyo7SJl3UWIxQbT5MuaFAwHSAKpN+Ko37qDTtp8ZqmFqbERU0SgUY1XKstxqiwuwG180b&#10;uWqdzWzTQz79O/z2z9/yNzmOt98neH8imSeLWGq7xdN7iypTePR8llu3h+nuq1aNNvTxdcF2sy7u&#10;p/ex86CdZPzVkunVMd9uzA9X/4B3jN5Bw06dddbrxBpWsNzgbTRsJOdv0uK1jS/zhsHPeNvsHQz3&#10;GbHdy5EzcWexOGSByW4TAcN6fixx4scCkgOe+zDeasRK3ZXY7LFlpfYqaSjXSOVXF1PQFQCsFzgo&#10;c4M05Six2lRf7GGNaoyCib2JRAx1lm38GYflfSJSAwiO9+aM/yEC5HwIizyvOhdCrp6RGOFJaKi7&#10;asu4qAgvwsOUtRpPMyINy/0PbnH7xQJLz+a4/XSOuwKI++/e4vF7iyzdGaWzo1TV+RifegHPQImB&#10;voopWEp8OLWdbzz28Effk1xWX4HNypfZYafPfpetWIsp2O+2YcdBa7StVuFwyJL8xuuEp4Wy/9ge&#10;bB3kyzA3wEg+0A4nB7Zs3YSJlTHrtBUdUhfaGUtUMEBDwKBrpI2FlRnOLi5ExYaTmBZFecN1YrMC&#10;2XpQj/2uBrge08fl0Dry47fy23sxPOl15WnHNv40dYDP7jpLxT8pMeEM//74HI8m9zHSsImPp0/w&#10;51kPPr6xmc9vb+PTO8b8W6Dw5c3N/Kp/MznRb5GXup7aMn1poffz+SenxSrkvT44xJf39/ClAOKr&#10;Z9v47n03OQbxp5vx/Gr2Oh/N5PHuxHUeDWfyRGLD+/NVLA1KdBjN5cVilVT+Ut6bL+fxqBiDRItn&#10;s5XyWK0YQplq1uWLm208nm3g3uT3EeLJvDLXopFnYgtPbkmEkOduT9UxN1bN7YUOFue7Vcp7a3GQ&#10;+4+mWbo7RG5hLFcjz+J59gB79lurLkfmlySpLnv5XTlNanYkF6XlaO0vJCUjhMLkTCbypik8WEu6&#10;RRnXjStIMyzimkE2ISvjSdpYzuCBhwzsuUmP0zhF+o20bh2gfW87VQfyyNkRzxXdU6L++/FYsxsv&#10;9aN4bjjOyTWnpPL7cX6DL/7qFwnQDJJjMH7qoVzUuEqARigBcj9Q4HBZM4xQnRjCdOKJ0kkSS4kn&#10;ViOBdL3rZOkVSevfTLVlHzVmI9Saj1BnOkyL5SRNFhNUGw9KGaDGfIgqMwGFWa9AQqzCuIdqwxtU&#10;GPZQYtdJqHk645VL/Ocz+N1fv+EvAoXHN39NhFsa6ScK6M0eZHF8htEp+VxiVsGhPsTFXcbNbSfr&#10;FSVPCKK5pRgzCy02aLwthmuB8SYDfrDif9DZLFHXZTO60hi+I0BQEyAYbNdH114TPXlOe5tEX+N3&#10;eE3/DZaZvI3mNk1M9puw3FQAIjHi5Y2vst58LbqbdVRXLdYaSiO71451ButZJVDQszJEy0SPtTpq&#10;qEudWCXRQYGEcnu9RIc1umIaYuBqxut5fc3LHPGSiBjvx/Fz+7h6zRd3z72clMf8A04SFOTF9esR&#10;hMo5EBkm9TfQVYzhJH6XjtE3JRFWoLAoQFgSMNx5cZOlpwsChps8EDgsChQaG/Koqc0kOOI07ud2&#10;c/DsNo5f2s9L/zlpyVceW/hXoDs9x51wNlzNoR0WHHJ2YvP+bex3P4rdTmt0rNaK6mtid8AGm52W&#10;OOyxZ9MWCyytTdA3EsXctRWH7fYYWxip1k94Z+Nq+aA6LFdbg5GliQoKahIpdu1xFO0JJCUrhgtB&#10;J9jrYsOR46YcdVnPwV0/pjTVge9+l8p3vwrm06dnedK5lY+HnPl42I1fzpzgl3d9WBp2p6HEiYEm&#10;d262OPOkYRd/GDrApwtO/Oe2FV/es+LrpW18/ciT2nxTosJXEhe/VlR8BbfndvDV7yQyfHKIb35+&#10;iM+WHPjXPVu+frpfIoc3n9+9yh/nEvjtXA4/H5f4MJwulT6bj25V866AYbonRSp4hVT8cokMFTyf&#10;qRBTqBAI1Kv6EO5NKVcjJCosdvLuUqdApEwVHZ7dFCAIKF7c6uDJzWZ5rFGsQ9l7oppbU01Mjzaq&#10;Fqi9e2+M6bleegdqVaW0IoWTciIc83DCRk60oDBvzkncO+i6A38BQ3L2VXwuH5aTxI2CxDT6km+Q&#10;vaeINIvrkuGzxBjSiDFMIlYrWSplLQP77jOw6xZdDmM0WA/QuX2S7r3DVGyvINMqnWsmMQRpBRCo&#10;eYHLuoECgEuqCn9xfRCX1l8iQjdcdTkxWDOCEK1ogrUi5RjJVZ1IogyiCVKPJEJgEGeYQZxeOvE6&#10;qSTqpJAlYLouUCg1baLGspcKoz6aLMdpt52hxWKKJrMJagwHqTTopUqMocZ8kDrLITkOUGHQQ6V+&#10;L3VmYgubbhBtk8tY+RJfChR++9cv+YNA4dcf/Iu401kkHMlk8PqU/H8esXBriN6hBqam++hsr2Kn&#10;oxWmxhs463mY46470ROlt7LWR0dvI2+v+RnLNN/kgNd+Dp87zFs6b/GTjT/BYIcBO05sxy3wKAcl&#10;dqjZqPOm7lv8VP0VfrTxR7yu+xrrbdezVsxio/VGVhuvwem4I/pb9Pjx6h+xRn812w46qOLDCo1V&#10;mGwyQ8NQSwxB6U/QRNNEmfegp4oO6/Q2sEp7NdrmyjwIdZZrLGPH0W34RXhLfPDgSvRZ3E7txuXY&#10;LrFHT6Ki/Ai7epbLl9wICXInLPQkwSEn8b98nJ6xRu4KFG4+m2VJIHBHDEE5qqAgcJi/NUxNTTYd&#10;YgvxSdIw7zFh+1ErbPbq89Knp234/JQDf/E9wq0r7lz32c9xR0uOHnTEeocNZhILjDYbscFoOZqW&#10;G3hjw2ss13xHoLCFrRIXzCyNMBcw7BAobHfagr7EiXWaG1GXnKQuBFTykzJr0lSswczcEANjHU6f&#10;kTycEs4WyclrNX7Ezt2rOHNyBTfqdvHlryL57rd+fPHRcfmP+/HvF5d4t9+LpWYPGjOsCfd/Wyq5&#10;NkmJmynJcaI9x4Keayv4z9wRvpFo8M2T7Xz73FHAIFHi+Tkezp4g77ox0XHapF03JSN9vVTK/Xz5&#10;iRdff6BEjtMChYP8fW4n/7l/nH/d9hFQhAsYUvhwIlOiQyYvZnJ5ovQtzEgcmC5VjVVQrki8WKjm&#10;+Wy1xARlJGQVC8OF8vvquDVcIZW+lYczTTyca+DpomIILTyVbPh0vlWA0SHPiUVMNUgUaUZZE1IZ&#10;7fjw/ggzs920d1UyNtnO0GgzXb2VnDq7T+zgPG4nd2K/zRCnPdYccnXCcZ89iVkRBEV7cv7CEcLP&#10;n6fySiGxdhHEG4eRZhZKjNEVQvRCuaoRRYF5M0MHHzG0Z4k2uyHqpcXucZyi3XGA+q2tlNvVkG58&#10;nTjdBK4ZJUhLH02oWhiRmtHEacdLiSbBII5obTEBeT9lEdirGtFE6YkV6MXK/UgCVoXJz2WRalYs&#10;seU6CTqZEh0yuG6Qq4JCiUmjmMINyk165feP0LZJfr+1FKsp6o2HKNXuokyvSyxCACBRokpAUGsy&#10;TL3JOE3mU5Rb9xFhnsNo8SLfKFD4+9f84VP482+/pSS8nrj96bTFDvFi/l2JY9O0dVVw+YoPB/fL&#10;+bnVjIt+J0gSU7gcKDHsjItAwQBDY23VsoDKQKNDXgfRs9flByt/yArjlWw6ugn9HXq8bfgmK01X&#10;YrjVmDfUf8aPpML/eP1PeFntZbSksbTab4m6AGO5ztvsPObECt3lrBFL0LDQwErq0xqdNazWkJ+3&#10;0EfTQANlZqRyRUIZwajAYLX2WtbKY6u116jGKGiYbpB6tox9HrsFCmfEqINUUAi4epo9EnuURVMC&#10;L3moJkRdvXqK0GAPIsO9SEwOICLOl7quYpUpLDyZYfHpTRUUbr8rRzGGhwKGxdtjNDcV0yIlNz+e&#10;gBBP/MUY3Hx3CRQuHuGvPof5+TlnGt0dCZWosEtoam2ojqGlNhutNNGx00bHUmiq8SavrHkFYztD&#10;dohFbHfarIoPChQUS9i1e4dUfslWWhtVGUlZU0HpVdU00sLS1hxdfQ0sbYzxCzhDakYMrV0lnPXd&#10;Tm6OGx8+i+fbP0Txtej9F79w5e/vH+bFxDbudu9nrOIICec2khmuS266hWj0Mo6ffJVr0eu5O+jI&#10;X8UQvr29i//c3CIgcOLr96TVf+4uMSGATx57knZtHdHRehSW7uNanAGFaQbMde3mN4tn+c3cKd6T&#10;23+bOsoXS658/cCTv0yflUgSzS/G03g2qvQtXOfxeIGUYp4JDB5MyRc+Wcy7NyUSTFdxXyLCwnAp&#10;ixOKKdSKATRKZGjh/nSTygYUMDxeaOLuZL3AoUNiRRP3JTo8W1BWaGpQLQqzoKztsNTPsIDg9r1x&#10;FpWt6R9O0t5TQWVdFm09pRRVJnPA2QH77SbsO7QVTx93HHbZSJSzJ0haiQg/H8IP+XL9QDRFe6Io&#10;2nmJRNvzRJhdJlQrlDrHXsaOPmHqyCOBwiAtNkMM7J3nxu4Rmuw7KDWro9CsnALLErLNJE6YK5cQ&#10;00jVS1ZtTpusG0+KfgLJ+pJDda4Ro32NKM14iSfJxEpcCFOL4KpaIvEGhaSbVZBkWCCvzyVZIHHd&#10;oIjruvIZjBspM+uk0rJf1VfQYDlMh4Ch03pawDApMaGPcr1ueXyEKotRKgQUtQKEWoMJGkymaNgy&#10;SbxVOSP5S3wjMPj9Z9/w20+/5d8CiN7iSaL3pVEX3MPP55Xdsmdobi/D+7w7np5HqaqW6CeVo7Gx&#10;ULUj+g5Ha2mk1NHS3cim7da8uuoVfrbhDX688ke8pv4atoc3Yb7fgh+s/wE/03+N17ReZaOZtPDm&#10;aryu9jqvqb0qcPgBy3SUiVWH8JZ8b7LdkFUGq3hl7au8vu419Kx1sdpmwUZ9sQCJ53rKgsWmygjf&#10;1Ww0XK+ChTImYZ3eOgHCarGJFapOxvUGa1ijJ1Daa8mpAGcS8q4Sl3WZiIQLHD+9W+qbIR4ndxEe&#10;foar4Z4ECxTi484Tf82Pq9E+5FUlc/e9BW5JfLjzQrGEm3J/kXvy+R88W2BJoNDeXE5TfTElpRkk&#10;Z0Ry+OQOzl9146VBb1fuRARQ6bIbT8MN2G14i30Oxrg4b8fWwUi1ioxS1mi9g56FJgeP7cHEVg99&#10;EzW2bLXC2sZEaGuC9SZzNm21xVy54qC1VgxBS9RInw16WhjbmsnjZhiYa8vrDITc3pw5e4SYOE/6&#10;++J4/0kC3/4tkW9+c54vBAb/+bkr7884UpOyiqoELR4PevHB5Dlq0/QYqHNicdib+lwrPlo4zre/&#10;8OaL50f49M52vlrcxBdzVvz7wQG+eHGG/3zoJ+q/j+psDeoqbKisdCA2RpvinC0kBm9koHoXk7W7&#10;KLywml/3u8jPH+er28dUtvD76SB+PprABxIdngyl83AogwcjWdwbvc7TuRL5G3JVMyWVQUuPJDrc&#10;na3l0a021ZqOd6abuTXRwM0JZVxCCw/EGm4ri8HIcw/EHhaHlUFRyiCnGwKK7xeJmRiqlpN4gMdP&#10;p3j0dFq1YMqtO9KSdpdRUJqgihFD4414SJRwPrYdZzcBePgFsS5nNjtZ4H3hGL6erlxyPcJgeha3&#10;ruczdy2FkatxDARdZ8Cnjn63AQYPzDJ+4C6tNuN02E8zvP+2QGGUevt2yizrKTCrpNiyUuBQQolF&#10;GbmGyu7RyuCifNIMs6SSCyQkGqQZZZCol0qSRIRkg0yuSUS4pp3KNd0cUo3LSDMpJ8WolBSDYpJ0&#10;CsjUl3iiW06uQS0l5q2UWnZSZt5FlWmvxIhRms3GBAxzqhhRqTdAg/kYjfI31oglVBuPUWcxSY3F&#10;MI0Ok6RatDKV+5yvBQS/+fw7fi1g+PobmGy7y9X9mRSea+RJ3zPefXCfnv5GscTLVFXlcv/+LFlZ&#10;capViY6fOCAavhd1bVF6Cx32O+/i1eWv8NZ6iQarfoqapRqmu40FBq+odo42PaiLyX49NDdtQMN6&#10;A1td7LA/LHHEUZc3tX6M8TYtPEXj1xmu5NXVPxXAvMpP3v6JygZsBD7rdNeySmuVRAc1dM11UFZY&#10;0hQbUDPZINFcR9XnsFpnrWqfCF0raVBNNFkmdXG3qyNel45zIcyD6DQ/rkSdwjfQRdXxfOTIFoKD&#10;PAm96kVQyPdTqcMjzxIpppBZEM2d57NiCtMsPp9XGcJdAcJ9AcXDF7PcuTtKV3slXa3lZGWKEYb7&#10;cOjEVvadsOOlA2pvc811D57Whjhqyhe04W0ct5ngfuoAjrussRKVMRSSbdBYzs59mzl41AltyUf6&#10;JuqScaWyWxlIhDDEwXEzllss0bPUF9qtlC9A6UDRY4O+NgbWppjZm6FvoYW5hTphkotTki+RnHCK&#10;wlxnPnkew39+G8KXH3rw5fOD/PXRAZZ6NwkE1tOaY8xXv4wTT4zlT3e8eD50lI+nzvHN+5F888Kb&#10;b947xTcfnOI/T5X4sJNvl/by69H93O/YxUCePi8GdvL5e+f4/XNPnkmFryow5Or5N7h2YQU32w5z&#10;t3UPM8V2TMtrf9Fpxefze/h08QS/mrjAi6FwMYVk3p/M4MWUcnkyk7tDqTycyOfJXCWLyiSqqUpu&#10;z0iFVq46zDaoOg6VDW3nx+tV60Penm+Tx1uYHa0SSNQyO1gmZtEgltAhYGjhkRynh5XdrqpVpnD3&#10;3gi3748KFCbEFCa482CM8ak2yZAnOOy8WXUpyuP0XnZJhPALOCHG4MApHze2iTG4HNlG8JmDjJWl&#10;sFSSzIPCFO5lJ3E/o4ClyA6GTvQKFCYY2DlHo9mItNCz9DrO0+00RpNDNxU2japt4gsFDAVGAgWp&#10;3HnK7tHK7kgCinTjPBJ10yQSpEpll1ign646puhnkaidQYKUeK3rZMl7ZJhUCDSKSTUoJ0m7iDS9&#10;MnKMauT9GwQIAgWrTopN2igx6KDWdEBgMEqT8ShtlrO0Wc1TpT9IpaEAw2JcACHRQiJGne2gwGuU&#10;TLMuRpJf8K+/yWnxL4HC51/z+X/g+c1fce1kOWkeFSzULPLxoxfkFiZTXZdHb0+9GGmiNGL6XAny&#10;kUp0Dl0DOY/Fim3sTTAw02LZmjf58Vs/5pXVr6JpI+e89SoO+u3ANWg355NOcNBfTHintljCT1hn&#10;8g4nAg6pNmhx99/L5gMmYhk/VS2souwO9fqa13llxSsqE7Bx3KSKB2sEDGpKpZc6tUFMQN9aCzWj&#10;9QIBXdTFHlbJa5Qhz8oS73qWBry1ZhkuXkfxC/Pi1MWDEiH8iEo9R6Cy3oaYwcEj9hw8ZMeVYAUI&#10;3qoBTcpQ6CsSJxIzQrjzTIDwbIal/40Nd6XckfsPnk+LKQzT3lJGS30BxYWJqqsYe45Y4yCf46Xj&#10;ojZ7zCT3bHwLS823sTFbLxSy5vBRR3Zst2KHvTmWZjpYWutx4PB27DabYmQiLb4CBFsTjOSPVxad&#10;VICwZbeDakLUWt11okQa6JgboW6kh6GN6fdr0AlITITAgZc9ROVSKC+/SmWFN+2NLnz2mzh+d8+N&#10;X8878u78DobaTKjNV2OkaTPf/T6GPz86w1cf+EskiOCj8TPcb9vLvx+f4Wsxgi8fn+bbd8/CB978&#10;Y8mdjixDrp19g8qItSC28N1HJ/n3R0f58neevJjZQ0uGJu8PuPLFQz8+Fdv41ehu/jTlxJ/Gbfl8&#10;wZF/yXu81+fBUtt5HgxF83QymScTqTwVMNwfzRBbyOb+RAm3RopZGCllfrSSqaEy5qXSz03WsjCj&#10;rA3Zwp2bHdxeaGNhup4FiQu35xpZGFMmUrXz9GYn9yViPLzZxZJy+WhpgCePp1Q5eOnuBIt3hpm/&#10;2cv0bBfdNyopKU/GTeJdzDVlzb0c9gsMLl4+xUkxrv3Smuw+vJmzXvs557qFyYok7pQl8Lg4gfvZ&#10;8dxNzeVWaAv9Ll307h6SHD8ola6H7s3z9Dku0LltlAb7TqptmimzqqfMopZy82oqzKooNJI4YVJJ&#10;nnkF6UZ5JOtlqIwgQSdNjikk6aaryjWtdOI1BRJ6BeSYVpElP5chRYFColYhKToCFtM6iswbVSMX&#10;C81aBDhyW6dZ1ZFYI7Gh1XyCDqtZmkwnVZvD1pkM0qgYg5kAQeBQZz1Ew6YRSjeP0BvzgM//BH/4&#10;t9jCv77h75/D3z/5imy/ZpJdS5guXuDRxB1a26qZnOnF99wxVZ9Cenok/QNN2G8xYYPaMooUdU6P&#10;IjDEl7XSKCqt8/+88X95Zd2P2HnajuDr3oTk+BBbfhnvmGNsMH+HFdpvsEzjFVbrLcM7+Bj5dYkE&#10;CxxWSIx4TbkkueJHAog3eUveX2n9LaWSq6ZEK52IqkWNlT6FVXJbXRpNZT0FBRLqrNXbKIatgdlm&#10;JW6osVJ9JfZ7bDkfchJXHyc8L0v8zfYnOuU85wOPctJrJ1u2GXLUZatUai8CLrlz4aKbnBfuJKQH&#10;sSjWeVusYOnF96bw8P1F7oo9PHp3gcVFaRSay2hvKKK1KY/ahhRpXHZKA76Kl5y2WWFmtBFTZfKF&#10;pQaGxqvZpYLCDhwlHmyVVt5UNbdBn+MeBwQMjugZaWEjELCQyGBqaypAsMJmu61q2rShQEFLIKIl&#10;xFMGZehZmmEsrzOyMZL76+W+Olfj5MRuyuRyuDM5xd7yT3FkduIcH907z9PxfYz22tHRZUNdjYm0&#10;sAf4zbPz/Om5D198HMRXH8dKC+9Ce56c/NXb+f28AoYQ+EUEv1w4RkuuFllxGyhMMWKhZaeqs/Kr&#10;X+zn61/t4Jtf7eO7X3ryi7E9/Hn2KF89cOPbR0cEHCf59N5uPuzS4dPpbXx59zS/HvNhrsGT+4PR&#10;PJ5KlRMshSeT6dwZTmVRosTiUB7zQ0USFepYGK0RQ6hX7Vg1KYBYuilmMCW2MNOoun1LYHD3ZquU&#10;JjGKRh4KMB4JLO5LrHi82M2j2/0szd/g2ZNZ7t2b4dbtSWZmupmabmdsvJm6hmwKSxIYGG6gvrmQ&#10;1s4qLl89rxpv73r6AG5ehwmK8pV86cllTydGSiJ5WJ3A8/J4gYJoZFImN4MbGHTtFigMi673UKrV&#10;KqYwzYDTIh1bRqi37aDauoVKq0YqLOrkdgOV5jUUScUuMasj11gquH6OQEGiglYaiQKFBIGDcj9R&#10;J4NYdaXPIZsc4wpyjSolcpSRbVwphlBCutzONJTHTWtUQ5uzJErkGTeQb9Cg2vy1QKOJCt0uGk0l&#10;LllO0245Q6vVtFjCGPWGAgKTCRoECo3Ww9RbikE4yH3/aT777Tf88V9KhPiGv3z2Hf/+I5SFdJLp&#10;XsNE9k1+MfchTx/cJTjEGy/5nsZG23j0cFpM4Qzqmu9wxNmRn3/4gKycePwl0q7cuFwaMk1R+ZW8&#10;tuFHeF49RGT+OeLLA7hWEYSjuw0vr/xvqdxvif4vk3jwAzGCHxEiOT+zIp6Npst5fcPLvKX+Ji+v&#10;foVX172mgoKF1KP1UuHV9CV6GKmzUXeNAGg5G+S59crmyiY6qlGNyhUIZQtFY4nkmoaarNFco7oK&#10;cTrADddzOzl61oHkwsuEJXoTEObOmQv7OH12L7Z2mhwSa/D1c1EZ5aXgUySIKdwWKCxKFF16PidR&#10;Yp4H785zX24/Vjoab41KY1xOT0spNZVJJCae5WLQIYysVvCSnoGmahMWfSM1iQKi+iZr2XtgE84u&#10;AoVtluzeZsvmraZYOOgQEuPHca8jmEjmsdtqi4UYgJmyZLWUTQIFSwcrDKwMUTfWxEygoUDByNYK&#10;EzsL1XRRHYkPujaaXE3yp7Yzk71uxlwI3U5Zo7IL7jYm+91ZGjrCzORhJuddaW3fTH2tGbNDO/lA&#10;1H+w1prWPCtyI/Tx2PsKvs5vUH/NjIc9Hsx3HKKtyJCc5JWUFhtTLuXJ1H6+/Pg4X/3KUWBiw7e/&#10;2sNnj4/wx9kDEhEO8PmSA9+9u1M1F+LLJwf526wD/5jcwRfz7vxh3IcHbT7c74vg9sA1HoyncW84&#10;iduDycz3paimUi8pazYqZqDsKjXZws2pFkb6igVwNcyLHSgb3y7NNfFgqYO7C83fRwxlqraA4cWd&#10;Ljk28/xejzynLO7ayeMHU9ySf9a9B3NyHGB8rImJiRb6BmroGxTIyGO9g01cz0ukvKaQPYd24HHO&#10;jZj0CLKKEvDzO0JisBvz9Uk8qLrGo6IoHuZEsxifxkyAvIezWIfjAC02N6jUb5cWeJjebQu0i5LX&#10;WwkUrFrFEOopMamRYx0VciwzrqbSsoliAcV1k2LSDHNVEEjSzZQirawKCplEb0iW+7liA9UUGteS&#10;Y1ApcaFaYFCqsgZlzESGQamAo4BkMYcsvUryDQUIyjwHzTpKtFrEDgZptpQKbzpGs/kkTWIJTSZi&#10;CAZj1BqPyN89Qp3ZACUChwK3bv7+8Rf8SaDw68++5g///I5//QUarw2Q5VZHa8ggv5j4hLzkdEKu&#10;nOHxQ4lho2IRSVdw2mmOpvYKGpqKWLw9yomTB1V9C5qqtQ7WoWW+Hstd+vjFupFYFkBCaQCnQw+y&#10;Sv81fvD6/2W91koMzHV5+Z0f8/LyH7Jc63Virodw6rIrb6i9zNt6b/O61hu89Ob/YZn62xhLdF6n&#10;s57V6iuwEsPWFVNYpbYcNQHCRp0NqmXg18pRGfqsZaqLhb2Fahf2N1a+IVFDh33uThzy3MGZYGeS&#10;CkPFGnZz2v8wF0M98L98TEzBQcxHl9Ne+wgK9STo6hmupQUze2dAgKBAYYZ7Ygz35PZdiQ+PlI7G&#10;xQm6W6vobCyiviqR6Cg3LgXtx3GPDi9pbFyHtvYG1c42JhIjjE02sF+gcNzNib2iLvb2hhz02M7o&#10;gy7KO3LZvFcixf4tOOyww8rGTIqpqqNx81ZriQgWWAgM1umuV+1yo/QpGNpYiilYYGxrLB9QE1O7&#10;DVwKO0JZ9UUy892oaPIRKHhSXHaQ6qItzHYf4BfPAvjDbyN49/FZ+pssmGyzZLhKl9bM9ZTFbOCK&#10;6w85vvOH+LqtoDRCQHBlLVlX3ubhmDN3J52pKzUhM+5tsYnV/OPRTgHDdr755VYxgiP88+YR/vPg&#10;NLzrzqdL1nx2x5Jv3zvMN+8d47Objnx9X3n+FL8dcuZe3SGW2s+zeCNcYJDIUn8iC72JLA5nsTCU&#10;K6WYqf5SJgcqVDtaK1OibyprKsr923Ntqs1n5ifqWBJjuCuQUA1cElt4uCC2sFAvltDMi/tdPLmr&#10;TKVu487SoMBgmFuLY9y9O8JtiRTjY/K+EiVm5noprchUXcqNTbhKY0s1OYUZYmpGBIT7ERLtT4jk&#10;zGDv3czUCBCqk3hSEseT/ASW4tKZvCBQOHqD9m3KwKFWqo07aLEaYWjXbbq2TFBl0kq9jUQIAUOZ&#10;eYPkd3mNRSM15k1UWjRTZFwjlbuEDONCiQX5clQ6HvNUkSFZT0ChnS0mUUCZdRNFJnVk6pSSbVhJ&#10;pgAhRa9InisiQSuXeI1siRICBf1ysg2qxBYkUogxFOo0UqrbTqv1OC0CBsUUWq0maTWbpMHoe1C0&#10;247RZjNOhRwLXHv468+/4M8SG3716Tf87h/f8sU/oC11hPRDVTT7D1IRXEtDXhn93dUkxF/AzWUL&#10;SQmBnPc5jKvrDuYXBrh02QsLS20sbQ2ksq/mrdWv8X9+/BKm27TxizrO5YQTXIhyxWDLWt4Ue/jJ&#10;6z9E30RXNZz/5bdeYZUA4pU1P8Fkhy5BKX4sN3qTN3Rfx3S/CX7yO4/6OKt2e1J2S1NTpmXbmaIn&#10;jebK9e+oLk0q6ysoSw2s0V6vKmabpb5YG6Ejr1kh4LBxtGHfiZ0Exp8jv0m+69IYwtMvc9RzDyfP&#10;HyFQIHAp6CQep/fgtNuck577CQnzJlo+5+h8l8SHGYHClEBhmofvzXBfWfBXjOHmzWFa6otoqc2h&#10;vjKBhDgPIqOcuSLwe8nW1BBTPYkNojdWQiUL0ZVD+21xObpZtfW8hv7PiMwJ4KMv79MxX80J/yNs&#10;3mWJ0x4HbKWyW1kasc3Bhk1iAyabTFVFiQ/KsmzKSC1NE0P5oN/HC3WDtdhvXktaylHam7345S9z&#10;ePFhGqW1B8kv3E53w14+uXeRP70XxD9/Gcb78868P7mT9wZt+dWIHf++48rfFk4wU2ZLbbIpNUnm&#10;TJVs4k/znvxu5iR/njrGl8+D+fdHicw27mGuypzfT2/l77dt+OKePZ+0GvGgyIiv75zmuydiB4+d&#10;+HjUhI+ntvLohgWf3TvAd8+O8vUTF76848JHfftZaDjCza4A5rqimesWIAxmsjScw2x/DjP9BUz0&#10;Fqk6CucnmlW2cHu2XbUjlbJR7Z35ThbG68UmlDEJ9d8Palpq5+ltpS9B7s+JNcjx2b1Obi+0cu92&#10;H0tLwwKESW4u9AsMRrj/YJyBwQauZ8vJEHGBhKQwZudHGJvo5869ecLjQlSzVRPSwujqkOwe6s7N&#10;hjQe1aQKFBJ4kpvIrehMRrxr6DnUS9v2AcoMG6g1a1fBYGDnLZqsB6UF7qLFvo/aTd0SF5qosmyh&#10;WoBQbd5CheT/IuM6cswqSTcqFAjkkGKQq4JCgnaWtP55AoU8MsQKym1bVKMWFSgkqueRoit/k578&#10;jBhCnHqmqqTK/Uyxhiy9UpVRFBo1UGLUQql+G01WozRbCATMxmmzmqHdbIpGgUKzxSSd9pO020xQ&#10;YTNG9qFO/vRCoPCZQEEs4bf/hE//Bn25M1w/UkPpsTYms2f5YOEBqfGBeJ7cTmjwCSbGGgQKh6iv&#10;u05xSRKbtxhJo6aDtii9rvH3av/6SqnsEhE8A13wunwETYvlvLHuByxXe4U3V77OWyuX8cY7b6kG&#10;5v1k5U/R3KSG2+VDbHG3ZLOHBR7RriTUx9IwWcMOt60CBank0uiuVV+FibkeeoqR6KwTSMhRgKAM&#10;XlL6EhQoaAgMlFXNdM21eWvtzwiI8qeis5gz4SdJlUgYlBpASkki3pdP4x1wkotXvLgS4omvvys7&#10;91gJGKwkPngSFuNLz2gD9z+YEyhMSnwY48H7U9x5MS4xYlqss4/G2jxa63JorkmjoyWNpKTThIYJ&#10;FLaYG2BpqIWVuQ6m8qWYm6jhdWI3wZfdOOW1DQPrnxGd78Xzz6boulmGT6iLaiXbwy675Ms0wtBI&#10;i23bN6l2h7LeaqOyBaNNykayymUVfflwJhiJUSiP65trsG3bRlITD/D4Xiwf/SKexz+PoqTlAAVV&#10;e2iq3ctvHofy0R1/7g8d5VeLJ6Sld+frpy58tbSLr27ugrsu8NhTWvbLEglC+fyeMzw5xteLR/h8&#10;YBe/btrJ7ycu8pf7cXx2/wrfvbjAV/cP8vncNv4iMeSfw2IFd4/z3fPDfPu+K7+5dZhuiR1VyWu5&#10;123Hl8/c+EqixH/u7pV4cZxHPce52X2RieZwJlsTuC2GMNd7nZnebMa65ThUqrraMD5Y9f/2tJwd&#10;b2RiUCKEgOLBrR5uzzTzeL5NNZhJ2Xnqyc0WlTU8mKvj6ZLAQOLE3QV5/s4gSzeHuH93mkeP5+jo&#10;rKSoOBnfC8eJiPSjo6OSycleFpemuH9/gcdPbtE70IyNnHSh4ef44MUU8zeKuNOUycOqFIFCIg+v&#10;J3ErKpchr3radt+gZau0oKbNFOvXUmfeTZ/jPK12o6LmfbRuHqTGtpsyS7EEmw7qrKWIPVRZdlBg&#10;3KCKAulGRQIDqej6SqdjDknaOQIEpeRx3bSC8k1tFJjUqywgy7BCns8XcAg09PKJF5uI0VA6KrNJ&#10;MygW8ygj11hihkE1efp1lBq1UWncS5WRcklyXEAwRYupmILh91Bo3zROh+0MdfYzZO3v5HeP/82f&#10;BQa/UcAglvDPv8Ng4Rx5zvVUuHXyUfuvGK/vIjHalysBh4gQ3R4arKSuJp2W5jz277Nh505L9uzd&#10;xLYdFmzdaYOVMsRYf71k/bXscXWSyrpKYsIP0DFbK/FiDe9IRX1n7du8+s7r/NcbP2ClwUp2nXHE&#10;5KAWGxyX4ZfjwdGIXRyPPoLTGQfWW6zCcocp2sZqaIotbBPDNrXUZYP2WpUhqBlpCgiUIc4b2SCw&#10;0FBWJrPWZ73eGlYqg5dOO1HZX4xfgg8Hzu9m39ndBMQFEJ0aiaevB34Bnqq9J5T5MecuuHLg0GZ2&#10;7xPTP7WXlhvlAoMpFh6PCBAmBRATAohhlp4NMbfUQ2tzAc112QKFLFobMmlqSCAt/YxAwVIPSyM1&#10;MQRNbG30sbPWZbud5ClRk+LyEM5e2U52UwCzH9aTXnOJrMowjpx0ZO/hbVjYGGFmbYiDky022ywx&#10;3WT2vS1IhlLmiCuTPfStzFUdjUp80DJRl0ylQXLGcX77xwqefBRDcec+Uhv2k1HvTFSyNfNTAUz1&#10;eVKYYsB8j7KMmh9fPHDmP4u7+XJxJ1/f2sV/bu3li/vH4LcXRP338+mCtQBjG4zv5JtRd343eJ7u&#10;61t4PnyGz5+HwCcX+fqZu/y8G3+bEkA8PMSXHx3h37/24Z8fx1KatomcGCMGKjfz+bOzfCUQ+lJA&#10;8uWjs/x81JeZlkuMNUQz3Z4m8SGHmwP5qrUb54YKuTlWxdRwBf2d+Yz0VTApdJ6balOVMWXHKokF&#10;j2/fUK2jcFtsQdlR6uFMCy9udQoY2niqzJFY6hBj6OTh7WFePF7g7tIEiWIE0TEBnDp9kIbGQp49&#10;v8ns3IBEi1EePlzgyZMl1cYvg8NNnD3vjIW1GqFX3Ki5fonRogie1WfwoiKNB1nJLETk03+ykSbH&#10;G9TbiymYNpKvW0m5cSs9jrO0bxFltxmgaVOftPJtlFu1U2PXLRGii4ZNNwQKnWTrKpOr8kkSK0jV&#10;zyfdoFAqdoEKCNc0s1UVP9eihjKbVnKNlI7JWlWnYqp+MXFaOcRqXZdjlpRM1WXLJJ18lUWkS7RI&#10;0yomXaucAoNmyk16JN4MiTFMSoyYFksYp1pnWBUf2iQ2dNhOU207SebeTn776Av+IlD49aff8WuB&#10;wmdye6RknqwDVdS4CYzz7tGVKyaSdZUrgQoUjjMnka6zPR8Pd0fCJHsfObyVA/vscRYAmNvqY2Sh&#10;j4m1Ka8se52fLntZjj/hnXWvizGvYb3mctZqvsM6ndW8s+Ed3lJ/C92t2lg5G+GVdISohvPEtvgR&#10;XOmNS+RedHep4eThgJG9nkBgFRs1Vkv2t8TCSh91fWXdBDXVpUoFBkpZo7eODUYbMbIzRNtcnXc0&#10;3+D0VTeymhPIaIrnxFVnDvjuJSY3moqWcvyDfPH2VSZInRNbOC0x4hQXL53E1l6frU7mNHQWcfvp&#10;OMPz7VS1Z1PVkcnggsTZ530MTFRTW5dJZWkKrfW59LQV0ViXrLoi+JK5/lpMhEo2ljoYS6XdJG/o&#10;uNOYYx52lDeEklV+hsbhq7RPRRGavo/EojMc93XCbpdyiVELcwGAnVBWmUZtaWeJkaUhWsZa6Fjo&#10;CQT00TE1xnyLDRZiClqqjTeNaepL4t6HJeQ1HyFZND+3/xRBBY5cTLYhOMma8jp3yYBWFGZa8asH&#10;F/nivQt8cVvAsLSf727t5us5R/4zvYMvpDX/5u4OvlncwpezW/lqYo9YQzC3611w3/J/yA7R4cXg&#10;cf768AxfPDnJfx6f4o+3jtNRoMlM3w5+/fNgbrQfFXPZzJnTq7h6aTXP587w2WNfvn50gX/dvcyD&#10;znOMNQUy0R7PbHc6C33ZzAkQhttTuTlaxrSYwmB3nqr0dRcxJlCYESDMTncwNd7M5HADi8rmsnL7&#10;tpjE7UmxBwHFo4V2Hoo9PL/dwwcPh3hxf1jMop3C7Gtcuqgs3+1Ldu41xie6ePholtt3xri9NMbC&#10;/IDEignu3Zlkeqqb4ZEWsYU6fP2csTVbwwVnBwZzw3gmEeJBQTz3M9O5FVFOn3sLLU43aN46QKHk&#10;+Hyp5BWmbaorD212I7TaDlNneYMyiRWVVsrlyS5q5FhrJUfrLlWnYIbofqpegVToPNINlU7HYhLl&#10;doKWmIBWgWqthlLrVoolcuQZ15OqXUKWSSWpYgWx6hnEaWapVlq6pvU9RJL1iyRWSNEs5tr6ArK0&#10;a6i2HKDRdkLizCitymAm81lqDUZpNBmhRaJF66ZZgdYI+Ye6+MPj//D3TwUK//iW3wgQ/iXGMF5x&#10;h9SdZdS63KD7Sj+D+c0UpkVw8cI+gaYr3e25+Hrvp6Eui1ppIbdtNcbJ0RLvc27oS3Q2tBS7NdPn&#10;h6/+mJ+89Qo/ev1HvL5C4oQAYLX6m7y98WeqwUmvrP0Jm45acibuGBmdkRSMxVI0GUXGwGUyh8JI&#10;7Qknu+ca0QVBmGzV/x4k65apNpVVYoq6oZiDxGxlb4eNJhpomGmxUnu1WIU1+rZ6aFiq8ZbOm8SU&#10;RNL3pJOIyiCOiX1s897MoYB9lPYUECv/Z3ffA3j6H8TL7xCe5w9yzs8V7/Mu7D1kz/Ez+xiVxmbi&#10;bg/RmYHEZgdQ1plGSUcSzf3XqW9LIi3jPFdDXOT7SKa1KZnMtLO8pKuxAgP5Y8zkD3PaZYP9Nn32&#10;OisTntQ4f8WB2vYgkvMOUdh4gryGE1xJcuTU5R1Y7fzfqwy25myWTLt5q7lQ0BZLsQJl1xsDKyP0&#10;LU0wtrbExNZS4oOlKNRGHA+ZUNERS3LFSS5nbeV8qgWhJdu5mG2Pd4oVbuH6JJUdw+uiEWfObaAo&#10;ezNPps/x2dMrfPPET6LDWbjlynfzB/hyQaBw+yBf3T4Cj07B84v8+704RiqcuXpKn4qEbbw37MlH&#10;o678Yuwg/3x6gcfjp4gJUict0Z7qiqMEXtIgMWcvZ4MMcDr4X0SGbODuDQ8+vxvDn2YimazwYrjh&#10;MhNd1+hrjGa4LZGB5kQmb+QyM1DCQNt1JuQ4cqOQ3q5C+ntF8SVCTE+0MKVshDvy/db482MtLE0q&#10;G+W2Mzder9pz8oHYwrsPBliYaKC65BreonyxEX6UFomR3Bzh7oMZ7t2flqJclRhiScqtm/3cvjXI&#10;wkwPw4MNNDUVMzDUJNGimENOluw0UmeiKIGn9QLegjjupGaxcLWKHpcWmrZ30bKtl1ydGnI0a6ky&#10;a6NryxA9WyZUeb3RepBa6z4pParIUG/VTY1FJ8XGTRSaNJJlUEGqtO5Kh6Gi/2mGJSRJxVZsIE2/&#10;jDyLekqtWlVRQ4kEKZpFYhRlZBiXE69xXVUSxBLixSySBAap8lyKXglpehUkbCgiS6uWcrNe6q1H&#10;VfGhzmSKVptbNJtP0Wgsf5vJoNjMHBUCsJw9Lfx66XP+oUDhn9/yK4HC55/DbP0zsg80UrqvnY6L&#10;NxjL76K+IJ2wEHfcjthw2n07cZHedMn35eN9hE12epz2Ujq+s9E0kgbS1oDlG5bzxoo3eGv1MokJ&#10;r/Laypd5a93LvL76R7ytsYx3dJaxzPANziYcJ7MnmuCKU/gVHOZqzXGOJ9lxJm8PYfXe1M7nkl4f&#10;i/Uec9XSbKs0VkqjaI++tQ7Kis0bDDVZIVBQM9Ngo8QLxRyUjWDMt5mjZqmumnQVWRpN15Me0vrT&#10;yJ3MJvnGNVyjDhKUf4GWhQrVOIrjl3ZxInAPUVn+XAiVGHHJDQ8BhKmDNn6RZ5h9Nsrw7VaKWhKI&#10;L7pEcVcS5d3XqGiLoKkzlug4NwIv76cwP1BsIYyXdjptYscOS7bvMFcNfHA57oCLuy1OezXZtOUt&#10;0rI9Ka7xISl/H9k1xwQK24nOPsVOF1v0zLUxszLGfrMp9vYmYhnWGJkboClZyVDpbxANs95qr1rq&#10;3VaylJrhOmyddPCPOkRI5iEC0reyyeMVjl7VJDB/Oz6pmwQS9lxIdcTI6ac4uqzkUqg1FUUujHf4&#10;UBhlTNd1e9H/UP71+BK/XzolJ4EVvYV6PBw8xO0+FwaqDjDV4cf7i3mMifbPt5/hL0/j+d2TSGa6&#10;3EgMMyYj5YCo+X4OHVbjYrADFX0RpFSfwT/cijOnVtIin7UtfTdNiXtpzfCgV2LUjdooumqj6ayO&#10;Zqgtg3Eh9UBbDoPteYz3lzF0o4TBnlIGesvp7ixkbLiOiZE6MYU6Vd/CrABiYbKFB0vKNnJ9zIhR&#10;lOVHcsZjK17u2wjwPUqN6P7iwgCPH8yqYLB4Z5zpmV6Wbgsg7o0zN9ujgsLcdLdEjAHu3R7iwb1J&#10;Ojor6OospqU6i8NyUo8VxfK0MYn7hfEspWQyf7WGbtc2Why7adrSTZ6OqL1UQKUDsWf7CH3bp+iw&#10;G6fJeohay14xA1F4xRDMO+S+Mk+hnRz9GtXSacpy8QmauaqrCQoUUsQWFChkGlVSpIxxsG3jul4l&#10;SRvFHtTzyJCKnywgiVWT6CAlQbEE+fkkLeV9xDrkmC5RJkO7inz9FsqMe6g07qfZappmyzlarG9S&#10;ZzRKvWE/DRZytJmR3yGmsLedX9/6jH8qVx/+Fwp/F1O42f4B6ftqKd3fQeuFG8wUD9BWUYD3mV3Y&#10;26znapAH8bG+hIedUUFhx05L3Nz3UFGbh62DKZu2WvLKm2ICb77MD175Af/z2n/zyvIfo2elhpbF&#10;OtYar2SV6XIii4MpHErHI/EAe0OsCa45KSA4RWz7WUKbTxLa4MX13miCrp/HaLsO6/RXiS2IkW9X&#10;RivqsGz9OxId5P0MNrJceyVqJmrSyCqLthqiY6WL9iZ5jcE7uEklz+7PJXMkk2s3Yqm5V0FIxSV2&#10;+ztQMnSd8pEsfBKdiS71o3Y8h4TyK/jFe+Bx5QiBCec5ftGVXSccmbjfwaNfjdI0nkd4zllyG8Oo&#10;aI2mpOYqucWXCQoTuz5pKeZwgpf2H3biwNHtOO4247CLsnKwZNlrx+T+BmzslrHnoA6FVX6kFh4h&#10;sWA/gde2cD5yB/tO2IpmqWFuYcj2bVbYCgQsrL4ft6D0tCoLuBpYGmOySXRJXmMoH1bdaANb9ply&#10;PuIwnuGS5fy12Oz5JifizQgscOJs8iaCi/azX1pt/UOv4nByA8Gph7iWdUwy9kE83NZxdNerUjGP&#10;SyvtS3XxDi76vE701Q2kJ5kQF2VIVYkrtaVniA/bQ3SQIznX9pIVv5X6MlfSkp0IvGLPsdO2olY7&#10;CRKKepzfzcVEd3yjD5KRe4aGyoukRTgRd8mWpGAncuJOUJd3lYbiCNqr42ipiGOwTeJDRyFDUhFH&#10;b1Qw2FXCaG8VQ71yu7+Sgb4KxodqmZ9qldL2/R4PcvtGeyF5mWHEhHlz0nU7AecOEx7kTq9kv6nx&#10;Fh49GOfpY7GDu5MChDHmFwe5fXfsf6Ewxh2BwOKtPjGFftU063tL8rxYw5hYyOPHo/zy/QUyQnzo&#10;yrjCk4ZEbufHcCspk+mgaoFCB227Rc0deiUKNJCrVyetcjPtW/rpcRin639NocpMiQvfQ6FaYFBt&#10;2UaxqdLyKytDl0mrrsxlyP9/VxQUY1CgcN2oiiKLBoqlZEhFT1bPFVOQ1+kUquY+xGvkELshi2tq&#10;2cRvzCZRo0hVMnQqVcvQ5xsKEEwECCb9VBkO0GI5Q6NEh3rzGar1h6gz6KPOYoQK8zFKLYcoO9zL&#10;L29+qooPn/zjGz4WIPxNAPF47NfkurVQuK+NZt8b3KyYJMzXm91Oxnif3k1S7AVio84TE3lewOAj&#10;DZkBXt6uNLdXyvlupBq2v1oq7Ks/e5kfv/Yj1itXJSzEoo/YYbfPjAPndhFVHELFeD45g4mczXbm&#10;SvVpMkbCCW/2IbTei4s1LgRUu3Gl7DTeUpf0t2qwwUjiw8a3pT4Yo2OuxfKNAheBgmIGq5X+Cmkw&#10;lUlR5g5WaJnrsEHq1isar2N6xBK/vIvEdsXilXeSYynOFEzIdyiVeutZK67JMb4xWEoQxeNp1N7M&#10;p2mplJTGKFLqrlHYUYTrBVf8Ik7TO1PLvU8m6VuqIzT9NPE53tRILK5tv0ZU8gl8L29VNZIv2Wwx&#10;lpxjiKnVCjmuxO+yA9UtoVyK2I3F1mVs3quBl8SIRGmtY3L3EpGzm/NR29h+1FC18665laHkMokd&#10;9hbYCADMbUxVI7VMbE0wtbdEz8JYYoTh//aq6sjP2RCb509M8Rm2nFrDZq8VHA43IKBgDwGiXe5x&#10;NkJfWzySNnEpfz+pdWeIzT9OUNwukrPcyC/yorTch+oaP3zOG3HUbTVZRW4U1ngRGreDqMSDFJdf&#10;IlYqc0b6ecpLrxCfcITIa/uISnHBP/IIIcnSUqQFcy7EC/u95rie38PV+DMEXzlKYuRxCjJ9SE06&#10;wdWrh0lI8CYvJ4IqaX3bqpPorEtntEfMoEusoLNMYFDN5JBEhJFmZiZaGRmso0eeG5XI0N9d/j0E&#10;wr3x8zmC54mdkmtPERd9getpoXS1FnJP2VZOzGF+toulxQEBwCgPHs6qFlpRzZa8rYxbGOSeQOHh&#10;/VHu3xvh3p1BMYYeHt4Z4pFA47kynv1eP9MCopH6fOZrU7ij7A0pULiZdJ3Ri5V0HhEo7Bykzr77&#10;+5GEuqL6po20brkhUBiTCDFNu/04NZZKx2KXRIhuKZ1UWYh2KnHAsJo03RIStfJUrb4SIZQrDipj&#10;EFDkGldTYtFEgUkNqRpiCVLxkwQMSVr5KigkaRUKEPJUA5eSNApJ0xLr0CqX960XC2lUrbJUYzny&#10;/chFswlaLGZoMJumznSKWkOlT2FI1QHZIPGhVgBWsKeDj2f/zqcCg19++i0fffYtfxQofHL/zxSe&#10;7qTooFiOVyf5vrmEnxPTjfUj7PJJ4iLOqW5fk/9B6BVP7DYZEBcXTHNLJe+seEXVCaijq4aRqS7b&#10;dttz5qK0ur7OODnbYeaow8nwo+TfSJUKmEliZwinMg/glXuIlOEwLtd6EVh9Ct+qw/iWiw3XnCEg&#10;6xTa9utYpfcOK7WWo2OmrVrNeaX6atWAJWXtRk0recxkg5iCYguaaFvqsl6i9lu6b7PphD1BZcFE&#10;tEpj3ROOT7EnYQ1XyB/LwDliD3svb8NPKvelIl9KZrLJHksiV8r1vgRyezJIqUqkoDFPPscpjnkf&#10;pWemhdsfTjGwWE+QxJ+IlBPUdMZwNfmw1HMbqR/beMn7/BFKK6+RXxJE8nUPYtIOUNsTTEnbFbyk&#10;xXQOdCCzJpCkYncyaz0IytxBRK4rmw/pYLRJE3NbI7ZssWKHoz3bdmwRuJioRmmZbjLFcqsthrbm&#10;GNiYoGweo2ethf0BC5LKQkis8kd/38uYur4uGcmCkDJnvNN2cDZlK76ZjkRWupBQe4yw3F2Sgw6T&#10;XHSMwHBHqfTuJKadJzHFh5j4E1wOO0RwvCtngpzY5W7I3pPmRKX7UNORSUFlHJXNKdR2p1HWdY1q&#10;yWWhWec4FnCQ8KwrBKVcwOmEtAAHjTl6cjt795txTjTzrOc2ee/TnPBy4LJk0etZ4VQUJ1B0PYxC&#10;Kc01GZQXxFOcGyOPJ9Jcm0N5URJ11dcJuXKaUyd2s2+3FdsdDLlwzllVEmIDKMyLY2ayU7R/hEdS&#10;yW9Lqz8rJjExJtFirku1OezCzSHu3Jvizv3J78FwZ5TFpSExhVHu3hY4iCEoE6eUtRceyP1HAhHF&#10;Gro7C2iqSCYr1IfZ6mQe1SeylBfLdHQqI35VdB/toXvfOPWbb1Bg2EiJSSvVVm10bR+kz3FaoDAj&#10;UJigzrpfHu+mzqaHBlvFGNopNWsiVbNYWn2xBIkC38OgWGUKiglk6BarDKHUopkS83qp8AUkrL+u&#10;soJkxRqkpGiXqoY3p2mVqoCQolZCmoYya1Iih6VYgM2IxBVlJSaBgskEbUp0sJpXmUKt8SgNpmIL&#10;8nyttcBCAFa4t5v3R//EPyU2/PLT7/hQmUItgPjLR19R6T9IvsSHYtdmWiLamG7vISc1jFD/E1wL&#10;O09qXAAJURe44n9SIoUBdTVFVFcVsuydl9HQEsW3McPP34uE1ChCYgI4IXXE0cUOrxBplLqTqJmS&#10;CNRyhfB6H0LqvEjsvUzq0FW57U1MewDJo4FcbT3JhQJXTscdwmDbRtYZrZQIsVpiiJ5qsxfFFJSF&#10;VtYZbBAoaEnRFGtQtpNbjY6lvrz+eyiYHjHjUnEgJ7PciekNJ28hU6JJINeHkklsj2LP5R3sCdjF&#10;ZXlNWG0QF0vP4Vd0BreYfRwP20/9SDHj928wutDHlRh/tkmjnFIWwdTDLirbU7macJKQay5EpLvI&#10;59uEe6AZL92/18uL50O8+Hkfzz/u5P3fd7L4iypu3M2idCiKy7nuhGS5Mv24mKaxMMKz93EpZR82&#10;YhDakrGUueGWNoZYWRuLim0SUzD/311wDKUo8yAM5MPqsFEhork69gctOHFlHxfTXHDw3IhLuDmX&#10;iyQaJNhz6po951K2k9MZSGz5CUKz95JWLWDIcCI8ZS/XJN9fDD6K/6WTZFwPJy0zkAuXjxCV6kto&#10;ijc+4WICCacJyxbdKgolpzGVpPIYakeLyWgWQIzkUj8pJ7ZEpICk0/gKKS9mnOJktAt7fRw5eMaJ&#10;k7778fY7gLObLZcvH+Xi+YME+7kRdukEF0X3z3ntJfCCs0SVcwT4OXPi2HZ8xQJ8fY5yKdADP9/j&#10;pCZfJSM1nKL8RMqKUxkbblWNP7g538/izQEWZpVNZjuYm+lkbraD6ckW1RqNixILlFF2M3MSC+5N&#10;qExBiQ/3H0yqoKCMcJwXeNwTGCwJUO5LfHj2UKLGzRtczwyipjCOsvgrTFcmcr8mnlvXo5mNzWAq&#10;sIEe515u7JukSeJCqUmLaHgHzZv76HMaV3U03tg8Q6vNGPVWkuc3Kx2O3f8vPhQa16s6DZO1JSqI&#10;FSi2oPQTKP0LytDlLIkVRWYCBdMmikzltRoFEh/ySRYjSFCX12mXqfoN8k0ayRUzyDOoJ12zXAWF&#10;QuM2ajcpaycMU2Eo8cVgiFr9EZrFEpQ+hVqzKaoNh6k1UpZpG6HMVP5G+Vvzd3bysPtj1WXIX0r5&#10;8PNv5fgtn/0e6oPGydvXRf7hJu6UPeLZxCKtNRJhwi4QdeUMydH+JET64e/tRkTwBYHqPMXF2bz8&#10;6v+IIehw6rQLZ7yl8UmPIijal027jLkcf466oSJa5kvIaL1KVI2PxAN30geCiGk7z4XCowSUSMM5&#10;FEnmRDCXatxI6b7CmWtH0N+2Hg3zdRIflqErFqBA4Z0NK1mrvUFiwwY0rDRQt1Bjlc5q1S5RyuQo&#10;5YrEj1b/hMOXD1MyVURCbwwncpyxDTDDu+AEWcNJXMj3FMvew4FL+9h3eS9BJZcIqw7mcok//tme&#10;BGR6kF4fwsTjRuaedDL7pIPYgvOcjz5EtTSUpfXJFIv9xqT4ctJvB7E5J/GJlPhQmh9KeclVqusj&#10;pXWNoro3kvGnJfQ/yKN5PoWSgTDRd3ei04/QJLkpu+EsgZLTN+/XQ8diAzabLXDYaq0a0Whta4Op&#10;pTnrNDegKzAwEEAY21kJPAwECpro2uhgd8CcTUf0sD+uyYW0vfhm7cQzxYETcbYcCjHieJQVWe2B&#10;8sULbfOPcj5uMykCiIyKs+RUXCKz6CoxSZcJuHqS2NRzFNclUCj5+VzEcS6nnJMcFU9w7iUuXQ+g&#10;/U4759IvUDhaQnpXOpXjJdSMFZPdFEdEvp8KCGld0YTWXME9yV2ou4+D/vsITT7P6bNOpMR7U5Aa&#10;SElGKLmZIdLSR1BdkUhpcYyqNDdl0dqaQ011KgN9VQwNSWTor2d0pJXp6R6p8DcECC3036hlqK+e&#10;mfFObs31MjPVrtqWfnG+i5vKCMiZDlVln5/vFVMYZuHWiBSJDUujzM4PqGzhwcMpiQ5jKpuYmezg&#10;rgDh0d1RbnRUUFaaRHFhJK1V6TweaedeUy53y2K4n5fEYkI+kxcb6T7cQ8/eSanw/ZSbtFFu2k6r&#10;3O53nBQgTNC/dV41OEhZjalh0wD1thIjzFtF61sk7yudjMqEqDIStAu4pq30KRSpYsF1owqJAFUU&#10;SxSpUKZEmzeRIiBIUheIaJQIFAQc+jViCTWqmZEFxs2qxVtzjeoFEA1UWPVSZT1EpfkQ1SbDVAoU&#10;qvSGqDcao85kkloxhXqxhzpjZd3G76FQazdNnmMHi03vqqDwi799x3v/+JqP/v6VauZkc/g0GY6t&#10;5OxvYe76fZ6O3+HmdB/DN+qpKkkhWUwhLSmY+uocZmcGBLjzFAoU3lrxOnsOOmK3xYKDR5xIzY7F&#10;J9Bdzt232SbZPizLjwQ5B88lHJRYcJTkNj8KxsOk1RbrLD+GX+5RQitOc1Yi9tncPZRNJXIp6zT6&#10;WyUu6LzJGp2VmG2RRtNUmxUKFDTXsUZPufqwETWJ4qv1VqMp8UIxhfWGavx41U+IKomgfLaEmM4w&#10;Tua5YO1viGvyPpJvKOdtABfyPDmbdAzjI9rYn7Ymti6KzJ5UoquuEFXhS0GfWMEH1Uy9KGXwXha9&#10;d9Kp6AvDK8iRxOuX6bwh/7uyFEKjPCVO7yWhyJOXfDwciAx1wy9gN9Fpp8ipC6KgNYTIPDfiio+R&#10;VulBfvU56ttCyC6XPJxzmMiM42w7YIyRpRZWEg0cNktFVzZ+MbPA2NwUNW119MyNMN9ih4aZvM7e&#10;mjX6G9HbpMcOV1vsj+pzOMCGIKn0Abl7cY+zxiPelpNSoqvcCK9yF/3ZxPFoW5LqvagYCiezzo+y&#10;zihKW+MlDmSSWxcpZnCICzGu1A7m4hFyCJ/4U9TPVJHVlcW1JtH6+x0E1cTR9EROvMVmep8NMPjw&#10;BuW9ucSUXOZ8puSz+mDS+hM4HH+YY+me+ObJF33tDKd9dhEW5EJK3BmyMy9RVhZHbU2KACCJpqZ0&#10;Ojtz6OrOo7e3mI7OfNra81UTl7qVfSGHGxifbGNsvIXR4UYBQyPjShlqZGFa7GCmXbUdvbJ13J2b&#10;3UyPN8ljHSws9DMxqVxtmOTmrVHmb47w8NEcd+5OiC1M8UjA8OD+BI/FHJ4/maGxNpfc67Gq/QRv&#10;L3bz4aNJ3p/p42lHCY8qk3hUkMrStXxGz9dw4/AN+g/M0OYwSIVxKxUm7TRJxe/dOka/wwx9W+Zp&#10;sR6l2rRHWu1uAUOvxIduKgQK2QKEdJ1SFRTitQqJU0xBoHBNM+f7/gSjqu+HRlvI+woYMnQqxBZK&#10;BQwSEXSryDNpEnA0qoCQo98gUGiRuNFCjoChUAGUhUQWy1ExgTGqxAqq9AUKxuOq+NAgtlBnogDi&#10;eyiUyu1yq1EKxBTma57w2d/h479+x7sChJ//7Us+/zN0xt0kw6mD3L1tjMQv8HjigSqW3ZSiXMGZ&#10;FihPyv9BubozOTfEokAhtyRbdWXgrJ8nywQOdg7mRF67xOZdpux2s8c/5rRYaxQeElMP+lqS2XaZ&#10;gsFQsdxDZPVeJH8ohOSWC3gl7+JAmBm7rhgRVXWOi8numOxQBia9zSqt5RIfDFA30WLFxlUqKCiL&#10;q2hYqKvGJWw0VfoVNFSLu6pLI6rsN+Fy5ag0nGe5VHWehKEwMqfiOJPvRmxbKPHtEbjG7eNQqC1n&#10;kg5ic8KIHd5b8En2JLjogkRyLwpGwxj+MI++R9JA/KqYrtvRdCzEMXJH/m+lV7l85QR5+ZGUVkbh&#10;eWGzRInDvJQY70WcVKawaDcaulOo7IgnrewiycVnScxzJyHXmaQsZ24MxnMlwp68ck/RjWNs222I&#10;maUeBoZabFEGMNmZY7tpM8Zm5mzQ1kDTyADTzbaomxpKbDAUGmqjaanJ3tNbOR0qEUQyTFjxcfkw&#10;W/FM3IJf9m4uSEzwzXDkZLI97ombSGk/S3a3H5HF8neU+RCT701xRyw1Q6nktkUQkuPJseBdJNeE&#10;E1NwhZA0X0bud9G+0ED1TCVNDzqJ7rxOw4sBun8xxtQfbjL87gitM41cb07DQ+KGX8YZwgr9cI04&#10;wM7gPVypCiesPEwiywUuhwkYE86SlXOZwqIoCguiqatNFUNIp70ti66ubHp6ClS20NqaR3tnMd39&#10;lYxIJR+VMjLawOREM1NKpZd4MDXayKwyoGmklsnRWmYnGyRKtAoQ2iQ+tKk6FKeme5me6ZfoMMk9&#10;AYGylt49gcCD+5MCg2meyO3erkqqytK4EnBKYkMMPb1V0tr18fi2AGGii0et+dwvieFe1jUWorKZ&#10;OFfPgPMAY0du0b5lkHLDFqn83XTYDzOwY5oRp0VubFEu/41JJRykRR6vs+qWSt5GiWkD1w0qpLUv&#10;EzOQOKBTRKyGMooxj0SNPDL0SqRi16miQ6WYRYVy+VIMQLnEmKJeLjbQKJGiTYDQqtrQJd+wSW43&#10;km9cR55AIU+5b9hBmUkflVLxy/T6qdAdFDMYp8lyVuKMFLNJsQUFWMPyOokZAoX8HQLT8gffQ+Ev&#10;3/H+3//DB3/5D3//A3QlLJGzp5eCPd10h4zzYuYZs3PDzIh1jUtsW1jqY1bi1/ziCNMLI9y6t0BZ&#10;bQneF71w2r+N//7Jf2Eg56uNgzH7XLZSWJdGWWsm0bkXCYh3wfOqI2mN/oSVHeOg2O2ppC1k3PCn&#10;QEw6tsGb4wlbOBJli7/EbrfLTmhvWiN1YD1vqy1DUyxBGbSkdDRu0NmIhjJwyVxNzGAtK7RWouwQ&#10;pWYoVm2hz5sab2J33IrdAQ64XNtDVNclEgcjJZpckPsH8ZTG+WTKQY5E2uCVsYcj4dswcdbG1t2E&#10;sBI/wsu9SW+9wOCzbPrupzP7QbEkgDTK+y+x8KKKhs54/AP3EhPrQVS8xN7s8/gF7eWl9sEcyhqj&#10;ySq+KDpxBq+LWzl80gy3s1ac9rfjYriTZHlXqhsu4htoRooAIjr2CPYOmpiYaqkWY93huAk7e0ts&#10;bO0wt7RlrYYmG3SVnXNN0DJXdtiVnGSshu4mHXZ52BOaeZagjBPs9DbAyUcb37SdEhtsOBRsgmfC&#10;Ng4GmeJ3fRfXao9zNW8fcYUnSCz0p74/j+t1MeS3x9O6UEBc5UWyWuMYe3qDGGnNr0ikmJxpZvpu&#10;Fz1LTbTc6yRloIwOAUL/H8cZ/7ucYPdbaV/soqqnDI8LB/ANOiLlkGTGk1zJ9udopCv7w48QUBBI&#10;eG4gUcnnuJ51iYLcSCpLk6V1zqC1MYOu9hy6pXS159Jcn8XAjUq6pIXu7C5leLRe1Xk4Od7IsDL0&#10;ebiWmdE65sYk243XMzVSKXagrLfQzOx0i5R2ZqTlUjbouHNPWi8Bw+TcDRbvj3Lz9pBqlZyff7DE&#10;YwFDXUUmGcmhkoXPcnteuQoxJCf1ICNzDdy93cXD0SaWalK5XxjFnZQYZoMymDwjsebwIBNHF2nb&#10;3EeFgeR4k16xhGmBwhyDOxbplpzeZjtBi40yanCIOkuxBHOpzEZ1qhmNyiCkBJ084sQO4jSySdIu&#10;JFmziCzdcqnYNZQYK6agdEq2kWMgZmDQSLaeMuipXd6jjTyDVgFMB0VGSsRoU/VBKHMkis1aJXp0&#10;UGosEFJWazYcpNpIWWBFiTLT1FpNUiNRotZQLMJkQIxCXmMxSIZNG8M5d/iHyhS+EUv4jA/+/AV/&#10;E1NoiJ4gY1snuQ6dtPsP8nz8CQtz48wtDMn32snkguTrm8ockjGxMzGyBYlPQ10cdd/PWytf4wev&#10;/rfo/XLM7UzJLk6lpC6DqFQ/ruUGEHPdmwtxBwiTSO2dIudt/CYCSw9zrmAvAWUu0npLPk/ZxlZf&#10;HZzOm7LTyxp9B3Wp8G+xTKCgLQ2pspHsSq3VqjUZNU010DJTdpvWRO1/N4lRlnpXrkIoO6dtOmbM&#10;/subORhmz66rdrimOHOtJ5m0vnTyRjMkPhznUPQmTqQ64Z6yG/eEfVif0CGixIfi7hgyKi/QP5vD&#10;5L1axu9LY/S0moWf1zH7rJTOkWsUlPmTmHwa73OOnA84QHSyLy95+e8mNV8qV0mgQOEs10RV/MMO&#10;ika4cuGqtN5hTpLfHYlPdeb0eSPOBUpuSTzGlq0SHax1sbExZtsOSzY7WMh9G/SMjNmgpYXJJmvV&#10;vg/qxtoqKKzVX4+erXxRx+3wCj2M5b6NHDxvKXpkzdEr5riEWnIq1oEjVyzYIaBwF9IGZu0iJGsf&#10;0TkeNPRl0z/XTFFzOkN3W6TSV5HRFE7PnQZe/OU+XWO1qjXq0tMu0T1YxviDHsY/mBRbkJZPTGHy&#10;HzcZ+8sMgx+N0bnYQ8tIg4BvN2cu7MXvyhEiks6RWB7FlYIgzl/3xz3mBMGZ/lyNF1PIFFPIjaKi&#10;LJm6mjTaWrNpb82ipzOPHokNTbWZ9LQVy/1S+norGB6qYXhQcpyYwvhAlUChWgWFm5NiCUNVAgS5&#10;PyGQECjcnO8QgAgcZrpEcQfFCqbFDhStvcGsxIkHj2YYHWmjTvJvZloE/r7HBVBiADO9PHs0z717&#10;09x6IC3+pNjCkkBB3uu2nMSPyxK5m57IfEgOU2ca6TvQz8jBOdodBqgVS6g37afLfoIbDlP0bVug&#10;+39NoUkqXZ3ZDWosuiiXlr9QKq7SkajqYNTJJ047RyJErgoKqQKF67pl5OhJfBAo1FkLSCw7yDao&#10;l8ih2IBUfhMBgYlUUP1mAUMLuXpiDhIj8gQ21+XncuW1SmdjqekNKkyV5dz7BVijNIgdVElUqLWc&#10;oF4Z0Wg2LdYgYBAgFBp2k2nbwUjuff7xt++h8MFfPuX9P/+bvylrKsRMkra5lWz7Dhq9erjfs8T8&#10;1LDYQj/DE00MT0qUm1Y29+0XKAxz7/4sbV31rJdK+t8v/zc/eeMnvPrWa2gZ6xCZHMbl6PNEpog9&#10;y7mRXnmFVMnyKWIKERWnpPE4RHybN4ejrTHzWIlToCF7go3Z7K3B8fAdOAc4iimsZ6PxWpatf0s1&#10;WdDQ1pifrXtToLBKtQiyntX3IxyV+UIb9MWyTXVUazSuNVqJ9rZV7PK1weGcMRandXDw30RsayxJ&#10;XYlcrQokdySepJ7L+Ba5iT044l/gjn/ucU5EOXE53ZWyrkhGb5fRPJxF03AGlb2x1A7FcfOFRN2R&#10;FNKyvEhI8JAI6spZ392ckvrw0tvrX0LT+GXJ/+9w5JQ550N2E5l2mrAUD0KTjhOR4YGfwMH7oj3H&#10;vPTxD95CWOxRtjrqYWqmLpHBSDVU1GmXLda2tugYGLFBUxM9cxOUnW9Waa0XW9BDw1QTg0167HJz&#10;4OhZJ2z3arHfywKnU7r4Ju3F/eomXIKs2e9njPXxtQKFLXgJJMKynQUE4dyQk75/RrS3s4CRpU7a&#10;JkvpmCtj9nk/z39zh6nFG0xNtdHTVUJTS45EoUJaJpvofzZF070bTP5+nqW/32XulwvUDtZS0pjH&#10;+cBjHPd0JCrOm8jE8xzzP4h33BlCC69yLuGcqKIPscn+pKdfIT8/mpLieGolPrS2XFdBob05kz75&#10;e7pF1zub81XjDvp7ylUDl4ZulDPaXyVWUM/sRCMzY/ViCQ1MCSCmRuXxsRpm5OScm21n6Va/QKGH&#10;KanoNxfHePp88fvLkXclVzeXcD0jmpCgsxQVJHH71jC3RXvv35uQn5OW7uYIt59McPNhj0QRAUJ/&#10;Lfcbc7hXFM+dtGQWQvOZ8W5l+MgIo4du0mbfT7leK9UGPXRsGhcgCCjFFHocFmgWLW+USldj0k2D&#10;da8KCrliARm6pWQalpGsV0i82IIChyTtAlI0C+X5Kqn0DRRK5a4WIFTZdJMr8SDbQDEBgYqxAoUu&#10;ObarSo7YQ65+g1hEjQClmhz9OpUplJv3qSp8tdkwVcbKYq0jlBkOUWzQR4PVjGoeRL2VcpViQKBw&#10;gwzrDgav31HtEvWJYgp/Fij88XsodCYvkC3xomBbLyXOTcxUjzEz1EtfTx3t3cV09pUwMFLD4HAd&#10;oxPt3FySOFKayctv/lQFhJ++9To/eO1l3ly1jPNB5wiJDSQpL4KytnSyG69S1h9PVJknPqm7iW08&#10;I5XzOB4J0qCFWXMidhuH5bg7wJTjVyUOxx5Df7OamMEyVks80JYKr22qy1vrlqmGPutLw6osPqQs&#10;8KrsI6lMx1amUuuKUazWX47+9g3YuRlg4aLBFm9TNp21YF/wbo5JHfRIOIJ7/D52XtokILLlaPQ2&#10;jl/byYlEaUxLTlLQG0nteDKtU5kkFJ7D++pOQsX6s+su0jOZxaWQPfic3UKA3068T9tzJfgol8KP&#10;89KW3TrY71LHZscarB1XsuWAGgdOWeB6fjPuFx24EHWA8wKFc0HbOH3RivSC0xTXXMVuqw5WNgZi&#10;CoZs3W4i5mCGhZUFuoaGbNTWQtfUWLXy0hrJTXo2RpKpJE4IEXcc3sKBEzs4fHo71ru02Oaig0eQ&#10;ZKYAa7wiHbE/rsYeXxOOhW/hWKjkMtGhaIk1FS2pdA5V0yv5vEcq2djtdgZvNTL/dIjFp+Ms3Bnk&#10;4b1Rfv7uHM8eT1JUliQGdI0U0e2xZ9OMvz/B3C9m6J7vorgul3N+Jzh5ej+eXvu4EuSO1/mDnPKX&#10;L/ryMa6kXiauIIqQBH8SUq+QlBhIfmEspRWJVNWm0NCQTkdbDp2tOfR3FdLTkkdfewn9Ygr9HUUM&#10;CJgUKIwPSsWXyKCAQSnKkGdVf4IAYXqyQeKFQGKyldsSEe7dn+CutPpLdya5tTROZ1cNQUHeXAn0&#10;5FKAJyNDrTx7sqCaB3FzUemEHOLO3Wk5qcWI5nqYk8g0LFFp6UYV9xtyuFt4jTsZ6cxcyWfEvZ6R&#10;I2PMud2jy0H0W7+VGsNegcIYg47zDDvdoWvznFjCCI2WgzRaD9CwqY9iVfavJVOvVHXpUZn8dE07&#10;VzWaMUWgkK5dJM9LdDBppExa/ypzpXK3UWjaJI83S2lVmUKxqXznUhRA5Bm2qjobs/Vq5XaDChBK&#10;vCg2USZjfT+AqcJ4UMCgjFsYp9hI6WsYpVoAUWstsLAalAjSS5JpM+1xc/zzrwKFP38lUPhcoPAf&#10;1f6S7YmzZG2X37utj6KDzYwXDvFgaoLhG4309pUzJKY2NtXIoMS8/mGB9eIgmQLc1955lZ+++TI/&#10;fONl/uvlHwkcXsPD14OwxCsk5kaQWxtPanUgyXX+nJYK6B5tz7mM3fik7yS4WGKnv7E0ZDsILjiG&#10;R5QjLpe2sfOEFeY7dMUEVvOOmIJyuV7PWJdla99htc4q1hmsQddaBy0LHbm/TtWIKiMdlUv4r69/&#10;BaPtWtg5G6O3aw0OZyw4EeeMw9lNbJIGfLuPJVbu2ugdWofFCQ08Uw4QUOjKkXAb9gYaqRrW8uE4&#10;3KUh948+SM2Na0w8rODBx2KlDxvJK7hMTLg7eRl+5Gf4Ehd7gugET17KrYwmpzKclMIAEvPOE5V5&#10;miuJx/GPceH0lV2ci9zH8Yt2nBMVOh+xFVcfE84GOrF5uyG2duZYWZmwb/9WVXywkchgaCYw0JGc&#10;ZCR2YKwnX4ayY/X36zYq++67eh7F9fRBtu23wGGvIVv2a3P4jBVnw3ZxJnwXm5w3cjTInu1n9Tgc&#10;aElI5jEKm6Ko78qkf6KBXvlH9klWn7p9g5H5Nu4+n2J2sZ+JqS5uzd/gzs0+7twakJb3BnX1JSRk&#10;xJNelErzYB19cx3cejxNcXkmJ45JbPB24dyZQ3gJGE6f3S/R6DgBEeeIzZIToDqD4OgLpKaHkZYa&#10;wvXcSPm5BMqrk6hvzBBTyOVGZyFdLbl0NytQKGa4u4Le1gJutOQz1F3GhPxOZULUaF+1xAiBwVAD&#10;M+PNTEiUmBSLmZDPofSEKx2MDx5KTBjvEsupwPOMK1FRgcRImZ8d4MG9GR49mFPNjLx9R1nUdVK1&#10;uOv03BC3BAy9Ap5bygpO93pY7KrgXm0WdwoSuJmazmxwMaPuAtGjk8w436VVKnuVYbvk9F5arIbE&#10;FOZUUOgRKLRYj9Mojyk7R9Xa9FAklTtPKn22QTkZytUGrWzVtOcUZXizbpEKFnkG1RRL5VaAUGfd&#10;Q4lU1nwjZZRi3fdXGsQOFFMoMeuR250CgA4pYiBiEkoHZK5hi8ChTZ4XKJj3U2J0g3IjiRAChGqz&#10;Ucok5lSbj1KnLOC6eZwKq34K5TUZYiWd15b4258kPvzpSz78yxe8/6ev+PMfBQoJM2RuFSA59FF+&#10;uIvJ/DHujUwy2tXCYH8NA8OVAgU5j8Ta2uX/NCumll+ezivv/FRgIPFh2StyW2zhZz9mv/s+ruVE&#10;kl2ZQHZNNFH5XkQUenAucTchBa74pu/lZPRmAYUPIWK1zhctOXDeHNdLSof6fiydtDDcpC42vl7q&#10;xVp0JB7o6GuyfMMK1RiFdQbrpNHUVfU1KJftV2qtY4WyNqOFNm9pvImRAMX6kLHEiLWYHtDG/oQF&#10;lq6GGB1Qx/DABrZ6mbDznCVbPQ05FrmNtM5AUlv9ORpiyWGJ4g3TaTRPZ7L1iAbOPlZkVftT2RVF&#10;WWMkhQVhFGQFU3w9iPK8K+Rd9yMn25+Xzoceo7gpiYL6GFVn3oXIw+w7bcOJwF3sPW2N9QEd3AK3&#10;cDZiOy4XTHGRD7zHzRQbB0OJD4bYWAsJzQzYsd2OLdvs0RY70BEg6JsbiSYZSDbSk6Is4GqgWun5&#10;mKcrdjusWaf1FodPbMPj3E5O+jnhE7KPbW46bDumy86zJpyJ309eRwQlXTFU9yRR151O30QNrb2l&#10;jElr3zNUz6iqJ3mEkbEOpqZvMDbWKko9KBotOj7Rx/3FecnZ85SX55FdkEKEaGBnVxXVFdcJOHec&#10;C57OBPi4ckaA4CnlcogXQeG+hERdJDL+CpGxl6VyBggUwsgtiKWkMokSsYWaWuXqQwEtjdl0NAkc&#10;JDYoQ57HRd0Hu0vpbS9iuKeSyUGxAQHB7FiLQEGJDs2SbTsZV12VaBEgtDE62sLQUDMFhcn4XTzF&#10;Bf9TJCZH0NpWwf27k9y7PS5xYVTKmGoF3ptSHjyZ5faDKYbGOpm5OcyMALJ/pITHi+2Snyt5JKZw&#10;Oy+B+eQ0Ji8VMHaskUmXOWad79Ni20ulfhv1kt+7N8t7OC4ytvs+nZskV9tMCDTGabAdoMZa2Q6+&#10;iQwdiQ56xWSp1ldUooOysIoy2SmHNIkPhcYNqg5JBQrVUkpMWygwbRAwCBBMWr7fVl6gUGzaI48p&#10;O0d3qu4r/Qt5Ygi5Yg55Ru2UWkgFFkspNVVixBCVEiNKBQ4FBv9fT2cdF1eWb/vc+97cO97T3dM9&#10;rekYwV0jhBjE3Y0oCUSAQAiE4O5uBQUUhbu7u0sIUYgQt/aZ7unp7llv7ZN73x/7c6pOnTpSdX7f&#10;31p777N3KdIMaqEwbkLmEq43ZfYn0IKoRMr8h/DlC+DeC0Lh9Q+4/fJfeCP6KXg1I35dOTLXtyLW&#10;Mh+tUW243tSP/vo6qa9IS1seuvpKWcpR15iL1s5yRCcF408f/o7q4HdUCr/FHz/8E/7vO7/Bpn3r&#10;EZMejPK2LGRVRSGp1AvRBS7wTrWBa9whnAvaBqfwPTjoaM640aHCXoqtx81gumERzDdrwXSNJvSX&#10;qWMxg38+g11NQwUamrQLGguwUH+xBAap0DrM11EjEIRKUJU++1TzYyxeugCqy+ZBY+VCqJrPheoK&#10;KovV3M/Kj7F8jxbWHTVmbG6F1RE9rDmkAfvQ3fBPP43UqqvIrPdBVoM/ZGUeCEo6i3X71WG47l0Y&#10;WP4F+svfp8qfhy1Whti92RRh/qeREueMyODTmKNjrgqrveaEwUFEKzwRmHwJAcmuCEv3onWwhrXT&#10;Hth47MJZ/5046b6OYOBFHzGH2Up9Ek+NOzbDsiUGWLnSFMtWECLmptAWHZdM9HnhKtIoter0SKJo&#10;m+gQCEvx2aK/4S8f/habdizHWef9WL1VB6ZWC7DxsCGsDunBfJ8m5dk2BGY6IanYF6klAczc7oiR&#10;eyK7NBFFzLpl1UqUlTPzdtaiojIXDQ38s1tL0NZWhma+bq4tR1MlS0UZfT+lbUYiQsM8YWdLGFAh&#10;XHW2gddlO6qFvThnvx82drvgQpVg73gC5+2Pw9X1PIKDriA02B0R4VcRG+dFS+KHuCRvpNCalFAZ&#10;5NG7l3NZkhePquIUylM5aspltBS0EaWp0jMR/R3l6GgsIhTyuCxBd2s5xJiLjQ35SEzwx/ETO3Dw&#10;0BYcsd4OeUYsAVeKEekpyTYJAkP0u2NiyPe+etoLWoyxVgyNtaClqwKjk12oaaKNaqU16ZCjpTwa&#10;o8VJGMsIxWi8Pzr9AwmFBLQcyEfj9ja07RhEsXmtBIVcozoJCtWru9G4fhQVFr20D43SjE3ZS+uk&#10;VoQorQwCQYZIbRmXyRBjKYTqJCBQtELMj0CIKu2DtgKJVAoK0YRpwODWz0WSGMZdTyn1SxBQSDES&#10;QChFhEYBIlmiNIWFKOA2JYjUzEe0NtWEQSXBUUHIcHtDYV0qJOsQL97rVyHDuB5yMzE9fSXiNMvg&#10;qZaBQs8+vHlG+/DiX7j35ifcffWzBIV87zbE0D6krW5EolUJMi5kI+JiAPydXOF7lVYg4CL8Ai8i&#10;NNwd8YmBSEmNYDKww+/f+w3e/egd/Nef/hu/p434zz/8H1jtWI3AWA8kKIORWhiC1FJuX+yPiCxX&#10;lsuIVrrBJ+4sDBioO62XIyTuIryC7eBwxRoXXI/ixNn9MFmuw0S5EF8s/Eyad1VbVwOfqYgZoBZI&#10;fRZEZ6YvaCsWcv1Hi6geqCTmas7Hx6ofYdWOZdjNhHX0/F4ct9+DU467cZ6+/0rQKSp83p9JzghO&#10;cCS4XGlx7OAScBi+MacRm+kCWb4HIuWOCJc5QFbojagsR7jH7MP+80aw2Dwftud24OzpvbC32w8P&#10;t+O0EY6ICjyLOUs3LIeRpSEM1mrD0EoDRus0sMd2Gw6c2wN773NQ1mQgJj8UV5PsYeu7B5uOmWKP&#10;zTpoGC6Glg5JaGoIUxN1rFihi6XmxtA30eUPoAa9JYb4fPF8fE6PJMZWEMNYiyHZNPgjvEuZ9sXC&#10;D3HqzF4cObUZyymxNuwzwn67NVhzQA+Gm1VgeXwZ1h1fDu/Ei/wTQnhRIVCUxiC/Jg1FtUoUlmah&#10;tDSbJQfV1YWoqxdzLxbSJxagpqYQ9VVlqC8tYSlCRVEeFIoUXHI5i5OndsPuzB6cY3G7dAonT+zE&#10;KdudsLUX4+UfgYsrlYLzGbi7noOflzOC/F0RFenFTO6LZFkgElMCpJl6c5iNy6kOaunhy4uSqQ5S&#10;CB8CoTyVx85AdZkcHQzYpmoCq0oohEooU2MQ6HUJly+fwekzBBH/EF+/S4iLD0RzSxlGxzrQzcwv&#10;St9AvfRw1MD/gKG/r44qoV7q+jxKC1RSkUkJzGw3WAuZwg85eZ5oKAzCaFEsxtMDMUKItfr4ovlc&#10;HJr35aNtN5XCrlEULaNvZ7YuMG2SoFBr2YeGdaPSMGfZRg3INhXPF1Qza5cwiysQopbEQrugHk/b&#10;ECuNthSoHofAxbG0AHLpYalUwwJkmpQiy6Rc6hqdZJgtfTdaU4k4KgFhGwQUEvTLpSCP0qRC0CqS&#10;3oer5SGckIrn6yTDSunzRL5O0askbGhhxHoCQppXckkVZCYVVA8VCNDNQ96Vfrx5Svvw/CfcefED&#10;bj79CW9eC6XQiCiLPCQtq0GSVRmCd0Vjo/Y6LFExgIHGYmhqfY7Fqn+DGj29rt4imInHlZmp//zB&#10;H1j+hN/+6Xd454N38Z+/+0+sWLccAdGeCIhxQ1JOMFLyQhHL31tWGA5FRRwyy+KQURwLFx9bxPHe&#10;SEgOgG+AI/yCnOHh4yhNWWe6TA8qBMDn8z6Grr4WdGirP5r/KaGwUFIIot/CZ+pUDrpa+FxdjUUF&#10;87RVqBo+xslztM9pIQiP9kI4bW1c/FXExLhQ/XohIsIRySkeiEm8gohYWtw4KtoEvo65jNAoZwSE&#10;noN/iB18CJDL/ofhl2SD9pupUDZ64uDZZdKkMgEBrvD2IFQiqSxSg5AQ4YY52itMYbbRgkAwgaGl&#10;AZeG0DDXgoYYmspCH6brl2LJVjMcctmLy1EX6P33YfepTTBYqg0NbVUYGGjQQqjBwkIHZssMoU27&#10;ICaZNVhqhL/N+xTz1BbAeKWZNJ+k4VJD2go1/Odv5+DP7/8XVq83woYdS6ggPsGmA0tw+MJGHHPe&#10;hpX7TbBkpyEOU6VEKPxR0JAGZVUCFGXxyK5IRQmzbCFVQlVlAarK8tFQV4r6hmLK6WLUUx42NpXT&#10;t9fS01ejvrIUpUU5CAn1wRm7w9J4h/bnD+Cc3V7YMSjPnj0Aa5ut2HvYCtbHt+HY0e04b3cEDueO&#10;4SrBEOBDMARcQkysD1Ll4UhLC0O6PAIVZemoE2qlKBWVxXIqg3TaiVjkEha52bEoLkhBXJQP/L0u&#10;IjrMC8F+rnC0OwbvKw5UIXbIUMQiL1/Gc6V66KlDe0cVlYDorNQi1Yb3SU9Hii64TdIUX719Nejp&#10;rSYsajEw0iC1s7d0lKKAdqWoMh6REadRknoZ10vicSs7AgMxHmjy9ETdmWg07ilE594+9Oy9hgIG&#10;loLyvWiJaHnoQYPVEOrWjvx/KGQZU0kYVTArl0mTtog+CsI+hInBVDTj4Ls4Av6LY6SHoKI0UxGp&#10;nsaMnit1nc40FFAoYcbPpj14W6fwv1AQ6iBGu4QgqJACPZqKIWyx6MtAQBBSMaK+QVgMnWJuT7sh&#10;tiMUhHKI0yyhlSiHzLSCpZLKow4Bol+EfRtezwKPXv6M6Zf/xNSjv+M17USuZz0iV+ZBtqIeCasI&#10;GessxDrGwd/eE+4XHeDsdAYXnU7BgarQzs4a58/bYO++HfjLB+/g9+/8gVD4A5e0D7/7DVZYmsMv&#10;zAOeoQy6FB8kZ4UjJTsKSsI/mf91UlY0whICkJ5D5ViUyYSRDA9PR1yg2gwO9cRpu6PQN9bCApUv&#10;8BlBoE6LsEh9oQSFL7RUpDqET9TmYa54raaCj1TEEG0qtBDq+ETlY2zfvZqJ6jQTyWn4ePB+9LKD&#10;m9MBuDsfgKvjPrg47udnR2k7xfMaO2DH+/nM6f04a7sfjhetsXOXOXbvM0dEiguuRFjDNXIXUsud&#10;4Rd7HDbnd2DnTitcvWKP+DhfBPhehOdlW8xRMzHFii2boGdBxbBmBZZvtITJWnOom+rgM415+NMn&#10;7+J3H/8eOhZaOERq+US6w971DLQNFkmTc0pNkku0qRSMYCqedRAzSwurwPL54nn4Qm0hjMzNqBwM&#10;uDTGll3rcPjkXmzYuQrrdpvjyLntOOG4C8ZrNWG12xTr9pjBar85TrochrIiBcqSJGQXJSCvNBnK&#10;wkSk8k9QFslQzgxcXZGL+tpCevQSKaha2iq4ZPD0tKCzswXt7c2oratAcUkOXFxsCYKDcOSP5upw&#10;BI5UCg5UDa6Ox3lziB/1ABwdjkqzEl84d0j6UffvtcIBFiGxztkexEWH43C8cBSXnWyoMs7AlSU0&#10;0E0CR1iQmzS/wKGDm2gHNkl/jJvrWVyhDYmI8EFCYihVTRaUyiTpPEWlolAHdQ1FtAwl6OiqkVoV&#10;RB8FCQr9ddLTkaJDk5gDor+/Fr09VVQOtdJDVaJco2Ioq06DT/AFXObNUZvqiXsVybieGYWeaD/U&#10;XfVEhU0U6veUUin0EgpTyDerQ6Z+CZSU6CXLO1C9hlBYPYRKi35+1gqFYQ09vZDyYqxFBWL0M6WW&#10;h1At2getBKk+IUAlBkGL4hBBIIgnLlMNSpBuWAGFEVWIKTO7qGwUw7br5jOoi6SOSzHaxQz0aga9&#10;gEIlotULEaZCeOjwc51CROvk/0/9gqh0LJO+Ey9shW4ZZFqEjbAUXB9vVIVkWokA2pMs+3Z8+RB4&#10;/PIXzLz+GXef/4DXz35FoW8TIqxERWMNZGuroThOpXEpDXEegYj0Z8YN8URIsAsCmdEDmSnDIv1g&#10;72SLP/7lD3j/o/eZsN6R1ML/IRTMmDRdvQmExGAkpUcgPjkYOYVJyMhNRIoiBhl5KcgqkkNRkM77&#10;Mwt5xUxAYb7YuHk1LNYshQVjycCMVlqVqnmRGDFaC4tpuz/4/GPMVV+Mv6nMx1wddaiY6OFTJtkP&#10;qa4/Ul2A+bpvp6fffXgzAqgQPP3tccntBDy8T1O10tJSCYRHOCEg8DwCQy/isqcd9JZqYNNuKxzl&#10;vWd33hp796+HyRINnocBlm7Qxc6TK6gQlsPGaQ2O2Jjznt8Fm5N7cJrxeMZmJ44c2IATB3dgzieq&#10;qjBetQqapqaYr0Xvb6SPTxZ9gd++/yf81zu/xZzfzMF/vfffWGq5BNbMoGIE2dMXjmGR2udQVf8c&#10;hsz8pibaWL7MBCa0Eka8OG3KIVUdFQJhARZoqkHH1Eh6FkKTxDxOORWbGko55o6L3qfg7HcK9p7W&#10;WLd3CaFggn02G3CI9sXN/wKyCuMgzwqDMjca+YUJUOZRqiljoMxPRmFJBiorc1lyUFmdI2VcEWwt&#10;rdWEQSOamutQXVuJkvJCyNMT4eR0mhe+B87nD8HRltbo1E442BAK9tY4d5awuHgMDg7WpPw5eHiI&#10;YLaBn689rrqf5utTpKkdlwIsh+BEOFwhUe3PHYEzs40zYRAV4YWwEHck0grExwUgTR5FGGVKTYsi&#10;6Juay3g+BSjn+VbX0uMTCmJ9XSMVDsEgirANg2J4dwkK9VQItA5UCeMTbZggAHq6K9HbXYU+AQfR&#10;wtJejuLyFGn+QJdzB9GSHoDp0gTcyEpAb0wIatx9UHo8CjW7CQUqhfbtEygxb4GCQSyjZM8zbaF1&#10;GEft2iGULetFjnETMgyqkGnGwDMqfNvBSCcNgaJPgrp4ZDoGfqrR0lOSoj5BjMaUYlBIdVAJuUEF&#10;v1tNlcHAFU2NtA7/C4VoTQY87UKKYTWDXVQyliKZYBBqII5QiNbK5bEKEMWl6OSUzPOL5VI0YYpt&#10;UjRLkUYFEUtwxNFiJJvUwV83EzmOnXhzH5h98S/cfc1CC/Hmyb9RHNCOyI3FiFxWiniLUmRYEyqu&#10;6UjwDqRn9kZMlJ/UohQa7ISQQEru2GDY2Z/EO3/9I37359/iN3/4Df7w3p/xH7QPYn4HB9cLCIr0&#10;RXo2QZAajtT0SGTkJCCrQIb8coKgXEk4pCElI1kqEVFBOHv+JIyX6GMhbYG+mR4V83x8TPswX8QE&#10;131OGCzSpo1QWQAVIz18TjB8qLEIf11MRSGGftfTkEZmMlihhzPOJ2G53RxaJgugZfwF9lhbISrJ&#10;G2HRV+DiYYNzl6xxiElOzVgVWlTwBua62H1wM07a7MPBI9uweccqfKH5AXZYWyAi2RFX/Q4SJGd4&#10;z9IaU80kxwUiOpT7YlLcYrUMc7bu2Yv91kdZrHHw2FEcOnEUe48cwKFjB7Hn4G4cPnqI6w7h/KXz&#10;uOLlBpcrTjh68iAWq8+HBv2QCRWFGS/azMwAy5abkUyG0BHNj/q8yC8+xqcL52GhlgaLGsxWL8GG&#10;7auweddK7Dm2AduOrIKdGzO0N2XO8ZUExEl4R12ER5ADEuVBKCxNRH4Bg6s4BqWUxYXFiUhI8ifZ&#10;vejtwwkKBUrLc7idgsGWi4qaAlTWlqC6voqvK1FaWQa5IhV+AZ44d+E47C9QKtrtw/kzu6gY9uEc&#10;5ZY9bcT5Cwf5J9JWUEG4X7XDVUIhMNAJgf6O8PGmL/OzR2iIC5J5bEVGJLKVsagoz0ARb4rC/BQU&#10;5CWjtDhdmsS0qkIMspJJa5ON8jIFKquyaW0Kpa7Lbe1UM63lKK9Qcl2R9JyDUAvtnbQ5/wOFgaEW&#10;CQxDw81UCvVUPuXSUoBBWIjOrjJ0tBejs4PXWakkEDMoL0/A6cxedCsj8Yjv71HGtoYGoNjBDUVH&#10;IlG5qxht+/vRtHkEhctE4BfT/1ejbFUvGtaPo2bNMJXCAK1FG7N9DdIY2AmU57FUChHaqRIQxINP&#10;oqJR9FUIVI9HsHrSWygYvoVCKmV+GiV+ii6DXIPWQUPUJ4gnLJnxdRnQIuvrUwHolPB7tAg6hAdt&#10;gqhwFECI1s6TgBClkUMVIXo9ijoH0ROyGClaDGxRt2BUjERTAsukBmFGSigvNOMVoXBfQOHNvzD9&#10;6p94/uhX5Hg2wXdFJsLNaE2WFyH1UDGUXkpEe/giPNAT4ZHeCA27TMt1mf8v7V1MEBycbfGXv/35&#10;7RBsLH/6kFbi/T8wqS2AzYUT8A29igTaxrRMWgZZGNKy4qgOZExcaSzpEhQycliy5UhKiUVQiC/M&#10;Vy3F8tXLsJT3vRhjREBhEQNeVUdVgsJCbQ18qioemV6Az2gfPtZciL+KCkiNBVAz0sI7n76HTfu3&#10;4uRFG2w5tAWrtlpAw0QV83Xm4oDNXvhH++Akk9qStUZYtnE5Tl2ypdJngjdmctdZgOOnaCmYCMXI&#10;ap8u+DO27lmOOJkbImPtERV5EbJ4P8SFeSMpKoDFB+kJQZDHhWBOaWkZcnPzkJuXwwDMQ35+HjNc&#10;AerqqtBIX15TU8ZsXMqMV4icvCze5GXw8nEnFEgtncUwpkowtzDGipVmWLLUGNr0QmIGHMOlBvjb&#10;vE8IA03oLjHjD6AOHcJj7ZallERWOH5uJ866HoTt5b3YdHApDp3dCNcgWwQmuCEi3os/6iWEhTsh&#10;JdkdKUmuSE29ytfezOLncMnFjueSjqq6MtQ2VqGprRZN7QyYPtFnoR0dfZ1o6WpHc2cbsguy4eV7&#10;BWfOWsPm1F7Y8ke6QCDYUS6dObkNl5yoFAgFO0LB1e0MvLwvwNPrvFS8fc7BW0CB0i0q8goVgBfS&#10;5SHISA9DliISecwW+blJyM1OQGZ6NIryU1FVnklAiHEa5RI4ykqpaAiKaqqZ1rZyqf6guiafv3EG&#10;OggDCQwEhVA54rHpDoJjbLSDUGghIJqlrs/CSoiRlwQUunsruI9y2iMqo6YCQiafx0lDX10+btVk&#10;4nm9EjdzaK+uXobSxhEFh8JQtrMQjbt70LBlBErCIIOZuGBFEyrWDqJm7SiqV4p+Cj1SPwWlaZ1k&#10;B6I1FdLU8eJBKAGFUDEOo14y/KgWfBZFIlQjmUEtxlB4CwVhH9KpMmT6pbQOzPLCBnA/cbQGMQx8&#10;UUTdQqLB28rDBL0KWooiRGoRHKI7NEEVSZDEEAoJXJfA7yUaEBqaRUimssiipUk0JFy4LtGoHNFm&#10;Ocixb3wLBdqHO1QKogXi6ewvSHethfdyufR8RLxFMeL20qY4xSPA9TKcXU4jgBb4stcpePrawoc+&#10;OjzKF5euXMBv3/1v/Oad/8Lv3v89/kLb/IcP/4j3P38fniFXEZ7IbJoUjHRlPMEQyyX/c2EdCuXI&#10;oSJMyUhEUmosEmVUUWFMXOGBsD1vg217tkgjnC9Qm8cE+SnVgYqkoufSJizUFtPFLWQWV5EqHT/T&#10;mI+/LviYUJgnjanwR0Jql/VeuAd7snjhotclHLS1ljoDGq9dCs8IfwTEhWH3qf2w2G4FG1dHLN9s&#10;hc37tmGJhSGsj+/EidO7pTEodfTnYd1GI0REOyMhzhXyZD9kJociPTaEJRSZCW+LIikcc+qrq1FR&#10;Uozq8lJUlhajrIjZtqQQFcWUuoV5KMlTSssKgqKMpaq6jBLbTRquSgxIYWSmhaWUOKLzkpGxPnQo&#10;e8xWGEuTzc7nxc5VW0wYmEqzTxtbmEJV9wusXGeI85cPw8H9qDTF9pbDK7D31DrsPrkeZ5wOwU3I&#10;d/czzIBH4Ut7ER17EfFi0JQYV2TnxKOhUXjxSjS21KO1sxkdPa3oG+7C8MQg+kZ60T86gN7hAXQP&#10;9hIYDbwR7HHEmv7pFGFAv+VAC3FWWIjz+3HJ+SgcLlrjouij4HyCx7SRwODhRRtBn+bn74AQAio2&#10;5qrUzTkjPQSZGWEsVCp58chRxhEQMcjOikdJURrKS1JRUSqnSpCjpFhG9ZCBmupsBq4CFRUKNDUV&#10;EwZV/B1pI2pyaXUq0UoodHXVoIuQGOxrRA9fi4FbB4fbpGchhoabpArH/4VCR1cJOnvKpL4OohNU&#10;TUUqqpnBZmozqBRS0cYMUnjZAXlnnZF3KATFO/LQuKcbTTvGoBT9ARiECpMqFK0QD0ONoXb1MArN&#10;2mgf3lY0puiLegAlwjXTpO7NAgqixcFP4619CNVORpSumLI+9y0UjGkd6PUz+V0xzmI8AzqBikEs&#10;BQze9lMok6xCshHtAI8dK5ooNQt4jDxES9ZBDMCSg1jNbEQvzkKS6B5tWMp1tBraZRKo4g2pOqhi&#10;kk0qEKCTggy7aryY+TdmX/2K269+IhT+hZePgTSXagStyUbUch53TSnCd8lhv9uRCvEojp7djVMu&#10;h7DHZi12HbWA45UTcPVxgI39Ufz+g9/jt3/9Pf77/d/hnc/exZw//iettQlCEkMQFOuHsDh/pMij&#10;kZYRi1SCIVVBQGQlIj0nBWmKRK7n68wk+Ad44ezZUwgI8sGBo/tgtJyxQKXwqcpnEBPNLtZdjA/n&#10;ijkk5uMLQuGzxfPwufo8zCUUPlr0iTQxzBea8/He3PdxxtEW8XJCOT4cXqG+POd90DDVo+XQhoP3&#10;FSrrEGyx3odFpgYw3bQec/W0YL5hNVZYmuGw9XacOr0HJwmGHVQLB/atQ2T4ZYQFOiI1zocACIUy&#10;MRLKhAguadOTmewIijmVhEBxDhVAYT5qSoqkUiFgoFSgIEOO/PQ0FCszUJKbicI8BYoLs+F86QI0&#10;SDtdMc3ccm0YLdWAjoEKlpqb0UcZwoBeSpeqQEWX8mjxImgYGWGehjqWrFkObcPF2LHfCqcdDuD0&#10;xQM4en4nrM9uh6uvHSIT/ZCQGoZU+vHyikxptmWZ3BcZWfToGX78wUPQ1FKCto5aBobo9y9q6zsx&#10;PNaDyalh3Lg1jvuzd3HzzhRGJ4YxMj6IickhBrUPTp06ADvbQ3A8f1R65Pi8HYHgdBTOF4/C8eJx&#10;gsMGly7ZwM3NlvZBKAR72gcnxER7UiVcZRE9wLyQKuO5pAZK045li/oNZTSUCtHqkEAgyFGUl4CS&#10;ghQJDFUEQmV5OmpoIeoIAGlZm4e6+nzahhJaHgXauOzvoRpg6SEs+rqqMUqFMMQi5vsTPR2lAVbG&#10;WgiKZgwO1fKaq6XHfwdZamtSkRh5Gdnh7piukuFWfiTqQy+jNsANZU6utA8CCrloO9iP5p1jUsZN&#10;oazPogQvteiVlML/tj4oDeskpSBjACYZ5iNSW/4WCqJbs6hk1IpDIC1EuK6MUEhHnL7olZiPNONy&#10;yMVDVEa1SBPNilQAcaKZUVs8HSkeiipFCmEglIJUWUhAhGsWIkyTx5DqCYoRrUfroJVNtaBADMEQ&#10;p51PpZLD7QgVKgUZIZFswqxvVIJk0wr4UbmknizD87u/4P7zn6WOSw+/+hWvnwBJDuUIW8f9WlCR&#10;WBQhdFcqjm44jl0712H9/hXYeHw1zPfoYPlWdRw5uwN7qRjNLE3w50/+QnXwJ/xfKoY/8fXvqBQ+&#10;XPA3SvX98KF9iKD3jmcmlWcmIjE1muogHunZydJkv6KkpBEU8njeM6GMEXtccLDDrv07pDqFhcz8&#10;n6t+8Xa0JdqDTxbQJiyahwUa4oliJk9CQ1Qsfrr4c2ku1vnaC2i/P8CW3Ztxxv40LrpdxGVC4MSF&#10;M9ChIjdauRwXqAZtXRzxN5Uv8IWBLrRWWkDVzAQqBpqw3GwB62OEgqhAPLoZhw9t4v1+HBHBrrRQ&#10;TpDF+iIziSohPhgZsSxc5tIeJcd6YU6uPBV5LEWKDJTnZqMsO4sfpqKQQCjJykRRZjqhIEcp5Xp2&#10;ZjKzXw4cnOzw2fyPoWGwGMtWGxECajAwpUJYZgwN2gcdYy2po9JctUUEgy4WaGnzolVhumqZ1PJw&#10;xdsBpy8cxpY9q0nCI0hMC0ccCRURHYjgYB8E0fclJoYiJzcRmYooRMW4I4PZOTeXmTk7ib49Hw31&#10;lNCEQ38fA2VAjDfQheuTA7hBOIyMivn32yi7W9FBa1FbVYjL9IwOZ4/BxeEkThzeBusDG2kfdsPm&#10;5C6cPLmHZD+Cs3aH4XjhGC4TDi7OlJdXzyM0yA1B/i5cXmJxRnyMJ1ISfCFL8kd6KiWXPBw59JdV&#10;VAJ5lJaF2XEoyI5HcQHPU0ChTJRMqYhtJDAQCg2NhRIoWqgcBBB6CYNJAQAxoEp/ozR0m/Twk+i0&#10;NChmhWrBxHgrRkcbJTAMidGch+rQWE+LkhuFWp7Lo7oMjMh9MMzfqiPGD9Vu7qiyiULZrgI07+tB&#10;8/ZR6bmGNGZmMW5CmUUfgTCOpnUTKF3ejUyDGmTSXiQbFjGbF0pQCNZIlMZkFOMxBmrHI0g3CcE6&#10;SYjSy2AWz2LAi+nrK5FhWk0LUY00gwopoEVJ0hddmkskMAiVIKAgWhpiqCKi+DqcQAglAMK0sxGi&#10;lcXXBIJevvQgVbhaJqL1C7mdqH8oJmxoRXisSH4/icok0jgL8YcL8Wr6Zzx88SvuvvwZ91/9jJez&#10;vyLxfAkCLBSEAgG0Ih+BW5Jgs80OBlS2WuYqMNqqB9Mdmli9zwAb96+CuslivPv5u4TCu3jnk/fw&#10;7twP8N4XH+Kv8z7Eu1QMG3eth3fQVQRH+iEmPgxJshhCIRaZuWnILVZAkZuKLFo2hTIZcoIiOjqI&#10;ieUSTtsew2orC8YD73/aBzGGwkfzP5Mq8j9XoRpQWYjPRZ0bwbCIVuILgmGumgCHGLrtI2gYqmPd&#10;FiuYmZvAiksbezscOXMKy9evwUqqgr0nrPGZugreW/g55ovBjFavwrZjR7DUagVWrVuK03Z7cPCw&#10;JY6d2Ixjx7ZKrW+BAS6ICr2ClDg/pMZT+cT5Ika8F5CgNU5NCaB9KM1HdVEuqgpzUFuch5rCXFQX&#10;MJsVF6IqPw/lOUpUFbAUZ6M4X4G6ugqcc7DlxcyFup46DJfqQsdoMW2ELvQNdSQoaNJa6JjqYqGO&#10;BqmoAQ1jE3yupkZLsQT7j+7FeafTMF9jgr1HtiG/lB68Ig9l5QVISYpHtkIEVyYDLQ0ZaXFISYxA&#10;RKgX3JxsERvhC4/LF+DufAF+Hk4I9qOlCPNAYow/UgmRdFkkkkm8rHT+YWkkeUIIv+sJP08neLgw&#10;+/O7/u4X4eNGe+BiB0/Xc/Bxt4cH/aQHl+5u5+F2+azUP8HV+QzcXGzhfdUB/r4EQqALQvycEEnS&#10;xkV4ICHKS1rK+MPmZ8XSYslQQwiUipYRQkEsm2oo2+n1BQxKaS0qRAVkRTZVEOFQm8uAzkc9lUOH&#10;qGvoqJTGR5gcacMULcPEUBOGegm9nmqMjzTj+kQ7rlExXJsQoy81Y5zKYbC/jsqiDFW5cSiJ9MWD&#10;SjmuK4Jxne97EoJQ5eqGipPhqNpbiNYDfWjYPAilUSXkDDzx4FOZeR/qV4+jkRZCdHNWGNYilVk9&#10;XjeP0l3I+nTJOvzvyM2+6tHSnJAhuimI1M9AglEe0kxLkSZGgKYtyTAS4z+WSvUJovUgRjOX+xJW&#10;REDhLSBE02S0bjHCuS5QLQsh2lQDerlcKqUSyhKhQ8XAddGGhYgQNkKvFHJjnhffxwgrwmNFGecg&#10;clcWnt74AY9f/BszL3/B7Jt/4+WDX5FEKPgvT0eoUTZil3P/29Kwd+lhGOtqQ91UBXrr9WCwURNa&#10;FvPxscoH+PPHf5Fmg/rjh38hFP6KP338PgHxHv7y2Xt4j2Xzzo3wDfJGeCxVbHoS0hUEQK4cijw5&#10;UrOSka5M4fo4WtwwRET4MbF5woP350mbQ4wLMUKZSJDzpDq2TwiBuaqL8PH8eUysPP4XYjq6hSwL&#10;sEhLRerjs1BLPC35MRMrLYLrRcbJfixbuwqb9+7GIRsbrNy8EWomhlA3M8bHagthSvB8pE4loqcN&#10;gzXmhMJy7BTNi6e34/hJKg27HThxahtWWGjD2noLYyxWGkRYJLbIsMtUxPZcuiIxQVTAumBObUkO&#10;6svy0VhRiMbyQvQ08kZsaWRpwmBbC4baKVu76Nk7GqXnCO7evQl3r6uYS9LpLTGCjokuNA3VoKWv&#10;Dj3R7Kgn5tc3gv5SQ6lycb6WFrRMzCS1YLLSHHsO7ca6zWsIDxWERPqju68VjY3VaGtqQFs9j9nZ&#10;h4nBIYz0dWOUpbe1Ee11lSjPU2K4swX9zfXoqK5AQynPW2TeYjkaypVorhb2R4Ha8iypS3FjVQ4a&#10;q3PRXFfE7XLRWl2EroZy1PN7DXxfXaSQSkVhJsqLsij5M1BVms3AzmHJRV1ZDir5eTGzQHkRs31J&#10;hrTvmjIF6ivf7ru+UskiJnwpQCdtQB8Du7u1Al0tZejvZDAPNmFssBkDPfXo6ajBUF8TrQF/S2b/&#10;7u4atDTTCrF0tVegQ/RopEK4Od6FqZF2frcRo6JXY1cVhvtqcW2kRYLBQG8NVUUVerqruKxFZXEa&#10;5BFeqIgKxHRxCm7mROBWUTJ6E4JRfskVlaciqRTy0SKUwrZhwqAK6VQKubQJ5Sv6CYQJNFmOo2Jl&#10;r9TFOZkBm8hMLXokxhhkIkI/jSUVYbrJ0sNQ3qpRiDRKlyZ/STItkKAgMxJzRFRDQdCkCXugI4Dw&#10;tuPS2/EUxLRzxRDNkqKSMYLLUC2qBO08hBFQYQIKugSEXhbC9BnstCQR+nkI1lIiUF30dyhBigGh&#10;QgUTyfOLEx2alhA0Bwoxe+17PCEU7jz9Jx5/Cby8DySfL0PwyixEmeUhwoSKZrsCJyzsYKimxXtW&#10;CzordaBvqYm/fPFbwuB3+Ntnn+Kvn3yEP37wHv77vT/TQrzD8mdC4s/43bu/gx49/OmzJ3HB0Q72&#10;F88iJCwA0fERSElPgJxQSE2PRwrtREJSGOLiQxEfGwQvz4u0pHbSxMtquqqEwWeEAdWBGq2Cqgo+&#10;+uILLFRVwwJVVRYVloVYrKUKNR01LNRciPma4lHqRVizdQN2HCIU1lnCfP0GnHRwxPq9ezFPVweW&#10;e3ZBZ8USmG9ai/m6ajC2WonlfL398A4cObUTx05tIRQ2EArbcdZ+Lw4cWc/X+xAT44PkpAAur8Lf&#10;X1TcH0FgkANVkAcuux/HnNZG+lgGfH9bAyFQj4luZqLuVlwf7MHN4UHcHhrEjaEB3JoYw90bUxge&#10;GobtuQtQ19WnHVgF09WUR7QN+hZm0DIzoGrQ5Y+oTyLrYcm6NTCxsIDVxq1YbrUByzZtwJHTh7Hn&#10;wBbsO7CVQVGF+3cmue9hzExe4/HbcWt0DA9vT+Hp/Sk8mpnAg9tDeDIzjqfTk7h3fQQz40N4fOMa&#10;Hkxxu5ujeHxnHM9nruHL2Sl89+wOvn95D6+f3sbzJ7fwbPYGnk1fw8Mbw3h8exz3p4bw4PoQHk2N&#10;YHq8H9eHOnFjtA83x3h9LDdHezE13IXJwQ5M9HVgtIdQ7GrC9eEejPQ2Y7i7EWP9zZgc7cC14XZm&#10;9XZm9S6M0b5MDLZyHeV/HzN4ZwP622sw2FWH4Z4GfqeVgd1MILRL5fpkL20Ojz/Rw+93EwS9PHYP&#10;HvB6xHU+vjuB6akBzNzguU104OZkJ+7c6MGtyS6CspHnQ9Uw2IZBnlNncyUiPOzRqYzFVFESbhUk&#10;42FlJkZTI1Dn4YuK04ko2k7g7+tF/eYBKOn9MxhkOQYEisWA1E+heeM4qtcOQmFcgyQ9KjYTyntd&#10;BcJ00qQRl8TU8aHaiQjSSZAGWYkwSEO0eGTaOJ9AKKJ1EEqhnNZBVAgyaBnMolNTCiV/kiGDmWCQ&#10;+iFQHYiei2FUEZF6DHBuG0ZVEqRN66CvpC3JRLC2QlIIkQYMaO4/jBYiQTx6LUZwMiohTIoIrAoq&#10;BVqLPYWYGfkGs89+xq0n/8Cj179I/Rbk9tUIWJaKSJNMxC+n+lhHi+xbgsSgCISEMIv7OuGq3wVc&#10;cD1J+3paanbff3AfVliuxNLV5jCn/BY9cP8292/42+cf4NO5H0JFdR6VsCYMjbSZcU2lkca2bd8A&#10;u3Mn4U6r4H7VCT6+bvCgKvX2voSDB7dh+84NWGVpTvuggw/nfcryOferg88Jgo8WLMB8dTWpLNLW&#10;wGIdTSoF8X6hNBu1ip4qdJbow9DCBMvWr4AWX2uZGb4dCNlEH58TIIZrLaC1/G0dgu6ytwPCGloY&#10;wJqBv/foeuzYb46dB5fj4ElLHDyxUeq5e/mqDZzdTiAs2g2BEc7wC3OEs+dJuPraIjrlKi66H8Cc&#10;m5NDmGKAjPe2YbSzEUOtVAosnU2V6G2hn+1oxQBLR1MjnBwuYs1qK6xZuwEbtuzEqg2bCYXVWE6K&#10;LeEPumrDGmzesgnrKW+WbbDEun27sWXnLmzg9uvWb8aabduwYddGbNu9gT+eC+XwIIOpGwNtQplQ&#10;AdQyy9YTUjy+uPmvDTdiih56aqQJ1waaMNnXhusM1ms9bZjoFYHLABtsx52RbsKim4HehfuT/bg9&#10;0cfM2iPte5KAu9ZNud1LxcNgHWmvwwAVw3BLNQZaa3itNby+Roxwu1FuJ669l7DqIyz7m2swzHMT&#10;oJzoacU4A36sR8CB++nld3oZ8Ax2sU7sf4LnN9rdQkVSIe1jsINQ4LZim8HOegx1N2GEgBjh+5H+&#10;FsKlC7fG+3Bnoh93JwYxQzjeIZzuTgzgwa1R3Ls5iHu3BghOwnmqB3cmezB9vZ9wG8bdMf5nhNUN&#10;fi8t3Au9BfGYqcvB/apcPKnNxj3ala6QGJSeSkLuxlzU7upE9cYeKAzKkaVfiTzDRtSsGUHdOpb1&#10;g6hc04d0qZKQGV5fTDtPNaCXLoFBqmgUtkE/Gf5a8fT/KbQOYp6HQmSYlUujP4vBXmUMXJlBARK4&#10;DwGXOG0xHqPoqZiPOAOR5akOtHIQokE1QEiE8fMQbhuqmyNBIUwUXSWi9PO5nsqB5xHG/cWLlgdu&#10;L74ToikgUYMoUwJiex6mR77Gw+c/48bj7/Dg+T/x5h6Q5dQI/2UpCNZL4fdTEG6VigHFCHprmqj0&#10;stFAVVnP36q8NguFVH25uelQZCYjSRaH6IQIhMeFIDgyAH7BXvAL8oAvgz0oyBNhIT4I8HOH66Xz&#10;uHDhFM6ePY5Tpw7hjO1RnDx5CKeY8E7bHsGJk/uxY+d6goYZ+8RhaBvr4lOVeXj3s0/w8aJF+IxW&#10;+lPVxfgrITGfIJhL6f+Z6nws0FwMdQb4Jws/lXr/6i3VxxbCZd+pA1ixaZX08NQHtBXvzf8bPlD5&#10;DB+qzoUuASX6NKgZakgDtmzaswaHTm7B1v0raDeWYftBc1jbbsLuo1bYbb0ONlQMR+22EgI2cPE9&#10;Ca8Ie5x02ovdpzbAyecYjl/YiDndvHHb6svQWVeKzppiNJZko6pQgfLiTJRQWleX0jfKEnDy1DFY&#10;WlnC0nI91m/YAisGucVqS6y2tII5FcNqy1WwXL0Ce7Zvg+X6dbyIjbDYvpV+bCesDxzB0f0HcfDA&#10;fmzdsxvbWI6dOAZ/Py8U5YkxB6rQWlOClqoCVBWkS7K+tkRYgmwqmBKM0VuPdddjtKOBAc7g7Gpm&#10;oLbg+gBlNgPtBsFwa6SDpVOCxLV+gmOgh58TDj1UA1Q9k4TJdUJkkoF/jXAYaChDV20B+prL0dtW&#10;iyER2P1USSLwqQhGCY/r3PcUjzXVye9QMQigDLXX0sbU4RqtwIQAA9+Pd9TjBqF6c4DHJRxuUA1M&#10;9NI6cD+ThMB4D9UGz/XGUDfPTWR5rqPimBggGMR6qhOhUG5TtdwdIwgmh3Gf6mbm+gDuXOvFbZY7&#10;k324MdaJuwJ6Y7281h5cIxiujfSivTwb1xty8aKnCq9pU57VF+JpdR6uyWiH7DJQsIGWaU83Kjd2&#10;M/DLkE6PLnovVq0eQo3lEBo3DPN1rzS8u5gTIl4/S+qcJIAQRpsgujmLeR7+tz4hTCcVSUaivkA8&#10;DFUEhVmlNLNUBtVCCiGQyMBP1hPNkVwyuydSMUQTCFECEAaFhIIS4Vq50vtwPaEUFFQhmRIUQnWy&#10;EEFIiBJukEvFIJ6gfGtRYqgs/FS5TosAWlWH+IMVb5XC819wY/ZbPHj2T3xFpZBythw+ZomIXkIF&#10;QigkbFNiVDmOtqIK1NEeNhCcVRXpqKjOQHkV7/fyPN6H6Yin/I+KCUJQmDciYwIRGu6LsAgfxNIO&#10;KDISkJuVgqL8dJQK20mrWUGbWcr7tJygKS7KRG4eFUleGpTKZMQnhNJORMDJ1QG6Zm9HIftMbTE+&#10;UlHBBwsW4lPptZgqbrE0sMoiyn/RKjFXZS5UtRdjKZX36k1iYKMTOHb+JNbv2QSj1WYwWG0KFRNN&#10;zNVZCFUzWqEVBjBYYUhrsQzb9m+Am48D9llvxO5DllQKq7FxxxLGnDnW71qKdbuWYcPupbQjFjjl&#10;sANnnHbhooc1dh5dTfiswDYWqx2GmFPMwM/NTEJqVDAyokOkNsuEUB8EertCnhIDZwdbbKWvMV9j&#10;jhW0CmsIgZWr1sJq3Ubs3LkH27fvxJ49e3DgwD4cOrwPJ04cxe6D+7Fh/z5Yseyytsa+fZQzO7dh&#10;z65t2Mjt12/diU1btxAya3D44F6cIU3D/N0REeAKH9ezyEgIQ2FmIiryU9BUqUBHfT6zbwm668up&#10;JkqYwauZwenR26qoMioZXA1UO0LKd9KLM7CpJCb7uhigXQw+gmKIVoiq4S4z6wOqoifXh/HwWh9e&#10;TI/gu+d38e3LB/j+9SN89+oBvnsxg2+f3MY/nk3jh8d38O3DW/j703v46dUj/OP5fXz/QpQZ/IM2&#10;5cfXD/DDi3v4mZ/9/Oox/v7kHr56fAuvHlzH7C3anjsjeHKL1oVZ//GtMcxOMvuPM/PTGtyhsrk9&#10;Slsw1kNlQBiwTE8O4s6o+IzKgZZi+lo/7k0N4v7NYSqHEdosqgWet1AWAiQ3qChucH/tBPl0Rzme&#10;ddbgFcH5gipvukiJqfQilNvIUESl0LCnCyXr2pAmmvR0CqVBUKuoFBo3jKF+3QCqV/cgx7SK8j8X&#10;MQRBgGo81YGMEJDTOqQyWGUM2lRm8GQEqiUwW2dDbloMuVExMo3KpZLO4E1hNk+mShD9DQQUhFJI&#10;MS6BbEk5gtQzWDIRQ0sQzfUhmgpJEYTpKRGomU7wyOGvymNwfQQVRDihE06YSIO+GpYiwbSc2xcj&#10;glCIMitB5N4SzAx/i8dPqRRmv8H043/g9cy/kWRbCp8liYgzz0H0UloIQqE+rB6t+WWoZsKrKsqQ&#10;Hm2vqk5HXUO+9BRrFYNaqUyAPD0GGZlxUGYzJlKjkM73WZkJKC3IRCUBUFaYgYpiBcq4j1KWsmKC&#10;pVSBUibRwvw0FBemo6ggDUVF6chjgvNnLBkuN8JctYV4n8rgA9qGjxar4mNVFXyivkAaP+FToRII&#10;gvmiAxNVgg7VghEtgvma5Vi1zVKyBTrL9GG8dgkt+ArorTSgbaCN2bICJmuMsWrTcmzevRa29taI&#10;jPVFeLQn/AKd4e1/EV5+F+HhY48r/ufgRavgFeKAoCjahlB7+ASfg3fQeXgEnoWT+zFcuHQINmd3&#10;Yk4nM2EjZXt5Ni9UNE/GxSIjMhzxgQEI8fKA5fKl2Lh+LZavWoal5kuxdDlPdPVarFpjifUbN2Hd&#10;ho3YQnWwdqMlNu7ZiCM2R7Fz315s2bMPO45YU7aQRIf2YNehHTh4fC/2EBi79u7D+k0bsGXbJqxa&#10;uQyO522Qr0hGXgb9L5clylTUkMYN5VkSFDobC9DZUIpuSvJewmCwqx4D7eXoac7HYE+ZNK9iY1Mu&#10;evuoKEYp4UW272phhm7D0AClO7cfpToYb69n9qfMZ9a/RmVwndvdYKa+y6w7PcZgG+nCQ8rzWXr+&#10;xywvbg7hNYPx6+kJfHn3Ol7enSRIruHZ3TG8mBnHy3vjeHVvkjfiJL5+cBPfzt7Cd89u4/uXM/j7&#10;qxkup9/C49UsfnwxS3A8xS9fPccv3z7Gr98/BX54hV++f4Z/ffMUP7x5jO+53dfPHuD5/Zt4cnsc&#10;jwiTJzz2k7sTUt2JqGt4eHuUKmJEqn+YoY24d20IXRW5uN9VhRdULl/2dOAJrc/17Az0R/NGtY5H&#10;3jpmtq1NKFrXiowlFZT3udL4BFVrR1BrOYimDQOoWd0NJTN9onY6IjTELFAxCNRKIhTSEKidxiWt&#10;hO7bCWZDxWCt2plQLK1Alpi63qSa3+XSsAJp+iVIJXii1EVzJa2EVGmZgyiWYI3MtxDQUiJSJ5v7&#10;yqCdyEQ4bUKIbiYhRDCoCWVCGyE1UWZK/Rje9nUoRqxxKSFBOBjVMdjLELg1B9P93+Dxk19wm0rh&#10;3pMf8ezWPwmFEngYxSLUWI6oJZkIXZ2Im8W38HT8Jq5TDQo1N9RVic6OYjQ3F6G3tRLtdQXIVcZL&#10;A+QqM2ORn5uC3Bzek9n/U7KSUJKTirICOQr5WZ6S96poacpL5ndiUJAnY0nl92TIUsQjh98VXe89&#10;/Nygv9RAsghztdTxiZoqVI1N8KHKQsp/MfKSOhbpaUNVX+dtn4XFC7B85XIsZ9ytpPq2ot3WWqIH&#10;Y6qExcbq0F6mg3UEwO7j27FhnyWWrzfG9n1W8PB1hH/gJSodMd5HKOLjAxAbJ0oQ0uQxSFNEIVUR&#10;DllGCDK4zMwMQ1paEGSyACQm+fJ1CFJSAqQyp5fSemKUXnZkFNM9g3jcO4qJ6hak+0cgwN4Fp3fs&#10;g83BQ7C1s8Hp06dw5NBBZveD2LB+A1ZYWMDQ1ATqulr0PwZYtWU11q5fg22Exan91rhwypZ+zAdX&#10;6MMu+V6C/ZVzuHxF1Mraw+b0UbiKDhl8HRnqh1LaiKaKYsm/j9Mi9NHzD3bQ93dWYrS//m3FHj34&#10;TQbt7Vv9mLlDVTBcgmvXatDenY/ymjTMzFJy3xvGNH34gxtDeMgsffsWM/FkN+4z886OM+tSnk+P&#10;DlLWd1OCD+D2ELM0A2miuRbXaQOmCJCbfY20Aw0ECG0BLcAtwmOqswmTtBFTva24OdTBLN6LGUr6&#10;6bFuTA934h7L3YE23BluoxrowoPrzPTjnZilKnhFkLy8NYFHPPbsGJXCNVH/0YkHU/14fHuEqoLl&#10;NpUEQfD47jWqgxHcu85tCYWZyQHaiQHcHe2hbaAloj2aZBmjJbnJ480MdeI+YfCYFusNrcqrznY8&#10;oh2bylGgJTAR+YSCfFUKKnc0oXh9K9LNyqR5JHOXNaN23RjqrIapFgZoHzqhYEaPErZBIw4+KmHw&#10;UYuGP8EQpJtKQMjgrxbHgJUxwDMRxWDOZPYXozQpl9QiW7Q+GFZKlY0yZnVRByAenY4hgCJE/YBG&#10;BiJoDaKoRII0CB4dBaIIgyCtdIRwf2IZQKUQRFAIKEQQIhFcinoE8exEkl4R4giFMB0qBG3Ca0U1&#10;Qrfl4m4vofDoZ0LhGzx4+iOeTH2P2JN5cNEJRbAhVYdRGiKt0vBV+xu8mbonKbXHN8fw6M4Qpm/T&#10;hk31ob+1Cu01eagskqMoJwnFVKiim3q+gIIIftECVZCBSkkhUAnkp0pNzGXF3L5AhuwsKgtFAt9n&#10;opjbCQuRIovEmXPHsWH7Oqzdug7Gq8yxdIMVDGm1lzGRajO56q9cAc0lZjBeuRJ6ZktgYWmJc/YO&#10;cL/qiUvOLjhy7BgOnLKmpN8ANSNNvDfvfZhamnIfuth9bAuWrzPEstU60hO+GZmRSEsNQXpaGDLl&#10;EVDIoyBLCkVGaizycuTIJciyCT3x3E52ZhTys2KYiGOhTI2APIHgSAhGYpSP1F9hTkR4OCIDghHt&#10;7os2eRGa4rJR6BOLAv94tKWX4GZ9N6539lFiVaC2vJSZuwqFCnpOH18EMuB9vD3h5e2B2PgoRIUF&#10;QR4Tgzh3byRevIocv3A0FBSgqCQXFZT/DS2VqK8uQFtTGW7QL9+6OcLM3o0x3tjj/V0M0n48us5s&#10;eI0Z8tY4nt4RrQvDmKUMf8js/IDl3t1R3Lndx+/Sk4+LYdFzUdcox8yDfrx6cwtffUX5/+UM/vnt&#10;o7fluwf411cP8evrp/j3c2bnL79kxn5NK/AMb+7fx1f3ZnC3uwNt+Vl4Ri//JbP+mxkG8d1xvJm+&#10;jhc3xvB0YgjPJ8bwanICr25P8qYS58X1MxN4fu8aVcMkvnpwC9+wfCcsBy3Ed8/u4jk/n6XaePPg&#10;BtXEFJ7SPjyaILTGe3Ctv0UqUp0Dl6KI1hDRCnFrrBf3bhAKVAXPCImvZm9zn3dpV2hhaHH+8eYh&#10;lYhQILzW6XE8J8S+GmrCl4TXi45WPKwtx4AsEWVuIUjbHYLYZVEo3dmAfMsGiDEU5fT4OaYNqFxF&#10;GKzpQ61VL6osu2grlAhYEEGJHw6PRf5wXxSEqyoR8FaLRYheGj2+XKpkjNTNgBhuTW4iJqKtoVKo&#10;QYYAgn45UqgUxDMPiaK1gBYhliWMCiGYAR9KdRGmL+wCszcVSZBWKoJ05AimCgnU5r51FbQRGVQL&#10;mYjQFTDJlpRCvE6R1BFKQCGSxwhXpx1ZWYvIHYW41f4VnhIKN+99yaTwHR5f/ztiT+TBWSsE3prx&#10;iFymRNT6dAzKhzBa34HuukoMtNShT6iD5hLU8X4UzdTVDOQyBn+OnIGSRsuQFg0FSyZfpydHIoMl&#10;WzQ9JoomxwDIkkMQF+OL6CgvREZ6ITj4KsLCfFj8GA+u2Lt/OzO9OSy3WGHdzi0wW7uSUn81TK2s&#10;sGTdehitXgOzdVYMckssoyW33CKeZtwNF9erSEpMRWQ4bYxCiSRFGtz8r1Jx74XpGlPsPbELJqv0&#10;sO/oFmjrz4X5Sm0kxvugulxONRON4tx4FObEoTA7EQXKJC6parJSUJCTghLamtJ8GWpoeSoJtjou&#10;64uzUMrPSxUpKM+RoTI3mVDw9YfPeScEnbqI7sQCtIYqEGvtgprgVIwUNODn6ZfoLKlEEuGRwYBP&#10;CQlDcmAwStPSUZWVg8LUdFqPXJRmZqGBy678YrzqHcH3PWP4+yAD7M5tBvA4pmduMrCn8Fzc5I9v&#10;4stnd/Cafv41/fmX9OlfPaPcfv5Aktn4+jXEiJz//uopfv3yEX58eR8/vnmEr59z2+e38erZdTx+&#10;0IsnjzqpBBowfbcDj2dHMTtDdUCIPLo9hJeU928eTOK72Zv46d4d/HT9Fv41NY2vRqfw7e0ZfPfg&#10;Ib65d4/lLu72dWKwvoKAuIlXM9fx5t4UXtMuzAz04KdHs/j16RP88pCAmb6HH+7f43fv4rsn03jz&#10;8CbBxaDkNT1lln9CWf9kisAQ8n6KioRKYobLO4TAzHg/1QpfD/Xi7rVB3B4n2AiAO1xOUwmI1obn&#10;hMcLAZDHt/H1C1HXQRvy+gF+4rX/RGvxr1cP8c9X9/HTl6LMEHJ38OUQ1UFPHb7srcHrzjrM1tXg&#10;ZlEuWqNCkWPvgeC1LghdGoaSPQ0osGqUBkSR6xYiy6AGpebdqFzdi7oN/Shd24FYBqTv/FB4qvjC&#10;db4H3FX84aEaCi/VaATqJCNYj5lXJw0xhtlIMipEmlkF0k2rIDcSCqEcqfplSNQtkjovJYgML6Cg&#10;mycphVCtDH6XhUAJIQjC9KkQ9OTw00yW7EmwQSaX6fBTJyQIA9ECEaWXJykF0RtSQCHaoIgwKUaI&#10;SgGSllcieH0Wpppf4fmTX3Fj+jVuz3yFmZGvEbyfgaQfAU/NOAQZ0vqslaEuvBE95Y1oLCuWSnNV&#10;IWpEXUKFgEIBqnKoADKSUZCRhLz0RIIhDlkEhAQFWRQyZNHMsAlShaOM75OSQyV5HhJ6lbLdDT5+&#10;rvDwvIz9+3dh+YolWG7xVv4bLjWDOe23xeYNWEIAGFqsxMrNW7Fm+1ZY7tyGpevWYgUVxIp1ljhy&#10;8iTCoqIQyljLZiwVFBehsLwIzT0tqKf9DU0IwZotVOdL1WnltbFkmTr27l1LJRNHhUPLQwVQlpuA&#10;IqqBHKqFLKqAgiwmh4J0Khw5iwwVhamoKmYp5GtanyqCoipfTkjICQUqJGUc5oQ4uMD3mB3qgpPx&#10;umoAj3Ja0eInw2xlD+SX/DGQX42ipDTEBwchkrLG77wjauUKKAJCkRUQjkQ3b6R5B6EyQY5OZSFy&#10;uL47Kw+48wBfD40g2s8TV7wvIyQ8CKE+3oj1coMs2AsZcSEopjwrK0xDbYUCbXX56KovRHNpJnpK&#10;8jFcWY6xxmo8GOrC8+v09szab+7fwDdPGTDPbxAk42THCF4/G8ZXL6bwDWHx45ez+OVr+vavGcRv&#10;ZvHv14/x88MH+OXWfXzbNowf28fwpp1Zv2+EUvI6Xt+4hi9vMaAp7UWT4g1m6lnRV+DGOCZaGzFY&#10;UYF7HT14MziO192UmzXNeNZH+d/TJdmAPoKktTxfanWY6GzE3cEuFsr8YdHHowtDwn6Md0t9GW6M&#10;8DMqgGmC4e412rVrQ7hJINwco32ZFAAR6/ulCsUnVCqz07QUd4fxZJrn/HAK31MpCBXzA0H6D17r&#10;v15P44c7A3jWUorXbeX4jvbhORXYVH4eemXxKHBzguy4A5wMjsPXNAC5O6qQZ1WHFGZ4hV4h8gzr&#10;UEYoVFv2o3bTAIotOxDFbO75RQDcF3rCfbEnXBd6wWU+1aBGFIM3TrISwQzoKH0l4sUUcaYEgXEl&#10;UgUQDCoIBzG2YsnbYiAel86TZoqKpTqJ1FMiVABBVw5f9USEGqRLxVczCYFUIQG6afAnHAKpJoJo&#10;G4JEnYJUr5AjPVQlPXFpUkqlUoRIKoVU82oEWmZiou45nsxSKUy/wfT9bzDV/Qw+O+LhaRyLQNqH&#10;ICM5/FcmoTKkDj2VzVS6ZWgsL0O1UK9lOSgvK0RlQR4qsjJQKGdGzZChIDMVJTkZUuViaaGwDApm&#10;2XSpIrGoRIlcvs7OkyGP925+cTryaClKKwvgdPkidA10YbZsKXQM9aFrbAgd2mtNEyOoGxtDj5bB&#10;eOVqGFusljojLaGSsNi0FmZrzGGwzAS7D+1FES10uiIdCp5PdGwUYhJi4BvsC4fL9jh06gC0DFWh&#10;ovEpNLQ+x7IlGkhJ8Ed9BTN+eTq6mhhDjXnobshHa5USjYyrAkU8cjNipeHWfL3PEXCByEgJIPSC&#10;kZ7kj/gId8RHekjWIT0pCIqUIMwpjYtG3KVLaJNl4tuha8DdWTypb8eD6g7E2F5CgvMVZIWFI8bX&#10;G57nzlJVnEd3UQkmamoJgGBkszwdGMEP0/dRFBcL/wtnkRJ4FeO8UVtIJreLJ+By+TwunD+DM8cP&#10;wsHmEFzOWcPR9jDsTx+G3xVHKOKZ1eKDEOB0BgmERsZVL5QEhmAgJxsVMeGQeV+ivbFHkOtZRPk6&#10;ISn0CsL9HSFL9EJ5YSJyUkKQHx+M0doSXGutxnBTBa611dH6NGC2phOv6nrxqrIdr2iFXnf24/Ug&#10;ITMyhGdUAvd6uZ7S/hHtwmhfA66PttDP96Cvthj1aTI8aGnD81ZuV9mAZ82dmKqowqO+Htwd6ERN&#10;QRaaCIXJ3jbc6G7D/UEqg34Gek+H1Gw61F5P7y/6RzRJfTF6muu4bMZgeyv625vQy3MUzaHdPOeu&#10;5ip0NJSju6WKn9WyVGOwswY9TZXorCvDWFcjhttrMNRSjqmeWkz3UxW0FGO2granJgdPKjJxi364&#10;IyIIJVddEHfiCLy27sX2zyxwXscZmdsqkL9ezNqci3Rm3XzjBmlS2bqNA6jY0IPMZTUI05LDQyUY&#10;bou9cUXNC+5q/nCa6wnHTzzhqxWHYH1R4ShngCsg5nUQIytnCOtgJLpHVyJFrwJipicxWKuY9UkM&#10;ihLD7UKpQELEILC0DuGGWfDXSEIAAROoLdRHGsKMMhGin8HXmQjQpHpQE1aDNkNUOEpT17+dhFa2&#10;vB7hVA3RGoXIXFmPmC1FvA9f4dHMj7hFRTt972uMNj2Ey9pgeBjGwEs0o+omw29FPBqiWjHZMYQ+&#10;/v5djXXo5O/dwvukqakGTTUVTEZFaGQyqs5Xoiw7g1k0C+X8f0sLlCgvyqY8F7OH56OyMp8wSEdO&#10;XgpyC1OQU5DMII5BeVUuQiP9pVYDQyN6ffPlWGNlCQtahqUW5tDQ14OqjhbU9fSwWEsHi7XVoW2k&#10;CUMzPZgsM4ShqS5WrzWnFQlGTGwYfH3dqUC8cdXDFbv3bKcyMIWOnhrmz/8YuroqiI0JRDgtS2pi&#10;EK1NCNVNDIppGUqyE1BJYJUqqRBoBfIzqXaSQhAT5gqfq2cgi/NGIW1GfmY4gREORao/suXBhEQI&#10;lPJQqa5hTlupjEHmihgxrJjbGYy2FOHFcAcqIiJQHhqF9swM1GXKoIyljHQ8jRN7N0GZEIoBBk24&#10;6wXIQzyRnxiOweZyJEd4wfn8YQQFnkd8ggNSUi8hOOA8XBnsdqePSOMZnLc/gitXT8Ph4hEcPbAD&#10;YVevIjM0CMP8wbtzFahLSkWRbzjSHV3x7cAAHjKg4l1tEeNph3AvO56jDUI9zyM6yBXhQbz5w9zQ&#10;WJCCO6KeoqYA6byO4EtnEeniiNb4NHxZ3o/HOY24nVWGmogYFAQHoj4+FlPFJXjU2kbVI4OC15Yr&#10;j0RBbhTqamX0ZGFoL5OjRZGM4dxsPKirx0xtNcYoy29TvdztacbNwVbcnupDX1cthroaMEUwTPd3&#10;Y7KlETcJiBuiY1UX1UdXG6Y62jDa3Iz+JgKhuR0jzR0YbWvFQGsdAVGHfsKhr62eYKiVQCE6b/US&#10;DhIQqEa6GmvQzmV7fSm664vQW5WNkUoFrUIu7tJDzhbLcEcZjfHEQDT7XELaqWPw3LoVB01MYfSO&#10;Co6o2UC5uxaF65uYwXOpFoqRZ9yISosOVK/vRtWWfmSa1yJAIxmuiwJxWc0XLmqecF7ggYufe+Dy&#10;PH94iecedJMQpJPKYM1goOYiUwCBNiSLgMkwEk9XVkrzO4iWgkhNWgDagBj9vLetDDoK2oIMBGpR&#10;IeiJysUkwiFOauEQYAikLQnQlHGdDIEaBAUVQ6R+LiIIkmitPNqSaiTyeOE6XKeSBdmSKkRvLMZI&#10;2Us8nvkBt+8+x/T01xhrmoXTKtofTQaWegoiTQmalQyUwHoM1XXyd22UOuW1NYqxPItQVVOElrpy&#10;NJTlobowExU5cpZ01EjPAuWjjrCoqyjh9tVobapCc30ZmqTvFqCpJQ99g2KiWjHGRRVGx9pRXUm1&#10;W1+F2vIS1InBg6vLUFaajyxFKksa0tNlDPpIhIb4IpDJ05cqOtDPnQHrBC8myHramonRbnTxvuhl&#10;IhgZ7OTrBrTx3uhsaaCyzoGH60WE+F2FLIG2ME+O2lKl1K+niWqlgwmkh8Ab6qjnvSX61NRihPfo&#10;LSa7x7f78S1V5rfPbtHCX8OLewN4fq8Xj26JPj4NGOY1pMT5Y05JSSDSMzyQmUV/FH6OJOGJKcPQ&#10;Su80wYua7WtFK4mYneKH9BQfXHTcA1mKFypK4+Fx+RB8rlhTfjB7xzEYQ+xx+uwOuPkdgyzHDWm5&#10;7giOcCQATuHAkZ1wEeMkeNnizIVdOOt4AKdt9iGYJKzITMKz8U78nVK5NJ4UCw5FsM1p9OZk4slw&#10;G+ry4xDuewZxERdJRwckRrsjJvwygnzOwtFuB5LDnGk5ktFdmIQwVxsEONsgytUB9VGJuKuow4/N&#10;E5hIL4TSywdpHlcwXJiPBw0NeMAgLSEgjuxZjx3bl8LRaQ9i4p2wf7cJbPaswrld65Hu5Y6g0ycx&#10;WJ6DyvQI5MT58HiuPIcrSEj0RFyyF7NGFJoblCjNTURbLf8Y2qDuplIMt1ZSOXRioLQE3XlFeNQ7&#10;ildjt/F4cApj9S2YpGKYGe3DvYlBqZL15qjobi3qGwZwnWAWLQ0CGMOiCZXKZHKgDTf7m3C7i2Bq&#10;KsR0aRoGeD4z+fG4V5CAMcq/Oqqq0P27sY8Zacmnc7H4vz7B1k/2InN7BbLX1EBmTHAaVkjjJ1Sv&#10;7EGlZRfKN/Yjb02zBAUPjTBc0QogFLzgSsXgrhIAj8Wh8FCNgL+O6OosBl7JgJhCPmtJPbJMGqSS&#10;TrUgoCCec0imUhCTzIZriOHcREckJSGgoAKQwVc1hYBIY2EGJxT81ONpTRLhy2P7sQRoUvJrEhw8&#10;hvieqJQUc0Qk6lYhhiokXCcPcZr5SFtWjdC1eejMuU+V93fcvPMUMzPf4E7vK3hviYIrr8NbNQmh&#10;hmkIWpWEzqQBPJ28hxvDA7RpQ1SE7RibeDvK1XUG4eRgG8b524qWiK7GcvS3MAjrKzHU2UIb2ILR&#10;ATHjdy8mue2NCVrEG/zO9RbcutWOh7ODePJoHK9o7b5+9QDfPLvHwLuP717cx99fz+Jbrvvhq8f4&#10;4ZtntLp8/+YJ7e8D3J+exP0713D3xjCmuN8J/r/3+Prl49t4+eQ2vnx5H9/TCv/4/Uv8/ONXwK8/&#10;AD//Ha8ez/CcmtHD5NEnqUrRK5fnS6XZTih0NVagmAnNhwr9iv1JxIVcRUa8P6711ODf/3gGfP8U&#10;//rqPu32HZ7jJAExisn+GtTwfkqM9sUcG5dliM92RGjqeYTJzqKs2h85qS4YqsnAWG0eZgZqUJLh&#10;Q6/hgtY2GTyCrBGR6oCCujAkpDsjq9ALeSW+kOeKsfGvwiPqDILTqBLKriC1zB2ZJWG4GuAMj+Ar&#10;iJQFwdb5EI6f3wJbBuDRE9sQ4OVIuZOAya5iPLnWTOVxFYUJUWgV0jw/FYVpQbxw+tGQMwgKt0Oy&#10;3BPtXXmQpfKmdT8I5yt7ERpmi+QYBwR6HkWwvy1cnalGzh6B3MsDI9lFeNLYhuv0ksoIP6SGu0Me&#10;6gZl6FXkRPigOCMaLm5HYXNhKwIjbREdd4EK5DQ8HQ4gztsRDUpaoJMHEe53AbGRF+HvSTt0cTfO&#10;8xrOO23DifPrEBhzFoFRtrjkfoBQcUdE9GUkJnggPoS/WX46WtPT0JqcjkcNvbhd3o67dX14SCk7&#10;WFaBvgrCo5F/bkMdRtpFc2wnKd8sPTMxOdwuVUiKZzFujfFGHBHNnk2Y7qzEndpsjGdEoCXQGY/K&#10;0vCgOBnjaeEovuKAi1arofWHP+Gvc/4TH895H1bvbYZ8awmUa5gJDPMh0y1FjlGjZB9q1g+gbH0f&#10;slbUw18tkZYhBC6q3ri48Arc1f3gvjgQLl/44cqiUEkphOqnI0pPSbiUQmEqJml5CwaZHu0DoSDG&#10;TUg1q5S6NkdoKqVxEiL1shHMIBdKIYhLAZ8AjXgECfugkyLVVQRoybjvTITqZsJPlfBYlIwgDVHp&#10;KEcMoZCsX0OlUMt9iY5ReUil3QlenYPmjFt4NP133PgfKNwb/Ar+O2NxWSOU+yR8CAW/ZXHoSujH&#10;q+sP8PDGNTy8OY7Zu0OYvNaCiYkO3KXie3RnEFPjLbg53o4box1S5bDoTi76g4j+IY+nJzArKpUf&#10;3OB3RzA7PYjZ+324NdUkLWenmXUfXsfLhzfxZmYC3zyYwNcs3z66zjKJH17ewU+v7+Gnrx/in189&#10;kiDxD0Li9ZO7+ObFPfz41RP88t0L/PztMwbrI7yavYGvnt3Brz8SCD+8wC+iT8sPr/Fy9o7UGa+3&#10;pQaDVAMt1UXIkkVJrSbF2TKkxYVCkRyFNq7Pk8chMdwbAVcd4HbBGi20mj99+wQ/ffkQP/M8fnhz&#10;F18+GmUZY7mG6cluyOIDMSdIeQhO0Vtw+Io5vFMOI7/6CipLvTHRocRoQxbuj1SiTOFBWUEJmn+Z&#10;8DgNW7+NkNfT93eHQV7hhhjFWYRn2CIixwl+8vNIrvFGUM4ZeCQxMCtCEJbiT5CEwdb1JMJlnnAL&#10;PoGroWdw3vkgvL3OIibEEb4ue1CTF4SanBjkyyJQX5yBKsIiI8UTeXn+yC3yR0yqM4Kiz8GHQXvF&#10;1xoX/fbhiIslYnJcEJTI44UeRQBty0XvY3C5fII2wx6xnhcRc/UsCtIDIUtzx1W/Q0iROcH5wkZ4&#10;MYizCwPh6E24+B9GRMoFhEXbIDHWnqAKR5/oH6+IR7S/Czx9TiFGdhmXXPciIPAkrnjug+OVbTjn&#10;vhnOgbtxMWAnPCKOISjOHkGxF1BUFgWlzBdVaVEYzs/BtewS/Nh3A/WBMsjt/dCdWoBKKpmAM7bw&#10;sbWlwnFDoMtlBF8hVPw8ERXkjkhaofhwH8jjQ3n+CajOlaFWEYvrNdm4SXvTHuGByiun8WVDLp5V&#10;ZmJYFg6l81ns0tYgDP4D7/zHf+PD//grVvxxDZI35iF7bSXE1PJx6nnIMWxC5QpRpzCEik1DUFo0&#10;IEQ7FZcXBsB+/hU4LnR7qxQIhSsLg+G2MATeGrFvg1fMMm1YItkHBW1DJkuqfhVSDaukMRMSDMTM&#10;01QKWkqpWVHK+NoKgiAN/uqptAcpCKBC8KdCCNRKoUrgUrRA6MglpRDAbYJEKwSPI6AQoa5Egg73&#10;bVxDK5KNkAXpiOPxQ9bkoj51CvdvfYPJG7O4ffs17g99jZB9SXBWDSRsuB/dFHgYhqExpAWPBm9g&#10;vLMVw+31tGil6OooQmtLAUZ7qjHQVoLW5lz0dJZgiDL62lAT1V4ZAV2L7sYydDeXYXKI0KCCmySY&#10;p4YbMDZQgZryBGni4NrSVNQWydFQqEBHGa3daDNe3+7Dy1s9+PHZFH5mAP5EMPz4/CZ+eHGHwf8U&#10;v/zjFX4gAP4hesYKNfHyHssMvp6dwqt7E3h+fww/fsN1X1MxfHkfrx/fwuM7E5iZHKQiKEVbTTHi&#10;Q33g7Xoefgz8HEIgnFYkxMsFkf5MfnEhcL1wHM5iyoKTe9FakY2/P53Gjy8f4CsC7Duey3dPJ/Hl&#10;wzF88/g6Xs9exxXn0/h/K28e8S1qh38AAAAASUVORK5CYII="/>
  <p:tag name="ISPRING_PRESENTER_PHOTO_3" val="png|iVBORw0KGgoAAAANSUhEUgAAAUUAAAFACAYAAAAruW7uAAAAAXNSR0IArs4c6QAAAARnQU1BAACx&#10;jwv8YQUAAAAJcEhZcwAAEnQAABJ0Ad5mH3gAAP+lSURBVHhe7H0FYF7V+X6SupdStLi7DDYYg23A&#10;cIfBcK0nadM2beruDkWL1d29qXubumukLmnSxj3P/3nec2+SFrY/+w025HuT97v3nmvnHnnO8x4N&#10;QkAC8iNJAQqRb78U/RS4re16x9rm8Uen3Blg99EUNPp8NRZuPmzHekZBYb6dzaMWItdcC93l3IO5&#10;uGc48U5xy3vtioAE5P8mAVAMyI8mAiYHTvwtJGQR2IoOTQuL1Ee4vcdS8fqA+Tj/3WF4uN10LN5x&#10;zNwlAtCS4OlEYCnglRa7+3tyK+kekID8uxIAxYD8eCIsMhWU5XJXPI/7hm7aEiSlHmbtPHwKL/aN&#10;Rpn6k1G6yQIEN5iB37eehUVbjrgLJP6tBqIEQgFtIZ8r9XikCTdFYOhtAhKQ/4sEQDEgP54IjAyQ&#10;BIpiiZ6DTOGCHAJangM1yuaDSXi89zyE1J2A4GbzUarFIgQ3X4hS9abijy1mYu7G/XadpJAgW1hA&#10;g5n36m5nWPMdBoza6iqKvw1IQP4DCYBiQH408aCKOw4ItRWIEQrJ9ASIdhYbEhLxWI9ZCKo/EUGR&#10;CxBCQCzVbB5KR3GfwBhSbxpuaz4ZU9fF2fUOYHW/q4t0jNCZz2cY0drxNSAB+T9KABQD8qOJAMt4&#10;oHZk8xLExOVyPCfJ2vgT+Fvn6ShVR4C4EEEtlxoQlomMRogdL0FQFLf1Z+KmZpMwNSbWu9OJWdEG&#10;ha45xXFFObr3BUAxIP+pBEAxID+6FKoO0UzmPOR7bFESs+8IHug8E0F1pyGk2QKUar6Uuoz78xDU&#10;aAZBcjFBcQVVpvQyBDWIxrVNJmPSyt3eEzxw1eONNbpnG1f06hi1H8DEgPwnEgDFgPx4IjQiWKne&#10;UPWHrkHEQdTyPYdxT4epCKo3BUHNFhvoBbegNqXJ3GQ2anZZgNItCI5NCYwtxB4X85isscF0XElg&#10;HLHKZ4x8HsHWAa+OBYtiidI8A0qflQYkIP8XCYBiQH5UKaDZ7FhcMTQt23sEd7efhKCGUxAcOY9m&#10;Mplgi5UIotkcFD4Zd3+1Ca3iMvH4lL0o3ZhMsvFigqKAcT6vm89rZuOiphPw7YpdfJqQUACYb43a&#10;4oWOMerAai/tzYaXAQnI/0ECoBiQn0R8SFy85xDubDfZGF9Q1CKUbj6XJjPBsNkigt1EAmIM2u/N&#10;Rd9DQI8DhXhywh6UaTSbwEgwbEHWGLWAyv2IWbigyViMWLrNe3Ih8vgS8URnQuuN/lFAAvJ/lwAo&#10;BuRHE7OU3Y8dz959ELeIIdafTHNZ7E9mM4GuKc1kMsR7vohBl7156BUPdN0L9IktQF/uPzF+N0pF&#10;EEQjyCplaotZqgGm0SycHzEWXy7fUcQE3dv4q9buIteABOT/LgFQDMi/JeJjPgs0AJTSjrX+2QZO&#10;7tTs3YdxYzuZzNMIhItQhsBWWoDYjMwvfBLu/notOhMQBYLd9xSi6x4yxd0ExX1ArwPA48YYpyCk&#10;8RwySwKi7m2xzEzpmo3H4tNlO5zJLFFLd77qMTU80JnT3pki/xZhtX/C2y95bUACIgmAYkB+mHio&#10;4urvPGzxwEhb/fngMmv3IVzbZgIBcap1sQlpsRBl1P+wCc1mut395Tp0iMtF7wQC4u5CKtCNoNjd&#10;016xQM/9wFMTdqE0ATSoCYHR6iHVXYdKYDyn8SgMoildZCwTldUByPnQxzz9OdhzQwuLThQh5ZkQ&#10;GpCABEAxID9EDFDU5cVNzCA8yZeTznn9Eb0jzNxxANe0mkjwm0wwnIdSLeYjRHWCkTSZQ2fj7sFb&#10;0HFfHvqIIRIMBYICxCJQJEj22OWAscdBMsbxO1GuMZ8VPpPPUj/GRa6eMWwWzmk0Hp8s2VoEjAXW&#10;Ak0t8pPOeK3gJQDTfkz5o48xx4AExEkAFAPyA0Tg4s1UY8cOTwyDtPXc5mw7gOujCIj1yO40bI8g&#10;FmyASBALnY57Bm9Ex9h89CFD7LVT5vJ3QbEHQbGXgJHnehIYex0CnpmwG2UbkXVGzEVQK7HFhSit&#10;RpiGs1E9bCw+XLiV2CZ0o2hjzdLyqw+DPjhq63m4pAYkICUkAIoB+ZficEO/DmSKMET1d2ayOpm+&#10;JQ7XtRiLoPrTbRyzsTqZuqpDbDgNf/pqKzrvy0VfAeIuAh/Z4PeBYs9dBei9O5/AWGDne8VRaUo/&#10;O2Ufyqnxpck8Au1iY6ClaVIHhc1D9XAC44LNxZBNpPb96oigIaW5F6G4rwEJyFkSAMWA/EsRnHj8&#10;yolA5SyZvi0eVzcfbeAX1Gqp9S3UWGYBWEjoHPz5y83oQZNZdYgGervy0XNPAUGw0IEiwe8Mpshz&#10;AsaeBM8edJMprcaX5wmMldSPMXw2TXM3Ztq67TSej6qNJuKTRVvMrxJt5XfnXzfLo/ncfrx6xqLj&#10;gASkWAKgGJD/r8gazaNaY0VRfZ2TaVvjcbnVIc4gMyRAtaTJ3CKaQDUHpUNn4sGvtqDnvgL0JePr&#10;TnYoMOyxN49gl28A6APjmY0tMp/VAOOd84CxH0H1lYl7UVmMsRHBUZ27m+t9fG+juagaPh4D5292&#10;YEgxUijln4x/1Sw6Uf1iDlXf4jkFJCCeBEAxIP9aaCbb1F0GiISXEiAyTQyx5RgEhRIQ1TIsk1na&#10;JBrlQqfh0W+2kSHmo3e8M5XNXN5bgG7UHgJHqzs8ExSLgfG72ps6gM96dUosqjYjKyUwhkQKGOc7&#10;QG4kU3o0Bi7cVASM5n8eiDn6tYwOHrO5T5cAKAbkLAmAYkD+tajLjdftxg3fczJjezyuiBprgFia&#10;oFQ6SpM4EBCbzkPpRrPxyLfb0XuvA8QuewsJhL76wOcA0akHfNqWAMci9dzFNHvxfjFGAWO1prPI&#10;SGcjOIps0SaR4PsjoskYx2DAwi2eX+V3B34G7HR1hrO4Y64dFQFoQAJCCYBiQP61CEgMEAUnTqZt&#10;T8BlLWky0zxW3V65ZrPc0L0m81Gh0XQ8NGwHusYWoA9NZtUhdqep3GVfIcER1klbAFfEED0tAkbq&#10;2aAoN7VIq4GmC/d77nPA+Nr0g6jaYq6Z6uogbmZ01DLzR6XGYzFowXrPx8VWsv8drrelQFGwGJCA&#10;FEsAFAPyL0WA4Wa9cZA4dXMsrmlBk9nqEJcaKJaWydx4Pso3mY1nRuxAz1gCGEFLbLCntSTn234R&#10;KHpaEvSKTekzwdKdc+Dak+eMbfK4t+oYyULfmnEQ52l2nTAB4wIEtSQwtlpB/6iOcThN6TPrGG1f&#10;32Ldc3zWGJCAFEsAFAPigM/tEie4Z2amAxBBh39uxrYEXCVAbDCVJisBKDLa+iMGRSxApWbz8cyo&#10;fehLRiiw6kaAk/YgiPXktidN37PZ3/eB4tkM0j9n+3tdi3VXgSOBsS9BdhDf9cHMo7gwisDYeDr9&#10;M5/AuJSAvZzHNKUbjUE/mtJ+I4urG+VXCRS5r2/0v09bH0C/IzwpAPWvDcivVwKg+BuUooytHapw&#10;0MDPWiQIH9bC7Nx8kJi5JR5XRmro3hwPdASIamWei2pN5uKlsXHoQ0DsQwbnA92Pqa6hhmDIfTFO&#10;bQW0/bj9kGZ6neijuKgN/UPz3ZY4aO4BY5N5qCxgnL/BvsfEgF+g6Lp8u28UQP6T+kWFkwVJwNj+&#10;LUgAFH/LItZEYBD/cQDInK8FovK1VeZ3ADBlcxwuFyDWn0VzWTPd0FxuLoZIQCRb/PvEBPQmIPbe&#10;9/2A9mOoA0UHhj4oCiRVz6hWaU0s8d7847i4A/0WOtVm87bZdTSJBIG7Qtho9FtQolVaO2pN15db&#10;OOhbxSfVRi314M8PBrvG2w/Ir1oCoPhbFD9zGyMUOhAcVG+o/nuFWppU7roQmLY5nibzWG8+xCU2&#10;/VdIpGarWYgakfPw2uQD6E6m1oOg1NVjct8Haj+G+qDoq2vBdiNfelI1+qXuokRc2p4mdBhN/GZk&#10;jFGa4XsJgXEOKoePQC8CY759Mz+R32jdjQwYDSWpAka3PKsFgR9WUhdUAfmVSwAUf4NipMj9FOV3&#10;+xUg2uzVTqZtiXMmc+hMBLdUX0Cyw+YrCYiLcS6B5p2pR9Cf7FCAKPZWsrP1T6Fng6IaXbrvVSdw&#10;AqOGDvJ8f/ql4dJkXNZFwE1/awx2c41+WUBmOx8Vw8ei77wNyPa+0QWDCgFnSrsQEUiKOytM3MY0&#10;IL8JCYDib0y8LG/qAMDL796P7zZpSywubzqaDHEWwXApQvzFpMIX4LzWi/DeTAKiRqkQFNXw0cuG&#10;7xG4PAD7yZTAV6TWGl2AbrvzeOyGBfblNQPpr8YrUnBlTwJ4o2kIajaXjJEMt4VapRegYqOx6Llo&#10;c1Hji88R3Ze76oSiMClReLhj7QTk1ywBUPwNigDRas9kMluDAw+ECp6MJ0O8rMU4M5mDmy8xtmXL&#10;j4bPxYVtFqHu3OPoH0tQIvh0jC10s2bvLKAKqH467UYQtH0CopnMBOHuYqgCRm+EjICxD7ca+RKx&#10;Jh1X9yIQhk+zdWFk+gvggxpFo1KjUei9QN11HMo5U9qpwkddu+2MsUhVLeik7xiQX7MEQPE3KG7Y&#10;nqtD9Bd78mXy1nhcpskdQuciqMVygsk8gkm0zV94QfvFqLfgJD4kIKoDdad9hegUq24ysFlvZL46&#10;Bvfjq0bCdOX7tC8w1PtUjyhw9M+7Po5OexAoNSNP05gM3Nh7Nb+HjLFpNEpFLeT3EOAbqY5xFPrO&#10;32AA6ITQR1RUaBSBoh0pjBRWRY4B+RVLABR/a6JMbcP2mO0LNaIj35iRZPI2MsSoCY4hthBDJKtS&#10;XVzjqajVaQnqL0q2kSQ9CUCq0xND1FaTwhYD00+nVofIrd+wIvVNad8/0s4E7M4E0K68fgD923pd&#10;Fm7qR2AMm+r1rVyAUvq2RnNROXQkes/f5JnSDByPOZvVbDxSf2KLAsaSxUdAfq0SAMXfmiizqytK&#10;PjO8hu85V0zYHItLI8faSJWyUYtRRuDRTCbzDNTqsgj1V5w2QOylbjdqUCkBSMWg5EDrv6pn+0Eq&#10;cKQ5rf2eVJn6LTfk4OYP15oprTketQi/gX5ENMqHjUHf6A0MBRcaWlPagaLjia4JxjHqACj++iUA&#10;ir9B8We88RFx4oY9uDxylOuYTZO5dPMFKK3lA8Km45Iuy9BwVSp67ydDIyB225lPZljgRqkQiIwl&#10;CpSsJdiZ0j+F+uxQ+wI/qZ2Tm6+eWw+az72oul4jX2wSiTig1ZYc3DJoA79rppv8VqNx1ME7Yj6q&#10;NhyOfnPWIte65lAURLbx+aFjjQH59UsAFH9jomztsr3L4JM378OlzTRB7HSERC1FsEaCaPW88Fm4&#10;pPtSNF6TanMhmqmsri9kYD33uPHMtmyAZzpbtxi6uzq9YoD6sdSvR1Trts8Gi8CRwCfQdEowFCDy&#10;2t475T833FB+VuNL6625uPXj9QTGKW6pVXXubrnCgLESGWPPeRutl6LEhRN/1Z+T/98HiXL7PveA&#10;/HIlAIq/AnEMxsua3PhH5mKskFsyQ9vIzZMJm/bhopbjDQCDCYhlWixAsFqZw2bhip4rELE23Uxm&#10;gY0DH4KMtgJGgmBRnZ65SX868/mfMsXv0WKAdMcCUYG2ZvMWY2y3Mw93fbqO3zmZjHE+v53A2IqM&#10;sWk0KoaORc85G8xYNhGj1ipdDDg3zsWJY5AuPFUnWxSudHR36tftBeSXJQFQ/DWJ5UOXK/2MqnpD&#10;P2Ob2axrKOO2xKGWWpnDyRBbas0TjVQRIM7AZT2Wo+kGDxBLgM0vRQ1APbPeZ5Vy10w7fQiOGhLY&#10;dnce7vjcAWOIxkr7y6c2iUaF0JEGjAJBieoYz5w+TYDoh7DqGb26WQtwbTzI1A0B+cVJABR/DaK8&#10;Z/lPOZI5k5nRZVc5KfOS95wBiLGopaF7YbNRNlKNKuqYTUAIm4ur+qxE0y0ZtiaK9Qv0AOWXpAJy&#10;1XkKHMUoDRSNOaqusQDdaVJ3J+C325eH338eg6AGExHShCy5+WIEa+qxJnNRoeEo9Ji7ETkuyFz4&#10;WT2sAtEDRS2dKvU78LhTdla77icgvzQJgOKvQIrynvU9LG5RNs5SkMN87HMeYCIZ4oVR4wiAUwmG&#10;S1C22UqajTQdG0XjSgJiq40Z6Lffn3RB5vBPZxL/lOqbztIic1sgSUAUOOq7xIQ77c3F3YPFGKcy&#10;HBYaMNq60mKMDSeRMW46ox+jTTtGQHSFTglwdEWQC2cvsIvjISC/JAmA4q9AlPmUJYtbST1Hqo1Y&#10;cS4Yv3EfLlOjStgsMqIlKKXZqpsSFBvOw9UExOZbMzCQgCiWZfWGNDd/iebzv1KBozXGqE50R76N&#10;le4cm4+7v9xgs+uo8UVjpbWMqk2c23AcukVvsRVdnFigGmF0Ye5YYUl1PwH5pUoAFH8FojwoKBQf&#10;dMBIF/078mIydtM+XB45kgDIjK+6M9Wh0XQOCp2Dq3oTEGky9z9IwFDXGpmaGsts4PHLZIolG4AE&#10;go4d8lgMWMdkij135ttyqxor3ZGm9F1fiTFOYkER7epXo6gRNKVDx6IHGWOemc4MV21cEHvh7tfh&#10;Ohd3gTsfkF+eBEDx1yCWCfOYMVV3qJEqeVb95cu49btxcaRM5tlWZ6Z1mTXXYFCD2WSIy9F8Wzr6&#10;HRRQ5Hkms0DRtfYWgckvSP16RGOF/B4trK8uRPoWM6O9a8SC1Sot1tiHDLl9bC7+8PV6FhxTaD5r&#10;oloyac0OFDEblULHoeesdchSnS1FdYwKdmvD4o/PGt2ocrf2i4AyIL88CYDir0GscUVgmOO0RHYc&#10;u2EfLmyqNVU0H+JyxxKbab7Babi67wqazAJEAgUZk+rZ/HVU/P6Hv0QtCYrqs+iDosDPP2/XeGpD&#10;AnmdrTxIxvjHLzc6U1qL+WuVQpnSEXNQocFwdBUw+kzQwp07hohux/FGFkoBUPzFSgAUfw2iDGnj&#10;mcUQHZORDF+3D7UMEGegVOQ8lNLi8WKIodNwTb9laEGG2EcmMwFBIFgSKHzgkJ4NOj97VYOKt9Wx&#10;dTgvYUL736UCQNo5VlOQqcsO0C9Wx3n4wzcbEBQuxsgws+46apWORsUGY9B5xnqyQ4WzQDHfqils&#10;aCD/bCCgjZO2vYD8AiUAir8GISYKF308FEMZumYPLmw2lhl7rk2ZVbZFNLdzyRCn48p+NJm3Z9jQ&#10;va57PQblAYnfjUWTKhiwEDDPAJxfiJ7Z+sxvKHF85nmdo3rVBba2tFql9+fh7m/JGMmog2zasSVk&#10;jBoSuBCVGo5EtylrkGF1FOSG3Cjo3ZF+dRTgib9UCYDiL0ZclivaLSEFRMRcrxJR2XHomlhcHEGG&#10;GKZlSJdDk8NaV5NG03Bl/2WI2pJpdWjdNBWXAaKbi9AxKTe7jM2kfQZ4/HJU4GZDELkVsJ8xJJCq&#10;7/SZo10rIFQY7MlHZ5u0tgD9BYzxebjr280MxykIbjrXzayjIYFN56F8g1HoOGMDUt30Oi5KFAdk&#10;kC4mzookE7l9n3tAfk4SAMWfrZzJOdyoCTWk0MWjJdah2M4Vyzcr43BR4/E0kWfR7FtEXYCgZjKZ&#10;Z+KavivMZO4vQCQYuFltBIwO/H4t3W9c5+3iYwPDEsf6ZisEuK/rTOnWbZdm1vHcdxWiN4GxfXw+&#10;fi/GGD4JwTYkkMDYWowxGpXqjUX7SVuQJqroiTXAFMWc1wDjnXZHfp9GOXrqnQ/Iz0MCoPizle8D&#10;Re4ph5kDj62VWVe4675cGodaERrLPNs1qmgWGE0BFjoVV/dZhpbbMtDvwNkAEVCfIVu4UI0da9TL&#10;7nz0Znh1TMjHPd+qH6PGSs9zDS+qZ2y8EJUJjC3HbcDpXIds9uuZ1Yov6yblR6TtKPKk7poi1SYg&#10;PwsJgOLPVSyvKLNoh+xCnbC9QxuLa3O5uLEWOTz8cuEenBfBTEtADLYWU6oaVRrOxNUDlqMZGWLf&#10;g8UmZEBLqgPFIkZJ9U1wGwFDYGwfp8aX9QgmMAZHaHYdAqONlZ6Hcg3HosWY9UjKENhRvOgqKBAk&#10;6oARpFMiiT4eShSXtuMVfRbXAflfSwAUf6YiXmi1Ux4o2hF3bZSZnVEOIyAyP30ydzcuCNNY5pkI&#10;br4cpSLJErXIFE3oa/utQnMyxB4ERC1BqklXf4n1hD+tFoOiD4xqje+105nRXXW8n4wxPg/3fO0N&#10;CWxGUGypaccIjE3no2LdiWg+bCOSUi2CXIu0dr26Xvv1sE9bHRef8S4OgOLPQgKg+DMV5R3LXpZR&#10;ioxnV5fvmcw5+YUYMG0bLqg/hqZctLHDUpHLENxkJYIazMF1/Vciansm+h0COu/Jt/oyZfIAKJ6t&#10;/xwUNSejGmXU+KLW+s4CRnXXaTTL2GKwVjlUA0zjxahcewIaDV6FYymuwBLeFXdldNUhwj/DQO2b&#10;fMchIP9jCYDiz1Q8LNSe7ShLKav5s7akZReg18RNuLDBOJvMQfMBakGm4Egyl4ZzcX3fVWi1PQN9&#10;9yvD56PbPrWqEhADoPhPtQgUCZAKo14MK2uZptpwR7VKx/GafTSlh2wmEKq7TrR18LZVApssQLk6&#10;49Hw8xU4csqtLK2CTDzfK9IYnYpLT6xws0gOyM9IAqD4cxXlFeUjoqPgML8wz2oRJekZeeg+dhOq&#10;1Z9AQFzgMmRLtTIvJCDOxnV9VqH1tkz0PaTuNbnWaKCOycroLtMHtKRaIeEVFG5xLBYimmKMbjpX&#10;rAxHMsd++4Aucfm492u1StOUjpzPOGDYkzUGNV+AsvUmoM4nS3HoeLrFl8a2FKhDN0HQKj5s6wDS&#10;R0jHI4vgMiD/QwmA4s9QlDVkJrvuHUTGQsGhEJIMMTMPnUauw3m1xRA1acEqqjKjWplnGENsuTXT&#10;Rqp03ZOLLl6fQxvLTPVXxAtosfqg54CRjHovQdHWknaFiNQ/bw0wBMY+sa7j+30GjNPd0EnFQysW&#10;UE0XokKdMXh34CIkHMuweDNoZDzm0p4Wc/TapV3hZ2TRY5IB+Z9LABR/pqIsoln7rIXZauyBlIwc&#10;tBm6AjXqExAbz7f6Qxtp0YLgGDoN1/ZbgRY7MtH7kMbwuvG8ytCdqcr8ru9eABS/ox7guWOGGQsO&#10;Ux6XVMccVcfI7U63GJYY4++/3URglClNYGR8hEQSGJstQpl6k/Bm30WIPZJm8WdQyILOCjzvzwdF&#10;Y5M6Dsj/XAKg+DMVl1eMLtrxiVOZaPHlKlSpR0BsMsvM5VKqQ2yuyR2m4rrey20+xO5kiJ2YUbuR&#10;yZyR4am/5Eljf0otAj1fFV4l3IvO073rLk0qUVzXqAX3O8bl4e6hanzR8qle/aIWxGq6CKXrT8Tr&#10;veZjb0KyxaPEOt37+OftBnjiz0cCoPgzFTc1lcsmhwmIDT9fjqq1J9ikBFZ3FaVGFQIiGeJ1fZfR&#10;ZM7wTGYHfGplVv2XmX1kPf7olSJTUZk8oKYKG3/Nagsfgp0PjK4QKQ47TRxhi/7bcq50YzhrlUBN&#10;VHuPGKMB41yyd3XZITg2j0bZD8bjha7zsSXhlMWnX+TZRojoAaM0IP97CYDi/0S83ODlgu9kBjl4&#10;/dsOJGfgvc8Xo7xamZXZoha7RZY0QWyY6hCXo5W63VjHbHUdEYspRG91JzEAdKZgV41zZiYXu/mh&#10;oOjGB5/pVsSaTHnewEIAIUB2Wnyeymd83+L5PuhouOE/U13jb92zvO336BnvPFv9Z3n7+iZXleD5&#10;l+Hjm8v+taY6NvVB0YWhwrmr1Tm68Omzs8AW3O8UT2AcsgHBoa7wCmnBgitqHuOKrL7uVDzeZTbW&#10;xh23ePVB0ZnSFP24KHdiFkIJB/+w5DUB+UkkAIr/RSlOzzSWvBEqEut7yAMdFhTlEjLEpAy888ki&#10;lGownsxwLoJazXcmczMykIazcM2AVWi1IwN9D4jtuEwvtUwv846ZWMBm4OZl4LNBrkg9d3feAV1P&#10;b2JWAxKxI271fAd8vIbA0GtPHt/F63hs7y/pD2qfOKA//ad1XzTmuq+nmpCiD91N5ebvU7Vv1/hb&#10;77yGKPbm82wxLf+bzB8qDJyfVCgYizPQUjck528fsPWNCpfeLDj0DM0GZAtb0d33t68WHv5Wz1WL&#10;NN+hYwuvItWzXD9GdfC+j8AYFDoJwU3mOFBUB+/IpShVbzIe7TQV62KPughmPGvYtLpamVHgfnSG&#10;G2117KWM4kP/ioD8RBIAxf+iWGL2f7y6QpnImqxU5rJmu/FTfGxiKl4bOA9l64xx64a0WoLglgtd&#10;Zb5amfuvRksxRAKFZXwv8/pqwEhVpjagoxZleIKIP8eggUnJc/71zPydeV0XHluXHl4rYJDa2i0E&#10;Aa2M14fX9CKo9OJ1AwgKA+kfbcVceyQArbbloOHqJNRbeRINVyWZNliVjAZ0C119EmExJxG+hltq&#10;uPZj5O5U9/n31Ft1Eg3WJKPl1mz0ork6kM/Xe+xdfE8vglsPak8yNn1fF4Eiv0OmsPwqNwFlT/q5&#10;l/e9AsOiSTGo1jjlgbrCq6iPIlXP6iIANcbtg7C7zsJabgoX+q0DGeMfNVY6bCLjaw4LNM12vgwh&#10;zRYTGCfg/s5TsNQHRoqbi1HQqGGbVpNs+OeSiENCv9AsOhmQn0wCoPhfEyVqLzUrYRsrULcMJnim&#10;fjeLszu/88RpPDdwDk0uDxCVoWgyu0aVKbi+3wq0JiCKSRkzYqb8PlC0fS/z+iCgrbFHAzbd6zK5&#10;rvev0z3+BKyqj9SUWm6KsXz0Iah8xIwv5teTYKTW164JBQSMXLw37wiembAPz05OwFNT4/HX8Qm4&#10;tE8MghpPp7+nufo206nUKfYtweFTndLNVP3+/Ou0r1ZdU+43noJLe63Ag2Pi8cy0g3hqyn48OWkf&#10;Xp93HB33ka0SjLrF5tvsNgJKtQ6LqVorvGbe3pvLb1cfRNdNSd8q0HTmMK+xb9UUYq7AEBieUbAo&#10;bHitgaIXVv4zBLSukOEzGD4d4wvwRzHG8EnQJBIhmqBDwy9tXZyJ+B0ZY/RunzGqUPRnTHfgp5Rg&#10;oOixR28UtXNzTgH5iSQAiv81UUpW9xqmZkvsygC5BEStrKJjl8p3Jqbg6QFkF/XHIoggWEqA2Hwp&#10;AXGRAcu1fVeQfbnZbswkNKajTOtYnA+KBpTUkpnXBwLL6HaOGZ+AJ/XBQCaiz6DEfgSCPfcVoO8h&#10;mrCHgc4ElRYb09BkSzqemXUUN3+8Drd+GsPtSlRoQgB4exh1BILe+gZB73yLKhETcXmHWbiqvXQm&#10;dQauajcNV7WltptuejXdr+Y1tm1LN2kbb9tuBt1m4Bred2W7maiqSS/0/HdGO313FEpFTMcNA1fh&#10;jo/X4LaBK/HilANotSkdLTalovXuXPQ+QoCU6S0WKUCTec2tAR0BTWzYhQvN6t15VAeeJcFPwNib&#10;BUkvr/XZd5cqnA0YPUatgkYT1XYhSN/3zSaCIAFdy6dGLWMBR1NacdlgKn7Xfjrm76HnTBwYOtUv&#10;04ulFalzc/0biy4KyE8kAVD8r4lAUfCnrcSlbPfnZPuJFDzWZzaCatPsakFWSHPZFk9Sx2Drh7gS&#10;rbdkWj1bd5pyxnCUSZkpBXTWeODpGZm2ROY1UCjh7oNpSUCVOazOyWJa/QmGbXfl4I35B/DyvIO4&#10;ffA2VImKRpU2cx0DfG8cwYkg9d5wXNdtLl78Zin+8dUCvP7pDNQfPBPD1uzD1sRU7CDY7+T3mWq/&#10;pNJtF7e7eJ1/XKynTXcnnsb2xDQMizmA2l/Nx8ufzsXLXy3C83zfrd2iCY5DCMQE5PfIrsOno3qr&#10;eajSchZu/CwG/1h4EG/OP4xWO3LQVwBJJteH4SeT28LCCzOrEiAg9tpDUFQ4KbyoPmvuSjaq8PPD&#10;0xpn6O7uZRgKGG0SCZnuLEgIjD3JXP/0pYCRzDhyFko1J2sUW2RBF9RgCm5vOQHRu1ja+GKFo1dg&#10;8s/ShksqllJsYhAdBOQnkwAo/hdF9YZFFevOqUjWH03Gg71nIqgOAbEpM02LxWSJBEXVIdJ81Kp7&#10;AkSty2zgtlfsjhnYMrIypXP3ga0o4yqzKiNzq/o0zZLjZ3apOnZ3FTgQBHvx2VKNgmmzswAvzz6O&#10;PwzZiqsHeivcCazrT8I54WNxft0v8XD3aei5YA8+WrYbg5buxqIjqUgqKEBqQT4y8vOQo3VjfgLJ&#10;5PNT+PxT3J7k+2KOpeHr5bswYOkudFu8B3/qQVCs9w2qNRqLEJqqQfXIYEPJNPuvx++/3oqXZh1G&#10;W4afZtnuS4CU9mQYWPipmkDVBWLNVlA407orj7uQMavV2Q9nB4oCSs9N6pnc7v4CK1i6E0z/pFUC&#10;w8ZbHWNIlAo7Nb4sJDBOw02tJ2HyNiKoJ26si0xqxwytGC1ijUo5cjk7BQXkx5IAKP4XRenZcQCB&#10;I5O9N2PzxiMn8WDfWQREZpqmNK007VcLmsw2Y/ZUMsTlaLE9w1pvfcCzei9mXjPplHn9TOmdL3ld&#10;d16jdVh68XqBqJiMGk+sRZmZVtNidaN52WRzNt5eehK3f7oeNTssQOlmNOPfGoHSdcfhli4LcX+P&#10;uQgduwmz4pOwcv8xxCelmP///6Lv9DKxv/s9h/8/9Tn2mfLdM7uTU7D04HHMPJCMsEk7cF/Pebil&#10;czRKvUdz+/WRCKG5XaPTXNzycQzeW3oKEetTbc5E1ZH2VHgQ7Bwwasuw8gDOmdxSha0DTDck0ANR&#10;hXnJeFC8MJzF7G2s9BAyRtWtNvO664gtaoadBpNxXesJmLrVAaN9Lz/J/zLji+boqbn+NAVOQAKg&#10;+N8VL0GrUt1vdNlwJBn3dKMZWm8iM4nWGqaqUUXdbhrMxvX9aTJrths1qoixqFWVYOYzPasblPoZ&#10;0gdDMUNmZOta42VmHxz78X6tQaJW3O5xBXhr3iE8NGofLupI9lJvrNVnlqkzAjd1mYXQiWvRZ85G&#10;bEnKQgpZWab5+kwx8uKJTD4NWPPbS4vycZHoyGX1f1/OMhzVOFWQQ/UA4rsvg0Yey98y3/vPWo+I&#10;CetwZ4/5CKkzkuyXDJLhXq31bPx1zE68Ou8w2pHV9ToIa6xRoWHVEh77sxmGuO9AUerA08ZJS+l2&#10;tuqaLgJSAmNHq2PcguBQxrfVMa4wi8BmSG84HZfTlJ7sAaO+w/XO0gepLloh6kGhMcb/S/gF5IdI&#10;ABT/i2JdLywDuxmz1x9MJCDSZK7HTNJcnbKpMpebLSAgzsSN/Vaj+c4s66enuip1gem6L8+6jsjs&#10;NdNXAOlnQGVcU4/RMBPbtPr+dTQR1WLdI64QLTZm4MUZR2garyMjJEt9cziqNZ6Am6NGofHYZZix&#10;7SDW0aS3RqCzxDfvlDH1PYWFnovyKjOsryVFR8Xq/pyceeb71ZMznPmjxiot68oX5/FYanNNag1s&#10;un/fxK36ni0n0jB5ywE0mbQZt7QZhyrWQDQCpSKm4PI+K/DszENovjXL6m0/ZMHRn+Fns3B7bLE4&#10;nH1gLI6DknGhwkpsUVs15qjxpTtZ5V++IjA2nEFg1JovS1CKjDFEU76FTsPlURMwYTNf6omgzxnR&#10;CmN3HJCfVgKg+F8Umcw+WKw/eAL3dBdDnGz1S6U0kYCmt9cSAjSnbu6zHG23Z6K3hu4xYxlbUQU+&#10;mYnVcRHkrA/hWRmxCBA9ten0Y3mvTO8Dhai7KhF/GbsX1VvN5XvUSDIUtaIm4e+fLsDnaxKw51Qa&#10;0vNLQKEtsq+1YIqhzKYuMHcBogOnIhBUrnU52akn/mGx+ie/e6ZYzxa62Sm31UZALL/lcZunA56w&#10;KbrsJD2igsiw0QGLg0UnWqJ07+k0fL3hCN75eimubE6W/MZQC//qrRfgryP3oO7SRBYiBWYC9yRW&#10;dfHMZB8UDRilJeLBjwuLDx177LLHrnwMoHmu1vwHvt3iuh1pwX2bRELm9EIyxmm4NGoipmwpBkb7&#10;Jvt1+/5eQH4aCYDijyZKqD4afFd0xs+O6w+TIXadwsxHpelUqsV8lKbZLJNKq+7dPGAV2mxPNxNX&#10;mckHQWUwG2XCjKl9dSxWFxL1IywCRW7dSA9XJ6Z1WdSPsMHaJPzp202o0pIM5f2xKFt/NH5PP3Sb&#10;sx5zt8cjXQBSQnRoX+KDCzeqArWr6KZFs3Ska+Smy7QvPVu+6yYXAVSJO/yL9KCSkuUmay0WMSaB&#10;svcU/tj7BYieg8ii3HTOHmf+LWnUf1fU3WXBrv3oPHsb7u29EFXC1N1nOMo3n4k7B2/GO8uOoXNC&#10;HvocYviqUcbiwsWPGlcs/EuogSC3flWHxRVBsRe1D/GuW3wB/jJ0K0o1cMColReDNFrJZjyaSsY4&#10;HhM3e6Y0xT7DfmVlKOzsq6m+6Pgs8U5/3/cG5J9LABT/E1FqY1pUYnUmjhKsciSzrTKnJVTNo1ec&#10;ZNceOYnfd3F1WUHKAATEkCgCoszmBtNxe//VaL8tyzpHW2ZjhupsJnIhTbg8U99kU/2g+tT12EuT&#10;2st8ljmZadUo05OAWG8NGenXBMPmc6y7SumGE/DnfnPx2eKt2HvyrIYSQxD5lH4vCU7m/3x+neYC&#10;dJ9tZ42COZCSi2OT3xW5Zp5IwqHZi3Bo8XLkp/K9dq0YHe83RmdOJqfjD+DwjLlI/PBTJLdqj5Mf&#10;DcKRiRNxcsM69z5ep1cryIWFgrsioDBwd/4gv+Wf7yPdxP8i5Y9/W9E1TmJPZWD8+j149sPpKN+A&#10;7PGdCSgXOQt3fLIG7684hk5kjgOIV9bqz7gQY++k8Ge4q7Xfdah3ZrNfvSGQ9LtMqbW6b1wh+uzL&#10;xyPfbEOZ0FmugS1qEUKYHspaWpiKSyPHYtyWEsCo6gp+uA0FNT/rA7SrD3Lf75/xT/tXmVtAfpAE&#10;QPE/EEuAfmrzcqkOZSbnCxTtJNW7aMUhjyHWG08wpMmkdZnFENU1o+FM3D4gBh12ZLvRIhqBQdBT&#10;hlLGcusRu9bjHjuZ4ZQZNSxN3URU12hAyXvUenqwEA1XncIfh2xFJY2Z/mA0KtUfgec+XYTPV8Vh&#10;f3qW+ceJ5vhzzMvlHudXkxyyNMuA3BTkGSAWZzDtKdd5W5NCJC5fgbjO3XA0qg2O9B+EnGMn7Myx&#10;BYsx/+LLseLG25C9ZIm52V26X2HnvTd9525sevJ5xJx7IVacdykWXnItVlxwGdZWPhcrbrkTB2ZM&#10;103mLVXPFkGB+UMw68DZvOb96d8X7QosFVMGxtzXn8LA7itx7Smy1JFr9uHVwUtRsf5whuM4lGpK&#10;cPxqC+quOm11hNZJm2CoKg439JFM3lqjHTBaNQbjR0Cork6deG0XgaM3iUQvxt9DQ3cgRGu+0FJQ&#10;v9TSBMWQ5vOMMdZqMREjNzNBSDR7t3xeFFn6en2zO/Ij0ftqd0i1bUB+sARA8T8QL825H6VKbrUx&#10;A8fc+GMXADFHknB7dwEiWWLUUgS31JoqZAZN1TF7Nm4bsAFttmVbQ0gXZqieHisUKBYDo2McmsxA&#10;DKUjM1gHZixltt5ih7y39Y483Dd0I6q1iUbQ22NRof4YPPzhPAzbEItjGSXAUP6S96gCcdXHebiC&#10;rJQUHFu1Ehtad8SGb4YhzzNh87KzkX3qFG9Qi69lQ/d59uNka5MW2B4UjLSgIMSGVMSu5q1RmJ2D&#10;zJi12H/F1dhfqiySO3e1a+11fLfGakiyTqVgW+0GSOD9BytWw8lWHZC4ZDUOffg5dlx1ExaHVMDa&#10;tm3semV9f4SHvZ4P01Zhr/pFPz6KVOIBvH71RmdQ53KbJ6gxULTnKVD8eyjJOTkYsykOjwyYh0oN&#10;VQ87GhVaR+PhMXvQYku2Teqr0TIa7dLLCjONElKrf54Xjz4oFhgoqoFMLFLDJtXBuxuZ50PDtqNU&#10;IxZgYoyyIFqqEYYFJtPGBS1mYPQWDxjlU6/qwqlcnDr0c+zYv8K+w9eA/CAJgOJ/IK48ZnIU0/Go&#10;i2VYJk7PijNZe5gmczeCIU1XWytYE5Bao8oChDSchj8MJEMUIKr+j+BndYMyu5RxmIGkPjj2ILNQ&#10;C6bNkcjzMtnEVtSY8vrMw7iqx0oE1aXJV3cEHuwzE0OW78SJzBL1cuZl+tez6eVtBw7O35KTu3Zi&#10;Ta/eWPXSq1j65LNI3b7T3JNWr8KS0IZI2rS5OJPpHj7HP9zZojUSylRFYflqOB1UFvtqXobU2fOJ&#10;Vrk4XjcUcQS8w2/XsxcriHL5Xh8UU/cdxIa77sWR4NI4+vq7fOFpc5ckzpmHnd164+gCssxsNfLo&#10;bk/dR/gb5xed4p6DOSods0+l4sDyVcgRsNtZX93NLkj4w2fLVM2TqWpXOjlFcB+zfi+e+Xg2ytQf&#10;RuY4Hpd1W4G/zziAdjtzrVFM8dFT07YRIHsQFNW/0e/Wo94A3ayqw429FruUqa06xh7xBfjbiF0o&#10;02i2q2NstdgmkgjSmOmwebi4xWQCs9/4Iv8VM0T7Bv/H+wYVGwpZ5+5pQH6QBEDx/yxKZS5ZGjha&#10;JlVmJTAqd1pqBNbsP4G7urp+iCEt5qGUSn9VqpMhlg6diT8OWodO23LQL4HmFsGuJzOLpro3dihA&#10;FPBpa0rGEZuLzt7ICg1X06w09Vck4dbPNI/fVAS9PwJ3dp2Mj1ftQtxpNw2+SVEOUkbJoR8JRNyX&#10;VwWGrr6KWznk8hyBp2BvHE6NGI1T/Qbg2Lsf4Nif/ow119+IEzSFJfpu42u8RdAjSZu/EEeuvRUn&#10;q9ZE2r0PILHcudj2+AvIOJ6EA30HYWdQCE6840BR98iQdR4DMhcuR9xVN+BQlXORO2ehXoCdH36M&#10;XS+/jdO8J+HtD3BkyHAUZmXYXWb26yIzv83FqTxk/85/vu/S9u/HvMefxOa/PIIDDZohY/ZCZO0/&#10;zOc5UJbYPQoXu1NmNY9Vwln8OjlC5vjJqr24p8ccN8Tx/bG49eP1qBeThq5xbhihRg7JhLa4YxwW&#10;zbhDdmgdwwmMaoSxgk3AyPhX48vjBMZKYTNpTs+xLlqaP1PTxam+uVazsRi9kTd5wk80/7rv01Yb&#10;F9Fyd4Wd5x6QHywBUPyPRAnOZWtxRMvc2njpUKM+fkeACqo/jUBIc5lgGKKZbprMRemwGbj/kw3o&#10;sl2AKOBTZsmzeilbm5mZyYDR6qSUmbT1Ogoz4/UmGLblvS/PTMC57Zg53x6CGo1HovmsHdh82q0i&#10;54RZQ+ChCjgBth1nc0tlhlem970uMHH1bLq0EHEDPsYiAtvqiy/DboJZGlnesWoX4AgZW0GWa1SS&#10;+akQ8DNfYXIyDvKevdXOR1L/T3H80RewpVwNnP58KA73Hoi9QWVwrHZDu9ru8IJMkjlrLhIuvQqH&#10;qp6HvFVrzW3Fex9gTalKOB1cGXv4/n2NmqEgL9ugTvjtRDEg/5jxzAfKX3quLrArqTy7Pw7bmzfH&#10;rjv/iANVLsT+S2/Apjvuw/HIdkidMAW5GzaikICnp+kuu18gI2W46LjolZQtyekIH7EU17YgM393&#10;JCo0n4snJsSijcxnWrti++rsbQUb1TWOCRwZl2SSVtDxGgec+daZvndsIV4YuQtVGs1EUOO5VpCW&#10;4XNDtDBZw6m4MHI8Rq4jHfXE+Uff577ZCgTztw7k5wAs/rsSAMX/SMS08q3TsJXVSn0u/2H5wRO4&#10;vZvqEJlhxAwJikFRNJubLSRDnIE/f7YJHXfR5JLppAxjmUZdb8QiqKqHIiPUKBZ13O67s8DqEjWJ&#10;gcy0iK1puKYfTeX3R9GM+xYvD56HKRv3oKjW0PBBWSIPOXQtsBWjBRgOzEwEggJM+ds+wAwuA5u9&#10;Az/Dzso1sO28WtjVsj0O9/sEh+96ACeDymNf9Yux56PPLLMZF7HO0noAH5NyGvH3/wWbK5+Lk7MW&#10;I3HybGysWBPJ196BEw89jqNBFZBUN8yuNTGwcZKyZx823HInjoSUwaGwxsg7lYKkbVv5jMlIffol&#10;mt5lcSCyPT9BkEXRZ9jNRcai9+d9ju1RHWbQ0bvv4HGcfPh5mvdlcLJiDcTye2K4v+WxJ5B77Li7&#10;y8CQ//SfVYfIjU+1YkDu9iAnC3YfwFMfM15VbVFnAq7quxp1yN77M576Mr4EiP6kEoprN2mE4twx&#10;SamlAVoCbix2IZ4Zsw8VImhKUwWMwS2i3XyaZIwXNRuD0RscY7RP8/zjvtn7UaR6CdL5PiA/VAKg&#10;+B+ImZtSS5XKRJYksezQSdzalexQM2arhFdi1pRRTRehbOhc/PWzreiwKwfdySaUIbR0gDKKzGWb&#10;CVpgqIp5mV9M+8o8fagDY3V9Ph6bEIdzO/F5dSfiarKUDlNWIinbXyaffpB/lEPkJe7n8C+XzNC4&#10;BDN5xtET2L9+A7JPnzY/W5ZRhZq+QbtHjmDbnx/F/qBSSOrQ1f8sJM9fhNhb7sJhAuN2MkAkeYsx&#10;qeI/zwNFMsX4+/6C7eVr4NSk2cgmsCXUC8fxkPLIKl8NmaWq4sifH0PWDn4w/aq3u7eSKSanYt3r&#10;byNWjTTlK2N/k0gkr9uIpPVbceqVD8gySyM+qiNZrHuXZX4Tx1X1HHuW3KlFxxLFk7ebGXcQB//6&#10;OL+jNJIJvlkLlmBXRFNsa9MS+af9bkq5fA/vLnoHxdg2mbHqju3hxSePZeahz5wNuLz5OGvtr9Zq&#10;Hl6cfhitdmbbmGqzAKg21JLxKgBUy7RfPWKq+mJeo0az7jSln5sYh0pNZznGaOPhWbi2YloKJzBG&#10;jsUoDxglRd+tiJdFwH2FkvtqL7wC8oMkAIr/qTDNuX52YmA0mQ+cwB1dphOwptkIBU0VFaxpwCKi&#10;USF8Nv42eDu67aJ5RRbRkSxQfQz77Mozk0r93dQn0RpbqJZRlHHEDgmgrXnfvUN20BwnA31rBB7q&#10;PRPL448zyXuZUxtjNmJOZAiWcfUv0BCTcrJ3+jx8fP+fcWS9M1FdnaKDFV2TO3cOjlx9PeJDaLaO&#10;m+Su8e4+2b0fEoPOwYkLrkP6hKnmJnAQs9Lr8pKSEH/vX40Rpka1sdOZW7Zg6/U3WYt0LhnZsirV&#10;sXfUSDunpyoDe0QTpzdvw7annseGKjWwslpNzL/mRsy89lbE1Loe8yuch40duukOd59eqHu5cQDg&#10;C/e8k/qVaKnYPKPPQOzXQ7Gtck1sLFcBe7/8wtzUsp6fkcYLda+UTxT4cb8glzw0Q2xYb6AWMCwV&#10;59y1skTX27sKsejQKbz4BcHr3WFkjZNw7YCViNqeiQEHyAANCNVQlkcAzLN6RR8UXX9G71j1jxr5&#10;klCIFyfEo0YTssQwFaxLbUkKVcNo5MuFzUZj9EaWlJ6Yty0kHGsuDhP3G5AfJgFQ/A9EiVAdaS1P&#10;UFYdIiB2nUqTeTKBUDNluz5nQRFzUaHxLDz51XayhTzrhuFaHskg9uSg155syyw6top3ZhJlDjO1&#10;mFnUKv1q9AFc2muVdemp2WwyOs/djthEf3U4ifOHvCJ4y+WfTHvLGZY7eIY5OOvoccR1HYBxV16F&#10;E8sX6UaeEmgKNHQhs9SyFTh0863YH1IZxwd+jnwyMx94k4aMwqmgGjguU7ZHX3MT8qjeUtcUpKfh&#10;4CtvYwsBcNsDf0VuYqLdmfDNEOy88TYcuv0OHIhojFQxRfdIWrWEbIajcEaSHpeAI1Om40S//jhe&#10;vx4Od++BY2PGI37sJCRu2sYbXB2m31qu28zn2jE3mckCQLrqUP6jm3W/yczAwaatcIDgvP+BB3F6&#10;NxHIEwsqXW/38MdD6mOLl2Ppq2/j4FffIv3YMbtAEKj359PTurwoEVCOpqajyZiVjKeJVr1xXb9l&#10;qL8yFT1oFqvrjuoPrYqEIGnVJlLGuY1GYrrQVtaBllboS3B8Y+IBnBs5j4xxDoKbzbPRT9a/NXQ6&#10;Lmw+EWM8YJSXXXHhF2H6LfZXQH6YBEDxX8q/TlCWGb3MsOrwSdzZmQyxwUzrbhOsfmYtmHAj5qFi&#10;xGw8M2y3DfPqy/RrgEhWYI0nVuFeXLfkwJCMgmCoRZr6HQL+PisW5WzSguG4tOkYjF5fzA7MjwQk&#10;9V3z677E2cSKCmx8sjk4ycnF+noR2F79Amy+9nqcXrvKnPUJLps7yT+ZjK1PPod4mcn3PoRUgpQv&#10;KWRZx8kC4y+/CslzZzhH84IyIkGEjPnU5JlYU68xjgwbicJMV8tZmJeHjLg4ZO2LJ+q5uXZE5mSK&#10;qmO4egsKVq27kC8yy1PVL9L3mSdicLrazEQX/rbRZdzx6/54o/cSt5GkbNyEA1fegBSC9pFX33eO&#10;FFUz6KnW2mzfY67IJcircWdjUAhWXn8LEuZG2/Ulxa63Hb3PsVF9YXTccdzVRax+OCrRYvjzuH3o&#10;lKDRLK6xxe9qpa2bE5PpQWDoNbQpXQhEdf2b0w/gvCimrfAZKBW5iGnL67ITNpOm9GiM3FQiTfj+&#10;KSocvI8PyA+SACieLUpNlqi0o0TlJShz1wnjKJaBfFlBk/n2jmSIdWdY3Y+NY40SQ5yNqjSbnxu5&#10;zzrwqk5QgKe6Qo2CEDP0h35ZIwszgnXQ3ldgLZEdYwvx9PR4lI6YiDJ1huG1r1dhwd7iBY8MAJQR&#10;mfBlHrp2YDmXhDj6l4BkfidwHfpyCA5UOheJFSvjUNt2tAT1jXYZ73HfJIA78OmnSChfHUdCKuBo&#10;i3bIPZqMzA1bcPjRJ7CPgLLljdcIsqp/EyBzoxcbVeGDSLcK8kqEm64xLRbfhwZqVGN9Bioy/Yqv&#10;91XX2vX2p3Oeb+3lnlpYeGY81fFJursbTZImT8Mhmu+Hq52DpC++cbfphLbyh+40v9jlSB89DvvO&#10;q4XDpSohvkEocjREkXJ84xYcW7YG+Wrp12slljbIt30Epqw9nIhH+8xGcO2xCKo/GX8avR3d9nsT&#10;Q1j8q3BUwahuVkofrn652KRmWmA6kHXx9ozDuJDmc1D4bJrSixFi3XU08mUiLm4+CsOLgFH+98JS&#10;frIwKhEI5j8vbOy4WP3d37IEQPFsKUocSjjOBJNTvsw7rzFCnKKIIcYfxZ1iA/WmIjhyJc3lJQTG&#10;hWbqVGkWjZfGJKA3E7j6rrkOva4xRSog7EUVM/Cn+FL9oVbCa7Q+Dbd+vpEZYDLKfjAEHaatQ1Ku&#10;n9n4bmVE86eyvxpZZP6KPTl3tTxn0tRM6NMHxxfNp4OT/KRTiH/sJSQR2PbfeAtS1BGbIqZk5iBV&#10;t+ccOoA9T7+A3eUqIYbMcvGfHsfim+/ChprnY+9TTyJ5TQyvEgCJ49kuH+7udVnOecN+mEEF2go5&#10;d6x3mW956Ll5Nzi+JpDXs3VC4q5RkBe/wTn7ACZ36zNp97srFDJ2pRwoOTk5WNeqPRYFl8bCG25F&#10;5h4ik0T380KZwjYWW8+kZBw8goRH+K0Mq6Tb7kX2VprulIKcfOyNaoPlV1yLrS1a8UWuYNFdDlj5&#10;MN8TlIT0bHSdvwc1G49iwTkG9w7bibbbc2ELaxkzzGNBqZm9PVCkRS9AtLVjVO8oYORxP2Je7VnH&#10;cWFbpq9Gc131TPO5KKM664ZTcUHkeAzzu+sIFPNV9yk/ycFLMBILM4Xu9wBj8eY3KwFQ/I74qUPq&#10;Eo2Sk2UwJiarYLdzwJqE47i9AxlifZq2LVVyryAwLmWCJSA2n4+/Tzhs09zbsptWf+TYoN+Yojn6&#10;+uzOJ2jSXFILNDPDh/uB8NXJuKjrEgTVnoAKDUehx9QYZHtmpflGidpYmQBAPvOyv3nN5cSC1Ezs&#10;/cc72MQMve/1N5F3onh0yMnp87Dn/CtxIKQ84ho0QGGKYz/K0GI5DlYICrvjsXfgQOxq1Ag7366N&#10;TeFNceDrr1B4wi22ZEDCH+N2ZjaKmzlvFGU3eZPXGIeVn6nyvt6hbkJuCjL/OneDC3E9wQGUqgYc&#10;I/Yusut17L5bhyWP9OQSaOC56BmFOL1hKza17YhN/T9B9nF+t3lW79C3e4/WD93i+36IvRWqIp1s&#10;OeGW3+Pw0JHIT09HCguEQ5dciqMM250vvEiLOcvdZ7/elzsH2/gyYtUOnBs60pZ1uKb/WtRblmx9&#10;VHurwc2zFmx4oNKJ0ogKSSs4WZjuYjqhBTGQ1zeYdxIXt11G03m2TSaiTt428iV0Ls5vNpnAWMwY&#10;9V0udBQ/FjJ25IJGfnXWhdzNs77+hiUAimeIkrOSCFWpRinFNmJgSmCWdExiEo7hdx0nQ2tsaHaT&#10;IBuWJUCcixo0aV6fdtQmZ7C1P1TiM6GbScRE7jei2KLuewWW6qbhZrYJW3MK57Vnyf/OeFzdagYG&#10;Ld6OHANi+oN+KfKf+TGLSihwJ5x/ta+z2TmID4/AIbKiuOoX4uiEqXaJJC81HYfqRTBTl0fCJVfj&#10;9HzX4GINC95IF5dpPFF3n6TUomeb8F26PE+gKNCzej75yVOxV/ObbtMZnRcAOhBzX6TrSr5IR8Vn&#10;fXH1pY4Nu3v0DDULORjULbrL/KxbfdX7DRy1z3vO+CiKP4ZboCv/8bT/iVm7Y7H/zj8gLagMDrAA&#10;WXnLPVh3/iU4/NhjSHz4EaSXPxd7a16Mk5MnFb1DfldacdAj5StKPFMynMB4YZMRthZPtVYL8cb8&#10;o9aQppFMMpt7q+VZ6YHpxa9jtMmClYb25qNHXL7VMdZblIKLO2kI4AymOxagAsWolTYk8IJmUzCi&#10;CBhdvMhv8oavzsPOxy4k3Xn7cRf8ZiUAit8Rl+mKU4dL5AaIUsqK+OO4oz1N5rqTWEprDjyCYktq&#10;4xmo0XIu3ppxzFbDU11QD41uUMJmghcYusXYVfJ7JpKnvQ4Bddcmo2bHudAyoY/0XYSFCaf8bG/A&#10;YvVD8oByr/xSAsCU8TQRgrY+eJ/etAnbbrrN+htuffJ55CQXt1bnrVqHI1ffgYTg6kge73Wt0X0y&#10;ufhAKwTU9cR7loSPprr36Ucmt73btrZDd/nJA8XiruTfEX1XNp9tyvsE/Fncz+S9GVTty4j+56Ks&#10;Lr95IaRLdVhS+eOAmP6xY3e1g2KZ89kMMwe4ZnrzGXpMfkY24tt1wZGg0jha5Twc7TMIGdtikRje&#10;AokX1EI2GeLJkGrY/m595Ka5oZQWTHyAmc58ivtzaUdxp3jReyVjNuzFjR2Yft4bh7JN5+CV6MO2&#10;BGtfpQ+mC032YWlGDJH7rjBVetHM6wRIFrSqY2ywNBVXdmFBHMZnqZcDC+UQW/NlFi5sOoHAyIRl&#10;4sJRvwq1Ip+Ys0JRsOjg3MTb/FYlAIrfESVmPw/p12UhyzGUlWSIZjIz4VkitDVVyBIbz8I5rWfi&#10;7blH0IcJVosfyeSxJTMNGB0oaiYVtUKr9dm64DAT9D7Mkn9DEmp01sw23+KZT+Zhb5LLbAYeVMe0&#10;dETxPKiNXKSCIF2nmjqfkeXl5SG+e08cLF0F+6uej6MffsYrnOQdOITYu+/HnqDKBEXXF9EeyO90&#10;2UbfLKDwWQb/VGdo1EcX8yohgU+FDFGoZ8mp7DwkJKXjQHIWDlLjqPPj09B30R6EjlmDd4aswLtD&#10;lqP2t8tR5+ul1OV4/+uV+GDIGkRN3IJha49g0/FM7D9FTaYmZeLgqazvXSuGHnCqjbzGjeubKEZI&#10;v1MNoOwqB1gCf0384PppOsk8chwrHn0a68pUxpYXXkeeN4Y8/8BxHHv0OSQGBePQtbcie/UGc5fY&#10;l1s4+E/xxbnpvEY+2XWURXuP4KGBTDfvj0H5pjPw2tz9GOANDbRGuCKT2hWe1omf+0pDdo7HmoQ4&#10;cuVpXNtFjS+TEUxgLMP0WDpyAYIazsB5BMYhRYzRFxcqzidS+bdYfdffsgRA8Szx87mARnlcmciX&#10;JQcTcatamdV5uuUyBDVf4TQiGue2ikadBcdtPZXuVofoErWWEBAgqrRXxblKfjFFa3EmIGq6r0Yx&#10;J3F+JzLEd4fiqU+iEe+PXearxcCMuTHBuvKcPivhJ4mOlMzVtcVNBSsQcACavzcBCff9jWyxNGIv&#10;uxrHBn2MEwsX4nDdBtgXXAo7brgBKTGr7Vo9SFmmOFurvsmZVsrvjnGJv8lFoHimPyQns/Ixa8dh&#10;TN6yH+O2HsQbQ1bhxnYTcEuXGbiz02zc1nE2Lms1HeUajELQO18j6K2vqN8g6A1uX/8CQa99RuX2&#10;jW9t5uvKjcfjKob5zT2m4eYu03Fz+5n4XZdZ6By9G3O3JGDaxlhsOHDSe/uZ4ooR16Dj/M8vMzNc&#10;36Fj/TtwNPHcCnJzkLZ5C7Z37YtDC5e7UzlZOPrZV0iodjFiK9XAwe59GOgKLZ7TY/kevzuOJJOF&#10;zrF5i5B1gLaxL7zQvcuF246kLDz7zVqa0qNRoekUA0bN7N3V0g/TjUxpqtKJmKLrxiXz2qWtXnQb&#10;GA80i0nDVT1UpzgVIZHznPWilQIbzsUFBMZh673GF4or0xh7lqZ8UUDoI+Q3Vwj+liUAimeLEg3T&#10;hqtDVOJwCWTJfh8QJ5MhLiQY0lyOZEJstBDntV+ADxYlWsmtIVwq2a3e0EvQSsxdYvPR0ZsUVp13&#10;dV1fZoCwtUm4sIMmdPgGz382DwlpWn9Ob/WSpn6EP/IT/9wYZud2cvY87G7eCie+/gZIcsBgJrYq&#10;+3yvU0/wui033G7AGF+6ArZUq4H1Fath6+/uQdKMGcQ6MUJlCJlQXsb1vl2msdp4FCY67+r17EBe&#10;QCqv2Z6ehz7z9qDlhM14/au1ODdsMsrVGY+K9YehUr0+qNYwihqKc+uHoWbdhri+eR28+nUY2s4J&#10;Ree576PzbGltdJ5TG13mvIuus99Et+j3ETk1DA/1r4/zG9dF1QYNUCMsFNUbRqByg46oWv8zVK0z&#10;CuXfG4lb201Dowmb0GLiJozbkQiNXi45JYZEfnUhKhZNTq34FXNUWOl7hJr6NLnb1XTKV1i4r804&#10;cAC7bv89jtF0jv3Dn5GZwNJM53iBG/vuADGX8XDs088R/9iL2HLhNdj10GNI6D8Q+SeS7Lz5QoWL&#10;hS+wOz0ffx9OYPxgNMo1mYpX5xAY+eienqWhngmqZ7Sx8DYu3gGi6+DtClmNdmq8MRNX9lEd41Tr&#10;2B1ii2GxwG4YTVN6PIaVHBLIV0tdePDr7Jt1rB8du/j9rUoAFM8WyygCluLEserACQLiNANEdcoO&#10;aTWfCU8dZ+fg/HYExIWJlpCt4YQJ2BLtGaCYjy5x2egYp5X4HCBqsgCtm3JeBzLEt4bg2U/nIi7V&#10;ZWWBsV/DY/lHJESmq3YoWfFx2BURic2XXEugC8K+KufjyIeDUOCNf1Z+szpI6/TsvuHY1JnY9sAj&#10;SLj1bsTfdR+OkwVl7CKKU3SFe7ZYglPP1aGJw4giOZSejQ3H0jFwyV481mc27uw2G+Xrf0l21wPl&#10;a3fB9e27446uHXBPt0ZoTmAbuzMcU3a8jcnbX8e0ba9h2d4ncCj5Tj73YiJKVVq3VajViSjnOM3j&#10;cX5V5GRfiZ1H/kTm+TKZ57uYuv1NTNnzPr6MicArn4Xhtk4tcHvPjriweUeyzi4sWHrjopZj8Oee&#10;s/D2Z8swY/dJbDuZgRTL7b7oY9SxXSazwlQn+a0+UojxseDx61L1qzuyDh/DzpdexfqLLsOhQa4a&#10;QudUj+tzq7zUVOyNaoGEcuVxMqgUDlS+CLFXX48Vlc/BzrAm1ileYu/UDe4V2JeRj9eHrLflIirQ&#10;lH5j7iFrfOmhRjhaGm7KMdc1x++94JvYbiAAWSOvFzBe05sWTDgLb83m3mIZTWoCZf0ZZIxjMKoE&#10;Y7T3uy+wbVE0m9/s5G9WAqB4liiz5Hump2RZwjHcIYZYjyZz1AKUainzZL4DxDbzEbYs0RaHchM3&#10;nAmKRWyRCbcrwbATmaKm/9I42IZraDK3JyC+NwxPkSHGnyquQ1SSNHBylJVplMnVUTWkJezHjmde&#10;wWbNVnPL75F+7S04rSm1brwTWXtpS1Es2/OeAq2JbCYdn8jbcxKTbBaY/OOndIG9R9fao6XKD25T&#10;tO+L/LXheDo+XrkHTwyajxrhI1A2bAiCag9GmXof4pGP2qLB2HpoNeElxOx/GEdP347DSTcgNf0q&#10;mqNX0Gq9lBb9pfTOpUSY84H08qSZTH7SNGpKCZWbtmmlaIdWA7IvoV6NgqzLWEBcjuyMq3Ai5Toc&#10;SrmRAH0nJmx4EqHD3sbbIyNwbXsC5AcfI7jOVygfPhxXtJyE8LFrbRGoE9nFX+R/skodVyC48HC/&#10;PKPvl+pIWxYwuadTsGfmHCTuZKTyjAGiAYgUSBwxBgnVayI1uBSOXXsDjvbph4ItW3EoNBKrq16E&#10;3Q2bIvdUql1rwa37LWSBvclZePJDAth7Y1G19Ry8uyIRPZiu1CVHacgmDbG05DfOEQylAkXPXY0v&#10;rTZn4LrefE74dLNo1Ge2tKya0Jm4qNkEjFhbgjHar77Y//aASJjyAlJSrHuJl1xWxR3Bre1pLmtd&#10;5haLoZXWVF+jEQXnt5+PhiuTbD0VK7GVeGXSKIGyRNcMy1qFT4nV6oa8RN0/DmgSk4ILOi9gBhiF&#10;BwcuwM4UZzJLlNEseQoImWuUcYwzcudUzEZsffJp7ChTFadfeR+Z23YibewE7DnvIhx96TWkLV+F&#10;PK811OrSlNnFei3jnilyUe2jul4bMxQyun/v652k5uVi6o6DeH3YatwhP785FEF1PselUZF4uNcr&#10;6LOgPsasewXbjz2KtIK/IT3nboIemV46k5ZUgJdMPUU1oPO20tNBKOS2gCAo1T5OBdOdmhrsjr3r&#10;TH0QlZuek0HNCkJe1uV878M4kfsYFu56CMPXvoFGY1/HLe1eR40mPRH0+mBUqzcKfxu0Ei1nbcdm&#10;Fgolv1HQJFgwssgjhY3BhMLOc5BbkRiaqa6yOKxO74nFloeeonldEQdrXoy0L7/hSRU5xPMN27C1&#10;5hXYXvl8nJ41x9ycNSJOykLYi5/VCcm4owMtktpjcEm/NWixPQ/9Wc5ZmlIha3Nu5rLAVbqSqieD&#10;TOwCc1NBrH6PLbZm4toBzpTW7O5aW9pmaSIwXtB0LIbH8IG+nPFt8u8ZX/qbFKaq35Iows+KdO/w&#10;7DPL9h3Gbe3HW6NKsC0foKmblroSt+MCNFh10uoE1UVCC0hpGnq1DrpxywJEt2i9GGTPnYXou50J&#10;lvudmB5v+WSTzdZ8fftZWHLAn6rKOJvlN+VOTY+lDCceYRmPJ7Z16oo9QWVwqlx1pPf7RK5I+epr&#10;7Dr/QsRdfjW23nQ79rRsTTMtkWd4l/oO8j4fVItyvZ7PY9ey7IGicqjOe5JEZjRz6xG8+dUyVG40&#10;AkHvDkS1Bm3w6IAOaDCuIWbHvYPYE/cjP+s63kcQzCCr88EqRYBGNTAjwBHoCk+XohtVYCd3XivQ&#10;KyRwFqR711MdAHLL5+RTBZb2XF3LcwW8365J1jYY+XpeWgjPU9Poll2a/qmOU6nXEPwexxdrauPl&#10;z8NxV5c2NLE7MD6H4spWE9F51lasOfA9i/0rCEwVF2pUcmBp8eKd1J85FLkzvOYvxbaaV+JghfOx&#10;P6oN8jKL28czDh3CpseewvoK1ZA4apS5ufB3jWfW9ch7zqSNsWR0GvkyFr//dju6aogfgVE9FboR&#10;AHsQFDWpiKpgxBJ7WxcvNcCo+w6voaoqJ2pLBm7oq/RKkI1kgd6coKiRVmFTULPpKAxbUwIYi1Ka&#10;1KXDIg95GyeeP339lQpT129AiuJSv2dGuLDAlIlUZyTLY4/iFnW7YYIKbkmTWTOUNFfJOx8XdViA&#10;RqsSrV+ZAE8tyjJnxBZt1hPNnk3VCnvOxHGJtg9BUwscPTb5AJ8zDRUajMAXS/2EKZ/JzBWz45GH&#10;hMpw1vfQ/FuIrC2bceT3fyHpKofEm+7C/jqhiLvmeiRdeQ2OXXU9DgSVQnylc7DllTdxfNUa9wAm&#10;ctUYGVtUevfIgDXI+GyUTr6kZOdi5pZ4vPLVfFQkgMgUrRrRES8Obo5vV7yCQ6ceQF72FWRo59K0&#10;rUrmRhAScBmYEbi0f4puBCm3L3eCF03hPKq5+dcK9ASKBoa8R8DpnQOBsoBgJxD0wVL35ot96viU&#10;QFiA6L1T93jgaZrO52VXRX72+cjIuRHrEh5Ft1l1cUf3KASHkT2+9xmubjUerSavw9bDSchVIpC4&#10;IONWoe66rlhZYc22DjSsvlduusULvJOLlmFD5XNx5OqbkZdA86GE6Bkp69Zh+Wtv4dhKbxIOaj4j&#10;WpCoiS3cA52MitmJmk1GEhjH4b6R29HN67Ddc4dXLbMv3ywTY49UWSJW5yjgVFpkmtQSrG23puPG&#10;/iutIA9uthClWqj7GNNy2HSc32QUhhIY3Vv9b1U6keo7Pf+cseGvdvTdFlwlAuBXJEw9v3ZRkvQi&#10;09Qd+2Wi8oKto6uESVmccBw3t5vCBEmTWSvuRWm2G/UDm4OaHRei4ZokV4fIhFc8lbzbWjccLRnA&#10;BGrjVlUZvqsQvQiOKr2fnxmHMo0mocIHQ9BtegyyvC4deWR0Vgdo/lQmZLbjrlm05mQet2sTJ87A&#10;zouup2VaEfuDQrDjlruRvWg5slfHYM9fH8TGoCCsuuteHJ630K63R9qfGKGHtjpmBpd5rTOSjOwc&#10;zN1xwOYCrEETK+jtAbiqVVuEDX0Ls7c+hUOnH+CtNxIAyxcDD8FIgFRogEYQpJsDsDI8L0DjNQZy&#10;pblfhupAsUBAJlZnLJL3UQt4f4EPpBmlkX+8AgpPVCIj5LN4zkBWz7Zn8ligqPt9v+ic3i//6Fhg&#10;rGtNeX36xcjLvRtbjj6Az5Y+g6f610H1+p35nYNxQ/tpaDFxFbYddtOcSfyuWIoDY3XcsR4JFn4e&#10;aBiQujhM2rENK2+6EQnnno/UcRORdzodqcfE2Isl9dARZCWfUhTb8128Mg7UzUn7OpRShsXsxgWN&#10;NJP3ZNw3YhsL2Dz0VVojAKqwVQ8HA0i6iSX2ZLoTUHbisQppdd2RKd1qRxauG6CRLjOs+idYo69a&#10;ikHOJTBOxNcxvNgTS3P2TS6NSPR1Vih4amfMrwwDA3M6/MqEKebXLiUTsTtUnBb3RfQTAbA07ihu&#10;7jAZWoM5hMwwRK13Gq3SmCVr52g0jEm2fmRWGjPRuXpEdcwuLrX9hGodbpmArZKcxOHV6EMo23gq&#10;KtX+Fp1nrEVOvt6u9xOuqDqyjGIpsISoXspSK/e1oR4eOgq7L7iSwFgWBy+/CafnumF6pzesx47W&#10;bZCyajU/TonWYNZudUay6sGcSegypAuDDSeyEDosBjUajiaD+hgXNW+JemPrY/bu15Gaeg8Zl1gh&#10;QckATszNgZextJTSdC9nbj4IFZI9FgqIBE52jwDNAZvtywTWdcb45CawLIV8u74KTi2oibghFZG/&#10;/wKe17P5TgGgxyYNFIu2cneA6INivqkPyrzmVFn3Hl2TTZDNugTxJx/DFyvex2ODmqBU/S787sG4&#10;pc1kfLEsHseVOHxRnHgqZ3dGISjx0w6hkvGZGD0bq2+5A5trXo7Ed+pj5ytv4VCb9sjYzUThhbeJ&#10;PY9xoXpF7XvPM/UfSemzIB4V1Ce20VS8Nv+kDQPVxBBuyCjTnFkiSoMynd2AAC3Kb12/uK9uPX15&#10;TxSB8ZqBAkYNSV1shX1QSzcksGaTSfh27T57txMHdL5/lG6UcnwAlNdcUar0JbfiO38twlTyaxcX&#10;tUUJ2I9tqgMGnQOWxB3Dre0mIqgBQZFAaAvVqw4xbCYu6BKNBmtpMhMQVW/jWpQFfg4UbStA9EDQ&#10;9qU7WVrT7GnFRFur1woEvTUStUesQaoPfNryXz5wcwO63KCuHZmHSC1zsniCZrVyo32Cl1soB78e&#10;YmNykwmM8X9+DOnb+UKKnqyr3NaBoil/xHJcYnbPOZGdR2DYxYKAGe+9T1A9rDOe+6QZpmx/A6cz&#10;bgFya5C1lSGTI9gQeMTmBG7WKCLASREwCbTK0o3nCJICO+0XiAl6QHUGo/MBjUBXwGOrYzRA5TVZ&#10;BK+NtbDv6YqIa0hGGns53cuZiW1AauxQ95dQjyH6aqBIf+TJ/JY/reGGoKvz8rOBNDW7EoPzCuw5&#10;+RB6Lg7DLZ2jEFK7G6rU/wYvfbIAyxJOeilDonQjAPPCkuqnKInvLjk6bzG23XYv9paqgK1k7Wsr&#10;VMemrl2Rm61x6vzXjXyWLR5mbMvdd4a41jYczi7E4/3Vh3UoLu++FFHbMmy0lGtkEfC5AtqlP9fY&#10;IpaoGZjMarGRVAUYQMum9Y5MMkamQTW+aIJaMsZgjdVvMBfnNp6IoWtjPa8Q8PhBxd7SV6rolF+d&#10;e9G360Af/ysTpo7fhigSXasyo9Qi03cFFsYn4maaUNbKHLnApmKyupfw6Tivyxw0XHvS6hA1gkCD&#10;8/1JQJ26xKlE6hYj8q7ZWWBTPXXZm4PffbPZJgC4uvUkrDjs+qrlF6ouSWUufcEfgZV5KSsbsR3a&#10;Y+7tdyF+7ESmOQ/YBJp2jV1FhwIcG/Qp9lS+EBvOvxrHphdPfmr5Tn9+4vY+u2QCXn0wEc8MWoDy&#10;Db5F2fo98diABhiz7jkcO30fwZhglFHWgMRYGkHLbygpIMAZIBooybRV/aHnZsCka8kUrVHFc1Md&#10;Y7Kuc6Clc+7eEiCbzm1iLRxvdwliqwRh/98JWruvAdLKu/MCTr1Tz9TW6i3de51/zgJHf99AN9hY&#10;qANhPUfslucEttlVkZ5zA7YlPkIG/wqubtUcQe8OwBVRk9BxxvYSa98wEC0iXEoSe9KvhaiSVHHQ&#10;Im//AZuybe0r/8D+nv2QuTeWcaz4ExgqXninCjtKYVY6Ds6Zg/hho3FwYTSBWuPF+TCv4Nxw5CT+&#10;2J0F9XvDcXX/5YjamoEeLGhdtxxnkTgLpRC9vTRoBbLSpo6pSo8aQtiGwHj9gCUExokIbjbXhgSW&#10;jVR3nWhc0GQKPl/DB/ti31pyR6qwEEB6p36lwpTx6xclWGGCJWMrnb0ETpkbexy3yWSupxKUJoXM&#10;5kiaGKHTcUGn2QhbT0AkQ9QsNkVMUA0qNE38sagucaqRRa2DLhH2lulCIH1o9A4E1R2PS1pMweQd&#10;dJDw3YI3qaV984sD6Mxxk7Hrwsuw4NKrsGvsBPrXXeAylLvGdbUlkTtxAluat8bhL74hI1IrthIs&#10;r/efafnXZUI/kyXn5mHouoOuM/q7g3Bps3B0nPoyElKeQF7uZQRlgoYHKmJ8aiBRXeAZjMwzo80c&#10;9t0NqNyxAzoHeHatV2/owEtuzgw289kAim6ZFZGx+EbE31QZx4KDsPOxKsiPvYGgRnDWu3QdAS5X&#10;DTMea9SxGl5UR+meK9U5XS+VO1X+07uprvXa1Xnq2MBTjTfZVZCVeScW7XsBLwx6AxUbdEbIuyPw&#10;xtcxiDmSYc1gJgpPC1whodKRwtsP8JLCtJaTWezMrYBRFRgWFYqStDQcGtAX6y++AhtDqmLleRfh&#10;4FdfF99itBJYfigJV7adgaAPxuLpiXvQ54h6PTg2aBaLgSKg1R77Mn26zt46785Z31mq+se22ZmB&#10;6wcSGBtORplm0QRFDUTQNGQLULPpZHy1eq+Xupia9K0uyVlSMivDB0b75l+nMDX8BoQR6NKhAEIR&#10;6qJ99u5juE4MsT7NZtW1CBQj11jJeWHnBQgjQ1RCUgLzE56A0DrNlgBFa2QhKHbbl2tbNcBoXeaw&#10;Damo2pol8dvD0G0hL/JE6Uk+KEpWXgLL2LwDcb//Kw4EV0Hy4CHmJq8KGHW9ZSa71LWAanhZVkoy&#10;nfwsq87ahFpdz+ssQdsM2O57D6Rn4a1vFqF0/SFkHt3w3BdtMW/fe8hMucpMV9fSyyRhgOJYmDWK&#10;CFDk7mtJsPFVzE1adJ8DR7vOwIgqINQ16pSdzXeIqRlYlub11XAo8lycrFAOOWUr4NAdVZG54DqC&#10;JU1qvZ/36pnZmd6zCYB6poGizp9hWmvf+aWkX+Uv933+dVTzIzWZ94hF5lZGQuIfMWhFBK5t3RZB&#10;73yOy1mgDVy07Yz4sgLKqxO0sdUGd64GjjvuMqoVU4o4wxEXj77ETZqCNTXO5+dVRNo1dyLx6tux&#10;rtY1SBj8DQqsS5bFul3bfvpGlH5/CKq3nIX3Fh1xY+xVl6i06KVLqZiiwNFA0UubfjpV+lVB3XJn&#10;Jm4YqCGAk4wxWsOLTTsWjXMbjcWXy3cV+dNwX5+q9GQuOqOqHjv4VQpTyK9fXNcTT73onr7zGM1Z&#10;lr4NyBBlKrdcxBKTCaUBAbHTIjRYn4T+ZIhW6u50CUoJzDdb/IpuK4l1zoCyAJ257cWE13RLGi7r&#10;uRzBtSfj4T6zse+km+RVacllHSV25RSX6NPiE7Du0edwMKgM8/M52N+0FXK8cdAarSfYc6CoVKrW&#10;SkG8E1vY3q5w3yc+kqWtXeuu2pGUjue/XICg9z9DlchuCBv9PvYefYI4SkAUEyRwFKSoQaIcVaYt&#10;AUUAIsAxRsdrxAR9kPGA0wccxxg9kPEAyFiZmKP2jUHyuTSTs+ODkbmvCp9dkeeCXT/F0+fi2JtV&#10;kRZUCShzATKCqyKx3jkE0nNQmEHgNLAlM8zwQVpgqrpLAR3fY37zVQCtb/C+w67376MWfYOO+VwC&#10;tepF1efRrs2sgLy82zB76zN4oFcEGdqHqNhwKD6cvwXp3jILij9rLDGgk/qNWApzu4R7iotsRgnj&#10;RvWE+ieQJqxai1NxB3ByRjT2nHcJ9oeUx5HeA5EzZwl2VLsYO664ARlbt9szXDoBEjMz8d5Qxd9w&#10;q1/sqAXQBIzc2jDSfa6RxfrFmtksy0UFt7/10im3vdT4sjsDN2qWntAJro6xJdN+lOocZ6JG+Gh8&#10;vGQn/e7EkpB9k/s27epcsfuvS5gCfu3iotCZIi6BTd1yDDe0muIaVVqq7xZNCE23FD4LF3eaj0Yx&#10;SdYxu4sAj6Vur52ubkb1N1aJ7bFEAaXqbvxS2Fqkeb4n7318YixZxmhc02YKVh118xjq7WIO4gA2&#10;/E6slfund27H5seewtpzaT5dfytSylTF/rJVsDe8MZmgA1NLoPoGLaWq/nJ6GNXqqPRnWyfa89cJ&#10;ySGifr18H+7qSuCnuXx95yiM2vo6Tmf9npn/XAMJgUGB2BpBy+r7BGxFAOJYlzOJeR1ByGeP1vgh&#10;QPKA0YEOj8m6jMkZW/TOe/cirwwSh1bBnmcrIWfp+SwNCMQZVZC98kIk/rk8coOqExRroSC4Jg5d&#10;VxqpE2jSpxIY1XAjkPO76PBdzhQmOOodRf71gFGAyW9SK7TfCbyoD6SuK1J3vb4v36sztWfJrzmX&#10;YufxB9F6VkNUDOtAk3oI3hy6FjFevbAAy+JT6KC4tHjRvs56EWSRRLVx6AS3TZsx5+4/YP3jT+H0&#10;stVIevEVxAUF4Wj7bji9PAabL7wK8eXOweGBnzK6XcHnx2XM8RRc1noyQupOwsPj9qJzbB56siBW&#10;v9hOBL+OTHu2pIEYpNcA6AOjJpNwHcCZRqlimm13ZeDmDzXSZTqBcQlCorSUhvLBNJzXaDz6z9+L&#10;HC9RKZ3Zh/Hf+yr3md75X5Mw5n/dYlFpEepk8qajuKoFTWabMXs+1ZvxJmwGLuoUjcbrHENU44kD&#10;RZW8+QQ9Jiy6qSS2ekOCpG+yOJUbzRMmtrcXH0eVqFko9/5QtJ+80jKOxE9MzldydWA2KzwU0SGl&#10;kNmxCzJXr8W+J5/F8aAQHChdGfsaNEbOXr8CnKAoMC0grPr9Q4rtGm9TfKxJ8jvN3IyKH4xC0Fv9&#10;8McuYZiz+02eJzvUEDmCQj4BJTctBHnpro5OgGCAR3drLLH6N9Xn0a0EIDpAcaDkA6MDSrqbGS0m&#10;p+dIHTha6zTKIXXQ+Q4IGlRG4TECc/aVOPrhdThwDt9ThsflzkdBhRo4WaYMTv69OvJjLyCA8x3J&#10;5fncmtRyDuRk7iaJ3RL8ZIrr+R7Y6d0OxAX48oPAnd/j+aPIr57fnf+Dkcdj1Yday7r6OuaWQ0b+&#10;vegW/Q7OCWsJzWZ0c/vpmLfbW5KBYe36uTJmBX4WwYoAAZrYJI8UbV7PgcPTp2NjuYrYVf08xM2Y&#10;jdSRYxB73sU4cMPvkDJ1Ntb/400sOOcCHPhmGO9xEWlWAXdzePzJsh2oHDoepcKn491liZZWe+4i&#10;ADI9+g0vVlgrfXJraZZpU6DYlUDpTyChOnKtG9RmVzZu+GgV0/80EgOtU148lLVa2ET0j96DdCuR&#10;5RH5RRv5yzv4FQpj/ZcoXqR44vZ8t+Kjs7cTYg7immaTrB9iUKuVBMSlTAgsKZkALuq8AI3WnnSA&#10;SFOksxKTl7g0vMrqCj3gM1UJXJToHChq+dJuLLWvG7AeQW8Mx6tfLcYJa71k9nCpyRNlEBldFP7s&#10;nDwJG5s3AeKJqJRTu/dgxxPP4HBQORwJqoqEh57C8clTkJOhWXT0LEIqfyxNGotwqdY9z36Ry237&#10;2VsQVPdblKnfE68PDsXq2Kd4QsyrGAh8MLN6OQMJuYk5iR0KRMQceb1/zs5TrTHDsSw77wGRAxrn&#10;5h87RqdnECyzLkJa71o4UioIcY+TFR64Bdnbr0T84+eRIVcgIJ4HEBBR+VzkB9fAkWsrIXM93VAR&#10;aTtq4OiIasiPr4JCgaTenUSg9EHR82ORP7xjAzeZ06dUb1rKri26vkQ46No8Fhb5Ray0HE1rumeV&#10;Qnb2rfh40Tu4qUNra52+tuUUzN1zwsLaAt5FhlP7l0mtP9ew4uEbTqxajQ0XXo79V92EnH2xthrg&#10;7j/8BfFaNrZ1O5xctx5x48Yh57Rjow5kxRbdNiU3Fy98zjT71ihcN2g9Wu/KRR+m1142cbFLi67l&#10;mWmyKH0qDauuWwvwa/oxd069KDR2P2p3Jq77aDUZ40yENNNiWBrnT6JAy6kaAbjHrD3ILgGMfvr9&#10;56Ao93927ucvjPFfmrjkZnUtDPdieCHz8hpR/AptR/mdDF+xH1c1p8ncUPPNqQ/iCgS1YEIIn0OT&#10;mQxxDRmizUriJySXuM5kg2cpE5b1FYuleU2TWp1rn59+gIlrKi6KGIc5W92sNa47jcxlzxyiX50P&#10;9QFU+jsv7bRjHJ6kxe5D3Dt1cLTS+Yglq1p+/19xwmZncd8snunyi8KBz+fGvz+H391p9maEfDAC&#10;1cM7kOW8hf0pf+EJMi6BhIBDWx8MPBApYooeW/JB5ntVIGdgKHVuRWBUAiTtnABU27QaZEbX49iN&#10;VXC8XBD2Pk+zeO9DONX7AhyrSvAsQzAsT5O6IrcVaiI7qAYO3VQBORsvRGHOJTj6yeVYT5M68Ztq&#10;QHoFPl/gLQZIABZA+kP/zva3facDcGOKnj+LrisBiuZu99HPHrO0azLKICfnZiyJfRrPfVYbQe98&#10;ZGvozN933MJcUenSpdKgYkUpVL9yc9xKP3k5OTjc/xPEnHMRYt96G2lDRuPILffiKC2DVXfdg4yj&#10;3ryYutsoJv8Zt0otNkaasiL2KG5vNxVBH0zGX8bH2jRjWilSVT1KjyrIbV1pDxTNhFY/Rq9+sTh9&#10;83h3Hnrz/ha7snCDOnhrolpZTi0Wo5QHjDVCJ6LzlB1Iy3XvFxgqj9ksQXZcQu2bXd8KP4V6d/1i&#10;hLH9SxSZEwaLDlosQvTjkqGiwy9Zdc3QJXG4SovJq+4kapFFdnCkuiHMwwWd55MhJlkrs41CUSlq&#10;Cen/r9YPjImsM1lkzwSg2ZZMnN9tCUJqj0bbmTttyUwn3CqBE7Sc/1w7paUWA0U/8Xie9v1+6jSO&#10;f/wZYu76A4598pktRuW+SN/pLlM42O3uEcika6c5W1Gm9rc4LzwSHy1+C5kF95DteMPzBASW8R1I&#10;OHWgYg0hBna8xoBCwOAd/xD1ri8GHG9f5zIrIHfD+Th8XwVkBlXEqfMIbl0vQdqwu3HoxgrILl+B&#10;JvO5KKhI85mACJrRh88pg6OtCZynaiFn4YU4cGsFJJQqhcTuZJSpZHEZrkuOvUsNLV63H/fun0Bl&#10;nufXwvbEp/H6l+/TlO6BqwiMcwhSThi/KvgUJ4wcvx7O/VK8OEJWDvZ37oa1NJPjSlfDiaBq2FWp&#10;OnZ36kymqkUllK4dy3QHfC53laZdzJPlzdqE4HdGokr7eQhbdxoaJCDAc42ABEkDRroJGFlgOwD0&#10;jnleVpC1Xu/OtRbsnkz/UQTGGwdq2jGShxYLaEp784Y2nomqDceg7cRtOJ1lX2IFsGZZcn50ftIZ&#10;7Rmg25/Lo+7jizY/e2Es/wLFEp3HBu3Y7Qhf5FYEiNwOXbALl0WMN4ao+kOZBWKKamW7qPMihK9L&#10;Rr/DBESavpq805WsP0zV7UGTPQhIO7O0vfObDSy9x+D+XrOwO9m1HLtxzJ7HXNqxdmIHb3SXm51T&#10;ZuKB/O5dq11NZXZ69w4Ci5vuyjFOsREvszlHEz2z49ytCK79Bc5pFIVBy15FTt5tZFXlLFM7diiQ&#10;EwMSAEpp0ibTVLYWWLEuXiOT0bYOML8DDv9MxdSs/+CZoKjJGQoPX47DzWvieHU+M+gcpF9dDdkj&#10;bsWxZ8sjPbg8CivRXK58Dgoq17D6xNSQMjj2dwLlwZtQEHs1El8vj6TSITh+Xjmkj6U5nVf2e+o4&#10;3X7J4x9VraCg/7MuwNFTf8G739QlY+yBy9qMx+w9x1wkSJjw/GhU4aetiyJGluKLUpidjUP9PsaO&#10;2/+MXXc8gIR2HVBg1SOKWgcoKty9qHX3WZwr9RRib1IKHujBQv7d0Xhg1G4rlHvtc+nST8Ouv6Lq&#10;vtXo4je8eKBItULdUxuyqu46u8kYPxEwas2XBa6+PWoegiJmonLDyWg/aiNOZ8pn8oUm61Wqs96X&#10;9q3e55m/i7ii0j9dir7lZy6M5V+gWALxyyLtOzeVpn7A5xIZP5+5HZezhNOsINagosHwNq/cdNTq&#10;PBeNY1wdolrsxPa6WWnqEs4PUoKiuj5oGYIPViWhfMu5KFNvLIavKx4ZYOuqWDHPA6G0uTlTKIe/&#10;1pVD38JzfudsJR8/M5UUgau1ous5lkGKymJbEa/9nE0IqjsE1Ru1xhdL/o7snDuNUVlDiVqCBRZW&#10;F0ggJFMUWzTG6HVnMVOxJCj6+n0A8X3qgaL2i8BJrb8nLsT+HhdjPwEtp0JlFJaujqwrz0dSp/ux&#10;/5pSyC9XnQzxPANGscScchVx7PpKyBh9K/I334zE9y7EyaplkVg2CCeePxeFW68g0JYhu3XMtNgP&#10;/A7f3P2pVGGTRM2sjv2nH8Qb375DYOqH61pOw7ydrvHFYpDx44DNahXp5iBS59za2ozG/ALkJqYg&#10;98RpFGS7taNVCPIMFYjeth8jYnZ6ayLqmY6Z+eni86U7UDF0PCpEzUXdlWnoE+9AUICnCUlc+tRM&#10;79lkinlMs8Wms4GidTfTcgcOGJWmNZNTq90ZuOnDFcwns0gglG/UZYd5J2IeqtWZhJZD1iElXWAo&#10;cVDomK3SJL9ChYI2PKtvcvnUfdMvQRi7v0DRJAlWT2cHtm/BbyWSrJM89Ju2GZeETWbEzmXEas0K&#10;lnbqbqBW5i5qZU62RaOUEKxBRQlDpSWPzwC+f6FqweujbVwBbh9MQHpnDJ4eOB9HbdJYl4i1mpw6&#10;4ro0YWNYzN/KNJoINrcIGHUeOJ5/CKtT5+NYDj0n4PNAUHlF99hzLFfoe+0fmcxc3WbIZB6Kao0j&#10;0X/568jL/YPr7sKMnE+wUOOBtapap2ZuBVpiWTIJPSAUiFmXG/Vb9MDt31EDQj3T2zdTPaMcMjdd&#10;je33VyJ+0YQvfxEKy5+P3HPPQ8odlyC1RiUUVjgfhRXV4sxt2QuQUaUiTje9G2kf34+T95VDSqVy&#10;yA2ujhNXl0GqWOKpGlSZ/PwWtXQbqHvv+wlB0Zi2wsgLL+Scg92nn8ZrX4XRlB6I6wmMi/d6prTi&#10;S6p9/ahgNEdGHwvsPFkGOldC3Kzvug7YcfQkbms5DBeFfoUl+zwWqnN6hLsEyXkF+MfQNdBkxbd8&#10;thUdZQZrDk+mSavrpmqRtF42nZ265bg6R5vBiWqgaMAoVilgVCNMns3o1HZ3Jm5VHWNDddcRmdAs&#10;3sw/jeahSu0JaPzVGhxPcaa+PsoBn77Iy4vO1jfXEqleF//shTH7SxM/4FlmcteVQH7DBXEgJx99&#10;Jq3HxaFkiI3UW38FQZHsUGM8yRgvISBGrCcg0tz1E46NAlCpyu33gZ9TlaQETZrKUtvfVYAPmYA+&#10;WHYc5ZrNRrXQcRgXw5MU9V2z+iX6y9UxlUgU8jK9q3M2O7Yne9K3o8+W1mgb8z72pa0zN2OZ/Pfx&#10;UI9wz/IOKKM3HEbVhqNRvkFftJn7LlLyaTILEJl5xRDVslzcLUUms0DEgaQBpUAlWUDphtFZ6ytV&#10;9XXWt/AscPhnqmt1j2vd5vP0nPRKyJ5zKRLuptlbtiJQrhYKyxEYy9FcDhEgqlGFYFiuJrcX8PxF&#10;yK5aHUfuOAfHLq+A7CDeQ/ccmtzH/lIZ+Qe0houer+8Ru6W57n1PyUaU7/Pfj6Fmrkv99+ReiA2H&#10;nsQfe0Qh6K3BeOTDJTiW6dKixbv+lFAtDt2+uueYm+GHrlD6VbWIRa7N7dhm2joE1R9no61e/IwF&#10;bbrHF3mfS/dOouOOo1bkRAQ3moE35h+xPrJK1zYJrdKsZx5bazTdDRhNPTIgdwGj9mlid9uTg667&#10;8m2sf/udWbj5oxjmm2kExvkorTkBxBibLkS5OpNR/4uVttxskcj//FDzmxKrAb8YpO/g9n7uwlj9&#10;pYmCXEAjdsXkVCKBpOfmo8v4jTiv/iSUajQTwS1J/TWEqYWGMM3DxZ0WovFa18qsRKFKaZkYJbsv&#10;fBcMi1VTNpkJou4N3PaO5XPIEu/4fAOCao/HYx8tQJpYLEW/BmL6oQdVkrpKeB5aBtFJ1Q8VkOml&#10;YXXSAkSufxtPLLwJnbZ8gGN5fKGk6P7iZxaDLLA7KQ1/6kXwf6c3Xh5cDwkpj7tGFbEZgoVYnxtZ&#10;omOBiccUVfdHszpf03wJKHmsCRPyBITp5ZCXVgm5Gvf8b4CiGiIMKNRqa+/mfkZlZC66ArvuKYdT&#10;ZemvchdSCX5qTKngzOVC7asrTrnzeUyApHtOmcrILUdTu/I5yK9YE5mlqiD1lZrIP1oDhXkCeX6L&#10;DQ/0u9fw2Osf6RjjT6R6tvd8+1a9P/cKDI15AxdHtrQuUB3mbLb6XYkm/ShZLaJCzrUqU70IteoT&#10;i1knkzbtxwVNp9BcFUNbhOCG4/DeN4twLF3NaKo7NvvDrlUeqDOWAPreaALYGrQjsPWKlcWjfolK&#10;07KAitO4pV9VFREYld6twaWkWvoWmMKAUf0Yb/yY+SecVlfkPFu4LagV81VkNMrXnowPPl2JhFPe&#10;chryktRLr7KUXIKXr+WiD3bp9ucsjNVfoihgBQxeeFPSsnPRfuwGnFuPkRfOyFNiEiiqLjFsFi7o&#10;vBDh606hHwHRdWZ1icA6ufLYhu95psf3AaJa6Ny+u16qyu33VyWibORsVGk4AqO2uX6GVmvIRG8g&#10;6CUSlZh7T21F7Em+lKLkITmZk4BPd3TCO6sewVPrb8VTq2/B57s7IBMpLtl7jSoqc1WdXVRvQzl8&#10;OhUvfjqHgDgIv+sYiZV7nwCyCTgCRGVaMicbVXI2sBXVxYlZiRHyOg2103VZ5bB7d01s33srgeci&#10;u+aMe/+VGhDr2QREPVvPy6uAgsPXY98/zsGpcuqHyGdWOA8FlaujsFI1oOI5NJ0FjAREdcfxW6C1&#10;b91zCITlzkFKtbLIbVULOM5rs/Qest5EMs1TZWxqMWsZtjpNguL3+e3HUqtvFTNVwxS/VcCYXhqZ&#10;2Xei/4J3UTm0LSrW/xK95m1Gls2ZqdhSzLkqElcb4lwUi0q/ukoGgeRgWgYeHRSNoHoaXLCKALTC&#10;WFpIndHoNH2jXaNqF7ekqrtp0dFTBOSxKEPgem/RcbeoPtOnJpxVWteSBf74fZd2VagTNJmm/dbq&#10;M1Rpnea0llbVXKBRe7JwveoY1cG7uawvqurnI5agXO0pePPjRTiY7C0q632HY7+uistSq2WEYj//&#10;nIUx+ssUsyq98E3KykWbkTGoWXc8zQgCoroRaIIHLdgT7jWqrD+FvocZ4dZCV9KkYALQmir78tA5&#10;tsAY5HcB0QdFZz5rzHNPPqfrgULc9jnNi9rj8PKXi3Eq1/EDJQjBnqsYd4B2PC8B/TZFYs6BMd41&#10;SiLZGH9gMJ5fdjue3nATHt12HV6KuRezD45zd1lq8jOWnsWEZolLi87n4N1vF9BkG4Tbu7RG9J43&#10;+MDLLOOK+dn0XcYSvcws9QDLgZdA05mDRcCZUwn7j92I5h+eh6kxj6Ew+zp3rX///0/ViENQEiAW&#10;ZHA/qQySppZD/KCrkdbqd8ipXg2FpS6w+kOxP9cf0euCQ6BEeac6b248XyjlNSllyuH4a5VRkMTr&#10;Cyvi6OLKODSL+8nVixmqQMq+j9vv89+PoQoPAa+NrS4BwOllkZlzP3rMr4dKof1QtcEoTNzqNbwQ&#10;CVU3bDEn85nxaiSRW8cSLaKNXbabuR6l1DjYlHGr2ZpaUltp2dK5uKndNKzd79cv8glCWIp4Wr0R&#10;BNDaY3DHoLVkenlki66Qt8XTvD6LxWnapeUiU9p394GTajM97RKYFtgoLTHGmzWJRCgZrEBa9fRa&#10;uyhiMRnjJLz54XzsO+HWG3Ip3hXf+maXYvWN2nPf+nMWxuYvU5SgJAKHyOErULmuTOa5tg6FADHY&#10;plyfRUCcj2bqh6i6FpoVXdSnkIBofbiYENTy3HVvrgGjscQzEs/ZqsTkTGdN3Pn+sqOo2GI6Stcf&#10;jSFrmQopinZLDi7FW8LIIe8bs+9jvLDoVvTb2QKn89zC6PvT9qBpzJt4Yv11eGHjHXh85c1oufkD&#10;nMgjektcavJEB441SkYxw4WEj0D1xp0wZM17dCEgZhDgmEGdyexAsSTTc3VwXjccAoeAROOC3XIC&#10;MgOvxBcr38c1oQ/ji5i6yM67/t8zRa1lm6azQDZTxzVxoPtFWFGrDFJuJUOsorpDskSCXmF5HpsK&#10;JAWK1PIeOFagiW0sUV10qpJR1kROUHWcfKAGcrdej1MLL8HysAo4Nk2d0c8xPxoo+nWZPyUoSq1w&#10;UZWDK2Ds3WKQWWWQmHYfXvqimRVWfxu4FIcyPUOaIKZWZ8GFkoai0dKI4tUr6BbGH8O1bScRAOcw&#10;HWsKOw1DJWtsycJd9eJ1xuPtr1eQBAgQlcZcvbpkfkIyqkWMR6XIWai//LT1iHBjntWrwjHAM9Ky&#10;l87NjBZweu5qaLS6dQEj7++9M99apzUwocPOLNw4QCNfpqFU82jr71uq+VIEN1mEkHqT8NKAudh1&#10;wo3Vty8yv+lHucA7/AUIY/KXIiWC1QOGxIxMhH27CJXrjWWJxQSkmW5sPDNLVyasWjSZI2JcK7MY&#10;Ymczj7WQlIt4JZQu+wpMta9WuH/V2KJrZJb04nN6xubj/qFbaLoOx6MDZ+Fojs8S+ed71aMDyTiK&#10;jpsa4sllNyJ05YvYl7FVl2JH8jq8s/AxPLbiery35m/ov7Utdqas560l0NA+VT9yc+5L407gJq0Z&#10;XfdjssW3kZjyADOkRngIEBmlYn2WUZl5Dai4T1U9XG6aWKTqHJmheY01GggUCaAnk3+Ph/q3QVD9&#10;b/DiV5E4kXqLAe33AkORCoA8EPLeYyAhP6TRZI6+CjvuLM/TZT0WSKCrRCCTuVzuAmtxzjdmeC7B&#10;7xzkV1L3HJnPAkbVPYpJ8rqQGsi7/iIce+5SbLipPOLb8twJMs00Ar3ex/dbvaLMams59/z0Y6u9&#10;i6CfwjDzQLHAGnu892WfjwW7nsJt7SMQ9P63eH/YSloQDsRUFeIlCQKaLAGlGYtgnMgpxCMfsUCv&#10;PxVawD6k+QrX2ttiDtM1rR+tJll/Fm5oMx1bjrgJRqwRw0sqJ7l9awQB661huG/obpvwoafqvJle&#10;Zf1o6GqRFWRMkGrA6Ap6f+Zuq07itTYDlDFFzRGqc7BZv1sRGG8atBxBjSZbq3SIJpIgOAY1W4iQ&#10;BpPwVP9obD3iDVH0vllq+cK5niXf7/q/FMbiz0EUMEouUj+Y9EvVxlZRU+ucMyUliSkZqPP1QpSr&#10;N5KAOMciJlhrT7CEVR3iJR3nI3LdKa9+RYnDqY0LVcKgqpK5yHzwgLIkKPqJRvUyus4qrQmcA5k4&#10;Ijem2KLl5cPGYkjM7pIw5nyoH/c5WJI4He+sfwjPr78dL6/+PUbv/9BOxp7ajfbzm+DzbT2wJmkh&#10;zSAvMXmSkZcBLWrlzCv3BmWjt4cw8b/2IR7+pAO2nnodyCTDUhcVAYEHTG72FwIFM6pjMsq4alhR&#10;q3Q57vO8gMuuJ7BkXY8RS57C+c0+ZIGyDDd37YSdRx82sBX7PKO+Ts+jCoTESK0fpFio52bgpOsE&#10;HMmXIOXLa3DwknLICqlE9kdzt/I5XqszWSMZYYGxQ7oJEK2ukfvlBYwEQwKnmdPU7LIVcahMEA49&#10;WwHYfCUDiN9hIEW1b9aWfvT9SbWGIv8arz5QbkX3mZu3/wPUVTeogPHeYYybYWusnG4E5YK86zBs&#10;SyhqNOmCsvWGYtI2mikmXj2zotPYoatjy+H+h8v2olKj6QhqonHHBMCopZamSzUXIC400AmuOxat&#10;pmxAeq5rlnGz83DHk2GrdqBKgzE4p81Cmwu0F62ZLmoU9BoGi9gi07UPin4aN1D0tpo8wqqMeE73&#10;KN3b8gcESc0T2npvJoGRpnTDyQhpNg+l1I+xBYmIenjUnYgneszB9kN+WqZPZebLq/K0fbvnbhnk&#10;rLpHifddRcf/ZWGs/lzEr33zA8Pbs41KG80ZKFAEjqVkos4X80nZCYjN5lqiKROpvoiq84jGJZ0W&#10;IJIm80ACom8m/FAtTii+usRkLJHuvbntS1B8bobGOE/EnT3mYn+GbyJRzb/6DvcVkuG7P8TjK67B&#10;89tuwyMbrkCr7W8iFSeQkZ+FY6lHmbj9/l75yEIKYjN3YNWhRdh+dANB0R/x6pKQ1lSpET4c54c3&#10;wajVz/FdNxLglDm9jK5MSlCwhg4DKc/dWmZlUrtuLDI1XednZe5gHM98Bq992ZTfNIQJfA3Oad4P&#10;H859Erk517v7LcOLZepeHlOtm4916REwChS9Z/vgLNBIL4vCg5fgeLvqOFArBBmlCGilxf7IDAmM&#10;1vJckeBXsYYBomORdK+k+kS1VNey67NCKuBIzTJIqk2mufJiPrtyMdjZ9+v9HhjbuwXYrqHJ3OQn&#10;Y3aqWnAAboxP3++zvB+gPujbd3vh4M4xzL1w0DjpE5kP4L2vXydb7Iu/9JhRNMJJicTAQeql94UJ&#10;J3Bx0/EsjGgqa10g6yytfoGLULoZzeYmTN8Nx6HOyGU4keG6wCgtGJSw0PTrmQ+npuO+njMR9O5Y&#10;PDghFt2NEAjsBIol0/S/Vtf4yH0PFJ07AXOPY41qfGmlOsaPSEBCvVZpzUmqqqtmBMY6k/Fw15nY&#10;fMCN47aPFdBZ/tAXy5pSDvFB0c/3+tW1cjeH/4kwNn8uUqJS1oWQH0QWjrY2LuVASjre+oIAWG8M&#10;I4AJgIknmOZyafW8D52Gi7vOR+h6Nx+i37pWMsL/f1oEitSS7FL1Kt130nSOB9rH5uKKPgTgt79F&#10;l+gdNgGDxArEfNUZqW0wG9kFWdYFY86xMXh93d14bvPNeGrbtXh33cNYcny2u4dfeDovEYuOzsDY&#10;vZ/h6wPdEb7hJUQseBv7Tm+xK1ygALtOpeNaTQTwfm+0nB6KjIwbDQAEikXLgyqjc1ug+kWxJAMo&#10;ZXwHiLbOspiSZWSBAre55TBn1+O4qksfBDWdQbNoFYLDRuDZTxrhYNpTZIu8Vy28xhbFis4CkSK2&#10;xfd4JmURUOn96WSIh85D8tfnIeG2ckguV4bgWBoFZcoZAFodIgEwv1I1gmIVMkQB5UXIIVtMCSmH&#10;U+VK4/jlITjZgdccI0jmVOH3lnHv1nvsnWX5XfKb/KHv8+tVdU5hQL+bf3gs4DaGF4K8NC2/+kNB&#10;Uc8h8Bn4cb8kKNr36rwXtjmVsenw07i3h2bv/hJRk7cj17d1DQtcmknNy0PoCLIsWzBNMzeRJQpg&#10;oqKtwTC4mVp95+LvXy3HUW9ctNKXTTJieSKXJjTTGR8q3tl17nqUJlus2WUVWm/LLapb/L60/s/U&#10;75HhkwGfWPTic9QZ3AiCGONuMkZNO8Z8F2LkRGDOb1Fn73pT8GDXadic4A9/5LdbPnGEwfK1nPXj&#10;goJbZSARH+9a3/2/LIy9n4cooOyvKIDcRoHn4BDYT0B85Qt1VyAgqr6lFUtRmhlBzdWoMtM6Zoev&#10;T0avI0AnmcVWj/LvJQhLAB4wqtuO68tYiH4yHZgoNHD+peiDKMdEUKvJGCzayVQnsQlG6VvFKz8i&#10;KfcIZu4bg6Op+5FYGIeo9W/g2Zib8ez26/HKinsxNX4odqStwoAtrdF6ax28tfZBPLPiFjy96gY8&#10;veRGDNrWgRlGSw0Up49Wk9XSPRR3dWqITUeeZMaq5mVWZnYBn59BmWHVAdtalJVRrW7RmbgGiOrX&#10;Z9cJHLhFJQxZ+RhKR3xuLZ4hGgoZsQA1mn+Mz5e/htzcSwkgMr8FKFI+z4CA+wJKPcOOtS9Gyv1k&#10;XpNcxsArNak88jMJfmoM2nIF0ntdjiP3X4C0C8ry0tL0dlXklD0XueWrm4mdEVSRblVw/LzKiH+4&#10;Bk61JUguv57vuJrPqIqCrGDkiK0JBPkNDuj4bfSjfbf8d4qsVsDIYwM98xvVrtWWYaDCQ9cXhdv/&#10;T/VNvDfZL4CoAkGFqZ7FYxUYtlQr3XLzbsZHS15H5bDOuKjJBMzfycQj0WgPJWpGbHZ+HnoTyEI0&#10;CUOk+tQSVNTdxXpPKG0vQ3DEbLReuMcb7ifAcOzQQFH1dbQm/JEwG06cxtUtXPecuouP2drP35vO&#10;/6UK+Bz4lezkrbp4TbisfU1UK1O6ze4s3DLITTtm+bCV9w1qPa87CX/qNh3rD3pTrFHEbqXGEpWw&#10;LRx0Rj+CdVWT6VvM8X8ijL2fiSgMzkBEB5IKQMn+lAy88ilLUAPE+SyVmHFV92Im81yazIsQse6U&#10;MUQ1qvhDmazjqkX0v6cl2aKe02tnPktK6kHgTyN3Ieit0Xhn+Bpk5Cgi5UeZuUqs5l2sS16Ehoue&#10;x9yEsTQQMjB+z7f4x8p78cS6a9F8++uYd2IMWqrlecW1eHjjVXh0xzV4cvf1eCLmBjSOeRm7U9fb&#10;c5RmJGuOJOO61hNQvk4vZrT3kZN7NfIzmKHJCM0MZqa0zJlRjeznAprQNFM1SsVraPGvUUY2s9L2&#10;PbDIrYUvlr2LshETmJhXknUvQnAkGUD4JNzfJwzbE18iWySoeXVyAh0HCny+MS4+3/Y981GgaOyt&#10;DEGqFE4cr4ANuy/E0KU34vOVT2PysnrYu6Atjn/8DvY3fhxH6z6PnX/9EzbfdTcSnv0bEhs8iyN1&#10;nkLip28jaXtTxGx/H0M3vY1Bix7E2HkX4+D+imTCDgRttnCxQQMofpf/TTZDt/tmx4wdS3QsVyr/&#10;U70w+cHKMFCBYixchYIVRq4Q0izfWn9G4WsMPLMCDqc9gCcHRdCq+ARvfrsIp7zWaDd9nKtTPEAG&#10;+GC/2TZ6xQGil7ZVP64lAhrPxp3dJrEQ9SaMKFDOcDnEpouzIXWOgSVl56H+qDUI+mAEbv9oJbrF&#10;sSCPdWn5+9L596mlfTFFz9Ly69xVD9lrp7OaNGJGs36ru05bmtK3DFxLtktgNGBfhlIsXK1rXL0J&#10;uKfzJKw95HpcSFyLOVO2uhUJzK3Ul6OA0uX4/yUsMuZ+JuKFjQsMQYEPhwTE1HS8+skc65JgfaRa&#10;LERpzRLcjKVR6GwC4hI0WXvaVt0TM3QNI14kqkL5rEj/Iepa4hwgWsJgAlGpG7E2FRd1XooyDcai&#10;xwK3joZ87UptJVJZRjmYeHQwnl50C9psqIPEvKM4lZ+M9psa4NXFzNgnP8W3cb3x7JJb8Mz2a/HU&#10;zhvwxI4b8diGm/HOqicx//BUe6a1UnIvnWZX/ZEbEfzeIDz9YWPsO/msNYCoO40NxRMoMVPmZZ2L&#10;+euuwIbY+5k5aZImMfMLnDxgcJnagYaxKbllVMaxE3fhg8/fQikbtbCaptAShGhqtRYLUCbsE7Sc&#10;XB+5WddZ5hf7sjWVBTQ+oGhrDNEzaaX2Dl3LdxMcdh28G+99+TIqfBCGcxv3xMMf9sObw9oidEwk&#10;or5sjcaNmyDs/cZo2rklIoa3QtioFmg4vBne+LoF7ujeDqXqRuDmzqEYOPfvOHLw8uJGIg/ojPkm&#10;SwVUMnG11XkPFBVGdp2+37n/24BINUbI59kzVQDIlCZbdovv+0xU53i9np9TC6PWfYDzm7RB9SYj&#10;MXu3m38xh38FWr9FM6lTlh04jivaEhQbzTJQDIlc5OJAhX6zhWR+Y9EhepPlDInyivYtv3g/rvkF&#10;GLouDqXqjcJ5XZaj6ZYc9LZpxX64Kt1b2pe1JaWb8oGA0WaGYp6yNWA07Rjzmiaq7bgjG7cNoPmv&#10;Ge3p7+Dm6lK0kP4nkaHb7ztPx5p4b+5JE6Vs5XF9v9oMXG7Xr75C3+Zc/vvCWPuZCENA1SwqR1U/&#10;4uoWgHiWji98xoCtqw6tcxHMjGp1LSqRQqfhis7z0TTmlJvcwSJRrWcO0BSB1pO/RIT/UD0DFNWd&#10;h6WtBsq/sygZQe9PwK0dJmDbCdc1oij6vM3BjN1otfYdPLv2Vjy/6m7MOOQ6bK8/sQRTd43CitQ5&#10;aLTuZTy9/AY8s+4GPLX2Rjy56laEr30VixKnIacww55l454p8+IScWGT8QSTNpi6+WkUZl/BzO9A&#10;R3WJlvkyq2Dv4T/gtX73o+3095CdeyfR1LEWgaYxQ7UUnypP1RT+bmy0Frxfd+Ap/K7NO66bRcuV&#10;DF8WOMqUmoi38Szc2KEpVsQ9Qg9dYmBg46NlguuZPmCorlGt0L6bWsPJonJtUXq+K6MWEpL+irYT&#10;3sD17TojqCFN9fCPERTWF+Ua9sU5DT5DzfpfoWLoZ/RHf2ofxm9fMo2uuCCyFf5O1hi94xVkZf+J&#10;76hqz3f1m/SHB3r2XgM8vpvH/nfbef+cgSa3up5b647kAdkPUrFPXm/AqGfIH0l6Brd6H7fW91Pn&#10;pJnqu/h71B72HoLe/RgvfrkYJ/McEFoki+XxX3ZG/dEEwQbjCCRaFmC+NbKERK5gmidzDJ+GO3pM&#10;x/aTXgdpJg2XOpxo3x9OGJ+WjYcHzrdp7J6cfgB9ad248fo/TEuColNnSvvAaEumWr4iMPK8WrdV&#10;d9l+VxZu/ZgWhqbpU8dzY7uq4iJ5qT8Jd3eahlUH/DpGR31ySSa04JfBoPKPp/oS7f4vhLH28xAz&#10;BaiqG/EDIyE5DU/LZK5PhmjrRzCjih2KlofNRK1uC9Bk/SmbINYBGCPIANH1xO/uAeT3Rfz/T/0W&#10;OCUE9fXS7NpaQe3OLzYxo05E/SFLkOUlbqXFkhG4K20d6i9/Gs9uvBlPbLoWrTe+i4OZtDss8gWa&#10;+zEpdghGHPgIQ/f3x+QDX2LmoVHYmy4moPGtMsNdAs9gpqkzdgNC3u+L174Jx/G0u5nZyEiS1HnY&#10;MT7L8DmXYNbGp3BV+Ou4uHlLfLbyfQLj7xw4KJMKAFTPdppmtRidX/eXdy5WHHgBt7T5AEEyn1sy&#10;ITMRq/GqlJZ8JTCGNBqMJwbUw+ajT/M9F6HATGjea0zJAxljhiVA0QDEAwczM7nNKoeM7N9j4q4I&#10;1J45BG/PnoKXhn+K+3tF4vYOTXBz60jc1LYZTcVGeGkI2eLMr9Bwytf4aFUH7M/8BwFGnbX1PAGi&#10;9/36Nqoz6/lNLAQERmLOthCV6g8zqVrPWn6gf63uz/ysfXVPEsPj8f9X+WyZ6NZAw3DXewWKqmf0&#10;rhFQiklbB3Z9v9yzamDO9ldRq0VXVG82HON3el10GMdmYAgdKBuOnWIBRKbVaA6CtaBa8wUsnFzX&#10;HGvhrT8SPeZucBd7cjo/H4k5Ocgg03JpxvXRaDCELO2Nb/GHYXvQKY55ggX72Wn8n6ksLGduKw8o&#10;D2k5Dmd9WR0jr/FV675o4IOsMfXKaEtgvF3ddTTypZkK1mVU5lk1wNDt9o7jsdIblSPfutm7xRSl&#10;dLCMpJ//HSwyxn4OoggVR8xhOnFgsC8pBc9+NNtrlVvCTLoUpaKWkyEygTSchss6z0Pjjadsgli/&#10;9PIjVYBoM35YZP6bDS2elgRFVTTLBGm9MxeVW05HhdAxmLaVxa9E8aaEzUTpG/z7UrcibNmLeHbD&#10;jXh++/X4+6rbMerwAEKi3y3DF42AzeQ2iyb2fmxPXI/E7MN8is8kgIWxSajVfDIuDG+EyZtfRl7u&#10;5S5Dy2zTVqAjEMi5ChM3v43LmjZn+IzBBc27YNTKlxmkmnuQ1yhzKvN7YGL3WoatjD0n7mNYv0VW&#10;SFBUHZYScEtmRnUipgY1ozb4Gi9+/C5iT5AxZlZz9wsQPbZmQ/sE0PKPBxDuHQQN7pu7NLcCFm39&#10;HZ79+B08+Vkk6k3ugA7LPkS7xZ+g3aKv0WbJYHRa3Rf917ZF0/GN8Uqff+Dj6X9BavbvaDK7ZzlQ&#10;L0vA4fv9Z+vdtqAVgdm7TuZsTup5iE+4DLsO3MKwY4GiBh+FB+/RdQaaP5gp6h00laX+9+gb1YE8&#10;4zy6q95V4Ey1sBZg6r4yOJ36CBoO1RRjffHW8Bik5wq6mF6sRHVEILeAwDNnKwt8pvko1z+xFMmA&#10;uubYYlIkAnd0n4M1tFBik1Mwm+D69ufz8Fqfsdh3SgzSpT9h7PhtR3B+5FRUjJyB0JgU63h9dhr/&#10;Z+pYoK8CRUcu/N4cZwDjPg2NzWeeK7T6xv7xtKr2ZOOOj2RKT0FI00VW1WVrvhgwTsSdtLJW7HNT&#10;rMnH1hZdFA6OQQZA0T6egOiZzHEnT+PJDwWIrg4xyOuUbWZEg2m4utM8RK31pv9ihHUVCDIirfO1&#10;mb0+O9TW3//31J7H5xr75HEfguKbC4+gfLMpuLT52OL6EXld8cniXn86TMlJxifbOuOZNTfhhW23&#10;4Kn116Hxhr/jhOZI1OX8zoz801h5bB6mJ4zAuIOfkfH+A82XvY89aeqGQ+GDtDhV2EQmrrc+wZtf&#10;N8Tp07cQxLT4kjIjM5waPqTMsIW5V2DilrdxadOWCGrCkjl8PP7QpRFWx/+dD6pZnIEtoxJQtRXT&#10;oeblXYQBC99G2fCJBECaPxpWppZPqxuiOd2CbpELULbRILSZ+gGysm4jhfVAmf6wFlc+xyaW0HsE&#10;IB4gmomvujwf0PLKYcjC+1GuTidaAN+iQqMvcWnbMajVZgIu6jgV53eZgprtR+K85l+gYviXKFM7&#10;Cu98+gwSMx7iMxwQFogRGph57/IAyrFm1+psDC0jhOb2Xeg0/B481OkFfLSwHuKO/5XWyJX0R1UU&#10;qnrBf8YPVb8gULhnEJwLzsXpUxdj1brrkHRC9a5aN5vfqj6d8qeFAzXrIixc/zguadIdlRuOw+zd&#10;/lDOPEs7XpUathxPwe+60/wMn2KNiaUjlxAYl5G1M06aLEaVFvPx3KhVuK3rJFRuSvCk1VKj/lDM&#10;SnA9FXwg2X86k6xzBoLqjsYHy0+6NaLPSuP/jhaZ0tr3VGTE7buJavsSFAWMWnC/0+4s/F6t0vUm&#10;o1SEP/zWA8YG08kYp2DlXr9Tu6BQ2cgRC8Ghg3a3998WxtbPRVwA7D2diic+nMXAVCtzNMpQjR02&#10;p1kXNgvXdluMljGnMZAlkkWI9b5X/6lCbzQKSzMN52OEFQ9l+uFqkU0VsPbdlW/9srrT9FD3g9s+&#10;YSS/PxT1xqyxVj5FpZksBoqKVi9lU2IS5+OVZX/EU5tuxxObb0T9dU8bGzyWG4cvd/dA122heH/V&#10;E3hx0R/xwqq78djKa/BpXBekF6YWPWZVwglc2WYUqjTpiS9WvgVkn2cZrIh1+SDH/YKcyzFx61u4&#10;tFkzBDVVZ9rlKNVoCF4Z3AT7Tj5MGlLDAYXd5wDK+izKrbAKRix/CWUajuS9avFkAlYiZkYMbrGU&#10;6o0lbzoLl7bqgYELaiM981b6h6AgJkh/yJS0TtFmlntuAilr3HDMyYAxtyxmb38C17ftg4qh4/DG&#10;iA0YtOEoHtf0a+rWUXcKHvx0JYavP4FXRsQh6IOP8epXtXE8/VECuIBGwCv/i+V5YWDf47FGA0Ye&#10;6zsJ0lmZv0PbMc+gfP0oVArvhof6NEafxWHYePwVZGYQxAqqErAEsrz+h2o638X7kjN+h2m7Xkbz&#10;EfdjypJrkJFand8osKbf6KcCMki3pjb9kxGEk6fvwEufMX7eH4xXv12GFI8tWr9DWUgeBvSZtxnl&#10;IyYx/DWihSxRvQE0FrrFCpRRXginiR3BPGL5YjFCwqfj7RExnh2ih+TjVHYu3hgWQ5N7LO76bK2N&#10;bPGXK/h31cxpbamONcr6IvmgdhMRobvynvKa5hboTPYoEO6yMwt/+GgN41V1jPP5DWS9WuJAfTEb&#10;TsbtHcZieaxXOFAUGo4lSixTefv/XWEM/1SiDxLuu1LAfnyV6IOtMkXqHGOT0/DER+qHSMbCQCzV&#10;jKCoOsSm6pg9E1f2WIYW61NtYleZy+or5Tqmir7LZFYdh2sttgjVeS9Cf6gqYm2OOe73sWfSbCBL&#10;7EK9XhNuvvUles1yE8C6zrPuGyWnc09g2eGZOJl1BJl5qRgV9yleXPYAnlx5B/rtbYYdOSvQY1sz&#10;PLn8Fjyy9ho8s/VmPLf1Njy99hYC5GNYf2qRPUePU91qj7k7+b6B+GOvOtiR/DxNv8qeOSbm5QBA&#10;0/0roxbSrB6z9TXUioxEMEvmkCiZvUtQPuwj1B1aH7uSn+Y15zt2qOuLwIrH2eWwcOcTuKFjX2Y2&#10;VVcsYAJmhhMzt/HkDH8tBSu3RlNxSYs++HDJezieoQX1CSp6hg+26gqjOjZjS9QiMFHrLN+ZGYK4&#10;tCfw/KDGeLDPCMTQFBy7bi06zVlL5jiWBcBkjN5yABv3xOHdbzWr9EcExfdwLJPArrpUvUfP84BY&#10;xw4ISzBH8497d0FWLczY8hwua/cxmRaBPWwCKjX5GPd2D0fnaW9hYsxTWL//QZzKfwJZuX9CbvaN&#10;/KZzDFDNzNbY78wyyMu5FBm5f0Ba/iPYcfTPmLTuGYSNrodrI17GW58+h5PpdxFcFa7OD9rKf67R&#10;xcVRft7lGLL+HVRo2ByXtJqCjcccjIkbuTkWXTracSwFN7UjywubwXikpWRLAshSYkEnxmgNGKpr&#10;ZKGl/ro0q+8bML94kKhXBTV80wGUqzcKNdpFoz3zieb/9BtJLJ0zjTsSUKKqSKaxn3989fKD1Flh&#10;rt5eec9Ih6dikp1t0hUqmaPWle68Kwd3f7YeIWFTERIxm6AuU5psUd2OGkzCbe3HY3m8q2NUbpLP&#10;DRoUFL7qx3M4w9ncncntjn8cYQz+VCLPaqp9r6OAfa3/QfxVHyXrjuAicE/yaTw9kKVfHU1NpBY3&#10;rT/LBKFhTmGzcWPvFWi1IdVm6zDQKhFR/1cT+fvUSjyqEogSgHXtoZn+3sJjqBA5C1e1nYnoPf6U&#10;866E9yf83HhqCd5Y+BAWHplsx3mFmRi993MbnRKdOAID9kXg6ZW346mtt+KZHTfjmW034Zm1N+G9&#10;pY9g3qEpvF6tzu5Z+9MycW+3aJRu8BF6L3gNmTk3ENDEwpj51XBhAEAw8DJhPpnisC2v4+JmrZj4&#10;VBprDC3DjkBQNvQrvDq4HtYceAoFuVczs/M5Ag2rXxRYBSE1/4+IHPc6yoX3t/APai7GqMQr1qmM&#10;qSoMskZtG89Gjah+aDz+DcQn3k/QqOWASH6SeSnzXK3j3rN9ADemSrBJyn0Etb95Dzc27Y8h6xKw&#10;5tBB9Jy9GhXf+xwvfbkUJ3PzCTrb8NRnBIE6g/DWl+8SFB1TtHcYE6Xq2/V823ph4pu3+j75KacU&#10;9hy/Dze370NAJ4hojs1m8wj+k1A6YjSqNP4E9/TtgPrjWiJy1Gv4cNYTiIl/FIeTf4+jSbdyewt2&#10;Jv6JwP03tBz7dzQZF4HHP26PKhGfkMV+hD91fB/rY58geLowUKOWixuqgJtbK7xkbqdXR1zy/Xjy&#10;03CU/mA4us5wE4NIlEtc9VGhLXrfasJalFKPi0gN/WM8KC41BNCUoEjLKaQ5gVGg2GQuLm09GZM3&#10;MtG6h5nM2JGAmg2Ho2rraDSISUVPgpTyjQNFpm1efjYoilB8BxT/pfog6T/XUzO1aW0l0JTelYsH&#10;Pl3LwmAigpuqwF3m0qYa9WhK39phMhbGuTzlYELs2csK9i1CjaIDO5LaMcPMChU7/nGEMfXTiPuM&#10;YmT3S0H/0wptBIirQ9yZmo5HBwkQRzMRMNJbrmLELyDVnktTYTpu6rsSrTZm4CMCYu+dnpnMgP/+&#10;SPrP1Ool9XzvWAmkDxn+36fSlHt3LB6jaZdmvqZo2BZjT1+WUZCCwTt64KnlN6Pthjo4kevqD7Py&#10;03A4JR7bTq/Cm8vvx8OrrsQTG27A4+vIFGNuQaOYlzD/4ASv35qCSaEGTNl1BNUbT8YFTXtidfzT&#10;NDsrGqtz9VQCxmJQUAbMzbkKQ7a8hQuat3bMWh1/LQPR5CcwVgz/Bvd1b4kR699CTt61zKAED2Ny&#10;Aitus6piy/4/447OHRjm6gsqUFQneQKI1QcpY6qhS112VhIYZ6Jc2CC89EkYdh4hKOReTL84kC4a&#10;b8zn5/FYbMnqANXAw2uSsh9E3S9fx+3N++OzTYlYcTgRg+atQ58ZMTiYmYtUmpWD563A8KP5uLPb&#10;t3j745dxIuMxgmJZ77kKA6r8rWM92w8TbeluYCxQJHvbf+JG/KVXJL9rEjOjgF2NSQyX5mSiEcyY&#10;BMiQ8C9Rtv4AnB/RB7d064U/DOiIPw5oi/v6tsc9vXrgyta9UCG0P0o3VJchglXoGNzTrRFWxL5E&#10;pn2le6eYoaok9L2eX1SdYAxZ5r26A+VfiQ4zGyDo9S/w9CeLcKRoajGpJoxw+WTJ3oO4oiVNaBVw&#10;HiMMIWMMNqaoeFX8kjzYtGKMmw9GosuUVXYv8mW9AEezcvHaEOalOqNw/5CN6Mn8o3lABVoubTtA&#10;s31PrRHl/wCK2i8JiuqmoxnqrZHSY4wPfLERIY1mI7jJPDJepS2tLU3/15uKGztOwbJ4f6lYTcir&#10;QoJfQbWgcSjiwMTbdZjirnH7P44w9n5iMb8Kyb0/HiviHZQAu0+l4fEP5zBgJhAQFzPiVYqoJGTG&#10;pql2W38yxE0Z1kFUYy/dxJcuEn4KLYpU7lu9JBNID5Z2j4+PtclkX/hksbrcmpQsyY7nHUDbmHp4&#10;MuYGvLT29xh/9EtkIdXOSU7nnMTY2I/xaWwHfJXQA0Pi+mDCwa8Qn6MO4Dm8ihnCnuXqVt75hhn3&#10;7UF4Z1gHHEu5z5m9yuRiiQIXmb4eIBpDIQMcTVC8sEWUMSFlftVJKeGJUQQ3I5CFTcalLVvgs1Vk&#10;nrm/I5J7oOKb4FlXo/fM11E9tDszo1r8ZabRZJapIzNazISFlvUTVWIWOIZ9icc/aoAl+9+l+Xk7&#10;WSP9QmAw05ZAoREt6qJiYCXTmv4+mfNXvPv5K3juo6+w9FQmhi7bhG9W7UDYiDXoOn0LFu85jJGL&#10;V2PU/jTc2vVz1Bv8IpIzH/QYrgoGfrtAxvt2e7aGMXqg7Nz5TrEzHmdlX41+C95A5bBOLCA0LZca&#10;jwgkLR3zDRH7lapfpjpMN+U5FSwRLBAacT+M3xqhawikPBcc9gX+3LshlsU9x8hyE/sqflzXJ4Wp&#10;A0GrX2VcqX7RTH9dl10RM3a+iqvb9UG18G8xfrvfPYf/XoEo1ZC+2qPXk0kxbzAvhBBEitZhVtwq&#10;bqLkf/pN/uZ1T3y2CkdSCbJMSH6XrjbTNiLonRG4+6uNtui9MTima5tSTCaw8hKPHSgWN6ScnS/+&#10;v6q8IitLW1NXrdXNWq8JxnEExt35+PPXW1AmXGOloxEStcj6wxoLbjCNpvRELNvvDwl0jS6+GjT6&#10;gSO1Y+YUq3bw3X4cYSz9RCJPeoChD/LVHTvZmZxKQJzJkkyAyAhWnUnTJSjVhAkyfCZu+ygGrTdl&#10;WsdQVeZ20/AiRqIPWj+F2rOpljC47cvIjNyYhfPaLUTlxhMxKOaw+yxJ0Tfm4UheLFqtrY1nNt6E&#10;Jzdfj3dXP4GliXN4iSDUj7WiG4okNe8UmZFqg3idN2HA8YwcPPzxcpR+tym+WPQib9G4X2V0Ziz1&#10;rWPmd+xDYCN3KpniJILiJZEExaZKcBrDTGahiUpVR6hxqWJI4RNxflQn9FrwAfYn3YvCnIsIZMq0&#10;fEZaJSSn3IWW495ExdABBFcxRLF2ZUJlPgICgVYru0mD1ZKoRpkmo3Fz13boNfM5nEi7h/4laxQT&#10;JSgV0M9qcDBW54F5UvZDeP/bt3BRWC/0XrQX65PSETl7i025r/kAw6eux8rkNITO2oky9buizYSX&#10;kJZ5N/3H5/igZ+oAyL5fQCTAtPN6l9ikztMPGZXJ1v+EukPfRjl+V0jkPCsoQgzcF/GYjEV1pqo7&#10;1Roktq4PWbE1NDHMosgoyZCDGP/nRfVA2JhQbDnwiOvuxHjQ+9176T8Bv8x3H7hlzhtj1Lfz2swQ&#10;nMh+GC999CaC3uuPHstikctkIcJQlPE9GbRkLyo3Yf4QgDC8S5EtuvBXXKibDoGyCf3bYCZKNZiC&#10;33WagZX+aoJW3800PGsLguuMwfX9N6K1JjSJc2atzUC/V3WCrl7QscT/gGzwGQaKPjAyr7plVd16&#10;03q+lmDtvisPD3+zDWU0cqdJdHG6UmfvelNwe/sJWOqZ0iIHfj2jMRCzqbUv1Zlcbr0GT13zIwlj&#10;8icSz/PaKMLdp8nBeX9v8mk8om439QWIKgXFaBjxDKhSNJnvHLgGbTY7QNTyi/5M2VZRrH0G/Hci&#10;5kdUHxTV76rx2jSENJ6BK6MmIMZbpMdNfeS+T7+JYoor6+HFmDvw7I6b8MTqW9F7R0sk5fo9+ItF&#10;U43uTduG2YfGoPeatlh4QODpqhIkw9fsQYV6o3BXj+bYEKsK/IqWuWU6O+alDCd2JJBkFBooXouJ&#10;m15HrYimTGzK2MrMykDKSOrWoQKHQKvqiabTUSFiMB7pF4Elu59EfuENxORK9g4xmcSMexE1/nUm&#10;XAKjhmqRlQSr9d8yo1SMkezFWKQYFs9FTEDV8A6oN7Ip5u16CpkZN9Hf1flMAQKfK9Awv4bgNEGx&#10;7vC3Uapef1SLmIvr2s9HdU2k2pT+jliIiq0X4pLuC1C+VTSqN+2FQXMe5zdraQQBC5+hsLBCoYQZ&#10;7QGiVK3g1uJr15KtCpiyzseBlGdRZ0wzlIkcxTBgeDQTG2ZmlHUipqhuSK1kphJwmul75catCoeG&#10;I3BF65YYvPpVpGffxuedw3fxPWYmC/j0Lm3lJ23lJ2fG2zUKBzWSpQUjN+MyfMQCpGKjT3Bn59nY&#10;RWvJhBndWqE9lheblYN7uk4lU53mwtj8Kaao1mjmmaazUZP+fWTQYnSdtgrxKem0ADQ2Rs+wR2DF&#10;iSzc3GmWzYz9+tzjbo0iNYQYALpZbzTqy/oganJZpvt/j3R4QKp7PHWgSFVDjNjiLgGj9gvRP5YE&#10;Z2cBHv12O8o1FjCqekbpSa3sjP/6U3Bzh2mYv9e1Snuf4XYMOxQ2YofKLy6c7JTt/TjCWPrpxPO+&#10;qWOJTuKSUsgQGSCaMVuTaDKCLXEy8ZUOn4I/fLIG7bdnoy8ByYbqCQQNFB31t4aW70TOj6cCxJ5M&#10;JFrCVH4IW5+Bsk3n4KpG32Jzoj+0z4d6B465hZmYGv8tXlh1B57efh2e2nQzaq94BnuS3fjotLwT&#10;WHFyPj7e0wX94lsjjAD2zLzb0XL1e4hL21sUqXpmj8W7EPTmt3juy+Y0/QgumvRBppnYEDNdcb2i&#10;l/lkJuZcjLnbH8DVUW+Z+aw5EYNaMUxbMXwJYKUiVzDhablXsSABI5lQ6Ejc1bEl2k2pix3Hn+Gb&#10;a5Lh8VkZVZCU+jCajX8TVRp1RVDoHIQ0XUZAdaamZoY289mbvEBMS+N0g8lQy4QOxjUtI9FqWgNs&#10;PPIsS4DLrfW2UAAlYOQ2i6yvw8S/o0rERwRB+lGzplu3EzEG+k0dxsXcaDXUaj0Qk9Y8Tn/Vct+r&#10;5xgACRQFkh4IGUgqfMTSyhKIWICofk/vlCmfdyHiUj9A/ckfoWzkGIaR3idmKNZLP9hIHn2TRpGo&#10;fyAZsgqCRpNwbmQn1Bn5PubseR7ZWYwPH3AFwgJkA0O+i24a6eL8RL8IEGVW6/oikKZml8O6hOdQ&#10;s8lAnB8xFev8uRYFhlbYurSlUSoNv6Z/NIOOGKumFlO4q25R+aXhFDz62XLEFZenFFVRFTuIcz3U&#10;jyb4+xPxavQx9CfWyHTuTKbYjYDVW4vlk3TYGGeCogHav5W/BIpnAqPdL1A0q8430bWv9gACI9/d&#10;hyz1iWE7UKExmbDin2nSAF9MmAB+c/vJWLLPW+OGIjxUo62NfjEtxhOFl4zsH0sYQz+dqO7QrzD1&#10;P2Ff4mk80X86KT8ZopkELPHEOJRISan/9PlGdNqRZeOMFVE+JTdA3Jdn/aBUGfzdyPlx1Bii6hGZ&#10;YHopslmyPTgqFiENp+G5/rNxKF0jUJR+Waorpty/yZHsvYiIeRlPrL8eT9CEfmfFw9h7ejOOZseh&#10;36YovL/6cTweo1lxLsNjm27A82tuxfhDn7ibvYfEpWbjwUFkSaED0XJaHeRl0rxl5s5PdSaZa10V&#10;U3QZzplt1LSyOJF6G94YGUEzby4TV4yBlua4K+VX0FumF5ARfARmYh/h0ShX73M8+2FTjNz4JI7l&#10;PEQWdBmBrDqS0+7EgOhXyFY6EOy+5HPJmFSvJnYo01JzWVI1FC2YQKLnWSNMxCKUifgCf+oVii+W&#10;voxdiY8gp4Dmb855BvBacXDCqr+hVqv+BD/HzgzA6TdZC24yCr6DwH11hw+xcqc3ikZ1n973Gis0&#10;5ikAosnqm6cKi5Ny57VZDLOCC5Ga/wDGrn8aTw4MRaXGnzGtaRid3sfMqMYkAaMxRvpFbNHqX2ei&#10;Qv3u+GvvJhi88nWczP4j82INPpfvZfjbEgT+++QXgp5mytFYbyu0BNB+QWbn3TVWiGUFYffR3+EP&#10;PVqiSsMhGLR8v8sfSk80EfO49acWnrP7CKo1m0w/0V8KE5n88qsYbL2JeG/IwuI6boGDP/OMV0F9&#10;gvnvoW4E1Q8m4/nZx6xeUXV8loeYl3qLKTJ/qSXa8tuPAIolwfFstWsJjH2ZrzTr1HOj9qJiE4I2&#10;GaNVnwkTVI3RYDpuaTcBy/b5HbxlLMueUg0jQdHCyjtRBJR+TvzPhDH6Uwl97FWEasEeye6TyXhi&#10;AEsGb4okawRQXUIEGSKp9ANfbkHnrTkYEOdKsc4CQga2TOdeLNG62ap7WppRgfsTKZ+tOheBYm+W&#10;nJ2ZcK7syQRYZzw+XesSr9QAUXUc2jdVCZ2LLclL0XDtc3hk2bXosL0uNqUsQ4+tTfHEyuvx7Pqb&#10;8OK22/D89pvwzOob0HzN69iftcM9w4vg1cfSULnRUFzTtimWHniXAEIgUeZX9xmBojIhVbPP5BJg&#10;rGVXQKFr8i5C51l1ERI2noCiOjNN4cSEZn0MxYrIIFsTBHwzWAubkyWVktkaPh5VWg3EG6MjMHPr&#10;g0jPuJ5F85X00XXYdPhRvPFNKKo368O4Gs6MqaUuVQfs6uVKN1vlAFYJmtvS2m+mZ05G+Yhv8PDH&#10;bdFl+guYv+VBJKf+ETnZN2LDsZdwY7dBxgadP8iE+ExVvJdmmjDWELEMN3bqi92H7iEouu821ic2&#10;WwSKUgKN+kVqMtuccxlmtZCTfi2On7oTU9ffj0bj6+Pi1v3on7F8Lv3YjIxZrNdjJ2pQskIjgmmz&#10;0XBUaPI5/tC7J03S97H7AMEw51I+W1OxCQTd6J2cdNcx248PsUFVbWgSDAM/xYl3zjFGmtKaGDfZ&#10;taCnFdyFTksaoVTtDrauiT+wsyCfbIhpS6xIovHQl7UgKBqbUh0nw0oMNorAXX8yQXGxDRQ1kDCG&#10;6KXLfNfdTRw0atIWlGowDTd+tB5td+Zao4dL794cAQSr4u45Pnj9B6r7PRA8ExD5Dg2sYJ6yVmky&#10;xl50e35MHKo0j+Y3sjAvGhLI+Gg4Cbe3H42le11PDmd1Krc5XFEQWTWjffsvginSx9YP0Xl2V3IK&#10;HhnIRGcms6swtoTfdBHKNo7GX7/ciq478tCfESaTWRGkOREVuAJFDSPqTfqtkSvfiYQfUQ0QDXRJ&#10;9RlpnfYV4KrezLAExeGb99u3aBC74SEjIzXnFNndHpbWmuvO4BLrkxai8+JGmHt4LCYc/RovLfsj&#10;ntl4A57dehOe23ornlh9Iz5Y+hiWHprNO5SQFcF6oFZlS0H58CG4td272HTsBau7Ksr4tiUw+qaZ&#10;p5b5bNhZRaw++Dru7NLGQE5dT9RaHGKNCEpoVLEMHmssuc1a7lddqDFBra6hX+DK1h3x5tfhmLb9&#10;LRw+SXMRN+BE3t8wbN1LeLj/66jWogsT7DgmYjI7gW8zAQzf0UINAqoflknKd2nN4kg+t8loMs12&#10;uKlDdzw6QA0VDfDFtu64rjsBtrEYkO7llkBVms8qI1AUq41Yjpu79MHR03+iHwR4VRj4lRlcUh7n&#10;UXOpBRUZ7OfTr7dhTfyTmJfQDG2nh+PxPo1wXVR7lK5PM12TnkaRPZPJChTNFFU9ohhYIzKV0GG4&#10;rG0vPPPh+/hi8fPYfOQhZOfdRTD2OqcbwImNEvgs3F29pbFBqsZCmzlv8ziKKRYXYDrvRvtodiI1&#10;xPD6/Dvw8fK3EFI7Eg8PWuJNIKskJeuKJrRXZ5aYl486EzcyvDUqRPnGazRTA1jD6Xhy8FLsV0uN&#10;3Wz/LhWqftIDivmH01GtyRRUiZqBJhvSiqYS85ftVR5TfvNB8UdTAaGU+z4wKn+p7tKf71SMsQ/z&#10;20sT9qOy1pRuNNOsR0uTWnQ/dCJu7jAJS2L97jqW8fjnKq6s6DAnLwx+BGGs/VQi77pI2ZmUisf7&#10;qw5RJrMqspVxGLFkiOUiovG3IfvQbVeBMUQBous1r8AUY3P7Gq1iAStz2gvon1LV0q0Zd7okFOKa&#10;vkyAtUfh23X0IEXdHfz+ZEdTD2BATGdsPL3aji2CWO6nZZ/CobQ4tFoRipej/4S3l/0Fry67D+8s&#10;fRS9tkZh+Ym5fpTyHhUehciiyRM6LAal6w1G7aFv4cQpZsr08pYJHStiJtSYWgNGHUvFTFxG1TYn&#10;51b0nv44qjbq5tiawMn6GRJkjDmKjZFpqFCimWITDci8pklsa9xIIxg3ZFWXRrXAi4Nex8DoZ7F6&#10;/ws4gTDsTA/DkJg3Uf/bd3Fbq7qoGNaTgENQieDzmzEhG4uhGgAzAwvsBMACvgg+u+ESlI4Yikva&#10;9kOlqAnG2JzZKj8SZK0+j9fKv/TrRe2Gocu8Rhiy9Hl8seBlfLnkH/hq2SsYvOhlDF7wD3y58O8Y&#10;vOwFDFj2Jt7+5m3c0foDXNW6Oyo1+5rvIsPSsMVI1cWpX+JaKrfqBtJsNko1+hbnhbfE3/qHIWzU&#10;W5i49T0cSn0ahVkXMAoZtgI8gprNCqTCR6qw9+oQHegxTnwANMZKYFT3ILq5xh6e030yte1eXcPj&#10;rFqYtelBXNaqES5tOw3z9hbPTq28IzNYS3AoOfVdsgPBtUfT7wILxql1Y2FY0uS8sNU0zNpT3Jin&#10;FOXxRaZTxz/XkW2e25SWQMvZBMV0qyf36/uKwFB5ykDLO/6h6t3ng58zpb9f1SLdk+y0q5R5y/pJ&#10;0g/9VMdI/cfUI6ge5YDRWv5FmpSWCP63tBuHpfHFdYzF38kvVV60fPfjCGPn3xG92cvI3ys656vz&#10;5c5TaXhsID+0zkQr5YxJqEWz8XyUbzYPT4xMMEBUc72AzzpPWwC7FisFtN9apsrhkjT/p1QBby9i&#10;YOjadJzXLho1IsZh8i6/u4Of7ICEzB14f/kTaL8hHIl+S7MXQVqjZemxuZh1eCQWHBuLeUfGYMWR&#10;eUjN99fGZaGhOlfu6ZajeXn4Y+cZNKk+xci1rzLWyRLFNNTQIlaSUtrWFLG6rCJQ1LEmXXAZWK2b&#10;ien3oPaoxsz0nzHzMKwFOGqBFgtTgwnZkRvGJ0AUY+e+2KOYkwGkAJRuTacTyKagVMPPcUeXHnj3&#10;m6YYueZNHE57AfuTXkB0XH20W94Tdw4YiEvbDECNJv1ROuwrxi1ZpEZiqAVXdYwEPXWBCdLEEq0E&#10;UNy3+km+XyahzqkrTCumE3UW17vlN6rmzwxpOhmlm4xC6cajUKbxeJRtMh5lwifwXVNQOnwq3Sci&#10;pMlEgoQ3JlimZlO+pyVZquo/IwnajUciJPQrVG7yES5v3wG3dW2CRlPaYHTMi4g/QjacewXL8GsY&#10;H7fShL0WBbm1UJBxDnJT3Mw7Fg8Mb9cP0QdBqeLC1SE6kHRuAtH8NNU9nskapQawjKfTabfixSEt&#10;bK2fDlO9KcEsg6vQZfrwCt4hS7eiqhbIt/BimFicqdCgNpiEHgu34URODhIycjB0bQJGrtqNTKtT&#10;dKC4/nAyajQeg2qto9FiW6Z1MzOCwfx1BigWpX+BWMnjf6G6z1dzOxMIz1YHxm7f7zwu60/AKHP6&#10;H7OOo7qWGQmbjdJNWWgrDSkOWcDdTGBctM+1Suvr1BnHoFF1T9r11aT4oMhJe8UH/1QYO/+OCAyc&#10;V+zHIs1laIfYPF/AiPBo+x6azE8MYEKv5+ZWK80EbpWoTeajbOQ8PD061pifSi4/copZoB+Q7rgo&#10;8n5yZaTJfKY/NNvH38bsRtD7w/DMJwsIgO67nOksHpyB8QmD8crqP+DlVfdgwrGv6UZDSOdt8lDV&#10;DWUzaWZyq5ofN3ohNT8Fu1K2Ik2jVXmN5QO6H+HvX3pFo9QHH2FszNN8RoXiTGQZSg0sXubzQdFn&#10;IAaOzIRkN8ivSfPvYTwysBHNjxHMPPPMvLX6RdWnGUCxFBZ7077q1aTWwEE3AqYdq2Lf6voUZ1qk&#10;fTCZyUDc2bkdXh/cAl9t/wjDdzXHzIT6WHGsKbpNeQX/+DIC9334EU2hr/m+6XymA9agxtQIglZT&#10;moFNyXg0w7d1ol5uLNXqkMQurQFEyneaCqjF8GT6EuSa+cpjmeZ8jpngLGStTqqpunnMdiZxI713&#10;DGq0G4xHB3fCK4MboMPkV7Hp8BOIS/oLknMfY6jfS70cBdnXYWvsvZiw9hmM2vQmxqx9GBtib0Nu&#10;+iWMMLI/FTqKh6K4oPrhb6BXAhSpulYFmcxmP97sft0jBqmW8eyr8NbQCAS9NRydZ3tD/pQQpCXk&#10;eGY2/vYZC5RGLEisaoHhYkychVuzhbi4bTRu7xqNm7osoJlMVtVmMpbGFs9yvfnYaVzWfBoqRM1B&#10;6JrT1i1GgNiVIKQ0X5yvlN9cv8Iz88SPpS5PO2DkMdWBs3PThBU9iAVvzDqBi8gYgxuSIKh+2iwP&#10;AeNU3Nx+EhZ4k0g4A1qDHrg1HuZlJMMlsWyps8csSIVLym/a/xfCGPp3RI93IGg/Hstxow/pYMP2&#10;HHDsosn8SL8ZNsTIlXBiC9yyJC/3/9h7C/Csju17GK27e29vBSjU3d1oC9S9uMeDa7ECxYq7u7sH&#10;hwSXJJDgroG42/rW2nPekFLa2/5/5bb3eb6BnePnnbNn9pq99+yZaTAX7089aCpzdzLEennPy8S/&#10;g34Jii+PjUGRysNRd/wKr5evwOhFdl4y+mxuj0rhT+GDrY+gasR7WHJ8Gu/whm6RJeKIL2ls896s&#10;KAza1h1jIwciPd9pjL6Gbl18Lh5uuxBX1W+PqRtf4wMOFP8jFQQIe4InoUu7GSt3foC3e9RHiYC+&#10;BBGNodWEnzJxnaZh2psBkMxcAaPAkuCkc3bs7jP/o4ElAVJTiwXKDzyW2nNH3NOgNr4cVh+NF7ZC&#10;4KyW6B87DmMPz0aj+YMQMG8Y/Of/hLd7BuORloF48IcgPNi2Ie5o2Z0aKwErgPXBn8Ltr5EjzJ+A&#10;zZ/kJ+KxH0FOy37qnN3HfPnpGVKgnpmNYgHTcGPj/ijVphUeahOKcq0C8FSbqqgzrjZ+XuGHdosa&#10;oP2qHph7ZjjC0wdia9oP2JnyPebs+BrtZn6OplO/Q9NZteA3tQEbpADcFhSAm0Ia47Y676HjjFeQ&#10;nfPoWT6btu7t/0HyNWjamv+XoGgNm4HinagxuCpBcSCCZ0S6+mVy5ZH7Y3XoM02OUV+NibR8uRpE&#10;0qhZNhrsoIgDUdBilKwxAkNXelPQMR3JzMWHw6IIKlPw8ohIdNlLDXGPG9fvrLKzwGiAdUHl0QeM&#10;/C2fK0xmNbVG83EyT5qmr8bi07ihucp6Huup3Aaqf6S6M1Cm5VSEFYTrCBBJxjO3lV/27D8fF3XB&#10;gaK7+bcTS+nPpbOv0576yNRb5sDReoGYYk8l4k3FRtWmdiFHvqn8LLyA+Tbp5UczD1gPmGKVbHYb&#10;9YD9Y4DRFZr2NY37q+NjUaTqaNQct7pgilj3nWJ4DlbGzcVXm17Du9Ga7eZRVI94iybzHHLGwaEA&#10;NC77FCIT1mDEri62DMGnC1/EuNh+vJbpysdjatcle3Fx7cF4o3drbD/5LoFNjv2zAva7ZGBIUoDw&#10;aYKkJmXIuAVRp95FjfGBuDSwG7UoCo0BHE1SaRyqZBYO4wTMtENrwKSFCBy5z3LTRLMKdC5u5rC0&#10;yeUoGcpyDeF98iMq1sxPmuRI3P9Dd3zQqwm+6RuMKv3ro82CQPRY2wOtlw1GoxVD0Gj5cHw5dRzK&#10;dJ+IB7pMx2N95+DpgTPw7MApeH7ATDzfbw6e6zcPz/SfTZqOZwdMw3P9Z/DabDzffxavzcAzA+bg&#10;qT4z8Fi3iXisyyR8Mn4qQpeNQVO+v9nSAWi/4keM3xWIiJM1MSq8CmoOroPyPQLwRvdgNhJ18MpP&#10;VXBXsx+ZZzbYNME1ekrCp4kVnL9xBUrW6YBm075FWu5Tjq8GZvLdSvPj8R8igp+Z1ySfpug7z/38&#10;jBvRb1Ut3BDYBc/+OA874ryBAfZXyek4GgT6+UDyuTY1JwNF+YI1KodlIDNaDZ18jXJBcHt5vZEY&#10;viba3qB3qROn9aq9tHhGo9TPq/HjAdZvaouKJbRFqAhMBZaYwMoDygtDnpwXAkUzp3e60S/KQycC&#10;Y+cDQJUVCbihBeum5pZUnWXdNFdP3bl4sMUUrNxNAbV0VlmTSmb6oQ6kbPiYadarRwaOdva8iSX0&#10;J5L3Q2cz4QpN5PN/bD95Bm93ZQWrMZ0CJMGidqKwG7b6lzdchE9mHbLZOjrvJSNiFeVeiFH/ACpc&#10;IQpAsQpBcexqF/qgpEbAcxEcz9iDmjR139z0ACrGlkP5Df9Go4hvcSJzvy1kH3FcITmN8O265/Hx&#10;urJ4b0MZfLrqeUzbL1M7y4rJl0KnbqbW0A5+k+ogOU9TZfmE6PdJ2ouRNEQJ4BmBogeoOdfgVPqr&#10;CJ3ujyvqd7LePNfxIuAjKUbPTFYvCNv8eTomeJomQiJYKvRGPdmu42YxAVKhMwRM0yAFpuqo4fUg&#10;TZA6AsX8hqFk/RG4ImQUbmHLfmvrObi5zQLc3HI+7mgzjaA2Gp9M7o/aC7ohJKwTmixuj2aLOqLp&#10;gq5ovKg7GvBcgyXt0UjXeNxkcVe7p8niDjz+GcFz+qLGlP54f9gIPPbzdNzWZh5ubj0ft/2wCLe1&#10;no7rm/TBVSFtcIV/B2pOP6FYrc4oWrsTLq3bDOXat8UtrQniike0yUfUCSNXAbVidcoEr8WNQZ3R&#10;c/GnyMxVsDb5mHCWz+fy/zdJsZO2Fo7zKxaY0DK3ZUanXY2I01VRlhru1XWHYFmM81n7pMolp+20&#10;nh+LS9QBEazGS7GcC10vrfJt5iXLwUYxLcdl9UZhhAeKvnf1WLOdjfsI3N9nI9rud6CoFfm6augf&#10;63zBlHuq/4Vk4IKRwLAAFKkcUUH6cVcOtUXn51Qnpyy1mivPsN6wjvrR6uS3FWO9VChVkdpz8VCL&#10;aVix04Xr6BudneqUFTO/ChjJP+baExjq5O8nlsyfSPoB70ecwcwfKDgHxJxOxOtaqrHWVBST0AjZ&#10;5TAPWkgNcSE+m30MP2kcs1opn5pOxlzo8cx/hlwhuX3NjvPqRAeKNcassqAbl1xsvb4/Iy8R0/YN&#10;xZerX0b5qFL4cMsDCIz4HPsytmDJ4amourQ8Kq59jOfLoFJkGby99X4EbPsCB9Ni+bzXonkNSgOa&#10;UEWqtIHf5G+QnPviHwdFz6do2ohpJzzvI70j/VKcTn0RXeZ8QBM2ECUaT3bhDtIuBGQN5WdUPKPA&#10;TcCncz5SwyaQJOm8+f3UGSL/MO+XhknSkD8DVGmYzSSkFFCBjcztYD4rrTKYgBOk40W4JHQ0rg7t&#10;gWtD2+G64Ja4MaQFbgpugRuDW+GGkJa4nseiG4Jb81xb3MzzNwU1w42BzQlYP+C6kI64IrQ7Lg4d&#10;SAtkLIVkForU5G/U4O/XHo+7G3fEQy2D8VBzP7z2Yx20nVMNYzd+jfFbqqPjqna4r91I5kVAKCHj&#10;NxDobfr/UOa53mo83bEjNh1+GbnZV9jImAJ/7h8sEyMDRZaLyofP6XnzMZr2yOvpV2Jb/Od4pG0t&#10;XMpGZLG30l+BSNkfJ8Rhx1JxV3PKVqCAkKBoLg81UCw7foPT8snzEIJinfEYupaCZcnVrb4EySLV&#10;R+DeXpu8NVvktqKmqNmyKX8+UPRpi+fKxV9HngKk3/BkzWgXFaTdTls0YCRQdua2GzGv1up43PwD&#10;G3I2CnIBqY5qdFaROnNQtuU0LN7lArz1pUIlG90imSpgolQPgaQ7Z6d/J7Fk/lxSEfnI3u79wq7T&#10;yXhTYTcERPms1IrZfIiBs3FZk/n4bCEB0dMQFbypCWKNGSw7t2RiYcb9faRW00BRKvxB4Hn5FKuM&#10;Qs3Rvtlx+MFafJyaov6J4fINjt/fB1+Hv4jy4WXQYE0VrDwzC02jvkf5dfej4o6HUCG6HCpuLoWP&#10;1jyO8YcH8DlX2VWEvl7C4JkExWodUXdSdSRlv/zHBVD+RJslxgmfCZxdU8CwekC1XwLZ6aUwfWcN&#10;3NpKkz0IBNT5Ik1ekx9oUgQKmWlMDigEkmYuy8mtSRK0fot6kOVbtH2CnHqX1RkiwJRTXJqjNEwt&#10;ii5gVMiNOmx0j55pyOclvLpXW2lr9k6ShtYJlHwUso60niDK80EEAv8JBI8uuLLeD7jcry0u9m+H&#10;a4Kb49FOjfDx0Eb4amgTfKx1X8ZWw/QdVbH1xLfYePgTRB9/Axmp91KVuIJcfgKDln+C6/1a8Ddk&#10;ijIfZnoS6M1dwDzVX413e7dBfFppIKuIA0UbRUSSNl6Y979LAtGz97sIAk+DVxllEBRPfYpHf6iN&#10;ywJHIGxXnNUDCbSJlf1x9WRrQjJK2aJWzKdp8uSxuTjER4GEypLEBuiSOtPQZskuz7PtbJGBq1i3&#10;qg7DfX02ox01RcXgFtR7gmKB+UzyKQUXhgSKvwZG8yvyvPkV5VLjddMgudUcqvUjEmgJsJz8F/B7&#10;NZek6hqJwFiq2VQs8cZKWyLfxDq59hxAOleWnfSu/V5iyfzxZBjMAnO4e/btO+MS8U43AaJmbWbl&#10;bbiY2og0xEW4rOk8fBF2xE1bJA3RwgByXatUwHyPSf8AssXzmS/5PFvTvC/Xfytb2NEImbzGeQnV&#10;AuXS7KUarmPHjXxk5CdgyoFB+G7FOxi/ZwDmHB+Jj9Y9hA8j70d5aonvbyyLr8KfwpCYDkjJV0ya&#10;ikx/9byrviGzaeJU6Qz/cTWRkv1qgTD9EZJZZkuPmgktAXYapOIa85IuQv6Zi4HUi3Ey6TmU79cE&#10;RQOnWNB1iVC2vNI4BArS6q3HmWYkTewSLMdi6nUOGIVigaO4HUezeCJpEvcnsoJOJlBNRXG9K5hm&#10;cxBNnKBpfPcE0lgUpQZXwm8M7x/H+6nNBQ1nIzkSRf3H8BrfFzjGzhfltnjQSGqPw3FV4yG4vulA&#10;3NysP25u2he3cntT4164o0kHfDKsHTqvCEavsG/Ra1EV9FhUDf1XfI41e19DYnIZAt/dSE25E+kZ&#10;tyFP69Jk3US6nmB4Jb+dYEQgyst9DD0Wfotr/VoThOWDI8CYC4FWjYBGgOO3DG/3bIGE5PvOjqTh&#10;s07T+yXff498nSs+k7vApyhANFC8hqD4GR5rXR2XB4ygxuMDRbexrWfubT2dZB0MRQLkFyYYmnZL&#10;7dDKzIG7TaoQynP15+KjYZtxJMPVTaV+q6gpVh6G0jSfOxIUO1P+1NHiJpU9K3+uZ/hCyqPe7b2/&#10;ECiej9w11wmjJYz9IxJxe1t+rz95YMCohpzlVWc2SreYjCW7nCmtJDVDkz/70MqEzcfX/5BYMn8m&#10;8a3UkDR1um+N2dgzSXhDgKglBCRcMqlUsVh4lzVZREA8jq7Ubjvzw2y9E36oU9EdY9zsHLm/KJi/&#10;k3wFIkdvw23puKPTGlziNxU9V+z0eMrv9vyJe07vweFkNrneldT8JEQmrkNSbhyWn5iO8stLU1Ms&#10;i3pbKqHLtiZYF78UiTlHkZBxBHl5mS6UwExnF5fmPyUSJar/iBZTKiM98/k/oSm6rYGiQnL43Nl1&#10;mT3tROODeU9G5v3oHl6fGlYnAtFKmovUxnw+KdOapNFxn2Zz8QYL8XDH3viglz8+7F4DH/xcG++T&#10;yveqjTd718VLXQPx0k9N8FyHRnjshx/wyA9t8dSPzXmuEd7s7I/3u9XF+71qkmrwuWr4oEcVvPdz&#10;dbzbg+/oXovEaz1qoUL3aviu31doOf0jjFz7Hiv3mwgn0IXHvoyIXa9h1a5XsWbXc9h3+jlk5DyN&#10;nKyHkJ3xMHIynmD79Kh1KLmJLDwSD3zA4/EmX/wgZeU/ji6La+DKgB/5jQJBuQhoirIRt2Gn0n7r&#10;h+Htn0MRn3SPvc+5JJw/0EKefHz/D+QCuKnF63nv2PkT9T7ek341tsV9hCfaVGF+hmLB7rOaos/U&#10;89WtKILig83ZEGnKLSsrB4zFGs6nKb2I5+TGoNzJ5REQhrIdFiH6lFsjWqn3qh0WD/lg73XoesCZ&#10;zj6TWRNBCKhczzPN1wuqpLjfOhcYz0c27yPz5BtlJo3Rf10Cbm2rzpe5hjMlTGtmva03A6XIHx8w&#10;qo8jmxhlOrewysGVO/YUmd9KLJk/kQQGikP0fiHqTDJe76ahe5M9QPQocBGuaLQI34YdRRdqiFLV&#10;5bewIXreB2s6sC6+CHf5EP4hoOhm9IBNSOG3IQFXNVuMm2n+z9ntzY5jgOi+f+6eKei+rRVO5Z5t&#10;oXxpX3IsxuzshXEH+yM6cy3S4cJvFhydgYEbOiIrx1ugyiusvckZeL3XSlzp1x69F3+C7MxyvxCw&#10;3yVP+E071LEnvE6Y3T0GkDyXl/sAxm2uglsDm6OoZp2WuSj/orQlM31lJrOiqVMlaAYqT+yObUlN&#10;cSjpE+xPKo/9qRWwP+VD7Ez+gNpLJWw68THC91VC2I7PSV8RzD7DxmMfY/vJj7Ev/lPsSamA3ekf&#10;YF/KBziY+CH2Jn2IPaR9pINJFXiuIg7Hf4C4hNeo5ZVFXho1u4yLgEyChybB1XrNWaRs7ktrM6Av&#10;RPLbWe+u9n3neKwwJZm7Gm9sK+vxPL8/I/8pdFzshysCurlvlMahHl19M+tuUWpaF4cMR8j0Oki3&#10;GEXxkdp2sqZt83WU/DGyOEU944GimdPyL/qO065CzOmP8HKn6rjMfyim7/SBIiuFZNnk1glvNK2x&#10;0k2ocQfNZ1mx3MwlwbwTEItqFIiC5Sl3RQIof7UW4abg6dh0+LQ9q9RzhUBxKEr9vNZk7SfTEJ22&#10;6OYS8AGim+LrvLLxl5HeX+g3PEw4lzpQFtvxvjbc17BAAaMmmw6gXN7Wnt8ZMMesUtPu5eKpP5vA&#10;OA2LCw0JNKVDMsaNk1wdnMWw8yWWzJ9IZps7LSn6ZDxe70pzyXyIzkltsUQB83FlkwX4Ztkxm7ut&#10;k3qZxehYfmSMpyWSNHJFPV8KCTBV2cegv53YMrEwBIq1wk/jouB5+Herhdh02jcXyVlmTj0yEuVX&#10;PIKeu1phX3osWe18FwWNfKGkNZ+XnpyHz1e+hkZbKiMr74y7ybETyw/F4V8t59BUbI+pG8ojP/1O&#10;T5D+AHmgaOE4IgGkz38lcNCwMt1Hgc7NKo1x66rj5oAfzKcmP1pRgn7RRgth4Q4CB9NCCJbBU/B8&#10;h+rYalOA3UohJsAIsDQDtlatS/eOMy4lXcHrNFPTLnfH6dym8JyGKWbSdM+4xPYd8TjNRzxOIWlp&#10;0MKjPwzgPPAQMBWiwucLtC47z+u+89ovuJ+k+8iT44nPocrYRigZOMy+3ybNaOhpx/KDhszHv5q3&#10;xOw9tZhvaqDkp6Zr00giF4jt/fYfJI17tn3ve0xbVJ5EaVfgwJnyqNSzFi7yG4pe4bQgrDbwL4VZ&#10;1cP9BSLjklC2mdwWVEKYV3WqWM+zIgcaLKHMLcaD7Rfg0XbctlyI1zvPwY4TmrzYpZ9XbKf5PBT/&#10;6hKBZtG56KwAbikArPOug8VpiiYDF1IePcBzxz5wLPS7hUj50VyMNppN55hPmdI9CIyBm5Jwe7sw&#10;G9Gj77fGXD7s+gtRqsVUaoy+cB0nZuKrRM3x0zm+fiuxZP5E8szGyFOJeKMLW6waGrsaxoolEnIv&#10;YuEswjdLCYg0mbU0qD5KywhoHjV9eBuesyVI1SqpEPixPqD8Z9BZUKyxJo4m5jyUarOAmpEPFMkD&#10;j5+zDo/GBxFl8dG6h+G/6WMsPD6Jl1yniS9kR2k/tcaRB7qg2vqX8Xb4v9A6qiYy8pxp46v0i3ad&#10;wI1B03FPy/ZYHvMmgYMa0zkC9ltkwm9mmQBQgiuzTZ0COueBhs16rTWeH8CItV/jmqAGrESLqWko&#10;tGYJSlJDsjHH1uMsDXItNY9ZrGC1sPLAx262Hv0O35cXR6A7dTnyzlyMHP6WLQyv3xCAePmxYx8p&#10;n75z2ve2Mmd9Ac0Fq/8VAjm3VnShb/Ddp2F38p3qXfY+gg2/Ly+hJHILUXbCJSRpifp2UmZxbNjz&#10;LO79gaZzMDUs88WtsFETbow2QSZ4Ac3UUKzY/z01VIKil1eXf/G20O/+R/K0RF/e+S0uL/oGHqdf&#10;imPxz+L7wZVRvN5QNJkZY+PfrYJxq0FRinFQ2pmUjpd/kiZIRcTzpZUIpcwp336L8EqP5diVlErQ&#10;T8MB0uHkNGTlnq2rvVdTU6w2End0jkAjgqJ85ooRVgenmdBmqTl5NDqvbPzfqcBfaMeUNbMSnfvM&#10;19njI/n3zeVG/Cg4r06YnTm25nvgZmqM7ciD+nPJD3UMsrGwkS+zUbrZZCzeQfT0kmCwQJ0RTzy+&#10;nC+xZH6tSup+F3copvJ1voJi2n4yEa92VWD2DEPoEgoilWYRGEZAXIgq1BCVYVs+wD5eavnZAFGb&#10;HUMMEDPEFO9jz2Xe30UuPw4Ua64+hWLUFMu0W0jzzweKZ7k599BYVAp/DBUiy6L8xlL4LuJlG+ec&#10;lS/Ay0Vmfio2Ji5Hs/XV8dGqx1Fhcyl8se5xjN73Eyu8oh4V1ON4PzP6CK6oOxn3tOqAlTtepRZx&#10;XSHh+n0yrdBAQgLoBNFpioUE0gSa92behvlRr+H+H+oRFKkh0gRTZ4tiDl2Ih4CRoKjhc9RKyrYM&#10;wPKDX7Ca3GQaZ27yK8hL74O81CHIPtMcSSc+RWLcC0iLew6ZcS8i49SDyD51GfIIkHmK7TvD3xYJ&#10;BAwMXCeQ8iL/Z64Bt8JWCBaWdz5DsjWp5Se0ez0QMWDideWD7zeKI526DVlxzyP95KtIj3sdycfL&#10;I+10LeRkdEZ2Riukn34FuaepjeYUx/KdL+D6Jr0JftK0pBHzu+VCsH1S6Gw80DQIYXsqIz+b2rGX&#10;V+OdAFp5KXTud8lCcuTL9Z7xysbKQkBPDfl40uOoNfo7XFyPJvu07UgxWWOiuSGLwzo0SXHZeag+&#10;ehPlbJ7lVTPVu+gA5pna0Xt9l3vNsS/xOZ/pyDQwPBbFa4zB7Z3XoVGUA0UpJQIoq/N/GygWIp4r&#10;TDYXgvLo5UvKioGihe7k4ScqXn4ExrvasLGgxqg5FVwdZv2tMxelmkzFghjn2jI2iJU+KBNZ0o4U&#10;GMcoHbGk3fTlhoHeSQFirtmAAkSy2utUiTyZgNc6Kh5MnSo0PZotR0mCooYXXUWt49vlx/EzAVHD&#10;9i707NgXinzOXQVu11l9AsWDyVyC4l5PUzQ+ebzambYJAZu+xHsb3ZKl72+6D1XCX0dkYrhdX3pi&#10;FuqsfR8VNpTFB9G8vrUcaqx8D1FJK3nVtV2+UUCzYo/i6qAp+BdBccWOtwmKN/xSwP5fyIDoHKLp&#10;eiL+EXw+IoTlRm2fgFBcPZbqxbTxtB44qMPBn6DYIpSmPbWm7JupHRZB1qmvaILvtzzn55xBTuZG&#10;ZGfPQk72VOTmTEN2Wi+kn6qKrIQKyE6uQGCsQOB6HWknyvL8ncg4fQcySTlnbqTWqcBm5knmvWfi&#10;m7lJkpaYm3AVwe5Wgu2/+NxdSDt+D7JPPoPcpPeQkVQB6Ykf8/yXyDrTBLmZE5GTNRu52TORnbmU&#10;eaF9SJjIxz6knAlCdtxVPCxioHhT8/7QjD0WjC7NmBqiDWkkyBQLmYGnfqiKtQff5f1uUlkDYoKZ&#10;JpZViNMfB0be64VKFZjxJNfxxWvJF+NY0lOoMaoyLq4zFMFTIpFaAIoSO9kRElg3cLT1/F3mnhIQ&#10;KoTKguVF/ovwep/lSPQqpqwUzb6tjjxfGrQmBsWrj8ZtBMWGkbTeCIq/BD8Hir8Erb+bzoJ0wZBA&#10;nTPtUn0RsE7chpvO4K52BEa/2azHbsiq+cprz8W9TSZjZsxZU9oUPJ8Mm+y5HmqfxSaWFfFdd39U&#10;IE5hd9ipPVdIm48SEH+ihliLJrOGgpnviVtm5Kqm8/GdNERmUDZ/B6q3QvXzf+g/m6yVYt4VNGqg&#10;GDQb97Il2p7g0xTJKmsw1JRkYf7hqfg84hWU31oGH0Y9gIrrymHsngGITNiI4I3f4sN1ZVBxe2m8&#10;u+MBvLf+IXSPboH4HG82HbHW+A6E7T+J29my3dWsDeZueQ/5abcVEq6/kAQ6WbchaFIQW1c2aA0i&#10;LJ5U6wcXrMNiZUszJGgBbm3cGSM210Vexh3A6aJI2/8CMhOmMMfphUwS6SjijwaUpbDexZE9R0n8&#10;zrwTfHYjUuOHIC25JdJTmyErpQW1zBrIPPY4tcrbkHP6VuTE3Y6s+DuQnXgLtzcj49gDBOAPkJXc&#10;ABkpbZGV+gPS4rsiK2kx8nP3UNM+xt85xbIQqRNLmncm2ZlOYl7EV+PtLqQmBROUaf5nXYSIvW/i&#10;1qZ9CC6aA1LLKizht0qQ9P0rUTxgGhpOrIak5Pv5KdL0yC8jaXkCtz+hKRrpOfVAa4igjr13aD/1&#10;Ehw58yK+Gvg9Lqo3GB0W7fG80kzMe4G1Ri6Lzz+tOMx8S1PU6CIN1aT8qcwCl+LVPqsQ7ykvek57&#10;7l2ugvVb4UJybqf53FCaovkUC9d9B4o+ECosE387FQJF5/eUlZlrU5Cps0gKjN/mRNzekfXWhgRq&#10;CKSGBbKRrzsf/242DbOjfaa0+Om4InwzzvJAx8Yp/mHJeMnOipVupIYYmu1pMZHHE/ByRxaGFqo3&#10;oZEfhlv/+dQQF+B7+RClIe5RS+N6sByTz/OB/3hy+RYo1o84jUsbLcAdLRdj+VHfyGfyiK2NL5Qm&#10;HfGYfHgQvln9Et7edBdBsCy6bmmDyUeG4aP1j9C0vp9UhoBYDnU2fYKtKd7avEpit8fj6JMpeLJD&#10;GK4NaoNhKyoiN+OBc4TrLyKBYua1CJpYH0XqUahC1xEU3RyLblytQIJlq5ZWvbH+k1FlRCDS0v5l&#10;z2Ydfxi5aYOZ4zirXlbFHCt88mvHOqU65L5OfzUjkEyZAzw6RGDbTvM2jBreTGqeollumz2NGp80&#10;zgXIy9rA+6nS8BlHp/kOAjB/w2Obe7WObaMBXqrmPKF8WIpCamJDpBx7BvnppTE36kPc1LgvAT+C&#10;3xpO7ZAml4Xm6JupHQdMwIBlVZ0P1dMSzdSV6cvv/zMhOUYEv1+CIt+jrYHiZThw+g282+M7XBI4&#10;DGOjvN5nL/P2idYT7eTxx+UHzaVhsxqpc0HD/NQT7b8Ab/cMKxib70tOkp0O1Ht5JIp8PwT3dN+A&#10;VgSW84Giz8f/jwNFkQGil2cDRs8PSVBUJ4zioAO2JOH2DuSL30zyRssbKJaT9bjuHNzXbCrmbvdp&#10;jOKJ6spZUCwg/mHJeDXZTqowXCH40oYjSXjpxzlURdXLozguDelyKrtM5u+XnUAX0xCVYUWgO8a6&#10;Mc3/e+TTcDW/Y+imFNzUdiWuCZ1rFdZxRfxxLbGL1cyhvpiKJcdnolVkLXy76E3M2T8B8+PGESDv&#10;JzCWxlfLXkSHyAYITwyjTuU0Tq3DYWVg/M9HGmX9m5GRKFnnR/y44CukZxaaneWvJMXrZREUJ1Qm&#10;KM5C0dAIms+rrQdWvZkyIX2+tiJNKXD1l+PdXk2QlEJQTC2GtGOPIDu9P/NMbVBfkC/DjiSzxJii&#10;rUw3F5YupdoEUyim69q4Dy9IOpTQ67Iv6Zwp5N6RvdpO8sgjdxPJpmlzQy/dRByEA57TT+bnRSAz&#10;vj7N+M+QGP8xmo3/GJcFDWNjsJaCIyAUKNIcNbeBOpcmov+yr6j00tw2nvk0Q5rP8nP+SVAUAJqG&#10;KZPZd87Mar437SrsiHsfz3WobMHb83d5ITRm/jpAM35yP4WbwGnbCYrqaJGwK9rDs9bqz8FrPZdA&#10;T6s0NBxVOrtrlBzveq1woFiq90Z00DA/AopGjvjqvfMvurr/zwFF5cfLoweIIvM3Mv+i9rGub0J4&#10;owDvkM1JuLO9eDLbGjrNClVM5Vx3Nh5oNAVTt52dqNbqj9Uhqyh2oH80n4WXuuJOubtc2rI/Ea90&#10;YCGo29te7kY5aFGfq5sswndLHSC2Z6sj+77AcUtV99cf+L9BrrLk4yd+U7OobNzbfROK156MNvMj&#10;nSNbzJOmaPseiZ9Mp7KP2RIDiVknsDYuDNWXv4v2W+tg6ZGpiOM5pfTcVKTmp7Lyqo0ixy3MSUQQ&#10;nh2DotU6I2jyt0jJfu78PsH/K0mos65C7xVf47qGA2FzG0rzkIOaoGgaogBR8abqyfNbjgp9GyMl&#10;6W4K8s1IP/4OstI1TPGMgY7zOVMUeWCH5ofWMZni8SaHQm5DInVK5OOZtuIB/0qYxV+rm9492pXm&#10;5+DOJ+Re4o727ViV2geC9kfndIHPpFPrPPYaMfwlHDhZE5W612BjoFmsNZejQjmcH9W+X3F//kPR&#10;f2kFZuYK47968dVDbnGfArg/WyZ6RlqidSY5LdHWgNakHWnXYGvcZ3jsh5q43G8kFvviFAXq+qfv&#10;EDGdyMjGZ4NZNoHzmFcn7ArHkcZYNHgpbqE18+3wVag6YgW+HLgIwWMW42CCL8JBwdtRFpJTts8G&#10;dNrvJmCwuq5674GNz0oS6BSWib+PmB/m0/aVPx9ZPr1OF59Vqm+IycfPBMaGBMY72sm1R+vWlsfQ&#10;Co3qfJmPexpNw6QtBC1fUsViZZEurlomXhWx+qRrLAFpL760cfcZvNBmPgFRQ/f4UlIxDd0LmIer&#10;m81H5WXH0FXLJe7NQ9s9uRZmY0GgXsZd7JM+4H+LFCBqvV7cttsDPDZY8ymOQZ0xKxwoim3kkzhV&#10;wK2CA/0RN7ORlHsG+9J24UyWL5BUKQ/T9w3HhL1DeIfvbR4KMDWYpZlMfoTf+CoExZfPL2R/BaVf&#10;hi2nvsbzPzWikE2gcLElVdlK0ASIIrWuClGhpvhRvxZISy5H6/UxZJ38lmZvL+b2lMu2Qo9I4ogd&#10;ijfWcPDAVSweO0POIaL2WQFV13SPSBued/CnA494jw8Scwm2TgvUc7yYa4aPrnCbzVfzmlcO9jO6&#10;yJSZ3B/ZR68noF+PPWe+pKlah1bOGH6zxlzre104jnW0hMzEva07YU7k2yzCiy3wOseCth0wuphP&#10;0h/uaHFkWmIhULRVCeO5TbsaUae+xGOt6+KygOEERd+SBF7mve9RijmTxPsmm59Xi4Sp91mArlCU&#10;oho3rmnd6syivM5AkWoTcWvgGGw54gNZoOdqDSEdhjK9CIrUFH/a4wMU1nsBSgHY/MNAsbArzsMW&#10;33UpYeqdNoCU1uiBo6JfQtQr3Z6NnqaFU6NH0rDAInVn4Z6G0zF5vVw5LjlIdF1aoiK2IiJrkCqc&#10;x3+s23UGz7WiXV5vKiuP/EwrWQgCxPm4otlCVFnh61TRynpaYY+ZYaZ8Swkog/+roGhkGm++Mffl&#10;CbtYmcai9piVps0UTjvitmDrmZUUSW/+HAGEcVF3ar9wysTW5AWotu5NtNxcB9l5boZu0xE9CW6o&#10;WXKqdkDApKpIvlCgKB9Z2uXYm1gJb3SrTlAcbRqSeuzcLDcCCpL1ylIzCViKF7u2wa5DbyI/4Ulk&#10;HH8KmQk1iVdUpfWpnunhA0U1rHmqVOckX93yJd1rT/B/PgFOJrfA0jiom/XH+Hlu0kV33m6zPZfc&#10;Y8wJQdOyxX/ZGT2QHXcRv7kk9iVVxLs9qxFYhngNAYGEmrHcBsUELPWG4ZNhTXEw5QNzFdhi9wRF&#10;F95EvsnkFZ3L0/9EvtAcbm0stDpaBIoZVyL61Cd4/IdauDhoOBb4QNH3YT5i2no6EQ80HWeaotbe&#10;NheWxZgSFE27Z/4NKHk+eDlubz4Pm4+ecQ8z/WygOAJlem5Ex70a5kez02c+U2adaerA558ltw70&#10;bF+AKPKuOcvUXbchi1RifCuAGjBuScCdPwq3BIxaOlUdauRP3bm4J2Qixoe7KAolFxPq2E27gH8L&#10;zZi9fEccnmvBFkeL/tjwL8/H5LcQ1zRZgMorfWOZmanYnAJGCgy7xJBshAozZuMpz37A/wq1N5Wc&#10;30OAlyr+2kSCYuWx1BRXet7As2nm3tGovfJDjN3XD3E5hWbpENQRGIR1Ym8GkhGeNBt+myvglYg7&#10;0HJHLWTmObd4jkDB0xpDp29jxf0R9adUQXLeBQTF1MuxK64iXv+JoBhAQZMzmuaj4t4U5lEwcamN&#10;hV6JG0KbYsiy8tQQH0MuASbtxDPIydlkeT4LYB4w2gk2C0ePI37adMSHLURm/GnkpqYhcf1GJC1f&#10;jfgVa5B9qtA0WQJF1r8c05+p+RHR9A852UiI2Y3TKyKQsHQlkrezUHRnejJObd6E+FXhSF29zt6Z&#10;uGUrcjPlSRMgOp1SOcpKG4H0Y3cBKVdid+LneLNHAIFlOOs1GwB+o5ZgKKppqBqtp7AMQPXRtRCX&#10;SXM7VeDnkdfh4vyDhXj5R8iAlJohAVEao2Iz7R16Z/oViKT2+lg7f+t9XhBTaI0fscR4qR03IUTp&#10;FpOYd4XkyM2hMqKgGyjK/F9OxcWNLNMaNXc2nYWthUCx+xpaPFVH4UGComaq0thnNf4GgJRdp9A4&#10;gJFScz7Z+GeSDxjlwtOSxJJhKmjcChiDBYwdyJP6M9mQKMrCq9f+M3B34ESMWXHQ2K1kSzGz7hRB&#10;ztnWeFHUcTzWbDYBkSo4K00xAaKEw38Orm6yEFVpMgsolBEx0DpV5D8kqctcQ/a6xGr0ClubQoj+&#10;v0RWIQT43O/Bb31lPEGx6ljUo/ns0xR9TJx1cATKryiNShFPoP2OBlhxdBEy83/ZBxiXfRLjjgxE&#10;1U0fovzGx/Dm5gfQIqoW0vNSvMqvSu/gtsEM+X1+QuXxATiZ9eaF8SmaMF6Kwwlv4bOelVHMn6Bo&#10;03+x4lBT1DRiIgNFaVJNI3Bx/R/QbvYnyMp6ggJeBFmnH0FuzjrLsz5BBqyDRJcyT8Qj5vva2H/p&#10;Zdh77bU42qsPMtZvwaEnX8aJG2/B/ptuw4Hq9ZFNk9CeUV1khczOzzJgNDVPp9OysbF6A2y78W4c&#10;v+EWRD/2LOJWb0Tq3n1Y/uIL2HvTnThz8/04euPNiHnrPaQfdQ2T8uKr1VnJBOXT1Pwy78bC3d+g&#10;VLufCCys3/xeG5oqQJFW3Ggditbtj+pDv0V8OhskaorGf5H1PlPLI1D+uY4WPSdAPLvv80/qXF76&#10;tZi3twbuadYSt4eOxZr93rA8HyPtSxwobiMolmsxxTRFE2oz+aWwKO+SU2lBi/ldBEv/+Xj955U4&#10;lOTqlXjRfd1uq8eluq+3obc/sY5bfVe9p6y6tdX/yaDo8ubo19dt2jEPHI20TzxS3HTolkTcpV7p&#10;utNRPHSxWb1F1SgGzMHtgbMwYvE+j8tMednSFN3hzM3H8Uhjmsy2hIDmQ9Tsvk5DvKoZNcTlLuxG&#10;zFSPj0WZk3m+kStuULmGDTFzHkgWzvT/DPE71JslhvYkKL46npWpyhgEjl1m+pwDAZfCT85C1Y0v&#10;o/yWB/D+uofw3eq30Gtna+xM2WrXc/nEsL098Omq51Bx/SP4KPJhfLT2cfwc3QYZMp/1NpmIaqGY&#10;RkfH4ZaGk1CqVVss2/kWBZlm33mF7f+dTNtJK0YN6l8YGPY5rtRSoHJCCxTV6cCyN/+atajSoNbh&#10;kvo/od3cysjKfhb5J4sg8/hzVIS3WJ7FDx8gii8yXeN7D8KGK27EqatuIKZchC0vvYX4keORXfox&#10;ZBXh86TYYpchslkropY5EMzszbMlObOd4sm93JQ07Pj0exzh/dmko6QDX1RG4vwwrL/nfqTwGEUu&#10;se2+0k8g4xArKFOemeLMVfYp5rUXsk8+QnX9FrSb96WbAk1gok4Wr+fZGoAG4bi47s8IHF0eKZlP&#10;WoyiQnCMbNSNGy74Z+IUxWv5JR2wilwQtwWoc5ubcStCJ1fBRTV+xpfD1uFEhr6ayds4zjorYjsb&#10;kEeaTSbgUWkR8MlPprwbKLLcNPWb1m1hWZaoMxNdl+0qEPR4vi90DhvcauPxYO9tZj7/xLqucJb/&#10;LVB0QdvKny/fPjIlLdaFA9oSqh5ACiilMQYSGG//UQrebBQLVecL9y2caQ7u8J+EgQtiqR+K8RaS&#10;A0zZcARlG7H1lMmsFoeVpYQtQ7oYVzZbiu9WnkZnvlh+Qt+MFW090mSxbbjVmOY2vK5z7XSPd9//&#10;HDHfinsSaajf86NjzXyuNjoC6ssT2zxFBsk5R/DjJj+8F1EKFWMexPvbyqB8+MPosLkxkrJPIPbM&#10;BtRY9z7e21wKn0Y9jEobS6HGinexKX413yMIYbWV2WkvzMe+nHw8/9MSFKvWG+PWvE98uMwJk4SM&#10;gmRahoTKZ9YZKdzjTwqq9rMvwsrY93Bjo/4oEkLB8nphbcJVLTMqoJAG2XAtLq3XDT/MrYPMnOeQ&#10;H38DzefviOUscMu1ktNoJIS5iYnY9cpb2PFAWaSMH4+4L7/D3AcewqleA5D+xPOIf+ARpH9ZGTH/&#10;LoWNb/EbqQFZMhYIILUiid7HtyanYetX32NHqVJI+uorHPjXv7Hr+ltxauhoHPixC449+ChO33YP&#10;4t//Aod+7InMBDcTkfNFZiI7IwLx+79A3inyMeMaBE+p7vVIqqOCpqZ8qOYi4HcHrsBdzX7GtM3v&#10;UYO73QBMGp3IhdCos0RhNX+O15rCzd7BfdM4dU373Cog/pshfijy/Wi0WeCWD3B88O2KD67RWH8i&#10;FaWaUmGxWXKoyTPP5gNWfCXNaJvlSP7EBmtwcb2pGFkw8zawIykNz3aajxIBM1Fhzim02w/8IHn1&#10;6nt73io5Vv2XHMsE/ZVc/F3k5ctHypuR75pH+gYpZzpvOETy4ZG+sz2NiHrb0nDrj+RXwFya0nI5&#10;EOvkIvSfizvqTUavOTuQQWAsMmnpTjwaNMlindz09BooT00hJAxXNQ1DPQLiiANpGLjjNPrtSEC/&#10;7QkYsD2e+/Hoa8eJPD6DAbzen/t2jxH3ee/fT8rrmT9E/UkDo+P5PUnozW8ZsjcN383eg8v8p9gq&#10;e2uP0+S1xMpq/p5crD4yDzXWvIfymwmIBMZ3t5ZD5Y1vY0XKFIza3g0VVz2OD2LL4MNtpfHp6icx&#10;OKYLknIVUebTkHx/gJO5uXil/VwUrzEIEzd9z1uudkJEYDQNwwRMTn8Kl5l0Lv7tz83ewvs0QiO7&#10;JJbteB03NhQoUiP05ugraguNsR5I2NT7TDPtIv+BqD2uMU4mP0uz8i6kx9WnluOW5JQP0cK6zKfI&#10;47gz2PHwMzhWu7ZdP7Y0DMv9g5A8YixOlXsCx2rUAXjPxpp1sK7M48hbudbuU0ujd7h+QKcdITkb&#10;Sz+rgmXffI+c9DSc6N0XkdQ+E6bOtsvb6vlh/ZPPIi8qxljoGitjKCkZOTkzkHjyTeSfJphlXYuG&#10;02sRFBeYH7FYo0X8PgqERu6YxrACD3foij2nnieAqmPEAzLjdSET+A/z2ZGVm2mXXmeNylLvYjnm&#10;ZpbGdyMbo8h3I/HDHOejVd1y+ddf9y362zf8IK4KUaywGi03U7rWUdfEuCVDF6IoAU9rJRepRzmu&#10;PBCDVm6zdyitOx6P64In4foms9B6Swr67ktDz53xrO+nMThadT6JdT6B8nwGvWNPo2/M+eToL6JC&#10;8vafSbJb+NlCdM7xAN4/cLswinLMa6I++pbYM+jDc31iztBqS0SbrUm4sxMbjxA2/E0Vc625G1gH&#10;/Jfiztrj0W/yehTpNSES99YaT/R0/gg3ooEtELXE22k2T9h2CHH71+Jw1Awc3D4PB6MW4lD0Au7P&#10;xb7tC7B3RxgORs/D4ei5pEXcX8hrHmn/byfldb63JWnr2z/n+FD0fByJnINDUXN5zG/asQARsVF4&#10;ucMklKg2HOM3aVSFq7LqsVcoiNZ5Xnl8PmqFf4R31pfBO1sfwDsb7kOXAwHou70FKqx8iBrkv/HJ&#10;mkfQd2dbnM47wuczcDLtIJIy3RyNHibieE4uXu9Moa01CF2WVkdG5t02BrjAUS+zyxOss4IngfsT&#10;oKhnBYpZJbF8xyu4oUE3FAmlkDXW6A6t06JYVAGjzAuZZdwGLcAjbbpi7Z6XgfSLkHrkEaSdVFjO&#10;SZd5AZrnU8g/dQa7H30Wx4JD7FginpOdg5zla3Dw/odwsHYt4lUi9nfqgs3X3IDTPfUevYagylZa&#10;oWGKdTSWZOQh7POaCPumut2TEbEOsTffg+SJ0+14g18QVj5DEIvZYceWPF4aKOZOISi+i7wTbFyy&#10;b0bjWbUJHDQ/1VFhGjG/TQKhIPXA1XiofVfslamdJV55PJcmbsDm8e58PP1dUvldZJRXyPTOT7sG&#10;MUdewGtdm+CSmuPRZ4mnKfo+QGx1e9Z8fjeUeZWvn+UiDdHMPxuKuQwVh25FwJg1qNB9Pt78aTbe&#10;az8K87fGuIeZ1h9LwDWBk3Bv6DjM27oLB/eE40A067nkNmoBaZFtD0bNw4ELLbfnk8XCx4Xl0vYL&#10;P1uIzjk+sEN5p9zqW7aFUYYXY9+ORcSnRfxWyvW22Ti1ZxWWHziCJ7uzMWHj6Gbv1qggYl7wIlxb&#10;bQxaatXEZHK8x6xY3FaPrZDW3mWrqUh5+RRL+k/HGz+MwvoNi4C9k4CtfYAtAzzqTxqC/G0juB1M&#10;6gds5vmtQ0g83jrQO/9PIearYOvbL3zsO6dv47dEchs1GCd2LUeFH0ehSJWRGLnRjZ9UtXVkBqNt&#10;N8eFY+ien9Bg89f4bMkL6LurLWYfGIWqS95BldWvYzivnc510fRpOIMJO/pi6+E1dux0AeINqceq&#10;/bjYbxje7FwJsSefpIBeRYGiMGl1PmmHBpDnEbxfHP8BSiuKHUefxsu9m6Jo4FQC4jozl93ymXLa&#10;UxORSS1gDI3A1YEDsCDqDUpoUWSdvJ4mdD3mdjszLw3PcNHx5ORp7HrkWRwPaoC8k8dwqN9g7B83&#10;E6kzFuJo6YdxqFo1Ak0y8hYsw85b78SRNj/o0w0Uz03pBMGYcs8guvRjSN60DamrwhF73R1I68Z6&#10;yAZkvZ8fVjz7DPKjnX/TkmVCO2kE4+lIpamP088jNelZ1J0Q5EBRvlJzFQhYSOpQ8l+Jh9q0w95j&#10;5QwU88RTgSKBzMxoA0WVgRqgc3j5e2Rl5mYBKgBFvSvnfoxa/S6uru2Pp35aiT1JrlU5qydK83Y8&#10;ESh+PJj5rSfTOZyCrCU/5BNlvmvNQ681+8wZk0gexsmnS0pXuXgN1YbTqbiammLpgP7YtHEFEDuO&#10;8tmXNKhQvae8bvYd+85dKPK93/dbhY8L36P8+I7/AxnukDaTNg3llqR3bNU+sWrHcBzZvhzf95iA&#10;y/wm2MJ6xUNWuuHKIfNwZe1xCBq2FkeTsuRTzEcmud5/wU7cFjjdqeCNV7ppvikgRepOwPNtRiNi&#10;/RJgF1to/cBmMXAYaRR/eAxppMsYQTF/y3Aj91HK2D+BmNc/SPm8P2+bo/zoUdgfuwLvtBmOIlXH&#10;YHS0CyOximvCx1pnZKeZcrE3ORprji/BntQYHM86hMVHpyPi1HIk5SV51TwH4fGLUHvNhxi/uy8y&#10;8xTjyBeYP42mzolUXF5/BB5s4Y+NJ2lCZ97A2i7hojD6wjsoWAWai89P9QfJtB5pnKTknCfReJE/&#10;G79ebtibzGWtAd1EQscKo4WdKICaNOLq0OFYLFDMLIn0E7chPZ4aHzQ2WSMB1D2irydvTpzAnodf&#10;wKnQZshZsRTRl12P8Lsewpmeg3H6kUdxsGpV8xUifBP23nkvjrd0oKjYxoyDh5FI8Ms44ficMGkS&#10;Dl5/G/Zedi1OTJiMlPB12HHtrThVL4Dfkoh1gfWx7LmnkbfddWz9MqUgL2MEck58RhCqhPAdFfFC&#10;Oz8UpdbrfKVeB4WAXxpywFR8PKAhjp8uQzQmj4xf5LX4RTJAsyUd/oRf0aeVe42Y8we7/dz8J9En&#10;vAGKVm+N138OKwj3Mh7aHv9ax1M+zuTk4T2NZjFrjlvzJbJcAufj3lZhWLzPmxXeklVMkp53nuuR&#10;USdxmf94vNykD3Zunk+AGE1lZiDyCCL5W1XvJa9UbrZqK9K588nRX0G/lLf/TOd7x68pf+sIyq7w&#10;SM944CgSsO4cQ81yLr7tMR7Fak9geS81F1FxzyK+os5ENBq1HmdSXHwJS8oxUR0vwxbvwj1a1Lw+&#10;TTivNTX/EoHxpVbjsG49NZtdM9yPeowUU/PFUB8QGlhyX0gtlP4n0K8Y/duUL7KKMpgVZwhO7AzD&#10;d93GsPKOQ8PZ25HMVthA0VQjreqnjoFfJ1XHbOs0ULX0pXyaz/vQaksdvLm8HBqur4ljGYVn78jH&#10;xuPJuK3hdFJXjN1UB7maQsyEqiSF05lyPqEzIfPNReid+0PkvSMr9xl0CquPS/06U8hkUrIh1ILq&#10;WsRJpgXBwjojQtbgmtARWLLjA9qwNyDl2CNIOkNgwnrmOMNyLkg3UTxxnKD4POJCWyJn1SrsvfFO&#10;RJZ9Fom9BuHUIw9jf83KzPMZZE+dgf3X3YKTLdvyKYFiHnb4BWPO9Tciti+1GJ2LT0b4hx9hTYUK&#10;yEtLQwo1xR0EyTh//jZN8HWB/gTF55AfSY1VSUXC0rHyyI9Ddlwgco7egZy0pzB+81e4IzgQRYPD&#10;+F2a/EI+OU9LDFmKa0N/xICIesjJIiiq0VAjFO/NhSg+G8/+rJboEffl98219Vp4zPefPPMkqo1p&#10;gaJ1+uD70et8XlTm+6yG6DgKTIk6iDvUEUoTz6IDTMNlvmtPxddDl1rvskBQQ0Y1pNImODZAtcGY&#10;+KDvAhSrOQRtR09BVswsyoTklbK6zadpUZERqOi8yS+vnU+O/go6R95+lySH53vHeUmYxK2wxzTH&#10;AQb62DUG+2IW4KueY8nrEeSbq99FmrKBCZ5HQJyEFmM2IjHTyaksliI2m6Jnuujv6BV7cW8QgdGP&#10;BdB0BYo14bYhqc5kvNJyHCI2rAb2TKOKKvOYmSgMhGxp8ojWedbqeJksaHkKke4/99w/hM4CPBkb&#10;ORw5MZMxef4cXFd/LEo3nogoCqrS2enDcnEm8ySOJWv2F6ftuZRrvjFLXh3XULUpB/rhy7VP4b11&#10;ZdFkfXUcz9AsMPYq3YHE3DzUmxGFopX7oebwKtR2bjUhkkDZwlQk5+9yvc42hOzPCqun6eRkvYBO&#10;c2rh0rrtrAF0HS0u+sC0KOtsoQCGrsGVDUZg/PovkZv0FHJOV0J6YhPmdyNznKkvtcqklBd3Cjsf&#10;exonGzUnmKRgZ2AjLHzyNST0ZANDTXFv7epAair2tWyPqCKX4WTbTu45guK2gBBMuu56RPcbYOeQ&#10;lY1FX36Dxd9WtcOM9Ruw49a7kNK3nx7AxrrBWP3UqxRm19PqGiDH8/z848g49RmxkTzLuQcjt32L&#10;G0MaoSgBUGCvkSAukJeNf2gY7uC16Vupmec94IBMI1DiFRLl8VbAyK1P0/szpMbLgrapbRq4ZhdB&#10;zJEncXfDEFwdMh4zD/p6zeVIIR9VGWzhdvctPZZqQbMxrpNFjZaNxFlNoJuAuiPDbPIHfXe+xXly&#10;T3XTG1V0ku97/ifNgToaI+ctIEhMJb9GIte0K5+M+hQBgYpAUud/LRu/oD8iw7+45zw48J/I8vQH&#10;iL+TrzybO8DhkLkDYidgd+xKfPvzGJSoSUBsuJCYxrotl1DQQlxRdyJaTo1EUqYJnyoQeZiPIhlW&#10;lXTkmKg0bvVB3B6s3qyZKMpCKKaeSVaiInWm4sXWo7B2Qxiw2zOlzRdBBjNjudsIilsJitzmC73F&#10;FNMa/0Y6HxN/h/QdrjD1DXx+xzBsi5iJWwNG49aQSVjvA0Vv7K3S+sMr0G5+COYeHofYlC3mM3QG&#10;Je/z6nhmXjpm7R+P71a+jorbyuDDjWXRfH1VguIuu8/kmYKu1Fszmnw9GOX7t8DJhMegdUxkvplw&#10;pUnI5NuihvinwdCR9X6S8rMexKClH+KGoKYsX6d9uBhFdbZJAFnm6mihFlkieBRqDPwIJ05QW4x/&#10;C9mnv6PMLhEckphvL++5Z04j9rEncPDDSgSCdByePgfTnnkd8T0GIf7hJ3CGpm/+jr3Y+d6n2HHL&#10;PcicQs2FSY1M6v6DOEXgSzvqRnbkpyZj+SefYc2XVa2yxg8Zgt1X3YKUae6ZzbVDsfrpV5AXFWtl&#10;YYDi5SMfx5EZ9w3NZ35n3t0Exa9xQ4PGBEAFqIejuL5TJqjCWEIX4w7yYMr6ykSU+zztTkvDSgsX&#10;kc9eb3RhTf2PkFwVvtAeB6zF2NDdhNlRFXFd6M+4JWg0tsZ75q+JoIBRflrWH1Ia+dJwbjSK1qM8&#10;mp9XnWAExcCluLnpAkzyzaxjHMhmQ+ysPq+Nwn5un+vO8qw6AqOmT6UpOd5cQzlbB1Neh1BenRIg&#10;UMzjcf42AYtkt5AM/VV0Hnn7j3S+95yPmP98ab7qz5BvlMrMgeiV+KbHRBSvPYqNoRb4It8UaRA4&#10;H9fUmoD202n5eSq6OvmMhUxF3L7a+rOD9PkX4zYcxt2Np9OUnkuB0fhnaRIUkNoT8XyrMYhYv5TA&#10;OJmZ6E+GisFDyWAyU2QfpIxq3ztXeP/c7Z+5Vvj8b107d2ukluQPkLU4zLtcA3p++1BsXjMNt/uN&#10;wC00YRYd941zlnakBiUP0UkbEBD+OSqsegR1Isujz67mWHx4Kk7n+gbk52N/xmZUWfsW3t1UGpVi&#10;HsZ7Gx9Ao/Xf40iGi/czgVBhMK06cAL3tZmF60MaY9ymigSf+wlEFCoKppu+SpqigPGXAviHSYIt&#10;Ac24DFuOPoUXe7RgRZEvUfGKLGMLVeGx7QsYNc/gRLzWoSp2nfqU77gVWUceQFYSBYrJ6pLLOvIS&#10;k3DwvQ+x65JrcOLb2jhQ4XOsePJ5xPfsh4yHnsTpp15EcvnPcLTEldj+zrvIP3nSHhWweq8oSHkp&#10;yVj/9TfY8vCTiAsKxYH7ymD3RTchcS4bZaZ1BNjlzz5DUIy0Z1V9LTN2cBLppxog5+Rt1DgfxPBN&#10;dQhCrViXBfg+n6K+kd8XvICaYgimbv2EZXCX8UjLJOTYRBA0ecXr/4cxzwJQA0NPsze+J12KxOT3&#10;UW1wbRSr0R9Vx63F6awsl2eWvzTuXAJ7jqclRsYlo1Qbajg0+4s2loa71KIDNLvRNS2Xoe7EDQjb&#10;eRwp/HjJt326HrQ/wJgtx3BTyAyUaTQOK5fPYSM/ivV7IPIj+1FeuVV/gGlaQynDUmzkNpK26MmN&#10;tr+3/1vXzt0KE7RvdI7M/R6d+65z973jfClmJru0ImJGY1/UUnzRfRqK1R5nGrabGo7l7r8E19ad&#10;gG4ztyHDM+SkX+dptifyXdWHpU/+sQCyyFLNW+w1tHZx0uajKNWIpnQ9L4qemoP5M+pMwfM/jMZK&#10;9WTtpikt/5vMTfNFyHnrkRhMwLRt4f1zt3/mWuHzv3Xt3C1bvz9GesY5ba3zSIUSNRiHt83F5z/P&#10;QMmaw1F/0gbPQCOHVIm5yUIy+u1vjfIRpVBhM0FvXTl8Gf4cWm+ph5j49bw3HuN3dcdHG57A+9sf&#10;RPno+1FhfSmM3tsbGXnOxW5xjwJGbjRQsPwgmnXftEDrBf7IyH6+AABNU7EeTZLOmaDp3DlUSDh/&#10;RSagfD69CBIzSqPikCa0ChZ4ICjtiVs1gr6ZuGViBk7BS53qIvo0gSP9cuQdvxjZyd1chpnMm+Dt&#10;nBk1GZFX3IjTRUrgeJEiiHjoEZzp1RcZZR7DsSLFie1FsZ/XtgUGIy/HddS42W5Y//QSXx1MTcem&#10;b6pgB+89VaQYdmrkyqffI/uEa2xW16yDRY8+xvLyjSDyHrUXnkHaqc7k15NITXgYLWc2xGVBgxwY&#10;NqZw2IQKBEWZ0AFz8N6AAESeeQx5mZcVaHem1fm0vPP2+pPO5XuhewwUpdWr99nrINMKhlGnvsML&#10;P7VHkcqDMZQyZol5lrascd8ag+u4wm88koirQmn+hqpzYBWKh2raMO43pqDLnK41G/9usQQvdwlD&#10;wKRNOJTig0ZTO9Fq+kZaHf1Que9MnNqzjnV6NLCJ9XqTep/lApM2Ju1QMqt6T/LJrk+GCsvTufu/&#10;de3cbcE7zyd3v0Pnvuvcfd+xTG2Z/rEjsTNmMT77eTxxioAYqjrNslaDH7gY19SfjG7zY+CzmF1o&#10;nc8Pqz3raFFpuPnuDDHtBlcgStO3HsF9jaZAs9eqQtmAcwlKvSl4gcC4et1qAiPNGZnSm9jyyK8o&#10;VZb2vToqHDM8htjHFDpXcO08537rWuHzv3XtF+cEcn+G+Ixpuq5yyBmdvm8pusygAH3bCx/0CfNA&#10;kUlsMlblY92Zxai15n28v5Gm8fbSeJ/A98H6Mmiw7mua3AvQY2NLfLTuaVvLpfy6Umi0+RscTtut&#10;h43zuRqapnexsHJIbRdux6V1BtvC8rtOPkvkdeazBQJbJ4CI+1obWWsiZ1DgRJkeaVF4n+D+ikq4&#10;DhoKe3rqv/DJwAa0COSr8jpbDBSpQam81dGiYYABU5kXf+xI+MzM+dzjpNSfXYbtv0DNCWLKoeMI&#10;r/ApNl10JaKuvQVR1PISw5bi6KdfY88jT+HoK2/hcFATpO0+YM/Kn6iheTowL45n0uRlZmNLs7aI&#10;fPgpHHr6ReyuXBNnVqxyF8mstR1+xNJvv0Xerp12So+6mpuFrJSVSD7Ma2eux6GT5fC6pknzo9Vj&#10;HUqsv/aNpFAe15+H4Bl+FJQ7DMjMvWCNjwM2x3Np5tyey8vCPPdRwfrU8vl65revxzrvcgxa+T6u&#10;rNsJD/wwG2uO+NYT5yWSdjTcUaKqxdzbzY3ERcHzWQbLXG+pVqyTkFMOzfzXlGFBPK6zAJdSA1oQ&#10;5WJpxQmxMXhmFBvXnvDrMxRp+6nEbGa9FigaCDr5cL44haJx3yJKJL+8dj65Onf/t679ans+Wfsj&#10;dM67zt33jg3YYydi744l+LL7KOLVWPLKNSTWKRW0EFf7j0fXsBhf9bJ6J5abhWGgqPjYfM2naCVh&#10;haKKrRppoOhql6XZUYdQWhqj5mtTK2VOeFJdaowtxxEYlwO7qDEyYwLEPAvRkVorcPknkMzhP0K8&#10;l8DtTGh9g54dgtx9CzB02iRcUbkrnuu2BPtTXde98cljZg7SsfDoFFQOfwvvrX0QFbaVwwcEx9c3&#10;3INBh7pi0enZ+GbDy3gv/AGEbPoam1NdjOKJlMM4InCUuWRS7cpDY13vbTQVl9bvhNnb3+Plq5yA&#10;SrBMQGnWJVyM46dvROzJB0iPIPbEo4g9/hh2HyuNU3G38v7LTRCdYDshlWCboGqReIJiWvJd+LxP&#10;KMtWGqIXliPfVUNXzoqJMyAJnI3H27XGmoNfERSvRvax+6kpUutgclVIPMn0RJGv3rkbB0aMwYlp&#10;s5F7+gzyszKQGhWF1E0bkbmL35vt1Tt9r5bi5Fb/7PPJCqc55yJt70GkbFiPtG1bkJ+uSE5VTfE8&#10;F8kHDyAhdjuQmsj71dHAN9hrTyH5TGekMI8CqF3Hy6FM2x8J7BrJwm/zxWHa2GFNGbYQTafUYZ7c&#10;ioXnrsBnvFZD4uOj8bI4MpOvweETd5LfD2Pn8SdIT2LnsUdw5OTdyEi88uzzKgNpmzTHM7PuQoOp&#10;1ai99UeNsREFoTj8IPftVqfEyzwcycnF8+01hd8cFGderSzkE1N5UDHR8rTFQ+VjpCwGL8L1IVOx&#10;dMfZCVQ3HonDI+3n4Wq/4Rg0fRyyFVJnpuYQ5ESORFbUSORGer44izsWOMptJI2xsPz8lXQ+ufst&#10;0v0Cbd+zwhQH6GffJwuVFDMZ+7evxOc9xqF47dEoJi2afLEyDqCGGDAFPZdGWy1V0hh9q2P8b9ax&#10;5E91l/XKFq4qSFaj7A7bVSH5sDEscj8eajyBwjPHFYLPzKo7FS+0noC1a6kxkumG4obwXqYtiFLH&#10;ZLRaKX2YxQ/puuvMsA6Ngo/8u0n5VT7la1G+eLx9LKLWTsNLbUbj4lpj8fNyN4JCU1QZknk9fdRP&#10;sOzITLTbWA+V17+G92giv77mbow62AuHc/fAb10lNFj7LaJS1pHDmjg1A5Oih2Hs7gFI1bKoYrZN&#10;o0UlMC0d3w4mn6v3xNcDv8Ox1DeolVxCIaNyL82DQpafdSMmbHoNz/74GR5o2xKlO3ZEqXYdUbZ5&#10;TbSbUQlZmS/Y/fnqnNH9es5i7byF3Xk+M/0O1B4VhKL12eB5s267ySD42wpdULS/gDJkOa4NGYye&#10;i74lOP2L73oTWUkUMq9SuQom/UbWRoEuXSid75yXVO08sipoxD+ej7VwcnMuqvL6aiaTNSgCSu7b&#10;6aNIT26FtJN3OVA89hjKttfsOAJEN92WW4+G36kF8OtPRaPJ31ImbiAgukbDeosFZDShzw6l1Dld&#10;5/n0K7Ej/h182vM9PNS8Gcq2644y7X5G6aahqDukPA6feZL8VePDew1ESTm3YsW+D1GqqR+BahJG&#10;b/C0Oi/fyrpNiuG5VMZvj8ctzch/mn0uvzIDWRYsp2INltvEzxZgr7KqOwlfDl+NOAUdOyZg1rZ9&#10;uKjGMDzYfCz2RC0Aoj35Yz1XLLGz6Hz1vjDY/EPk0XrCqWhZf4XyJACUyU/wtrwLS+RDHI9928Px&#10;ZbepKFpnNPmjsfvkW1OWb8B8XOc/Eb3DtpvOoSRcO1/N8krATQhRkArdaaDIrVjsO71w+yHc33iq&#10;AaNarRKmRRCJ60zGiy3V+ULTZs9kZrSPc9gaw1UI+qgRRtZ5YR+m6ywY9ViTzsuUv4Okiovhqhge&#10;oIOFkr57Fr7oMZGmyEi0pEkjnni6DRlFMOAJ6UgS2PjcQ1hxchamHhyGSfuGISZxG9Lzk7Hq5HzE&#10;Jsn/5Ti6K3ED6iyvhDoRn+JwprdsKEHR576YHHkQl9QZgH+37ICFe6oTFKl9CBR92krO7QjbXR13&#10;BTdEkVo0DYPXEbwoNPVm4KG2XbF+38dE6osdMFo4CDVMhfB4PdkGrBm3Ydj6mhS+Lnx2ActTQ58E&#10;HqxQNsmA/FcUxgbSqGbAb2x15GbciVxpQyfaIS/nmKtK/CQHaGpQFc8ggPQlXeR38SZ9WsF4ad6h&#10;PTup66bt6Zw94d5nNVDXta9zzr3jHXKfb/EuWyNuP3oY6UntkXb0eX7j9eJJeqcAALbOSURBVDhw&#10;4nE82q6zjVoR6NskreZbJJg0nI9rGvZG72WfsgCvNU1RoGeNiMxmM4HV4eJpjtIgpU1m3YKfV9TG&#10;ZSH9aJYLuKhlB21kIzYQX/X9FqdTNSejB4oeMKall0bjeY1QtHo3PEMN8EiqAz+bPzKPYM9vyTXe&#10;5SKHDW398SxPua2oGZrW3kjzJWrqqxUESZrRkj+BugCy1hh0mO2mcxM3ssiHTiv3oyTPv9JqKE5E&#10;zrR67APF/wlS5wllUVEt6gQy0N5MS1QKlh33BXaOxt7tK/B1t/Eoym/VYl5ulBJxyX8RrvUbh37L&#10;owrqi+qZGm2rd7+RWFqFku7zkW+Xf1wPtUsLY4/gvuY0pWtPRQn15Jl/hoVTdzJeIDBuWL+QwDiF&#10;GVbPlpCeheD5B3K2jfYQX0g/mGCoD3ThAOdlyn+dmE+BucwJ02bdyBZE0oSOnYiWw6fhsuqj8Ea3&#10;RdhzxvVCm4CSORJGtUQ+Pv0q6aZCSeb2oF3tUX5NKXy/4TVEpW1ybNdtnoZ0JDUD7w8kj7/7GW3n&#10;1KMg3mPCVQCKaVfi6IkX8VXPOtT0FlE4thDIJPgUovqT0GFOFWRl8BnTEL1nJKDSgLQv4c64GWuO&#10;fYWybetTsDW21tNCfMHNFDw3mwyFvn4Yao8PQE7mjbbIfcrRl5GZMZY5lW9Us0anuUqjb9DWiAfa&#10;SpETeYcGjEa6mcDnM19UYXmDD+jsXpGOdcBUcE77PHCslWGknmwFwy9Fdkoock99REB7Ghv3vYHS&#10;bbpRa1CvM8Fdo0KsN5Lf6D8Zz3dqjfXHvmb2LzO+mE/RXA3aksyElm9QPON+8uU4ceopvNOtgZlm&#10;RZquIWjx3SHrcV2jvhi++iM2HPfyPmmZTsNE+iXYffJlPN6+JYpUGYqeK6LNZ6isCwwF9m6ff5g2&#10;7DuEsk3HskwWskzX8v0afjmf20UsG8VaKv9qwLhlHh7ssAQRx7x4R6ZjSRl4rtNiXFxzBDrOXI7U&#10;mNmszz5N8H+DZMbnbR3pYYaTR53L1cgVDSneNQa7dizDlz0IiLUVh0gZoPVaVO6FevNxQ/3xGLLc&#10;N6ac9YTWhG9Ziz8IioWrmlptPqYWzDvjVE/3ogWxB2kmTKKGONNpE82ZEbW6tSbiqVbjvc4XxTEq&#10;hpEAaGowAWbLaH6UhgXyowuZ0D4AKsyQv4sE0Oa4NVVdBcKC2cYC2DEGa7euRamgwbiy7igs2+1i&#10;6WRCW6NBJknA1WH1i6TzuqiOBE/pUdp6JgI1176Ldzf/C19seBbj9g8iTGY4wbd7HK97rNxHIB6N&#10;Nzv6IfbIK6YtmlnnmXPIux79V3yKkv4UoJB1bvLMZgTGwNl4oo0/thz7jFhzo7tX2qI0HwGiBF1h&#10;Ptk3Y/WxL/BQG4GifMbSohTLpxmpFbeoCQjY+kqz8luM2hOCad3dyecvQcrJckhLqIe0+P7cn43M&#10;RGrQOaf5vWn8DlES98/wUxTbqRBj9aurMXFrNDswlNZn+rZt7bvtQPsCujQeKprW9yyP8zPIc20T&#10;SfyN3ERkp+5E0ukZSIkfjLSk1kg/8ylyzryOpKSK+HH2x7g8tKsDRIG7TFACorTFEvXHoPzPdbE/&#10;hVp1yqWuoTCT2esg0bH1PJd0x+Rjfu7T6BNWFdcGtuN7yBuZaQJavxUE347YcfxZ8rUk8m26MT5H&#10;fmdnlUH/pZ/hijpt8Gib+dh+JsW+1hYws29lkrxxVzWo04LtuIiaT9EQNooak64GSspHEwGwTOhV&#10;ViY2MQQB4I2flxhXjX9MO+JScU+z2bi2ag/MXbMc+buoKZocnr/e/zPJG2Vj1hvxwcMJU6JoMu/Z&#10;sRwVe06jyTyWdXUhilOTlgZdpP5i3Og/AUNWbHOixCRtXB0rgkM1vR7Hz5vOLoZvf/UKR6YBsYT0&#10;MiUVlmvV3c8sjj2Eh5qPZwams6CYEQX5Sp03jXEU1qxd6YCxYGIIfaTPTNbHyamr8yLt/xNAUVot&#10;82OgqGO1VNIW+wHbR+BQZBjeaNIbxeuMRvcVe43JqsLmT2M6nnwYKw4sxKH0fazsropa0mVRrlCR&#10;GmDWYTTdXBMfrC+LCjvK4KOIJ9B7WwekUsiVnGA4Pu+Kz8LT7cNwceUm6LakOjKy7jNNL88mGSCw&#10;ZRTD1rh38Vz3VhTKySwDOeBZDo2WoFjQMNSZFIwzKU/xmUso6DIJHRV0JBAwww99gYdbaZp+gqKN&#10;rWV5WjiOSJ0SMkkIKNQUa40NQUbKo8hNfAvZOb2RnRmGzORNSDu1CXEH5uLUkdFIOjMGSfHjbBt/&#10;YiiSj09GTspS5GTNRU72LGSTsrLm8ziS1cnTuD2ypNY8ex+BhM9kzyDN4b3zkJ2+CKkn5+DM0YlI&#10;OTMaqWcGczsU8cfH4NSBmUg+uRYZyeuRkbaa2uwkZCW9jeNpb6Pq8C9RrH53foNMZpJNkyYecRs4&#10;goBSGbuTPiCPqCmqobDJN9xkEKYdGgkYSyA/8wasPvQ+Hu9EfgdSMVAjJIUgdAVK+vVByOwApGSW&#10;In7zGSsjPscyij39Jl7r0QDFKvdGu4V7rHStMTBzWY2Ckzmlw0mZeL4zFY36c01rd2XhylTxikWC&#10;+XtqpGQmNgjD1SHT0HOdFtIXB9XI5NFK2IwSVFLKdxiGvRsmsv5KGflnKB5/jJRXTzkpwAtu5een&#10;1bYrZjU+7SnFTL3M1Nbl+xZ/CIg31Z+Agau3G4+VFHYjGVVURyG95DfT74Ci57vhy3xCb6nQ/rI9&#10;R1G6BQVRK4jRbCumCqIp0etNIjCOpMa4FNgrXwaBUd3+hvj6uEFmWlunTAEwno8x/20SKFIrVDiR&#10;qew077fRdN7GPNOMztw+Cz9Pm4ciNYbhla7zcCrVB3xqeyhTufEYHtMbQUuqYMKxAVh5YhY1wnCk&#10;IJ4c1T3ZLJgszDk+AZXWP44Posvi/egy+HTDM5h7ZCILTNoU4ZB8l6ioTKSFdliwAyVqDsLjHYIR&#10;E/8yhexyaiEXUQNxY2kzcx/Bj3Mr4vKgn6ktrkEJCntRaUOhy3BDSBuMWvMlX/uggakBIcni7yS4&#10;mddj04GKeLxFdQo5GzjF8JlWQtIY6MZh1mNrGlZQGF5oXxdrY16hZvYZctIGUGuSeaIez1jk5i4i&#10;2JFfuUOQkzOdtIyguQwZp5cg+cQiguQMpCZNQ2LCeMTFTUTi8RVIPBaBlIQIZKSuRXrqaqQmRyDx&#10;5DrEH1mO+JPTDVhTEibbswkn5hF8V/K3V7F9WUSairzcUcjJHs7f0hyLmi7rEGkXctMmIC/xSZxI&#10;fwnVhlfBJXV6U5sQgFFwbJQOAbHxen4zNcUeH+NA4mvUwF1HlgNAT6Mmn6xjRZReHMczX8OXQ75C&#10;Ef9+fI94RXBSB5X/UjxOzXz1AZZPznWuAZLpzDLKy74NA8I/R7Fa7amRz8Y2z/VinWpsKAVizqRz&#10;VsbIdftxddAcgp+LAHDDLtkwBs3Eoz/Ox60aB117KvNO07ruLNwdNBybTvsmhchHAunzYSz/L4eh&#10;5dgZVE4IigUN/f8KURZ98ZPbZErL6iTFTMPe6BX4shvBUHGINs0d+dOUZRtIkzlgMoasiSUHHKIZ&#10;GYa5xsf9+/30m6B4lnjee4s2WmhJiKsrSkv2esDoG4YkAVKlo9bybKvRWLGWwKix0hYH5bQwgWHu&#10;thGkUZ6/4J/Uggmgne9CveUaVJ4TKbDktdjxmLdsJq6sPxC3N52B2QXr9LJCWyufiwUHJ+OjJc/h&#10;/Y3l8En446izvjy6xTbCxD2DkJRzAnE5+9FifQ18uKkcKkY/jPe3lkG1LW9jX7pvTkCajIUaJKWY&#10;+GQ8SWEoUacD2i/+BGmZ5Sik0kKk0VDwUi/D9kMv4JHOLQhcC1CigetIKCqNKGA8Xu3UAhuPVGKh&#10;3eQJvQPEHFJ+1lU4fOp5fNOvMp+loIXKVGMFk1uElc18WaaVEBTZEt/gH4Dhqz9FdsbjyD5aDjmn&#10;q1FzbID0pBBkJQdRUwtEanxrZKdMJjs00WkM680OfssOatYxJHUoHeO5OOTlHCFIzkFKYk9qd31J&#10;fXjcF8nxE5GVIX7IT3nEnsnL1USymvhB/kuFMG1FTvpc3tsTqYmNmYcAZCSFkpoiK6EO8/YkNb5r&#10;EJf+FjXFeihZexgFaB2/gVpXiASIwFJ/Mi6r1wldZlVEWuqDyE91YUoFvlcBmw8UU4vS4C+DXmtq&#10;4oZG1DpD5rHBIJ/lv9UEE/XHo/HUKtRwb3eA6OuY0Yp9J97GG91qoWiNgWi10PkSnTARBEkuPMRJ&#10;1LHMHLzTk8Bdmw1UU75fioa0oIDZeKjVbCw9EIcZMYfQamksnu66BNfVHYsGE1YjIVNDL1xauPc4&#10;/tVsupmQoxYuYhsx4X8QFEWSQ3W0yKVFudw5Cbsjl+KLrhNwkYbu2VhwDShhPfefi2uDJmBouOqb&#10;Y6/BX4ESR15TruSu+U+JpXZu0kv0oI+8l3KjI9eu0TbnsUgpbNdhlGtKYKw91zmBpWVonGH9GQTG&#10;8VgesYwFw9aKwJi/eTDyaEbnbh1NUizgPywkx8JwRrEwaG5s0uQWw5BjAaIExiia0LGL8XX/CSjy&#10;dV80mEXzT0mMMQ95PuKzjqBtbH28sfFefBhVChW3lsP762gir3gKfWPbYGtaGJpEfIuPN2jNlodQ&#10;adVj6LOrFdLyEsjPNJxMPmDOYAGifE0+db9f+D5cWm8U7mvWBMt3f0gN7wrgDEFRM7kkFEEWgbLt&#10;krq4zP8nFA2SeUhQlK9LrWi9oXi1WyiB8RMW2nUm9NIUc0xbLEZgvBl9l32DkiFTrLNA5WcaIoW9&#10;mM+MVgwjNcgbgpuy4n2PnOwyFPqLkH3mOqSfuQnZp29GLik77nZknvw3suIImvGvIIsaWFbiq8hO&#10;fgvJp95B0gk/aphDkUvzNjd7DIGxP3KzeiM3g/UhcwzNZO7n9uD5kTw/mTQc6aebIPV4JeQkvIkc&#10;mu1ZFg7Ed8c/gdRT9yGdv5ml3z7NfJy6BblxN5A3F0NB5sdSyuOrgfVQpFovAuEC1slpuNx/DJ7q&#10;2BFv9/THt30rIGY/ATSd/DSXgrRvpyWKR+ZTTCGP+L2D19XC7Y3bsPGYY0BoU9pLs/abhodbN8Oa&#10;g9TIsy43LdOWLyAo5mbdheYza6FYzU54pP00RJ4qNKGIQrnka1YBe6nnql24WG4MyZHeL+1WPc9+&#10;U9FgqqZqc0n1YldCMiIOnsLpLKdh+qS1y+JYaokD8Hbb0di9Yy0QLdP5fw8Uc7eNNPkzDTF2LGK2&#10;02TuPpVW01gUDVloDbZFRvgvwI2B46ghRvvQijJEbli8p5upynjjRNTR76TfAMVzybfLFo0FqdAJ&#10;CazNkuxdX7brOMo1U6/0NJdZxU5Ja6xDjbHFCCxfu8RpjGaaqgWg+ayCso6NXzPk7yPFcil0SHGK&#10;NJ+ZN/WSOy13BLL3L8JPI4fiou960YRegl0naLaQBdYpZa1QPiISF6F6eHkbufJ+pIK4y9gIl4/C&#10;H8P8U2Mwlab1RxseRvm1ZdA0ohr2JQpcc3EqZx+GreuNHae99TX4Xtc/mac5rvFub7aMVfqg+qAv&#10;kZj8qGmIeb7hZ+lXMy8vonzXuhR8hXH4eiwJkAK2+iMJjP6IOEpgzP8X73caUL6EPvsyjFxdieA5&#10;keaYwnr4jK33HUGtUdqVemvla1zFytcCY9ZXpjyXLtCqzMwU6V3KizQkgYo0UhGPtc2NL0LQuhFZ&#10;J8sROJ9CZhzp9JNIOf4CUo+8j7RjFZBy4lWk8Xz6yad5zzO26FT2ydsJdNSMz/C3+I48/o6FzOj3&#10;Rfo9AZry4P2209JKYsv+sqjR50nUH/0lms+rgSbTv0T3uV9h+b7vsD/lS5wiwObEU4Pm/aYRym9I&#10;ULM8y72QcRUys15mQ1AFdzZsRY1tFnki7VDTqrHBabiCDVE/tJ/+EVLTyzJPfN7nr826Aat3voIH&#10;mzdAiWoj0WOZytkz3yg7MukkvCasTFvjkvFYJwJ34Fzjv0JvbAq/wDDc32IGNp9xgOoeECw6MFQy&#10;9zbTsdQMvNl1KS6uPgLdRo9FVsxc1t1/2mCKP0LDTXkyX+LOCdgRswqVuk4ivlD5kqZv7g/Wa7/F&#10;NJnHY1i4N32cE0b+F0PkspJLSt1ZHtt89DuJJfcnkoTeWjf+WG42C0KFqoJxv7J01xGUaq4hgdOJ&#10;4EsokAuZeQpyval4ouUYLIsIQ/6emSx9+Qf6EHgUmCl/gQDyn1FoBoLSCg2wqdnK3DdTmsfSImOm&#10;YuOa2Xi00QiUqDISY7bKh6XqqQhFNRIshrw0rIybi9aRdfD5mlfw/upH8AEB8IMlZTFqe09EJYej&#10;+qp3ERTxNWJTfGtzACvOzED1pZUwcudAvk1mNP+b0DhonBp9EFfUG4Eb/RpiamQt5Ofc43yDPmDI&#10;uQET1n6G6wLbo0iwpgBbY71xxUIFaqxEgUNpcjXB8LUVcSrlaWb6DgdimSUxf/2TeLp9IB7t1B13&#10;t+qO4vW6omidn1GyTn8UDWBlVAB3w424PKAnui0PRHpWWQdIBoLynbmebRtT7YGkDUvUPT6Q0r12&#10;P8+b304kACqG3BQFSJck4KnXlsRr+QJ8hcB4gFcAvnpe79O+3mf3Oc3M7uNv6t58mryHTtyC9TvL&#10;ID31HjKTGmT+NZQRassZV/NejfiRZneRaxx8edQ2g/nJfxCRR8qj0dSauLVJB2qIk81Uc2AlDZo8&#10;ZWPzepdQ7D/9GvlYArl81kKm0koiPudd1NJs39+1w6ud5+OAb5EuFqbiEm1QrSegEt9a49mQUVZs&#10;nSTrLOP7G1ATqjMboTO2IFUxrLzPzG3WEIGqBa3zJS5SJB8zrI6MxR2BI7B13SzW19G0eP7XANEj&#10;ydyuyYiNWoIPu6nvgvXQNGfyRPXRfyFuCJyIIat9gMik0C6voXEcUeNB7roTjtyf30wsvV8m33Pn&#10;e8whrQogg6QJVp0pLUjwPSFT+sEWCvCeycIlICrOTYVbdwqeIjAuWkNTeudUfvQAm9Mtmya0G2ss&#10;YuGZFlmIMQIoHxU+f4HIAspJZi5bj5d8jARDheYIHLcNR1rMPFTrO4Mm2ShUnbgJSTlivPji2gwH&#10;jbmIyzyKmXvGoPe2tugb0w79o9phEkH2YGosVh1dgJhTZxcXymKL1nNPK7y16j4Ebv0Ee9LOLiGq&#10;9ypprsVPB7JSVB+DV7o3x47jr1AQrzFBNK2PpvCZ1CdpZn2NksH9TYuxThOStBpNJFAkcBquDuqB&#10;aqOCsHrv+9SC7uU7rqU5egsOnrgH+888ijnb3kHImE9Qd8T31LDq4aVuLVE8eAifnYwSdX/GJ31r&#10;4fDpcqZtGkAJgDyAM6AiMP4CEA3g5P9UeIp6dYsRCAWiZ58v0Dp1ruA93jl1VvCZXO67JUMVHnMR&#10;yQNCe8Yje4b36B06pjZts5dTgzv3PuXP8imNUM8JfNOvpAzdgrjERzAm4js837E9StQfTu1kNoor&#10;kF29+mrwxdegubinWUNM21IBOZn3eEDM99DczkkrhUHLvsY1DXrh8rrjMGi1G59tVSNHQqv1fSQ3&#10;rnBXHjiBO5tQw/cP86IHPEvLfw7KtJ2D9Sd9cy6qksm1wteQrH44wUQawfLTQUtQpPIgfNlrMo5E&#10;ERSjJE//a6azZI8UMwkx25bhky5jUKSW4hAXk/+a8k18mYubAsdg6KptxgNx0Q0KcP54yaFd0MbO&#10;e7yyf5JXT6jOk1iCfyLZW/XHAwGd01Y/6v2w0vKdh/FEM/UOTbfWzsbRao6+upPxZLPRWLBKY6UV&#10;rjOEoDgKOSRNfGmM8I2fFjAZg1SgAiaZr7pOgDK/37mM/KtI7/YFlBMUzQeqSTnHOqDc1Bv5zPu4&#10;Fetwbe3huC1kEtYe0fyJTF5NNe3O44b6FTPyUmxES3p+EtJzkwl/qeSg/B1MdlsuNicsQ+2N7+Ht&#10;LXfh44hHsPKEW7HOylblpx2mbXFpKNuWrWS1Lmg5rw7S814wQBGYmIaSdTX2JX+ASkMaoHjgYNcg&#10;sSKVsNhDViaZwaHLUdxvAB5q3Qh+k/2wcFd1muNP8u2XkAg22TcjNeMpJGe9hDPZb2DdwbcwbOX7&#10;GLTqU/Rb8R06TXoEh45eS22Iv0eAMVATKBrwCRCLI4fgpeGFNglu4iUExYu57wMr3kvtUCaqrams&#10;8wWAJXD1htnZe4ubFpmr9+nYSPcQaHmftEytjOcAVuc9MBTZOd3v+GO/L81TWqHeo44mgVgm85h3&#10;CTIybsLuhPIYEl4Hn/YJwS3BNJf92cA3iDA+llBQuzUyK1E0eCFuDW2HPmuqsnzL8T1uXWj7vcwr&#10;EHPmCzzTnlpi5WEInR1jgGVlrY2BmouZU9oTn4Rn282kljibv+NiQ4tLXkJpBvtNxQ8LN9t9ZiOb&#10;+8pJoFUJ9wpLaw6fxr9+mIkrqvfC+HnzaJUtQr56cC36Q0Bzbl3/75NTNrhvcqyti0W0fgXDALmv&#10;KOu7xiMqcjkqdh5nE+QWabAARZos9JYknY+bA0Zj5Gq3oqSSRMSgiQyxf4X48utkd7vd8ySW4P9j&#10;0js9sk4BFrQKSWaA0prdh/Bgc6q8dWYZupfQkpJq/epNx+NNR2HhMs0C7IYe2RhMMiOP6rLPpM4t&#10;rK2ZH1LXfsngC0n2WxbsOph5GYWsrWMJjswDzX4Fju7eFoZ32rAFqzwafhNWWyW1pEqvBsKA0ceN&#10;XydWbcNQpdT80+gSHYyKEeXwftQD+Jim7MpT8+yazCvzUBSSgC5hO3FJtcG4rXFTjF3/PnIzbvM0&#10;HZJAKvseLN7+IR5q6o8iAdNYmagpaliYAlsby1cowSYFseUNmIz7m7RF9aGfYcLmd2zZ0yOJ7yIr&#10;72Xk5j1F6budhUotK5eAk8tt3k1Ijb8e2Yrn837PBz7yxRkJ8JgfZ9ZLq7uYW09T8z3jM4sFYjon&#10;4BIZYFKbNKDXdTfEzgGiB3o8b40A9/N4r4DR+fF0v/cbvt/RcwI+AXgBXY7crNLIyHmaWv4riDz6&#10;BuZsfxtdllakKVwZN4YMYAOuEUIEJmmHTTTEjpq2N4pEw+pK1BuM2kO/xKlk8iiNgK/fkeaacg1O&#10;xD+G2uO+p3bTCQ80m4Ctp5zZrIlMJayOnD2hetN56XbKicxmyof8ZCQLmA8Oww0tF2P8PvXCe0lT&#10;rXnP6j22w3qh3TZLo2iqD0KlrhNxKmohtcQJJkN5Fg73TwFFyfHZvJicebKuiSrs/K5piNy8EB92&#10;pHZYd6LxW5NfWFRLwHxcHzgeI9acNZnNjeAY8ZckluT/Y1Ip+EgbbnMp5dnMm8kv0/K9x1C69WwC&#10;4WxWKlYyX5B3vUl4vPlozF9CYJQp7cUuChxzrfAIRgJLbjUFmYba2fhHa1F4/QIWsBWOvV8tmQpp&#10;kOUpZ9so+30X2tCfzftE/Dx1BorWGIG7Wk7CysNusSVLYgD5kZIej40Hl+FExj5qiSmEyLNzohQw&#10;jts1xxahSvg7+HBLOXwQVcamGFt1kpXal8hcJ1Cq/HlIyM5G/SmbUaRqD7zUvgZitDhTwQwvJGpq&#10;uTSLh62pjtsa/EDwm2Qau6YA07jf4g3WUBshSBIg1cNsnQfBI3Fpg764o0l3fDuyI5rPqIMfpnyG&#10;2RvfxMmkJ5CQ8m/EJ9yDxMR/IyedJncGwVKUfjc1oztIlzrAETh4/jkzTX2+Rg+kDPh07Jv6TFtp&#10;fQRBaYem7ep5D9wc2Hj7IpuX0IFfwRRferdIIJwp85e8oLaLzNuRl34X0pL/xbyXwemEB3A6rQyi&#10;4p5Hv7B30WrqN2g4IwAv9WyHq0J74OJgaiQBBCcLjtbIF/JGwyZ9lo6WQlWIjN9gvN69EbYce588&#10;uNzya2OjZTbnPoVeK6rjolqhuKnhOMyI8VaANFlhxTCf/FnzbUjELtxkoVCUD41jtt8U+BIU5e4I&#10;WYCnu4fZfUkK4VHiy2zaK77C3stasTspDU91mY9LWR+7TJ5rvjiTKcpNjoHOhbSu/jgJFPO2aYiv&#10;U4Y0+7cUIaf8DCAeTMbGjctQvuM4FNX0X+J9Y439pnWkwGyWz/CIs8u3WoeKJtE4q5b8nxNr0Z9L&#10;PlEuSDzhNCMVFPGAxzIMtVVauv8EyrVynS+Ku7IC54dqdp2Hm4zBlLClyJMpHenzJRKQbP0Xpxm6&#10;YXfqiVIIj4YJioG6fuGA0b1b4HeWlBc3qYXAkoUXOQA7IxfhxfYUpO8GosUCN0mE8cOb6SY5IxED&#10;NnRAw7XfoNW2WphwrC+2pqxGTMJGHE1XD7PmzUtHzy1tUCHiUVTcXhbvby2NT9Y9h/A4N7t0erZC&#10;cVngeqXMLq/wNx1Pwn1N2YpW64m64xvgZIpm0bnaAYgorRiyc57EEALjzY3aOGGXg1qzrTSUicZt&#10;KEGSoFi0qddYaW6+YJknY1Ay4Gdc5tcRD7Rsj9d/boO3ezXFaz0a4aN+fuiyLABz9tTC0n3fYenO&#10;yli58wscjHuM9fJGFv4VzIcAkhqiJkSQxmfgSOCgxmYdQ96xmbxefk2zJPnA05nRMr259UBWpq75&#10;FXVfGq+l8/2ZMvf5ezlXIj3tTmw68jwW7f0Ui/d8iTDmb0K0PwInBeCdbo3wZveWeKvPD3iqezvc&#10;2LAtLqnfCRfX72lLvFqPe2g4eRTu4jvlh1VYkxoPaSoK0A4l/+qNwktdG2LDoY/5u3e5vAoUBci4&#10;Dat4vlyHdijy/RDUGbf+rK1gCMZG0ci5TjYfOYOyTfjbdak4CHybSPjl/yUAGygSgKWt+s3EZf6T&#10;qX2uIaAnIJXgaKOpBIx8j2rEgPV7ULzqUDzdZCQ2bV5tI1jy1VHIeuvk6h9AptAIqDVTfyHfvS2N&#10;LEAcg9UbluD1jmzE6xEQbQIM8r6BAHEZbqk/ESPDHSBKHHzyJqtL/Rt/VVJJ/qn0q5/mCQeK2nWZ&#10;swHudqe7exk1xoeoTdnIF/m0LLiYFY+FXYaFOGHxfGTsm29xgNhIwBMobpIP0WluDpjERIXKKAhc&#10;dB6m/yUknwa33kw+Bb6PTTKdZUozH9sEztRcd81G3wmTcXn10Xiw1XxsiXfjWeVH9JnGK6nxfbbi&#10;Gby58Q58uvkJVAt/D7WXV0LLTdWx5OQkxOXsQffIFvhg/UN4f/sD+GDtg2i1vS6O5ezju7KxbM9s&#10;LNk7F1n5qWRnHt/rJiBVmrJlH24LmYES1X9E4MRqOJn6NIGCYCHQkLBym5XzOAZEKJxEs2vTlFaL&#10;K2Ej2Yp9pjFKi1enmMCS5SMSgEq7tEBnCqYmPgjkPQEzcE3DAbi7eXPc19wPDzQOQNnGtfH1gGro&#10;uqQGei/5DGPD30ds3JdISn8F+enU2DK0AJQHhAJJ7cvEVvyfT+vzrvvyruv5vF7YJDYQtUldr0Bm&#10;RmmcyiyPZfs/Qt+w99BveVW0meOPl36sin83rotSTZi3ZkG4rVkHXBQy0vxQmjpMI0+KBAsAyQd+&#10;Z9FQkcJfxI8lBEB1SPE+8YdUzCiCz0SgaO3heLNzANYd/pJIRO1YYEiyfOdei4iDb+KVztVRpEpv&#10;lP95OfYUCqFxI8Q036QDxPjMLFQeRf7XoUxIFhprvsTVKBGq3m39tnzxPG8+YTZWGgNdczReaT0S&#10;O4565rR6WllLDmRl4+kfqXRUGYq2I6YgJUayNNJNwGp1mPJjMz4Vrud/E1GmnTwLrAmKkjcLzJ6I&#10;8LUL8eaPBEM/KlGNWdds2jrWv/oLcRsbhdFrFbjvUk4B5rAd5h9fzPRfkViafy796rd1wiMXOkJt&#10;xrYFWG4pfO8RPKyRL7UVQ6eB+ap4FDT/qSjdZBRGL5yD9N2zWZhimkxpmbHaJ8MEgp6Jna/JGTSL&#10;zQXRFFVImnnY0wZNK2WhaR5I+Rc36/eHm38xZ+s4IHocDm1dgucUn1l1DBrM22JVXl/uqivlOTsJ&#10;g3Z2QqWIB/FO1D0oH1kaFSIfxgebHsTna57DjBNDMGnfYHwc/ize3VIKNda/iw2JS+wt2UjD8Oie&#10;qL7oE6xL1jm9U4GoZ/k6IGIvLqk7jRrPT+i/6jMqDzRtpbVIuxKl0qTLK0VTuipKN2rMFngIAUGV&#10;jS2wxopKa9fQN8WWUmssQZCQeW3gKb+jBW4TIG1KJgooBVfjfIuELrQe2SI2Vf5MmugUbls3fCSu&#10;bfgzNbKOqDvsG0xY/Rb2HX8VeWmPENCud5qgKEHxfIoJJIhbrCXBT+CivPO6TOkcddR4x9Z7nHMn&#10;ElIfx4b976DTtDfx3eAaePSnzijhN5ANriZjXcB8EOBD5qOo8hY8j3ljHVPebXifGgPnXy3WkCDX&#10;gFqh4g0FQOpVJi9EmrvQ/IcmmPz2oLm4vG43VOoZiK2HK1BDvM6BtPIswKZmfDDuRXzWu5b1/D7T&#10;NQyxPkBUZfBEwTdZSEJGNuqP4W/WUYgJ+SlFwTQigrOOFVeqBkv5VEhOY8kL81N7AqoNXYy4ZG+Y&#10;oL1YAd87cFntkSjdbCLWa+2kmLGsqwREmqgyVx0Q/ROIcqWYyU3cavZvKhz520Yid/c0rAyfjVc7&#10;KE6WsmQjqlj3NHQvYI6F3YzyNEQlKRyymdTQyHJy6wX8dYkl+n9MJp++knekDNuW4ChwcEUHrN4j&#10;YGQroAlNVUEVOyeB8yMwNhqKkfNnI2P3TJsMU/47N4O3WhT5FrXYzmAbXeKCqf96kpmRo0IqAGNW&#10;LA+c3ezELp5SeZP6L39n5u556D51EYpV7Yt/t5qCrSfj7VudZuC+PDXnDIbEdEaF8Ifx7rb78eHW&#10;Mqi4pSzeWncvfthWB5FJq9B8Rw18svxZjNrbjTxLsec0vdiQnd3w7pJH0TGmMeKyPL+lKoWHi/E5&#10;Ofh6MHn43SA81b4l1hz5jBfdqBVpVjLrctNKIDurLBZsLY+Pe/nhkoDhzm8mjVGtsTpiKHTFaVKX&#10;sNXuHPjJbCxh5ra0FgeaAhEbLSNwlPCqDE2r5L4vyFv+Y5rgxev3wY0NuuC5To3RLawudh17ix91&#10;N81gryNGWqCRA0jrRTZNsShy04vYkq52Pf1yaoZlsXxnJdQZG4T7WrTFFRrnXbe385dqBJVALoTg&#10;IV+gb7F75dHAXcCiuqY6x0ZAjYG+3Y6lIXrfY2CptU/kQ9Q38Rn/ubiL2ma7OZ9hX9zzBMRbHUiL&#10;TBsvjuzMR9F+th8uqtkNV/rPxMQoV05ye2iwg4TYZ0YnZWYgYKw0RMqBzQ7tNEI3sa/4SR5LO2U+&#10;SvK6RQ1YkPJ8lG45E5uOuvrlE6q9KWl4qctcFP2yNxoOnYHkvcud5iWlweqxzFOnmf0TSJqhmfOy&#10;vrZxf9ckhK2ZixfbjmajRkD0GmWLAw2Yj5sDx2GEF5itKu9sUIGhGCAo9GZb+gsTS/X/mCynPil1&#10;YGiASFK0vutl1XWeZlqx6zAebjnemdJN2FJLoNQy+M3CAw1GYfDsuUjfI/WfJqpaEpLz5anl05KM&#10;ZOwFchqb35CA60DXM9tt1hyCoYGiKpdaOG2pScrE3jEJe7YsxCttWKhVRqHJlLXIUkCt+CDzRoHu&#10;TCk5CZi0fzAarP8eNZd/iFqrPsD3a95BwOLvseHECkTEL8a4mME4leVNJ09+JeWdws97WuI9apmf&#10;rXkJYadm8zTf53u9x9Ptx07jzY7U0r75Ga/2DMb6kx+xrtxoQqsOgFwTXlL2ndifWAmNJlfH1X6d&#10;yHMBIgFBoEhQcPMoaklbnXdmpGlPpkVSe5KpKZAhCJUIddcMWAwgJdjcF5B4YGM9qfLVBU/FJf4d&#10;8XaX+li67ytka23lNBfLqHxpJnHFIgoY8zTRRYLiEj0tMeMqnEx9HT2X10Ipmuol6lMrDKBGKBPf&#10;emr5O02oDTZe4ADNwE4g6IGaj3SfacYEH7vOra2hvNi+zVZ607RcDZzJrJnGi9Qdj7LNQjBmU2Wk&#10;5T3DvLghlabhKm/ycWY/gsERtXBTEPlZeSiaTA1nIygZYBGp7E2bcUkdZH5jyO+aEyj8/I2mmoFo&#10;sfFRq/QVk/kujVUTcXDrzHfyNWghriP4D12328TI2lrPP9N5TSyKVh+FRxqOxLpV82xwgTXoNjuV&#10;6qk6J+USujAy86dIsku5ypNMRVLOYqdi3sp5eKHNKCpK0hBVB7ViIcur3lzcHDAOo9b45gQg9FmF&#10;1xAJxXg61cs6MnyC8Bclluz/MVkpifTHSstIeG7BpeoZysmyjjdfWr37CMpZgDeBkZXBWm21zGwN&#10;72k4FoNmzEDqThYwgVHgZKNeBFQyBWTGWgt4ganAlynibxoQemQ+Gp1TK8ztnmnoPmU2Lqk5Cnc2&#10;mILwA26iCKfeay1eKz7uZeNAciwiT0dga8JqbExYhc1n1uJ45lGk56YhI0/jNPWg3Y4Np1ag6tp3&#10;UGlrOVRYXw7ttvkjMeuEXdcr5ct1/CY2HzuDFzvOocbYFa91D8LWIwTGrDtcDy0F2MJaJMhZVyA+&#10;9Qn8OOtrlPuhM4oFsELKma9OBvnYCBRFmy4iuQDlAqe//I1mVguIdF7mt4BG+3zO/JHSumQGuusO&#10;iDxSL3f9KXiyXSCGr34XiSmlCYwXmTZrvkZqh/kKyE64xHqkbYRJ5s2IPvIi6o3+Bjc06EowZL4k&#10;NDaqRNqc8sJ605Sg2GyBAUxBWIs6LSxPvnsEgPwmdSZpXkWNiFCYjb7PNEkd6/vIh6BpuDL4J1Ts&#10;G4wFkR+wXWNevU4j50Ok9kpAzMotjWEbv8UtIS1QvOoQNJi0lpqgizCwMJFC1kJiVhYCxvD3alCz&#10;lU/TIjFcnqSFa1JfLS9ggdsG2MxnU5UJtzXG4+sBC5BMUFXhu3InrhxPRJl2c1Cs2iB0mDifWhdl&#10;xuqvtEQHirbwvTooL5Ai8efIRZQIEDN2zcScZXPwTOsxHiB65SY/KhWkmwJGEhALTRDLbzblijLk&#10;gFEYw2RyIK78den/DornTYJEKriqELaeKoXdMyN8Sab0Qy1pQtQjMKoySPAkREHzcFvoWPScOh0p&#10;sbOpBimwe4C1Lm7ZAvn6VODnY/pfQOpYMS2RhWdb+RN5TkOlBIDeOfkerQdNPs7twxG7fSleaT0E&#10;Rb4ficAJ65BqFZicYEum71YD4cRDSXuFWgkmmyCAyWnW7tryEzNRMeIRVIwsjQ+3PID6GyrheIYb&#10;VugzGFzz457dEZeE1zoTGL/pgpe6N8D6Y5oAghqj12srMpBMvZTm9L+x4dBH+GJQI1wZ1J1m4mSa&#10;nxRI+XKkqRDUilsHhABDFZaVVYCoY0+T1DmBlIYS2nohLMPi0tYkyAYwAqUV1CqlZVJDklUQMBl3&#10;NmyEAau/s0ksCvsR3UzVMqe5n3Y5dp94B18NqIuS9bsQSDTrtIBL76SZz9+1cCJpgQrobcb6o3wZ&#10;CDNf3PrWYjFN1jObi6qDpYFm/JHJvIx5k0+R79S1YPIuYBjuad0K7cO+x8m0J50fVP5PmfTMm0Dc&#10;+JnzAAatq4brQ1ugSLV+aDqFGmK2KxUzm6kMGDAynREgjiXw1RzJ71hCXmkmIuZdwCi+al95lEtD&#10;DQrJeN2E4O2/CI//OBubj3uL3lvnipt2N3ACr383FBU6jcKebYpLHMM66iwp10GpOis/uTTF89T1&#10;/zZJiSBAZ1PhmbxkER5srflYp5D3LBv5D1V+gfNwY+hEjIrwASLrtod6quXWIJgFJjR058Tls7L1&#10;f08s4T+TlIU/8fO61UDBjQs2fDe0d2nF/uN4qA1BUU5yC0EQsRIHLsTdwcPRfdJUJMSy9YvW9OMK&#10;2Rlpha1e4PMy/S8gFwKk96uTRaa0WlqZIKpk0hR1XZVMJr1zZKvS5cZOwZjZU3Ft7ZG4kebivP0+&#10;349zA+ewgbB23r5fjDnLB0uFWCufSUJ2HHrHtEGFzWVQMao0ym+9F7U3l8fRDLfYUXpOGtKy9RvO&#10;VeFzNW87RWDsNIvA2BmvdA3E+qOfEhgp2AQeE2iaprbVED0C5sGENzEk4gu83rkKrgkkOAZohhYH&#10;LDZDjoEKQc0jmwSBJqcPKM0fJ2Ayk8+BogNWnV/lAFPao+5XHJ78ff6z8VC7Nli1l3nLvN1AUHny&#10;abXSyrKyyqHLopq4SPMWhkprFRgSMASA0lT527YyH99v/kCBCM/LFLXgdIKirWnCPNlzBcT7PBeA&#10;dfZJ+9W8hX6j8a9GzVB1yBdYtvsLJGU8Qa2a2qHHM3UGmfaaSmDMLovh66qynJugSJUBaDRjPTLM&#10;ZeKVb6E6fkYm83g2HFo/JGSR5bm4wFx5Jk9sjLP4HbQY1zSZh+L11WElJYH5ClyKmxvNxaxdnuVh&#10;8uTePW3rAdzgPw7X1RqC0XPn0FpRvK+UBScn1phbAy46f13/7xLzEUlFgvI8fuF8lGs5mvVgGhu2&#10;MJQMdeUo/+0NVIiGrveGRDL5NG4pC5IfbQ0GyWOxWU2EFhiQzPAk6f+eWMp/JulH/yAo+m5lzrVx&#10;mXf7bvC6S8sPnMSTrakx1qJZoRaDLbb1iAbNxZ3Bw9B53BSciQkjME5A3ib5Fx1wGaPNpCWAGWA5&#10;oHIFwPOqIAZuf7xS+HyKPlDUsZv3sVDLq/tkisiUN7Oa+5tZCSOH4syOeaj680Rqi4PxVs8wHDnt&#10;xqv6Fje3wuN+bn4mW/oko3TEIw2nuZ/oDf9zGuax1AMIXf09ym+8Fx9tL4tKm8qhUWRlnMxxi6dH&#10;H9+AwRs6U+hccHAOW09frNb2k4l47afZBMZOBEZ/bDpSgWVxiwMcmw1aHRsEIR1nqBPmbuxKeB/d&#10;wqri1S5BuCKgIwVyMsGIIKbZdsw8diEq1kut8vGAx8rLtEZWbB5L47LjJtpX7ynvM0Ak0SRUIK51&#10;hviNRaVeNbE77jVqhR74iKTNZt2EyZsq4N5mjQgkC3m/1o0RIDvwde9SHmiOUpiKCdisA0gdFM6E&#10;Nw1S5mkTAhFNZNejLFDWeW5lnobQ5PYfijsaNsFX/WtiZmQVxKe8xAaD2rWFCylP1FwLepkvQkb2&#10;UxgWXhW3BzVH8Sr9CYibkeLx3QKJFaDrVe4tp9NRfQwBsc4E/pZ4JA2WebP8iS/OdC5Sawqe6zwf&#10;46IPo9bYCNwgjbX2PJSoOQENJoazXrhkoMgUn5GFT4fym78ehq86j8OJ2OVmrbhlSqU0CBRJBZaN&#10;rp2/zv9fyYKxTV7OvcZzkhmL3ODvR41CJs37sXNno1zTEaxfBH81Yiwz+aeL1JmHm4InYvjGQoAo&#10;Em8lMzwShnhNj5H+6tgpBH8bKP41SYGnFs/oHW84cBSPtqQQqjvefD+eJkJV+uaAUWg3ejpO71jE&#10;gh/DAhhI4FLBi+FivBbIolaniqCFvH3LqG5jBdnqKsmvC+wPkLTA850vIO+9PqBWR8zOiVi7biHK&#10;NKaZRLOmW5ib8ME1CmcL7kTaMUzYNgr9trVHv5iW6BvTCv1j2qF3dDuM3T0QhzP3IiX3NAbv7mgL&#10;6leILotPVz2PqUeHEzJdnNuG+GX4ZNnz6BndAokZbr2YwtUi5mQ8Xu7MivddJ7zYrQGW7auAnJz7&#10;qOlcbZMzSOBdZ4Ybq6z5BPMJjjHHX0XHRdXwZKcWNKt70bwZR3BkeZgPjKSKbD5DT6DVkDX2tDEz&#10;Zz2B/10iKIUswRWB/dBj+ZdUfgjY0sIEQqklcSTxcbzbK5iawySnSUmrEhU8LzAu/D7mS2CnfdMG&#10;BZTSHL28MY/q0SzScAOJ54PYCAcOwE2N2+LLYSGYvPkjnE6mZpiuKcQu8/JB3si0174AMfNGHEl+&#10;Dh2W1KR51xZFqwxBk6nrWU6uFmviWDe6wjX8wyN24uE2i8g/AlyIN3u5dfCIR9IQWc+10FKd6Xim&#10;/WysO+zKUME2w8P34d6Qiag6aIktdatS9TV4+ttt+S4UrTkOdwSNw+wFs4HYqa4TknKhOul6eCUH&#10;qv+yZLwws1/U37+GXCC2huH63i+FhLRZc6dSNiWPkeOQvms+xsyaiQeaaNQQ66XVHTVOLNcAmsxB&#10;4zHyFxqi/rj9/3Ziaf+Xku8jSUJ/7Wo9dKG/0or9J/DIDwRFTTvG1l4mhjn2gxbQrBuLZiMmInH7&#10;DKpICpymBkdSzKCWC8hhIWhCSlcZfI5lFpA0yU2/LMS/mvQ7Oaa98reYl6y989Fo+HRqEYNxb4tZ&#10;WLzruH2fRMUJDWUvOx1TqPl+Me9llF9VChUjHkLFNQ+hwupH8Gn4s/Bb/wlWHpmG6JSVqLn+A7wZ&#10;8QDqhH+MnQlaHtWlzYmr8MmGp/HOytIYvas7+ZjlzAtJpGdixRIYX+80k5prb9z/Qyv8tPgrnKJg&#10;I+taL/SFREC0iRkk/NIcCY7ZmQ8j5ti76LP0C7zTrT6uDelBzc4bikZzx4CqyULTyopbCIV6DLmV&#10;v04A9QvA+g1S77HfHLz/sz92nZK2eI3lJ4em6YDllXB9aHv+lrvXTF4ze895x2+STGrlg1qr9fBS&#10;owwkkKq3ve5o3N+yOSoP/QyzoiviaNLLbKTVkXKp44etz1LMaaw6platVRQ37yuPTwb4oaR/NxSp&#10;ORhNpq8v6GXOZn2Wa0gpgwXQY1kUrqlP7VAxucyHi4FUw6E8yX9JMFCsaN0ZePnHmdhyzOcv1Dvc&#10;O6OPnsbJNNdpY35jT01cdzgOD7WZj5LfDsAPY+chZe8ygo4ASR2Sqv+uTrr674GiTbRwYUDR3EcG&#10;ggTeTQJip6gYbeLvR41G2u5F6D9jFu4LVRD9LPJiEUo2XOj4EbAYt7ABGLl2h8dBJlmSTlT+lsRS&#10;/y8lfaGP+Ee+RXWxS5B9wLiapvRjraazMs0m41ZZ17wJBCvQNYEj0GjIOJzcsZQa4yS2QAQjAqAq&#10;gmutFEPo4gi1LKKWOrAW0jTH8xfo/52oTWpcdkHFYEWIGmNrSFTqRm3km1GoNGApkr0Fq1xvtNPo&#10;tG7LuP298EX4c3g38j5U3H4/PokmMG5/EO9sugeVI17BnGOjEHZsLhquro3FJ6aQZzKknHBsSF6N&#10;z7Y8h7e33I366z7E9oQN9l5F90sT9/ludxxPwFtd5lu4SImazeE3vioOpb3BTBCECIR58RJ+dSCo&#10;I0GAwCohgMy8HFkEqD0JFTFk5SeoNbI67mvehJV6OMuDwCPzuOFKAmGEM01VwXn8h0FRfr3gMNwa&#10;2hKTo+ogX1osfzsh6wPUmtACxeoPcPfJP0mtwvkJ/wSpA8P8htIM5+Aav0548yd/NJ/+PebFfIzT&#10;6a8Swe4k+KnH23Xw2JoqCgmyIYbkgXqc88pizd5v8HK7euRhT5SsOxFNZm5Eqho4JpWp3CNOfwd2&#10;n4pHmSajaBJPRQn+tsxDadQ28TIbEQfYK3ERraAKfZZhW8GUYCwvaZ0WwuWTCNfX6vzQzBp/8rOh&#10;5Ns3Q/D+DyMQu3G+LZHhXD2yWOTmEVBRYzRQlI9RMb4XBhCNfP53AeImn0ZKrVXXomky75mHn6fN&#10;wl2hrDcBs61cBIol1H9Qbx5uobY7al1hk/msxm30N6QLCoq/+iSd0Lfq0/nB0moEjM4AcSl87zE8&#10;3JLqdZ1prkKZA53UYDEu8x+PhoOn40QUW8foSchj66Q5DmU+52/rx8JXJVArpeF4msr8wpkNIlU+&#10;AaK01Tya8gUD23dOxoxFc3Fj3YG4rN4I/LRoC9Ky3PA8RVi5KKscZOQnYeL+Afh63WuoRC3xY1Kl&#10;NeXwwdrSeGv5A+gT2wGZOVk4nnIMmbZMqPOqZOZnYsqxkfh48+OoGFUKn6x8DFOODEEG0u0O01zY&#10;2noKI3ZSUKuPX4+rgthK1+iK6qOrYO3B95CV/iBBwfnzHDBeRGAkKKgXmJqSTXKQejF/9nqkpt2P&#10;uds/w9cjO+BamUANF1DAKaDyN6qCK1aQWtl5Aeq3qOFilAwaghpj6yIh5V/8neIIj3kFZVu3Q9FA&#10;T8uyDh2Z6n/i3QaIrDPqBAqZhVI/9kPnJcHYfvQFso9AmHUVv0vgV5KaIb/ftEPPnSD/oTTmrCtw&#10;IukZjF77GZ5tT1O+8gA83ikMwzbuQ7pnMmvIpfUy8zhHzCY4JqljZeYmFPOfhqLWQaQ6rHwJEKlh&#10;a4mIkKW4qdFcTI52Mal6m3nNZIKz7FRs0jwLlj/1ynHIxkO41H8ybq87ALPCFhKBpxL4+rLOyYWk&#10;OklZkPVEQHRj9HWOjbX5w39Zd/8yoqy5es9982VKHnkuejwSdoWh92TmN3gEGyY2zDKZVZ7y59af&#10;g5uCJmLsOm+WeSbrVLHYTpFkxPvw/3L6W0BRLYAVPsnAUft2g2t9IzQksPUktiTUGs3/oopOZoYs&#10;wGV1xiCg30Sc2r6YatBkYCMLgYUvv4Zm3HAdINLaWCnkF9RKfP+vfsX/QJqSSVqqG8Op1lmgrKDu&#10;IUjbOR8/TZiKS2sPwZV+o7F4v/MZWbiGoMtzyGflp2FV3CIM3PET+kW3xsCYluizoxWGx/TEvtSz&#10;Laju9XVQHc86hFYbauHDjaVRMboMPtrwGNrtDMDJHBeuYz5bPSJ2Osaar2rslsO4vcFECnhX3Nus&#10;KfqsqkFt8DFqhZchL1XTcBVFDkEyzweUAgkBhJnWBIucO3EwrRo+GxIKzeLt/GPq8SVgGSgSHE34&#10;PXD6D+QWHJqPZzqG4MSZ+5nDSzB9w1u4IrAvtVENw6NJHiLNgvf+ifcayTwPXoGrAjuh26pQgsy7&#10;/E6Cob5J30bS99pktzxn30jKzSjJxvom7E56D1WHBeKquu1Q5Ls+eLfnIkSfciONlFy4DctRWo3i&#10;rXTogeXYjXtwcd1xXueK/GZyN4hH5I8m32D+Lqo9EY2mRthCuCoiaUjCVVULlZ+5ligXrhCBJXvi&#10;8K/G01G06jA0GTweqbHUEuVDlDbo1fl8b4Ztm31GERPWC626quu/rr9/Balj0nVE6li/w/ofMxSp&#10;exegy8QZuE5xsP6zafWpnpAX6mTyX4CbaTKPWVtopIrV1bOhTOLH35UuKCj+KtnX+wr6LOmfOiK0&#10;zKO7CVix7xjKtZ3GFoXAqBEXGrsqX1bwYlxedxRq9RqNY9FsLWNoSlMrzFHBSCvcRBCUg1cdIDIp&#10;bCW+CwOKNh5bcYrctyBZVlKBpE1msWM8DkSH4fl2Y1Hk++GoOHgVjqS6fkStcWOf7mSIKZvmdBKS&#10;8uOpPSaQEnnJBXKLXdrR0g++inIoczcaRHyNihvKotL2h/DRxifReFMNHMnYa9e96b9J2soAK/gh&#10;zIw+hCdaz0SR6sNwbUhn1BhTG6v20JTM/zds5hnNc6iOFwEFAVFT+ueY5sjzBI203JdRe9T3KO5P&#10;81YxiqYJsVxkHqrhOhecfoukBSo8J2A1Hu3UCTEnXiemlMPPS7/HJQ3G8B5qoAQUC+nRKBNfj+0f&#10;ITPl+W4K4o0BLTAmojJ5QvPcAq8F9MVszRj7Jh8gapt1GTW9x9B/zSd4uUcLFKnxM672G4eqI8Ox&#10;O8EHiK4ntGBJUq98VE4+zTz2RAJe6sJGQuOwraebfFH9Zd5cTCQ17Lpz8GzP1YhKVZ1nYtH6FAWR&#10;6Une+9K489kQPvPVYHz482zs2xXB+jUOuZudq8jqvQES6506IK0+SmMUMJ6n3v6FpEEVOer4lBkt&#10;gN4xAml7ZuPH0ZNwU30CYjB5wLKzsCyFGdWbjduCxmLU+l3u45gK4MB25GJyjb/3+f/19PeAou34&#10;OOFIoJgjYZb8etzQtGOPtCUoqlda2qJVLm5DluCiegLGEdgfFUb7cKp1vLiOFRbMJvV8KY5QnS7q&#10;fbsAoKiW0SapkHbonNw5kQrf0W8xH8xLbuxszFq9Gg82dcBYfcQquJXXvO+2XW4JkhINHf4i/Uat&#10;OJ19Aq0iaqPi2ofw4Y5y+HDtkxhxqDeFhya2+GstLt9mgChDTPvuWaWYxBQ0mhuFktUJPt/2wos/&#10;+mFU+Bc4cIrgmEVwpFZo4EGw0GzSuUklbUJXnY/PeA3VhldFyfoDCWrqZKGgW2+0NCCnBf0RcrPA&#10;UEioEd7U4EcMWvoRdp2pgfd/+pxaKLUsTTMnc9x8l7r3z76bzzdYghuDqXWvqUrmljbwk+Zr/kP5&#10;DH2UdjUyMh/D2oPl0WL6V7jJn4D41Rjc33wGxm0/hHiVEZNrvp3IWuSc8Vr/JciKqDjLZv9xEdaR&#10;ovpqHSsNFLO5BiUbKPCc+VRcXv0ZGLZpn3vAzG8PFPl71rHCU2nUPlvMikDJGkNwDxuiGUsWIH/f&#10;PIIQ6xdB76yLiHXONEbVTweQ5tYxDe5CEuu+ZvfWBCrbRyN+1wK0Hz0ON9ZXp0qYTcNWVA2DxsTX&#10;m487gidg9IZCJrN4K/b6GGf89Swdd+K/nv4GUPTIOOHIVTLuqVZp/QpufQyJOHQSTwgYbYolgSIr&#10;k0wSaSZ1x6NqD2pk8jFSY7TeLmmJiuq3SH6athdqKnZVNgsLIuiy8v0ijlEao1UWVtg9CzBy4UJc&#10;XW8oStaeikFbjnlfpoqvUT4WvWgWmFwJ2fnpSMyKR0puApJzzyDJ6DTO5B6jhrgH8dmnaHIlYO6h&#10;kfhqzfN4Z1sZVAx/HnOPTeZbfBVMQuog9pcCrDscZ5NZGYeF78TL3cnTqkNxUfX2+LBvMGZHf4TE&#10;tIcJjjc6jdGAUR0QrCrUsE5nvI2qw2ughP8gloGGoa12029J8KXJnwekzkvS/Ez7i6Ap2Rmh4+pg&#10;9cmf8VybWhQmlreWVJXJKWA0/6D8l4We/4/EZ0JX4AaC4qCI7/jpZZ3JLO1QQCjtMP1i5GU9gL1x&#10;r6Hrkip4sHVjNl4/4gb/sag9fgOW7zvhcUt8JD/lBPdVWyXb1x3U6mX2qVH3LvZeuR9Xhs41Tcm0&#10;w4ZrqS1FEBCXophm76FJeVm98RizYY/dr8bLwQGT9x69uc/yneTPaFzrNxT95ixE9s5ZrGMO9Fwd&#10;FCD6NEPPWlKomjfLk+t4cfdcCLLQOFlGUWOQsHMxWo2ajMvqK1BdmrHkVS4D1g2/hbgtdBrGbtrj&#10;2EYyfqkTsnBrYvVWNbbQqf9y+u+C4i+SPvksWcNolU6Vi+fEKI8t6w+dorDQ5Kvjeq9cvJe0jCUE&#10;mrGo3G08jkUusrVhpblZj7QqCIHKBZZeAFAUyZFt/kz9liqqr6WW41sA7Squgrpr9xxKgRuCB9rM&#10;xpIDzr8on5T8ixoOqUqgdDL9OHpu7IAGG75H46gqaBxdA01iqqLB9m8RFPUVGm2pjCH7O2NHdjgm&#10;7e+HCkufRAjPHSBgiltim0DWhEvJgFDM1YH2nFbqu74nMR31RqzGHQ2ojVfph5tC2yBocgjW7q+E&#10;zMx7KauXQdOPGZDQtNbi8t8OrcxWvzcrPUGR4FW00XqnmRloSaP7Y1qdm4kmHMXqd0Pg1FCsPD0E&#10;L3QIoEk9hef1TgKbuU0kYOd/hyPfb4pUN7gVkAYsxXXU+gaHf0umlHVAmFKS6tfFxLErcTLxYYzd&#10;Ug1v9G6AYrXa0lwejOfbzsXINbsLepPFPwM+NdRio/goEgM9nrIpI88VPM9SNEBjVUzJwcNt2ZAb&#10;wBMImTfTdrV8ae1xeKbLPEzbcQRnLOxGL5IvTcNhWTr2XiAyPgUPtyGAVh6J+oMnI3GvBjGMJAhJ&#10;MxPwkQRIrN8CPnUuFoCiWTCyZNy1X9Xdv4xY56PHIHHXCjQeMQuXK67VVpJURIJcKmwo2QDc2WgS&#10;xm127h1jn/GV9Z/8khJkZ826cbXTO/O3pAsMin/ws8gg1w3vmCKtRodnA1iADQfj8EybORbs6nwU&#10;rGTyZVF7LMFKVr3LaGdK75poqwTmKlxHAayqEBfUhPAtk6B9H/g6UNTUYraS2o5J2L01DF/8pKDu&#10;3nikzTSs2Ot1vHjf7tPksvMysPT4LHy3+g28En4nXtvyb7wVdR/e2nYf3t3yAMpvKYUK4Y+g0/YQ&#10;AmEUpuwdjMWHppLTAlhnLGvP6pnOmJ9G1UxH+uv4q3/Gb6YMVswFO4/j+5HrcU3gZBSr3BnlGtdF&#10;0znVsPTgJ0jOeoZalZYGLYHk9McRMOQpXF//cxQLGULgIWD5sYEKEkBqogUR96WpGWBRWyjoJPFt&#10;nYmrSVVtjLRfV9Sd2Rzz4zRhRDO+cxKvrYVmTHFhLOrA8QGj730igR/fod/T78qPGMhj5SloKq4I&#10;6I7S9d7C+NXPkgF324iU/Iz7cSjxPWosX+LLQdVwbf0GNnb5wdZz0GbWVuwhELlE/gjgrE5qn//J&#10;S/HQuCf+iuyPM5/tujpbeEphWN8MXIxi/gRGuX30HbVn4F9NJiFg/EpsPO4NA2WSheTGvgsYBQrA&#10;/oRkvNeL3/EdgbrFYGxav8D8iNbTy0bYRm+ZpXIW+Jx/0ReCproocJQV46urfzHJXRU9moC4GM1H&#10;TMEVfmOpIbpRRbbAlxqoejNwV8OxmLjVpxEz8VPtewWKZKRqocGgmGrk3fQ3pQsMik4g/3MSS2SC&#10;uEV5xA4JtXrgDBg9/myixvhC+xkoWnsiSjZYRKaz0lhv3iq29BNRuSuBcYdM6ckOEK3iFG4lVVF8&#10;2pwPwHTdB5y+a3+O1Mniq4yuVZYfcxByIocha9swq6zYORMxW5fgTS1f8O1wPNtpIWLj1ffIZIil&#10;7z7bKbLu9GIErvvUFtD/YG1ZfLTpEXy86WFUXPcwPlj5EOqu+hjhxxZ790uQHP8srMNVMZIE1AmZ&#10;ezPPqtJJ2FkpDYiZPPba9RmR+1Fp0BpcUl+91L1Ruk1L+I/7AvO2vIqDic8gBR9gw773MH5jRTSa&#10;G4wn2jZBmR864tZmvVHcTyNg+lMQhhGUNJ6dgKfF9DUrjbRKTS5soCkwJCk4n9uiQcPwxpBeqLNo&#10;Mm5rrp7neQRD3m9D90imhepd3jsa0bSWea0xw/7j+XuaZLYvLgvuh3ta9UaZ1i1Rvl8oeq70w4yN&#10;5bH/zIdIznkNsUdewMBF76BS37q40v9Hft9w3N1sLhrO3obIY96KjEwqDo1QySbvbOS6lY24qtro&#10;mh3xSpwv4KD4LFLFVYvONDnyKC4NpHVTZwZK1p+El3ssJX/d2HUlvVHYYJrS2Zcxv0l4/+cFrCdD&#10;8WSLUVi1diHrz2zWK9YxWj7OChrNY/UuO+Dz1WNds3AckXW6+Fw756+7f4z4fr7DBWrzXZIVvTt6&#10;LBJ2LcIPw8fhitqao1Mj0RSGpOnQCIp15uDuxlMwbZvXAchkuo++0+qh46tqqOqn9/neDSYUdvjf&#10;Tn+j+Xxu8jFCu45ZOiOSVa06oxR56Djebj8JRWpORtFQmiU+Bz+3JWqOw1ddxhMYVxAYJ0Crg2kc&#10;qIDKFaYK12tZzfzgsV0fTZNb1+V//H8BRlXIc8+pEgkkSXbM9+6ZiQlhS3Cb32BqJyMRMn0r0rxy&#10;l3BI0OzQ2JCPfak7MGZ3L7TZWh+11pdHzXVvo/W22ugb2Qbr4sKQkK7JTMUZgaAbXe0McXfOVwP1&#10;Tr3SVUaSHfkA2H6M6ez+ycx8DNtwGBWHrMDVijH7viNuatAOr/cIRvfwBlh7tBrvrmgr/h08+Rh2&#10;x72IyRs+Qr1hFfHd4K/x1aAAPNyuMwGLmrFmQdIyCAGTqcVpNmwKeygphGZkiLevqboaj8XVTcag&#10;WDBBrgEtgtD5PD8fRXV/EEnP+us9U7nV7EqTcA011bd6tkDlwdVQpd8naD3tI6w++DHz8zyOJVI7&#10;xBuIy/4Es7b7oeGMZni4RUNcUY9g+F03aobT0WjqFmw4kmqccMk1JuKEzjn483Gl8BVrXgpxTElH&#10;AkZtRUDEsURcHzwV/240BT/OWYtjKW6EipIra9eAmTbvVHscSUrDR/3Y4BMQH2kyFEsjlgJ7Z1Ej&#10;UKOrGaNUd311VOD3a8D7P/c4axSYKRMCVv2W4oAHIDdqABt6zYrPczsmIHn3IrQcNhZX1FEcojT5&#10;lSjaRCOICI71ZuL+RlMxfdt++y4lfeYvkvtk23i7/4j0DwLFwkncE7HikJPSHlU5XVVjPaDG+GoH&#10;ClvNmSgaIlNMwcMypdk61ZqAL7pOxAHzMY5hgQ5mRRIosgUlUMn/Z8MAbaC6Ctz1Ulu8ocJr/p9A&#10;8Y8QQThyKFJ3L8RP46bhqhoDcHXdsei1MsZEQ8mZFPxK0/ZcyspPx6ncI1gXvwThpxfiWM4emruJ&#10;vO55vewZEnmkpyRs7ml3zm7xyHfayDuru33Cb5qj3uWlk9k5mBFzCnVGr8MNfuPIb5rLNVuhXJtA&#10;1BxdB+PWfY7DqRUQn/MiG66n+fxzSM57BcfS3sGS2PfRd0kF9Fj8OXos+RLdw6rCb2wNvNixDko1&#10;D8T9TQLxQJMgPNA4CKUaBVGAgvHvhgG4v7E/SvHafTx/v5E/Hmrhhwo9q6HF7Grotvx7dF36Gbou&#10;+gQjVn+M6OMfIDHjDWTmvsxvfwrpuS/hdMb72HbiC/w4/3N8PLA+bg4KYSPUFcWqDyMwzkTnBTE0&#10;X1OhmYsKkvb5/cYe/vGR45X++LioWqitd/EX9/jO2QnEZeZgzIb9WLb/NNnq+y01W+S6d5vqtq+0&#10;FUvaZE40eTwKV9cbjp7TZyJnHwFR8bfUzGSN2IQl5i8Una+e/RUkX7zzldvIFJMTtwKfojkUbnZm&#10;zwo0GzYZV9ceygZLQxiX0mQmMEoG687Cgw0nYPa2s1qxkseWf3z6h4KiuOcqofN/sSqyFqkxlfAq&#10;bTkch7c6U4OopfnYpLaTNCRMJlut8fj2p6HYrzjGXRNcobLlk0mdvXUETdqxyI2U+XHW5+I6SqhF&#10;XjBQJNnC5EORtGcpmo+ZR2AcjpvrjcGgldvta12S0Lna4ykP508mUdwUkk87dptfkHsjr+gZIzth&#10;+/rntCLHY+vsMr+YnnQpPScHq/adQO3JW/FolzBcGTABRb7oh5uC2uG5jnXxSf8vMW7TF1i/5yXs&#10;OfECMvJf4VPPkR4iXUkqwXdejfSkOxF16AWs2P0RlsZ+gbCdn2OJaNcXWCza+QWW7vwMy2I/tWsL&#10;ebx472dYtb889p56FHnZt/BdF7v34U7Si6SXkZj5GjYceI7gUx4d5n6DdzpWxRM/NEbxGl2pcQ3C&#10;nc2m4s0+y9EzfJ+NBy+c5Av0scPHE0f8ftO0Rb5z9t+717fnnVQqdMoY/4vk6rJOW7tjRH5796mM&#10;Bm06iptDp1vnYe3Rq3F4/zpguywOn3Xj+a8vKCg6iyqX4JsZqfhfLwCc2mP+Ju5Hj0f8nmVoOmwS&#10;LqtLSyBIvv1VKN5oEYo1oAzWmoOHG83AAg8Q9XnycbsGXx/9z0//UFBU8mqWKg7JgSI1GvHW3WCz&#10;Tb+v9Slq05wOXeRGSCiOUXP61R5DjXE09kXT/Iid5IDRTFmt4SyNUceqWP1IAkcWuA1TOp8p/FeQ&#10;TBHSRlbwmNE4vnsZvuozD0WqT8P1AdMxYNUOpPHLFN591sj6jSQJOoudxiPXM0VSxfN4pAbEeGX3&#10;uTNOLJnsnP2xv6Yl2nv4YpJhgcjdYimdBydYAGPX77VZph9uT1O2ej8UqzMUl/n1wbV1W+KNzi3Q&#10;el5DdJz3HQYufxt74sohI+PfSE/9l21z88ry/Y8xr4/y5dyHSOApeoTnuM0vzX3RQ8ztY8z1I8jI&#10;KYf09AeQnnY30tJKITz2BXSd9yk6LqyNelOa4e6mDXB5QHtcWm8ALqoxFBfXGIKPBi1H61kbsOLA&#10;SSTp0/hGl9QU8NhOeEDFf85LKK75yGOy96yP7d7Z/5DsF9zWkO+3n9D7pu84grsa0/phI/9013C0&#10;nhSBrSummHVhJrIiHWxAgtw9qk+/Npv/GtJ7nd8ye9tos6LMf6iFpqInImHXUjQdMg6X1tUYeMqZ&#10;okDUoSL/bq2ZeKrZLCyJdNPZKdnoFFKeetVF/wPpHwOKqjK/rjauYmnYk133bigQYKbYU0n4tPt8&#10;lKw5CcVCFkFrjNicfg0Xonjt0fisywTsjF7iNEZNJbapv2tpZVKrEuicBZ/KnFYgrOswuSAkk0SV&#10;Lmow0ndNJyjKT8bW1W8Rbm4wC+/3X433+y1FjUmbMXHnaWw6nYSNcYnYcCoBW0/F43CK1zFz3vQ7&#10;gucxzxlqEv9z7taBJJNbYy13TUMX30XWWSNdUje6pHs2kffTtp9Am7kxeJxm6b+bz8TVfqOonbVH&#10;ke9a4qp6zfFC1yao0K8xPugjCkCd8VUxfH1VrN77DTYc/hTrjnyM8EMfIeLwx1jL/YhDlbD2cEVs&#10;PFKJ5z7HvN1V0XlxdXwxqC7e7dUAH/ZtiPJ9m6B06yY0M0lVf6Bp3A23NJ6A+5tNwztdF2DExqOY&#10;F3sCx2m+/iLp4/gJBn/2fTrWN/kY4Ejg6Ogsr3RFb9P+/2s6lJaJzdRUVaab4xKw7nQixsWeRq0J&#10;m3FPy7nQgm4yQe9sG4HbaJYOHMW6smssrQs13oOoKcp81UQnF6rhFvE3qSyoo1CaqQs74+/vGIWE&#10;nQvReOhkXK5OlSCtiaMwI4Jh6FIC4lw833wWlse48dwFiqHXuro69P+D4p9Kxj+3WyhJS3TV0oDQ&#10;l7zK7auhu+NS8FXPpbi0BoExKIyq/DKU0Fx1VliT8GmX0dgT7cUxal1pM5l9oKgFwzWhgyrahaxs&#10;MtE1UQUr3Y5xOLB9AV7qNM2CWosp4j+YQK4lOrUweuAc3NxoOoV8Cmkq7m86DmUbj0GlXovQY9Ue&#10;jNqwD6PX78PI9XswbN0ezNp5CjvTc6EpI7TydBopnaRVhiXafyh5/NRGAGD89mmePKsgcweSPLR0&#10;9r2CywOpGYhKy0L3Vbvw7YAVqDx8A17tsRpXaAzwdwTKqpNJ49hQ9cX1wW1wT8NA3N+4Du5rXBv3&#10;ku5rVJ/79fHvJnVxb5NauI90byM/3BnSFNfV74Ri1QcR/PiuyqQqo2gSz0GFYevw5bC1qDEyHHP2&#10;nsKe1EwczThHz1Y2fXjHb9F36ZPURFjwsL6L36djd/PZ7/pPSRNvZJJ8/Nb2UFY+wvadcWXDMhrO&#10;shqx6QBN9wP4iCZ86YbjcH+TCXig2Xjc02ICrm8ynQ3jLIKM84ubf1yzENWdg8BB05Fg0+Wp7rgl&#10;OTTpsetIYT06p379NUQz3eYiHWAmsy3DsX00NcR5aDlktOtU0Xj0RsttiYliIctQvNZUvNRqDlbt&#10;Ojuvpyw646SxVNxVHSqoPP/o9A8HRV8SM33kJTtUS+7OHYhLxTe9VuLiWgSaEM20rOnoZUrTpK41&#10;AV93Hob9kWEEpOlsAWVGy3dIs5mtsPwnOQqrsZ48nT+3ovxVpFZ4GLJ3zcSYWRNxRwhbXGq2NtkF&#10;Sc5qm1xBC0lJSBRvp0Xog6hFBNHUDtRIiJnUKGaiaH2Cp3p2687Arc0X4u3+4ag6LgK1xq1BzXGr&#10;UX3cSoLFYrScthqLd8XhYGI6Diel4XBiKo6QDiWm8VwKjiSnISFHnS1/Nv12afnSgdQsmtq70Wdp&#10;NPqt3G3UcN4OPNlpHm4OHo1bGo7BbY3G4raGE3Frg2m4NXQ6z03GzY3H46ZG43Bjg4kExQn4dNBK&#10;dFsRgwErYzF4eSwGLYvGst1xNpnC7ydDQrf7B5PuTuGnnSTAHyGPxC9HHu/Iw01HE9FjwWbUH7kE&#10;NUeRz2PXkO+rUXPsKnw0JBz3tlrI8iHY+c1xgBfAbQDL0G8uivlzq3IMdL3r1gNvMwAp0FkuIO4r&#10;8JyN5MPBg7F6Nets7GQC4gDk0pS2BdzMFXQBQTGSioMmUtlIJSF6EgFxGVoQEK+s41szXEH31BJD&#10;V6F4jRl4rc1srN3j5g01QCSd5TqZKfOZW137z7Xm70//YJ/i+ZJYTbYWbLLZWmdwK3aDlTYDVfuv&#10;RIlaU6zwbIICTVfUMAzFao/DJ10mYnfUGiCGwLiRFYuVS+EFOaxgmjhCs3pfuMomLVRxZsOQcXAJ&#10;2oycjEuqDyRwawjYahMEmwy14WIzSTSaQ9Ps2zT8FrjMbykIXlYIkkZ7yJfDcxp0L4CsyQZBpO9n&#10;Q1Ck+jiUqDMJd7VYgsd+XIHHOy7F4z+G4akOYXhM1H4hnusShu/GbkWHFQcxKvIQZkQfcLT9IGZH&#10;H8TM7fu5vw8zIvcaLdl1FNtPJSPesbxQ+mPVXXcdSMjAtsPxiDqagGgCTPTRJFIyj5MRyf1tPLeV&#10;2612LQHxWX8U2H6dB4H9weQsrNx7FLOj+A1R+zDTaD9mRR3EHNJc7s/hN0+MPoQeG46j3sx9eLtP&#10;BJ4gjx7vsIQ8c/TEj4vxRKeFeKDNfFweMAlFaowln6kBG/FYvu06Ux3o2YwwirNUg8c66BsCKb83&#10;y08zxmhBL4vDVCgLy9ymGbPneJ2AebffUExbHo782OmsN4OQGzUcuWbOXlirxnyWFoc4HokExMZD&#10;ptnsVEVC1Jkp8NaysIspZ1PxTtu52LjfTZIrBUXQ54LcmWRtWPC7K78/VkP+/vQ/BooeW8njvFyN&#10;j8wi0UjUuFNv2qZDBMZa1CwuUwUNVqgA1XzfMLHaE/FJ14nYE7XC63wZZD3S8tGY5nghhwSqEqtC&#10;Rw5H7NZF+LDbHJTwmwrNMuMWZSLIWZCytq4lPjtyQ2Cocx7ZWGDt65pMLgqTNE213gauvM77iskJ&#10;rvcFUiDrU/M0/yWpHkG0PnlitJDnZ+OSwGm4KngSrg2ciBuDJ+MGbq8PpLYWTAocbTOeXOs3Enc0&#10;mYznuy5FZQJp01nb0XpWJFrO3oZWc6PQYvZWtJrDfR63mbUN7WZFoRWv/zA7Gm1nR9mIkQ6ztuCn&#10;eZHosigKXReKdqDbwhhSNLry3E+Lokmx6KJzC2LQdcF2dJi7jc/zPXxn61mb8cPcLWg9bytacqvf&#10;/WEO8zEniseR/P1ItOa9ykcLHgdMi8KHfcPxQPMp/KaRuNaf3xE0BtcGj8d1/MabAybipsAJ3J+A&#10;q4Im49JgauABBDU/anH1xSfyzU9EvtUX/3iO9comvtVkD74V+dRANSG/LTBdDZmAjueMVDaqi3xO&#10;HYFqCDVbOTUtt/aMzgkwNTROz/L+Botwqf801Os/AynRU6i59Ucu66dz+1w4QBTZFGTbJ1gvc6Nh&#10;E3G5wm7kirKJHVhnmLcSNSfjww7zsdkDRBc6xyYoj/KYp3hZAqPA0AeMBpj/G+l/DBS9pALQGGkx&#10;W45y9ZYKJOUjYjpJUzFg8GpcKY0pUCvMaSymNEYWap2J+PqnIdgXtcgmg3VjRVnRBFjnqSB/HbGi&#10;aQaf2DFYsHQurgmkRiEz2aapl2BI+1NPnkZ8MJ8e4DkhkqA5KtqA17UAkwDQBE5xmrrP3V9M06x5&#10;16SFOvD0CZ0TPNNUtPC7DZHjsbQYLTUgv2YQj4P4XDDPybzT9Fc05YsGEhBsX8HUBFI/AkddUm3e&#10;I6onEKFpWI+moqgOr9XifXVIdflMHV6Tv1RT9Ivq0Kyso30+V1ek5+QS4H16Vtf0/rp6TvfzHr1L&#10;79GKdzJP68904GW+WJ0X6Rk9y/fX43495VX51vdxXwthSeORGRhCkFLQseY9FNDZeRG/1+fSMOAT&#10;3wR85IvxTBNgiMfS7HWPeMjzKj8b4qjlVzVVlho2VwZO+yeQGgDqnMpajSHfz2tWNgIdlY3WQtfv&#10;BS3DM22m4Pj2+S40x8JwuLWwsQvk5pFpHj0O8bsFiBNwcT35EBeZYmHRHeTTRTWmoAK15uhDCSZv&#10;Aj43KxMNZ8ki5VOzkZt+KCQUOP7PQOI/GBSNlx6dmwpGbzg8NEeGGiTnMreiQHxyJhoOX49rak5B&#10;Cf95BEavUpspPQpfdhqOvVFLDBhVwXJpMti60jIdRFZJCmuN52qQv6FRmvntXbN3+Y5J24Yhe+ck&#10;DJkzB5cEU2h9YKXYSm6d4HhgWKAhkkyTlBDyG7R+sk3Vxes6Z+aYgFD3+oSL56VBmjaj90jwCRz+&#10;c1FM/lYJpu9ZXfcWZbff0jrINvxO7yVAGJAKkFfY8hDFpXnaczrv8mn3m6moZ0gSbh5r9hwHJLqP&#10;71f+taBUAwKHDdnTlsf6XXunntN1HhsPmC/7Ju/9NtRPw/wEQjyv+7zvt1UDrbEQ6Zv5rL1Lz3Cr&#10;31YDwftNE9Ox7rV8Sztz510+fKR86DdIFgPrPcOtOsdswgMCmPHey4e7X78v/muJVblD+C32264c&#10;i9n8kDxnzygPPtDUefI4lPeojMiru5tOxexF05Aby3pKLdFM54J65dW5P0W++sh9q+eF30NA3C6T&#10;OcyF3ahTRRqi8q06F7wcF1Wfhs+7LMHuY+rWcz5E68yj2Kk33xRDnnPkOlj015K3+aen/01N0WO0&#10;rwB8zBYc2thpC7MgMKbloMX4Tbhefp4ACRgrvpbHpJZQvOZofNZ5FHZHLbZwnbxtgyx+UZPV2qJY&#10;ZqpoGjLPpLaB9zzHa7YejMIkzNz2VSiSWnAv0FYTfIrcTCW8V1pi1HAcjF6IjzsOQ1GarDKrpGk4&#10;LZACYmAloRLoeUBngnlWGJ0AOVA0DZP3SJhlhttkvLb0pwBIz3IbugBlem9Cty1H0W7ZHtzShNqU&#10;tD0TXEfO/NZ7BIgCGA3VElCKdF6/o0XvtTg+82CAISHn8zbOld+hY63MZpqUB+LKr6aet+/xQNry&#10;rW/SOf2u8sv38J3OBcDfF6Cq86ExtToBtr5TvyVthdpVMb5PmovLp9PWSihfnsZn79S9fE6Latnq&#10;gwIp+43lKKl8SNgNSPVb4imfV341lp7fomNFMdhkDqozJJm2xUOlASpvzCsbH/12ceVDv+nNri0f&#10;sPGMv1Wcpqbut6nVrPETmGpdZ/FWv+n7bebJeMJjO6fyW4mSBKYWA4chc38YEMk6xbrlOgQLg9kf&#10;IJnE8hOam8hbEVN1lWa5rUQpDXHHeMTtWoqGFnYzmPwU/5VvlmHgMlxSYxq+670Se06kmXxJygoC&#10;tSSDPnn8Rfr1mX96+h8Fxd9PeRZG4lJiZi5aTYnC1fVoagUsZEWnEAssJBC1JuDzTiMJjDSld41j&#10;haPGSHPaKoz1SpPYOucVDAmkNsljA0WFLBgAFqp4ZtacDxR5r5Z83D4Gm3ZswaPNxtGkm2uCXFym&#10;kgkF82NbVkJuHahIMCTQOs+KaeaWKql3XxCvm8lLjU5+Q81hRwHV2ja2xjGflbZ3XbMF8JuyBRFJ&#10;GQheHI2LQmlWmokmoOF9mvBUZiTNNRNaCqiZknq33kNNS8uXGhjrGYFPIN8dQoDRb9n9PB/M9wg0&#10;TLC5r983c5Lmpn2bANGBowG38hAk0rP6Fv6mjkOoDeo3BWwGbnyW4GPaWoi+m8/SzDWg03tCeY0m&#10;+O2tFuCOtgI8ARPfw/wWF8/0ffoe9egHcV9bmt/FAmbbux0ois/ihZcfrf4nvuo3tQC/RmsE8How&#10;QVnl4gG+eF1SEQQCMfFf3xCsZ8U3NiQG8vru/6+984Cv67jOPApJUb1bsi0ntuM49jrZxJvi/DbZ&#10;rNe72cRWvK5xXOUSEgBRiM5mVctqVBfFDpLovfdeSLCTAAEQJFFIqotFVKMkEkT59vvO3AeANG3L&#10;aqTAe8jBe++++26ZO/Ofc2bOnNHzVINBkPKaJzRFJR2PnwVhfbZn7KWoAvxgSSme0Xz+bpYvQczK&#10;GzXGyWXvdyb+bmeKa9BVnll+RwlWi5atvkqVzz3ZONbXguTTHLN5P8pf5vf02UW4ZdlGHHjJW4V6&#10;ZNimSboOq6klUw6K5nTMJIdvUyUpx4fGcFfxPtMYFcrJuT6wALLQhoQV4QcPrMWB7lpgb6GDn7RE&#10;aoUalR7qysCp7ixucx3cFoVEbhEGQK/QndZyu/c2cd/2EUC5nb8Z2ZOPFSVV+GhCHk0RwpnAcWso&#10;KwUqhyqQg5qrsNJEVLFkAnKbwayNMGrFlUk1uHZBOa5LrsS1CTW4QoEUVNF57OmCvkBK6E2Lr7Yl&#10;N7+zrA7RpVtx7SJWXPnCWUVtxWUL6nD9glJclUxQKCgqt1/MSnoVtZyLeD5BwwJvSAul9nZZci2u&#10;Z7osoR7TFNOSIL6cn6+ZX41LEmtoZqvSszIZ/KgdCahW4QP3qmvj75iuTK7Ddbzu65MqcC3TVUls&#10;uOSGJMhy/xAe3+7d66ubyeNcO6+G56t2MKbGdRHz4caoHNzb2In5G55HsPoP1TcoDU95GluPy+PL&#10;8ZGkKlxDzfnKxFL8OH8rbinuNE1OLjHSTEMJvouTa3C1rim53q7F7mU+t/ParuG5ZiofeD3yDDDN&#10;muUoRH2VMTV8HsxHXtf1vJ6rE6oQrAEbPUfmgRoK6+NlQ6HrNvNYDZLAaI2XnnsTG0qtUe1dt6DI&#10;BuiGxEJU1lcRXGqcl1g5HOvM8Mrb20heOTzVnYaTLMs2dc9GsWkRqbz3ZuPoQBvmpeRh5hyZzKof&#10;aiR4HWxMZoTn42erN+PpVzwfUNWr4SHrN/ydU1E/pDIloRh4dUlt2SiOU89/qHIvrp2Ty0pC01Vm&#10;nfq0WABDwzPx74szsb+z2cKOWeBOCwemuabSDNWPI1NZHd1y/NZ0wInZL6f5N2rQxvp8tD+1RJos&#10;NjVLa/MOlCB6SQa0UqGFxbJ+Mge78VFL06QEFEFSlcMzB1mR1D8VqpabGu9fL25F9Z7nsWn/IWx5&#10;6ig2HTyKkj0v4NtrNxFWFQhlYbaKR7hcQWA9uaEfrbufwlfuLUZwdCmPT1hR67mYlfi+pl5sPnCI&#10;x3sWn7+9GsERJfh50QAaB4/g6yncTwMWVoEbMC22ALfW7+Z5j+BHmTtsUOPyBQ14qKUfzfsP459T&#10;NvH45YS360szGDCPnVuRgMjjCA6xVfj7h+pROnAYGwcPYevBw2g/eAQNB44iqnAbZigSDk3hafZb&#10;AZn5E1XOc27BRp77rvo9hI76SWvwY27bOvgieg+9hB9kbeP2OvOhs9/EVODP765EQdfT2MF82sJ8&#10;auO+T4+O4OFNfQiJLWde6BwE95xy/OvyJtTrmniOiv4j+Iv7+F1ELhLKd6Kd236ie47RmsV8Nspf&#10;3U9UmYX6atj3Anbw+Dt4Hy0Dh/B9LUcaw/y0RkENmgDIV5ne+r1p0iqHyhOZ541e4nO2/kg+d5aP&#10;6bFlWFNNKPbnWTkbX61vMvh+V1IjT8tGy2Wc6spyFkwgStSeArxMDTFhdRE1RLndSENUOeS1UqMO&#10;DS9A+LpNeFEVyFUsq0+26p4Nqkw9Kk4pKE5+QAEomnvAqIturDWRH64bwNXRBSzIVa5Q2zogLHxz&#10;MvC9B9LQ300w9hWxMLHQ2epo6j8UCPVeprAKk2Co1lavHgQDULTPHkRt+qB+x229uRjoqMLNi1nZ&#10;5RqjAQcbxRQ0BD1VDGmG6n/i9wYCXp9WyVNfFaEilw7TsiIb8NUnNrgbpWjlYM+owd6Tp/D3j7Bg&#10;0zw3ANGkvSapFjufdYEQfrSGx4oqct/RVL2cWlNjn5uaJfll5W5c/LMU3NviQj7F5NOUDSvjNUhT&#10;06JhaSjtcd8tqtlt3129sA7rCQzJz3K3MS95j1a5pfEqILDuSSYm7y8QIzGyDN94snY8wvXrfDau&#10;p0rrG48gqXw7Lo6iRi2z1/KB1zs7F3dXbrd9SntfQHCURq2rcGdtt20r2dyDK8LW8J4FY14vzb4/&#10;uqMaxd7Usx1PH0Vpp1sTRQuBJWYSTJFsoAQmudPMLsCsdD7/SfL1x9m43LISaTvcuiJ313SzUaO1&#10;IQ1av4uuwP96shl9x16z7xvY8LT1umAIL54YwjdXcx853PPetXCTAG8L46uRMA1RUFQDKACqERQs&#10;1QUS0LbbEEooznoiFc/3VAA9OTZVVObvb8DvtyXtayazM6FdxO6lBGImNcR2zCcQL7GZKipjbLjU&#10;ZRLfgunhhYjM2I5Db3pGsuqT1StZYaP8/24nPp6fMuWgODl5W/kgNSHdPVi1d4/U9+P66DxqXDQ3&#10;5WemPiOBiC3ltx9MRX+vNEat+SJtz4VMMrPZ0wjdnNAzW+rJhZTvVQC9fkg7xkA50qoqeN61zqRS&#10;4bP+pWZqQ9KqWEGkjRn8BEFBU0mfpT2qwqgSSWNqxP99ot1G2w8efgnfunMdvndPGp479qpB5qtL&#10;CSBqVXaM+E24iqZkG7UfyfdXC5jUFlURY5txWWIlKqlxHnv5ZRx47TU0PXUEn41MwW21fXasiCzC&#10;RS40C+QK1IArw1KRt33AjhWfvwVB31tny3lWdh20mQw/y+T+kWx0VLlVoakduYEJnpfnHIcitauv&#10;PVljUxOfPnYcv1i5AV99oAL3V221Z3R46BS+voS/oyZoUJSmRWjdUbJNp0Z65zOmhck1aFFlp21b&#10;3dqFi8Ko7SQKMsxLaqy3ZG22fq9dB1/AX87PwyW/WIOV6x1Eq/tfYKPAfFKjpHVEwmgmrm2yxaIk&#10;qu5Lt+3HDbOXYYX3m1vLOkw7DtYoeEIrrkrIR5a3EFNR9zO0RDJwHfNj3aZBDB49joWVO3mv+ZYX&#10;um83kKQGQ3nitGDXnaAyKI2SSQ0Wy4KNRDMFR5fgi8kr0dHDe+8tsEbYNcRvP41bL2qoNei3ex1e&#10;7q8nEPNwseUZQc3Gd7osktgmzJhdiKjsHXjphJcXrE7KD9UqUzb0mfXKTcOdWjIlB1p+q3gDMIro&#10;vXR9H66WiRbdgOkshKGChFruOVn47uK1Lh7jnkIWIGmJnobI17EuhR+TCaJpgYSeCpv6ZjyN0RU+&#10;99mWWLXPK3CyrxyLi+twSSQLoGmJgoMqiDQCVyEcBFVBNGopoHAfmk/Wp2gaBJO02uhK/J/Hm3CC&#10;9/Ps0ZcQ+XAq/pMwf/HV19H5/DH81V00j2Nowgqkce3W19VKE1XF94erWBnnaEkHaVKbaWo3oK6P&#10;puuuXlR278XrQyOIW9OCRSW7bRpdeA7BJ7+/hdSkeLxLI9KRud2tR523ZR+++VgVfkbts/Ppw6at&#10;/kJQjGK+mllIzUguRAYAD4qq8AasInz1yXKLIdj1/Mv44/mE0w9z8PH4HF6PW9zr4bYBd27rYmAj&#10;wop6W/EO+y5z10E2avJXrMBtFR4UN/Ti4kgFqfUakMgSxORttu9yt/djpir/z3PxteXNOHRiGK8O&#10;j+D7GVt5jjLCiNdE6N6ytgUnWfWfPfIytj79PLa8+gb+OnoJ1rZ02XHuKCUU5UupCOIE8r8ta2Ke&#10;DeHImyfwzWU8b1iRXdO1scX4s9tqce2CWmrLathkNvOabHBF4FN547O0PkVB0OtaMCB6ZdFG4Zmf&#10;8bX42PwCZDW1Y0yO3ILbH6IpMml6oJVPzzH71b5aLFidiUvDFP6Lz2cRzyvlIL4BM2blYy41/pdP&#10;ehoi80Pv7JOrQvaiRjmwx1SSCwOKfIJs2/jP3phIG1lJMN4QU4zQsBpcJO3C3A9YQKgNfeeBTPR1&#10;b6QprbnS0hgJRhbGYRasU90KqaSBFLnlEIzqR/SgaAXW+h3ToYgmpl32rsXgDppZ9+TTFKpg66/+&#10;QVYC9SNR+5pm5pTOHYBii3Xwm5sNTWwNNISoP0rgFhxZGf/5CVVGr5/Hk+OnhhG7phaXhqcTDPV2&#10;fI1QX5VYTSgetlv/8ap6QoDQ0rFoWl+WWIPG/kPW3xi2uhZH3jqJ1Q3bcFfRdrzFH8zOYeWPJLCk&#10;UVOjmslGY+2OiTV7xysLRQbkzw2KhK58CzXIIqBJC7KRTAFS98ljRRdSU6yEVkTZfeg1/OmvuI9G&#10;hn+RifuqnTb4ZHu/OzePYQ7Us3Nwq6cp5nY+hZBomqURVTaDRrKqvQcztHCSjq/8mltNTW23fVfQ&#10;dQCXz6V1EFWNL9zdiK3POz+7eSXbHciU91rSIrXJ8qlx1z7cVdqMZwnO2zOqsbx+i+1/Z/muifyg&#10;Wfz9NW22vf3A87hqTgquXlCFx7Y8g8ydz+HRjc/gaymbqXlpwIXP0KwB9ScGGgfli7bpvUCucuF1&#10;Nej4tt3lV3BUEf7zETbEe+SvKM+H3wTf70rWgNugSh6O9rcikRrizPAUars8p/rX1djG1WLGnHws&#10;KNqBl095T1Vmsv559cYyx3uvPaaenniBQFEPdFzNt/euKmvLcla8m2I0Z7WS2phAxQIpGEUU4puL&#10;s7GnZz3Qr1FpaYuek7f1HwqISoIgAanpgtb5rf3c4Iqtrqa4jXuysXHbenx0HmERJ81UHekq/PIv&#10;1IijoCgYsgKYJuF1xKuiSIMYhwk1R/XtxTTgXx5vxonhYbzOwtt44IgNchx+8yTanzmCLz5Qx/PI&#10;x4zHim8xKLYRipIfrdLsD5m3hBS1RJnPTX0vooXa4l/Mz8Xm52hGUzuqoDn82skhhJmmqIEpnp+g&#10;vnhODtbtcIsQPfXS66gbfNHO+QrPLcz8lOaqQdGAKE1X96PKr/vRffCz4BBZjJufrDMo9hKKn7lT&#10;3Rf1mD4rG8tae+z4T27cx2NpUEijvIJiNm4tdnDK2PkU96fGFkbwUXuTrNpIKEZm8Tq5r/IruhaJ&#10;xQ6YeR0DTotkg/K3D7Wh+5gLJxFfRPM2nOfQoExYDn6+jhYCpWnvM/in+wrQ/fKbaOnZi5z2nbb9&#10;tvIuXjshJ//FuRX49lo2nJSdzx3FjfFZuO6XVSjc8zzepPYoebS1wwbyDOwEr7pLrN/Ynq8aCj13&#10;JeVR4DuWQVkSynMbZNO91ODrD+bjpT1VQA/LmvVVnx2AZ0tjWgFwTw5e6l+PxJW5uCjCC0aykM9E&#10;1xFbi4vCczGfeflawKVNfYZjwzSwWFMCMLSkP5OcsqeYXBiaoujH52fx8+yz+kI0+OJaw5Rtg7g2&#10;LpcFT2AkkExbY0Fk6/ydBzJwoEsRvAsJOs8E0eCLwY/AUwtsmqE3wMLtmkctM3tUBZdQPLGnDEvy&#10;S3FNPGFEsEwz6PH4MqNUIayCSKPyNEUDozQtFdhGM5/HNayFhI5BsdGuvZeV8dNRK/HHc1Zi7+FX&#10;TAP++lJqg4rOon6y+FZzD9kwDkVpioIWzxPfhCviqwnEF9HcfxifTMrFryt22IDH/ucP4fW33kJY&#10;5jYDT7A0v8QWXBKRi6wdbiGi2yq2Ydrsdfj4vBzU9z5l5/5pJs1Rg6IGFHRfXpqk9TgoluLrS+oN&#10;ij0vvIw/W1SMkJ9k4cv31WKQIJI8vKGPz4T3QUDYlMRZubi93JnPWTv3U6skAG/Jwp2lbvBl9ZZ+&#10;G5xxPnY6Ry3m5DtgFncMYuYsmoo/TsWsnHbrGtj36pv40gOEcQwbCjU4NBt/sdbla/PgIVwdlYqC&#10;fS9QIx/GES+W5aIyQlHzxfU85AXA69199FWcYBlLLiRgf5GBabesREqTO+/DjTswLSLD7ln3YH2I&#10;1kAIiErec7c8UnlQvnG7dT/wmpRfyjc2bp+JXYOiykKM9VewkRYU3yYYZemYY3YbElYVUdunNq2p&#10;ezq/ujWoyc4Mz+O9dVgINBObsscnqn5D1RttNhiqzjhYuoo19eQCMp9HMDzmFhz3eonHtUdV5nXb&#10;B/ERQSuyitBihTLzpQkhLNBy8O7r1pRAaowaNKFJrP5C55qjgkcQCpaCIgugRqqdy4SguRqv0Fz5&#10;yX0pCKVpEoCFBW0wE1P9SzyfBwzn2MzP1s8kNw251vA3cusw84sVZW49/i/NZ02veumNt/AQ4ZSx&#10;uR/Hh0cNMt9YQk0mssg6zmUeXZ1QbS40kh+u5rYIakY6X0ITLk+sQNsAtb2Dr1gwiP9+TxEsKt6I&#10;i3byiyxqimGepkhAy3zO9dbvTaTZqsjhGqyop3ak3Lwlm1CkFiiNZ5q5lajieVCU5mhaEdOcUvy/&#10;x+vM5D564hS1w16s3tSH3QSkpPPFV/Gle3kf1Kxd1wJTeBFm524yaOu+I1dW4VuLC9B35FU7d3z5&#10;boTK3Uh9ijLb5zbg6ys34uWTw3jljROIS23BV3+dj67nXQOxdP1eBCvCDRsqa4hmF1JTbLHv2g6+&#10;hEsis/HTNc14Y9x2BG6V+az51zZFsQXT5uSycXCgPvTaG5iVUo8/n7sKRdv22rbFzV0sQ9RQZTIL&#10;cIFGz8oAgWTQEwC1XVDU7Bw9c16TbdO+vPdENm5hK/FEYTGGn2qlpshy97ZMaIJzbxaODtQiYXUO&#10;Zkak87mrkW232TlBsXWYHpmH2yt24rjiZ1JclBv+Ux1RXRlxr/rW/RUQCUd9N5E1U0YumIEWxdTR&#10;guUOitzgnrD3TF1hWLt1Pz5qYPRGpdXPIm2Hhfrbi1PRp3Wl+3KtoNkiQgSj6/CWpqht0hr5Su3Q&#10;+hLVmnenY0fHenzpV4XWx2UFX3ATIAyKMilVQTwYCowy/0w7kjsLW3RWCjlz2/Q0VaLoenxlyXoc&#10;Gzplnd0nWYh1B9Jlqp45hj+/ixCTG4iAJPM5qRYtB48Q/mP4bgorYAS/13GSmnHZvCrUE4rNB1/F&#10;1fPqcN38cuQNvGTHO0EY3JK73cxLmz7IRiI0Oh9ru5+y8yZX9xIk5biSlbtq32ELsvq9PA1ElE7q&#10;K/XuSxXb+hcFAabIchslf4bnsACtk8DT+vRR/OtS5o2CRvC+rVHgMUIS6nAVNfq76zvxBn/zyom3&#10;8MIbbjW+jO39uCGRzy6+jvnG46vx0P1F5WNR6U68zOO/TJP2udf1Sy0/+jT+7Je8TkJBfpQGq7Ai&#10;/ChtIxvPMTQ8dQwXRRXjCwsLMPDWCdumGRzzK9kQKP/07PQbalmfSCpFSvs+G60/NHQSe469gsMn&#10;h3CCZ7qzdTf353WZ+cw8MC1Rz1nJO69tk/Wg+2xmvsmRXN/zPlQO9Tvm37SYfPxoaSGe6ammeu0B&#10;z3xl1QA7CJ4220URswnEQwPqQ8zGxTZ1T7DltWgQL6aRZnQ+5ld1jue/XG5c55JXN/THezSu2gQ2&#10;MHnbp5pcMFA87en+hkxsX0uN8do4anRRNVYRbWqWTNlIgvGBVejXlEBvzRf5fdlyjzsEQGmLq8zR&#10;200DpMmi7X3FeCy/BDNieczAqKiSRUlxmpPAoXm2TmOUtihgbjYAzkiS+axO+nZzZLaZJfFtuOmO&#10;Zvw8fQNiMlsRndGKqKwWCy77X35N85jwNW1UHej87cykOnxzZRPC8zbhT+6qQyhBYH17rGwz5jXg&#10;G8ub8e0V63Gpriu6En/5QDUic9djduYGfPZegjhegHP9YCHxtfinZe0Iz92Mv15cb47SMwj6f1ve&#10;RrN0Iz55P++HYBIQXcAE3TPPZVD0khoCAu6Td9biR9REwzPWY25GM6LTW/GfOVvwuV/RnFXDZBDV&#10;CKzyhudX/1pcFS5PKMS/r12PhNx2JOZvwi1p7fj4L9kIUEt08HawCZlPTYzXd3FcNb65ej3i8tqR&#10;kLcB4Znc/1aeI1ozVrQKncxawje2Ap+7uxbhWRupYbZjOu/j+vmV+CFBGZnVjojMNnfPmsFi2p36&#10;CHk/0TU26+SH6zYgMn8LonP5yn1n5WzCXz9aj1At06oyZGteO23QQo8pH9RoKK+kIcp9yZ4xn4MC&#10;WRh4eXxC3iLxUGu+MTELmzeWA/1ywCb0OjKYAksUOLcxdduMyZ2sN40aYiPiVxfhImqDFtxB51P+&#10;xDZQa8zFwvIdE5rw6LBbpsF9mpDfVm2mqFxAUHz7kr51AB+Jk8ZYzsqtgirXElb2sCx8Y/E67Oup&#10;sWjIMmGG5eogDZGQHOtKs9UCR7u9kWiNSveX49YMmnTRJSz8KvCq4KoUgp8Sty3gNlYWN2e5gRXC&#10;0w6o6Zk7i8GE2yyIgVp6virUF83JoFnUQGn2Bc0mdMPke+lpgQIrK6Iqk/UdUetRPElF8LZRbQFZ&#10;DsvSRBSCS24pujaN8sbyc3i2O15cE69vE7W0RpvON01amPrgZuueqnhsnYuAUJBbxbCMqzEgurVy&#10;dJ88pu5lHIjaX8DivWsO8myeKxAUd7bOyWMEoK59WYFDNADB48mkNC1Q0Ajn73TPs3iNYczbeH5n&#10;c5F5bF6nwCJ/wFCBVGHCIrmP7j+cpqxMZp2bkLLgE8wLnW/GfDYW8TSNZzNfI3Vvco0iADU6PYvJ&#10;y1/nWqOGSw0bIcfPwQm0AiJ0DgX65X6zeR69RhcjJJHHkBO6+joNeLofAYr5IdjpmlXONAvHnj33&#10;sXt3SWXDNEeavVdTK82urcBIn2a3rLIyNtqZack0RU000KBgbyZe6WtAwqpczNRMFZYdBe2wIBeE&#10;+vTIXCwq347jnv8uFJPUupekLbpNF6r4UPwtkratn6Z0FitHGSuHzA1WAKXwDHyTpnTvrma21qWE&#10;okadBUW2ziygNuHeTGdCsTcfvVtK8c93apYFK4YKOAu8mUms4HLanqbKb9qAtAZFoeGrVQwWXlVm&#10;C5hQj0viivDR2DX4eOwKXBnPQi4fPVVsxV9csIW/lwai4wu8gi0rGI+lym7moVcBbYqZp5lqnq35&#10;P6oCLlQl17W5iDuaTmgw4nEFWG2bYdfrgOM0JYHXaVnu+lvtmKZVEgCuAeCxLXGfABQNAgIOr02f&#10;1V+5kMdbJFDzGqjhKdnMDya7LuWbQGLaI5OuS3DS9ev3yjddi7Qt3b/to+vi8aUZLeS+ioAj6Gub&#10;zuvlkbtvuUBJe2Oee5FyHNCVB/yNjsnfuXvSfjqOdx1qvNQ/qGOrkeE+Lh5lNa6LzcSn567E3/4y&#10;A385bw1ujFmBmXFsBGJYHuw5SxvkfetarN9Yz0/zz3VMrwG0csFjy2KIzMdP71+Go3vqgN0ZXrcN&#10;NUULWqIFp5ZbzM7D1BCTVubi0jCazGpA9dx5TPUhzqDWeGvFdrzlRZOCxeCj8a/BkwsciBIfimeI&#10;6zNxkrZtH64TgLTWhiqcTF6FkKfG8a3716C3uxljA6UuQIRN6aPJYpFxCEUtkDVYjdKNG3BD9CpW&#10;EmoKgf4hVljByLnmqAISaqrE0u4IwekRObgofB1uTMjFX91Zin+4Mxvzs2pQ3L4B5e1NeKyyHjff&#10;sxZfvC0L1yfmU4PVNbKiSZP0TEFXmTTdTf1TrBCqeDKnBQhun07AzSS4bG4xK5xVfgE1aT23UTMx&#10;iHFfgdFA4DSw6aywbgBFx9c1qyJLGyU0qM3IZHZJxxJEtI+O5aVxKCrQBU3Leayw3N+ZipuYeJ3S&#10;7mwmjwcHa0wIPf7eObXrfrhPIFQXTWad08xPO48AxldPm7No5Lw2aVuhAuA4ZHUO/lYmtwGN+2lf&#10;QVD3rTzR9etYul8d1+5R16S80Xc8h+5JDVhMMabNTsFHWGa+cEcZ/s+9eVhS0YyK9S1o29KM5vY6&#10;FG1oQkxKMf5mUSY+sygfF8s1JkIatkxy5oHyRjDUufRclDf2bHhNeq5zivDlu3KwZ89OG1F2QUdo&#10;OmsJ0o6lZjIfGmhC3OocXCxXIE3ds8aN12t+iDkGRPVDS8xYlvlMMGrNbxtcucDJ6ENxkqgoTHQm&#10;O1EH/vWJNOvk4qJCq8jXZo6l4Rv3r8LergaM7S9j4RQUldKZ1L+zCm/tLcOivBpqBjSjZPaqIqvF&#10;18ilTDeZVBp8ia3FtLgqTKOJe1N8Dn6xpBhxT6ZhTXEBDnTV4rnOEry6p4yQrWAqwUma7kd2ZeOp&#10;rgqsKizAnKX5+NZjFZDLT7DMZ4XUj6Mpl0BTkAAzx2nTjqRN8RoEGcIvNFFmo7QrgkEV0bQjxR8k&#10;SEyD4WcbdRYkCABWfge8gBbHimZQVABaab48hmmego5Axt8QVAYWA7Xu3SVnWhOu0ggFKWlBSgZa&#10;B06DOiuzaboCHtM0QUn+dcpLRcER0KSpcdsM/sac3PV7fm99mnasjQTiJkzXQksW2kzbCVY7vu6D&#10;x1CDJW010NdrIJYmy88Gdu0vACrpvnh96puNrca0mDJcOTcf/7K4DHFL07E6Pw/7ulrxwq4yvNFX&#10;jtH9TH2FGB0owMj+ErzcU4Tn+Ow2thThrhWrcMuyCnx2USlCNSc9XuWBgJQVwGek69KzMUDzWQTH&#10;1+NGmtCplbWEogb9aC4r4IjAuCcbh/sbEb0qDzPMNYnXunCrwV7HnBmVj9uqO6ghOpNZ/YeKcmN8&#10;lLJIII6MTM0gD3+I+FA8U1QeAnT0JLNzADcky4+xlgVVpiQLqyrynHR867616O2oIaxyqCVqrdws&#10;jCqCTu86HO4uwT/ckUqgElKqeAKiQmLFMEXX44aEHPxF0ip8ad5y3JpeinWVlaisK2ZL347XD7Th&#10;1D4tb0nNs4eaZ5dMcmqipo0SvoqttzsdQ33VOH5gMw72tKGkqgjLKmrxowfX4S8TnsRNSawY6kvU&#10;/GHFQJQLBrVJM6MEKXX8WyXn9QgypsXxs2l03Nc0JrmeEJKmgSl53wuIto+OI/BJ65I5LyDp92cm&#10;7js5Gbi43WDLV34WsGyutEacbdRZ2wVQ/UZA12cBwoO8aYJKApgHdoOgjqvuAQLX9uVxeRwbqOK9&#10;Ou1Lv+dxTSPV8V0eOPPVXZPTKLkfYW15pzxUWLMo1wB9PmkdvvWrFCwvKkdRdTF6dzbirQOtGNtb&#10;zmeTbevx2HPTFNGAZ4Ley7LYnUaIZWFosAqHDmxEY1sVMiqKkZySh/+WtBKfSkxHCDVPO5+sDDUM&#10;dl+8X2qWt64lEAlZzW4x96++IrywpwHRKwhE60PkvgvYwCmP59ZSa8zGnTUEogc8NfyeY40pioEi&#10;H3h/IYsPxTNFJWK8hGiDk7SOQefyEVlF01MQYOGUFhGRie/esxLduwTGIkJRIcXYcu/NxtatVfjM&#10;L4to8lRgekwBC2Ya/iQpHTc/VIb/eDAXTxaXYWNHOzp2NOC1PaxIA3nAvgxCkBXGKpRz9bH50+Z+&#10;oVcN7Kwz7cCi9Og7Vbxupr08d18BntlZih27NiG7pR2zH83E1xcX4nNJWRZBZnokTTWt/pcgEPAe&#10;1Jdo2qAqnWBBMFB7UmRo0+a4j+7VwCHgGDCU9Hsmg5OSg4oDq443OWmbt38gGbw8INo2AUkjwUwE&#10;QACODtBK2le/EdC9fka7LnUX6PcCsr5z59c2HctBkce2+9H3vEY5tRuMZaq6PlSLzWj3rf5Ufqfr&#10;k+YrGMZU4dLZa3HT3BR85f5C/PDBdDxWWIWNndtxoLOK+a7nxmfRLeAJgGrABEElNmD2mc9TTv98&#10;niOdqd4UUD1nPTvuw0ZUz/617mJ0dLSibEMzopdl4uYHS/CFhTl8dqsQGs2ypEY1sgzfezQXz3fR&#10;etDvezPx9L5mxK5Qt0uaB0Rp+7JEKnBZRBburN5pLlYmVA3l42paoj5achNhJ+kCF6z4UDxDHAu9&#10;oqKXwHuKgZHanUZaQwULM4NZeSIL8LW7U7CrQxG8qd2x5T4lV5y0pfjEnEfwyeRMhKc24r78ampz&#10;+TjSW4mhvTSnerMwto8aJgEKi9m40sxwF7FbFWiVBQbVYI65/lgFUxRvvffAaNuWc19VRk8j6SFY&#10;9+bz+DkYpon1yr5alNSV476cEsxOqcAn5hXhmoQKzFAINU35Y6V3vpGCQZMB0Uw2T0tzmqUAKfg4&#10;TcvMT9OwBBiBSL/XPg5KE0n7nD254yhJ+1M/pcDlJQHWjqdjSBtU4u+0vCb31TUKnjKnQ2XKCwD8&#10;LnANFsNxXGvkq35LU9Tuh/ep76yPka/TeB8y4YNu5f0LhBHFmBaVg8vjc3FtbCG+fD/zLq8Sq4vz&#10;MNhdh1N7izGypwCje/js9jCvpbVLe7d4m4rYTo1Qg227tKj8Um7je6Vdy+z7Mb7XMx7p5PO3Bo/P&#10;VNPw1P3C5409eRjjsYdtvZRa1DZVYnFuAX6+uhofT+Q1xeXi07PuYlkijJ+uwaG9tYhYmoEZhJ8t&#10;wMV7DlYAj/gazAzPxJ1VHeOh5aQKarmOwJIdrnTrnzA5VUM8/GHiQ3GSqICoSFhxcRzkq7bIPdih&#10;MmNnH01pFj4FDw1UVAIiNCIXX/11OnZuIxgHynCS5lN3Wwrq6zKxeUM5C24LRp5qcvOotdB4x5Ou&#10;Mqgy7WTl6VhmYLPpguof0qgiQaiF+pUc9LyKJxOaGqPMJrkEaaDHpiDqdwGtRAuZ26wH7qvgov3l&#10;GOL5j7ICbdpQharWBsxfshI337ESX1hUjGAFvtWKeYqYYsBTn5zgJTgpCUheEtQEHGpxMqudaS2g&#10;Mj9+DwhPS3Y8gctL9plQs4EPL+l4AW3R4KZtAqmALY1d59fxdI28doMioed1Awh+E9enPkv1mWo0&#10;12mZFmbMlnSQ32Ihro/Px/+8Kw8/vPcJrK3Io1lbjd3bqzD0TCNGBksw1pNpz8by1SC3AsNqBLvT&#10;LYjrCLV7JVv3RHPj7ZnpeerZqDHjdvMvVFeLe8ZjKg/cT4FgNX3UHLB1Dv1W3/flY+S5ejy3tw7t&#10;68tQ2VyJux66B42txXhm/yaEL83CRQqEQci7PGF+xNbhoshc3FG10zOZmWza3hBfCT+bpaKy7oBo&#10;ZVxLlHrl/EIWH4pninWqqGC4CU1WcpgsuKbt4MB4YyLN0Og6BC9Q5WLFUsULy8W/3Z2OTTuacWo/&#10;TRuFj++jSbtHPmQs5DsIQasYLo2YtqAQZNIWWME6pFmo32kS4FRB7DWQ9FnglCuQgJliUHQVia8E&#10;oYJRjHbKXUOaJM+lCsjjjsqhV5VVJnpfDo7vLsLTe9ejfstm3La2AHNWluCvF6bi2ogVuFSVLJag&#10;EDAELBu5Fpj4ahVP9xx4JXysS4Hvte/ZAHhmCgAx0P/o9eONw2/8OIKcgKdXaZcu2XcaHJHpr/21&#10;jTB3v9G1CozSIPlb6xPV8QRGglDrwQj+sVW4KjIdn4xahW8+nI+41ZlYXVKOPfs68dyeWoz2F1g+&#10;2ewRNlr2fJifY9TqbQEpQsvW9eFzVPQki9I+Dj8lpzG6hk7PQnBk/tsz0TNTI8j3nhUwJs2S5rCe&#10;rZYMsIjv1gAKjvqO5UflqS8Pbw7WYXvvVvx0RT5C59BkVvljI601YYJiazBjTjZuq9wx3odo+FNw&#10;BwV5oJY4KijyO5VxB0WCkuVce/tQ9OV0kWbIZH0u9tkl9b8MTyotmTsP4CMJJW7wxeufUmd4cHgB&#10;vnLXWmzYVsfCW8zCzMKuoJ6qBIKWpmURVqbldaaz4GcRagKctEW3KJH1NZnfmSqYkkAYSNxXIA3A&#10;1NNGxiHKbRYQ144prUQVeaIym1kX0FY0gNMrUzuX15qPIZr+69eXIqOuFrfn1OBvbs/BpxfS1J6b&#10;hZAwjcBrwEjg0ggtIeiZ1A44gpFLro9P26XVTWw/DZgGQ73XPjqOg6qDnl6dlmdaocFN5rw02IDZ&#10;zmRuNPwtgaltcvNxx/JAaZqj3m+hRlhn3RzTwjPwsfgc/OmiPNy8OBfLKxtRUleFAx3lwCAhqLzQ&#10;qG5vJvOKeWgat/KVYLJuC0FL899dQ+SegfbRMxbA9J7bvGdnz1xQtC4R7ev2GZPDtW3TsfVM9Oog&#10;KT9XswDUr2zHU1nQuQlFNqxj+wrR39uGny/J5T0xKU+sIWF+zK2h1piD22pkMrsC6xVhA+CEY7Zr&#10;5F1SaZ/8+cIWH4q/Ia5YnK1wuM8TWzN3DOIj0hijylkoPWdn+QpG5OF/3ZmKlo21GB4otdbfzFtB&#10;ySoEC7oqkiqd3ltfoPqiNENGldHTKsZBODlpeyDps6uo9l6Vl6+ByuoAqO+9faxyBn7nfWeVTedn&#10;0oCNgl7sr8bxvZXY31Fh3QGPrEvFzx/KxD/8uowVThpyFStfJYLja3i/cugW2AifBZutv85mgiQr&#10;IIRAJjgJcqy43MeAqQqs2TTqn1RfoDdA4sDmOVELvgZgN2AiR/fpmgmi3+t8pmnKP1KjxTyO+gcF&#10;WEFS++g5aAaJ1hyJLMV1cZn46oNFCH80Beml+ejtbMSznSV8PhXAgEaLtTiZzFjmgwc/y0uDWyC/&#10;9Orej8PQkrZN/Ob3JwdJ9+wD2/hbQlWxO627RN/ZsxI4tT/30fMkEPd01eLHj9FkZjmzqOHKI90z&#10;TWaFdrtLJrPXZ6gOITN++O7M8uzL2cWH4ruUrB0DuDHJgdHFylOlpYkWUYh/uj0NLeurcaq/zGlu&#10;KvwCk81+YQEPvPc0BY1IDu+i5qbPZlIFKswHmQRKgkHn72WF3JuHE/sqcay/FR07m7GmKA/35pbj&#10;X+9ajT+buxQ3xlGDVHgvLQkqH04veowGPwQsZ9Y5TdqAR5jZLBYbTWY+memr5CDowDnpe+sfFPwI&#10;W5rY5vtoJrNLArBpoPJPlMuM3Fdiy3BDbCY+E70c374/Ew8WViOzvAj7drfhlcEmnNxXQrjkOS1Z&#10;pqkGOd420N7fNExYDnXLCtD1OEhbWeni8+gvwq6OJnz/0TRMi9AoM7Vqm9rIfI6pwUxqjXdXU0Mc&#10;H0Q5Rc1w2CweH4hvX3wovgeS2XkAHzMwVnqVlZVZYeQjSvHlRatR21qNocEaFmyZxSzcLPDWwW4a&#10;x2RtIfCeppiZWROV5YNPrIisjGbi6brl+rGb2/szMNZXgN7tFWjeth6Plzfi5gfyqEWW4qbYdITS&#10;PA2O0VxkwimBAFNeaH0XvtpMECYt1GUV2cAniOpVn5l3NqIvWOq94KhXpxU6iFLDVExJbZd7iqK+&#10;xJRixqy1uCk+C/94bzG++2A6VlbWoW1zCwY6Km3WEfZRE1TfYA8bIiYFALZVFm0wKnDP5zZJGzzF&#10;vBYUR+35ayBHngX8vq8YO3fU4zsPZmFaVBbzTKPManTYEGhQZY78EDsxFOhDVF84tAypYkP5UPxD&#10;xIfiu5DJBS236wBuSJJ7SwUrrSqxtBymyGL899tTUdFSg+H+KgJG4FtBU3olC7/6/ggcDYBoWqD6&#10;pdRvZBoC4XmWivNBJzPDTYvi9QQ0SM83bqS/FMf7K/Hy3io8u6sauQXr8Mt1efj6ExW4nhrkpfHl&#10;CI6jFqno2Vp2dFzzU7+jTGYHQutHNDNanwU+aYPqD9Q+ykttpzmu39gocQWmRZfisrlFuDo+Bzc/&#10;VoHb1hVgXWkunuqtx/HdhRjWUrX7mHplFutedO3MV8tj3Y/Sb97vOU3KW69f0SK2qy+4awXLTRm2&#10;bm3GtxZnIVTdF4nUuJlX1l0w12mId9TvGl8ZcdzlZkSjzFq0zUfiHyI+FN+FaEEDZ5w4yevab1Go&#10;LcrMQrbk3iBAUHQ+/uaX61BUX4sh9WH1rKSmIihqyQJ1orOCmp8agchKa5XiPNFelJz5RpirolLL&#10;Vf+omXUCSxevX07LAmVfPk4+3Yj+nkY0NhYiu6oMP168Bv+4aCU+nUwzW+HAouU4zsosv0gbsSYA&#10;5Soj0zpJyRtosYEVQtBm4TAPtcZzZAH+KDEHf7swFbfcvwbZ1dWobC7Dvp4GDD3TjOGBYkIwndck&#10;4AmCnsYtbZDX7NZL1v1QEwt0Wyj/J93ruUu6Fl6rGkSzJrzrp8m8aUsz/u0ezVQREDVXXAMr1JTV&#10;h0gg3lXXOb48rJpqMVDeEhodlOtNIGisL29PfCi+C1FBc3MD2Cp7Zkt+J8GYRDDKhCQYNXJqGlBU&#10;Cf5qQRoKa8twaqCEEFE0HbleyDE70PHOyqGKSzPazWI5P5KNZpuZn8Jrcya1mf2e6W/QtAEKT8Ol&#10;eYo+pn3ZeH53HXbvbkduQwPClxXje0+U4wsJKbhi9hqEKJya5vjGy3yWec3Krj7ZBFX4BkxjHl4e&#10;tgafjF2D//dYCcKWZiGtshadvVvxfE8tj08I9mfSrNf5A1q2A52Fc7MuCqXAaDyvVXBX3iqf9fk8&#10;ymenvfL6djIR7KP9xWjfWI2bf52OaXOK2YhQyzbtmfkV04SZc3Lxq9pdFjzY7Bb9ZxIUbf6y++/3&#10;Kf6B4kPx3YhKmvXdyPHVdW5LCjr2u8EXmnmB+bQ2+BJTib+atxq5VSU4OVCDMa0KqBFnaiynujIw&#10;0pXuRqk1d/o80WAElBECRf53zt8uAGxW3PGRWb3qO/XTKeCpKrcARVBpDvCefDfDpr8Kx3prUV+b&#10;h6XltfhpSg0+M38dbpxfgOmaXROeg5DIHFyTVII/TsjCdx8uxGPldSisKcGzvdUYkSZox+IxdzOP&#10;zM1pBZOAKM1KmpbOrSRAuz5bc4Afh7j24bVZv67u6fT7Pacp4MqzK5MNZwXq22vwz3evRUiU3G7U&#10;jdBG64OvsS00mYtxtwHRiRpmgyHfqyQ6CDr9cKJk+vJ2xIfiuxGDot4488QVRCc5OwXGIgdGaoq2&#10;8JMcoKPL8IXkdKwrr8Rb6mPskTm6knCU865zBpZ5Z75pZ6s45yQRMqYFesAJaIQeDG0U3fwvpaFp&#10;H33HZGYrt1tfJH8jba2Lml1/CUYPNOCF3TXo3FaExvZKxC1Jxdd/tRa3PJCCnKpy7NpUiec6yjBy&#10;UFMn1eWQwd/rODq2Bz+dV/km+NLkNEdou15dk+uCEMADUHTarbsW0xq99Jv3e26SXT/vcXSgDNXr&#10;6/CPd6YSiHnWn2r+muqOia/FzOhcArHT1qc2oVboHLHNZjHN0Llh61Mg+fJ2xYfiuxAVtUCkEb13&#10;xVLmtJP8nYO4KYmtfEwVW3mahJ5vnUD5pwmpWFVShjcExl5W1I4nWDHkvC2onL3SnJMU6OcyEE1O&#10;gqPbx5n+gqJAGABOAJjax0HUrYao7fotj2Gza/h9Xw5e2VOFZ/e04Mi+JowqOpBcZhRJRvsp2Tmd&#10;KeyAqHzyzun5Fzo3FndNzuT3+g35GwOO3Ys7jr3aZx3P/ebcJl5nTwpO7q9AaUsNvnR7KoLNMbue&#10;jWkjy40GmepwSUwO7qndjpMW/ksljbqipu/Z4Irx0cqhK5UyrDWfOVAifXk74kPxXYiKmorehMuD&#10;CuAQt020zLkdg/h4sqLrVMLNAJGzLV9pSn+SYHyysBjHByoJAFZwjUIbaFRhVXHPrDjnIAk4Bo8z&#10;v/PgJFAFtDCDjfusASSnhememCwIqvYnqOy4eq/gCJodwt/uZpJfJM3i4V3pOMU0cQz91kt2buWP&#10;TGYHPPcqALrjCoQTUAz8Rq8OzhOfmca7AM5h0n11U5sdrEJRUw2+eGs6gqwPUX6dhOJ8QjFOM1Vy&#10;cW9NpxtEoQh4o2NDhCHhN8zGeHzKVaC5FhT9yDd/qPhQfDeiKYEKymnvlfiH25y+OCEFuw7iY2ZK&#10;azU/zeKQOaSWvwqfiE/DQ/kVeKW/mUDIskXLnVYzueK4Sn9aRTrtu7Ntf6+Sg01A8wu8nr6PAMPr&#10;EOgMQh6gTjsGk1752aBoSXCTT16mG6wxjVDfE2g8plv7RvfH81pfJTVH71yBABkGZPXB2rRHXZ++&#10;E5i9fLHrUdL59L20Wk2T1G8I4d+4l/c6eddhr4H3XlIe6f662YgMVCGvthZ/tYhAjC6xoLuhiikp&#10;X83YBlwcnYf7Gia53RjuXDNsHjfUFDXKrMCxrjC6AcDxj768bfGh+G5EvmA2wOKVOr14zbIZN5MK&#10;Y17PM/jofMVWLGXrTzAqjJX88+ZW46aYdNyfTTAOCIyqpMsxqtFHGykVGLyBBK9SafTXjQCrYgks&#10;gUr/fiUHjtNBNzlNruyByu+2GUQFVX226+VnD3QTwBPsBCjvGKYt6zt3X87BWt8rCXrefuP37Znv&#10;gd9POv/EZ71Kewwc58zfvB9Jz47aqbnY8BnuksuV7lvn1n3wu64UDA1WI6emFn+RnGZ9znK5EQwN&#10;iNG1tkzrPQ3dOOmVpfFADixfXnEzmVT8KN4+7oMvf4D4UPwAJbfrID5ppnQVghZutKjIiggdElON&#10;j0avw68yynFssAXYw8pLEMqNZMKUpvZj5qMqk5K0HiVVOKdh+en8S047JpStG0IDQvy8U5oqn1v3&#10;KgwTiGmVlfiz5FRqhFrWVdMcXYRwrZooIN7X0OVpiEScVtwjDSdbIr68t+JD8QOWou6n8dHkElaA&#10;GoJR/nmKNt1gMxOuic7FrRk11BibbMaIgdD63NZixLQcVjSNnJpPngYWHBhP14r8dL4k54eqvlGZ&#10;9tIO9aw0l1lA5Pb91UgvIRDjMhAUpymirVCABwPiXI0y5+FeaogBk9m6a0aHnJnsbfLlvRcfih+U&#10;TLJjirsP4hPz82galVNbbEJoYj0rAgEZ14SrIrOwIK0Sx/qoMdKU1pKVo6xIw4rA3U3No2sVNUiB&#10;kiBU5TLXHZmfZ6+Yfjp3yfWfumc02pFhjvojXWzQulfj5GADVpU14DNz1yFYM33mKS6npyFqTZWo&#10;XNzfGNAQWXzUVWOxELU+s3O48eX9ER+KH5iwGJsbhev1Kdq1H59K1sJSpTSXFDlGWuN6grEaV0Sk&#10;Y+GaEoKRGqOCMMiPsVtRtl0/lA0kjPdXSfvwoXheJuvvVT+iuj40Is7PPSk4caABK8tq8UcxWtSs&#10;zJ5/IEKQgHj5XJrM9YGZKhKVnTGCUf6IChDLcjS5w9qX91R8KH5gopZe8w/kKuGkuHM//ihZM1+q&#10;CcQ2pzVqHWSa0pdHZGLemlK83NdgkbstTL3NPZZbifoQ+d7MZkHxLBXST+c+jff3MmnJie4UnBqs&#10;x5Ml1fhYbJoBMWReA0Jt6p6AWIfLYtSH2M3S4qCnJlQBjo2BHgfdND733pf3XnwofqDilWwbsXZS&#10;1P0UPrFAYcfKYYu6z2+ErY0S14hLorIQR43xqEalBUbzYxQMXR/juB9fYDTWT+dXCkBxJxsvms6n&#10;BmrxRHE1PhK7FkGx5eaUHayFuBQ0JKYBl0cV4MHm3ROjzESiXA/VjAZKjFxxJuwNX94P8aH4AYsK&#10;s3OWmOgXKu45iM8uKiYYNSVQobQEx2YEJWg1trWIX12Ew/0bXBisnfLBS4VCjikg6ai0RwszdZZK&#10;6adzmpy/JM3n7jU4MdiEJQU1uCFqHRu8GjezSQtzyTl7bgWumluIR5p6T5+6x2IirdCVGVdulPRX&#10;/3x5f8SH4gcsDodq6yfPewEqdz+Nzy4sRdCcKmqKjWZS2TKfCbUEYxpiV+TjyD6562RbX6I68TWn&#10;V3OmJ2Z3nL1y+ulcJTZWu1Pxxv4aPF5YSiCmE4iKG7nJ9SHr+c4txTWxmXi4udsbUSbsRk4xDbvB&#10;FU8cBvXZlR2HSV/eD/Gh+AGKa+0dFBWJ0T6pc8gr37X7nsdfLCpCUESJ62Na0M7K0wZbv3f2WsSs&#10;KsKxffVW0WyRK9NEvD6rs1ZKP52zZG43GTg12IgHiytwXcwaG0SxALoaVNESDNHluGFuNpa37/WK&#10;AKE3RuN5dIjplEHR9R36QPwgxYfiORAVcAWJ19xVM5NUxr1y3tj3PL54Wzk1xjJnYlGjUJRlLcJ0&#10;UUQGolcW4nCfZr6kWZ+VxQf0B1vOs0StvXstTu5vxKOFNbg2ikCUY7YW8LK5760IiqrGp+YWIH3D&#10;vvGhN1tPxZsmaiCk7Twyoql7wqWg6Pb0kfj+ig/FD1IC8CMFhcXJEXUml/Smvhfwd7cRinOkMbop&#10;X6ZZJDRhRngqolfk4kX1MWopTotKI41xrTd/2JnRgWl12j4RTFV9j9IqfVP7nSevAbK51YH3zm/U&#10;HOkVQb0rBSeoIT5aSA0xMsX1ISoOoi3SxQYushyfii9CZnu/98Q1oBLoVHFJYv6IVlZUPAKFx5f3&#10;W3wonqfS3n8I/+POCgRH0JxW6H5qjcGa8aB4egRj1KoSaoytBKMC0q5gRfQqqDl0p2BUr6ZJrnFO&#10;3wZFAVEuPYKjPvvpD08BEDKPrU+XMOxaBS1cH2iItBbP44WVuC46zUaZQywICIGoLpE51fjT+ELk&#10;bhrwnrQgGNAOfTkfxIfieSxbBw7hK7dXIChcEbxZqaRtqGLF0ZQOIxhXl+BIP8Go6DodAh8rpTkJ&#10;O+1Q8QoDzt5OW5R2IyD6muK7S8rntRjpJgy7Ff6MYJQTfVcaTg3W4tEiAlGjzLHqQ+Qz0/KrWt2R&#10;JvPnkopQvGW/94RlMjsz2VMHfTkPxIfieSqqI5LO/UfxL7+qxbSwQouvFyw4qk8qoY6mdBpil5fi&#10;8L4tQG+OOQgrNP+IIuyw8srh23zlWGFVcR0sNV/6bBXdT28nWTeFdVeoweGrthsQ0/HG/mY8VliO&#10;66NXurnt89vd80ragKCIanwhuRjF2yaAaO6qTJrSrOTL+SE+FM9TcQ67TnXoPngU376nBjNn5SM4&#10;UYthSWNkZdPgy+x0xCwrxhEzpTUPegnGul2FNSCauaf1TNTntdoLy/+bld1PbzNZ32EKGx7msT7v&#10;YOrJJBCb8FBROa6JSUHQ3DIXGk7PKKkZQWHl+OL8MlTuOGjP01RCwVCJf0Y1/dNG23w5H8SH4vkq&#10;pjpM9DTtffpl/OD+BkwLL6aWyAqXtNFM6uCkaswMT0Hk8gIc3VfHHRW0VWu9uEg6AVNP713IMa9y&#10;++kdJOalXKBsqqWXrz1pOLG/Dg8UVuHa6LVQtBubwyzPATnhhxfhHxeUoaHzWe9J8qlqDrNGlpmG&#10;+Jxtufox1wz6cu7Fh+J5KUShUyP4Tlh0aOx74Ti+93ADZoYVUUuUGe1F8U6sw0XhGYgiGA8NtBGM&#10;mRgRBA2KqwlImdPUGC3M2JkV3U9vO6lR6dTgFd8bEFPx5sEmLC6QHyJN5rgqPhOtYd3OZ0Iohpfi&#10;H28tw/reF+352WO1Z+reKwmDbtxZ8+J9G/p8EB+K56l4dcZEThleVcL+I8fxs8dacMmsAlY8AnFB&#10;K8HYQu2xHtPD0xC9vBAvyF1HCz95C+sPK9y95kmbu460HR+O7ySZuWx5xzzsIhD3N2NxYSWukYYY&#10;L79SPod5BGJCK0JnFeGf7qzEhr4j9tz0+NTOOV1QDR4BqA/2WPVHQAw8cV/OpfhQPE8lAEGJHDac&#10;NuG2PXPoDYQ9sR6hETKl6xAyvx6h8xvt/czZmYhaUe40xj1ZrMgrMdLtAtVapfZHn99d0joy3Wsx&#10;NFiDhwqqCMRUM5mDFkhzVx8iwUhN/l/uqcL2gcP2vCQjBKBz11cDR1NZ/YieYuij8PwSH4rnqcix&#10;2/1zzrvWEa839gF49tgJhK9ox0Vh+aYxBi+g2aZKGVdPMKZjzooSHNLgi+Ixdjzpwo4Jhl6UHT+9&#10;gyRNm42Lot1oUOW66BXmhxg6n5phMs1ldWkQiDffV4MdT73sHhQfmNxuTjEN82me4j9r4ERCJnHR&#10;Y6Mv54n4UDxPRZqii4dCCgb6oawWuZkwkqOvD2Hu6u24dLY0Ro1IC4zUVOJrMSM8A9ErCnBIQSR6&#10;NSVQEbvVJ+Zrie8sSUNMxRuDzXikoBJXm2N2JYIVuEOzjeIJxtkFuPn+Oux+9nV7Pva8aCbb8gF8&#10;jG61vcCAymlPOLDJl/NAfCiepzIOQdUWD4qu+sgA0z8nLx8fQWJqB2bKjzHOzasNmUdTOrEB0yMy&#10;ELmiEC8KjHtzMGLT0dyUwLNX/DOSufVcuBB1+bTOmcw9qXhrsA6LC8pxVUw6guYqMOwm8wAwk3lW&#10;Ib7zSDP2vXDcPRjv0bkHxzdy0NZ/G3lWoxbwLLAdfCieR+JD8UMnbtBlcv156c0xLMjuwMXhNKVj&#10;ay1YbdACVtSkOlwUkYYImtIv9quPUf6KK2zAxWZh2Oi0zGklvXcuOwYDg+GFNCVQprF3r+O+iIpG&#10;RCh20WQerMb9BRW4Nma1hfsK1oCKZqnEtyA4rADfX9KKvkNv2fPQ07FZ7R7vxlNAJr8PyNm2+XJO&#10;xIfiFJHXTgILcztwSUQOtURqilopUNMCqTHOoMYYtqwIz/cpiESGaT42DTDgYhIAgnzwJsHRgBgA&#10;xVRPthA/84UAtOmQyhv1IXavw1v7G/Bwfimujkq1rgm5Qclstul71BB/+FgznnrFi5dNrdCaLUJO&#10;CqIPuw+f+FCcAhKod28OjeK20m5cGkGNcW6dGw2VI3FSM0LDsxFOML7Qvx7Yl08AKFCtHLo1Ki0T&#10;UZqhfBsntEW3fOpZADIFk9OcNUdceSJAUkvuSccbg/V4KL8IV0Ur/BcbmwWbnWN2EqEYnofvr9yA&#10;59UiUQyEehgylQVEJV8+dOJDcQqIeqjk+it5axi4t3gnLg/P8ubfsgIryjPBOCM8HeHLS/BCH8G4&#10;VxrjMk87JBg8H8aRrnRqS4Kh4KApgRcCGLWmtjf9sWOFzSHX8rJvHqjDfQXluCZ6FfOygtrhBkvW&#10;hxhehB+tbcPTx71FSAVEQtANjFFXVIBY940vHzLxoTgFZGxshElYdNXwBCn567IduDiSpnSCRkdb&#10;XWCCxHrMDF+HiOXFeFHrSvcKeOo3nGw2Cw5Oazw7QKZg8voQHRR5391r8caBegKx1AExrooms6d1&#10;JzQjeHYufrqqGc8edxqi/A81dU9q4ujYEBuoIQyPcaupjb582MSH4pQQaSWqhNRSPJPtBDWVX1V1&#10;uj7GWIWwanMDMIm1mEYtMnJpATXGVmqM2YSCwosJhOo/VB+j+hKd5uhez4DIVEoEoZnMXYShfDh7&#10;MvH6/lYsLiihyaypexUIWbAeIQrCkdiKkNn5+FlKC15644Tls3wQpakb/6QhsnESFof5L9BI+fLh&#10;Eh+KU0BU9axi2ieJI+MpgvGequ2YGZXJyl2HIFZum4qW0IAZYVmIWFGK5/raMLY33+ZHy5TWrBeF&#10;HRuR1miBaqc+FF2oNWrMXRl4c38LNcRqXB2z1kxmzVQJUYMSX48gAvE/aTIffdNpiPI7NG1Q2W39&#10;iHqjcWe+18OYeCC+fIjEh+IUEdU/B0ZVTGop0hopWjLz3hqBMZ9gbEJIchOmJ9ezktdgelgafrGi&#10;As/2bzSNcUxzpTXYICAaMDxt8UyQTLFkrkk9WkKgFvfl17hRZvXHzttgM4WC4psQPCsPEanNOPKm&#10;0xCNhfxjGqKZzspzPoEACO018MGXD5P4UJwK4tU9AVGrBLrOfvVvue1D3PLr+i5coT7GmBoEawlV&#10;JnPwpikdvqwQz2tUem86sGMJ4UitKWBO2wDM2WEyJZL1Ia7BmwTi/bmFuCZSfYi1CEomDG2mSguC&#10;Z+dhVmorjr3lNERN1hv1VtqT8TxMk3l8brry3PJdf07X3335cIgPxakg4/XOTSHTR6cnquKqYhKM&#10;1Bzvr+3ApZG5rPQE4nz1k7HCx9dh+uw0gjEfL/Y1ODBqBJZQHDPfvSkMRd1fTzqBWE8gluIKi4eo&#10;UWZvTZX4BgPif6ZtwEsnAoMqanZoIguKI0QiNUTNZx7nYCDZH79f8cMoPhSnkngVUi+ColtCVQMw&#10;+lIaI3BffSdN6TxWflb4+W2YMa8RIYmN1BgzEbZcDt5uwX3nt0dwTFWXHANiKt4aqMev82pwRVQW&#10;IdhIc7mVDUYTghL4XiZzeiteOuUcntSH6PoR9YFZy/bGAsYGMj2QLPd9LfHDKj4Up4R4tXG8Ujpx&#10;WqLTHANkFBgXN+7CpRp8ia1HyHzFY6RWRAhcHJaK2dQYn9JiWNIYNfhgM1oIEA26nGFKa2kDzQA5&#10;r7VJdQNYpGyNqqdjdFe604C7V9tMlXtyy3FtlJYh1Qi9opnTbE6U200OwjPW46UhB0QZyMPMwzMH&#10;Uext4PP4du+NvfflwyY+FC9AkbH3YEMHLo+kdhRXjyANJsxrRWhCPWbQlJ61lGA0d50MwmQZYSKo&#10;CDLr+J4g9IBjax13yb/P0yrPkyRfS4O1HNMFxS4mgnCsU0s1UPPtTcVrNJnvy6bJHKVoN9VsGDRf&#10;XL6cbWYyR6SuxysnnWO2tMNhAm5E9PNBN+XFh+IFKtIfBcaL59KUlrsJzUbFYwyJb6UpnY9blpbh&#10;4J46YF8mYeK56igEf1eaA2BgrrS0MINiqqWzQeoDT3JAFwhtnRppiArsoM+81t50vDZQg7tyynFF&#10;dIZ1IwTNk4ZIszmhDkERRTSZN+DVIQdEt3wA/8kiDiRfprT4ULwAJTAqLeP6UYLxUoNDtYEhxMLp&#10;t2H67Cz89MlCDPaqjzGTQFntFtj3pgMKhDKfRzQLxDRJTZWjaXo2SJ2T5LTFEQHbFu7itfeuIxAb&#10;8KusSlwdKZNZEbN5vzKbkwjFsFyEpbXgmKchKsyXW2SKH5RpevU1xSkvPhQvOJEJqMECV7u11MEj&#10;9TuoNWXaQEPQAgIieQOC45twUXgWfvZ4LvbvVjzGLKcZqn/R66PTHGmLsNOx3CA52ikovn8DM4FA&#10;FWf77vSkayIMDdre9VBDfElAzCzFVZE0mbXI1HyZzGoEmhEaloOwjPU49pY3U4X/FPdwdGQEwwTi&#10;eCgwX6a8+FC84ESV24ZNxyv5CCG5uGEXLolx0XXksKyR6eCEekwLy8RPHi/AwZ5GtxiWAVFO3oSj&#10;TFQD5QoD0fsdPOK3QvGs56XZbDNy+H5vHo721eO2jBJcLsdsasUhmvKo+eDxLQgJy0dkehtePzlp&#10;LrPe2ECVloSQGw4/Wp+iT8apLj4ULzBRlTZr0D5RAmBkeqSxA5dFpbu50tKgFAAhsQWhc/Lwg8cL&#10;0d/dBPTlUvvSrBdpjJoOKFAJjnz9DTC9t+lsUHT9m9JY3au9t/1oPsvU783E4b5GJKdX4ArdW7wi&#10;BzXbqLvNVJldgKjMDXj5lLBHEfcCJrPyRmDUB8sn26A3vkxh8aF4gYmr1i6IgZIpPuOmNPBY404H&#10;RmpQMqVDkhUIoQmhETn4j0fy0NvdDPTnYqzHmaYafNGa0ha09n12zTkrFAPwEwzt1W2za+nNwOF9&#10;DUhKK8Kl1j0g7XCDB0RqibNyEZHZimOe241gqAySU7b1IQqG1peoZHt4yZepLD4UL0ix8VQzE8+c&#10;c6G+s0eaduGyGDl41yE0uRnTLEJMC4IjcvHvD2eid1cNxvqLbI40vH5Fhd4y95dJwHqv05lAtG3j&#10;750J7SKKU4vtTcPh3dWYvyYXl2kZ0oR6N8qs2JIJTQiihhiWtRGvmMksc9lphMoXzWm2VXBsPrM+&#10;uwbDqY/WlOiTL1NUfCheiGIKjwAwYmAcH0Swmu+UooebOp12JQdvjUhbtOlGmtKZ+NaD2ejeXuP6&#10;GDWqO57eXyj+tiQwGpgJ6FFdx94MHOotQ+zqAlwemYaQ+CqEzqPJLF9Ear1yuwnLosk87EzmId6x&#10;xT/UglI0l5UfyhcHQTdZz+0ZeOdDcSqLD8ULUQyKrtIHTGlpRxhlhZ8EgkeaOnB5TDbBqLnS7QjV&#10;aG1SPYIj8/CNxbnYuVVzpQvMdLXR3nMARTOpTVPV6DfPvzcdz/RUYc6qYlwco/VqmgjDVprMmrrX&#10;gJCwbMRkb8BLHhB127KWR6gOWl+iuKissUyStuh9trzSb3xNcaqLD8ULUiZValV4exEMTT8a/1af&#10;HmnoxJXRuQiKqScUWxxcFI5/TiFuvi8Lm7c1YHSghGa0g5O0RQvtL3PW3GL0mQDTqnhmYmsGTCpG&#10;dmVwnzS+9/r/vO/c+7PBVcdTv6GcxN1gituexqQpiXy/Jwf7u2sxZ1kWZmq2jhanX7jV+hGD4uts&#10;JD0qsw2veqPMmtljjYGSZPLNm3jfWZL+qOQaDV+mrvhQ9OV3ivUxEoxXRAmMtRZBxvz7BMboAvzv&#10;ezOxYWMtxvpLbeU7gXHYoJgK7NBsEkFQ4BPA5M6zipAkFDuz+F36BBQ1mq3vbYaM4BiAnpfkgL1T&#10;AzqpPL76Dt0+Yx1aayaLQCzC/p1V+PmSXMywQZUKN3o+n1CMp6ZIDXFuVgte82aqCPinCLtRW4PZ&#10;F18mxIeiL79XZDQ+3rgLlytQ7dwGal+EjeYJJzXTlC7El+/KR+uGGqC/AKPdAhYht5PQ2imYSYuj&#10;dmcQ88Bnr5PBJyjys6ctulFmaYMTyfbr0mp7KzHCc9h+HStsbeax/hL0dNbiJ49lEYhpvK5aArEZ&#10;IVr7OqENwWEliMlsnTR1zyUpgjaKoldffPHEh6Ivv1MCvJA+9VjzblwZVYCgWOf4HJLcguDEFkyL&#10;LMH/vCMVtW01GBksp8aoOdCaL03I0eQd6UrDsK0QGNAYCUUFsjUwBkxlvhKmFlzCNEFphS45MAqW&#10;WktGM2lkqvMYBCQG87BtVz2+bUDMcEAUDAVuXltIeD4iszfiFc/tRjdkUAy42fhdhL6cIT4Uffnd&#10;YhARPVyPmsB4lTTG6GpMo3kaktSKYGqMQdGl+NLtWahpqsJof5WZ0qMGMRdibHhXGl/Vh+gFjZBP&#10;oUFR2qEDo9MQHRDdvOpJmqJmpxCcY+pXlAaq2TTUTHdur8A3HiIM5xLWyXWwwLm26l4jgViEyJzN&#10;ntuNGMh/hKEGVczthsk0Rl98mSQ+FH353SKNakTwcPQQHpc205TWyK5M6fntTjPTfOnoMvzNL9eh&#10;rK4CwwPVGOtW7ELCywIyaE1pLRKlfsCAxjhZU5wEQILRQOnBcvx79VMKiEp9Zdi6qRpfuy8bodJe&#10;k5ss/JfFhoyj6Tw7F7HZG/DKsOsz1KCKputZ1BumwNQ9X0305UzxoejL7xYxgyTUizRFicD4ZEs3&#10;rozMIxhbaaoSRPIBTCKYoovw5wuzkVXfgFODFU6jk6lsSxtQc7RZJzKppRU6LVF+hpNNZacVBvof&#10;3cCLBnBsaqGWIu0rwrb2Bnzt7lyERhYSiBr8kYbIa0jkNYTnIC5nI171pu4ZBJnEd7dB7jXmnj0O&#10;e198CYgPRV9+r3hcnIAKRX58S5p6cFW0W9rAwo4lNdKUbiIoa/D5eWnIqSmnxkgwdqufcDWhR6DZ&#10;tMBU18do2qAGT2RipxoUnVYoiCrIBNNOFxNRkbLHmEYHirB+Yy3++fZUhEQWe0DkOaWtJjbYrJs5&#10;ue14dXIfoqBuBGRyJPSSdtBn79UXXyg+FH35HRKgiDQr7yOTZ4jaN0taNCWQ5mtMA0KTW5ncMqpB&#10;0RX47PxMpFUUY0hg3C1XGsGR2iDNZ82XDgyumIsOk/k2CpSmWRKGgqiAKU2SYB3dX4rGlkr8jzuy&#10;eL4yp53Ol2N5PYFYi6A5eYgyDdGby0wSatU9aYnjCqEHxwAj7U/gO198ofhQ9OX3CInhqVoCiXro&#10;zI15ktn5ZHMXrozJpIZYjWBNB1RILg12xFTgU8mpWFtWgZGBRmp7iuItEGpkWsCT+UzgTYai9TPy&#10;O5na/O4Ut43szsHIYA3q1tfj728jEOcUUUPkObSMwiJqiElVCJ29DonZbXjNM5mH+W/UpqfoarXe&#10;nuDIL3Qr9r2Heru3iXvxxRcfir78HhE4hEKnLQqMSkZHxWTUC9MTLZ0EY7YbfFmwHsGKVziPwIqp&#10;wmdi1yCluJIaYzM1RoJx10om9RUKjG4GjMBoprMNzBCIhOcpmtmnurMwtr8Kta21+LtF62yUW4Mq&#10;IfOojWqQJ6EV08KzEZ/ViuPeKLMYp0WmNNKsa9QCXuMgt//Scm2Ld/W6M198ceJD0ZffIwKGB43A&#10;WyUpYYpM7RBpiHmidTeuUnSdaGpu85s8U5oaXWwF/jhuNZYXVODNQWqMu9MIPmmEbhBFMHSuOgGT&#10;OsWWPhjpysTwgUbUNxTj7+ctJXBLEZzcYua5zayJa8S0sCLMzdmC18cXmXIzlI3XXgr4JE4ohIKh&#10;TGzNaxnf6IsvJj4UfXlnYnA8HSl6v6S1G1fHyo+xBjMIr2nJWhiKAJtbiY/FpuHJ/GKclCndk00A&#10;SlNU/6FmpxCIHQSjue9wexff769FeUM1/lvyWgRFFBgQ5YMYrKg9cYRueC7iczfi1eEAmLUwvabv&#10;2UfvGt3b0yXwxVm/9OUCFx+KvrynIi1tWfteXBuTSxDWW8guWxRKpm5sFW6KWoXH8ktx/EC9B0bn&#10;kiMfRBeoVpojgXigEiUttfh8YioBW02wtpnJrMEczWWeFp6DpPz2cbcbRfgZHRs+fVDFF1/egfhQ&#10;9OU9FfFIetvKjftwXRxN6RgtEKXgru3OsTq2Bh+JWoFH8gvwxv42mtK51BI1hc+57VjQ2v31KK6v&#10;xOeTVvL3WmWQv5XLjQJRxDdgZkQOkgs347g3ymwnHOEfz0y25Isv71B8KPrynomA6GHKuLS6fTdu&#10;SCgk2OoQnOSNSKsvkBrjR2LW4dG8Qrw50AB0K2gEzWhqjMP765BXV4XPJUlDLEOwQDivkVBssniI&#10;MyKLsLBoM9704iHqRN4gM//wCvjqB77x5d2ID0Vf3jOxUV2asIEJdGJTCk3pG2NzbPAlJGk9gpMJ&#10;xmSa0jEN1BjT8FBeOU4M0pTuTcfYgSrkNdXiT5JTEBRVTBhuMLM5WGuqxNXhkog83Fq0BcelFer4&#10;MpVHeE6bhihlUef3zWdf3p34UPTlPRNB0a1rIq9ANy6ttHbTXtwUT1M6soYao6Jge32Mc+tx7ZwU&#10;3J9XgWMv9CCvsRGfjVtBgJY4U1kDNALj3AZcGpGL24q34U3PZJa7zcQIs848QkhqNHyEUHTQ9MWX&#10;dyI+FH15b0U8GiGYCCrPwBUqkb6pD59MpCkdpeCvNIVpEgfJlzG+AdclFOA/Hi3C5xbkU4OswTQt&#10;IWCj1tyPn6+aU4BfF2/HWwGTWQd09rL3nicdG+JbAVPJ+84XX96B+FD05T0X45T3xhaD8iR/y158&#10;OqnIaYwaRbYo3q0IjicII7LtVcsHyOXGpgrGVOKaqELcX7YTpzyTWQEcnHIoM1kw5PH56iLfSGMU&#10;OAVGH4q+vDPxoejLeyjOaJYbtaFQnXuClhbE8qRg+wF8LonmcViVxWEMTm5EqAZSkqk1ytF7/iZq&#10;kJtpQtfio1F5eLimB2+Nz5xx8Bv2tFCBUcfXNp1TySHTh6Iv71x8KPryHop0Nc06dhPohCWlUWl5&#10;Apgn5TsO4L8SjMER5QhKdEuPOjhScxQYY+rx0ehCLKnpxpAHRIOgkvUlykFbc5mdlsiP44aznWbS&#10;uXzx5Q8VH4q+vHcyDiThy4ZdPI3O2zRJqjoP4r8urERQeDW0CFbw/AbCsdZGqT8aW47l9btNI5Sc&#10;ZibboQVGHnlMGAwc2J3Tzu9+5osv70h8KPry3olgZEByb/TXQ5X3hy/eq6S++3n83a2E4hzCUX2I&#10;0ZX4VGwR1rT0TUJd4ChMpwEvsD0g42fyxZd3JT4UfTmn0rznRfzDHZW46GeZ+HxcMTLaBsfR5pYM&#10;IFypFfpuNr58UOJD0ZdzKA5/6/e9iP94qAm5bf32WZtPjY5iiCB0c5llOvtaoC8fhAD/H7a2CKaO&#10;VLqiAAAAAElFTkSuQmCC"/>
  <p:tag name="ISPRING_PRESENTERDATA_1" val="TMOqIFRow7l5||dGhjcy5iZC5sdHRodXlAZG9uZ3RyaWV1LmVkdS52bg==||ezdDMkMxMzA3LUM0N0UtNDMyQi1BMTEzLUIyRUM3OEJFOEY0RX0=||SVNQUklOR19QUkVTRU5URVJfUEhPVE9fMg==|MQ==||SVNQUklOR19QUkVTRU5URVJfUEhPVE9fMw==|MDk2ODY2ODc1Mg=="/>
  <p:tag name="ISPRING_PRESENTER_PHOTO_4" val="jpg|iVBORw0KGgoAAAANSUhEUgAAAaMAAAGcCAIAAAD721jbAAAAAXNSR0IArs4c6QAAAARnQU1BAACx&#10;jwv8YQUAAAAJcEhZcwAADsMAAA7DAcdvqGQAAP+lSURBVHhe7H0FYBzH9fceic0c5rRJm6Zt2qRt&#10;2qTBJmmYoSGDbFl8d5IctC2WHWqoDTlmkiyyxWyO7ZgtZsks5rvbm+/93uzJTsr9J19j556e9nZn&#10;Z3cH3vzmvUFFuMlN/zk5hXAIp0OodIILldnJp3RkFzqxq04HO+Kaf3L3H5v6ztb8vUdwIcSQsDnp&#10;NULY+YVwEPQEvxMufK1daSTP6a0OYdfe7SY3/StyI52b/hsigJHMF4xtgDeN+AqXjHqqUyUUBOUe&#10;OPyHl1Muev7Te15eV7C/VbrCswo448vht9IRTxNAEp969anb5Ki91k1u+pfkRjo3/R+J4IYUMhsf&#10;AT6ETMAhlRQ+1utcSJW1t/nXr20YNStlZFDOqJmpv3olO3PPYXIH0uGIHxz4knVAOxivJT4NBtkj&#10;n7nJTf8uuZHOTf8tabgDpCM71SnVMqmEAebsdCR9jjySj7TdLb+KSvENSPEwF3lElHpYir1npd4Y&#10;kb5+ZwvdBTYywqmk/+GFYLqCYQvb1gWjro/ymebgJjf9O+RGOjf9t8Sgw6gkdS55TUg1pKqDQjgc&#10;ql02sa3Z1fCTORmeAetMlny9udBoKdRbC03mvNH+6b82Z6Z8UathGzzT4zZS5eiEXkqPw1nDOzrB&#10;tfYdN7npPyE30rnpvySJTUAdIBFgiNCIAcmhOgmtVLtKqp1YtrXmZxHJnoHrFHO+IapUTzBnzjNF&#10;FRkiizzDC0bMTP2pec3SrTXASHoXPUi4yQ17DHzkTO8AtrlwTl652E1u+vfIjXRu+i9J4hoDHsxO&#10;wh3SwobY1KQLcqa7SzeVXxO2hgxVY0SBElWiiygxWApM1nyDJV8XUaTMKdZb8z0DMq8KW7us7AC/&#10;k/HtFI7RpV2+ivVGl7P85VM3uenfITfSuem/JEAc/UjEUe1O0segy4khhjy69fHG6itDV/sGpJrM&#10;+XoLwVyZzlpishYYwnN01mIlcpMyp0SJKNBbSn0Csq4MWrVoY7V8s4QwHp5Cf9DvpCUL52FLlm+6&#10;yU3/JrmRzk3/J1KhzRHbYK2yAUuoRPxJ0d4rwteYAnMM4UV6S7HRWqY3lxqtpfrwbF3YBl1kqRKx&#10;WaFjVLFiKTNaNpkCcq4IXPlZ/l7AposloMlRKhrS0S/g1EY45wY6N/375EY6N/23xCqWk2AIrXLE&#10;3FoH69X5XuHB84NWmgIzdOYixVKqj9iko6O1RG8mhS7L96UsJTyb3HURGxU4Eg4WexLPSrswKPnd&#10;4soBbTCeDaqiQ2XMIwepyhGq0ofIpIVq5wY7N/2b5EY6N/2XRHDkcDgwMFgCEBOpWx8W7L4gaJk+&#10;eIPBWqizFCrmUl3UFl1UqWLJ1QWm/mrpwZcaB69fsl8XlKELKzJYNhmsJcaIQr0lzxBRaAjNnRS4&#10;8s38vUPAOkIzOwOa1N/oQ3wBtQ6zIyTyuclN/w65kc5N/z1h9BvDzRCMWBzfLjxAUGUIWa+PIhTL&#10;NlnySKFTIsoUa44udO1vlu55vd4Z3SjmNTp/vWi3Pmi9Elaqs5YpliJdZIHCrA9fPz5k9dt5u+3o&#10;uaXXA9TkaD1ibgFkBMSVm9z075Ib6dz0fyToVgNCdAjxZv7uyTMXGULJMi1WIooM1nxisk8Vc74u&#10;aPVvl+6OrhfR1SK2VsRWi7gG8bvFB3UBaYq5UBdBliw9UqiQ/6giXXjW5JmfvpP75QCbp4A5NmEZ&#10;+eh3mN3kpn+X3Ejnpv+S2L6kAxrn2oWIz989NnC5KXS9zlJgiCjRW4uBcXQMz1GCU2767Mv4ehFX&#10;BYwjpEuociRVOuLqxY2f71GCUnXmAoO5WBdepLeW6CJLdBFFHuacUQHLEnK/7CGAo2+wdgfYc9us&#10;bvqvyI10bvqHBCgbxhUgDUEOd4WyZoWGOh5Q0iVEbP7eUTM/14dn6axFJmuR0VJssJQYCOkseUrI&#10;2huX7iWYi68Cx1Y7Y+ikUk2qtMfXiLgmcePifUpAsoc512Qp0lvokWJS8RRrqT4se/SMz2Nz9xDY&#10;sbFKX3WwdgfoI4wlI1aDP1c4OVQulsTnDMfw7KbvLbmRzk1fIQ0P+EgH0qDYZiQUYaABawPcZGtZ&#10;txDzsnf5BSzXmXN0c0qBdJZCk6XYZCkxmfOUoOTfLtszr1HEEahVOUmng1rHR2JgX62YXyduWrzX&#10;GLDGw5xtjCRlsEQHZbBUH1liCIFm91rWNgJTG4WCvozQ0PfRE0I/FDBmANnfQTo6sid+Ek2Kbvre&#10;khvp3PQ3RGjHaEJMCCLNRe56IJVKzmJwODA9VZC29VrW7lGzFutD0nQR+brIIn1kkSGiwEhoFVak&#10;zEr/3dID88horXOhWyVOhpEurtIZVwEQjGkUv1u8V/Ff5WnNNYTnGaxF+qhSJaJIIdAMzxrhv2he&#10;zp5e7thF0DCuRSItMIxBTQKyDCYxw7W8BWYH6dlN31dyI52b/oagIWF0LqtuUoNilHDhBUEN3SDo&#10;eT3jCz//pfrwbD0hVES+MaJAbyW8K9BZ8pXArN8urZjfCK2NAC6+EtAmYW4Y6eIrnQl0SbfqxNx6&#10;501L9ppmJ3uFZxvNebrIYiWqSKFXmQv0ofmjZy1/PWMLAesgBYsMVwoGhcNhd8EawdzwEk82Bjvc&#10;dzE5MAzC1U3fU3IjnZu+RoQHwAs6SnyDk4Q49D8AVIaE6CeYS981xn+ZISgduBZZrLMWQK2DIlak&#10;BKTcsvTgvHonOh8qRGL530E6wFylM5HBLvqQSGgQcU3OW5bsNwYk68PzlKgSnitWSPqdyVpsCsry&#10;81/2UvoXBK/0dVYwJQBD6eQriWcS8ujIYf8au+l7TG6kc9NXiAGBIEObbqXhA4EcmYzc/0BaVZfT&#10;+XrKplH+S5XgbFNEoSmSlK8STO2iE7I9gzfctrwyps6RUCcSqkVSOfjvI12FI7HSkVChappdrYiu&#10;U29fVa4LTldCsw1zNuqiSvTWAg9roSGsUAkt9J259OWUsh5ejt0VOGhr9MvYRoxLhr+vIp2bvvfk&#10;Rjo3nSKpFNFRwsNpKAGDUU7g73Y4olI2+U3/1BCWTehmIKSzFioWsjfLlLAiw+y0O5ccjCcFrU7E&#10;lqsLSGtjIPu7SEcwl1SlJlWqEuwIFsnUjW103rbyoEdIuj40T09vtpJRXGTAmJViXWiud8DqOWlf&#10;9HCvCHdKSP1NhpNOiZmkE7vyYfjHTd9TciOdm06RRDoX2BFJxQ4kb7U71JfTt42Y/hlgjgzMl0oJ&#10;icjYNFoLdaF5nkFZ96yoXlDvTKyBjpZYJZJIa6tS46scWsfrV3skoNZVq4R38RUqoLASfmJrRHyD&#10;864VFT6BGUbS7Mgoppdz7wTANLxoxMxlr6dv73Joqhwxgoh/MmMdWuDpEiGHAY470sVN32NyI52b&#10;vkIECAQYjBD0T0YrGazolCAmbW5O+jbTzBUGcz4vu1SENZci8nXmXENInm9Q5j3LypPqWTWrgBIX&#10;TxhXbSOYAwPFtFEmEu+08yrnV25JlyqxsF7cs/SAb3CaPjRLZ8lTgHdFzAVGc4Hn9OUvpW3rAqxx&#10;4LQ+CARS9qTgSkO6ITZppZObvr/kRjo3fZXQ7wDibk3AhYS5Tqd4OX2L97RPdJYCxVrCk7dIzyog&#10;bc4Ukj0yZP39q2oS6zS0AszBXFVja+x0BORVSkRjD18ba/JVjq8WCfR4uXizXty/uso3ZJ2HOZvU&#10;RgNZsoSwEfT1UpOl2HfaZy+lbelEQBnJ6ISHNBMwOxBqciYcJNAbZDfGPTd9j8mNdG46jTA0F4ub&#10;0wmAA0oR2uZ6hPOV9C3GGYsNljxDZJE+okhPFqW1yBBZrA/JHxWW9fCqygW1aJuLIbsVgAU1Lbaa&#10;WOIXYI5ZIiDAbhjvvs7kDn0QiuECgF35yNB0U0gWzNiIAsPLZYq1SG8u9IgoME5fDM2O1TWnOuSU&#10;Kh4YAWcAJIaSR8CHe276HpMb6dx0GmEqgQOQwboSIcQQz2mNTNtO2hyWRLfkm8I3eEQW8zrphaaw&#10;nBHmnD+uqVtQh1a52Eo1ukqNqXHGVIMlbP1HSEeO8FPhjKvA4+i6rRX3raoaa80xhGUTtpIiqY8s&#10;0lnopFRnzff0XxyZvq0PQWcNDj3ErL5hrhhwjhU6igdHiaPopu8nuZHOTV8lAgSHNqBkgOe0RqVu&#10;Ns1YrpgLSJUzWnJ8rFncTlfqGZ47OjTjvuS6uCYRU00I5VxQqSZUOmJq1OgarFkSM4xcw3YrswZ2&#10;fPd0mCMmx0R6D3dQzK8GUCbViIRa8eC6ppGWLF1ojh5NdcU6bVBLmRJR6DVr8UtriwiRSZWD4a3F&#10;QtPoKDIS6XgxFDd9f8mNdG46RQQTQAfe1Yuwg2DOunbjiBmL9GG5SuRGxVpoiChEN6u5WBeaPz4i&#10;68nUuoQ6ntNaQ/amNj4uvkolzJJIJ8GLeBjIiKV+xxau5jLMrNARXDrjYfk6YytgxiZWi8Qa8di6&#10;xvHWbI+QXIOZDOcCJapUiSpTojbqwrN9/T+OWLeFQkthpjgQ2jHGsc0Ks5WY3Nwq3fea3Ej3faRT&#10;hZ7OJPNBooID49Qwp3VOykaf6Yt0YdmGyCLFnAd8iSjRR2w0hBeNiyx6Mq35zVqxsI40L26Vq1QJ&#10;nhKqnIkVsFIlzP0TpPuaoicZ7mjao6OKd4Kh5b1RLd6qFc+ktky25nmErDdE5GExO9LsIlizs+R7&#10;zFwSmYo2Owo/BR76G8CN2xxdsRsmV4z/hvjGP7zrpjOZ3Eh39hOpOFrR5UJMKCDhABeYOoplPugO&#10;Frx0aUF9QkSs3eY7c7kSmqNEkLWYq5DxaC0wWIpMQTnnvlT07PojSbUiSetwAKMbgS9PGaf/JWvq&#10;HmEclu3kFyaWizeqxJs14k8Zh899KdcUmqEz5xDS6aKwQwXAzpzrMWuped3Wbtn5gK4VmLO8QTYa&#10;78hRQpiMPi7ltWRODNxDAx89Jp3cdPaQG+nOfjpVarlUUwmncu4q1Ix07E4uNu6z7FTVl9Zs8p26&#10;RAkhI3ELz/TK10VCpzOFZJ83p/D5DUcW1sKo/CpCfTMMA5bVvdORLom4QiyoEG/Vi+eyDp/zSr4x&#10;dL0uLFdnLtRby3RkWUdiDLPHjM/Mq4u7KEauyLJOh4mxkunAuA+U+zqREyeK9KA5uulsITfSfW8I&#10;ZZ2KMEoz/TPYEQrYhcOGoo2JrUCELrvdnLzVOHWZKazAGFGiM+frLIU6S7HeWmwMzj731ZIX8o4n&#10;1v3fFbd/yIx0OBlGOnZ0JqEdELcSyIzNPXbe3GJTcLqHOVdvKVDCCxUzmdWlSliO0X+pOWVLpx37&#10;YUOVlaNNcEraKqcAnMA8PloDQb7Fd8HSyU1nFbmR7ntAw8UY6hsQgFjF9oIOjJbDYkfomyTqsDui&#10;kjd5TVukhOVhTqu12GApNphLDZaN+tnZl7xeOrWgLbYGU/Fjqpwxf6+h7RvhYaQbZrTcoWlPxFWI&#10;mHIE4IWCExfNLTLOTjES2JmL9REbdRjPjKEnHjM+DUvZ2OYAikG9Q9wpvox5Mvqn1nfiySCnkohZ&#10;ppCbzi5yI933gLQyTCWcfnDKB9JxbIR0hH9ktJKK1+lwRKzdYiJtzpqrj8xTogoVKwHHFoN5i352&#10;wRXztgQVnCSjNaZWzK/BIumnY9M3y0C0rw5AwXSLKkcCqXUEeRXAu8RaMaPo5MUxZYbg9brwPH1U&#10;mY40UEuB3pKnM+cqs5aHJG/qslHsWHvlOMtGSAl1DGZ0KeFPps9p7KazjtxId/YTlWmGOO1XK8hO&#10;IjuxVG9Oqqp1TZnvi58bzEVKRLE+soCAQ7Fs0lm26IJyfxCzNai4+41qghgsORdHMFfhlBPyvy3+&#10;GtjRF6sdsZWO2HLgHUFhUiW6fWeWdV0ev1kXukFnLYChbS0wRBbrIjfprMX6qaTZbT7Oczw49hR3&#10;MFIBTAeGfrDmpLGbzkZyI91ZTlRySanhVjmtHGv/+CHjTeVZEE7zmlKP5z81hRco1jJCOmNUkSFi&#10;k2LeqARl/zBxa2hpx0IeNDe/SsRUOxMq1IXlzkS2Mb8tZqTTGC7O2Go1psrOiwWoCRXOhVVY9o5C&#10;Fbyl5/IF2/VhGXpztt5aoI8o0VvKdOYyfWSxMnNpSOrmNkSU4os+WYI5eQHkA8i5kgKn2pXm4qaz&#10;i9xId/aTRDrS31SnA+WdijErNnQgbY6AIHDtZs/pn3uY89DzABuwSG8p0pmL9IEbrlmw3byljwAl&#10;tkqdX+ucV+uMqRGJ5eobh5yJZEWejk3fHMdWkcLI54x0siMijjTKapXwLhYzMQhtsV7xgko1qVaE&#10;bB/44Rvb9EGpRkI6K++5g93FSnTmPM+Zi4LXbupk7JLYBmZljtJEmu0gOGFYihvpzlZyI93ZTyjA&#10;TrmBINrmpHpHMEdnHUKEriw0+i/D3oPWUp25wBiRh70gwgv0IeuveXtnxNb+t6sxUWF+tZhb65hf&#10;i/kPhHELKgBAp8PTN8X0/pgabWkA+gQWZ5drQDH2aZYsj7mLp2OFPa7SsbAeYPfjt3YZA9ONlkIy&#10;Y/WRhQaywc2FigXj7EJXFRPYEayzFqfhHWEc6bNwhJuEfbRaupHurCQ30p3thHJLEGcDxqH/wU6a&#10;Hf0TzLUTzKVs88QsiFwlYqMOXKyzZButeabg9T95a4dl5yDGzTG+ENLN56n7EnTAfwNS3wh/DekI&#10;5k4h3Ve7KWKqRQx0TGd0hXNBvYjcOXTdOztJs9OH5xgiCg1RmNehjyg1hOd6zviMNDuCdUwXI5RT&#10;yWoH6LFqK4GNTqH40lFeu+ksIzfSne1EpdbhwAhhJ1gV6pDTOcjaXPiqYk//pUpYoc5SqLeSTlei&#10;wyIlOUpw6s/e3RO5awgLMZ2GLMSENej6PG2k27fBwx27EuAk0klLVgaDMI4CQDy3WpX4m1Al3qgW&#10;L31p+9l7uw3BaXpzjoLtewqN1jKDpUwJyzH5Lw5ZWUqxBrqpBPqAOB6DAphjdCNtDkhHbsRuOsvI&#10;jXRnO8mCrJL56kBvKxutbao6e9VG0/TFGGobWeodWWAIzyEDFiuYB6b89IPdUfvtCbVYNAkTISpU&#10;iTKnc/Sptee+dQbM0Ynr0xLsJMdRMLBUFCaixZdD/Zyzx/HzD/cooemk0FGMDBFlOksJlgOw5Bln&#10;Lg1eWdbHy9ihVU6ufMJKHTmx1SqRDv2zbjrLyI10Zz9h2ie3xtudgLmTNnvo8gLTtEWKuVgXtVlv&#10;LvCy5puseZjDH5zxy78eiDqkxtWJeOwFocYcssfzjH2wS7fCKiPf9ng61zngTLIL6cCaozOhUk2S&#10;k2RJ9asRSbzwycsH1Z9/tF8XkqlYsMQTwbdrIYACr2mfhi/N67JRSrDixg12DHfE5ECIR9YrXbnp&#10;bCM30p3lRKWWii8Gz6nQZTqGbMHLiz2nfmYy56ILwrqRjwQH+brQ9Os/2vvqAQIyjCaJI/u0wp4A&#10;wxBrMWFjVkI6Nl2xWjo2wVFdiPNNsmybS2A4I5iTZrKmwTHMabDLq6GQ0ZpY4UyqcMYdUmPgqMZX&#10;OsjofqVc/OKvB/TB6TpEs0DBKgCbCez05jyT/7LZq8pO2Eh9g/Im4Y1VOu6VdgGfm84yciPdWUey&#10;pHJhlb9UmKU5dtLuCF5d5jFtkSE83xhRYogoBsZZybIrVoIzfvHJvrmsE8VWONHYj+UwnQk1zjjA&#10;3FeRjjAFMPc/RzpBSEcYR0gnu01igX2OBVXYU/G1SnHDogOGoHW68CyFohlRBp6ziTDdMGNx8OrN&#10;pNtSmlDKIKnQacPzgFm1+xrJBPxbdyZOaDd958mNdGckfUXzOGV/sRNsVSq55IqxslBY2GObzTZ7&#10;Vaniv0yJLFQiN+ojik0R+YaIIiU8n4zW335+cB7wi+GG28Jc0MPjORhWiIE1p9yHz79hxodc56eF&#10;5Ossg6SFyrUiHgU1qdKRxOvczasWv1tEml2yYs7G2lOEdFEEdiU6a74yddns5SUnbWTNyxTjyf5A&#10;OnTcsJYn05M7LKRZqyWk9uM6/AMAdNN3jNxIdyYTFTS0MwHqtKIIK5V0E63cqtw2R75OOp2zVpUZ&#10;pn1qiszHZK+IYoO1RI9FSvKVoPTfLDoYW09gATj7Gpp8xxlqJsMcYdxwd3BChZpYwe131WJunfjN&#10;4gNKULLBmmeMZDsd63eWGCILDVM/DVhe0s5LPAHPKKGwAgLqCBd6IR0Zy5CmrPDJK4lwnO7s5qbv&#10;PrmR7swkLpmydMoyKJGOSx+VRe5YJGcV7ieFM2BFiTJrBe93k+9h5RXSLaV6sluDM29cUTG3FvtJ&#10;Y22S/1/dqd8UYx12CdCk00mko/MK54Ia2LPzy53za8VrdeLm5Qf0AWv0YTkmTJzAtju6OUX6qEJl&#10;6uLZy4vbWImzYTc0YNdpfRLkrI3OOTWfgm6dQjqZC246A8iNdGcsURkDmDm4xPE/OzmdQzyrnYf8&#10;82SvGStLDdM/1YfnmCxlnuaNxnB0RGB+a9D6W5eVxzcIUujmV2Mpc7lo8BnEp5BOttNpBizhnYre&#10;CVL0yFsdIvj7pfuV2WsMWCO+VB9RqiOzPaJQZ80xTls2Yxnmxg7xJkGcsLLyAODRGQMczy0B3rmA&#10;jZPbTWcQuZHujCStlEF9w4CJ4fIHaxVDg7EQ0wDPgghcVqibuUyJyPOwFhjDiz0s23ThW9AXGbLh&#10;9ysrEmpEUoUaXeUk0y8Oe0F8i61v3wYTqEmYk6yBHel35UBAssex0FO1oGhG14tbVh1SglLQLmkp&#10;wTBpa74uslAxl+mnrZ31eQGl1SDbpkhOKHlIWAY5uma8gyNSWvvnROeDm84AciPdGUlU8oi5BKpU&#10;LrWyh2KK0SRkuw7BaBUzlxT6TF+smPOVqDJ9RKGeSrh5iy58oy5owy0rK6LrnUm1UIsSajD+NqFc&#10;JYsP1p8LOM5cJrzjZkdiNb7ckVjuSKoTMaTZrShXAlN15jw9hp7k8wayJZQ+Jv+VU5duOs5gR9UF&#10;UpOOfGArlRIZCTzMrh83nTHkRrozj2QpOx3shl3pAG1EiKOqc9aSPOzsFZqNDseIEsxpjShTzCU6&#10;MlpXVsbUOxPr7fE8ABjqT4W6gLf1Oh0vzgCGoaqdM66xKkfnLhUV4wHLHQsqHKS6LqgRMQ3Om1Yd&#10;1Acn683ZBjRWFirYULFQsRTrpy+ftbT4hEqGq0zYU0lKiSyVO+JTbXTwIQ9uOgPIjXRnJKGH0Okg&#10;S9UOWMO4CCge6GxFaWyz2WYsL9XPWKo358JAwwzQIuyhFVqoD8n4/YpDsY1qQp0aV23jtXw1GzCR&#10;10fSEOQMYWmuynPCuMRKR0Ilz137qjvfwrC7+Foxr8l5y+qDhpB12CfbjP0xAHaR+Yo5y+S/yn9J&#10;WTvPoEDDgEQ11ujspxCQ3MiSpWR38Jkb7M4MciPdmUncQqdiDIldkKmK1YNR6oiODNlmLM73mLYI&#10;44GtZfooNEgZIwqVsEJDYOYtKw/FNTsT6hzxVQRzDoIDbad9Hq4hFaIzhSXMoYWRQk4KKSOdBnau&#10;u8Safziq8TUiukbMbxC3rzpoJDM2NM9gLSIbVh9JlUGBYi7wmrHEf3HB4UF06QDX0DbAChwqEjq4&#10;kA6dPTZCwtM6Kdz0nSY30p2ZhOVJbMJJGEdMpU4lqKMid2xg0H9ZiTJ1qT6ctLkSnhhQAhstNMsQ&#10;lnHLqvLYBhFfx5P2iRkm5kukYG3uFC6cCSyB7F8iHUE5MUVzXq1zPuZ1YDBNUqO4Y2W5IThdF5YD&#10;pMMAw2JdZJHBkqWbush/afHh/iFCOijLlNSUslKj4x+0GHCXhRvpziByI90ZSFS2oMI5eNU5hwob&#10;Fm4Ng/YXFxd6TP1MbynUm/MN5lwqwGieC881hKbeuupQXAv2u4mvxmQpQodhFBgGBeLToeS7zq51&#10;TeiELmGlVmE54mHNVN4lKJQ8v1aNqcE8M4w3Jv9N4pZVByllFHMOlik2U1oVKZHFxsgCz2mLn/+0&#10;5AhrdjKRKX3RVofqhC9wIIWa3ThP3PQdJzfSnZkkixfsKzHkJL1ONPbZn19UpExbLtfa9bTmelpz&#10;9JZ8LF4UknbL2sq4RjG/yhld44irdBAWxDJMYIgGlmDi7b6ADmdwjwQzwdzpl6fQMLbKGUsKHd3l&#10;2bvkjczYuCPiluQKJWSdQprdnE1Yk91CivBGPTbcWTLr87wjXZS0BG8OQjUCNanYcarTAU11nA1u&#10;OgPIjXRnJJFSYcde1EA8Km21g44/fVToPW2RHsMmNuksJcaIYmNEvmLJUcLSb19TEd2A0bNU2mOq&#10;1MRq9LRKIPgbpDvDGAoamhdxTuGHfno60sm7wz4J4MqdcKkR8yspKZxxtSK2RVA1oIRlKmTvWwqN&#10;2IBioxK5SR9R6DX102f+UtjEViwhHSU1zuhH9lZIB1nluOk7T26k+y4TStXpv8PkID0Os5dQ4Gp6&#10;1Bc/LvScusRkyTdg68ISvRVLpWMYXei6W9aUJzWgzMfUqHG1TjTMV6ixFVTgwRiKUY01ewkjCA6+&#10;rhB9t5lCy21zmh4HS9y18AnfJXc1EZMlEFO5SvsCKH32mCrHfIJ7XtsusU5EkxmbUq0EpxjMWdhz&#10;h8COUi+yVB9RZJix7IVPi2u6ZF8EZwISnUxXuPw9OuXRTd8pciPdd4fQBkRFhMCL1DS2lRzYZJ7b&#10;hVDAcBtFiA5SqSCq7xNPflDiOW2pCbvDkEKH0bA6c5HBXKAPTr9tTUVsE5YOBtJJLQYbzQAIhpWd&#10;M5qhqbnQWcO4r4A1mu3oRHrTPFeoMZUqYSJFH3cr1dg6MbdZ3JZcaQhOJrAzAOlKdHMY7MLyfKYt&#10;f+b9jZTOUosjolwAaeaslmXyHucgWbXE0ruL+a6b/ofkRrrvDqFI0D8VEVdZAdLBDa5UsjBhH8x+&#10;qJyVtzmffb/Iy38FL6u7URdZpkTk6cloDc9RAtf9YU1lbAMmQn218H9/mXsqCNo4QdjmRXtlhR0b&#10;dTeI+Y3iznWVuuAUJSxbZy3kJU+wt4bJUuo7beWf/lxQ3q7lC6U8I5fMByh4mgsciejKplVVp/h0&#10;D276H5Ab6b5LdKowUNmgokIMmOMR+ujswxgunnlOPqo71Ufe2+g5c7UBA0qKMabEWqwLL9SF5+nC&#10;0m9bWxHT4Exs0Ew5NzNrSCdVP0Y6kQAXrFcc0yDmNYvb15brg1M8zDkmS5GOdOSoUl1EqTE8z2PG&#10;soffLa7owIRiSn0M6rFx1jjtDuydyHq3zDFkGt3ijDx1YLyTlZab/hfkRrrvElExQGGgUkGqnLZ/&#10;FR0wPB9FxaYKG1uzYv8x2+NJWV7+qxRzMWYyWYsUDAorMYYXGYIybk+pmNvojKllg44Hl7mZmdsl&#10;T7NzCemSeHJIbIUaXSPm1or5zc7b1x4yzl5rDCXNrlixQrNT5pCyXOA9c8WjC/J2H+ahJ1wTOTBz&#10;gvKMMoTyix2Htb7TEI1Peewdsu60G276/0hupPuuEBcF7k2FOoDCI8/srDuQC9rsuKzsa+l/eEG+&#10;l/9KQ3gOaRz68I0G8xYlcosSVmAMzrhjbVVMozO6TsxFIxSWaZMN9m7+u0iHHcXQWQFdL7paxNSJ&#10;mBZxe/IhQ0iqYi5QIjcpURt5veJiD0uxz4zkRxaU7m0ckFmGSojygwCO4QsH+qdLZjplZyJ5TSyz&#10;0k3/A3Ij3XeFpEJAR8Y32cM3bAk5HSp256ObW+t7Hoze4P3iUn1kKRmtBlLlzJv15q1KcKEpbP0d&#10;KVXxLSKhzjm3whZdg13uE7B+0dcK/PeW/w7SJZSLJAK7cvTDxmDwjTOWdOFWcdvag4bQDMyoI4Uu&#10;qgSpbd2oCysdOXX1g/Ozttb2IKeQWacQDJnFLhqySQ8g1/VpTm76/0xupPsOESAOhYH+qWxIIxaN&#10;24Po6UNB2lLdcV9Mtt/01QaUQGy5rzcX6KHNFZtC1t+9tjqxScRU2hNqqbiq2JK13I10X+dTSOca&#10;p7KAbNgKMDS7Ckc8r1f8RjOBXYXevB5jEqMKddYCXQRm1xnNRZ7T1tw9P2dzRbsErtMMVjog4zgj&#10;mXDCMKddar9u+v9PbqT7zpAEM5QYnFGx0foguCARFZW33/pKxsgZq43hRUpkqTKnVLEUGq0luvBi&#10;Y1DGXWtqElpEXO1QbNVQLOsmKNiyn/G0cu5mYtd+tazBVToTKjComDiRtDx0UDiwOVm5iGsUt6fW&#10;sBmbY5xTrGCZYjpi0pjvjFV3zN1QXN7uyjfKKbuqKeWUf2iFgJ7nGmNMfpjp4Kb/DbmR7rtEpyEd&#10;dz5gyqUsPaW7j9316gaTfwpsqIhN2N8rKg+draEFpqD1d62pTmwU8XX26NqhmGoVRhkPlCXNJQYr&#10;tbkZjFUMGPdjq4kJ5hzMfEu22bk4ocKZWI5xiAmN4g9rKk3B6/ThuUpkkS6iECk/p1gXWWqcmXzn&#10;a+nFe45wzqkOyjLMW0HPOOonbK/L408Y8Yjoh5U+N/1vyI103xVCyxwKBcoDNoKgYgPNDsUkd++x&#10;m62po6at8bCU6SK2YgQ/9kDI15vzjMGZd6+piW8UMWSuVg1SAZaz2eMY6ajQxvBam24mltNdGeyg&#10;0MVWO5hPtdxJmCMPCWTV8ryxWDJsG8U9yVW6oFQs64Sx2cXQpq2lJkvRCP+VN0ety/nymJaFUOVs&#10;dtVOMMf9rLyDLJyZkb2EgW617n9DbqT7rhCVBSoHDpQHnrPv0gXSt9XeMmedT0Cq0VJmDC/Tm0t1&#10;1iJDZInBnKsLTr07tTamUcTVi+gaZzSDWnSVmMuTWLUpAdKMdTOxBnOSCekkn0I6yeQHa0DR+SFU&#10;GAmEgE3ijnXVSkgaFmSHAVuiM5eazCVGa4lXQOrv56xP29KEvAKcQbOTqh0ZsFq3BGly8hbvTeGm&#10;/wm5ke67Qox03I8Hk0crI6lbm663JvvMWq235ivWQoO5GEuVRBXqzbnGwNS7UqrnkTbXKF6rskXX&#10;OmGUcUHFLHetSBPMuZHu77KWLKdjnGRKOtkJm1RFmh0vxVyHGRR3pFYpoSlKRJ5iKdY2V7Nu1JuL&#10;vWam3BCZlr6lGRmGXEPrA//DAURZy2OL2ZR10/+G3Ej3HSIuEZoqR/rd8qKqX4emeAekKWQ3Rebr&#10;5hQYIgqx1Uv4BkNQyt1rqmMbsQbJ66SYNKhxtTyPlTFOmmAotG6kO401IBtml34n3YeZkQ5dFvFY&#10;PoBNWlKQa7EQwG3pBHbpmHsXVYLpYgR2EQR5hb5Bqb8JTV6ZX8U5SMob/Wp9EhqzYoc2WJy66X9A&#10;bqT7DpHcHYJO+p1iUUn1T0KTRwSkGywF2Ik5qphKlB5qXZ4+OPWe5MrYeoz8IoCL4cU84g+pCeXo&#10;RgTGVTtjarBCCa/nwcA3XLy/x0wJIg18WRkMd1AwyyoBd5FcpB3XIBnjarh/tkJdWCWSyLFB3LWu&#10;Wh+SqliyScuGJRtVSpWQ0ZLr47/u5+EZS4prB7WqipGNziT4uRHuf01upPv/RprGJunvSL7skiCY&#10;c6gfFJb/MGyVV3AaOvvIXMUKkcX6yDLFnGcMWnd3ck18E0yqaOx3w9t6VWL4Kx15cQ5eiElDOq1f&#10;wlWe/xlLWDzd5ZSaAwYQxGPVI8ABOQ4vVjzs3+Xtay7/v5gCz4wgcUQAZ3wiw4kmOW6VG/apsfYG&#10;iXSIoPQfI3stSKEjmKtwLjiEXSJjm8WdaVXGkGR9aKYhApPwDFFUFaEf3Csg85rg5A/zDg7w9D02&#10;WLm5TmY2HSVLwsnp166r0xzc9A2SG+m+XXKJLh3sGH4gLRqq7rVygCtS5KS5Q2RzOP+ce+jSsLVQ&#10;HObkKZF5OnOhyVqms2xUwkh3yLp7HYYHxxHMfWUtNiCaXKyNwI7BCIgzXNSJhz2DXSWcPcjirfIO&#10;DAA7NPPx2JSYCgxS0RZ9q1Tjqx1J1Y64Q/YELGkn5pOHGu0uXoW3qfFVWA9OsvyW/G4svYf8k2HI&#10;l3z+9a4AyfRpXmYKj9MleeP3OOMJuOlz9AY8KDfhhiMFLJY+SsHgrTDwZvkeHhWM/cAqsW/3V5Ya&#10;ZTQ8naU7BxtRkF+XPiVzQuFWLKV8M2l2FR6hKbqQLIOl0GDNRbdsZJnOWuo1O+OHwSs/zN03aOcc&#10;VVWnigUA0OfKOc3ZzBIASZAWLddvRFIGWAw0Fzd9c+RGum+XXMhGRJU7gxv9SRIwVunH4dBkvd/u&#10;eDd7/xXBq42z1ylRRcqcIiWqQE9ag6VYCSs0hWCyV2KriCd97TSYGC6lEuaYUTK1sqoxq2N04iq6&#10;GvNdWcK5OxLTP+MqsO89kIuZMAX7Xlc7E6scCRW2RMJQHqmXUAOsIf+8lDFvQ9MgFjaLpCaR1CwW&#10;0JE5gTmR3MmRjzhpEQtaXZfyLh2l/0btkpRWeicmtEngq2AYZYxjyINdGVOtxnIwYsoRVJww0tEJ&#10;RopwalAEMfKmRossMNdVSSD1OK1kigHl4UGOK+ak+EpCYVAxYSu9KrZF3JNWbQpKUULX6yJyMcgu&#10;slSxlhksJSOD068MXPJO9p4+LK/FNRnVctDXtVMX0slf6UgMSdCuICHw4qZvkNxI9+2SlF7+H74g&#10;OaaqHuNJsBQGSzhRn+pM2rDngllLvYJSDJYCXUSpLrJEF1kIAzYs2xiWec+62oRm1ra0gvcVlgWV&#10;GJdcOIcLM5Xb+Cq5aRbBBFS2U7fYM5dw57wabKAFhY70IFaFiBMq1CSCOQANwRzgkt4fWy4W1op3&#10;msRbzG8SMLWIudVi9vaeJ3KaH1rf+PCGpkezmh4DNz+W3UT8RHbjU7nMOcy5jU/nNT6Z3fQ4bjU9&#10;nsW8AfzIhqaHsxqfKTwS/mV/XK14u1m8SZ9oFG81izd4uT10FyBShGjO+Rg/CEiKx3AQNKjF1RAO&#10;OuKr7ARzFC9CPU35leBFUFgDqBrW++QQa2LZxBldBe2P/EikG04i+KwShPIx5SpVM0irFnF3Kpmx&#10;KYp5A/bGxtyJjTpzidFc5BGcekHI8tjsPe3SjKUMBs4R3A3xnBc4SnWO5QFIR0hIEMi+pQOduemb&#10;JDfSfatE8k1CLOGNmOQXEs7aHP/zLH6606Gqc9N3TAlc7h2SbrDkayuko22uUDFnG0LT7kmuJk0H&#10;1qI0rP4G7DSMIz4NyKTyAi0Py6lj7gTbZQwNpxVjOkLrIc/QoUh9c0DFq3QQuiUesi9kgCB7GdoZ&#10;QW2TWHhEmHf2PJRa+8eU2nvX1d+dWnd7St0NS+vOTdimC81UZqcqgelKUJoSKHkdOGAd3CUHDp+k&#10;wRt88vkwz07xtK6/9M0vblpWd3dq413g+j+sq34ws2XOIecbRzXtL6kRXaJYLL6coubQFL1qWwJx&#10;pZ0iImGOEkF2PkD31PQ1qR4SgqsEcJw4rMAOVxUcZZk+w6kETCQ9ke/Sm+dRcjWLu9dVGkOTlbAs&#10;XUSRPnKTYtmomEv1kcWmsPTJIStezdh9knU5Uud5XyOJZgx9w2eQCvpF04am72n3IDVu+qbIjXTf&#10;KpHAUh3OfXBgOqHLIYcTCzrCBXW+s0uI1zN2jg9Yog/P4E1bygjm9BGleivBXI4+JP3ulGoyBoFH&#10;VPzICuNlhKXORTwMcCjMX4U5qc5wYdaKegJZoGCtqEuLlVQ58kweFpAFWmWbX26jT2C+VLX6VqN4&#10;gwClRVgOibvT6n+77ODNKw7ctvrAD94oMwWuVcjKDkhVAlI0OJu9VpmVDJ65lnmN4r9KmbES7L+a&#10;eQ3c4SEZlzOIVynTyQ+dkOc1riN7DkjGy4M3KIGEnhmEjB6W7Gs++JK+ftuy/b//fPeT65tiKsSf&#10;W6BUEgrPryOdFIY2okbaa7UaU4PYAb/I3GZ9DaiHNk1SVO1JlbbEShulgAQ1SkO6hZ6HcpU8/C3S&#10;YVOxcngg5RFGNGUHZQRpdut4bmxYjmIpVSKxgwevBVCkD9swcdaquZl7KH8pl6X9qgkCu2gH6QpZ&#10;wcyKU2DHjm76psiNdN8qSaQj6ZUyTZdQ4qh+px85OrhdiKi128bPWuERul73UqESWcx7jxYR5OnI&#10;hg1OuzelLq5exJPywjoX9kBAixVralIHkRh3WrH8GmtQyAwthpnb11lZgzsVXWwuk1jlIHTD3LJG&#10;tLtby8VNy6uu/cue6z7bc9mfv1TMuUpABmtkyYagZK+AFb7+S/ymfzZy6l/GPPf2pQF/ffrTjUlb&#10;at7dVvPe1poPtlYzV32N/7K1+i/baog/pMstX+WtVR9uIQ/wE11Ud/dbJZOm/dXv+Y99pn/uPWOJ&#10;16zlnrNX6WcxFM5OU/yTfSJyr3lvz28+2/ezv+78/ZqKVxrRfJbQKOLrAfG8ra3Wx4L0QVcGTijW&#10;ZMgTzDHSOdBVTanEdi6rwIRxrNL+bRpyaidgPTs0/5EZi2XZa6FaPpBaY5idqjfnkw6uiyjAfrtW&#10;dJd7hGRNCVwVtWpzh1TnJHhBkSNJIAcsOOiSDfyTREhmf276JsmNdN8qkchq9umw8MoTKeltQkSu&#10;+2LczOXGoGwsbxtZoMPY4EKDtUAXnk0a0x/X1S5ogGEF3aSGyqQDTVFoRDvViP63SCdBDfjFtupX&#10;HbVbdBx2TyCu5h0n6sX8BvFEbuvVb5dd/e7WS978Qgler8xKVWatMQSsMQWmmgJTPANXe81a8qO4&#10;gpc21X+2r2HJvvoVe2uSd1XkHayr7x7kyH0DNCDE3uO96/bVLv+yhj6xeF/DX/c1BK2v/NErab7+&#10;izwCVplCUvXBwDsEb+ZakzXjh+9vpzD//MMvX9zUHtcKvEOMagjyEEfE1JVW8dBq7cTAepl0vAwn&#10;uMY5v9YxPFkYt051UCA9XWCHmoY7KNTEarGwQdy3ttYQuNZgydRZs4zWfAMWgt6osxYbg9InzVg2&#10;Z+0XJ06r8Ui/4yrQxrjmcoNk0D85uFo83PTNkRvpvl0iQSaxJYkmwINMwwmudDgqRMDysrEBK0zB&#10;WXoyfCyluogiA7GVlII8fWj6nWtqEutFEpVVNjzjUDJJEyF9BNrccLmVZVIy+mTRT4rlwmPJZ5W2&#10;Xb9kUmq0oSGy0b1OxNaiAX5ejYiqEPekHbkgceOFb37h+1KxMpPQLUOZuW5UcMqU4BXnz/jrL8I/&#10;XZBfkVd3PL/uWF7Nka3Heo659FUtXl8jRPM0BqEM/yuGb/qnMyI6ofcTfBL3C3HEIXa1thfWHN5Q&#10;e3RD/YkZyzZfGPDXSbM/Hx+yyi+UjOg0JSBTCcoe89rGSxZ+cWF82Z82dsxtQleJHLkSX8PYRwkC&#10;Y1aVI1QkhKE+oDSpUnl0sUonwwnLSMdrATAsysdlTcOWLyoe1BMEduuq9EGrFfMGXRT6kbA9dkSp&#10;zlzgHZ47NmDlrOUlwysBsDAgpqpLMJBCADvmU0nhpm+M3Ej3LRN3SVBxJVCAdudQHXbAXLvDEbZ2&#10;66jZK3SBmQZLCWDOWqaLKNNbigyWXH3wurtSa+IaRSI3yXGRQ/8pmWNJFWBWKFwQxgUSZZKKH8Fi&#10;lSPmkINM0aQqx4JqdJ7GsxqIAWjcu4p+wzrsmfBylTqnyn5/Rsu50fmTo4t9owoBcP4pfmFZk6wb&#10;zg9P/VHUutjSw8VHOzYfbtt/vL0XAf8qkcPX3ejaVUrlXclfvfonTA8P1wqnX7IeRAlJV9qt5oGh&#10;7UfbSo62bzjaGZRZf2F48nmRmWPD0k3+63Qz0pWZaSNeyZsQnXN+bO60TT2vVdpfrXTE1AowARMd&#10;K6CREd4B5iqpYlDJRdPdZA8P0pbvaque8F1K6q+lfAWqlqR6rGd3X0adPiQNe7NBPc9HKwRW2SrV&#10;hawfGbAseNWmkw70scoF8yk5ZZQpSnTULsD0/w9rEDf9d+RGum+ZZCWNIaRYb47PxQm7Y+qiIu/p&#10;S0zh2UZLISbtR5Qq5hIMDw7ONQWl3ZeKhZjieRaE7C4cNr6oBMImZZvr9PJGjlh1Aw1wBIhst1Y4&#10;Ysuh1i2oVBfAgnMm1oqFjeL1cod5b7//9sHLkraNmJPlHZHN/QNrvYJTrngt8+rwz//0l6L81r6K&#10;rv7q7oE2J/QpWewk4qB8chnkX1JKNNYKKe4ME13hCeb/iDTdRiO8l3QgG5rs6VN0R36Sb1LYpLp3&#10;qKu/qntg5e6GO19fc61l+cVR6R6B3FsSlObzcrFf5IYfvr3ZfGggfN/Aq5Q+jRivR+DF6CZHkCBt&#10;yRR1DbLBpUS6uCoN6WRGfI3pcULJ+QSUdWJ+s7g7rdYYlKkLz9NHFOuiNmMxQQxAKdSHZvv4L526&#10;uPiYnYKMzliZahxNcrHTGZ27gFyza930TZEb6b5lQmGnfxLlIRUda+L44FDAiq1e/qv15jwsj24t&#10;0NGJtdgYUWYMK/IIzf5jeh0me1ERqiAtjKwqR3QN5iTx9ABZtFxNb19FOjBpcFBJoHqQtYUGPkx+&#10;cC6sFwn1ImKfI3RP983L9nuHp42OzDPNTtVNW+Y7c+lPY9dfPy/lhSWbtg866gZtRxyOgdPAiU4k&#10;7qDwYUcLpyyDdOnAwsg8MvDvIx0ReZX8n9Dpb8FLCRJswjFEH9GADmEA0jrtg7iF92vPUMgP2+x1&#10;Q7bcY/ZHPyy59vWUS17PMfivUqatNASn+kauH/vy+nvSagL3dL1U5Uxo5vHJPHwkoRzDTbiGkHWG&#10;xhLpkOauKudrHI/eDzQLRNOxFqNw7kup8wrKpEqL9HQlogwTliNK9NZSoznPZ/bKgOVlJAOIFkMb&#10;Jw3a7OiUzklEkJR05zSod9P/ndxI9y0TFUvMgeDFNYV6fNA2bWmpcdoKXXihwrNZjRGkyhXoLIX6&#10;kByfwMx7U2tJL4gmI7RCLMR4CEdsjW1+rQOlyFWcGMXAEum4QDLMMdKhy4JHjcyrAie1CNJfAjZ3&#10;vlB8/Mfv7deFZSnmPDRpvbDkB3Oz/rAwfep7qVU2W5cQPSht6BSWCgaKGsY3O20ELxgfgx5jHh6D&#10;wgicQWF18Wl0uvMw/+M7X+O/5xHwBnaoqg37rCIonKRDPAqNwmZnyCWf7J2DSKpoL3dtFzYPPv1u&#10;xs1vbJg0ZwPhnTIr2cO8QR+c9tsVVS9uarN8ObCgXrxF2m6FkzRfUopjq8iqHU5YMIPdqWQfZpn+&#10;MeWyRuHRyNwOSPXKIyl13sEblJBsXRQvUGwtM1pKdOEFBnO2cfrSqUs3Hh2klEQSU1AZ8TSIk+ym&#10;b5zcSPftEikfAAzWgk4MDs1YWqL3X0HanCGyTG8pNURi42QMvwrZ4Bm07sGU2qRmEUtGEKEVhvuS&#10;ooFBDzFkZDF4RcsCdrpON6zNuZjuUpGbS0W0ScQ1i+dKj969vmnsq3nGoGTT7LXK1KW+s5bfuDD3&#10;yQ9yVlZ3HmfTb0iGlSBCHRQMHwg2gx2FGyob4IVKJrlAk8NNIjowuGil01VAh69OYzr8gztfZxdp&#10;DvwoB4VgAABHcMyrmEtXbY4J24EaGgM6sO80D03D06TlEeQ1CPHOttZnPyq6Pjpd/+xnyvQ1usA0&#10;Y8j6yxfueHhDy6yNHQuaRWK9HGsCU5QT9jSw46T+GthJpCOYI/cYUgnppALNo0lVYkGDeGBdrWdY&#10;BtrsLEWU13pLMUYORRQZzLnGGStmkmY3ZJPp54oqfuS5duqmb47cSPd/pH8mlyiWrCjR+XGbferi&#10;Iv3UxZjdhfWX8o3Y76YIW1ObC3zM6+9bV7WwGZYUCgwVpFqUOjpJwCwuWE9UonjekppYZZNg9xWk&#10;q3Jozerk3iCSjornSw7fnVzha12nhJAltUF54fMLI1ZNXVb8WnLZrhOdFKThqUlYBZzRhAOttR7R&#10;AYUQWINGRvIl4YYcNZ//MN70EumVbpOOKNv3/oFXzdtp5GScwlgzh7xHjEAiUDI47ARc499hT4iC&#10;6sCq9KwESv/sQQaCzok2Nh0NWVL44Mfbx4SmKi8sU0LSlaDU8XPz71xX+3zZiQXH0bEwX9qqnP4a&#10;2P2dJZ4YAenIw7Nj2QROKnckldvksMTEVvFgRr1XaIYStEFvLdJHFmNxdgI7a4HRmusxY8nUpaVH&#10;bBKO5Z88IO4cY+LTSQbfTf8luZHuvyJN6qjcSWuPyxFLJus7+Efh5PJKt4/a7dM+LzBNW2y05itY&#10;aa7AEMnLaoYX6INzvUMyHkqtJ20OxYbbwqMrMW8hDvNVMZofI7+q0SeYUOFcSCpD5VAceipgMaHg&#10;0a1qZwL3DMYQxh0jPe7ETcsOjH0lT5m5xoNK2rTlF1lWRqZtX7KzmhCOQiUBToMNYALAguPERY6j&#10;QGahtqe25k64guJHD+C2Cz6GSfqED/I2fA+NePJrpHSB4Y8RCk/Y2RMl0JHjYusXYscu0dgg+siM&#10;pqegXVKo6HvwrX2OgoYA8+dZj+NXU1DZF/vj4CM6LoYb3QYiEg4C38mhxi7e31Rjzdx5QehnynOf&#10;6UPWK7Mzx84tvHnVgakbTy48LqLrkLZJvFIA5QiMU55lEStxDaN5UPcQsxpIjvCZREw5gklpALuF&#10;jeLxtIYRIesNIbmo0iJKdLztjtGS52nO9py+ZPrikqN2ChQnB37on4Beas1INL4j71ECsJdh4jif&#10;9uumf0ZupPvPiYWQDlygqJhC3yEhpGLEI0ggoFTECCaI6eK4U31hcaFh6mcGrJBOtXq+LqIAI+kj&#10;inQh2SND11NhWNjAA77YGqKCJEexEpwlVg4lVtqp5FAxQ8t3lRqPISa22BrnPNYvSJWQhm18jXjr&#10;mJjxRfsvP9kxeX6RMi3ZEJium7n2gjmZr+TtT91TI8PuEHYbowcigMU2qPDAAgSQESThSHecDtXG&#10;276geLkKEt2gaLpgncAFk3a/SnbZIulszMzdFfLylqi53V/uwQeBpqwrqnb8MmIJUmeGHAc++GSf&#10;eU7lC/61d9xbe9e9lU8+XREUsiPc2rFzB70P6h19nr9Jv3RwASzjHYcVnwWg8hmggIKPXy1idMSX&#10;4cz5gkg7XAGn35Rdh17O2jXKf7nin6YL3aDMWH3u/IIbl+z239H1Rgtm0VHdAw26Bo2eWAGhFp08&#10;xFDlKpxIf0Y6VDmyT1w22KH727ag0vl2vXgytXFkSJYhvAgtsxgvme9lzjeF55vCsk3TljxPYIdE&#10;oXCyDNE5ZwiHmJyZEB94QZw4ktpNxNUVOTf9U3Ij3X9MJFWaYEH+UPCktJGQYvkllC7cp8JNRbxJ&#10;iD8tKvKescRgzlasxfrIUizfaCnQYQPDfJ/QrMczmzGnlcfBJVXauEX8lJpA0LaAlIVyjHsgJQKL&#10;cNRhNY755A0DweyxlY6YOpF4WATv7P/pBzvOiduEMXHBKSNnL7tmzuoFpeU51ce6ObBcaChodkIo&#10;nMtAS1f6I5gbGAT6wPij0maHTkf3CUykwiQLFKImi5eT/NcvWbr3hekNTz5f++gzDTFJoqtXOOgh&#10;sccSma/o80aO7UxMFF1dEpn4KUYoYoI/m1ofv2DLpAt2+Y3ZPHJ85thzs8efXzZq0m7fcdu9Rhfd&#10;evvxHdsAuRiDiK/Jl+AtHAY65+pFBke6czBdxOHHnrmcHcgcqolssusY2YRX0C9RvxBZe+ujc/dP&#10;nv2p5+zVupAsJSBjYtzG3yyrjDxkT2jkCbM1XPcQlpU7FlANVOVIqMacPCjazGg9qMaQIDliMZog&#10;D0tAOxNJK28Qj2U2k+ZuMFPWl+osJVDnzbn6iDwPa67Jf8WTn5Y2clRIjaW6k0LIMSEHijQu6Izv&#10;aqecDq64njpz0z8jN9L9x6SJlvwhweMiRuUbuEDuVHpIEtnnMSEe/yxf8V+qD8vWRZXp5mzRWUsM&#10;lgK00JmLfENzH81sJR2B1LH51c6YCvuCyqGESgwokUxFiyAvntcUWgCDCIsFvVbDW3/BXCVwdCY0&#10;iKhDtuv+umVKTLHin2qYleETnHxB1Nr5xQe3NZ/o42AgmFy2EVTWCtB9ycihOao258kTje9/vPHN&#10;9+BiAz6QguakE4dd2Aa4cEm/8p/KoCrauzff+9ABvWeXou9UTHtHTTo4PwE+SY2NjWseOe7I6PFH&#10;77nXUVtHT+D7YKoVSAMjPHXUr1yz9+Ir24w+h0eN77zv4ZMpWe15Gxtfjtk95pzGceeljRxbt2oZ&#10;4ZUqhvgBLvTy6xwSmeCAB1csNCaiMEDfpKADr6FosobN70Eo6B69EGiBZylF6Apdz/nVLaFpOzyn&#10;fu4VkoHu6dCsc+JLHss9Oo9nkiCnsLQnrw5QpcZWDDHYOUjpTqzEUO3YKjW6xkF5hLHZpJ4DGbF8&#10;aXwthu89mtnoF56lDycbFptYKhH5usg8vTUf6zj4pz7x2cYjUnmFHgsDlgNHR8RJRp8jiAhTZnwt&#10;QfjMTf+M3Ej3HxMXNBI2Kk7ELHhsEqEJHSWHxJB+xFFVfX5RvnHWUiy9HUnCvVGJLMMgUkuhR0j2&#10;mND1T2S0kL6ANWzZ5Ems0XpOYQdBWdDwjs4TSH2rsAMQKzEAhR4h9yQqfhXqjI39lyRuUoLTlKDU&#10;keHrLg9a/ErK1v1HO9tkWIkosKcpRRRYFH5WHEhZQtD7+zd/8H7yI4/lXP/bxZdfteftd8UQ9DIx&#10;OLh94YITRQXOvj4GBtfbJI4TlHR0bbrjjw0+Y4TXKKfvmMMeIw5c+qOelHTcLNvY9KubjniPrjj3&#10;soHdB+DCSpaD0AkHVQyq2wNCDo0Y1+43Zs/VP3Vs2SHf7xwcavjrx7vuf6Tg4SdaSzYikUn7Az7K&#10;CsQVC1fh19AK4aIfYv4ddNjbu52DA+wufVKeDELJhkLHTXZ0h16OE3RiSPgjOmyz72w6EbqydJL/&#10;X0eEY10Wv8j8KxZsCd83NLdaxeC7Giw7mkD5Va5iCgp6h+yUcbI5j1Q8xjsVQ4LQ3gpTl/KU8i6x&#10;UTyZ3TzCkqsLzUPXRFSJ8lIJdo8lqQgvMcxMfvqz4lZkCBHVRLBg6ULCGUeM/imYkD4Kt0Rt+KYb&#10;kt30T8mNdP8pScEjCaTiw8iB+pVUBrKPIItcfMSxIfuzn+Qbp3+uN2dxZysLtLXEGFlsDM0ZF77h&#10;ufXNbzRwscHKkehyJUaLG2OcBnZgZ3ytI6bGFlvLo4ip2FCJqhGvVzrnHBz68ZubR4Rl6met9QpO&#10;nmhe/tSneYfae9plMz8RgwNgjkoyqXAyvBxuUqw4wCgqzqGh3prajh1f9qZmND77Qus77zmbW4eq&#10;q+2bN2285fdrb7u9v67JVZboVYwNKHFO0ddfHhxeN/6CoZETu8dN7ho75bBpdMOMYFt3rzjRXvWn&#10;aY2GkXXjLxzcBaSjjw6phHCs+JKJ1jl44IUZtZ6+Ryed25v4lujqVzu6Bpqa7Q3Ntr0HeovKOjdu&#10;tdU0ip4+Dj8Fk5lONJTi4MgfLvscI8Zj8uAURXFJe998m942WNMsOkknZd+UCGwa4gqPgewYkYzs&#10;JHdEiliIFpttZ1vXk5/kjA9aYpqVYgrMnDAn7ydvbY4qt8+vx1y6GAx1FPE8BkhWTgRzcjnPeHSU&#10;2zCzhXvPqU7C2jPVIpFQskE8lds62pJrCM42RBTpCO8iS5QoLPSkDy80+q96+q/52tAThALhZKTT&#10;wutixEAincRB/nfTvyA30v2nRGIlRZHLBESR9RSSP3Ljtu7WgaGnPi0yzFythOcZIgpMkfmGSLJW&#10;CrH2XEj2ZEvOC9mtJPexVCSqbWTdJJDWdgiFZBjpXNocFSFHTPXQ/FrHvGpndJVjQZ14s0FEV9l+&#10;t/Sg38u5urAsXUDKZMvqh97LODgwdMIuNy+QphsXfy4HqnPQ6RxigwhuBM7AZyry0OsY/MiVDNXj&#10;bZ0bt/SuXnvk4ccOnXvhsYnnNkw8t+aJp52Hj0skIP2KkQZXKHwO1bHti+af/LLNY0TTj651PDO1&#10;3TR226hzyhPeFENi/7SAauPI+ikXD+3eL5MJAEVhwHeF2LG3/ra7D3uOaDzvUjtD4cmNW9Kuunbf&#10;BVe1nH9l02VXlV521ZEly4R9wCbsQ2iopyDK1xCcSZbJjgzhg0Q6nrXR37czcHb+iDH7z79i5xXX&#10;die83btpR8/+SuFaaoW+z23/CAgFiFil91MNQQ6aoyDDv8VuT63puuPNHN+Zy5UXVxkCUy9M3PJE&#10;YWfkQVtiA09JRv+4K7MqkYM8DEgkwLbFUqAYwk1IVynBzkEqYXyDeDbn8BRzjtfsDR7mAj32yS4y&#10;WgqM4XlUBXr4L3v845xmHlR8GlGIKGp0RDy1tOT05C4aN/1b5Ea6/4JIujRdTuKELGrEdGjpH/zT&#10;ZwW6GcsUC+lxmzBqNALzvSDNIdlTovJezDr8Rj1vCkPlocoWz6uhYR4SK3FUZqK5Cw8TkrAOnSOu&#10;Ro0hQ7UaheT1SjVwe/v1H+0yBJNhtco44/ObFmYvqexuQRmVQaNCCy0IBdZBWEDhpCI9pDr7qYQw&#10;snHR4FBzyKnIU8kh3HDUvfN+2hVXF1x8xc4R4xoMfgOmkT0+4/ZfdGV7SgZgRMUwN7I8Cc7pMe1z&#10;7e01N/y2xeBTcdvdg+uyWn/8q/IRkxvveUTdW1E9O6zBNKJ2ysWD+w8ivcgz/bDiSx8VO3bX3nJn&#10;q8m36dxL1L2HyO1k6cbMy35QNfa8bu8JXd5jdvmNP75oKelbQ8BgPMpEp7KBjhg6jUQrTniGOf6O&#10;OHq4Km7+jjvvabrqutYx5zWPv3Dn5Eu2/PTGwT9/0lNYNvTFTtHWRg+Sb80ARDogKYDCDKnkKL/R&#10;i/EojlmfF/46Ns1nxhJDYJo+KPW6v+wy7+ufRyoblj/BqCBtTWOuoigfEyucSQA+wjsnpltIhhlL&#10;uSkW1ItpWa3nRuR4BGUZ5chKa67Jkqu35unDsw3+K576tLCpT4IyhWW4QqWs5HSAg1aHcW3mBrt/&#10;i9xI918QignKPQsgBI+hhW409A8+uqhIN+NzffgGHlKwEdMeo8p01iJj4IYL5hRMyz+W0MhmKQ8o&#10;kfZpbLUD9T9Kghpbo0ZXYcnvBeVY/HYBW0ax1dhi5vU6+28+32cMSTWGpir+S69LSPf/eH1Fb98A&#10;l3KtaAK3bDYxwHYiORPbnOoQ90OSxePS9CjcsPKgoxFekL1Z++ePDo49p9x71ParfrLvT1MrnprW&#10;dPGPOr3GdvpM2HfhlS3J6c6+foo128D0NlImOCG6O6t+87sao++Xt9wtWtqOfbR0u9/EVq/xPdMC&#10;mx567IRpZP05lwweqnCVSgZWOiUI7h/Y9/z0WpPPsQlTjsTEiwFbX339vjffaJw378Qd95zwGb93&#10;9HnHF60SNrSgoVRrpZwCDajlC1yTM11ol9IbsZ0UwUH0qOSUtFx9Q6d+dLfPhFbjiEqD35eefvsu&#10;v6JzVTL5RUUFtZYeBd5D1+SPAcqhA+NLnILAxIru3sffSZsSmanMStUHb5gcvfmu1IbXqx1JVGlV&#10;oHOcsgltc6zEUfbJNezQcse1FxBQNuRRxVbleKtJTCs4NmVOIb0Ki9lF5OutuUpkjj6y0GTO1724&#10;5IlP85uRsRwADpMMMEdWRpddOc6cIG76F+RGuv+CSFNyFQwpcKTlCFHfP/jkZ0XKjCU683r0rEWV&#10;SLDTWctMQbnnv1T8Yu7RxEbef4AtHSoMBHZUMOajtc4BQ7WSbFU1Hn18IuGg+malM+mQmkB+6sQL&#10;m07+cukBJShDCVhreuGjO5PWfXG8g8RctjFB4CWyUdkVjgFnvwvsHOh+5MUzQENkw6LcMkIQ7pDB&#10;BrWma195zvlXnvQa03TFj4+tXIuX9traP168/8IrTnqObfaamPer36vtXRxPgkvCEZvUJJxdnVU3&#10;3lTrMWLXzXcR0rXv2L3jzvubPEZ3j558fOzkft8JLZMudhaUIACEbipBBz1Hr6FL5+aA4L1+oztH&#10;jP7i3AuOffyp6B1AT4UQgwvfP6GM3D/mwuOfrwJakX+JX/ggBYDQFtqNdJCs3dQuJABwX+uJntab&#10;7upQfDvOubjzsWeOvjDr4M9+mTluTOPHn7F38ojBhYA7yk30T1NmUrIg3eza8lqUPAQ1SNojQny2&#10;rfnmhAzlmY90gSnK7HU3fLb3pYNqUiMPCQLGYYM0yty4ctlBQeoeuiMk0qFiw3KqjvgaNbHKmdQg&#10;/pR35NzXig3BmXpLPhY+iSgiVqwFhHq66YufIbDrH6RPw3KnQMnIUYBkdFnuEFVcuvLXTf+Y3Ej3&#10;HxPKHv+cVuJE85D94c9KlenLTREYJ6WLyFcise0xBk8F5V0yp9Q/72Rck3gdG1M5E6pJXyOtDVaP&#10;VATIMbZapdIyf7iRrpq3KyXgqxO3r6jwiipQgrOVWWk/jc2cn76tsqOHPgq1DOLPZZ9OiLnBEG1b&#10;YpBQDCGzO4daT2z66yd7M9Kp8EsFAJoVHqYrVQz0DKxYXX7B5YcVnyMzAhG1AXp6gOCpKemNhsmX&#10;nfSaXP6T34hN2wmt4J9sRgxNw7ud7R1Vv765Qe9b/utbRUU9ufQVFNf/4Op2vzGOEROcPuNbxp5X&#10;PW2m/dgRgjmY1Ugz0pQAwi35Jdt/fG2Th/fREWP3nXdR/fy4igXvVr351+b7njnmNWnHuAuPrVqH&#10;OgWDjWUa44P4PCc6sRZlRkJEij3QKfnBaOFBe9NHi2suveqI18j9v/ils6FJDDqP5+SVf/SBaGrA&#10;O/EcVoKCuS8fpfjBQIcKjIEpnDzkk9KR6xF84csjJ15YXHrey+uV2QR2GVe9uffu1KpX62DJxlao&#10;C6rVuHIbaegJNWpslV12VsCw5TyNwT65DjJpCQpja7D90PTSk+e/WqgP3GDCxFi0dSgvFSpRhUZL&#10;vm7a0sc/yTs8SNUOYqeFF2FgnZrzkRAOmIdTN/0LciPdf0OoToEUDqwaRDBnsz/1SaFu+iq9uVCx&#10;FBosBQZrnmIp0JsLvINzLnm1OKCobUE91i6fR0hXrSZU2xdUDCVxR+qwyeNqzZH2LEarkp07p1Lc&#10;sKRcCU5XAjN1z31+49zVxY3HSeAh81L8Sc5Vwi/SzliZ4RIPPKHiCV0Ffrr3Vsdd+oNlTzwK/IKG&#10;QEShh2aF97S3dc0KaJx4brPi1TgNSIf3U1kiLaz1SPMNt3frJ5wYecHRGcHQkvBdeil6c+krzo6O&#10;Q9f/7rhh5PHLrrJ/thi6W29vdVj4bp2H8B7r9BlVNWL08h/8oK+ull7JoQFwYPga1DtxLCXji1/9&#10;dsvYiZtHjM0bPW7d2ImrR04oHDVly9gLloyeUpecBv+MjQAd/LnK/CliKGLAZ6KTITsWyLLRb9mj&#10;T5f7jK4fOSbjp9faD7dyix8Tui4RSVQSpCPKlGL8ZbCTSitaOdHOiXhy4iLoeMNRIVYdOPLLuauN&#10;05brAknLTrlx2QGqxjCUpAK7TcZhbJ09tsaOOWEEdqeQjjKXVzOGC+WyM7FBTC9qu/z1Mq+AbKNZ&#10;tnUU6CMK9ZYioyVXN23xU58UkHTJhKMgcNyBuhya4aRwxd5N/5jcSPcfEwSOREuTfsdhh+Oxj/OV&#10;6Uv14aTKleqsJXpzvonAzlJgDN7wg9dKwopPvtEIyyWmkhg2TkLVYGJVP+bt0yUzSgIduWWHmJAu&#10;sUXcm1Z78Rs7FHO2EpR+fmR6dEHF7hYs0D1IQIUQQMAlE8zZUI65AFNhZLwD3FG5tYvBbfvXXnxF&#10;4ROPiK42tgcJO4YcziEbg5Zo7+p55dX6See06nwOTw/Fa3lxJLyjt6/2xrsGlXFdyqh9t94jZJ8g&#10;Y6odpqZddPc0PvxMy6gpld4j9z/2BJDOqbZXVu6854EDes/a0aObf/frhrffcpxoQ5DohVQ12Mkq&#10;RNBgIzpFx7YdTUtXHPnz+yeff+H4s39qnR999PMlLZ8trVi8sqemnmAIUARo5sdZi0HUKZpwopcC&#10;nHDicuSRxkNO+4A4cqzq3kdbTCOaL7ik4dPP1N4eOeSRYAwvgWdmWMOAku6q2oJpAftemW87WM4f&#10;o+/Qlx2kHlIoyAM7AhQZ78XWxqN3Lljv4b/CFJRhCE7+7ee75xzEIoDoa8K4SAfDHDHXXpzFdI7l&#10;G+SEWa7SqIZbWC9Cijt/8PpGU0iO3lKsmPMMlnyjtUCx5BsseXr/VY99XHCUA0CmrExFmQZu+o/I&#10;jXT/MVEZIUtMzqlqUZ1P/CVP579KF1mMydtRmL+ttxYbLIWeIRuujtscWtLxpty0hRQ3ueFAJeau&#10;olP19BYcSD/66XCsAszdtmqfRxj2SDXMWnuFedmG+hO9/HUScZRx1ssIcUjkIfjQUmwEXtDtqDQA&#10;pcjV4TzZuT0osuZ3d+0Yd85WQrqeTiea6gAIBDWs3mGcbX9uwd4LLzvhO3nflT+rX5lMX+G2PVX0&#10;9db8+rY+47jWUeMPPv00xntw/AGVPOtADPX3fvBp5mU/LvnljS3vvg/kBISI/qrqE2npnVm59i/3&#10;ie4+MURowihhJ/2EhwJT+MgngZKkoQFRVyXqqkVnN9JXEiGinTCI/BE4aj4BUPSPHwoL3QV4Ibx0&#10;ye5IF3q509kQHd849vx+vV/jJVeJ5hNIEMylJ5wCVOGMGI8w+qmOrqz8At+xOyddWHDTrZWpUp2k&#10;VyGq+EfFxiFAstnsHM1D7b2LDrZcGbXGY9ZqU1DahQnb70pvnN8E3S0Bo4uRlVoWE8ahP12uZoy1&#10;UXECFQ/HN2pFUGnnVfEbvULSDWHZRmyZhNEnYHOeR8CqRz/c0MzLsnO+Urjww+eICp+46V+QG+n+&#10;lkhuUJK0q6+SvAf7QYgjTvWxD/JMM9bozWXaFJ/IPF1kgc5caAzOvip+s3lT95u1YiEwTo0mi6aG&#10;FDcnuuoqIPqyDEikI+BLwP6qmACb0CzuWHPAFLLGEJg8InjN9a+tKWw4JkMDgIIBRQUafb9AKy6q&#10;BLzcKocSi/BR4OgB8n30eM71N9UYRrb6jKl86EHnieNc2rX44YRf1r3/QMFVPzk2+rxq48iqgBDR&#10;N4CGPseg83Dr4V/ceEznc+Dan/RvKxXqgPYIChf9Ex7axOHjJ7bu7t57SJxsJ2uYPPztzH+GCQJm&#10;giDoaNAlCW3QI0wxoFsUJISKAkWMCzxCN6QDwBxt8sMkndmHDAtHmFKG3ekj7Lf22RdPKMYB79H7&#10;r/r5UMMROMEDok1e+cAuRA5H/6FD22++7SiZzJ6j9j7xVHd9A75udziQFK7X0qMy7dD7jGHQeFSI&#10;nMZjV0eu9JyxWgnIMJlzblpTEduCug07w7I2R3kdX+kkdCPsk0ueJBwipIPmzmCH7ShJswvb0vnD&#10;2BLPkAx9WB5ZBrzwSTFWpTZnGf0XP/7XnFZkv8w3hIODJSWRTjg0khBK6cFFf+PwPSQ30rlIEyIS&#10;E5Jekh4uQVJEUDxQAO1OB8QKxVk02OyP/iVPP32VLrzEYOV1Fnl4sGLO9wpcf13SDsu23gW1mK+a&#10;xKvLRVc752P4FYSel2zkuV/Vznm8/x7mP1RjAr+13ParZYcMYSm6gNWXhi9fWNJ4sLOXgoJPyhCi&#10;HFMoYLVxzwOXPg45Akxh7e1W+/vYKCPr1dZbtrn+vCv7TSObRo+viZzDfjhy8hHETlUHuk98/FGN&#10;z7h+77H146YciX3T1nDcvutA9eNPtvqMrPX0Lbn3XtF9kufCE0jx48QID6DKRTII9E8ggITCFfsB&#10;mvEpnOgJ+SBiAY1M3pWE+wAhyfQp3JJ8WgEm1IHFShcUCryFcVe+HEe7c7CxpfmhR4+YPKumnN+9&#10;aImzt5/uaHfxCXqWNEtkNRx6+/teeq161IQ2r3EVl/3w+OpV8EQa5aD9i/iFxwvKhlqOiwHyz49z&#10;/LkLWEtyOmxuPXlHQsY40sED0wyhGTcnl8e2ODFXjGeJYXhdFbbjkcsEkN2axM0Ucl4zL4TniK8R&#10;SXUifEvfzxbsMAVlKhaSJZKoEqM132Te4GFZ7zFz8SMf5dZpbXawuFk9peoDkK8lmCQkhkxVV/hc&#10;LH+/n+RGOhdpokBiI3EEBYnYDs2JXCFJDqdjCNWqONI/+PhfcvX+K5TwQp11i9FSaiSkg62Rbwza&#10;cN2bX0Zu6V9YJxJr1CQ0UcNKJZgD0sE+xSCDBOzXxSv/VLJjnYitF88UH58SX6ozpxtmrrzcvDKj&#10;srVHk1/W1EiAEUI6G2K2kX4EQEHQEF5HW2dfSWlV9LwjxQXyISL1RPu+W/540ndih2JquPPuwYYm&#10;xhJSD9guY82IvPUd2rfrlzfWjptc6Ttq8zmXZl/zm5Irf7p5/OSKiy7efecd/Qcr0Juh9pPmqGEK&#10;ihL/MtYwrPI1it0QAQH98CWxw4HxJVzwpAt9UIsI2hHpBKCGB/gZ+tM8Sq/8iIv5QK86lUGuAGh3&#10;ORDiy08Wb7jwkl1+I9ZfdFnv7v3yNThSyFSVdDVSMfFJgiu72r1tZ8WVP+ryHNXmNfZoULgYwlg8&#10;CtpgedWOW/9Qct4lhffcbztxgr/Ab4c0IMzye3Skr9cO2hZuPnxR5ErdrFX6sLTfLq98tcKeQBp6&#10;BeGamlhhi6l0UE2GdfMZ6UjRkz1RvCaNA1t/VIgFNSJya/9P39hhDM0iy0AfUaoPz/GIyDVGFChh&#10;WSQVD32Y19Qv2xAwcAcNGEg7V9wkIZQImZbmmguzdvg+khvp/pZIYlCKhosQFQltIgELU0vv4MPv&#10;5yvTluoichWswrRFZyZ4KlbC800hWb98Z3/kLoh4TKUTm+zxOINoFmvU51WQe2zWRWpduYg7xGs3&#10;VmPflgfX1xvMWYo5Rxe07kfhS3MPNdInebgc/TLSEUM/orBBodMcIcFUXuHr+JLVWyacv3PkmFqr&#10;1X6ii/QeCLzN0bdtz5cX/6jDd3zFyHGHwsNFfy9KCOJFMKMOyTJvd/btrdg9O2jT3Xdt+93vt/z6&#10;9xtvvSv/j/d3L/lcPXEUDW3kC6MIoUsQqDJI4QeJJUNBScMv5RDKANMFcJgunOgPxWg+pCI9KX+1&#10;6NARMcElrHI6Z5IvlS8AI8x0QZnC+QK4YQcJbiAGILrpVE927rTMyb/51swnXuipatEyEtjO32PP&#10;eDG5d/Rs+eOD9SPH93uN6r7kR52xC/vJdGWqeHFai4fHCQ/f7ZdfaW/GGBqOKUKhgQiHUIaKjpQl&#10;68sbrgxbpPin6sKyfvjnXTM2dSfVivgK18a73N+KMSgYZ6fpdOSYABdHbLmdTt6qEy/vGvzVO7s9&#10;g3OUsEJ9ZJFpTpHOjLXtME92+pr7/lLU0ItBxTyoU6YkfZ/lgc+0lMINhBOXdIMIjszfS3IjnaTT&#10;igCdcolEfQ8EAJGLNFqP9vY/+WGefsYanSVfIXM1qlQXgRnaurB8z5AN139wIGLXUGItt74R2GF7&#10;aSh0WOCMm+QI6RIrIdbcL4Gd91DnN4h7U2pNwWlK8AbTzNXXzU3Jq2qlb1Ex5ApblmsKA11BleMT&#10;viOleBjpPlp0UO/TM2rC3tHj21NyEBfoUsJxsrMmNKrWb9Jxn/F1113fl5MrxR2NZrDjOGKysPQP&#10;iI42sXef2LxDNLeKri5h68PX+YOkCREyYi1NTK4A0hFz0WFooysECkEhvzKEdI9CTyyVUOkH3vAY&#10;IiDjwI/jBiMdhYOjLN/JliYPAEHu4GPMeDXucvCRAngpv5Cxkl7QMyDaO9Ef0jfAOEA+yZWnibge&#10;JQTvTM+quPyqLt8xXSMm7vGdkDNq0sHHn+lJz+jasP7Yb2/p13seGzW+/JlnHAT3/HXXJ/FVfoV2&#10;Ie8RrT/YdHH4MmXmKiVsw5iXCh/b0JzAA1BkqwXZs2iwk0ocYA7u8RVqEiNgPLprbW/WiZd2DF7/&#10;/gFjSLYSlqNYScw2KVGbdRFbFHOpMiPl0b8WNfUMUCwcSDQIKScJ0geOMiAIG4ImrVzcg+OpcH7f&#10;yI10kkgSZAHjcgC5kAIN0wsSwzLd0kMwl6ufuhRrinFnqzKnBMtRhOd5BmXe/OHB1/eLxAaMGiFL&#10;hECNYI5EGajHsyNlRwRWuahxRpP1SjU8WTeN4r60GlNoujIrbUxgxrOfbtva2kafhORCBaEA0RFF&#10;lJGCTEgbC7BLZInhDdft27bt+/WNx0aMa/IZWx4U3nvkCDCHxJyePFDR8KMbOnwmVSneDfOSOMr0&#10;DR41hpYefAumMDEbbpwYBB/0Qx4wuo6+AIQjvY77FljzoldTkNgP9qXhLyEoQBpS4uCRI0KeMNSY&#10;nOkuwSYD0SAWUEfHxylQpBOMDWRMhBd8leJOwWLFlgFSEmJ9GssOVZwgtYhgWyJG9DMonP0AUA4I&#10;94RoWYu7Q45DN99+0uA94Dm6esKFB6aG7L/pDxWKscFoavLx7vOZ0DXivE2XXDFYcYhABTFmeOMY&#10;uL5NzgBXxmyOF9H6AzU/mLNUCU5VQnKNwRvuS2+IbeT+h3LYrcQEdpLjsT8vWmxjKyAnMdVqbJ0d&#10;45BqxMsHxK8/LjcEZ2JgJsmYlXijErHJYC7RT1/70F8LG3v7KUAOdIIjNsPMxFKDRKXQUgJi+A9u&#10;fdXT94rcSCeJMp/L0ilZgBxzKwizEE19A499WKC8sMxoyTNEFGLR4Ihi3ZwixZLtEZL6+0UVL+9x&#10;YF/kKjWOrBWyWwnXDmHUKNXepMRBldOkGRzN6zVGN4u70muNoesMAcnnBa9aUFjX5MD2fWj5x+cJ&#10;w1iIWWoRDHRfamJNPyTjjM3kRO4oZc0ffbTD07d7zHllPmOOp2UiZnSHju2d/UnvNo46t1U3+ui8&#10;BeTA74SeRu+k6MEXqWuANH473ZS/IPZORZn+AFX0OS5csucTiUOfJqQjTEFC4TF4pQeQiHSPYkRM&#10;ACYxjJhOpCM/Jo30YZLP8avwg7jRx/hNdHXa/WHmxIAHCUEcLPlO3jdiwKZiW3Gs6UJ+OOzAwn77&#10;4WVrGi67qss0om7KJUfi36SgDJZ+cWx6cM9Prhv08FK9x1aPOOfgnNdtbW14Sn4L6YHI44wDJhnY&#10;ytlBOjAFMKfm8I0Jad4Bq5XgLH1Q5l3r6hMbocInYVdZrvkgFdDjcM4DxSEbVWpMjQprgHCwVszZ&#10;q978abl3SKoxbL0OlSt2kjNYij3CC/TTVj72l7y6Xmh20KA5WBweCgLHWyYUK7lUTzA641oevofk&#10;RrphIilh+YUs0C+LC/1AwEVr/+CD7+cqU1frsaZmidGap7cWkcwplhx98NpbPt8/95ATe8JXYKxc&#10;YqUtAVMgqNJG8zO3QDuwcysPoCPsI6WPYC72iLgjvUoJX6fMXnNu2LLPdtbLT1JRofJPBZSllpiJ&#10;JZqI/EhXYhe6kDQzgKiO9kPl+x585LDHqKMjJ9U8/LSt4TCesZH+5OjML9k7ekq9fnTrvARyQ9zo&#10;n4GMXgU7iJvg6H1cYFghY5iRycC3+PPkKBGYi7uELeAl7n2F6LrVIYobOj75omp+9s6ItG3mdZsj&#10;U7e+tG7LS8mbXkmm49bI5K1zUr9IyN23fGfDriP9Xdqjp4jCRu+nkA1x+ODEB+2HQsDaGg+yofSg&#10;gHDw6IxLtkvZglVsx4F0M8QJyNQzsOHWu7Yo3jVjzv3inodEVz/Wlyff+2tb73rwpIdvh9+4w7+9&#10;3VmPlgRy57fRk4A1HLWvU7Jgcx95W9refCF2NB9/+rMtPoFrlMAMfWjGH5MrFzYC5mJ5OVVS7aWm&#10;L7V+cpGTZDCAnAxbVJk8CLlc3PnpHp+gNUbLBh1VsdZCDyzxlO9pyVemLb/vw4LaAUoe+h6HB0eZ&#10;YCwruOQMczGH8XtKbqRj4sJNssDtWrL4a8JDglM3aHvk/Tzd1GWmqBIlajNZEIoFs/eNkcWewSl3&#10;raiaRzUzhomwjALgSH1zUAUOUIMNyzNYee6XnAhBSJfYLO5OqzZZU5WgtZNClqzY30iqDT6IQiQt&#10;PRJSqoqpAANXcI/DRuEh5uIEQ5D9sLVJRQw9saJ32Zr6iRedHDG5wnNU3YxZaksruTsqKhvvfahp&#10;5LhDXiOaEhIRMSJWgKgouAoAlQTYiVR2OSQa9gHVYLby5DE7Jw/gA34oGN1CnHBtqPrWxvoXF5VM&#10;Xb59xvIdAct2Tl+24+GPd/4yrvhca5rnzNXKtFXKiyuUqav0L6wwPrfU9Nwyj+eWG59baXphrd+s&#10;tIsis3+zoPTRRVtfXL3thRVbpy37YsayndM+37j0QEcbK7k9jOwcTjogGMOnFGCeIkLBkQlFoaNg&#10;IzU0v/hFfPArg048ONCSl9tkfSXtut8eXp+HlZZV+oI4/smyirHnto2ctGPUxK7PlolBABeUaTxE&#10;P5TqdMpvoG/SUzZiDekgOLjN1aMQVb2OiIzyEWFrlSDSy1LuWluZ1IQZsvMx3IS1OV68U5MTZoy2&#10;4zHGJCckQgurnTGHHHevqPEKTTWac4zYQbHAEFGsmIsMxDPWPPBBbt0QCQB9Gh/l+MMWkNnKRG7M&#10;iD6FzeX8PSM30mlEomF3oHBwaSCJQFsUXTba7Pe+n6/MWGUw52nNJZZNSsRWnASn3bGkCvs51JDR&#10;4UQDHM/yIfGVdXU0b6QfW0uirMZXOuJ54TmS6TdaxIPrDnkEr9HNXjspbNni/Q0sg06MvGeZlcwB&#10;oCKGXVQgoiS82E9rSNgHhH1QddAJFTAKNbo1uQQSCjpF68mq52ce8B53cvSUqnETq+75497nXzxw&#10;5z213iMqfXwP3vvHgapDmDaPD+GVwAM+pyBIbEOrE4UGJYQAVC5fBNuPnQA3pHUSwBFnlR+f9knx&#10;Q+/nP/lh3r3v5Z5jXq68+GfF/z3djL8Yp/7V+OJfPPw/8J79nm/wWyNCF44MTxoV/sbo8IVjQheO&#10;C00aHxo/Lmj++JC4CaELRga/4RX4lj7wz8rsd5VZ7yoz31Vm/FU37WPlhQ+vej31ifezn3t3wxNv&#10;Z0YuL9tzHK1TFADJFH6OAkWeFTfW3WTInQRbMk2Qo0QuHKRLhgE2+oQ42da88QteRgWx7NhcduAX&#10;Nx7zmdDsM74+yDx4jAeXMHTxqgaDWALLjgkplNRHlqz6cnpgeXS8s7EV8z0GCPIoCEhGVAZIYnHY&#10;JqyFzSPMyUpwqiE45e6UivhmlgpeQRqtdbx4JwkML/GAXXjIFEh0jTrGgKRq57xqceuKOn1wqhKe&#10;rbcW8CrWpQbrJlNYkXH6qgfezW60UYAgKBJlKTKoIRE9Dj2QjoVKS7DvI7mRzkUsDBhlRpKCCyo5&#10;otbueOCDAv2MFXprni6KxKtAZy3VEdKZS00hmfeuqyORxdqz2LgL0EaiCZhjC4WkNrrWNq9WnVsL&#10;CY7FDDBnHHluFn9MrfIKTTEFrT03dMmagw2ENVhjhDU3FA4ikkYqMggHlS5CsUExOOjsGzy2JmX7&#10;TXd8eds9Jxa8KY4dwU0AEEARvokZqvsbm3c//ORBnzEnRow/bPCq8vDZ6zdmx/mXH3zRf6C2nvxh&#10;YisKAgokF3j6Ml0iBIA6GQ64EMKyGc2taSedzsNO55ZudeaKXTfO33DHG0U/fjXLY/oa5cU1yvRV&#10;njM+mBg897LIsMsjnr08/LEfWZ+62vzkzyIeeObDR97Z+HxG9bPZlQ/llD+YU/5QdvkjWRWPZlU8&#10;klv9UHbFH3OrHkyveD6p4NkH3n7oqshHLgt//KqIp34Y8dQV1ucvsVgnBiV4Tf3EMHWV8sJyv1nL&#10;r43OuOWtgl/FZMwvbqhwOo84nR1a2UUgZTnGGf0C/cmuRMrwxFWZrWzo0xXiTmcE5eSOZzDaRogj&#10;ny0+pHgNjpyy129C2zreE4OnB9NrCTsJ3tiMdhz97LOq2+6qu+QnFX7nlE88f/8vf7VvZoA4eoJ1&#10;XjwEv0AdXLSqYl5R3dgQqtjSTUHrpGbHTXWOuHJ7QoUTfRRovHPEVhNrfbLSgEWLR6Uztk68Vifu&#10;Sq03hqXpzNmGyCJ9RKnOXKa3bDKZSz38V9/37oZ6OyQWeQih4BzE510KOjNHlrXT7x+5kY6JpIGE&#10;U8Ict0KR22G74/4/50Cbs+TqIvL1LxVSXaqLKFXC8j3C1t+5vHY+iWMtTFGqh6kGhjY3jHTE1fbo&#10;uoG5dbZ5dWoMz/ghb/Et4q60SmPIOv3s5HNCFi8/0IBWFkgg/bGk0jmJIsCPTshmJJMKE7O6t27d&#10;9dhTX172oybDyOPG0Xsmnn985WqsAYwyS89Q8DHcDcoYYRUVx4bmnQ899eX5V9Rc+sOKi65sfvzZ&#10;vs1f2lqwkQ4Ve0I6BkWq+MGugsBwCbSAWiJRgzS4ozZ764C9pKXjsbfX3zB31Y9eTxkTtMgw7T3j&#10;tDdHByZdEBV72auvXxQV+Yv5MyM3mNfWvJrTFJZTPzO3fkZ+3YzNDc9UHL+9redHwj5R2HzEoLcY&#10;pKOvGBohhkaKQT8x5C3sPurg5BNd1+47ck9Rw7Tcmtn5tQF5jbOym8KWHXx9+pKQq+fMvuilOZfN&#10;fW1KxHyPgETF/x1lxrtTIpb9fO7qG19eGfz5pgNdgy0DtmMqARsiQ8FmaxNAxtoriJOWkY5uUxKj&#10;MYsYzbDAe1aIiA4nZ2w9/9I9YyY3RrxiP8FLE3MakQdiziV745LFX150Ubve1OMx9ojvuU0XXLpv&#10;3IRNI8fte2GG2tTKndf0BEizEYSTwC6urGVicIo+MMMUlHZfck1CozO+Vo0nG7YCXVWs1pE9S6Ki&#10;LW9DBkFsNUmXtkQ7Gbyv1YrbV9d5hK0zmHOwvlNEmWLdpAvfaAzNN/ovf/C9Da12BwIpP40Q0JWG&#10;61qywJVz+ftHbqTTiEfOkzzgjA71A0MPv5/r4b9Sb4Y2p4/KN0Tk6iyFSlihR1Dqo6nV8fUihmGO&#10;9Lg4qpDZAIHR6gI7ktroGtvcGtLs1LhKW2KNI6HJ+Yd1gDklKGVS2NJV++rpe5BESB8JKMMLHciS&#10;Qhi4CILVjuKNX171s31eY8onXtBx7qX9Hn6dPmN2n3tpZ9l2CqosvHKYGzQQkmroIartyInBqhpb&#10;Tb2tulk93A5h58ihNNAzLmSD2Lvkn5yhEjB1CnGwu6/oROd9f869MmrdeXMyPYNWK9OWKzOWXDQn&#10;9oaYF389/7EHku7cUPF0+Yk/7j9ye/nRGw93/aJn6Ge9Az/uGbi6d/Dq/sGrB/uvsPVOsXf5Obt0&#10;okvRuIO5UxHdfNmpOLuM9p7Rgz3nD/T/aGDgZz091/T2X903dG1773X1J68/dPL3+47fuq/97iU7&#10;H79j3j3Xv/70tdH+Y8PiFP9luukrRwalXPBy5g9fTp29eueOtq7aXrIhNaLURH3BkaP85fIuoyvT&#10;jOsJVyJQNYHE6e4ePHx0Y2zC/lVr4ZNNd4IKbvgiFt3FZeVXX3PCb2T/iJHNk87de+PNA/mFgx8v&#10;2vXj6zeNOXf/c/625mPsEQksdSu5FOpRu5iTenBs0Dpj0Hqv8PSHshujm8gsVUlrI2khpEviZYrR&#10;vqEtWcgWbpUzpgKNHsC7aqyw/3BqrWdoGsbZRRUrkcV6S6HJUqQPzzXNXPnge7kNsoOCo8eQR6fI&#10;UcnfZ3IjHYgEUuuYY3lo7h24/50sZdpKXXge72mSr4/I9yDBCs3xDNtwX3I9WazxNbyNgIQ2jcnu&#10;IMF1gR3d4mV54iqdSVXOhDr17nVV2P8hIHmKefWiA41o/ebCh2YwnNKBkQ7gRiqaHa3dg472opLS&#10;a37R4DelfsqVDa9E97/zweELLmnzGd1y7fVD23fjOaxyQQqM3eG0ofEOsZD251eIojcIFZEVHAAo&#10;igJ/UiN2ANX1D21qbnt36+FfvrZufOASv+ClHjMX+gS8csmrr/z6jejfJwQmFgV92W3e3RVQ3v5A&#10;b+/Fot8oevWiXy96NOQChPXonN2Kk86JAXCEdDpyh6MEuA6d6NSLTjrqnF160a2HB7rsMgi67GFk&#10;pGfpnQP88kFje+/VFSef+7IjZGN7ZFjy9N8lBN6Q9PoUS4Qp4HXT7PfGBq04x/+TPyauT67s2t7a&#10;eZQUMFdFQsSqK6laGmLJmBLBE7ny9XCaOQaHHL39WKKZlytgDY2A0DHU1d3wemyj15iBUeObR43t&#10;MVscVZXojuju61uz/uCkS3d5jq2yvsLYQgdWjZ3OAeh4CEVdj/35z3b6zVylhGaMnVfwp80d8c0C&#10;+71x1Ugwh+1EsLYdjzbHzr8wBRKrnHES7MgPK3r3pNR7WDIUS44SUUBIZ4go0UWUGMwFev81D72b&#10;3dTTRx8bcsWQguKKluv3e0lupAORCAxhXxkqDKKxq/ehdzfopq9SLCW6yI2KtVAuKaGE5pHRen9q&#10;zYIWzH+IJpWNl5xLQDsdmuriqu0xNbboGpXqXpLLxHKx4BAWFl6I4QLOJ7NajKEZxtD144PXLiyr&#10;c01oxae5zqVigRYyiUIkqcCj/qHmlck7r/hhjc+olkuvcX6yQgyg2bvZErnDa8SJl1/vWLbyRG6e&#10;wLJrZDKRbAPH6L1cYmWh5jKH18HZgbHCPN+AgJHBju7CE4eE6PDgYNahhqeXlhr9Px8dss5rBmlw&#10;i8Zaku58N/C592/6rOTOloFnj3X/rrvn6oGeCwd6zh/snWTv9iLkcrS7FLR2ncaEXz2KKrEPuAbY&#10;Uskns1NzYfjr0ZH7KViULP1Ib/TyLp2tW2fvHTnUfcFA3yXdfRe3df7gRPeNDQNPx6y77on37vzt&#10;wohRs980zfjc23/pqLCUkSGrI3L351c09iKKnMicrpQolDhgjjUiTqmCtgPNUfONI2u/rOJSEsGr&#10;U7QkZxaOOa9t9AV1nmMa7/yjfR+vZEemgKp2l27ZNv6COsPI+vsfsTdgPpnDbuf5WmIQya6B6f7D&#10;7bcmrFdmrVHM6y9/d/dL5c4FLD+ynTe22h5XPRhfZU9EDcpdFlVqQrktEdMq5NhMyB7h473pNabw&#10;dCVkA2EcVj2hIyGdhczYZfe9u76mu5++BTFAdGWE6PMk3hyN7yV9T5BOZvdpeXzaFUsglQNc13f1&#10;PvjnTGXaYiN6uMoUaylvx1mmhGR7h2c8kFGf0AhVbh4pazXOGOzByo3HlSqvuWSLqbZHY1MIIF3C&#10;IefCcpgkZHeE7rSfE12mhG7wmrUyOHn/YcI0+j5kX8M0CgSWLEczIeseMnR9/ZuCQg6OndTvMfLI&#10;hT/sX5ZMN2yFJY233lY9bmLNhHP2jp1YcskV2C2wrxfqi32IihwwU0ZPFm16I7tpfblwQgFGOUAx&#10;ZGWD8F0V63bWB63e7vn8B15hywxBfx45I+yON1565tOgV9f/aV9f8NGh+3v6fmbvmiB6XdoWMYBM&#10;D42MNDi4sJrWQS4mZ7fR2a1TT4MtAF8fYR9pcOSZ9DsdUAxIpzh6Gf4kVjLk0YPkE88CNEnL0zno&#10;QSh6pAZKnRHHoe7RHQPXHrY/tvlE6Oyljz35cej10WaPaRGGkE+8QleOmv7XebkHMvc2ogMVKcLJ&#10;wmcuJjdSdjFKgxLDhQqcXJxq0ht+Oa+Or0jZO/q8tpHnlf/0VyfzsYyCFBtKxZ7q6i8efGSX3qvi&#10;gYf7qqvYUb4Iq1ShYsE34FxY3XrlnOXKrJVKWPqvl1RE14tE9M5Dj4N+V2VPqLRhvmAVZhMSwGFN&#10;FKpHcQ4bgqwEacben1bjFbYOZiwhnbVEZylRrPkGa7YyY8mD72XVdsn1DDn7ceRmDa1e43AQcdhd&#10;JCPiYu3i7KGzGulO5R0dZAa7nKikM9M513Rwb+zuu/u9XGX6Cn1UkT6y0GjJ01lKlYgtSmiRd1jm&#10;Y+k1C5uo1nVGc2sxpmdXY8I2JkVgGuMQVcUxUPTInYwODCCAMVIj5taLn31UYbRkKf6rbk5cv/9I&#10;B4kbEA5fHsLHKRhSCDmgsmkJrdmOAVFZ3nTD73t8JnXqRzRfe8PRpHcab7q1QVG6J53TOnrCcb8x&#10;x0dP2DvloobYpBM7d8HaRSMcOiZQSuVn5GsRVdJcZERB5IGHYKAELNq4e+qaLR4vfKbMXKEL/sh7&#10;9it3/vmlqFUPb2t8sM/5+6GBSwa7x9u7Rtq7/FRAmAvmCLzovMMoOgnU5DncCeDsPQZiDbmkT4Y5&#10;hjOCQg9nhwEtdzBgCfgUtVeHWz2nrF1SBgn+gIMdBqAnu/CnCelwiXfiaHB0ew11jRjonThov6LD&#10;cceGvX8MX/n8dXFRSsA8JXypMmvFmIDF1g1fJu+slBEnBRgIL1OGz3juGuAM6YHmOmQGt9q5HHEG&#10;Pr4m9cux5zTofTuS3sS7eDURrjvoXcJWX1fy+9s3B8zGLX7CgWW+MNCPtGnkCFxwq6Ci8Yqo5Urg&#10;WiU07XerDsU3iYQaslJFPG/7S+dUZWIqIbeNwD5wtQKjbaRGG3b3ZpN4JL3OKyxTCcvXWYoNliKD&#10;NV8XkWew5ummLbn3z+vrugF2XN0RlCNSw7Udh06LlPzFgX5kZIkRdRnts4TOZqRDAecfZmSgzEpc&#10;0T00vFCNyzqOEDW9/Q++k6VMXWWIKlUiqZLMxcZ0VE+GFZLJ+dD6xsQmbcY+iRrqVW6PQz2MxhRC&#10;Oogm9rvBzu1qLM/ZxoomTeKmFQf0IekG/1U/ilpW4Jq6T4aNQ25CSMEBBLEBxcUL3adQBlgibUPd&#10;n6/aPeWyLu9JPT4Ty71G7xs5rvmuB+wfL+5694MDF13a6uXbMGby+gnnHXj/L4gbxQZ4BsbrwCA6&#10;cn8ra3NQY+B3UIi/bDw0a+0XI2Z8ZJz+4cigBReEzHr64+lxWY9vbHq2Tzw80H2J2uEhYQXMcAYN&#10;Drobq2lAIhMhnTQ/AVKderXb6OghBtINMz9OKp5e7dARzIkeUtPYkcCx21O0eTg7PRjCmKHQAfjg&#10;AiTlL8I/W7v8oPZaiYzSRu5VbJ0jenuu7RbPZh587KXMJ+9458UJAQGjAt4wvfDRhWErrOm7Vn5Z&#10;TRHnQk8pQWkiy7xMMsIBzgk6w30NElmI6CFi0ZCcnOs3osXg2RuLeSYYQCeJ3oa3ira9B2vWZ9Nz&#10;SHMIHL2L3mNzYr16eCKmVxNtqGwB2M1Yo4Rk/nbpvvmk2VWLBYRrMAKc0bXa2ExYDFUYi051J3on&#10;5K4j1RhUHE+Y2Cgezmo2hWUoobn6yGIDxtkVKHRiLVSmrbjv3ZyKnn6OAjKdAiWjxpcgDg7Hjxk+&#10;4YqkYR52OhvoLEY6yijIM59qTDmM2k2KMN0jOAGgOOv7Bu8ibW7GGkNood5Spp9Tpo8o0EcV6qx5&#10;RjJa1zfEtfAMHglwPBcinlQ2DelIIlWyPuiWNqeHBBR9r04yMX63dJ8xOEU/c+VV1qUFlU0UFhZ0&#10;KlP2IfSVooBxwAj1OFCQSRk2/nGo6oCtZsG7+32nDPpO7hsxcb/nqNY/f4JICXF85cqyc88tnXJe&#10;yxtv91ZWSnwjoicZ7OQSICjMWOFHhWZh45EPRKu3l89aXDw6dIni/5kh7KNJltee+Mz8+aanGlpv&#10;Es6f2fvG23u8RZdJtBHQGIBxrFI5uwzOTs9TWhVZoORnWKcD7pAHk7PLSD4lHrEuxlbtSQIsoxNQ&#10;qLd3EuqRI71/RNdub7VlrDjpK9qk+ia1Nqh7ONGQTvviMMsv0tucpBgCExVnh9HZ4e1o93N0+IjB&#10;CQ7nT3fU/O79whf++Gbo6MB5nmGLlRc/uihqWdjSwqK6w5ROmG8LiNPKNf0CChgHWWyQOZyWdMLJ&#10;qNq7Guu+fO5PB4ymmt/c3Bq90FnVVLEuq3/3fiQoNpl1AR9pTsOYydeq00YXOMUHtExeX9VyZWSa&#10;MitLCU2/ZW0lQRjPjhDRFbAMSJAwAJOZ1z7Beq7zqsXrPAwF8AeTQpA++MCGBkN4pmLJUyKKdHPK&#10;lMgyxbpRb92oTE/+w7u5DbxvLH0RH+VGSXybiSSDhQHShoPmjX5ZTNxId4YQ5RLlo0tuWbgo77hS&#10;Q2XLNiJgp6pv8L63M8m01EeVGCI3GSI2YdcbTLjJMoavfSCrMYFgjipSMh/oWE6VLcxVLLvkMi6k&#10;ZcHjPMkDqmWS19gGcfc6LFJimrn6x9bP8+qP0LfwPW7mxrflKVQJckUYZUAxjA64x2EGVpNOYK9L&#10;fGPXyElDvpM7vcbX3vD73s074NdmO5aTezhjveglO4UeQWTxCtfLMe8D2E6uKF1Utsnf7l7xcmb5&#10;pWFr9M997h3y8cRw64PvP7l413MHTjw0YPuNs2uS2g5oU8lghMJFmMW9qIA5vbOLlC9PnBCuMavd&#10;BmJcEgAB6YBQjICMU4SMrIXBpQdNeHhht8FBLp1G0XBJ3dujd8/VO6rPF22jyD+9h5Q+YCsAjoFP&#10;OxIz9p2GdISh9m7F3qunt/FdYC5/lEPSoVd7z++y3ba1+dH3Nk2/OeH5kaGvewZ/pn9x0XWvpb63&#10;sZmqnX5Z1F04x5mBipBSTKakPHH9wpv9+OFdL0wr9BxdN+7C4394cOc1v6j57a21kS+J9jYM4pP5&#10;Cu/0OvTmY9AyvYkED++G+OHKtTxLUunRSWHrlaD0MXMLrfvQL4EpN9xghwHDWvMIxhhLpMNCh7Vi&#10;bg1ZD5g7kUh2LlW3TeLBrCZ96DrFnKuQRRK1Eas8RW6EGM9I/uPbOYcGeMMOhF8rDjJKrLZRKAjU&#10;0HI8fIFfDRM54mcFnd09ElLuKIO5oqJfzmFkHzQbDJ9rHLDd80amyX+5LqIA61mbC/SRZTpLic6c&#10;ZzKnPpJbF9eMfn3COGBZBS/8jyUoIHYEbcA4HiKAW5UwQABzdFktIqvFOfFlSkDaueEpS/YcJZSx&#10;IRgMYSxSpCTw+BAOy+CQGOwXg31iqA/7z1P9T44oc1AOyK9jaKAuLrHKd+Kg76Qm4+gjs8PVw8el&#10;fkhEWgJMLw0XOZZ0xt+hkkvaBCkbhHE9QqzcW/2LuatGBS/zmv3XCeHxP3nZ//1tkfuP/mFo6Aei&#10;byRhEFAMiGOEmUl6WQ9whIGMoIQMTA8CO1LKCGVcSKd39DDwSQyS5qR2TiClQQ9wEzYmIR3BKJuu&#10;x8aqH03e80t9Q5DBeeBycXw0oaHaS8qjbJsbBjgXu+xWyRLphtD8p8fL20mn4+EpFBL5IfLfoXP0&#10;etlsk7sHf7ml+cnXCl4+N2zGGPNCjxnvXWhZfVd8SknzCVJ4KHEoiZFanGqsZIOQ7jIx+SZdshbu&#10;HDjRvu/ZmQc8xzZ6jmjwG11jGlF6zoVb33wDOh1XoKjHKAvVAfR1EPzRQ/JdUPHoDKoVsl+IOpu4&#10;eX6yyX+ZPiTt5x/soDqVhI1Ei3tauY+CuBoGhFzfiS5JoZtfA0f0UWChQ6x6ktAkHspq1IenKeHZ&#10;WPs6EkPtdBFlhvASZeqaP7yV28j7ukGaiGWMQPQLOWN8w7UWTHkHqeHyeObT2Y10IGSZloNa6efK&#10;inJX7O213/1WtmHGGiU8T2/NN/K4OV4kPdcQvvbh7Pq4RkAbKWiwVcsxwlOb6sAjnojJXY72BOSV&#10;q8QLqjE/LLpOvfbTffrwbOOstXe9lXNYqy1tdnWItStZnAiGoHDRb/eWTTm33bpvzuv2E+1O2wCr&#10;nBROPITA40R19nQ3zIurGHPucZ8pRZf8qDWrELHj9iFEhmIF5QHPnSaw9I8fEvPSwx2P/qX4oqi1&#10;Rv8PJ5rjrrHe+8HG53c0PdTe9zv7wEW2Lk8HARy0NjYJ2/Wix+hALyrDHDQmwixSmoAmcJFNY/BP&#10;Sh+xC+wIbto9oLvxg+TODzJsdQGSHN3oexXHR6gVPzl8/6jqCUrL0yZ199Xi2Bhnr4F0NBWQ6sI1&#10;OpHWq3ybFpLTNTvu86Vz7hGmZ+2dQFU49pgoMI4OCYjefYNX1Hf/vqz16bkbnr4s7PFRIQtN0z/+&#10;4SvrLCkHKvqk1UnKF4MeUpD+KYvALDecngRhdEJaMqVny5G+nPzdDz2ce/GlRT/5RfuHH3dUVGjj&#10;lBlOoKirvNAM8WC/7fhxW9MRW0uro/uEIBnAmnv4EH1v+9G2X7y2yui/zBCU/ItPds6tVbFuKzfG&#10;kSVBzGLGkoY+Lm08CqpeuBPYUS2rkiaY1Cwe3tBgDFujM6/XW3P1lnxTRLExvMDTUmzyT7nrrdzd&#10;fSRLHDX6kYx/Eg95QUJEwdFcQdrPWUJnNdJxnrKIUnZSRkJUIXuMO/UDQ/e+na2bsVoxl2BWjZkk&#10;o5AX7M8whac8ll+f2CISarjdl0QKM65JnqQpAclDqxyqX9S0EukwK7sCA6Bi6xw3fLJDCU7XBaz7&#10;6evJW052QYKwQDsVBRxdlSWFAmXMWVlTe+99G0eOSTn34t0ffYaiQv8wpciIZdsTxY7Cr6otLfUv&#10;zNw08eKWoAhbTSNUv2F0w4vkj3wATL/0jW6HyKo5crV1yYjZn3kFvHFe2GxzeuimlueO9/xcDE0U&#10;3YAzUs2c3SZHt8nZI5vYDE7uFdUwhbBGKminK1aAGADZaUhHwKQhHdr1yOyFh2Gjkl5rhGZHl0ev&#10;qA6fUjNOf2y0sutXJtuOa8TJceyfXgKFDvqdVM1cSEeX6KP4Cg5yhwZc6EifI3SDoU1qHemhKj5K&#10;Giha8cjRQRjaZ3DYzjva/du0Q1Mf+ShgfKjFFPDn8YErfz83befJHrleAHQb4JusIeCg5ZV0kBey&#10;xY0U8cb63n17+yqrsOITE0mWAztRsuYEJRtNo707tub84Q/Fv7wp6+fXbzYHq13tcLeTIg4dnCRg&#10;07GOa15dY8Ci0yl/WHUwoVnM4zkSEuaIXQImFvBCnqhxT282wXhj7tBoEo/l1nmEr9GHZpos+R6W&#10;PC9LvtFSqjOXKjPT7ng7r3aABxRTFGRE5An/8jAAUnBJzPjqrKOzHOkgb4xwvFsm/Wpt9ju6B257&#10;M4eMVoM5j2BOsW4F2FlKlZAcj/CUR7NrCeZgR0h5koKF5jl12FEiXWy1I67axuYGOaoxFepbh8UD&#10;65tMYZnGoLSrXsvYcrwTgsPSRCEAXNGpFC4Exi46uztei6kdf96Xky7c+dIrtp5eUgukxUpeKPxM&#10;9AQafeisNnN95eKlaJjDvqkknXR0lUNixBIKBXQRfsuuE53hqfsviFijn7VkonXBjdFPfJB3e8fA&#10;Lf19Fw/2jlQZFyRyYVhvj45N0a/CmeRhF2JS2dpJY4I3AhF6EEAJUNM8k0rl7GFwlM1tHQxDhJ4n&#10;PdCB0Oln2/qz5jvGt3nrO8fqvvylybHn5+LkGFLWnNojekefMthLryULFBBJGOegS6AkI91XmJHu&#10;qyFk2GVoJg9w0ZRTtDN2TezvvfJw712vrL7956/7jw750GPGmmteyXxvx4mKLt6GjVMS+aOdsRgh&#10;z3BTY7qD3KBzSvFT6U/VE6U71gCgR+jOwGD3lo17bvh1g++44z6TG3V+e7xHl88OsbV30qNOlTAR&#10;y9FQLq6tbh8ZtFY3O+2HCze/VGGLbxDRJGZUs7KwQQgrMYNiAe+2QwxVTg46cd0F2NWIRDJjc+o9&#10;Q9fpQrO8IguM5jydtZTXGSszzUq+Y+GG3Z08qJiAjWc3IxhaxGRcKCzcUsd+ziY6261XVnlQ6FHu&#10;0WhCmbq3re8Pb+cpM1brLTlo0bBsVCzbdNZtSkihp2X9IzmNWGrCJT3yBL0N3DzMLcSakIGrHbE1&#10;NsY7dITFNYiXqm0/fG+3bvZ6n2mL/rzjmKzrKRDE9GkSLY3ojOTcIdpXJO+79JrDit+J+5/Ayj+D&#10;NszYAiBjeAJCj2dQbuxsSaH71N6LbkNNLsm3xDZ4ggoClQLKAj1Xcrj9mshF3rMXGWa9fU6Y2Zwe&#10;dajX3NlxDelWVP4ZngitCCnAwKwewBbDhItd4HXKhZgUtw7YhvSs6ykX0hGg0CVZkR2kFTLM9Rlg&#10;6pJiRXZluwfpjKJnTIN1VP1IxTFixICfd9Plnj1LrhWHx8NbN73ZQGqmrVcZHFCcvcAylcJ2CulY&#10;bTwFc/QJ4q+AHRCNonA6JlLYEDzSNwmjZVeyDyl3pUcjn/o0fMysKL/gxb4zFt8en3ygg3Q7Jih2&#10;aNWiVIc5ih8bd5Gz2anlCx2wbS00QUpyyhBud0AdxfdEd9/6+x846D3S5jO289wruq+/9djFP94y&#10;esq+IPPg0WMqmlYpW4GV9T2D9765wdt/qSFw3TXvbnu1oj++lgxVB4wG0u/KsS6xxDXS7IZ3kpVC&#10;KAUS4konJIRkxuY0eoal6UMzDNZcSDgWVdyss5QYpq+8543MQ+29JDeQFsQKJ8QcZDqQionYnn10&#10;dut0lGfcdAKQIXkCUGw70fvrhAL9jDUGK2lzubo5xaTN6c2bleBCb/OGB7LrFxxB/5dreQnIkBxc&#10;QhpcDI8vGa5pGekI4FTMi6h1xtUL68G+az7coZu9QZmWcmtM8sETHRwMfBgWDSSJxJ9PubnnaH7J&#10;F5dfe9JnSrdhdP2vbu3YtRf3eUACWa0sdCx+ZOKgIw9X7Nanin6+T5ECU2npF44h1ga5owWremTV&#10;Hrny9dVK0FJ9yDs/mR+ckP7g8b5HhzovFZ2+VPjJ5FS7PEUHsYcGFhLFNIxgxJHwoTEhBZ/Am8RH&#10;GLkSWaRaB0eCJEI6utXjxYOElaEm8jOC8UundhlUerx3cmvo2GOeJuE7XnhMGDD61V/nIarO06bK&#10;8gwKtVdx9EMThA7YS0FV0FlBYaP3nEI6CbhkHRNz+Bmj4U3GZTjwONc52ygMnmoPWejwY+vy6e75&#10;QUPPI+al910Q+ZIS8Iniv/S2BekHj3GuIaEJstgeQIZQQtMR7QlUQSErOTMIJezY9mwAmUAZghzG&#10;jeOVdV31LaJ7cOfDT9aPGH/Ue/Te398pqps6ot84OOqcXaaRRz76lJ+nzIK5QY8eauu4NW6lEpys&#10;zFp796qqhc0QNtnrCjGrFXO5/Y5wjbeRJQsDbSlsamCN4lhCOkbDeSScraTZ1XqHrVVCM/RRhUpE&#10;iRK5WbFuNEYUGqYvvylhw44T3fg44TTFAwJGVxRFLVoQIOkI97OEzm6dDvJJNgJPbIew7jzc+4cF&#10;2cr0VXqCucgC9Lda8pWIMl1onk94xqPZjUlHICgQmnJnwiEsj06CRRg3v4ZhjuVMYwY7OiFH8jCv&#10;WiS1igc3tCgz1noFZf56Yf72kz30RcIzKToEQvgF8pJSRkAkOjbkFF197TavMYe9xg6NmNTgNXbH&#10;b27u3rGLblERI6TDsyRxVBAo/Kh8ESECbypp3M0qpRTySM5oAWTljh6v6hxYWFJ3RdQqfcBffMJe&#10;fXr57MyaF9r7brN1TiFQA3wA6UxqF/pSgRfQeiQ6SAijS+6EZeXIBRzkTizP2R0nhGUAHUY67mqQ&#10;hiqdkzthU6tv5WvGE59MEkfOcXYYVfR1+Ii689ufHdFl8haek4TpHGGYfPJi44m3Jomj5zs7CIb0&#10;sGHp6x3c29BLlxqM8heHQ8JIB58UVIqLAWFgCHN5O50pXvQGNEHayTSWr+qlcJLyeO7R/rvfK3ny&#10;7r+YvUNijdPf/31S5so9h49SaiPvyAwldENecGOAzEE2aZHSyB7KCyAVmt7oCjB48uCh1Ace3vL8&#10;VNFw2J6S2XrhZS0ePkC6zv5ji1YeGDnliGlUS0DY0LETyGmMRkHnOFFOS/s4S7I+KPWyxO3h+wcT&#10;ef5/zKHBuGrHvCr1dW68IyzDLmLo/Zdgx40qPK6Y5BZcJeZXiaTD4rGceh/zWiUkEyPsojbposh2&#10;KTCYc/TTlt6ZlLW9FQsBSGKxkaIEKWPBwznH8Syhs1yng3yibR95uqm17zfRuYZpK42WHN2cQiWq&#10;QG8pMFoLldAcb0vaUzn1C5tQK8odC0mbS6xQMTa9kqd/YUgwRIqgDWYCY9zwObY7aRLh+/qufHOr&#10;Z0imx9MffrirhivqU/okmzxQzRiUhmqzMzf+4KpDfmOan3i6dfqsphHjBkeOP2r02vXrG9t2fUmh&#10;pRKGAQr0CMwjOhKacRHjEgh51CTTJZG4D9redPzupKwRM1Z6BS4aPTsiKCWwcfB+++A5jh5ftdvk&#10;6DHaug22XgOdwOQEM5ZJOINyhw4Egi1CDUxHZZtR8wOwYLAj1lx0ot0oOjBymE1LqE6EQXSJ2V1k&#10;flafe+jHHtUX6fpWTxBHR4guX9F2YdtHExuvVgY9/YRpkvCa4vSeeMxXV3W9pyj8oTg2CquYdBhF&#10;m6847k0vJ0jiALAqJzs66EMIKoOdplFSdIihTqKRcRiRNYwmZh2wg1RC0joNmKqBjmBinUA/zAjh&#10;uPJA+5OPfTrbJ/BlU+DicWHrpi7dXNcNS3aQs80Gm5VrHXQycPrLRJepTgfAA+U01WHqnti4Qm/v&#10;cr+RW6fO6D5Uc/hXNx728qm94ieDazOaP1lS6ju+eex5u37667biTXiUEJRey/na1Ds0feVW5YXF&#10;yuzMy9/aHL63O77OmVjtSKhR51c45tVgMB3VuCSTcqsdZpJDsnDtMcA+tjOkY6VY2CIez6v3NGco&#10;ofk6a6E+oshgyTdEFBgj8o3+a6+fn7epWU4XQ9hBLEh0OCvprEU6TQw53+hQXN97S2yOMn2NHuOM&#10;eH1qS5EuokQXnusZlvJ4bvPCVmhnsFLJXCUgQ5erIx4NJacGlEiWGMcMUSOXpBrx0sHBn3ywU5m1&#10;xmPqkkfeySg/1ibRjYVHSg8dWLeDm1j5/LPLfLyP3XKL2LlHnOysi3pl16hxgyMmNHmO3vOrW3rW&#10;pomeXp7RMCShEl0qVNiIgICaPJ56M72T6+WNrW0/e32d7rmlo4M/uCh4+qvr/tTU9/Rg7zloAgM6&#10;KA7ibp29T09HAAEDFsZqQM3h6Q0EdlKbY0zBiQYWjCwAFw1H+EHNnJTn5BOvwsgP1u8GFWfNeUd+&#10;5nHEV6l9ykNUXyhO+Im2XzRF/bDaRxF+45weE4TXOKfvuH4/v5MTDe1hY8SJyXhnm160jRVtk0SH&#10;F3pRKRj0lTYv0W6S+As/HCr5XaiTLsuXwZqYVDyYwOQfEEzuuAWVk/RNeqcNC6hQXEgrNIk2NCPa&#10;hi472PHU8588PmqW1St0iW7a4nvfyqns7geskWrHrXOoubjK4XSnf7pD17I1Dzmgkg3rVGsSEg94&#10;+x0ZMe7LUGt3Y3PPJ59XXHxFjcfoIw8/01/XuPOZ55P1nnstEUNHjuEF/CoYyJy95W2dWM1/dqYy&#10;M+XhvKOJLYRZany5PdE17oRFEay1n0jGYsUOAjssAUBSiulizuhDzqQW8VjhYWN4qmLOI2nXW4v0&#10;FiwoSxW8fsaa2+JyC2q65ephHDt5QLlhiZI3zhI645CO88JFfCZdTrlrP4QQWqaJ0urO372+nrQ5&#10;7OyF4eOliqXEYClVwvM9wjOeyGtcwMODo6ud8+nIYkT4FVtJ0qNyFwR68TUmdHNJmAvpxFsNYtbm&#10;bkNwlmlWyu/fzNvVgapyiAqHFBctQBQQ7mPAr6Np25acpx/vXLVS9A3RHXtff/lrcw/4juvxm3LM&#10;ML7m8mvrI19WW1rwMDa04PZuqKfkQO+g0odqGC/mfy6FYnNr24/nJyszP/cN/vOvooPeLfjTyd47&#10;RM94J/ofWKMhdOAjyj+dD6s82kgRMgMJs6AonXaLGR2mDHMS6fiWRBmp6MlzYnRo0F0yXTs8BRmq&#10;FVcf+7n3US/l0G0jxP6fi/YL2lMvr/7F6C4/k/AimBsvfMYQ0jl9J3TpR9Tf5ytOnCd6jKJ9VEu6&#10;X1fqCHHYT0IYwOukj2j3kEh3egBwV4ZWhhMtj55kz6If2aWTanddTAg+1IeOZvTMdJDm6IGWQYrI&#10;4ITa9geDl/tfGGH1CfvAMHXR3W/n11EGyWSmjMMvTuUv5wRBHNpcJQCiy5XQ6s23d44YX+c9xp5b&#10;RJeOupYvr7m+1Xtc+RXXtKxL7a+oqvzLRz21WO8EOYrX4n2UxTZksFiyu3HU7DX64PXnxm8O2duf&#10;1EDmhSOh3A7LVCIdgx3k0CWKMRUOsjliq22wPDQ0dCZwrRzfIh7Ka8ICE2H5BmuJkSTfWqxYCewK&#10;jP5rbpibVVTHc2NlIEAsXRySv0fkLvkMozML6Sj5SR4oJ1jKOE+4x0u2nlD2QNAgdoAD+CApyjzY&#10;cePcTA//VQYzqe6lusjNSuQ2xbJRb8nzCUt+KqcJMOeqG0mng3Cc0tr+HpO5WsFLSlTDtl1QJ6x7&#10;+i+MJ/Uwz+v5RfPTtyMM9GkV/aASheiP0Ez2MSDc3B3R11Bl7+rg8oG4qf3ddfFJe8699KTv5JNe&#10;4/aPOyfrkcc66hu4NMhIDhcKRBZFi075cfrdcqTjZ3PTlRnLxwXNefrjZ/Lr/nSy/7e2nglo6pLo&#10;o2EBX56OEQRPaORyzej6u0zakFSLXDBHrL2BXVznfEn6F520jRTlP2+Zce6JiYZjo5VDd/qJ3b8T&#10;B686Ocu70VNRfUejkc5rnPAdp3qNVb0mdulHNT/gJ45ciAmwR6+uDJ64/WdKX/F5os8Pk9JcQ0Y4&#10;IhrgnvZRF8NuReMdQbY0wIlP+RlGOra1Xa+i0MJGln4cAxc3dt6zbNezty98akRwgjIj+c438qr7&#10;0a6KTMUfVTzc9QDpomyFQNIpZQEx/lVnb2tr+TPT9niO3nfzLQObN6t7Kiqu/FmP74QKn9FfvDBV&#10;DHI2ot4aGq4L6XnKX0I6m6oe7R30X1ToQTZs4IYfvr874pAtsQYbaRK6SSklCEviMXTyEjUulgBw&#10;YK12lwlCgorhn5WOmGpnTKt4OK/VIzTdGJZlIs0ugmr6IoO1yGQpMPmv+e3r2RkHOgHnWqgoeChI&#10;XLj4f5g5mBzSr9w8I+gMQzpOYrYTtDNyooxhpEM2oIcSZxA8+M7Ze/yGlzM8AlL02AKiSG8uwJgS&#10;61YlrMAUnvZkduOCeu6YJ3Y1vf1LxtA54loRXYMRAHF14uGck0pIqjIr+bEPi4909iAc+D6FZZDx&#10;l8Kp8ub4UsRJjugfbdAoJ+xVypXa29ednNp8610VIyfsHTu59t0PbF3daBjimJ6GdPQ44u2wy8mU&#10;YvuxzmtfW+vh/8noWXNnLvev7H6sd+AyezdWWMKEgWFEoHLuKtLocEDPqQunoJqduvsfsXy/9glC&#10;JbI9243i8PlHgqe0jDAM+fkcnqDsud9X7Lu78y/X1l+uDPp5Ce+JwnuC8Bnn9B4jPMcP+o1pGadv&#10;DfYTx84XR84//M4FVZd4VI5Rml/zdLR4ix4PCVtog4O2yPYyI93pwfhGGPZvn19n/08LGx67/a1p&#10;3oELPP2X3P1mTqNctoTljsEOWUEXDFR0zgJHhFP82ipq9//xkY1+o2p+dl3zDbcennBpp++4nd4j&#10;tgYEikHeBImEgJAO0AK8JMWdkQ6LDtBJY0/ffR+UKNNSdeEbpu7sSmgQZMDGlmORVzJgqSb+ykCT&#10;ajTbae0qp+CPzu3xVUNxZNXWivlN4on8Zu+wVH1YlhLFaxRbCnjP4kLPWcm/fCUj80AbwzlEzYEB&#10;NdhwCLGSEdOiR4EF0jG4s+SdOXQGWq/S/pMSNZwTyCBXfyWLGh3W7jxy/Utp3gHJpL6Ruq6PLDai&#10;QtuohBaZzBmP5TYtaMEi6fNJleMuLQlk/5LjK5xJaM5zvE61Zb0I2t0z6tUcZXbyFS9nplb30Kcp&#10;RKgaOagIBw4QXy3M9E+M7lNtMDCInoFmAGG3NzRtmj27KjRUHD/Ot6iMnRZdjjLiCEZXy6bjHT+Z&#10;m6LMWjo22By04qHankfUwUucvZ4OVt/AjGvDDVgMFhhlQiae1nivMfk5pbL9Cyb/MGlPV6zQA+vs&#10;I0eyNCcNJI9p+JEy4DFC9Rh1/ArD0NIr+lf+tP4Kz65RJnXEaJvXaIfvWNVnLPDOc8KRMfrKh/0c&#10;uy8XHROceZMO/0p/3NurdZyx64PRznZPAjiCOa15DuH82ne/aSalr29s3+B1u489/cQ7946cFaP3&#10;X3vrmxmHBuWmOpy5RJzHGPsj84VZ+6FcUYVt95599z2833dCizL6pOfEKp9R+x99bKCxXlZ5LBKY&#10;KIvHSRio8tJqcK1GfGntZt/pSwyh6yfMy51z0JZYCyAj63U+G6es1mFda3bkwSinIx2DIOt0BHa8&#10;SGKNiGkWJPOm8BTFvEEXWWC05ussRQqBXUSOadbKn7+8ftWOE4gChQfdzOh54fIEEZVxIqYTCpw8&#10;Ryjpmp+RD36X6UxDOgDIV5FOmhDE0hGuGPWUvq3xl1HJxplrFHOuLgIwR5mqsxYqYTme5g1UvyWQ&#10;0Qq9jEWHpUcC2b9kqkuxOX+Vc36teLVRXPpWqRKcMSJwdfDyUqyZjsoa622z0GrSQacEV7JzAVdS&#10;WMgVxQVKHy65yYfuwHNXu9p2XNiH2Eyit3AvLr8Hr2VPdCDefqLr2tfXGGZ9MDoocuaK55oH7rf1&#10;nYvBsdwaxa1ypKwB17hTFf2q6NlsNzrRNgdv8EOMk/8I6WSvK2xegiF2JPQBBomTox27r655cvTh&#10;sYogy9Qwuv3aEWr2r48/q2/zMwjvsQ6/cc4RY1XfsU6/cXaf0b3enq3X6ux5l4ljVzr3XXJ8uu+R&#10;UUrfSK+G8/T9qeeIfh/Ri+Y/1ulOBeBbRDpS6zr1jnYftf/y2vZHH3z3RZ/AGH3AR7e9k1XZS/oY&#10;NDrWypEdnG/EqLLoksUReQMhVW1qY8veJ17c95Pf7f/p7/Y8+qRaXc0ZiExXsRYxtqylIz2rvYuF&#10;RnXaSLM7MmR7+P1c3fRVRmv28xvbSS8jy4O0OQAZM+SQJ2LHoddVDjqBfMq7QDqeKss7rGMZKAK7&#10;uFbxaHGzR0SqEr7BiPndhHQFSmSeLiLPY3bGdREZKVuaMP0QRCEcJPuawkMBZtmEvEmi81MFcPj3&#10;u01nGtKhfENWSLa0BIaLpg/J5KbzpcW1Pw9d5R2w1hhZqEQUKpFFWM3GWqSEZPmaU57KaUhqEvF1&#10;Yi627+LNWDEO8ytw9s+YZQjdsrXihe0d3i/lKjPTfhmbecSloZFY2CkUdCGl4zSkG0I1rq1AS+SA&#10;mc3DDBih6Z+eQFToYcyJ4NFWWhMk3eBCwiyLVunxjmteX6sLWDkmMNK87L6WngcGu85TO7xEt7ez&#10;h5cboUKL1cmhzbG5CpY6Hdq8AEwS4/go+evF/h+wC+noXIIOcAcwN3Kg/Irq58Y3jTYMjvIhxc2u&#10;H9l99bjexQ8cvFrpHenl9J5o9wHGOb3HEg/6ebeOVY7NHC/qr1W3XX1i5sXN4/S9YwzNo5Xu5yaI&#10;PZeKLm8KFVZjPxU2guNTHSPfClOCYDcMk733kv0djz3y/gOes0mzW333GzlVnRh6glxgoqzicUOA&#10;g9MRAKsNkzPlcHef2tartvWpnV3CPuigWhCSy4AoxJbm9vy6wzAEiFDt0TNgMiRJYD4s2js5dI0S&#10;vH7ca7kRB9FUksB9/QRkGNjEXWSJ0Nqw9YREOglzEukwZbvcmVgOE0SuSYHheC3i0bwGb3OaElZk&#10;iCxVIgjpCpSoIr212Dsg/drQtOVlTdyvQoFBRc3CBjWTJZOlj6NKDE+IBnlDXL7jdMYhHVWVwA+p&#10;3yCd8Ys2D0Y+0Wd3Liqq/rk51ds/1RBORmuBnjLSQtlZooRu8LWmPV3Q/CZ67qmGxPyt6HIV6j0q&#10;xr9BtH/AaCXBdl8ivlFMiS1RgtaPDU2NSt5GGQ4wgsbvsJEljYlD5EL/JC6adFORGBI2LGpCtznI&#10;hImDou+YaDpuP4yxJGgbIVFn84YeQJS5VQSSxVHl4V300q0tbT9+Za0y86NRoRH+K188OvCos+c8&#10;0WXibkSTvccAJaiHh6Gh0V0z9xiPNGijc9ibwDs2af99mNOYsAZwo72WXOhbJy+sTZi8e7Iy5Oun&#10;ek9Qfcc7vcb1XzSxJ/jWlnMMg74jhe8U1XeiisElk4XX+N5RphOPXeYsfLz3ox+0P+LZOspg9xvV&#10;M9Kr5mqle83l4vB54qTWw8ARkYGU3/02kY4iRR9qpxiZBgcv29n21L3vzxoVmOAxdck9C7Or27og&#10;apQVlEcMdsgo5AxlCyMd5RgpZnInNnhlIQWrvIkOMpa87mk5ftOriy+a/nZJ/XG65BfS+5DhBJwE&#10;doSAzy3f4R2Y4h2Re9vaVsIp3hMWQEY6Gg+sA9IlYmV/7osgkeZeNQ3pMFWWLFwstxNf7gBKUr1e&#10;K5KOiMfzmv3C1ysh2djCmMwd0u+sRabwIi//zJ8Er11SVN1PIUCcKCyyyHFsETUOH5c1ll6KCDnJ&#10;WH6n6UzrkUDCIhM4aUk8pEUI2SIatKsf5h68Ini112xSzjcZrCV6S57ekq8ntS54vU9ExpN5DUnN&#10;IobXj8MAy3LCLJgAWifDv8cwCirQl/9M0ZERrxUp05N/+2rySQSFBANt1ZjM6OTlbBEqQimu9Ogc&#10;QkERwN4C5Ie80iODYnBX96ZF9QuLT6Q6RB+VDpUiSA9BneOI0YOAOURw+GrH4c5fvbZON32FX2j0&#10;80vvrRl6aLDnYsyLItjq0WHQXA9GmamABnRZougSHgH7uCSzxUou5M3eS8iI9rtTgPVvMJ7lMRz8&#10;iAt3SMtrvKJ1zvlVYxW7z0jhda7Tc4rTe5Ldb0y3l35olJ/Te4LwmuT0Hk+aneo5yekxsWucV0fU&#10;r9vmXNcyQen29bL5jhbeE076enVH+ojG0aLNQ+6Y4ySLGxO/6AjlTgb13w/tf8ROYqQedu0R3Xp7&#10;l0fPwDU7j79494I/jQz+xPDCsif/WtjcQ1nHOcFlHqSdazmE3cMJEehcZiPOWBFHG5gqpXb6olzj&#10;tEU+wWuefi+3TeYw8p3v4QJLi2ztFVfOWa1MXzPy1cKgXf2xddqQOgIyHKU08vh2iXQxvM8JgSDq&#10;cl4IALN9KkQSqnN7fLUtptJG+uAbh8UzOY2+ZgK7HB32EijUm/OM1kKDpcgjIPOKoLT3c6v75fhN&#10;1io4OHRJIXP9Qr5JkgHZ7CQ9f3fpTEM6pDGQjqUISe5SeESXTf3z+v3XhK4cEZSKFYOjNinWMr0V&#10;Q+d0oVl+1tSn8psWkjbHw4NJm4NuXwmkcy1V8nc4lgdhyqNknFeqiTz364K4IiUwc1z4unfzdpNQ&#10;UsgQFE17g2xwlcjiToTASvkAlpE3Uu56RVd6y4rIrS/OzL83s/kTkm3CSnQz0CMsX4iYjK0ktihO&#10;2MULn3/hOX3xqNB37v4weGf7I33956hAASqoOpWQjkqsHDGHPgdiboDjiQEOLDGix0R3UuJ6dPZe&#10;ZRCQwfjIyPW1Yv+PmFAGU1MJN7vphaRt6fjER3x53pEXR9RPUBwjRgvPKcLrHNVjggC0jVO9xwqf&#10;iaTHOT3HC+/JwnsKHQdGjmgYrTSPUwZH+BDGOX0nCu+JrR6mtncmC9toTNiiz6H/gdQ6Mr0pFmCc&#10;f2tIR8zqsART6ML2bu/u/p+s3fvslXMsPiGfjQ5a+d72VspMyh1W4il/eAUmXJMKxEobBAGKOWQC&#10;vuhniBsi2EGIrOojP5qfoQRnKuac8SHLF5QdQoMdv4vehhMWdNIeX9+wc2R4hj5kw/UffxnTKObV&#10;QnqxVCcbpIRx3JaiyTDUOuAdcJDvwgQhyMOmsRgGb4uttGEp2WqxsFk8lX/Y27pBCcnUzykyRhbC&#10;+sG+AqWmwPVXBiW/k1XRxTCmCR9EGrEFQa4h7xxjckI8+cZ3l848pCNxgRBhmKUULaR9n+pcmLH/&#10;4oAUv8D1HpZcXVShElWiRG1RrJuVsGKv8Iync5soa2MqtT1HIAS8gqZWN/4DpGN2MtJh8006p5OE&#10;amd8nXhoQ8OolwqU2ek/ejVFzuMn6ZTSj3/W57j3ikVDCgZOKeCDPH/f3qRWraz74MnSm+8v/Un4&#10;Fw9t6UlzUi1OflyPS/HBFUoTLBsqDHT52a7688JX+YR88JNXnk+rnNE1eK023JeUnS7M8SJtTl4y&#10;xjHSwTg1kVXr6DapnaQoYQk5R5fORjpdn0n0+tq7PYdOG5T7bzEpdHTk8Wik/iAM7b6i4oqW0ImV&#10;E5UBX1+n5yThOVl4ThA+BG3jAGTedDIeLp4TMZ4Ol+McvmPIYnX4jbT7jbb7jRvyGtMx2bvvkynO&#10;fj9nv2JHIx3GMxP6UPDQ+IjocKS+NaTT+qz5/cBTgrw+n+aeW17JmDo5PNwQ9PnPo9O3HGujvCD7&#10;lNfCh02KjKZMRmVF1RWrO5TbnIVwRNYhHylnDxztvDkhS5mehg2FyXgMyxwze+m7RXspf3nymWOQ&#10;m2mBJ0I0OcUlkSnKjOQp8/JmbuuOrqPqVk2ocpBRAt2tSsXuORLpIMZYcoKZwU46DrPER9lLS3DZ&#10;LJ4oaPWKTFMsGxRLno6Qjlk3p9AzcP0ls9MXZh7qBGqz6NIvx4B/JcK7GJHU5Ps7S2daOx2ns6xZ&#10;SA6Iibrszph1+y4LTPYNyjGZi0kV10UWoSPCWqKEFXiEZzxZcHhBC9Qx5DHrdJTrsmWXZAVDK7mB&#10;46sAJxm1H53IZ+NJtiqd86ucCUfEZe9sV/xTJphXv/tFTS9EkiCYbRNINWc6hNzRrbZVHDtgx9ZQ&#10;aNSAPzEwIE6ub1z2+u5Zf9py6/1f/vShnT9/7csXWsQBsmTJA1rzOIb0OjqTT5F6IDvFNlS2/GDO&#10;Uu9ZH4+fFfJm7mPtPTc6usbAeKTSSApdtwEbqmqdocRsV7IeBMZAEKxAhxmvrPRRMR7o8CmvnNjW&#10;drWjazSve84o+e8yvVaPlkFpFxPqtV1aFzdl70RlaARZr+eQrSp8x6t+o51klvqMcfqMc/oQ3pFm&#10;RzyBLlWfcXxOqEe3xtJll7dp8JZxIvcKZ4eP6IMNLrp9RLsX6XEwloHFOrZk//sBgP+aUUlQ1NAy&#10;KNU6Sl5b/3kNnQ/OWvK0X0CUaeaHN8Ss3X68k7KaIImVMIl3yH3S7+iE3ZGfLAmsymn1n4grOeg1&#10;Y7mBDI7ILUpEmTKnRAlJnxK47JMtlQR2dmEfEIM8wA4PE9bEbq4aHZZsCkq94ZN9C5ug0CWSlVop&#10;5hHGVTnJMoWVegrLqErG9B6WbU25G2ZXu41zAVr0nLGt4rGiVgw9Ccs2YNWTbB3V35EFenOJd0Du&#10;JYEp81J3d5NuSeE4VWsT+JETCh/fIKagylr4u0tnHNKBqLLTZAgL6qqxa3dcHJjqGZBtCC/SEbqR&#10;NhdZTGCnM2d5mdOezG+huiuOdH7kNKGVNFdJILAYTnSNc36tg44Qgr9hgrmEGsAcFh9GHz9Mg7hm&#10;cU9mte+cHFNw2g2vrqi3Y60LxiVIKRYdo+Dx9YDorbTt+GBzfIfjGIsDpN8uBnNaVjxfetu9m655&#10;cN9P/3jwmge3XBe7NaRdtFJNjtoSeAex4j5cdHvR2+zAUFFU2XCV5VPDzI8nhr4ckRLW0nm36BsJ&#10;rY1MV8wfIKTDfvhSGflquWVmaIOVSghCkNGrV3tHNR++Yv6H42tP3G/vuADv+TeRjt6GqVdATwep&#10;XfQ2UrKO+YrDV/ZnXnvsxpGDHn6EdE7PCarvWLvvKKfvKOFDYMdIBxsWU8EI6Ry+pOuRZgcLl5W+&#10;cZ1+prYbPB3rLxQ9o/CVE6buvZ7O5rEAO8xvZSULuuq32f2KdkyKHTcOyq+gItGLgfOqu557dvFs&#10;79mvKjMX3zh/1b7jbch8ZA70dDSukjRwnpGxKvUcrrHgArEQYt2hhotfWqUPzuCmlY26OZuVOaVK&#10;VJEyM/Xe9wq515UepCdIXlB30ksODdkuD/1MmbnmnOiSsK1d2K6EOyWwoUSlXIdCwpxkQjrMYoR4&#10;y7aav+GECrGgHO0w82rU+BbxZEErFgIIW6+PyNVZiQt11k0GyyZTQNaFs9ckrN1OpQwizoKNCMkW&#10;JD4bdnEj3TdMhCMwFTiB2xzqK6t2XRywxm92pqe1WB9Rgl4kNNKVKeE5fuFrnslrWXBYxNQ651H2&#10;Y6l0J7ZDl/nNu+7HVg9F12C0Ebm4BOUUM8zBaJUnZLpiEliLuPqDrcrMZJ+wtLUHmmwwVCiTKUSU&#10;3yQLEOlBp31QDBx31sXsmWne/HiLWmlHSSDJtTU6KuftC7xvy48fPXDd/fuvvWP/lU/vvCX3aPIQ&#10;lpyTgkMSAyCXlSdez7Hde6LrN0mpxpkfjQ6OiUzzPzx0v2NwihO9qEZnt4dKxx4Tm66u4gp0czWi&#10;MdIB5tDWzmNNupXB3pHN3bcFvzXh4VfOLe+a2t9zPrzJZ/8l0zt5rgIphmit6zeIOt+WBaaSO32O&#10;xv7O/vi1g4ondDrfyarPJKcPqWwSy1xMSEcGLHonpA07lpQ+1XcMAZ/dZ1TjKF3bX8YL+2jR5jt4&#10;6Jwcq+fgvoswvYzVK+4sZqSDlvo3AfumeBjpZOrJVO0wOfour+l56olPw3yCP/V88XNrenk7F/Dh&#10;lcE4E1ERy3MHoR634RFokXzU9Qw9+lGRMmOFMaJYF1aoWAqVSG5piSzThReMDVw5P5078SnHqY4D&#10;mKDS63SoC0rq/UJS9MHpt3y+d2Ej4xrX01R5x8p2mK+ILsGc1mYnoQ2OEg1J+6OavgL9GAvI8q3A&#10;4JX4JvFMfqtXaIrOnK+PKNJZ8rg3r9Rk2egdmHVh4Oo5K7d3SLBDRKCeSuaoS0K8v8t0piEdpycG&#10;pAlx0qFGLSubMmuNZ2COl6XQYC3AZjdzSvUEc8HZXuHpLxa1LGzABFVCupgaDJpDTyvLBGn1kJLq&#10;IYCdFIWvy4rGMFrJvGWBSKgWbzSL+zOqfaxpxrCM880rKtoxFooCI0d+wGjhdg3CtW7RtuTgW0+U&#10;/eJP225Mbvy0l8QVImJLq132TMltD+y55pE9P39k5w33b/u5ZfsLR53NiNhXZEdesDbAIPrurgZd&#10;0FKPkDcefD9i97HH1MFRWKGkV+fo0jkAcIR3GDR3StNBs52BJ0Jw96tEOjIA6Ryrbyo9vRcXH3vl&#10;55H33Dj33o3tc7r7L9KWPPl3mAo/2v4M0LNIQ6TvHrno6NuXbDxHabjce/CcsU6viWC/CSrBGcxY&#10;4snQ2tBmR0gnIY9gbjKsVyDdKIffKBiz3lNOenh1xV+sNv/A/sVlJTN99r1uctZcLNr85Keh0w2D&#10;3elB+mYZdQOlG+nLQDogLDliIWVF2C5avfvZq16Z4zP7kwst6wpbOyh3uGLCaDmpg6O6ox95pCsM&#10;LkHP+l93Vo8LXGow5xkiNhmtZTprvhKVq8xB3ayzlupmJv9iftbWVl5eBKufQ4sCrgix82TfueaV&#10;SsDayxK3WvfYF9SSxKqxcpFOWXOfLrcS1MhRgh1WqdBuwc6VezxVq4nl9gWHuJmvWhB6Pp1/2BiS&#10;SWasSVvQrNRgLjES3oXmTAlcNWf5xuO8RwGAmKPmElHX1Xebzjik4+pSiOMDQyGLy84JWOEZko19&#10;LSMLdRH5ipWqx41KWL53ePpzBa2JDcjC6FpS8p1YvavSSUiH3ZWAdKeMVsr4xHJu5hgWFBfT464T&#10;UuswjzqxXr3+kz3K7BTf6Z9/ur+hF63GlM0s1TLD0aJGf4NtomXuF4EPb/75E1t/FbMtvFMcJYXO&#10;LvpW1fzlocLr7yek237d9E33zt0SXN6/c4hKgSwU8iXyRS7uV9U1+5vPCUnRha86P/yFj4vv7x+6&#10;0dlL1hwPhqCSTwiFZjJSQwjFNA2Oiquj22DrMTk7vVFoqaBScSXrj1AJC37oevp/9fC7L3oHvz0x&#10;MsmcNr2z/8dfN3v/OfNX0MOLrgmjaJt8Mu2SL35qPDZC7/DEYBGnzxiHzygyVwFnnoR3Ex0+E1Vc&#10;jhO+Y1iDGwPgIwT0JBAcR7YtYZ/TY+KAwcv+ws/qn7lg949NW3/vNbj9fNHmg5keMniaWkcapTaA&#10;5ptn/hDXE65xLbyeHWCuS1E7PU8M3Dlnzb0TZoeY/h93bwEYxdW1j89KEggupe5UoGhb6vJSh1Lc&#10;Sw2L20oEh2DBXVrcJUgM4p4QgkdIgCAJcV/3nf957mwo7fe9b+H3tu/b7z8cNrOzs7Nz79zz3Oec&#10;e+65Xof6zjqaXd0M/Qd/A3NvcWIRvpEJa2bNFk/0VEltN799Yr8YoksiRRZWFkYi2NNcYByL3U13&#10;kSW2nn5wfiSysbIO1Er9ptCv19jtc9LKWnvsFXtHfnn09qpyasb2JTeZr4112796YBysTWjShHFw&#10;1CzB+CwEbwklycQpsmHN4uvWMKyyyLDyDj8xqcJFcZyTR8N1qEgnZidRJpOp5BRwupvPIe/92RXC&#10;/F8qDSxr5o8RysqO/p23vwnSCSr9v22gSoLAncvAgK/Sm7y2x3f12O3sH8PJE9m65SlYrZV2/E+3&#10;kUf/kFQJhk9PnRoB4VoJHvlSx7o2RNOAdGgczGglmPtnSIfHT1/Hil92IvyryvgfE8s7zTgt9Yvs&#10;H7L3bFUd7qzlITuQjt2shTed1Sf4XBw1KnfA6LMD/M+MuWrINiMruuFQ4bbxJz7zzR0756xnmiay&#10;3nbXzOsxJQJDeIKCCHpBgre0XWk2vCo/7Op9oIti8dwEnwbTIIvqUei5MMwKjiPQHAf6QFdhc4mt&#10;aqlFQDqczNAQmkwa28aqfu7inZH9F8zh/OM5/8Ofr55eZ/ic1zgjNyexQjCm39uG7CMJy6j+60dA&#10;H0JPOr+hrb2ye+PGV24/7aRr14bN3u9gb9uRb0P8rjMRN3vrbtbWjzCk62xr09HatqOtLeEgPkI8&#10;iks3O0ZpieXRaZ20nVuVPcJdfYEz7HiNr3rK8UP0i6x0bP83SOf4VBBUAtm5bCTh1yP3nfBHQl8k&#10;QX4XTJgTkE7KWDNZ/fRWalI/flc/cvpB3w4Bq108dn29Oh7ZymljgQFAOrRoarEm+O+Y766K572P&#10;FnMex0VBBHAZWMUmMJ1MRXFgPBdEzI520kWekT1mRZ8uaWKPn3pRZg6zHDgkCXeqH3f/hfOK6r35&#10;ytzrhkW3mGmCfE0O4vY/ka4F7AjpCNSEsDvLohLbUtKIYjbCxvIVEwkgmU8WTwU/PrW8deBJzi8a&#10;8/+RvxPrIHOBaaKA2M4eB723p9UIaazQSB0eSPaWFZ827KDptqjtvQ/Y7n3v/sPb3wHpqFKovqhS&#10;sLGqYFUi1IvVhOYCcfhD69Q69+0p7T33O8lixIFJYlm8MzWRwBxkKPGNaxsQMSX+7uoyxBA5CDyT&#10;e+AliHAQx1lruCf0UcsO2k0oNQIyWqkFFPHLipDEddDxEs77GDdt/y95Zbhp4SbpRUBhErRNIN2S&#10;C7JhOX3H5A0YeeX1Ybm9l+UHmGDAWtLvpG5KW1XYnKvH2nlaK4JO2OAWQgIbqjUVZLWwqGHa0NDJ&#10;kll75kZnnwOtp8/5cbdvKR+gVT/JFqNhkETSAKcSkQ6BcQhaCidaI9mtTmAlKmfkOqeDpKWYaSAy&#10;N3epN477ae3nHTwXckGZnDzyzaXK83dHGbRPWzTOiDeGiwojj9B8wkdmu2HZMEeAHsuJBJxFmJsD&#10;IIhk1Xfgr/esUXQr6cIZWrtiCAKsjaQzMTtbq65E63iMSHTA8TadeYI5+rQVEUBido9bnZm169rF&#10;0rZDY2tx+Qtc00xX/uoTfBMRul9hyCEAIGAQ7QOVhJEKAdrgYgNIwVRnNy9ESj842NHVIMBK1pHg&#10;INUwIR1ZryQutK/RPneuWfneoulSj1XPBoWfKilnmg0HhaMl4BGibRPQqSyWtZlFndwPOMsSsARd&#10;IBs3C06TKFOkiiSRMkUUlMoFxLbz3LMs7oIR+gAUAU7QRZhXmv7eadL8+HMC9bKc27GvT15bXs3P&#10;Y64VTJwAhP3avNHyWWNuEeFT4RXjFdgReFzLCcLqPItuIp/dhOTyNvITnE+EUyByFDt83/IkZ7/Y&#10;zu7h7r9k1LBVH4nBOtSWbk7ANKiBcJCUg+gtGC4O4yT6wzyPrCz/+e3vgHSoJ4HvM5QQjtz7S7VD&#10;JoCJ/tCBSo1h+s9J7afulMhj2OTkZKkyyUlB/WEW5xvfVhH1XUI5wdwiZqKyR/igcg/pWoQZtog1&#10;BxNccp1ffov3u6B7aU2u2Cf86aCTcbfqcIP0HIWbxu1biZTRO9osvHHBea/BZ14eld9/aF7vry4+&#10;P7vox0b+rp7XGbACmIXMVTNvpNNMvFrD11w1nU+9eyqhJKKw/CIGXh0NxKa32/dfvv2018+tPDf1&#10;DJx0KPtTvaGvXQMvG2gLyBQpocTeKELICCk2gzkH0hFaIbMmQJBny+zTaSyWmNOpHj/fFPyPFYEu&#10;/tsQYh2Y3EU2U757YIPxM7O6NTgaLFz6OgElFsERkA5oguNC7AX4HaN4DG4EEAHYPWJMeaxieutb&#10;T3Oatk6IHXHpKmRnQuRwm8cAecTp2nXCgKxrJ+J3fBtCN2J8T4LZOXc2ubpWteFKP3I1bHicL36e&#10;b+h4v+eRgS8K1fIWGATYFRJ2MkhyOBBZijo41wBSjI0KN/lAQl9h3xKQ7t6V6ZpN1KOATVs0rev1&#10;Hyw6+dVTMpnztG0DZuy91Gg047kRtLGIIwZUBAdEgS6pTd08dhFSILIkMI2NQmAsgsxDJ3maWJ4u&#10;8Yvp7LtnceIVLULq0KYYYLAL2RhPZO3qYP4d7odtdHL/nUUh1y1LbtoXF1uXIi3d/U33X4tgw/4e&#10;6ZbesGISxXXbAjpYxn+bXN5WQcwuSqRMFCmRAgDTxpXw2bWfemDKluQKDd0m3SQhF1NNaAH7g6Yr&#10;aAWVn9koEOEjAnCmH/TuP779TaxXR0eAGhDqhlWSUHv0mI1YLZi/o9Z+tzXR1e2gRBYpCorFwDx1&#10;iUEpTsokzjeqbWDkuKS7YZWM0t+wC7kf7nvAfyAC0pHQs3fMHMT8Vn5pkS20yEZHVlbzo+MrOPcj&#10;rdz2KWKu1ghNT2jTQtu2m4283oQJamRrGDZemzM2t9+oy32GF/T+Jv/VqRcGxdUe0/DNQpdm5Q35&#10;mnMxpQdPlm3fV7EyuPiH0Sc/WnMu1MA3EstjyE/n2Rt5/s3QSKnnrmdCFi1P8TBbBzAII4AjaENM&#10;HGkgU0iON7DVswSFJDiAYw4TvJBhnERQYGF+mIozmF9akjSl28wVIuVx4hciZWZrv41frnbLV7lb&#10;NN2QO0THYKuBmCMSlzM9ZwpPYOEgR/QruBMH3MCZRWhCOOjENzzCFzxWt+qJopec60TO5vZtrW1c&#10;7a3agNy17mp3fdzu+pi5bUdTuzYIsmvV1eb6mKnNo6a2nYyubTQurrXtuLLP2mvjevCGJ+2qtrbm&#10;Voy6Cr9C5XJm+YRZkXFXhEeEaGRaCpgLjBPuBDfjQDeRVUNWfAs+/rHQdYRRV0ZX7yEdXaqRfUo/&#10;2khsUWLRtqs3DvE4EPCI36pOPof9jubTk2WqzDgNOD8GLGvNZvnhtA7+4Zw8BQF0QelsXn08F5gg&#10;UqaJFVkiWXp7vwi/w2cI5shKReAxejsIC10yma16M8Zi+ZyKuk9WRkj9TjoFJo+Pr1tVSn0wsg3f&#10;35L/SBzeOgHm0M5ZB7/0um1psTWMjpTY55I6VBDY3W2liOb8Y6XKeIkyFsMmLCGQkyKhtfvhyZvj&#10;q5phsjMvotAzQ1/pP/7QB4IiY49eoSSsRtiZwsH/7Pa3QDqh9KgrR704XtAptExtLdEZJmyNazVt&#10;D5b1Qn9IpBrdo1iRIvY/1U55YkJixZIqfs51LEhIsoCtlvTbZ/wvhRF+gdYxrEQjWF5sW0Utg+Gm&#10;slDfb9sVsX9sq0mbtmfl4Q7hSGH9Lks0Z7VZzLzmfE1aftVFG2+6aEoIuDRi9Ln+wwt6DS/sOTrl&#10;7ZVn5mj4qivNmYeub91bun7GlWnjkz8cnfLWqMz+o870m5ox+Pjt3QZeTRelYhPQa3h+dfLFroER&#10;Us+VXywefds0zaLrzJCFiAZWQSX7kTSQaB2pvYWBGnQStptgpZK1hbUU7DpG9PAtCcxYDSHdqxO2&#10;juB8fkbGHmWSWJEhDTj5eFDY4kR3nfVti1qKnOZ0ESKApNgOgGBcCSKoPcEBC9/F/RAEgEIid7G2&#10;tV3Tnm/swDc807CrS4O8c8HL3J32nL6diHdtzyJLnuBdHyXT1UY2rHNHLJrj/KSxTcebHbi8Z7my&#10;YeKmJd349Of4+m5ULqteZFYLS15QSYlMsVeVlJDL6si6Tr/rhHhpqhCBcsKuJ9RjkAfKiTrBDDnC&#10;awc4/qGwNC1A+RZwZzXs4Lbw2VHP4Zhyp9G8mHzXo3fwRGevX7oHHT96/hq0mdquBS4MRKDZbM0m&#10;c8jBhPYB4ZySMC6DcTpCDWrD8H/BYeef8vz8hBQ1njh8ekA3B9KxVcPMNpuJ4E/PJslsOn9D+sM2&#10;kefxcaer1rJcFUKv/MBCSgHfHH1LiCsWWv4yoV8vRqg89evzab+CH5dc0VYZJfI/jawnZF8HpcIV&#10;LktyCohrM3n391sTSnVgdoLCMnZHqipQlBbtxUf0H3jdwunY2f/x7e/C6VhFAezvVQPG11kNkdzU&#10;6sduiHF23ycJjEONh2RyIVnUaMSKNDJa28kjf0hEeHDobTtGWtksGYKnh+J0eN6M2dGzJxGQbkWx&#10;PeyqZfE167JyfmJytSggUuQVM2Jz0rXqBtwnmRR2M7tN9lB5/pY+b266V+T1vTZeV8+XzsnwGpf+&#10;9qi8PsMu95h+4avour0X1HGKnPEjU98cfLb3oEs9h159bWh+z5GXexPSzc91r7HcIsAUBib0PF9N&#10;hG72Pm7qrpdmzjiQO6JJ18ukdWaOJ4IehjhawZHUyqZqZYU/jtSbAIjRLmAQOB1E8GGBqpDmO/Ea&#10;idEy4Lvd3pzPMeIX4sAkJzCLDM770LtL3BNvfGnQv8I3t2JfZ5yIBPrP1oQWaA4J2BPhIDuBfg4Z&#10;nJzsWqeaSuc7pe0t1ufNpu4W2+u8ZlDToa9UCwY1fvLs1U5ON9p1utO2S3Wnx6o7Plrd/tHKth1L&#10;W7e/7dS5+JkODaGf1O9823L5Pbt1kMH4tkXXnTc9btI4GwlWtBgNsJEpLUx6I0qFxcBYjDSZ2HBH&#10;guIB0wFMdEsM6XBvLXdLx1EDDyxI2QQkJfRk9ebYt5KgPjEQZGFnmjQdK/UfhCVNfDRwKffTzjGb&#10;YoQZ0HiEADxSbQI8vsRkfXnWceqSxYokwcEPZgfJgASmdQw8ERJ9tok1e3hBGCIQ6qErtWHyBTUw&#10;M3IV8yevVvQMPOLifbT7osSAnMaw2y1odX9j/gNxDF/c69Hp60uL+aVXkfgEAacM70h9llXw3yVX&#10;tZaf4vySRITImEueyskSnZUpTopkidvBCRtjyrV6ulcSKjXjbOwv7pkdZXrSgnSwc5mq/xe2vwfS&#10;UelRI/f2BHqHKVRUXbf1ptEb4lu7HRArY8XBKRJlikiZwilSxcpMiSylnSzqh8TqZQRzCCVhM2CE&#10;J8eca//jGf+BCJyOvi4YsBixKoIfZEkp/21qHeZjTzm0OLWYbpQ9NHqyuEe6W4RL8XxSTfjEpI/m&#10;5LgVNp/V8aqzteme2SNHXug//Gz/2YXTMtVRgenfjcjsMzKv95DCnoOKegwqfnVIUa9hOW/4Zo0/&#10;p0oiJkhXoUZB1yWFmRF1/tGA/R19Vk7Y4l5vHWNUtzcRZhnAJojQwZum4YwqJ4P2BZ3qeb6pPV/P&#10;hhGYRUm8g6EbhKw/K+ERU1p7M2HiI2UNX47cHMx5RXPKbKkyVSJLFSmyuOCEtj6zlSd9G+3f25pa&#10;Q72x3D1ig9mlGIayfUadGMwJBwGvSO1p1YlVDU5l5d22nXps6ub+3/0ybsrGybviFl66tKU0KfTW&#10;EVnNkVkVawLTxgxNGjL4/JRvy9fJ6g/NrNoTVHEypKly3ZWbC7anyz32Txv7y7fTtw6Ys6nDjeud&#10;bDoECcJUF9b0AZYBW1nGOjbqQiBL+3RjwhgCs1uZoSpQUSYM8X99+4fCSBwblBCgk3oRdCoWDQZh&#10;QI3V+Anid7Zmic30eEH9hNdnT2vrt+WxwL2bMgpYSyYyZrQCmjCeprVYt+Rc7+z2izOhRlAyemuw&#10;OaJ4mRACO48jby46eps9d4ZwMHGoMQAwASSkDUA7ulajyep97ILI8yjnfmhSQjm1/IdFOnTnbKz2&#10;fqSjg0h4UcQvv478nWjz1y0Laf8u/11iTXtZlMg3lpNjhWxRYIZEniJWJovkMZIpu0dvSr5jpDbL&#10;iAqUANrA6Bu9wgXDjjLMYyUSAPA/v/09kI7xOTxQR1WQQNup/u7ojePWRraadkCMHHNJYmWSVJEs&#10;lSc6kc3lF+fqH/MjwVwZS49+w7roGiY2E0ghLRdLVfK7Z/yHwmKO8ODp8VMjYDFKthW3ef9czdML&#10;0539ox+RHf3l7E26PbRAdNe4ZZaI2qblG/ZXrxmZ0X9s8nuRlXuNvN7A67feXPJt6mceOaPj9Yei&#10;q3dNSPhgbF7fofmvDLvaa0hhr28K+w27MOCnjG/Cb+3S82pYwCz+ivTjfLWx75xTUreNr8+YduqG&#10;r0b7GmkXERmLMCxIYIfFDNtWNb647vDjNxsGWZqfgM4Las/OaQEFIAKwid4SJVG1NupfP5Q6sF+I&#10;n8Q/npBOpEiTyIjTpYmCkyUB+58PnLErayxvepENvzrZ4I1i01rvIYVD+V0YbxIOEvDBU2bScja9&#10;k071TGrJ2EHLxrpO9mrtsfy54GXvLJ41eJPv+B1uP/7s7rHEb6qbx9TJntP9/Sav8Jm0zWPitunf&#10;/uI+fMUPH4f5vThrZmvfmdLpnhN3+x45P7668iVioMBu9isAF6FQDYx2wZtGnzK0ZRAs3CdOc0Aw&#10;++K9O39gES4FccC6kKUZmWCAdKCKLTBKF1eL69XvbMlWPiWXc9M2j92RpUbrtRsQPmlga0YACNS8&#10;fUFyntTzIBeYQLROrEyB40VBLCkLSXcUce1kRwJO5mhbsOAeKKAPxXuCDcxPoEutSMnnpu7l/KO+&#10;OF41j01z/F0z/tdCLfwe2AlIBxFSPAnkDoO5ZpblCf6fFaX8jwlVbfyOk8ZxSiKhWWJ5KumjEMEq&#10;8jg2alUM6SndWMuGe2cDr1RwuHeEQ0I5hEL957e/C6ejDksYXId7g02soRopMRi/WXvK1X2/M2bk&#10;JXEYBkoVoVmkSgJiOisjJydVLy9lzwnzmW0ETHC4smf2/wBzJL9HultI00o/4ZalEvnEiKbu+2lf&#10;epUR83TQ9PCKm6c2aOXN5xuSfDJGjTk/YPSFAR5nRl9VX6RnesuYtyp9zuFrOy7YkmZfmz46+40R&#10;l3oOu9Ljm8s9v77Ua+TZtz2yxkTXHWyy1mDI1WaxWq1UDyqe99yb3tpt3yOy0OVxY+s0H9qau5JB&#10;Cmc8KZ4GsGVTt27W9D1+9uMv5719/IZcr3+VFNtKrAfaCIKDJaLJVm10gXMd/nUMpJpVrVS2wTMO&#10;Durs7oMAAgy8kr4lM6achmVwvdZM3v39XfWnNt3jyPKkE5mFPHQEIoJi0yuhDNmq4DXsLfCU7k1i&#10;0oktaidrU0ejvt/V+rGe20e8JPdoF7CW897K+a6WeC919V7a1WvV0x5bnvPa8YTnL+191zrJVor8&#10;lnE+YRKvJS5ec7vJAl8JGDLn+Ohb2mla/Ts2dVcAN4MzBmEQxy8CxeB6w2CL8JFwk3RCy1dwDpCI&#10;g3cS1v19LO9fCwij2E4GMutU8LaBLshiEiEY6nXgIL0lZm14orju63Ebxrr4berkc2BN6mVScTRm&#10;KDm1D2bSEeUvre7qtU0kiyJOJw6kDjtBqsggNk1NWqRM5LzD311xugitC42L7D8LWhj9dWAdtQ8B&#10;866oDF9uzBB7HG4VHO9xvnnZHWq6D+GSvh/pHMLADsSQxBFyzDLUEg4W25ZetwPsUqvaBkZw/qc4&#10;ZRocjnhN5YJTRIpY5+kHh64+fduA1PMoL6OhZjvyMLaAnXAYIpThP7/9PUYk4IX4XZXw1w2mIatO&#10;Onsd4eTx0sAkLGWEbiSNU6Rx/qdbBRz7Maly5R3M0CIrlaWpwaxmgiri3vSQfvd0H1DuRzpw+5v8&#10;/Ou2BTfso07XcP6xbabsXBiJdddxf/TABKhj92vmDYnVRyYlfjz28oBhBb1HZL95qvqg3tZo4Jsa&#10;TBU6q+ZS4xlZ8g++Z0d7nP3GM3eo39lRfrnjZuS4XdKkavhaC3p+2qgntBPSZTSZ31t2ymX62n5z&#10;pueWD7Ibu/GNrZBqCbFsWHmeQMes7lTePOTH5QOe9Pn+89Vul2onGIyvmjWtSf2I+mG5HJCRVnxT&#10;G8CcimVqUoksWtda60j/g+PaespFQXFIOo+8L4mSwFQJkYvALHFQxBP+01ckjKu3DDFquxByWRDG&#10;wTQcCCJwJQKO+5COBEgnYpNqifI4webVP3qz7vOjxXM+XB36/OK9zy05+MzcHY8Hru3iH9bZf1V7&#10;75XtfVa38VvZVhbWbcay5xdsemXJ7h7zFv1wYE5q7czq5o/s6ifsKCz9nDAMSgjO8gjgF2FI4kcJ&#10;aHBQZGmGwJx33IywPhkbgmCYaEMNEAl9QKRjYy/NEqsaOfvQZ9ARQjqy5elThq1mqmQdkvrREaua&#10;s2icddoXjuX98Lh8Fjd165gDGbdMZugzaxs2E3pCgju1xboss0gyfS+SYCsTpUGJUqw7nCmmPgZP&#10;Ib6Vx67Aw6nsS8BHARRIyHZA1gdcDn48eqsMz+K+38b5Rfx0RrWEdfa/a8n/VAjmHKGmAswh68k9&#10;sPsV70io/V/DArJCLrylpfx3KZWusuMM7FI4ZSZSTiHXE5id1PPwNyuP39QD7EjoDpkQTAuY76gK&#10;ViUtFOE/u/0dkE7o8mxkDGLiIKuQErV20JpYkfcxThHHBaWJA9NEsmSRPFkSlMr5xnSYEf1DWvWy&#10;cuaJw2PDc6KnyALBrSTC8/vNA34wAdK1PHKS0GJb2B3e/6K6rfIE5xP1flh8Tmk9nhL9xy3jLzVE&#10;KoCJ1ydUH56Q+MHoy/2HFrw6+kpft5SvL2mSrRhPwzlau67eXFlpLSk0nbtuulhnvdVsr9Ty9Qa+&#10;2chrLLzRhvhQXJXE98gFl2lbnvSTLU+TV+s/shE1q2M+KQYogoIZ1U9cb/7x64VfdfFf0MZ3yecr&#10;3XNrPKzaZ6HnOoYITSIbGbMqjC0wJce3LOpWDdahyoND23v5ioNjEb8amIx4neB0QjqRIkOsTGwl&#10;O/iYr/+61O8bDZ+YVY8ylxxdkEAHOIt9DEdI6U5+RTqBZLG3SDqAoGJni+7RSs0nR2/OWnvt4Nrr&#10;4UvObfE/HjDp5x9GrPtx6MrJw1dOHbruu5/2Tlqe4XHw+rI9Rfv2XFmTUupXpR9swDK1DFJhQRMn&#10;ZcEuAoHCbznZml0cOEu4A5+as03jYics07fl9a1tGH51tqslFvoKXYTuU+OCg6wGHkgQWyOxaMhc&#10;ZT8KfKdrwgMI8IVtK7Jg8JfdJJ1PJ2i7FFeN+n5HSHv/FVKPbVtyruG5w9XM9FpIccPzOeWN7y2M&#10;pq6a2BAXlCBSUBeeKsUYRSKsWvcjX6xPuKLCUhXCdkujzy6vu1RVr0I3SIzAQghi4vmlp3I7ue+V&#10;+kd/dOD2jGLbIswCejC5D+mYCMoCM5aEevd7jZ9k4Q3LohuWpWy2LH13WRk/JbWyU1AE6YIIjvIM&#10;qTJFgsZDrShB5LHv61Unb6tx8xbEJdhZagqCOWaqsWoQ6oLpz396+zsgndVmNwhDM2yIiS9u0n69&#10;8gTndgCO2+AMIsmS4ExJUKZEkSz1i+kgO/l9cvkStrKXgHSMbEOWXrMtFUK9/y2k+7V/I8K4+CYv&#10;y9e7yI9zU/f/tDcD9ys8LAfSYWyMmBhZr2lVUZNiPx175fVhhHT5vcefeeuXygUNtrt4vC1PliDR&#10;xGvMcMmpS41X8xrPZN5JbLbWIIaOzmKQn3a3+a0liU6emz6cMyLrzmit4SUL1IlQhpTNgSb0qlM9&#10;WaTx+nLxuHZkAyqjnL2Xj1g94U7dNzb9E6BgOIcUm5CixZnFdNiictKYX9+V9XmPWX6c/DQb+0Ow&#10;PmYmKZCoR6KgjjpDKjvyvN/EXTkTtbr3gJUEXnQFNvZKHAdeQgZzDughoRtjmILbI3RAvBvCWRpV&#10;L49Z8uqLASNeVoz9fK136Lld665FrMyPXnM1cdXVhBVFEetuHFift8Jtj9ubsmFvefRasOtlleUT&#10;YqaMnRGsUKmdebUUgCX8HAmx2mYXNjdLAH2RtVlsUnWurXnlzJWXL5d+ZLANsmieN5F9rXOQPitY&#10;sDAg23LD/0pQb9ZGKYoJJwA72EA7rjb9s5Zm4tdUD1RSVrHI3kzmPEafzcaBh89Of9bXjfPYN/XI&#10;uWoNBiVZK0FboYeLGQM8vy7rupP7YcTTBSdKgonTJYvlSZKgNJEy2TkoRTT5gCL64l2zOaWk4vSN&#10;qgmbEp+dvOET+cZyMzFDtCBqbKQt1w38oM1IqOMScMz3gnrp7d+35H8h9/SlBekcNuz/AnY36SDm&#10;zDpmTBbzK8v5n5Ir2isI7KKdA9MlsiSsoUxNCMMs8RKP/V+viBAWFSJEduAaATSjp0xjWIXg+H96&#10;+zsgHZUcmVYZQ+Kv1zd/viKK8zgsJlYclCQKygRPhh4mc15RXRUnPZOrVpayhaWv2RYC1/AA2PgD&#10;C4l0TIsR+qt7T/RBhRoBuw6ijUjA70psI06XtlaelE7f67Uvnd1wS8+EO6Y+1kwt2Mpbb6uvLr4Q&#10;MPJc35H5vUZd6TP8Qq/v0z+5prtAaMi8E7TZ7hqvJVWeTK45kVB3eE7+tEmJn85J8auw3LQR0JMu&#10;sCqYcTqb+3GLq+/yDcnfa9W9Lfq2FrKhSEsBN0yY2hu0TxSopn+xeHxbn/WcIkWkiHhUFjT76PdV&#10;uqFmjavDlHMglJPD8oJ1KTJr29xWfTxik4zzxNgrQzoW56XIEBGtU2azOo9tJd/2/lK/s6UjbYan&#10;bWqidcx0ZZYj2Ws2gg8ts2oFdGAwh0g3FaAQYwLsJqsa33x/3iQXnx3tlYdc/HZy0zZyUze39tzh&#10;GrDfSb7XSbGT89zATVnp7LGprXJXV6/p3juG1JjHGpo72AnO1E5WsFGCaQZw9CsC0hFtxG9hohtR&#10;PxSTymV+NfvaoE/8nhmx9ofd5+VF5V/Y+ddN+jZmxAxLEREiANYDCoJmWhEyEmG0YCDImbd1aqh9&#10;LuPsa/RE7M1tgfgNVBvEHJ1RLcLtaZ8ov/vR1M1Tnb32OP2wfd8VjFyxpoJMN2TIYZ/nc6tUn60+&#10;zXkdFAUlijAbLFVKXYsiQyJPxmLEXnGf7bnw3cmcjh7bpB77nf2jXTzDewUduGQAwFEDYf0mus7v&#10;d2dwUw9RHxxw2bAUrrr/N4Ga3AO7exgnGLAsksEeVmxfWcyvuOrIjkHMbnpKVdfAaJFnpHNAnLMy&#10;SawkVU0BSw1M4tzCv1oVfZMtKtTizsZtkxDSsQqgvy27/8Htb2G9Er8V8P5qo/qrFRHctD0i6u4C&#10;48WKeDjmlBkYj/eNeTQoZnpi1Vp6qFTjxLZKgHRhN7DUGz0DTFe+YRdCTBg5/3+UZcW25cVkAuNS&#10;Ybf4kAJj++AIqdfhvqHRx69WoKcSpiEC6egp0h/qZYnW0SfWmPJ9QxJ7j8p/c0T+G99cee2HnE+u&#10;6QnpTHX2O3F3j5yq2LO8MHBi7OffJn4+Me3jUedfn3j2g6jaAyq+EdHC1C5s/Nnyug/XRTr7bHlx&#10;pjz52khe14WUrWVWEwMUIheMOulUj13VuH8VNr6N71qqH1FQmtR/d885IbtyPZoMb5s1beBKd3xL&#10;CL6Dn8vKojFM1rd/2h7AeURxCoxIMFddCqdMR8wUvQali0Oo2k+3C1jpttfjQvlYrfpZXifBMCj9&#10;NN0PIQvC2dhsMMHMhAmJSGaW8IMIHeIwyIiuan5j9Ab3jgG7pZ7Huikipx0vnHS0+OV5mRK/U2Q1&#10;O8li3tmQM/nQ5c835bnITrl6z5m2e1K1aZJF3Ykn27NZYoX3DQY7cFMQEC4UCqEkELjnqDbMhldS&#10;i0a9pfiks/+sztN++n7Lj5szfjhf/72KH6LTvmDXMAP8oYTwCz/npDP1rLIMi84fuD78xSPRTxl1&#10;T1iJaWok9ia6K4Qcsnx/6ABsjSLe+PK2tO86uM918dw/cW9GSZMWio6gEStzwzJiQ7Quo7C9FzXy&#10;JA7uURKq7TRJcBZ1Nk6BGVLfKInPUamS+RaQty6+fcCJwNPXhWg7DM6jsfHBEVfa+oS7+B//4tC1&#10;Bdes9/LuPLS0KMv9eCccWUgc4gYSnUHFEHplx6qhJfyqUt4tpeoRRbTEO1ISmChG+0kWCXGCIYS/&#10;e75eefxaozCDgjZgHN1xC9Szhv7/L6T714VBE4CA86A9FDZrPlsdTUarhIi9Is5FEe8si8fiu1R9&#10;fnFdZsR5ptauJTZ3lV/IkpEsvoFItzCyWFlyTQwglLDM+swT0eKMeFC515sR0q0qthKzW0AYepsP&#10;LDS1DY4STd079pdkamrEy8nCZmGRzGOMIlqtvJZsUvrkuupi0Lmfvsl6a3jeu8Mvv/5d+j+KDWer&#10;+Vtbri8ck/zu0My+w8/1H3P5rZEXB4y6NGDEhb7TcwbfNhfRNUgBcDWeX5FcyH27vmPAAr/IoJuN&#10;X/Ga1vCOE6CQ7QZmx8gdDDFOr34sXzPt87Axrr6riBpIEAOczPnufmu+W2T+t83mD03a9gSRAAJG&#10;Z2B1Ap6AFFZTn8mbJ4k9d4mR1C8BTpZANq6NUHhqr8mYcx6Y6KQ43t5n2Y87FUW1w036p626djZh&#10;UoRAGIlwYVSXHbkHEMRuYF1KrGoYj7XaHhvPyLrLgp5Vbl+TW5KnUsWWV/tHFoqn7Rcr49tP2xZe&#10;2kzFz2jkO/kdc/WYPXn3+ErjWGsTkSYqL5WaiCS7c4E0AVXhL8OnzJgFAmI6B2fRPnul7KtRa8e5&#10;Kra4BEc7+/3c2i149O4lS2N/yLr2udnyHm96wap/1KTqYFa1s6raWFWt4P1EZYKoklDF0hGrurVF&#10;1c6kbm9UdeJNT5us78fkfx184vt3Zg9V7H3fbO+FqXX0u1SfbGjCzhx2FsJcLeE+ZzO0P3N35JBN&#10;wW3914sn74i4VknPlDVv4nTMbcV4zvUG7ZCNKZxnpCgoRaxMoqoGsw4k2yXLRZkqhb+fngJJKsEH&#10;cMQ3psfMw1VoINTk6DpWAo6cetOHK5PE7kfaKk4GXjGEIWMda8x/1OwJy4QdsmAgLVlPYBKx+f/w&#10;d0PsRCngoSvG0gILb9rn3USO4lCigcX86ju8e2pt15BYzi+GQ+NJlCB5ASZ+EE3hpu8dtOrE9UYw&#10;O2JzdLck0BXoO1T+AbYHOunBt78I6egugeOMtbJ3AigIN4+i0gOnsuOVPiEpVum+XHmKm34YD1iR&#10;KJHHiQMSpYo0kTyF84nuNjNuakrdilLHI6GuhnU7tkXUlbHJenh+DOzYcfawCemE/QcQslLxRNmQ&#10;K2HcMlivdizCdIufnq12DTotmbxr7KrjBGZ0x/C0IioG6ESlabJU7ShYcaJktw3mhfma9nzQ2WnD&#10;096fmD3w59J5N/isjdfmjk57f8TlN4fl9xlW2GdYQe9heX3GXHxrUsqnh0s3q221rM9Hxdyq14z7&#10;JVPivbuz28g9l77V294nA4152QBtUGzSSdAl0A2j5olL6ikDl41t57dBIk8VY05iqiQw2dV73Qeh&#10;Pofyp1ebBho1RI4YzIEVEkAwY1DFGfRPH8l3778w1ClgF6eMF2MdPNAHlmCDsC+VyAUpmzg4USqL&#10;6uy7ZPI+n8Q7E5oNfSww3Nhai4Q7hHGCXQx3FbNtW7gn/ZaVLTjbrHsxpTq4j/z7j5bvq+H5jYmZ&#10;M/ceWZFRwE3eyflHfrc7t0irX3rg1PfrYzrLotp6zJm6Z0KFdYJF1Z5dhJE4wXRlxI3VAN1/i7uN&#10;TFf6UYIYDCC0V+vfWJXq5eLzC928ODjeKShC7LWuk5fXl6t9fA54zgkfGXXt+zJeVmX+vsk8VKV/&#10;26x9klczFyRdX82ZNK30xhcajB9WmyZU2dzP105eHjPca7/nO4vlj04b9Y8ZH52r+N6kfgIna1nx&#10;HffDGC5VCHFYNWdtlGj5r0NjJ7Rxm97K5+DS5NsqtpA1+jKWto4pPh520LHzTlMOOSlPi4Oom0lC&#10;0AZxusAMkSINNiwJsTzqvRSJInk8FxDbNyyuVMAL+EIQodfI86O3JoqmHGo/I05ZaF5yizlbYNxA&#10;R6hVU2Nm6kD4xUxUpiCgAr9t/PeQkX0LJ7dAHi5Fn+I4i0pBeGkJ8QxoBx1cfoefml736Kw4Z5+T&#10;LgGnnRQpYrK9qCFR+wlKImZHZmyRSkf3bGRwAABgQPcrINB/x/uWP+wQqyWYSo6z/oztr0M6eq5m&#10;wgLQV3bnLSWgHQwhCZP7BLy/2qz5ctlxbupRERmqyixxYIoTUWJ69vJ0kV/sk3MSfDIbVt7GsDeW&#10;am15MH+i0GPD6r8CgDJ/X+gNfsEtfs4162srMsR+Uc/Pitl3+S7dsePmMahmNbLAmDJz4diEDwJz&#10;fzSi7eHIde3F2dle0yPG5Gpjdpcv+Dbj/ZGX3hqa3w9Il99rZEG/8ZfeGp/4/r7rG1X2WrYeGD1U&#10;NIX9l251dtvn7Ldt2iHvq3UDjbrHmFeeLEQ2FgH1ZuN9pGzNnF712DnVlI/Cxrf33SIlIxQWRJJY&#10;kQ6nj9ee/nOm/5z9baXuK5P2KSvpMybAE/8CbpJyanXtavlJ3677soPPXHEQQRuMVhZxQuQiDlNQ&#10;EHGSTk1WTPaU/FRr2dqBq6aHXxysNX1kauiG6wgwRDDXKOXryTqW2psQxwe6xxAZc3LJxNa9kFPv&#10;897M0c96rwg+ee58bX1WadmC0+dcvtsk+ennE9fqSAeOnSsIiDjf1ud4J89Z7rvHV5gnmLF2jwPL&#10;IAxWSOjKDGTv4SzdBqLeHOfYHj2Q+21bj7USZbokKJZTJoiCU8UhcZx/OOd1oLX38jfCZozfqZi6&#10;7XvfbZ9vSfgyv2pYnXag2vCu2vBWvWFAqXZg6u1BoScGTvt5zNTd3t9sDHxEsZhz/8XJ55dXFdPC&#10;c0frtW/bm9rTb8GZINwe7hCvNoJL3JKIb3Qx6l/KKPvyi/V+zl77eiuOnKtqZLpK7YaEFAKxoqQF&#10;5yuaPl0eJ3E/Sj0NY3BpLbMmCCyE1zQxQkdZMm153CPyI/OOp1NfCj2yYpEK4kvj1kY4T95LPfF3&#10;qQ0L2OqIQDoBmJj75XdIJww43N/y/0gE4MM17wmG6W4wsLvBL7vDe6bXvxAS3dbnpFRBBmwGojLR&#10;ZWagOU07/MXKqAI1EtqRYjBuy1w/VH5BHJBAgkqi/0zoBRyIjjs++DO2vwTphNulm/31RgHZ98pk&#10;t1tNdpadlRp6nlb/jxUnRdN2SzAlMIsLyQanU8TSA5b4RT89L8krs3lVKfMUFNlB3/4ypFt6Hw2k&#10;BhF6i5951fp4SDTnHvHh2ow6BkasuWIWM928mbdobA37i9ePP/v+dzkDDxf/bOG1rN8139EWF9Ve&#10;umPO988dOfR8zyGXe31T0GtoYc8hV3qOPvfm94mf7C9e12SvMfEWugjLuGgju3jluVvin/Y7u6/Y&#10;kO7G2/tgeBHUhl4JoZjbSNB2Zm1p1U+dVbl9EDbRNWAregihOw3K4hRnnOSp7fx/6RkS6H1g6qWG&#10;KXohbTqMPoEQiSxqZ6P2ucwb37w+X8lyLlLvko7l78AvyJhNBr8Dv8gSKbJJ3yTyqFY+q3vN9Fmb&#10;+KPaOJjXPCLoOUCNgAYKD05nQWQZHWQ2JkLYOJ322dxazw+Ch77ss2JG/J1CC3/dxs8+mOC1LSbx&#10;ekW9ydRstqw4kZRm5idF3Hxsmo/f7rGVxolmrHZGBacbJogHnAk/B0LaYr2yDgD0FhPd6CMqoKn9&#10;4dxBnT1DnBRUIoLvDE5BKpfFBZ/hFFlSRZxzwK5WvqvbeoZ2mh7YI3jGByuCPtvo+/VWr8Eb3Ias&#10;9/x6g+LdJYHPKILae85r47nUyWcdp4ySBh5+RfHd/twftcZPrc0d7UjMx5Yc0rIHASCmKkVeeyJ6&#10;mKLX7GJtbGXg/+EXLuem7Ww3dVdMWS3pOSJM0PrpFY+bBdjxk7fESKbsg8cgEAOvTBC/DaRD/WeS&#10;OoiC05G6LjBFOu3ANwsPELpBk6xWE2+jphZZUtdzXozYO/yFJfGzi62EdEtLYJ2AixHqwUoFxpEQ&#10;zP0/Ix127gc7x0H7wmt8aDEfVsp7Z9Q/PStO7BcrlidLFImcIoEKRYTUSZ4kmn74w2URRWq2Rgrw&#10;y4RoKgHx8IdqhSqFwYQg2AdC4A07zXHw397+Kj/dvdumDWwbIvBuVgI7MuQTJORp9J8uP8l5HqYe&#10;mFOkYtSPnjFGc+Kc/COeD03yzmpefosPK+FXlvDLrtoFl9xfIcJTxD6zYSE3+bk3bI/PjuWmH/94&#10;eZyawTQ2AbDRTRkrLDeDUqaOPvvGsLN9gy9PvsFfMvN6InzsPF5rb5yf7TEp46Ofcj//8exnk3M+&#10;nZL15YJin4zmyCZbhYk3mNHw2WPl+dRbNa8EH23js6/X3NDo/LG8sSvfCOPIofCgUSywQ4CVZkK6&#10;p8+r3YnTucg2AZVAhzFjXBSYLlFmOCkyXfwiO/svGbLm20t1I3X6F63Isc6+juBeQKfR9J7vvsmd&#10;/FY4y04xrCSMY/PPg4VxtAyxnJAuU0RIhyeSwgVEPC3zXpswrs44Qq953qptZdMihtauY6hHAKoR&#10;m7UszI1grtGFfg5IV+f5jnzwp4s3Z1n52eHZK6JT91+4tSml5EoTf6PBUqo1TJi9Lk1jWlTU9LSb&#10;m3LvyDrTWIuqg4B0AsqjBlBqhm4siljAegZwzF5uYkF8xjbnygcN3ywnUJZiulU2svgSgs/IgnEg&#10;z5ASSyKWGpjqFJguDkjg5DGcIpKTHeNkJzm/SM4nmgwIUUCSCFZYskQZIZVvezbIc++5CXrzB2yJ&#10;SOYxFPx0THAPqEkyn8WIBMKq4WC7dvMLC6MmUMV2Cjg4YlN8icYg6HSLEqAzJHZ2tq65f1gS50PV&#10;niYKTETXriRThvE71tMgSWoQzFjaEXlEfr4q7i5pEBEdCwIVqJE18/wnaxM59yNdZkXMKLaSAUsA&#10;hOSMLMKUaJcDp1qQThDhyIMJ+zojifeQbvE128JiCxaQKsEiLaHEEm7zntnNz4RmSP2inZUJUrIM&#10;lEkSRbKEkI4sWY8jXy87cV2L5J1k5wk4h3Iwg4+QDq1fwAsoAqoIgp17B/+E7S8bkfj1LoFvQi4X&#10;9pwBc8Tgic3la3UDwyKlbkcQMg69SpPIia6nUTOVyE49uyDB/2xz2C2kw0S1FluXkgj1/uuT+NNE&#10;eIqOpkD71GJK+PFxDR2D41r5HB+3JZU4F5UG7ZSeAtidzcRrb1kLldk/jrzYf2j+a6Nz3t5QsqDK&#10;WqrnVZg0wZOJYagwFhfpz+Rp04uN524ZrpQZimut5QSSeOSIALU4eDr1z9dqnCbvbOc5T3kyuMY8&#10;0aZpBd0mJSczjYTU3qFdgs5zBs1TBerpn4aNbR2wAWYmmxTMES/AKFgyR5VJCKWIdPVb+NmaKem1&#10;3jr9q7zGydIssmvFvJbAjrOon7xcPmLY0iHtvNfR+VhpCIurEVySatEOEQ0H12AxBHQ8iVPsfkSu&#10;VMQEnatzb9a+RpcizcfaYLglxIUQ2DGkk2JSRxOQLqfefYDy6/cXbr5oMqfeqkq4XrrxzLXufvte&#10;Cjz65YIjZ2qajmZdzmjUvbkq7kl/v7lHRzSah5rVbVrY628FEN+C+MKnVDMNDhy0aiQq8zu/ZA5/&#10;2vd7iSyK2KgE959CZREj+DxdCmOQzWFC8BdJGibDUUmFTK5y4oBkxWeIg1M5eWQH+fp354w/fGGC&#10;2vyJRd2R7FP8qMBYHZ5TYfCXoVsjix+EDxEzxizaDlf1nqN+DmnlEfa4fN8FR4ZeqDcG7tlQFgmp&#10;wKD1qZznaTZweR/SOWhdmogMQGJJgLwzXECqq2/MwoQSqJQVVIH+EFwOXBaDdYfnJIRc41lORoZN&#10;ZJHAi41RBYZNrGHfN6j6cCIgXcvAxdJr9jBMu7QsvGYBcySqWAQz1u9M83NzE6S+0ShIcLpYmUpC&#10;SIfZTdMPfbY88rrWgJtmQC8II2wM1xiyMbggkCDdIYQgYWD3J21/DdKx+4c4AM4hQlGohFSUfI3+&#10;H0uOOrkfIuAHzAVmigJSyOxylidLfaJfXJrpn6smKkdUPAxIh7rGIkZ/DcyR/Nog6C09TjJgS/jn&#10;FqeL3MNfmBl5/K4ZrVUoAG14OhYjr7ltKfBP/3bMxTeH5L8y/Eq/cekD99/equMbWCTw//qY7CZe&#10;V6W/22yug4eO0JJNbjRYrBty7zh5HXjM66f1p7/QW96xMj8XtIiF5tsQwyFyzBxgim1SPVWknv5l&#10;2FhX/w2kvYR0EgzkEcaBmoHOKFCrnCzSyXf5h2HTTxb9dLv+Q5PpJaPaBdgE7Ghj1L10rmLMF0sn&#10;t/ZeKQqMhfELNsHADhk6Ce8QQICJ3AQNwUks+2lE1+Cwt2YN3XdmeL3xU6O5O9IUk5I3kSEptSPh&#10;JVCPkS+OqF9Ovec7s0e2n7Z0yLrk3DpNSq3mu6PnxdMOiX1j2nkcWJlfnl6r3nK9xjXg4DNK/zWx&#10;Q1XGf1hVrVH23yAdI3FC2Yk0/Qr6BNlOMO3JqFSJ9OquDeYvl8b92NXbzyVgnwRTegnxCe+oD0iS&#10;yFNA64DjCVxIPBdMxzMR648hzgxRUDa9FZORK9/2pFLuftA7q+w7teYNc3NnKhR+2vGjQnwila4F&#10;6Qh5MfNMam8k1JOQHW1WOzfZvvbd8UVbD0VH5bGI23V6FhvCVnHF42YNAwo9MzK/kyxaLI9lSEdE&#10;MpkhHXPqByaJlAkuikSpXxznEdna53iPGScDdiVCq+jLQDpqgfzYzSlOnuGdghMnJmpDgXTWhcXI&#10;6LP4pn3JDWEI1dGwFwKeft/sH0juIZ3gBCy2LyqyLL0hZAClayI9GtnLK27yirPqV5Zki72jOBkZ&#10;sNSjpIkcU6qTJdP3Dwo7dlWjp+6dAJoqggqAsgDm7kM6sF8B6aAY/5sG/T9ufxnSMaEXYnPsDXtA&#10;xLwZey9oUn+8LELkHS5RxBMToboQK5KkikQ8V5+o7otS/c80r7jNYnmKbWFgWAC7RVcdePT7J/Hn&#10;iQBzJIR0oTf4x0LTOffj7y2OvCHkvGY331IYomL6O5Yiv8SJE86+O6qg7/DCPkOy+y+46n/TWIBk&#10;YhhnoKfp2Agbq62llxszYusOhcT7xN2JYuuBserh+ezy2pf89jj57P10xeQzxW9bDY/BKIMF50RU&#10;hUxCtoYDoQkBn+AXI3V6tkjt/uXSsW39COmYDxhtC+YnwZyElDYgQxKQ7qRMcQ6MaS3f3SVg/ndb&#10;fyioHmGx9bYb2gI6VZxV66wzvZpzd/TXy0eJfTdwMwjjYD2RxQobSqB4CNsmwpgsAulLFwelOAVG&#10;tpGtey5g+oqMOVmlI1W6/ry2K7OvnWwMESC008iZNN3P1Xm8NXtkW/8trf1OP+4X0TUg0lURK5Ul&#10;SuWpUlmSS2Bcu5BIl8BIsfxEjxnee9IGGrT97cgZdR+oCZ5KxuZwkCEOCRUBkx8EyENxnCyNrSya&#10;p0qbhyw69d2zs+aIFKfIaEWmFioRARym04O1cTPSuBBkNhcHpIoUVGSyEFPgRw+Ik3htei7YY9OZ&#10;75vMA/WaJ6yadjaVhE0iBpSzW2IkDghLZaQjmAqCKEXaJ7BrQDpim1Zq1PU4kPjxqzOVUt9jH8wP&#10;v6E3sqZghUcWGb7on9XI22/z/LuhJ0Xex1HtzP/AclhQtRM6JEoVsa1ksU/PSnp/8Um3n6MqbDa9&#10;jTmJmQlLG9kZ4XcML808KZ4e/kxo6vwSfslNYbaDHbEg16zIv8TacyhbPIxa+ENyBQaOgtIxoa+T&#10;YCYsIviINlpCCfVuAu+WXbcvv8HLs1WvLkx39jvFkg8R0pGhlixWxEsUhNfHP14WndeoFmCONlIl&#10;/Mcf2qhIpCX3YeC9T/6M7S+0Xuku6ZZx14BmEFUBogsb1J8tP8657Wdz/RCJQyaGGHGksc4+x3ut&#10;yFJc0C6/jVEkInGAuSI7OB11U8U4+Nsn8WcKwRxZyrBbi+xLb/ALb/NPLDkjmnbkgzkHyhD1SRse&#10;AP3HYAtsEHOztWrzxUWTcj4YltdjaEHPkXlvjEn6KOLWATrNjqVw9Fq+KbchI70+NqkpYm1J6E8J&#10;X3+f9GlIuvvFpnNGzNoG06VaSaqs7+Sxl/Pa4X3Mz2R7j63cCr8P6Q8S+SJGFwngmN0EJx0Zhmb1&#10;4zc1Yz5f8E4bvzA4dMj+ImWeSRQsUQTykiUl801OJIVMoRROkSaSJXbwCh27btKRy1MKa4eZrb1Z&#10;DiKyYZ0sxj65FT8ODPvB2TtUpIzhFOlY2YDsOIzJZoLpEN6B1mHQAyxJQZ8mtA7Y39Vn9oAZw7dk&#10;Tc6rGmmyvMerOyBog4ERpImzqJ4uqPvu84VD28u3crJkkSwJAZLMqGE3lsGys6VgzT1Z9IBQ/8S8&#10;z6yalwUfH4MVCEE8kA7z4Vq4FRyOZDA6kQDsWKQh+12pVdtVZZ+QVP/zOxu3cgERZIBLFITdLM4L&#10;xI2lk8Q8zUS6ASdFlhijzNRDxEn9Nz8XpBy5eeq23O9U1i/tbEQFpdCwoQY162Pwu4xcg8rRzQD7&#10;bGTS0jmEwjBgBTQUWZtcVaYxQzfP59yOvhJ4uNAorB7IQuqYOtAf6jsbeX7kkiOtvA7jGQVlC0Pe&#10;bOw7iXoUQrq2vuFzzjTccQRyovURO7SB72AjckR98DsLT4qmHnt6YaaAdGS3kjlCuLbkOrEEa1gx&#10;oRILNaUjLVD1u5b/z4VRNtq5D+lIDdlF6GpW+nQRXOcIV1habF9WbF99iw8+r+u1NNvJJ0pM5hqe&#10;chqxGQR7KpK4aQc/XRaRXyfE2TnAjP7ZEIZBGCfAnFA4HL9nCP7721+FdHSD9DSE4VeEhzNooOPF&#10;tQ0Dl53g3A9LgxIkgQkizIIgs4h6s2QXv6h+qzIV55qXlWKEiGoTMx8c0IZUJY5R84d4Tg8hC8Hw&#10;7WHI3GBbzKZM+1w0dZ2X0crt8Kczd9Uw3woYNQsRoJLQK3s21jJL/nfpA7/J64Es6nn9xmS8F3UH&#10;SGfmm8/WJBy6u+WnzMHDsvsOPdf3m9wBIy+9OSy117Hyn4URXOFRqm38hktlbX33c57rA458azd3&#10;B03QwmJloMaGI6DkpEVMmMqZ1R2qdW8HHXm/U/B8NoxzBq8hCVxwAhoWURUlcIqRMrJtCVmSnRWn&#10;2wTs7TA18IdflJmlE3TWV036Luamtnx9F7P2zbPlo0atG9vJa7nE64iLIt4JbtMM4kSMa5DFl8LN&#10;SCWMEMtTWHoyBLg6K0+7BBzsIl84cpvfvovjmrTv8OZnTap2RiJ3WvjmLequdxu/9NoxvJNsPQOU&#10;RJjAbEUCEdEWebooMNvheg+I+cdy+eVbn1vVT8EgFZDrHt5RkR1wTxwKIwBsdTSyW1vZm53NerFZ&#10;LzE3O9mMT1Sq3zpyxevzVQuk3utFwfHoTRE6w+xuGOBUEOKqSeJgsqrSpbIMJ0WCk+ywi+/qt5d4&#10;rUkeWsuP0hpesja3Q+oXOOOEOmf3wIgq9Q1GLRbSxYRcAlkW1dwyTaLlNHa+wfjmkFWTuam7ugcd&#10;zWyyktWGhsOQjowDMs/oCMmBszeeDj7OYfboGWHiI+w+MrcD06SKuG7eu5JqGgVzjzU5ugayrgsX&#10;o6/fstvfnRcumnriycVnFtzhF99iMxlu8AvgsLMuu4d0GHX9N5COpAXsSFqu8+sFSbC2FPCOX3Wb&#10;D8xR9Vue4+ITTdYra5wZYmUqGXBOxOzcwj9dFlVc10QlEFCNlMoMdSDAoFIC+SD4T1YRdRAo9L+/&#10;/VVIB2xjgw8MGuCSoK2oXvVp2Alu2l4R6YwSWZicMBZGZkWKxC/69dVnQy4ZyWhdVGINLbGhTlnk&#10;B0jWDXNoCQmbAvHrY/jThAAUGEoXJ05+zUJW88Jb/DvbCqUBcV0Djq1KKFCzcSJ6IduD4TZaLLVX&#10;KmSzpXJrQei49HeH5/Udnt/nm6S+R279bOZV8bWH3FOGjkl7d9ylt4cV9BhS+PKwgj4jzveVXRl1&#10;SZXKsF94onyxyjBgySkX7/V9F805kve9Vf8oaItaakMGTQZwwDholFULBgFdQnSFk0Hz+MXGqd0X&#10;LOXIRgs6gwAFhiDMM0KwIoyiEssjZCFMISaVzsnT2ihPdfJc/vEyzxkxoy5qpmvsX9qbu/DNrgbj&#10;K5crvloR99PApQGuHkul8ihEaYQQVUROQMz1YUHFUuRTI+wj9MziaD8w2ynwVCufsJeD3fyPuh26&#10;9G25ZZLW/g+j/lmkXVK3Vql6bEwc3k25EpgbksiFENzARhYFwn5kCQXYyIB/9NfrZRX1/+BV7Yip&#10;Yeo+Kyngg16B7wRthD6E+2IwLDreyPF1hCnORrWzzvyMhh+cUzvFa9/47kHubfw2SBXRsEmDU1lC&#10;JICdCFWBBa4IcwlNqFDOslNt3Rd1950UdHRKUskEtW2gQd3V4QxFdiwJIRp+WsAv3AzWo7Bgqokw&#10;/gCkw0cM5gSDGnQPEMnpjC8uTpr8VPCCLt6/eB64rALGkfKCw1MbMrMVImir4flec49j1V2ElVBt&#10;kB3NQtIwRhf7hNeO1MoG1vboPzCuJd+6hRoQHb9rt38wY6946rFuoWf8r5ip3SKqjoT4nWMGEbDp&#10;fqT7XeP/l/Kvke43gtEJUh86v5hfcYufeUE/YPV5J99oThYvQUhAGnKvUU9JDWn6gc/CjhXWNaNI&#10;EOADo7uE/8xn5wA3+kOfoPT//vYXIR0eKSJs6cFiZS/woPz6xoFhx4jMi0PoWSaj4yKAI1MoINHZ&#10;/9Tbmy4Fn9OuxOKqWHpyATFwVrlhxfwyrN1rWUhSwlytjmfwZ0sJOB39dNgNKxHyRXf4F8NSOY/I&#10;52ZFFVvQ11CVU6lQFPYYqNki0zDcCka1vWJzUeiIzDdHX3jT9/LoM82nEitPTs38etj53qOv9Bt9&#10;qd/IvL4jrvQaf+WNcfFv7721GguA2TDlm9Fc/nyDtovsoDNmCLhVWKaa1R2ZpjGthpUEgkBaZNZy&#10;Jh2H2f6C1tE5GunNui9fm+EnCogRyxLgbmfJSKhWGboxv/uMRPjXFCxhCVGboCSJPN5FdlokCxf5&#10;hQ3ZNXNhzJfl2oEW8ysa9ZMm/eN2/o3EW9+O2OLT0W+uVLFHPPMEFxiJVJ3omePpys7yHDFRRfiV&#10;kp0CM5wQz5Eope5adorz2PHi3LleR92WnPjwbMlXBssXVnN/rfH1yGs/PR68Es7EELoB6uTITEun&#10;a0qVhJuprNvP4HxOjtjsqzO+Q7BuwzCuxK4V2XVsBgKhPNCHrFdnwjt7k7NN1dasbmdWdzKpn7CY&#10;eqtNHyQUvDsvYviXm2aK3FeLldHikGRpYKZYlkmclMXfJovZWvQSZZKTMq5VULSLbI+T7waCId+j&#10;c/ZlDFdr3+V13WwqVxitTU6EVvS7Zq3IBGbt4GgkSPyH0QmGcewp3PsI5A4ISLfnguwAzSKt8akL&#10;xoBP1ro5TV/WS3mwDrOB0G6QmsxGjYdACzpcbbEOmH1U7B2FLh92PeulqC8JypYoEp702pVWBaSj&#10;Ttbhw6I2A6QjqDRR+yP7d9bJwo5+0c6K+M8PXw9l8cPUnlmIiRWr9AvDEUJf/u+P6f0TsKOPYDLf&#10;wPTbRcUYjV1+kw/O1b+1/nJr2WmxIgG9jrCGBvU9bLrYl8uPFteD2bG8TqRVVDAMRAhIRy9MOwDo&#10;qLd/e/vLkA53DKSm/0aev9yo/mDpcSoeAlOpwAinhqdGqkgjivvOxguzr5hW3mIjreyRLLgGc5Jq&#10;kCGdnbomEhay+Nt6/5OExR8JQ0jwbiwusS+4xb+0MpvziHhpTtQdI1kJ1AmDXjOySn2pqcpY3mSr&#10;N/MGG/wt5gZ72baiJRMPf7bz2opSPi+0QDYi/c2RBb2H5vUcXtB7REHfUZffGJ325oIc35vNRRbe&#10;yJJ3OUDzksrYWXHU2SPYbdeYWttEM2ZcEdKRRsFcusfpmC4xrxApWBMJqEe9+q3l6bOeUC5xkZ8Q&#10;YwkhgjkWS0GmIhKHkRAkAelEMzJAbZTxLBKVWNUZUVCixGd1Nz/vkZu95p4Ye03n02j8QKt5VGPp&#10;f7lu2PYLUz5aOKSt108uyo1i+SkREkbSxTNFsgxJIHXRuJQEvCwZrjeQxywuOFeiPOziHdzF48cv&#10;Vwf/tHe2+67vjt/wjqjb+Wjwz5xMGOUgQTyHWJ4plac5EYVB68/i/CJHb/Wwmfu0FJnhCDEmB4dl&#10;gEL7hD66bk3aN6oNw8tM3ueaZs88Mmbq9in/WOjRxc27ld8WKUEwLOIsDMjIsxz7giGPuIfoNopf&#10;Ont5vzNnTOipn45dHlWmH2OyvGMjc7WB/Qr9LiJFMIKMEQ+WBY8Fl6DmsVwOhibYbBPG6RxIx84B&#10;oRPguIkMW7FO/USR3m3Q6vFOXst6zYusZorLDB1YOoR4wopfTXb7ytw7XRURYhnWVIXbmh4W3JfZ&#10;InliF9/9x8qatfRFGBFQLIYDdB2iEMh9TY3vrIZ/dsZpzvPEKytSQ8l6JWhjDAstmVo1QzpBftfs&#10;/y0RII/tO8COaGMJS/1EdhjzPq28yc++bH5/c77UN1Iii6MuVhLIKE5wsigkjpu+++NlEQWNWioO&#10;o22sWIKxJMCbQ93w2b+//ZVIxxg2gUReo/rDRUc596Oi4CRRUALRVwmxD3mKWJbUOiD+o203Zl0y&#10;Lr9OhipbQ1p4MHhO2CfsI1kGvGOWbEvl/gViX4p0hvbQIusiMpNL+ZdXZnGekS/OPFFqANJhpUMq&#10;lgPpjIcv7T7bkKrn1Rb6BIn1TA2Wu+fvpt1WFx4p3fFdxuCJ2R+Oz31rzIU3Rp1/Y/z5D8amfjzv&#10;nNdNPZZToR4dRB2kjtdb7Svji9v5Hurqp5h1dHCz+UsLGIGAcUwcfrp7R0i74LQCrWjkLMaX8xp+&#10;ejf40w6yTSwskXCNSAEROmJwxMLSYXjK02C3ElkIIZMTQ/7MPsriZKkSLCOZyHkd7SpbPnS9e/C+&#10;j7JuftZg+rjR+HaDfVTSrYlrzgW9H+b2qF9Ip4CNbfx2OcsjMXyECbaEdAng5hifTeVmMncYMRFi&#10;jiFxCFjxO02MWOz18xthMz/ZtLR94AGxPF2E6bR0PpmQBMdZTopM4nSsn8/kfKOHbJlVz//YrOrf&#10;rPqgUf1+k/a9Rt27Ddq3GtVvN6nfadYMaNC/Xmt670r94HXxn0zd9MW4TV6frlvaVbaUm7bVKSBG&#10;Kk8Uy5PFwuCMMptMbDFGHpI5xanWiuOt/bd1UKzq5O3z1QbF9rz5CcXDmzT9eHNXu84Z+YoBbVIM&#10;HBORpIptZmML9/oYoF5LH0MfNQoLkhH1YyE1LUjnmByCLgoZjy3N3co048as/sLZa173+THnm5kX&#10;iukta0fUBixki+p4/oLJ+lJQuART5ZOICiCAEfF02USCXP3CfaOLK+7xQebaI6EvM4cKjt82mbvP&#10;OsF5HO++LI2QjtSH1ARONMYM7sEcyW8b/AOIAGd/pHT4OTKDMEnDLqzMh3u4YV96zbKyhJ95yfzh&#10;tmuusmhpQJREES/BeAvrg0PSOPfwTxcfK2pSozSsbqg8pBWOgrGjkD9j++usVwvBnJ4IS7P2w0Un&#10;nTwOQzcwLBgnIaOVGrosxVWW8I9frs66Yieiu/ymHctNolrtS2+QFYm4R6pE4QkR9xaM2T+s9H9H&#10;0BOy+HLi4QscSHf85ZnhtxxLH4FI42mg6i2rcuf6pn9/zZBPpi26aHyAlkyNcE/e1p+ih/mkjvZN&#10;H+WVPtwzadS8DL/c5tQ7xusWrP5FD5EepYX1yfxNneHt4INO7vs/Wq64UDbIon0amdAFvYKmIcGG&#10;DTEW95COlJCOkHEHxbM2t9Koux89P/Q5haez4iAoMwJNEoA+SuJN6VJ5uhOixjD+KEKIlhBdDNaA&#10;cFmwP8SUSJURUt/lXWTBAxYqvlwyZmOW/II67JousMo69UrF13H54/x3fNFbMeiRoFCRMpILSOCI&#10;gNA1lRnwKIEkEvylEKkUYR6CMOKWzQXlEG109t/lErBDGhgjwg8RGaQuPYEj+4VuhoAJKg2LRqxM&#10;enTOro/WzPxitfeny70/X+k3aI3i63XyQasDvlym+CJM8eVy2Rer/D5Z4/fuipBnQ4Lbe81u7b3K&#10;yW+3RB6BYOmgDGAcQkYI5s6IYF8T8kaIFIc6BW54PsD9k7mfb0wZk1Q8/HLZ52rzV0ZjH8QnM87I&#10;qlGEzHqAPIZcqOQWTo23JNS1ODwJ+JQFDxMmkj3LhoaFj/C8HF9RcZbmVip1jx0ZXz01a5azz6Hv&#10;NsSSqQbygqZCbAxOX5MVMXH5Gn0P/91SvyguKFkcTLUHWieQUElATK9Z4bd0BmgVw7gGnqXNIbGb&#10;7CAS/F2D+eWZx9BWV2aTLcLiB6glWxdfswrqQyLojmP/wUXQuF+VTnDb/S9CwLqMoO2GPbTYugQW&#10;tG1hsRVxJ9fB7Obk2z/eXtyK+ViQwkCZJpKh8aCTc9//j7BjhSot1YygW/dMdBA7iFD0f3d7KKRj&#10;P3//L//mJoRPBcEN0h1fVusGLokQux1l04kSJWQuIXoulfNPcJXFfbGvbG6ejWBOqH3EJRZh/vCi&#10;a5bF15Fik0TIoLAALoCHf04PKdREHHMwbvE/pDZ3mx3v4nVoyKbUcraGCQvaZg2Vt2n4ukWFvsNS&#10;Byy/PLvaWg4rtKX09K/cdOuyLjNfn1GoTy+kV11Omb7ExBuZPU9IR88RFJ36c2q/eVr9y7J93NS9&#10;o7f668wfMB4hFlbRZ75wqUWDJesdWgchhWSOJMY1mLdO0mj6ZFm6/DFZkER5jDnj4uF0J8Yky3Ri&#10;YEcsDNgnMD7BE0QMi3RJkYTJFTiexNYLT+ICTom9fnkhJOz9UN9Ja79JvfljmWp0adPYgkbv0/Ur&#10;Zp/d3HPR3OdmhT4VuKCj/wpX/20S//1OQTGItgvMAk9E0iF61qSoRCqp30ZaFJGceBa9Tf0V6RC4&#10;S3Y07ge0i34Xo42pXEAcFxDDBURzvjGcXyyykPvGct4JnG8K55PM+SXgiH8sSAGGUKlE9ItZmO8F&#10;8zlerDzmItvh6r+lvd/qJ0NmvzrXs8/s75Sn50TdDr509yuN+mXe8Divf8KkfVGv760zvqY1vGjU&#10;PWlSdzarWiGHHUgZAlYAeQAvZpw6qp2RNQHpWg4CIjViNj35V4+qIHg0GolV3fZ684jeS2dy0w98&#10;NO9YNVNjIB0ROtifbIiB50u1+oEz9zoD6aiHQOiimIqGOqTHlPiI7GhSdVOF3lSmN6VV6/x3Z25O&#10;uERMkK0TRjhpLzeYXgk5CqRblbXkLnprDOXd+E327N+i1b39P5IHRjpIMXyCBHmLWZI7Op/2w67Z&#10;CO/CrvOzr9oG7rvbWpYg9o91kic7BaAxwI9B7Mfz4D8WHipgYEecgoRFmTJ1I7W6J44N8CLstRx7&#10;IDR8KKSjOwElwWXpPwTKLeyy28M8TkzlFIYgVNqPF0ZIPY5LFGRBJEuV8RIMRKRxssRW8tgvd19b&#10;UGANI4PxPghrMU6FuhP2HZ8KJ/yVwlbzZTewtJTvv+mCyOPIE357tl6sQUZBBnKsuBYTr06qPeGe&#10;+82o3P6Ts7+K1RzWYQIiVYwNRgW4n0HPqwy82sCrTLzKwmsZOKpvG67X2SswfYJRQLogcd4CvaGX&#10;8pAI62Z66Y1vMD25b7YTi8LHPqkWvcUrU8Imwj6WXk0rMiOg4alrDZ+7753YNmCFSEHsKQEjsIp0&#10;xIvJsfQUAwUSUiQyaYlbUTtLQxgtvGZAQLJJMXTLjFwuKFasOCwN+KW9fNULsxf3nukzZIXb/lt7&#10;ouu3xFTOSqn2KzDM/SV53Ojln74XOvnVeQvayTdw/kc4WSwnJwyKF0ESkYmIiBthGdIEnEG0CstH&#10;JAYHZNCGVzYYysg+2yEidgZhZRjVJUZDdw47VPC1tYSbOeJm8F0yTskcDqCOM54LiOIC9j8yc9mb&#10;izw+CB33Vejnh86NutU0+EbdwCr9Fybbh7zlZd70iE33TF3DW5fvDkkrnb0Cpz8AAP/0SURBVJJc&#10;7pZ2d+KZm+9VN/axaB7h1c4shhFI52B2ggg1DyD7DZaRCI+JhZjgU+FJ4ev0FbXIriUEdCpt+vLN&#10;pTO4aYc/XRLdgnQtwjb6SzbBqdsN7ZSnQHPgpBMcrFRG6o3SXOTxT8+IeWlGRPcZUU+GnGrjdfT9&#10;0OikW2yYgvmIKozm/nOjOI8TL67ImldiX1aMNQaQXok17Pt0h3QKaw+0NPg/V6Cz9+JOSI+EHUYd&#10;mIf9Jj+7iP9i762OfiddfKKcMDUlA60Rq9Mliz0Of7j4xBW1VrDNCbpIP7AUhQBrArNDjdF7RK/d&#10;Z+rScVAH+hSf//PtoZBO+Jn7kA77SMDEfochnd1KP0vP4Eqj5uMFh6VuBySkOXh4aU5gc4mkD06K&#10;U4PD71JdLCuyLqOepwVf/tvyG6TrteEc5374JdmO3GYtdTKsmKzQdrOFV227vGpc8oej898ceW6A&#10;d86YXFUiwR+WMUZ3TbVBFWG1Ih6Fasxs5rUNfFX87cjN2cvLTNdYFB4bjbDDDElrtrwadLSVx88j&#10;10/UG/v+Tpf+dyHGgTgGJxviijmbVmzTONt1T+beGTpuq1snv1kuykPiwHhiBGwFHIIMwBkcdjAV&#10;hUiUZCAdUE+wPSEM/tg++BEsSnj65OlEsjoE/Pysck4P5aR/zP1oWdKEuMrZ4ddm7rm28mTj6X21&#10;maN2rX1nzc/vbtr9+tpVz8yc18lnbnufuW1857n6L2gdsNop4IiTIsU5MBsxugRMIHdpbEYH7Qtj&#10;FETrSNjPEaIB1xi04c5JDUjohhOk8lPO/vtb+a9r67+kg/+Cdr5z23qHPKkIfGvx7I9XBH60KuTj&#10;9UuUadsTjcczjbsvGteVm6c2mT6/rRqadfPr5KKvU64PTb41Kub61IWR334294vX5MP6zJzQP/CT&#10;QSFdL1d8adU/j0EeAjgSMml/V+H/UgS8A9IJPgc6yAKM7cTEtdKKpoFvzPaQTNv74eLIO79DOmiQ&#10;4/VSo7aTIopKLZKTcUedDXUS1BMQrWPPKIC4dgIXQOqTTCzP5fufV8aeYxeAstdZbZP2Frr4RHaY&#10;cXp09N0VJfbF1yzCICxA5z6WwJaU+ouQjkQAO4ZxzKWOX78G9/eSlim3ocX8qCNl7QOiRf5xUuL4&#10;yNxJD53KmCxyP/TR4qMXGzWEHgxP8AJXNhWR7eMYKy90jFUbqzl650Ag4f0/2x7OT/fr1fAHt8Ri&#10;SXAzwDcrBoPo6MW65vcWR3LuB8EvECyKOGmRPEEUEOOqjBp0tGReMax3dD6YtP8rffuvCp6T8DwI&#10;6XpvPM95HH0hYGdOs4ZsTKHC2UZl1J0s2fdj5tdDr7w5LO/tkVnv+WaMvahORtIw+tyO6fuGlnqq&#10;Nt4+0xC7tXLxlJhhm84v1fC1VoxFCBVob7Lb5yZWdfXd21W2JPDE93rDq7/Ton8qArlj1haAr0HM&#10;1zvZta9eLh8UcPSHJwJnivx2gxcQiQa9wrxxongYlwBZYIYqoI3ATjAeYVpiB0QvS6zMEBP/ovNB&#10;qTLJmHKRR7WSkWF4pI18Z0flunbKVe0US56fOcfr1M6Nl3fuyt+y7cL2fYXrTt5dsCzFx32Hxw87&#10;fcbt9J6w2/+bn+e+tHiLU8ABziuC8z3F+URyPsc5X5IIzjuC84pmEsl5nYB4H2dCH0VznlGcdyTn&#10;G4UzfQ5zXvvb+O3ruXDz4K3zxu+ST9rp/d1Or8k7vl8YMzS3cUojP+VG8/To63P25i/bkbdoR/6i&#10;nfnzd+YrV+coJuyc8YJC+Yj/7K6KxZ0UYe0Vq9spN7nKt7dW7HNR7GsfsLif4ou0uz8ZDN0dtcrC&#10;6DDh4f7afjC5D+kwrAHEVHNVTe8OXenW3mNTz5lHI0v18Pj+ZoPq0p+Ldaqu/uHIy4Chc0I6TDQG&#10;L2adEKx1+F7jCAGpD3OdvHVFwgVm5VEjsqt4fnOxoYsyQuR9tN/GMytK4fNZQC35Gs9WBEWTRsNu&#10;4Vn3tfk/V6BB2Lkf6UjHEXqChVkI5gj15hfzg8PLXaksPpFOylgxshtQ40x0UiZw7sfeX3ziKgs9&#10;YdBC5SM9gbYI1SS8x3+gnrAjfEIKyrAHR//37aGRrmWjXeKQoCbWlgFwJJyjZ1bT/OGik5zbUXAH&#10;LHwL96qYaJ1/rKssYkTE3SW3mROhyLoEtUD9DxsL/02V/VfkPqQr43ttOs95hr+o2J/dBEZN5QKV&#10;RrUSaTVU2ktmFk7/6nLvb66+MSJvAJmxsqxxBU05zA0HR4OeN15WnY2vPrSmIGhyyldjMt4fk/Dh&#10;+svz1Hw1RjBQWyT2Gqvto0UxrdzXv7tsRmJlkF7zzO+U55+KYF7RK8FcPVvhpdGJb3I26Z8qNY5a&#10;neHVPcRX5Lsds1AIxTAWIRinqYhoQ+wu6RK8dRjmg9kocD3aoeeViXSe8jSpPB1hvWBbyU7yJCcF&#10;8TsiXMTL6DRSv8RWioMd/Rc/7evxss/EHl7f9fMfPX7r9MW5u5ecj517PmHmxcSZ55N9UhMHHzrV&#10;f+PR97af/Pxg1DfHIoYfOzby2NHRx06MDY8effTUqKMxI45Fjjh2nGTUsROjwyPGHIsaczxqdPjx&#10;0UePjwiP/uZQ1Nd7j32+PXzg5uPfnkxSZKfNuZg690L83NzYhedOLLuwYc35wF/Ou889MenzuaN7&#10;+n37jO+PT/pNf8p3yrN+ox71GtPWbyWpE26YjVQwK5gZTcwudpXv66Mck3J3msH0ktBnYPYFmaJE&#10;x+6v7X8l1NkIAxH0lfvdDuy4mmvU9NuQO/v5oAVdfbb7HcwFp2uhJGwTFJXPq1M95XdAHBAvlWNl&#10;CapesTJeqkxgT409BcHeD0kWB8e7Tt26iiEdDD07Joolq7RPKA5xXsd6bswJu4uw4VAEM/DLEaGF&#10;Jk0N+x7Y3dfm/1xxwNx9SGcnHrOwyLzomuUerSOmGXqbH3qyqq0iShwQKQ5EMIZYkYTWGJgudjvy&#10;6eKjBTVsBgWpG4t3gNYxMAPAQBVxCBWIA1QNVKmEcS3M7p9sD4N07DfYY8LjIXQTAI4+IRSgH6Q3&#10;5yvrPlx4QjT1GPFSMAhwhFSpPEXkG9suMG5kxF02Ak01YmPWuxBX/XeAOUcL+A3SeRx9PmBvbpPG&#10;KJSdSmmD8U47Nl678KLvVzk9h+T1GXa1z/CCV8akv776wiwNIt5t19VFx27tk52fNCyzz6jcXqMu&#10;9RmZN2BM2geb80M1fJ0JsQWOJ0JI13fOCWe3JYNXTLxm8DBqHv2tFv1TIeLA5n6SqSVGYB1xOgR5&#10;kQElMWnb62z/2H7B98XAABevzRJ5DGLfGIqxUU7mACKWjXQ6qTCUgGWEdCTsBDAImLFsXirBXyKx&#10;CYmcwC5VGkjnE0Mk9UuRKtKQKUQZI1Ued1aGt1ZEtFacdPY/IvLcJ/IkBneI8znKeRyReh94bsG+&#10;T3bs+zFmm1/q+lln1oSeWb7kTNjSrBVLMlYvyVy/6My60JyVoWeXkSw+s3pJ9sbF2esWZy9fnL14&#10;KU5bvyB1S3D8Fs/I7UN37+6/6mAH5UHOYy/neUDidUTquU/q/YuT3zqx91JX/7UdZDtd/bZJfTZy&#10;HusknisflYd8uGnzo3MjOJlgL2MEBiEyQdT1JhGIi+WZHQJ2fLFoxLnKMQbjs+g2GkHrULe/re1/&#10;KULNI6SZuerugR0BHx3nNLqXk+oDe8+d5jRt/dBVpxnSoacjadmgRHe0pq835rT2i5bIqFbTOEWC&#10;WBEnAdIxi57dP8A6JEsUnNRqys+rEi9SsyQhCCCb40yT5lnZbs7reM+tlxaV8aFEIEpA6FYU2Zez&#10;+ZQLWcYKAYYgv238f6b8FumI0y27aWdjjJYlyMxOeGdfehPTPUdFl7cNPs35UvukfoilkkcAUxo3&#10;7dgnS04UVtdT1TAMcyAZmytmuQ916JWgjSwk+vDeoX+6PTzSsT8OmAPq4R0dphs6V9P03uKTommH&#10;XDDLJwXr9SoxUVnkH+8qOz0mqnrpbQYlbFSIhZKgOgj1/8p+5kGFPRjswLtxl38NSBf+gmxvTpOW&#10;WhILIkEp2aCD1cSrUysjPNNGjsgdMLSw58irPUZnvr7iUlADfyuvPmtBZsD4xH+MPvfWiCu9R+T1&#10;GFHw2leXe3qfH3O5McPI6/DM6GLsgrUWa+/5kWL3hYNXjbhu+Mmo6fY/FOl/FZa+SZiNhB3BhhWW&#10;lIboG11UlkEHzk38eP7w9j5KaeARxuMwI4r57DDPFJmEiWjTW+gScwZhP401OyYC0aNvBSPYGzF0&#10;zMJFynKYG5jiAvXDZFj6biYbOjjLKTJZNAm9zRErc6XKdBfZ0db+69r5zuro69/Jx72L55RuXlMe&#10;9Zr6qOf0bp5uXb2mdvWa0tV7clfvKY94unXz9HzU0+0xrymPePz4iMcUetvNK6CjT1Abn7mt/VdJ&#10;5Xs4ImiKbE5xgVNcEsvT2/pv7+g9p7OXT2d398c8vd6cPc3rsO+8015zT7ktSpsRmLzt2QWHuQAy&#10;20GLEDyoTBQHJ0kC053kZzj/7C4Bm5bGflelGaDXt2WZrISBhRbK/EAiIB3BHHMmqDgbUmyx7gcs&#10;j9PqX8hu9O4/dzzntm7w+iQiBPTcBb2E8uA/vbM18/zaK/XtvMOlrGLFgRgTZ+tLZBLAYYU88OhM&#10;Qj2iP60m71iRnEcwR6pPhgYxu3PNmpcCd3Gex1/ZdHFhKRYIXVICNre8iF/GRgkQ0MuG/v5KpPuV&#10;0wHsWgT5na5bCOyWlpD1Zlt4DVPLsdZVGT8qpspVEc3JTqGlMVaEgAFlhmjawY8WH79Y00SoQjUG&#10;VYHCkOqQSdtCE6BBVAHM4c2OCYf/2fZw1qtwMTwZ4cr0Ijw0nr9URzB3jJseLglKQwomeYKzMh5+&#10;cdnp1kGnx8XWIGib6po6FnotQpAwxsKv8st+HXL9rwmxy3thyUC6cr7nZiDd8/67cxo1aJ2oTSJ0&#10;FgvCoc0mrLqvSaw5Pi19yMjz/Ude6Tsu470Vl2ZW8UXbby8dlvDGmCtvjMyj4/1GX+476nK/b3L7&#10;rbg2w8rrWeQdqzH4My21VluPBZGc59Kv1o4r0k1+UKQDujnZG4lHiB2uOjrIMI6IHlxFGrGVjFlj&#10;j5TiTwLjFZ1nreOCYgFYymQxcRlCCmU2magM6ciUI10igINjjj7FEAFIH/E7okL3/HopbGYFO0LH&#10;4VtJZvNJyRZmQufD8YecNIgbCEK8HkvOnk5KKwlKcA6Md1bESZWxkiAmgach2KdX2o+VKOOJwkiV&#10;8S7KmFaKk66KI20U+9rId7dW7HYK3OcUfMAlaLdUsUkasMLZb00r783O3ptdveZ/tUaxJDFoY7r7&#10;huQfNqZMirr4ZV3z27ztFau5Zz0/1Wv3mC6+C5mDMouQGtw2MA6zd5EvnpDu7KOyVbHXx1vMnQx6&#10;kUVP1QgjFAHAD4F0ji4H+4zNsfA6YbYyjuj0L5yp9XxjzgTOc8OgjckM6aAwTGmEP9An6k2jyus7&#10;eR2QOnK9UPUKj4DQLYNRbOTao2fkIktx+Wnv7IR8FlVHzZJ6X/5yk/oV+XbO68TLmy4tJusVQR5Q&#10;MRZ4j31EpN7jdP+j/f9Jgh/Czm+RjiWzI2YDmBNGfpdcx8AIKd2Sm/zEhOo2ygguIJZwHK0FzRJp&#10;U7npx99bSGCHVThaMIYKK1Qb/aFjjOKxw/jEcc4/3R4O6ejypKAktIMLt+DrlXr1u4siOLfDLAVT&#10;EjVZavFo9AGRrYMixyXULSpFf0L9zOIbFnoMwvg3KoLNfGipqf+aUKUvY49HoNYziyzd157lvMJf&#10;9N9+ng0Gsbo1k/VqYW5P6l7MdoOar42tOeCZNnzUuQFjUz7YdGFxYtPhaee/HHmxz7D8V4cV9fmm&#10;4LXhea+OyenvmzEhX59jhZ3BvJuoP1gelVbbq/OjRF6rBq2aVKSd9uDWKxSySYSJllinCms4MLyj&#10;V6lNJbWqpfDcNbThTa9dUXm9MkfByY6zydUZ8L6x6fr0mGC6IqaJDfMHJkkVhINsADSEFEwwac+A&#10;qUEwNIFFrxXI3g7IIw5ISoiYL4K5ZC6E3rJxDLA5Zm0JV8D1CSJJGKTSbwXTp+AmbID1DISur8gE&#10;U6MdpEGPaxVwoIss9JmAqS/4Turu+91z/pOf8f+uV/CYib9MXJX63cGLPxzOnbjnzLh9uUMzy76q&#10;sgxVWwZrLJ+rrB/pza9Z1R2oKmyq9tWGcT+u/7qT11wqGt0zQjeI0oYkiQiUEbBG95bzSEBY+q1R&#10;vNEF60Jo2Rw7TLklYcj1YHKfb07YF4JOwLJJ9PruZ6rdB8wZz3msH7whBUiH3g5qgxf8pe4PmU6i&#10;y2q7eu9jS+JTXbEpoqg36leowjF7V0q0Wp7SSpHm4h4+cV9eMYa96J+ZrnGFkM5/GyFdjy2Xl5QR&#10;pWCuIYc3BgBEO2zf0Z3/NdKCdCQCpN6Hd5hniSPC4Cy9InEeHVx2h59wuqatMorzj+PQJyGbv5DV&#10;TjTt8PuLTlyqV1EBBcChHdI+C4LYGA4JjrkWoZd/sT0E0tGlhEBH+lWQyZar59WrPloQzrmFi4jN&#10;BSWL5PFY2Yvauiy+VVDkpPSahXcA3kA3dDWWhcgUyCYkgEA5ggz/6yIkNAahu8X75GqfXJpJSPfm&#10;rEN5KszLA6bbTHYrpvEC7FiOMNrV8w2ZdTGTU75R5ky+pr1wvPLnwemvjCrsNeLKa0Mv9x1x8Y3x&#10;Z97yzxh5oSnJhJTrSEjHKpDoIbVtvsJmf23BKbH7iiHLJt7UuhnVD4x0TKksWkz7dwRzgU1g6pi9&#10;2cmmcrY3ufINrnyzU2Xje9/v8m8r2yyVx0pkmVJZOsZbYckmMF1i6AOOlihVJjgrIpxle1rJd7oq&#10;d7WS7W4t2+/qt7+N7EAr+f5WsgOtAw63kR9uIzvYWhHuIo9wlp9wVhymj1rL97jIdrvKdrUN2OXq&#10;T9/a56LY4az82UW53VW201W2oxXGOnfSZVvJd7jKt7VRbGmn2NBBubKTYmnXwEWPBS16TDn/ceWC&#10;JwMXPi6f86Qs4LM1wctzQo+XyE/kT4m4Mi2ywOd4ntvpa5Pyqj7XaF7hjY/xxk4QS2fe3MaspfK2&#10;oiJbNWILAm6AMmbNI+XGKd9vHN/BJ1REBi8RUsAxSKg4KIUEM+fk6d1ki9NuDOUNrQRGzLAJ6efu&#10;n9X/r4WqnWVt+vUtiYBxEBWnN7xypsZ9wOwxYvd1gzamwudLm6Ccwg41Leo4ef50ac2jXjslsniH&#10;zxSxNWkiDMKyPoOYHWhdskSeJvWJeX1JesJdYnV0Baz9eqlJ87L/Ts7jWO/NF1YQ0jHfN5E4KNp9&#10;KiZAjLD/FwhdueXi/xPp7hPHcYF4lvDLbvE/JdcC7AjlqQdVpEqUKU7yZIzMuB/9IPTgpfpmZqaC&#10;wpHasIQnAtIxbifU5B9tD8Xp8FhIrDagKhSdqrhBPWDeUbFHuJRakjB4B7cisbk416DTE1PqlpYx&#10;x9w1rBVNJRQ6FoJ2eqX9UCRownQ5RwX990R4BjCub/M/JNd2npcs9T4+ZlPKLb0JSEd1isEdwPv1&#10;+mt3VNcFUkbkTsurCtTn8jVn7bzhVNXeYRm9vz7fY/S5d6bkDPZPnhRbf+S2vkDH12qtNfQVIY8F&#10;mieAki+32HvPjW7jFTZp3fg76h9MaseaW38sTIssGs6sY6p1L6ETPiVOQdaTE/ORc8263vuuB744&#10;U9Y64IhUli2V5yCoDe5th8OO6RW4g1iZ2C14a59ZXq+HjB8wY/wbMya8Puvb12eMf332xF5zJr0y&#10;44dXgzx7zvB7Jcj3BXnwC8r5zymDuwfLXpvp2yt4Wr+g79+c8e3rs8e9PmvsGzPHvjFj1BszRvab&#10;MabvzPGvh0zoHzK+X/AYutSbMya8M2PEoMXfeO4evjxh2LGCUSm3hp+5M+zMzSFnbgzJuTU88+Y3&#10;mSVfXK74rEr7idb8vt7whlb7ul77ttHwrsEwwKh/HstrUBkFZGGVwDBFGPpkEW2MnRk0HcpMkyds&#10;nNTGdwmBBcoIAkvkDuPO4uAMCeG7PL1rwPy0G4N4gwtdh81aBZWjamypyT8W6mZsWMafDFjHW6Hj&#10;ActmR3T6l3Jqp749d6TUffXgjclapkhQJdJWNCxhA9LFl9Z089gmlp1u8ZPCNyfCInmxmCIWzFIh&#10;kPJjEeSkLrITB/LK2HeZn65J091/L+d+pM/m82vKkb+WmISAdKElAtIB45Zct/7V8XQt8ivY/U+h&#10;eyPdX0ggwMJpFxbbl9/hv0+saQ0zloqfhmzsyhSRwG09DgyYd/BKg4PZWe1gHIxiMQ8dq0N6A+CD&#10;sN3/bXuoEQkWG4zwYPoPRT/XqHlv/iHOM5zNzmHRW0Gp1Iw4/3hXRcwPaTVLiM0Ja0Fcs60gEGFj&#10;QAQoYRj8xriEA+l+U1//DaEHIKw6Rndbxo+MKnUNimvtdzIosrhKWJkYNivVI7bjeQcPFv+s4qus&#10;vEmoXap0ttYwn1UZ65863jNz1LKSkFxjfJmxSMtrjbwhqyb+YM4W1JnwLNgDoi+cvFr1XMjJjj4L&#10;A3aPqdIMt6g7C+rxx8IogzDtXOAj9yEdxEEu1JzW0DO1hsBoQtuA/aKAbDjp6AGFYLQLbI4akwPp&#10;0jm/mPfWbz9atj2jek7WXa/sKo+sWq+sWs/0Go/Eao+Yu95Hr/mGFwXsOOu2PsVrTbJ8Xar33ksB&#10;Rwr9jhd6pN7xzyj3SavxyGzwzKhxy65yy6lwz6jySKv2yqj0yqr0OlPlnV3plV3ueb58SmH1uDsN&#10;A2ubXtETsuvb8YY2vLYVr2nN69vwBlfgjl4KG1AYbAGIsFVlkXKd4Bu+SAfGwWwnTGEYh4zELnwz&#10;ltPmdZxO0+G2efrYjVNb+65EAal0xBQU1DjJrE6ifafADElAeJ8FinOln/I6Z9SYsA4ZETo2E/Ze&#10;Tf5rAbbC2gWRZCJ0M8xPx47o9S+er5v88cLREvdVX2xIaaK2Qv0lhguhreg5sVmpXcTfqX5k+lax&#10;4jQXIpj8mZjMGxgvCTzNYYmPBDY4zgZ/6MG5Hdl+toS+SRcjpMtt0jzvt4eQrveGXEINZhi2IB2j&#10;dUA6wNxfinQk9yEdyW8B7p4Qxi28joi/+YxbENgRs1t6m/8prbptEJmxp5EnFaMxKVwIFTaF8zry&#10;/rzDF5gfiSoMViurPWgRUyWmg0QdSKUY8v1v20NxOgHpLGTD0iXPNqgGLDhOlStSxsH3AaSjPieR&#10;8zvdJjjuh5TasDv8YhitWKCIqn7hVWaxXoNjblkxz8a/YbT/92HOIXg8MLHL+K+OXJcGnGrje2Lz&#10;uXqVo/LIXndU4p6SDcMT3j9UsbWZrwOxFRorWaQ2Xm/XN1qq6iwVTfZaPd9s4nUG3pTdlD4pefCC&#10;XF8b34xnhGAVsMFGnp99+nLHwBPdAhcuiRxar/nQosba9Q8kgrYjdxMTAdocmg+fHd4yENTrX0sv&#10;9e6nmNTW/wgnz4ahGhLPhcSyCVj3hlkZg1BEvjJ35vZczzrLBK22p07/vM74otH4klH3klbXXaV7&#10;qUn7ilrXQ6V5rVHVr0n1VnPTG6rm3ip9T7Whp07by6DrpTW8rDK+oDZ31xleMuhe1ule0ule1Olf&#10;JG03aLsbdS+btC+b1S9a1c/YyE5Xt0MuAwwCCE5GJnTPDLIJxAE3rIyANvqoSYqFtGmHHXeMkDKk&#10;E4gVw0F6xckm7WN5Ks+h633a+K7HbHlFOpE4MWaYpTIbNlWqPNUxYIEyNrBc9RHAFB46JySa10jZ&#10;pP2W+/kjAdL9FhnBDQHQuD26jl7zQn7d5G9WfOvkueqDNSm3zAK4OUCuxdENpIu7Xd112hapIhZO&#10;T5ir2QA1jA4h9ptTJGAusPdpziuR80zgJu7ckn0NX8XKEuAcz/ns4jyOvLo2dx6pFeEaAZxgNjGw&#10;E5DuNzD018pvf+i3SMfmtlsJ7OZf5+cxBMAyZtcBdoQb7UNOc74REsVpZKOgZonpNGmcZ8RboSeJ&#10;2aHI0EjmoXMA35+OdDDfHLMgztY0vTPnkNjjKOIPAlkUPpx0acQL2gad/iGjNuyuANVUWiDdoiJG&#10;WYmpsmIjppGQrsixnMevNfLfFDuymBDlLOM/2V8k9olp53PsaEkzUVfWGlllsm3H7VWDz/T5LuOz&#10;g3c3FWjPa3kN7BCMgbNqpnPxjjoDQxNfldF42jNj3ODsPnMK3Mx8A4v9wQn0WGp5fsrudGe/o0+F&#10;zNuVOUyt6WtTtbmnMH8gpM8kjUygpQzawCZYSl4H9iG2S6frnV7m93rQDy6yQ2woIFEUFCsKjKWn&#10;hnn4AtJh3CBdFHyqs4/n7PAhTZZBNpULLigQRnZ9IecHwRCOCOSRjhPzYuvFMNpFLIzhlHCOcIck&#10;tE8nCK/CEcJi+i4QmYECvRLWEDOie0aUBoTOZ5DBBpcdt+GwLoXr4GThNtiO41YBmoAtk+bZvRen&#10;9Aid60RMFiBOSJchARtKA58NznBSRjwR4LH3arDG/L7jlpqRYdiqERKTtPzQAwgq6l55EU/HDFg6&#10;wsSkffp63bhJm75t5bO698KElFI1ayfUUogwCG0BbYd0NKG09kmv3VJZDBuOSBcpMjH+QzoVlCKW&#10;J3UOif94XeKgdQlfr0n+an3awKUnThXeQXNki+cQp3vWj5Du6IsrcwLzLMwhLpir9yGd4KH769Tt&#10;N7osIB3xx5YfvU8wWlKMNcyQCJLBcdhNOmgLu2EPK+MnZ1S3D4zgvE+yvDspDOyyIB7h7807eK4W&#10;mYrRTbSwORJ695vd/217OOvVYscjOVPV+M6841K3cKkC690gwZ4iUUKPxCe2/Yz479Nr6XaJzYUS&#10;cBRZw27YwpDkAKGM82/wC0qIVNsWUffSUuy/D6dzIN1d/h/7rop8Y9r7hseUNgG8HO3S0f/uvbl2&#10;WHbf0Zf6j8sa4J07Kq7msInHHH6wOkSi4Dzaz288s79q9fScT0fn9hp69rX5lzyMPHokdhkkUCSk&#10;+35LqsTzyMvz5kdcGqpTvWhTMSfUAwi0C2yI2W7MRYV55rChWigSjiPIi6zX5DK3HsqRksCdiLAP&#10;SpIqk53kKU7yNCnWmgB9wFR/ZZYoMKGtt1wWPqHeNtbWhBVXsVhMg9hW52KrcbXVt7aoXCwaJ5sW&#10;qMQu7mxXO8FLRb8INKSDLN6Cvkg3yVLDO26SwEvH7Gu6c9wznUZY0GLiAVLpW3QaHWH3TweBhvRD&#10;zkgT4gAR4Sfod53sahfCYhsoobO12cncRCKx4ouYVE8nWw0v+Ryc5CT7mQtMQAfMkvgTrcPAMZA9&#10;00kZ+Zzv5MOXvTTmdxnasuvjzmn/oZCO5bMTroCLwHpFlyNcAYmLH71V/7n7jtGufmtenHX6yOW7&#10;pEFkHJE2Ebsnak99HjII83xGVXOfWZHOsmj4E5X0dFKlyGrFHAvecW8siqUGQydTy9Ezoa+gMbFe&#10;E346+V7O89hzy3MU+dZFN6k9W5FavcVbJxiw95TufzT+P0EET3fLW/siUvMbVvbqGPm9J8Tpll8n&#10;loPMbI6DRIaAEmb64jICu6yatkGxnF+sNAjDzRIFzHYR0VuPo+8uCL9QiaBiZmTB2800lEGcIP9k&#10;I6SjkwkLf7+x2ekMJkmFsQ9HOm0ZFY1vhUaI3I+LFckiWZxUmYg4UmRSPNVpRtzk9Jrl5aycjjJT&#10;r2JjEXNUcp7wm1U6lr9ZROe0lLyldv6bwu4ESQSXlPID9xVyfqfa+x2Lv8um4N2rQrzY915b/U1a&#10;7xFX+ozK6zfyXL8f0z+Nqz6sxxqvehtvtvBGDd+Q3RinSPthTPLbYy4SJr72bfbbP19bYOY1DATh&#10;76T2WsPzQ5efErkffWnevIgLg4yqF+wquMb/WOAbwhAhU0u8kqYh4a3gUxeUFkgHfTPon8stH/7B&#10;gs9dZmzhZiSLglOQsU6eIcFqNcxoBdJlcIpsQsAO3sEB4ZOqLWOsza70K9amThbVcItKblUFWuqn&#10;6aq+bq58q7n2ZW3Ny8bqHsaaVwy1T9uayOKm32IwQa/EMenXofZgaoR0QjyzhagfMS9AgJCrUoQ5&#10;HswItWsBgg6UIaFSCJeiL9Kn90pN2NfY2Vr/krHmNV1VL31NP231G6qKDwwNo0ya6SbNTybVZ8ba&#10;JzFdgerH8trE7d9z3qCxLDcfcpGyCBhCdqiNU+Dx5wOmHrriqzK9d39MCYOth0I6Am42+CNUu+Nx&#10;MHxniGnWPnK78WO/A6Pa+619cWbcwUt36dELygmsYzpGnI5er6qMozZnOQVE092KsfAAPakUlv8q&#10;nfONfyfsdP29dgiEo64Xzj56Ici72KztGXSA8zrx7IpcRZ5t0S1SLoI52EzUsKlV/zeQDirPXn+P&#10;dDBU2SgwWdl0Mh0Bv4PFbVlyw4p5bJX8d+nVHQOjxN4nneQJVBUYjRGa67Qj78wNz6lsoFow3UMu&#10;qkehboTqwSZUrVDT+MMxekFgx84B3YAgzz1ScbCMamxtDhtbnuNsWd27849z08KRPys41Sk4wQkT&#10;j9M5v4R2M+J+Sq9ZUwZvKMpzf4X+NTX758pCls+dng0R0k/35ov8T7XzP5ZUzpCOqkWoQdSb5XT1&#10;/h9yPx916a1hef2G5fUceb73Txmfna48YAGQmSqMN8Pv/uKRO2R0zoBRl98Yltd3TO6bityxebok&#10;K3KXYLiWWqiB5yt5ftDyaMw5mzMv4vwQo+alB0U6EsICQMNvjsCGuv8IU1eLpvPd+rcCj41sG7IO&#10;Th/SInk62FxQCjxWIDiM2SmznOXJnT1DZOHf11jHWDVtSHUt9S/wlt2MfTbxpiJTc5S2ab1GPUuv&#10;mWFSzzJpA/X1Y7R3XzVWdzE3djLXt7fXdrTVdrQ2deTVHfmmtvbmdmSP21WtkUxULbVjIUHBuCYI&#10;EAJ0YV+zqEAp7OWmNjYVvmJtbs03teObOlobOxjr2+vqO+rruhornzCUv2VudDOq5hpUc02a+brm&#10;ME3jDqsxnedv83yBybi5+e7bfGMbKrXR1OO7PdM4/3AuMEsiT8WirjBds1FSrEOa4hR46Cnv8Qeu&#10;TFdb3qYbEGoMN8OGF8DRflOT/0JakO43T4T6G8J0ZyqpRf3IbdXAgMNjO/mtezHk9L6LpaRv0E9q&#10;S9TpMYJPjYr+1xht/kfzJL6RdJPUCSGFPRILpmEei2/s64uja3Cm8E1SUBPCH+gA43RXmrW9Aw8S&#10;0j238pz8MnJhQunYqmACuADmYMDeD0b/VRFuAzd575YI6QjvrITLC4j0VfDTUysfURwT+Uay1Dts&#10;YqwyQ6LM4KYde3tBeGZ5LUG8Wag/qhJ6/VXoP9UxI3zsc3pDnI55RYUzsGEP69xgl1QSiZgEiphR&#10;2fjGnKPiaQecgK9p3Ix0aWCCkzKek8V2CD79Q2bdMmJzoKBgpL8W6f+IMHTGkBBx0k/3XOH8otv6&#10;HY+53YRaoZ4TtSLUk7mWL116JXh45jvfFPYbVvjayPxew3N6zzrnpuJrDLwqqmr/pKRPxl14Y3je&#10;a18X9Pjmau9RWe/MTndv4sssZHOA0uFq1B1V8fzYnxOkvoe7z5178uJIneoVm6r1fSr05whZc2bd&#10;MycKf+wgX4mYXmRbSEH6LETSEqFjgp0MZ3lSO895nke8KizfW1XtrTWcpaq7pnSOzXwT4alwz5L1&#10;fZfnC0mzmFywmWMNqq0m7XKLYZlFv9yuW25rnqmt+La+7GN1zZvq2jc0NW8Ya1+31L1sb+zAaM6v&#10;ZA2DpAQNeHW1NT5uqO2hq35TU/2urvZddeU7TbcHmWu8rPoFZn2YUb/SqFtn0qw3q/fw1gwCNZ7P&#10;5/k8ni9mtahj6RCrTMa9zVWf8s3t6CdMph7f75rK+YUTwEmAbgTxqSIskJYslseLleltFQc+WTAi&#10;48YXZtPzuA3hxsAxYXvaHoLWEaiBPsMr+utXiGIzZ0KzyKzuerPxc489o9v7rnoxJOrgxTukn1Au&#10;ppykaPQiQF+zzR6acFviE8mirJOx+j1GWvFouICkfktiK5mK0jewQJ0QQMt0FkjXpOkhI+v1xDMr&#10;zsouWxcjURJzh7W0bQHpgCx/C6T79Wbuy+9EMGdbjMVOsV7tgmv8iru8W0Z1m+Bozv+UGMMySWxG&#10;NtYe4aYd7jv/eGpFI8oPOGPzYaGk9Jb+0xtB2AGmu9yvn0Kbqfqp0gFzAh6ya4CApN5pfGfeCc79&#10;mCQwEYukwGmaLJLHEeK2D4qanFm/nA1BEPlks3nh8/ofxfv7itDvwaC+ZqeCAOl8o1z9Thy/iZBF&#10;R2WhiaFdmnlDXtM5We6Pg3P7jSroP+xKz2GXevicHZNZk5xVn+SWPWrMuQEj814bWvjq14U9vr7U&#10;e8rZISk1URq+EWtBsfZNQpet4/nJu5Nb+x54fsbsXenDVKp+DzEi8VCid00rGdvZbwUnO4teUZEo&#10;DYwnvIN7TvBbEdgp0yXKpNa+67/eMuNs9Q92bVdbHWeveb7x2kSrKYHnG4h1MBWFirH+jwmOEWjr&#10;WUINIitG3lpu0aXp1DuMhuVGY5hJv9yiW2SqmaK7O8BY9byp9hlTDclzhrrnDY3PmBqf1Nc+pS17&#10;TV/xlUXlbzYsN+nXWYxrzPp1etUJq6GQt9fZMOBjYj9OQtVGYsIigrzJajfAb4wmTnV612LZ0VT9&#10;maGuC5Esm23AlD0enOdBLM2DRVRTRMoETpkoCkqmBixWZrl6b1sUPbVR3ZfXuDrAFwLYgsV9nz37&#10;gMKCVLCshDCQAmcCGzCxaLqV1H/z49bRrX1X9g6NTbnTTArGqhENgTEKpmQsZ3pYejXZa/Q4iMJI&#10;FEn0RBhGZ3GylL5L4ipbOlxqhnQR+g4uhZF8/mKjurvPds4z/NnlOUqyXh1DEL827/vB5V6z/68K&#10;w4f7kI4NmDBOB0HmTgK7JWX8d1n17WfFcgFEdWMlQUnUUUkR/p3BeUS8Of9I2p16pp7UGvEXVcq8&#10;Q0L9orqEo4R0OE3Y6FTUO9WelboMalZGOyxbep9+t6nfjGPc9GNC1gEuMMUpOEMsTxQFnO4YfGpq&#10;Zt1SFjfH5rJZwjDees9P939IWCbO6/yyMv7Lg1elshhX/4ifLzeoUXe02RAzB6SjVmkgQzVDHeOf&#10;PXFk9utDC14Zntfjh/SvDl7dfaJm1+D0niMI+668OqKw9/Arb4zN+Wh50cwmvsaCGm2pY9aFUMte&#10;EJnXMeDo48r5SyOGNmg+tj54lMlDicE59drQboq1nPy8SI4Z1FjHQ45VxFgGNOq3MiFYIDHiMeXy&#10;LekTefOT9EVr3SOm6nG8NZLnq23wYrCqEJoP01ChP6RNUDzW2GiXelqifjd4/hp7LbaZz1gMEVbj&#10;IavpAJODeDXvs5r3WIz7zbrjVmMSb7/M89eZ0LfIGm3EZFDGeQShH2JNGH01/bXACQC/Co7jFu5Y&#10;LNubKkdqKl+3NL7QYPh00g5vzuuQKDBHFJgNw4flBQKyUxtWZjp7b9idPY03vsgcmgKhEwHpHjJy&#10;GMKM1vuQjt7ey2hCSPdEUf3okWtHOvmsen916i1SKlQU1RrboRtHETAOSy1tWXaV2OcEQzridEmc&#10;HEm3EKDqe+rNhRHMT8e+h6/yVjvmJ1JVUMO60Kh+wfsXQrrua87PJtVjaz/9DukAJX83pCNhtySA&#10;HXCj2LIIWQDsi4jWsRiUxXf5ydkNbYMiuYBoRNtgvilWFMIKJNMPvzHveHo5RmNZxYDEkR3qIHio&#10;Y6GKabPBemWNSKhBts/Ooz/UdonNJZQ0vTvrsMj9GLN0qJUgjZSELCD/uPbBp3/KaFhaCjaHLExY&#10;FtomzH/4PyfE5sD2b/DL7vCjIu+0Dk5w8Y2YefpWtWDIo4qE2qOOlXRMq+UbivTnArN/mHjm/bHZ&#10;b3unj82oSzxZt31o7quj83uOOd9vzJl3fsr6ellRyFXjBaKBaM+CTqKZAhbo/4m8pqeCotv5hSoP&#10;ja7Ufm1Rd/xVf/5EMbqkXhvU2X8hpzgjkmVI5VlSRbZYkUn8DhqFdsOylgcncUFZnMeueRGTePuz&#10;9EVzbRdd9Qib9TjPVzhy5kCIRjHnEBgFCVWQ1WwFs6B30EIqGaEi1ie10caICKtA9gU6oSXzjnAJ&#10;fIyawVl00Eg/hO/An8lQzPEl9iGsVNwD/bwVCU9Jx9mkE3y3xGxcq6meaGkarWv+MqXg838s8ZAQ&#10;EaAiE4grqJhsQR/iAqCx2c5+6/dmf8vrHwfGYQDBAXYET7+Lwf5jYaAmmL33DrJBCQy8mLTPXqmd&#10;+OmSEWLP1Z9vSGNKScWB+YnBV+xTJ0KFJPPbHnCiSOR9AipGMKfEPDASSVAK5xNFSFfL6oBOFcgt&#10;KoYqk61Gcp6QzucXziO858YLi4h23CCq8RtNhPtfePu3QDq6k98EoLQgHe4cUcQsv1Mo3TCLKw4r&#10;46cRswuO4eDETEI2isA0IROPyPPY2zMPJpY0kWVBlUMNQRBswnu2UXsj65VVGj6n/2hNOM7OoL3U&#10;W829ZhwVeYVjURVFskSRIFUmSalv9I3rEBQ3LbMh7C4fWsJGdoptYS0rztxzEPwfE9bpLbnF/5BU&#10;23lOqtT75JT9V26brKR8aI7ULhnqQQ+RQIL6UlOlqeyMOjEwfuqGnIU6e+PJip1fp74y7mw/r6zB&#10;ysSf0utiq61lOtgl2EzUCWNchzYLWwGAv2Wy95gX28ZnxQ/bx5doxpjVXe+pyp8mxCwMzhkln74Y&#10;HCyVncI8AXmaBN1VBiJLgHcsTlUIrAvM4Tz2LDz1HW9+gm9yMde83Fwx0mY9yvM1VH4WN27EEBZq&#10;A8XAZBmbCermeAuUYgt+O3pUvAgNCiegXVH5hSEwHEBt4iPAmmMXpzs+Zd9iF2ZHaSNkIJTDyfQA&#10;iNDhBwCFdJI939IcZKr5xto0plnttjJi1LP+MrGMrL8MzACDelADTmHDzVTSbCfvtXtzvuUN3Qjg&#10;mE+NoRVGJB6a0zm+KyAdwSVVOAnBXKMz3yTRaV88Wzv1nXmjRW7rB61LIyOfbShuS+ASlQKlvK2z&#10;/LD7gtg/kswmCZnbwhOhO5cncL6xryw4laXW5av1lyC6fJWmzoy1EUmoPnOb1C/6buPcj/bedIGM&#10;kkXFBHO/mQ5xD+kYv/uvi30RBh9+RTpBEGvC8vIuLLYsLMYi2UCSIqDK8ju8R3Z95+Bozu8UIk6U&#10;yVKsp54qDUh28jjRZ+aJ0zcR+soajWNSLO1Qc2GC6iWkY12n0FrYIWzsb3yB6q2gQ2KfcEzzQtpF&#10;JCmRKOI5n+iOIbFTshoWl/KhN7Bw10KwZTbWU4wVvP8etfkQwjyMBHMY9l56k+pU89jCbJHXybfm&#10;hl9R61A7hFCs40UvTO/plcwGHKB2Zqgw36yzllFfm1Ud65/67eycaWn14TXm2zpeTZposhuqjXcb&#10;bQ1GxnOAkoQOUGe+ymbvvSBW4rHi65Ujb+p/NGr+GqTTS67WDpywM6R9wCanwDhoO0YkYMS12K1M&#10;qYB0ZzivPUtiJvHmZ/iabrbaTzQ1P9ish3m+Fi1CMJXgoYNqkmAOHI6wnhLKS6yLEIjYFtqUkI0a&#10;Jcap+D7t099fL0FvcAwv7NKggsz6EK7INlxB+C32hkBR4HDsOK7AdqzmDH3FKHtlL0P5gDqtz4zD&#10;kzt7zhDLqd2yRbiDkG1FjORUqSIy0oPj2/nO33fmG97SheqHre9FwuJgmMn5sMKQTmrHyDLsX7wl&#10;pGtgSKd7+Uyt15uzxovdNgxe3zLDH+rnKJBQCnq5Uq/5ZHmsOCCGjCdGWFK4YCIvmNUvDsxsJT/9&#10;ouJoT8WBVxT7Xpbv6T591bFzhXQBugpd81yT5iXZTs49vN+WCyswMGhdesPGptAzEAHS0evfDekY&#10;EN+HdHSc7nlhMe6c5a8UTrAvKQJMryjl3bNq2wViuhjLtJgoUaZgKFaeLvY48fqMw5HF8KpjY02R&#10;/jPuD6Sj6uWoplhkDm+mNgpbQziXT7jS0DfwmMg7AtOGCD4RN8fyO/tFd5oJ3xxRyoW3+AU3MXE1&#10;tMTG4rBZhbK0f5gL8X9N0IFQtZbwQfn2Z5fncp4nuvvvutikQaUJGgmddGxwCqC2SPtNZJxaeL2V&#10;NxC01dmrm+0NFjJX8RHYSbXl5uIcRXjZLrjq2DXYZXClKqu9V+gpsdeywcvHlGinGtUPmInzoaXJ&#10;9OGOKzMe9/dxwjKJqcxQFQKUGKEjwRhfMlJpeuxbFjOZt7zKV/aw103Q1U2zW/cg0AS3THfPUIih&#10;PQlhGOqA2gwVFEKNCVDEqotBFm+2CoxPaHxoXfQVIiMC6LccZzUJnMT3BcuUYZ3QVvELdC0zvcFY&#10;BB2kj+gQ/aUv0lveZjHFae6+bq9pba59tMb0nSL8p/beQeLABFEwmaspCC4B5BF8JEuUp1vLdw9Y&#10;HJhY/CVvbGvXcGYN8lwB7xDxJ+IbhTiYhxuUYBHOLIaGIR0CoXEdTq/rnlvr++asb0Ue67/aIGTi&#10;pM1RF46CoLR8cmn1U16/SAORy0SKHG3oe8R0w1iTN4cIuMQ/Xup/ShJwmguIkUzesf2sMBsMxuzZ&#10;Js2Lst3E6fpsurC8lEgQW73hHmn6+yIdu0MSB9JBBPrJGCgEy8wTArI4sJXl/PSsmg7BUZxfDGYH&#10;o29ORe7rgHip1/E+wcdiChqoZlGvwDTQfqpYQThEy2GP+lKBo+Bt1KW6/rJ9ZLRyM5D3groXzIII&#10;TiHq2GHG6ek59cvu8osRAGxZcMNCMAfrtcXYpn2yZ//PIR1zNVIpqInwi27zPTZe4rxOdvffc76J&#10;5adzNEn8u91cXG4otvJa1saIt5A+k8LRvomOoKLpXOgxcRqdga86WbtlQupHiy/JsXgYTDvUO+xg&#10;u63GYus9P0riEfbN6vHXdYR0D5G16SGkSWQwv3sg3+0J34nOQUcZfYMdh/x0ApVzZB4mjcrmvPcF&#10;n/DVaz621rxurv5cV/2VRTeP58uEQgno4vgj9JHAHcEqQOUIMIfSswP0OZXYcu9jfAEtkGwKAjC6&#10;Ai4Lof+C9wlazwZbWa2jrdKZwmdwz7FzGLqyb9ms8NLRyVZLlKGuJ0xRVdt66zhZ+PftfeViMnYI&#10;0IOJymFZRYw7B2Y5KU67es2Xxcwr0w3HhAqicmopC/eDkw7jEo2OoYmHEPj4COaQfBhR3OCGmDdi&#10;b+KMhhdzqz0HzJrAea37YmOyg9P9WnAIvRDJj71T3dV9q0hxmvnBM8SI/kFaIAfSAezSMR4YnMmF&#10;ZHFuR7fm3BAuRTWS06R5XraL8zjee+OFZZjhb1tUjPkGaNsMRJhu/n2QriWS+QGQjmgT4UkoQR67&#10;+eV3AXZEtpD1hBAJuQASJdQrKNKkHsf6Kw8cv1wrNCOqVdI1NBcmHL1Qe7HZjdQi6T01qajcql7y&#10;Q1ilCblkqZ9PI4oI3xwZrbPjJ5+pW4ZUf8SQTSRgm4zNLWdTWcPY/S1EohjHff9fEYTFIKbcvrSY&#10;X1HB99p6iXMnTreH7AKqrPu3/Xmbl16QnamL0/CNpJNWZFGkaiUlNkIzmdbDCrPrNHxpdM2W77M/&#10;GJzTY/4Vb8TTMWUFYwFemKqtln7zIl08lg1ZM65Y/8A5hx9KoIQSnf7tQ/luz8p+cAo+xkgcIR0z&#10;kYBuJNQ30ispUoZIcXjg0h8zigabdO/rqp401TylrhxlsxdSu0HbQasRUA79ogWcio0/0KYRZl8T&#10;nP2uwlBo5pcE/8KEdHg5zWYgF0ALbRKf/v5bjPZRe8SGX79vY3M98dP0n26DuLPNGq2r7Wep4axN&#10;beqs4wKO/tDeRyaZESUkMmArSAhryJ5xCozv6OW/PMOv0TrIxqZt2VROvw8Vpkq7/+2/FjaUwcYf&#10;QOsI49hsEBa2oiake+5stdtbcyZw3hs+WZeIXKy0UXmEysQOmgIhYMyd6i5uP4vksfQgxFgCnJ4I&#10;wVyKVEFdEQZSJLCrhEDIdM7tyC8sl4nQogjpnpPt4TxO9N4gcDpSQzAm4BoDkaUOpCPFpNffN/6/&#10;pTC8u45JpaE37QuIP1Gh2AAFmefTsqs7z4wh+5LMWBGQLgVZPJWpIq9DfZWHInKrWT+JCqaWxxqY&#10;nWMcg+oKlonWzu/OruwdcFjqfYwLIbxsSdCqSOZ8Y7sEn5qWWbusHDQSiZuJIdPdFLMeg6UnwaT9&#10;YoDF/53adAjB3MJrNqpEKheVhdrKa5sucu7HuweA0/2qglA4+8GS9cMTXp+eNWzXjXUV/E0zj04C&#10;nQg1OTL/wdwsBl53iy/YW73uu+xPv7nY9/Pz3ecWeBp5LatzUmF6IXw0VVitfeZGOXss/2LVuGKT&#10;m+HBcw4/uJAeNon1hncOXZryjPdEl8CTTG2Y4xWZHTNIEIUvgF1wpiT45JPeY7anf2MwD7TUtbE3&#10;tlZV/sNmuyAUn2ko3Tx0lHAIqEd4VN9cGra6wtOrdMHsmuQEOlF15lzp8jVVS1ZVLl5Rtn4LX0PG&#10;L/pRICSrKMImIwxbAnwAJ2Gf7mZ5/pqfy8LWVy9ZdWvhUm0+M81UzcWH919fvqpy2brasPV1S9fc&#10;XrysNj2droTfBj+EnuP75izV3RHm2idtqi5lxh+nH1K6ei8QB8XAoROUTKQVieMxYf6sSHaqi5fX&#10;qpQpzeZPGNIRKsHkZBWFiWgYkXgobx3CU8hQFUKIiR6KrFpmwAIBOY32hYz6wP7z3LipawatiWvx&#10;0zEtRI1QbaDPoOOxpbWPeu6QYCWzNEzqANKlsHX1ME2CnhcW0AlMFIVgHQ/p9IN7zjGkYy0pq1n7&#10;rOIA9c19N15ccYfaMEurQULNmxG6sGJMwPo/h3S0QzYWZtDTazHiwMKQz45fXsZPz67rFBLDeUc4&#10;BSeJ5QmYTAInbKLE41DPgPD9WbVkONCGNkb9qN3MUatjVgRCP/eklfaQHaYvY63JoGQx3ATUHyZx&#10;WDQ3bnpW/epS1BpSkGOCLt0Kv6iIxf6xJOnLi20ktPObqWD/RwQklOxWlnyY+P9rmy9xnideDoCf&#10;Dv0AE2pVVHX7bqwalt5n5MV+o7PfX3w16Oj1fTq+mWgy8TtWszYjb7ygylp0TTk255NhF94dmv/m&#10;4Au95uX76HkNrkLtGm2bendbhdXef36UePrKf6zyONtMNuMTv9eiP0NsKpHJ3D+2cOIbwZNayY5x&#10;RHDIpiMIANhlSBQti/yTZRSSLQ469YjXT+tTJ2pNn/LNrcgcM9QNtNvPUdFoI1QCnDMFZZVhszbq&#10;CwPnXWrTtY5zucFxV4eOtFVU1y9Zfcu5Uw3nUsm1KnDpeDsghCx7OO6oWwXWWS12k4ksfTRBx7Xq&#10;43IjOjx/TdK5lnO9xknPDhrVmH+dr288/dGHOZJWVVy7Oq5dPdcuj5PcCJ7N7uSesCsaL2sqAnjT&#10;QF79RMbdH/+xdr6z3zaRIgG5W6jDBq1jmqDMdAqM6+blsTbpO63lUzjX2MgpvTKkk9jV4oeOMrl/&#10;QgUxO2a94grgdKJGba/dhTNfDAlu47Fp2p4zv3JUVB9tpHvAa0K6uNKaxz13knHNMA6pitj8JzZX&#10;D96GJLEyARSGeLdvTO/5iSmljETbMds/U6N7Pugo536y59rzK4jTgQ2BAd1DOiIigr31d0G6X/EB&#10;d9Ui9w46BBjNjC28ZUOxC4tsQJtr/Kq7xOxqYcZ6nZBgvfwksSIBa5sQRfOO6hkQsS+xzCAoLamb&#10;jZAO9cyrbPympDs9/A47uYdDAQKJx9E300UByZzfqY4zo6efqQ8rFVKQ20OxTivdByBWCCthXjmq&#10;XEwqFoDv/xzSoVmwolEZV97he22+zHkcf9V/x+UmNQEYgR3jDrSZT5ZunXTm/VFX+gy73Gd49lvf&#10;pXy55ursjKbTRoy0gv9daMhQnPtxTPp7o8+9ydbN6T8q6+0l54P1mA3G6p2ZXHS1WjvvHl7YxW/X&#10;00GLFsVP1eleuk9//hwhNbZpObPukbvV78v2T3b23QETVRhcgkNXWPUVAu0KzJEo4x/xdF+XOllr&#10;/tLe6GqtdDbWDLbbL6HogCkgC3ulotrJBrXHpua+8FpJ+24al/amVp0vPvbCze177as2Gjs9YXfu&#10;yDt1MLp2Pt/5iYvzQnktjHfUIcZyqMdFtApcfIAre3N8+rnHX9C0fYR3bse7drro1LZmzmL+xu2z&#10;n35e5dqJd6JLdeSlnRq4jtVzFgr3Qn010l/zZAfX2xqP6SvHmuuf4Y1Pb0wd004WJlLESKjDViYi&#10;UAOOyDQUWZHuojj96PRxG5O/Mtjex2gpI3HI+6QmUkbmpxMLOnlQPx2qV3DwObASqEdvWRYp5G6q&#10;VL09auO09p6res48urdAhfbB7p5VBG3UDDBUTQiIrE1uO5wxw5/ZpwzpAHNAumQseIRknFSQTPGU&#10;I/LIwgZqRDDN+GaeP3xL/UTAIc4j8rUNl5ifjvTUkUQDSMdMrr8z0jmyfrBcAI5PmTCksy1ha+6Q&#10;1UXqSYUSRg7pW2RfTs2u7zjjNOcXI8GUrUSJIkWEqkuVeh3v4Xtoe/JtA+CNKoqQjmrKwq89feMV&#10;vyNir5Ms+AjmqlSeLJGncn7xnWcmTs1uRJAO8wiCr7UkJ4C3jlD2upCLiRgmjv9fRTqhdKwbWX6H&#10;77nhAiHdywG7L6mw3quAdKSSdru+wnR5cZ7HiDP9huW/NrKw7/CLfYfl9PfNmZBwN8rEa6y8Zuet&#10;lUMy+4661H/c5f5jrrw2Lre//5kJ59TpBl7P3EqIvKW/xP40PH+qxvBSyDHJtJ2j103RGfpDW+7T&#10;onty7yBTpIfwl9N3WfCEyG54dlfWDy7e6xhlSMQrqQ0xO1Ih4S0iTnKkioRHPH1Xp3ioLYPtTe0N&#10;ZY/oKifx9iLWXmgTdBSmKxRNqykZNaGo/SMX33rfuHSF/pV+ya5droQu41duUHV9sr79Y6quzzR0&#10;fiK/XZe09z/maxqI+ELB6T+GGojVkmXB0M9mU8UlZT/zXOVjj6m6davp1KWy4yM3X+qli4rLHvvt&#10;zW5P6zo8quv4aHPXZwsfefHmsnXsGnQFE6tPrdV0pbYoQF/V11JNPfcz86Incl4E6FlEgiSBSSKE&#10;DRNpJQVIIqRz9j8xcOnUpBufmfSvYAyhJYDOgXR0hDnvfleN/0yE6nWYq3QEDjugHr1FMis1d7dp&#10;4Otz/UTTDny8OOIWG4xvqUKhNoF0VB1UjPjSusfddrpgSUDi1/chHZ4UIR1bxDIwXazIdJl8YFVK&#10;Hvs+mmSVze5/PK+j9wFXZeIX4ZVLbzFvDOCDaSvTR7JeYc+Shv59kO5XiHDcmAPphI+YkDIuKbaG&#10;XUd+p9BrVpSIAAev9oXFbISgnJ+c09xuVhznFy1myxAjOgdEPlHie7yn94HN0dcE9xPXZLGtiSl6&#10;3veos/cJaVA81i0mdFQkOQUS0iV0mJnolqNCeHARfiMU0X24g4XXsI/oOXYEPyykA2FQ+HeRFvD6&#10;Y2H9Htn/C1gpiL2+uv4CWa9Pyo7uK9apWbNkUcP0arbxmt1XVo1NfG9EQZ+hhT2HFPYaUfDGiLT3&#10;V+TNaubLMsuiPVNGD7nUd0RRvxF5vUdd7jU+7e3F2UHNfK2J1+ICdDEQErRywtBCg7GX8iA39cDI&#10;dT463QDBjQ0VIrXRQosQy4rsGkQWxMJkcrZwwcOAneCHMnc7kPtta6918NMhykRAOmHpHKgQ5lcq&#10;s5yUp7t6KZckyhrNg3l1Z5v+E031DN52G2pFd0/3j1ECDKCiOpqb89/84Opjz2gP7eU1TbVr1u7r&#10;+MjlpSv5FeurujxZ98kg86ET+kPhGS++euHDL/irtzA6za7C6gGzWQmw2Ngp35SYdeLxZ/PHjjGf&#10;zbkZFFzw2FOX23RURcVpb5Zpjhy/9PxLJX0HmHcd1p65YiivZZVI4CAMdNRZLXH1d7+11D3HN1Ax&#10;n54f8yPnc4DxU0I6+LYYXmRiHJbMFO99smNezboB9uZ2zFxtsVVRt8zXdr81+keCr/+KlS3HBbCj&#10;i6hF5U2fvLEwhHM7+umyyCrWXzJOzGoTpYD1SnvUxtbn1nX03IvkQEh5T70OVn1ly+UQFU1EHhrQ&#10;0ix6UtIpe5YkXaGvCZe6YzK/szhS7Hn0+SVpikLb/BJ+/i1+LqHGNetSArgi6Cl0FozEsVjVXyK/&#10;06l/Lb/9ItBDkPuPC2AH17+NgDuUfRHIwzCRduZd5+eU8IvKeLczTe1CYjhlvDAaKw5OEAenimWp&#10;rTyjX/YNXxtJXNrGrT9yud+0X5w9I0Uh6SJlHEfC0mqKZAmtZDE+Z1Q7b+r3FtzdW1C+p7BiZ0HF&#10;nnyS8t0F5TvpbX7V7vyqPfllewtK9+RX7s6v3FVQsauAXqvwml/xX5aCuw8oe/Lv7rtSsa+wZlt+&#10;1c6C6t3Xmn46ea1b4Il2Xoe+3XG21oy2SMpJYGezWc28vsp4c8Wl4HGZ7w273O+bq72/Luw79Pwb&#10;nnnD0yxHj5VsHh//4bCCvkMKXh2Z13vsmbdCcicX6s7rkGydGB8bcBQsQHj0+CKtobd8Lzdl/+hf&#10;ZqlNnwueI1IVexNWqLLrmAoJUCXoIUM6duQBtVGMlJa0Y+62J2uMq9daDEFCf4jZpcHDjbxbyYzy&#10;gEdIAmPb+y6fun/W9fohNnUHW/Nb2ip/m+4MjwhBsjYFfGHUjLYm9dX+7xX36MNXERSaGy6eS/Pw&#10;roiJt4etvdXlyVujJ9hu3raW3Y3u/1bu8z2M67dCqWmDt44uRF0HgSZDOgvfkJi784nuOX4yqh1z&#10;U3PF95PJgNUkZtDpppLbUa/1PvfhQP4yYmVpY79OL3Q5kgqb7Uhj7Uh91aPoJ6xPh57+kfPezynP&#10;SBWJYgAHMdZM2OYEFkHZnOeu0JgpvP1FwdikHoUhlNCLCDVGFfswHYnAu/FEMNcCF2kmQkcGrJNd&#10;0/FW48h+C+dw0w4NXHiEkA4gz6ANf9lbYe+Ozjx2e46z7xHgcnAGhlAw+xUjrVJlclt5TGvfYy5E&#10;W/xixN7HnSauXhaXiy+yL98ymrrPPM55HHlzWdzPd/gtV+t/vlqxo7h8b0HZ/ryyfXlVe/KqSW13&#10;FtzdfrVsR2E5lPR3mvKnyP9Qq38u7B7u3Yawf+/IfW8JZ/YUlBHC4FuEPHlVdGQHleJq2c7C8u0F&#10;9Hp3d17Zzhsa2blmZ2UUFrSZQc04XgwQyxIpsgjs3pz+y6aD57g1BwrecNvb2vcU6zFS4dJDUuNU&#10;iSyxc8DJ9edq7pRdr8qPqrgaUVkUU1EYV1kQV3n1dMXV6LtFMXeKE8qKEiqvRlcVksRVFsZXXI2r&#10;uBpb+XeR05BCtn//6+/eFsZWFcRU50dWFkRVFtPbyLKr8bmldwYtPdBq6q7XZhyrNJgYOqFd2mwW&#10;i91o5nU1tjurzs+dkDnw64u9B13p8U1BzyG5PTdUBB++s3Z0wtujC/oOz3t5dHafoJyfLhhSTbza&#10;wmsazOX1hioh9owuR0JIV6A19FTsFbkd/GTtzOLG4TrNI1Ysa0CghjUWHDSBKU+LapESPgzvwHcx&#10;AZM3P7o/e5Szx2KEawUTZcBUMKkiSUrEh9pHYCpbJzCFGL1zQETvOUtOFQznjR0MNa6a8g/U5Usx&#10;8d6uZ9YSM1xRCJ5vaL755vtXX+llq6lg71mYkp3XLVp169Fnbo4ZY7maZy0vvzhizJWOXe78RPgC&#10;gCNbzY5/xGesCFcndbXzTRmXdzz+cravEjjI8zXe8jxxW11MEu0b84uievfPIaQ7d47ZeUzDBUXH&#10;DRHSHWqsHaOrfImvc+EtzyyIJaTbRRQVU3pBWlMZ0mWydYII6fbPi/qJtz6FHkVImefIX9JCyn6t&#10;6gcXMd/owjc5O3x2dAW12NjcRq157fjF0a/OWdzK/cjIsOONjmpj+MRe6K1QkQW1qqf893LyWCwK&#10;TlYYFtiju83iFFkdA1P8Im/9tDn+iwWY4/nunINvea/ckwakw4Pg+bsGc/eZJ6Vu+4YsPnKhrPp2&#10;cebdwpjywujKwlNVBbFVhfHVBbHVhafoLdQTetqiBX+ykLrdp1m/VbHfvz6YVFw9fbc4uryIyhJf&#10;nZ9UnZ9QUUiYE19aHH+3KK6q4FRtQUxVQdyNipK1l6o6y4+KAgi7MskkFQcnoZNTJLb2iXrDbfva&#10;Qxe5ehO/KuL6Sz7HnL2jmQlDeEfNPUUqT2zje6K//OdT6cn62/G2gh385c385Z/5S7/g9fIW/vJW&#10;65Vdlrzd7OAW/hK9brNf2W6/so2dQKfRzt9ALm3//ev/PIib32K/tInP+5m/sslyeWd56cWxi7e2&#10;mr6re/DJu/chHbUuMjdYOhNDvb3ql4IVwRcmu50fPCbzrSGJfTbfnne6fP+U+EGjM978Lvu9Oeen&#10;FBiy9cg7ZLbw6sTb4UdyttNliMUIqkrXLTdbvQ7luvqHP6P0WRE1oMn0ukXrCn7RIATcCzzut+pH&#10;sPUwpMPxdW372MIhL80LkciOYA6NIgcr+WM+TSJWrRSQDisfYYCyjduKAzmjeFsXayNnrOnedGcq&#10;byd61UxVQNgCYYrK1zdd7/9u0Uuv2SrLLXU1zTkXms4V6KoaDUvX3Ory+M1Ro8xFhXyzxrJ2c1H7&#10;zjdGjiTLlwUcku3rQCq22e0abcOOg8kdn84fNt5YguUR7k73LeTamHbs541mQ37hyd59znz8MX/+&#10;LKbZ4hsOAdDx1VbrkcaKSZbaT2x1L5lM78w+5cWQjtCNwIIJI7Ac8ipmEadbEPktb3mKh2dAhEEJ&#10;BMG1WKCOCn/I6qUnhVmuTg6ko4NqzqTuUqn5auqGD9p6zHl2xqmIaxo4Jlvunb0wK5xtF2tVHX0P&#10;cAoyvrIQ6qhMRPKVwExRQEYX/8jcZn2T3V5ltZUyqbRamxFM6GiRpSbzi7NOOk3dMTZ0e+mtfEv+&#10;IdJN/srWlra9nb/4C1o4XuntDtJThxb8FfKrTv1WxX73+sBiy9tmI0i5uIO/sAtyaSd/eYft8g77&#10;5R38xa1UKOPNlMj09D4BG9v6H5PKUyTyTKk8VQTDP9bFO/xl38Oro642WOwc1bjKwm+KvtbD76jI&#10;D3PuyISRBqU6KZOkgYnOvodfDdh4NDtbV3LaThV0kRBtC3/hZ/7CNv7CTvvFvbZLe/mLO1GJFzbR&#10;q+3SThJU5UUSquL/rlBdPJhcoorbZrn8i+XKDnv+Tn3+wRslF8Ys2uY0dffLs0/fIg7HGhXYBgRt&#10;lP6wWSVGFV+dWhuxOnfe8vNzkqqiy00lP+etmHfWe0teWImxUM9rzcw5U2W/ufSq3+aL8/W2Okyl&#10;YNYbc6jz55oMXeVH2ngoPXd+VWsbaVYjlyTzjovYgjhE8QjyWpTq3usDC6LD4EVyuq76alqE3NVv&#10;ETUITnEWag+/BplIiGYQY64l4QLxoBwXz3WHzo3jzZ3oNkx1L+lrf+T5WAI2Kr5A6cwC1tU3XOv7&#10;wfWX+/F37zTt3J7Z7Zm4Dk9fXrKRX7mxrFPXmyNHmYtv8Dqr9cCJqx26Xhv8DVUYKk7gZcLGdNVY&#10;XHitZ7+m9o/e4FoV+yroSNl0n0KulSZkLl9TaygsPNGnV9bAj/iLOXbeiG848EHYauzWw9qKaXzT&#10;BFPD4Pzb30zY7C7xPQSkcwxEUKEQUgPgUCS38l6z/NRo3oSAHhY3JxBkEDq4CzBLn60x9hCUmQWU&#10;sIdCF3EI1id7tEQ7Zciy0c6ey15bcLoCYy8Oe5sVmsqAOC8BrS82azvKj+GGg7PJuoKisvgHZ1li&#10;z5mxRWpi/79+XbgCHgPrMAqN/PNzYpynbJ24YP3dW7nmvL183lbr5Z8tl7ZDGdHCSSUZ9ADm6O3v&#10;1OTPkvsU6g/kd1/8p2K/tMN6aY/10m5284Q5hHfbAT5UirxdtoubLTdORmad6R2wjUBNpEyiGpPI&#10;k53kqU5k+/uc7Ol3aGPMVTUi6wjpWLPTW/mtyXd6BBx19jjBHASpWAEHkcexLn6H+so3RaRn6G9l&#10;2C8RphL9oV+lnT08wdxlkj38ZapK6kOo06B7oo8ItkmIBv53heD/weTSTqpTe94u6xXqLrbp8w/c&#10;vHVx5ILNkp92vjQ3/iYigwFXaF4gZMwRDm4ntFmiGRo1X6/i69R8o4HX3TFcL7Vc17ElEAnmsEiY&#10;tfrwnZ9HJ7/nkz0uo+oU8UHm8GKxd9TK6zVdfPe7eCydvEdWYfcxNLVnakMqx6zOFgbnIAsC6Xhg&#10;TgcFRsQDvUoa+SGLMvw7eCuckJYyG465kCQuBPadWJkulWcQ2MF3EZjTymvz4dxxvKEz39ihqbyH&#10;GkgXxZa+gLOSqoIpqI2vqb7Z/6MbL/bnS+/ot2wpa/PIVeeuN0LX8EtWVnTtemPUSNPVq7zObN8f&#10;XtK+650hI3gLqLHdam06e6Fi14Hbh8KNd8upBiwVlXenuhe371r8Us+a/YfoSJmH/1XO5e5PU+1l&#10;pcar+cf69MwkpLtwjn78PpRD7fP8bZt2mbnya2vdQK12zP7MEb2U37aSn2DzIqglUzNmSBeUJlak&#10;OfvveWf5/JjC8XZdF4b+hFCsnmnHgXRE6KQP5xwgmCOhqgZ0MiuYjqs5veqJImPop6uCuemre8w4&#10;XA2QBzDRnxZOTH+pOIjYP1BU3U52kp6ICGMRREKJZRM9iW/vEz4/pbQWNj/UFcVH26MnQK+w+5t5&#10;fkX67S6K8Ee9Nodu3d5ckmy+vNt++WeiQtR5t2gBGV67+SukmA5O9NfIfQr1x/K77/4TuUJn0s0T&#10;1NAOwQ4hDIO5y7+Y87arb8dFZcb3la1z9j7KPBWpoqB4cSCSLbm4H3vF99CWxJtawBttZjYbDDML&#10;7Vobvzfpdj+/cCePKJajEeRfpEhwCoxv5bm/T8C2iPRc281U60XCMuoZUGv2y9sh99ANVI4Am7oR&#10;to+Kfjim+qcK3QPrwR5MgHQA6G32i1uMl3ZV3jzjtWZHR4+93RTRO8/f0TBLE5wOqmq22k3CIvy0&#10;YRonlrgmwXI5RkIxnGjDf3xqMfHNhca0aalDR1x4Z0Tyh3uubSJ7Fk0XggiDgiZd9xlRrbx+Hrhi&#10;XkLJVKOqC+MIUl7tBP/RfYN6DtLR5MxIR4uy/aGQSaUSWZudmq1DV6b4dvb0kwadZuMPLHYB4QuY&#10;b8Qy1hE0JHGKbEK6I+e+541PW+ufUVd92Fg7nedj7HwlsdF7oI+X+tobfd699cqbfGm5ZuPmq65d&#10;rrR74vritfzSVWVdO90YN9JcnMc3NOgXLb3VusOdrx1IR1uhgn7b+egj3eoyMeZA1dSckXPgsSfP&#10;+3qzauHLvf0LJa0a/fztleWGwvxjfftm/WMgf+4CD2TAKfDyoauhuyjUV3xrqXxOX/Vos3nouvTv&#10;H/ea3EoRzYKiU6WYY0BIR3iXQUVr4z3f46BXufF7CxFnYain0YlFlgCbSFhVP2gvAmFUThAyXdkU&#10;Wvb1Zs6o7r45w/PlOYta+fwydGtGozCKg5tnWMeKSa9UhhKDedDyaFe/CA5p6TDMyqaCZRDSPeWz&#10;M72umcxeJPyzW7A4H3wf1N1QX4O5TWW8/b35eyXuuwbM2pmbk2ApPE4aaieL6go1ZsKFraSY9svU&#10;ke+yO/jdPd38E4Uxm/+hU/9KHgIZGLo5aOlmMswtV3aa8nYY7kQez0ruo9jo5L1XEpwgQmeWwIXE&#10;c0FxnE9ET//Du5Nu61kdQxPtNo51DfQQ0AKJYOzPqnhddriVZyQmRQenikMSiNZJA+OcPY687r/1&#10;ZFq27k4ms5Dp5wlxiWH+gpuA/UwG4C7bpT3gfXR/Aq2jj3Ayg+d7r797+7vXf/HRQ51wf7X+saAp&#10;oKuh4lzZbsvfp716Ij4ttv+MQ9KpBwctOlJlZ9FfaJloZ0RnjLy+3lxt4nWEbtA71Cn9J8rDchZh&#10;F3VKe/V82Ybi4HHZb4+48uaY1I8OlmxBjDG4EZ1F/82NFtv8jNsdvPe29whdcOwb3vwU1KZZalWL&#10;zY5YLeJxRD3EBFgs3SMJDK4HFTVsMbuqtdo0bE2izyMe/x95fwEYR9W9D8CzlqQOFHd5gSot7i/u&#10;1KhAsZY2jftKUkOqUFqgVOPeuCeNu1Tjqbu38exu1nfnO8+dTYHCyw++f+Hl/b7p7WZ2dnZ25txz&#10;nvuce88910uiygHSwaEjL6mUhSARj8DYK4i8stbRZ2tYnbtB+6Sx/WlL7+y+Dm+ezycKZwLSWTBT&#10;U7DTnq7Djzx18IGHbGfPG1vbji7wzrvm9v2rNvLf/HDihpH7Zk4zHT5gOXO+4Y3JRxyuOfLOdEEw&#10;tDWqFmXLBkffclt73Q68J8wsqwi//e46b3+0Fzx/xtuvReJkCAnldf36tgNZYx/d+fzr/M4mhnQC&#10;nRYwj9S3WXP2DVvnEFO3Q7f1jbU186/zXOCo3C5W1DKkY2vooQO6RhxYMsJTpUz4uNf2obFnMGPH&#10;UjaSQEjH4Im1KBiN/bn0/lgh4izELaI1YtcxG8fO/H6S2OXb2xclZJzTaXGvTH0gBezBnbIR5edb&#10;NbpRvuFOPjkg1EHF6FIgnqGoGuSXe5fLhupz7dTKIsGBlTQN/ZSEeWyGNZDuhM322JeJnHviM19t&#10;O3+o2toYa2uOszaR08fAjl6ZhsNmaQdmG8oM8z/YzuXX3/noN04gGLpsSn+s/J/3IOyAf4Sg3x9I&#10;EmkD6oVYmqLUp6rSasoeCfjB0T1OTNCGqCkWDK8qk3ikjFGmRtWeR1rJgQaFPDFOx7oKAHcwYBvJ&#10;MWPnuXGKDM4zVxRYLArKlyDIDg6wzD3pIUVYRnWl8XgB8/9JZAxu4TyDE1maoi1NcZbmSAxKENLR&#10;zf0XyxWS/T9KpA1foS9CJ2zNxP9DOw4Wv/xFDOe87bGliUdZonkE/ELLyM5sWr4nsyEufufWDtsp&#10;lrWJHFUduaVE7oCFdAaLbVXzvWEt331Y+cz0pvEzmid+VP7v1KNbTXwvzhCqAUt98mUXO0e6R3Ju&#10;YYoUF94ynldLLX0yq5azsGVSLRpmkz95VX+GdJDd9iCvBt87SG96c0PRRze4zJEqyVGqZt1z5UT7&#10;qX4RPIw+O9Z/r6waJI/8LHjm/hNvGDon2bo/0LUv4K0pNr6DHguhIXTzzBfje3sOPPbkwQdG82fh&#10;hF7Myo+6/q59X2/mV31/+oZbjs/6wLrvkOXo2arRjx0adkuHmx9vJBFC79rrdh3ZGrI/OlZ35jyC&#10;82yWztLS2FvvavBQ8ho9ve3w8m2VDOnPL6TLGpoObR/95J7n3+R3txAFYmhpxI0wqLNZm/SX3iLA&#10;svaKuqwvrqmdd62Pm0yZL1LWkWsiVZZhvAWRg9WEdCO9ghbFz+k2zjSrh/DkaaJLTsZeWcec0Nf2&#10;MxL9RwrcVdZFcDl+mGW7k/XzL08LDuBcov4VGLnPiFEt4DNQju6aNmrqkNaUjjcbTQ+qkqW+25Fk&#10;OKiIC6rEYJGicohP5qQfKlrUOIdpk8HGeBxkjwJrPcbbnlyZwbmlPvtlwoX9JXwL2WC0qTHcjL58&#10;Uma7IUCrwY/YiCL0/GqXX1jTHyhXfP0/FTit5IYHMw4YZWuOMjfFmI+WZFZVj1OEDPKIcwgoYK4J&#10;kjNLA8vFbpnjFRnJey7ZM56SsKgweXMkLBIhkyMJEMdIhsn1neNUaSLPFEJKUVC1WFUlUpTLAiuk&#10;7tsmBGxMq67pP17BRLaFjbqyjsOmCCthHEEGoPdXD/bfKhDQHyjAZUJnSBbKQfffHNxxoOCFpVGc&#10;a8rjyzOPYJ4qoROCv0hKet7Yy7evKV48L2vSshbP9QeWVvVndvEn+vkuEyYS23Ggn+/eum/17IoX&#10;ZzQ8Pq3toWmtE2ZVPB13bL2WIINMVuAl6Drga06dv91tk8w3/t2t/ntPv2rov9umdhA6gAjvzP3E&#10;yASks3tGl83sDxUyP7LGHrHB8GD+vpefXfmpRJ7KZlYSjxO6hErsSIcj9FrjoEwa6/duQfP7Bu0b&#10;pktjzZdeNvZ+w/PtzMToHz0hVMXW273/yaePDrv2qJsv397XEZOYPPzGtpXf8V9/f+m6mzWTpvPV&#10;e/rc5YdG3r5/wmPW/CLeQA/MFO3yRjhPErCau8tLU26+rXWuK9+nvRAZfvzuUcedbuovqqBT9K2H&#10;s8Y/WvfCy/zeBvsgDikq80OAdbbm/vPva04MsfUO7rW8tqbK+Vofd4kqj1MRWFSzlaHpAanBr5Ao&#10;i4e7Birj53YR0vWyRcSRlo6KZCC7HAM7Jq5fCPA/FwHjGNhh7oqAdLaeYTrNo4l1747/cqnMM+mR&#10;RaGH+5kjRU8PpAexQ9o+Zoi9Ntuq6lPXyHPIY8WcVqxnVIb1jOTlEt+8zQd7LrE56cxeMecYDgUU&#10;DI9PfkZxNz/6y+0yl7jXF23p3LedcMECpyTU0rzFghGJaAYZQDocbw6xIS7iV2ZytcoVZvU75Yov&#10;/k4hjG6hrwTzDVvI9dYcq0qv2jUxYIvMI14iL5AEkqdfy4LeKxxckx71i8tq6CRMIyUxIIaJVAuC&#10;J4VDJk4wOuaVYB++F9qK7EM9YxelibwyOaSoxhwLkapCElgmcU8YGxCcWVWuP1Zobqb7CKa2wtIc&#10;ZgX0Mr8a7jTD+Ms+7BWvv3nw8uvvfPRnTxDu5w8WfIUc2CgbqQWhXlNw54GC1z4Pky6In7A8r6LP&#10;poOykW0RKyF+Z+zjOwu6k+btevPtujHTdz/s2fTu0h3OMQc3nrIe1yO7CZmvut2233335LcaR09p&#10;mTB13/gprWNmlT9N3quOV5tI0YGIKFQVHUbT5xX7xZ6RN/q5fFc6vc/yirXXARH/PaAYIAv2AQpm&#10;YH8W6aiQNWpEes2gM9rHPNM8RL7xiMLHMCsjccACYZ9oHQIdpIr0e3znZLZ59BueN10abDl/p+a8&#10;O8+fh8vF4AW6Q1uf9tSMD44PHXnoujvP//ut4xOeqBx506FV3/Bfr1Vfc/O5ux64+MwrvUNvOuM0&#10;Ytdrr/KXLtnMSClOmkYmix5KuhqjOXSAkK7g7nsOjX7o3GtvH7l/1PkhN7aMuLOnGL14+v0HU8dP&#10;qH3xBX7PLnS10CH6LxS6hqVFe97L1PMY33N9l37yylLlcG8FspjAAIThV3q0YkJwsaJgpKfvkvQp&#10;vbY3rNSQaDhzn8iMJEvCGq8SDHP/qfiSn5COWDOLy2NIZ+ke2WNc4BUxf6jbsmsCMmL3n9EAn4BU&#10;dL/UYJIJmtDjRu/5drPlsWXZ9qThqmoZPO5iKaKdCeyKH15dPP3b7Mpz/V02G2EiORYCI2T2i7n9&#10;C2J2X+OVcpd//Dcpxer9eaT2NqIgLVv5po3M1xOQjmyTkI5KmLWZhX/92mqueP2dj37jBGbsf7Zc&#10;ccErXoWdxghrfRieqHkr4Z3hSEFGRcVo/1CpRzK1B+jQRPBvrUheLXHLmKhKLmjtgFyAdESYyd9H&#10;TmxqV0jQHNAPrpRRj75z1uHONFnN87kH+x5fmOzglcEpmBlQU0NIRyzRI2lswKbkul29x8vQtwVO&#10;x8JK6JXhnb2gAQm1NYde+fqbBy+//s5Hf/YEuoE/WHDD1O5FYUAZnA5dA737c1alFN7pFz3EPXpe&#10;TA2QjhQMjhsJjGRnuMAfUjR8NKP+kemND81qnDhj58Mf1T3vVTtz++ltJr5Tx59OOvzDJ7temtQy&#10;fnLb+EltD05puj+w8dN96kZ0sUDl7e20wFJSjnVxLtGDPQIX5vl1Wj+09Q0Dp2OeEewHeYEYxglv&#10;f2Vyv1fY6K1Ng5y6JuvoRXnOnFcE67oqsYMdmB15TEiChuULlNWOqqw7fecktLiqjU+Tc2drd9K3&#10;f8DzJ3HDzMzoL4zNYDPW1Dff/9D5oTeoJUN7na7ZNXTEwRWr+G/W9Q+7scPxmm7JMKNk2KEh11V+&#10;9DGv0cJ3AFbCe8BFLgOWzdZdXlV+x7/OD7mhmxt80fGa/UNuuLh0taWzh0Slb9ufMmZ8zXPP8bt2&#10;kfYymdlRDn8sR/rOLuENU/jumw6en7ogdtkQ7/UsP3Yd0Bydj+Sel3DKcs438+l1frnHXu4z3mFW&#10;S+ClCn2gfQP5S3qF5Eu/lN7vFiAdUJL44ED8IyLprj2qD/gg7Eup2/rr/FKbWIyI8KT02BYkD7Ka&#10;0W0BaV6wEinL4fwLqSII6aSKKhA61p8gCSzlPAtkbtkPfFE68Yust9YVFJ5kY4kY/aa/FuJ0b67J&#10;cfws4nFVaO3Bw5rWPL6BoC2C30v0ZyPrXCI/kV7JaRXUG8OJV9rLb77+zke/cQIz9j9brrjgFa9s&#10;B3jSQk9EO8F9x/ISd9SOCdjo4J3CepZJgSvg6QfViNwznliYlre/DwgGbaIG1YyBQTItEAooDCEd&#10;tTZ0lGDOzBY6oNogcgclpFa3+Gjvw4tTZJ6pSFGnqmAKVI70WN4po+VbMqpriExamuP4hhC+nugl&#10;MTvyYcP/j8f4nY/o9Xc++lMnCGj7J0oEBqdIFeC6ogtSvT+76sChxxeGSZ0jXl2bZ1/2hsRGOobG&#10;2Kbh27ceXPlJ9Qvv7Z0wtWXslLYxk1pHvdcwwaX8rdxTEZes+1dU+r5f89x7+x+d1Dp2atO4mVWP&#10;bDu6kTXudAGTyWpCrxUzANq2H75wi1/cUK8fX1obUHnsPUR4sEmvDNfIAsUstg6d5eTPIlXGr6zu&#10;PxSyPZmtV2oVhmst93yZO4fzigTfYT7dANKhe05ESCcv4xTVMmXW7b6fJR3w0pifJvu3tktN3bOB&#10;dOxWoSIMpmjPfLGn8I1JDSNuPO10zYlh11fc+8CBsAjDpmByP4/cfNeJ2+49fd+4xjen6g8d4/XU&#10;uhJSEaMhzWIPLhgs7J3vrNqdM2rioTvuP3Xz3QfuH7/zpdd7KmvxgdmkO3Q49ulnSt55l29o5E1m&#10;ugj4IH2Eu+izqEv7zizQnHmA195c0vbu+EVLHPxS2dglkVYhmI5a/jIR4bh35qwo/zOmp/U6KXCf&#10;cArohkIwB6T7OXH+o4XBHDxfId6YZbgz3bilYvI9qkWDfCIfX5l7sJd5nwRvJDj2sBYbPQZGXgiq&#10;Co733bEkn5OXURsjDazkAoQ1zKg6SkRBZSI44Ls43wrOt5RzSfk4uASqh/YCvZu9PP/q90UO80Kf&#10;k3/TdGCv6UAexgYJ6epDWegrYRzxD4K5y91zsQiTIG2/bCb/6fV3PvqNE64wpT9Qfn3BK17ZDqhf&#10;Q7i5KUZ3vCizuuhffuulPslYLI1EpKC2uQIJND1Sxi1KLT5uX5qZsIteIWb8ISDDYdIyDn0G2Og4&#10;6S5JkLSIOVQ4F6EVxUe7H1+cKHXLFsurOAXm/yNngKrU0StpnF9IQvku9bFSUM2GYBKrtSnaioiT&#10;36Wmv/MRvf7OR3/qBGrN/kSh80kbSKxsBBaVEa49kN14sOnZgDWS+aEvfV9EJNfua1IB9SVV6z9v&#10;PrJyl//MHU9PaX1oStv4KW3j0B9X//Ds6pfKe3OjDmz5uO61qS0PTW186IPqZzcfXtlhO0tC1lnU&#10;amuHhTeQvaIimNWy/ppDgxaED/P8KrRuJs/fLLA5e5AXkE5KxaZxtJmG8uZhvHHoL4p+EOL7r7RD&#10;FGAc+vgcgJXGO1dkfSpyi+HIfsB3GByosBaiSIl86yJq0hTVUmXWHf5e8a3yPsOTtm6J6exIQzt5&#10;r2eYAtHtmmwYccYK07zZrN1/uGLarLoXX9s1ZWZHYqqVjuzYeebbdRfWrjv//Q/GwjLrhW4GaoRz&#10;jM6Cz2HsGQpIGoYL2nSnzh34ftPFNWvPr1rZk7fd2tNrMxqYmlpMnR27t2w+HBvNnz/NW4ykt/Q9&#10;UDusqN3ScTKw/+KTxnYH3jAicc+kQe4rxQqEzrEOR8ZYCcHJJOQ7OPfsuRE+essj6Ibrlti6weYg&#10;Iju0sUg6oT34RRHzhsG/lDYTfr/jQLcpfZFdh9UXxm35fy3K+FDm+v0w9+jE45fIGwDI4ZFBJRja&#10;YSCVZNHD828vT5B5pBGbEweQ0ypQbKoR5KejepEoyiRyehBiLlWcS+q0DfkwS6Y1BJ8VF9UPfV3m&#10;6BrxzqIVhw6UG1uT+L2hNiotUea2aHNLJHmsBBmY0dS4mYFdFIsx+KW9/Obr73z0GydcYU1/oPz6&#10;gle82nciCE90J8qTampG+/wwzDdFRvRcUSIWEpQG1XAe6Y8tSSg90cNoM+RswUomjO6jESVlw9p1&#10;dIBjThQdYoXRFUb5WJNLn7N2t/ps95MLUwa5JKImYBLgAvTq5JU21ndrWmW19lglCyQOtTZFWkGS&#10;f/VggL8rjvwNhY3d/KFCMiU9oFfidNT0hVsbww37Uo7tL/9g6eqhbmEPfJGXe6yLVBajN5APaSnt&#10;mgx8/0nTweX1vjPKn5m249HpzY9Obh37zoFRk/c+XNybfZjf790wY+rO8bMrn19/6PPjtv0mRPLY&#10;6k6VNnfVWXgdjB8mwK7J8/F7Dw79LFTiFeKf7npW/YRBe41VA47ADEkYeHU6135bycFx2W0vZe2b&#10;krlvambbtOzWqfnN/95zaIxW/S++l8wPVAVFsFLEpkhtSCDO2Ir59tVZH8lcIzhFHaN1QDoGc2Rj&#10;5OUhF7EoqM5BWXC9z/Iv84PO9T7Pq0eY2ifqLi3BbASwErpjag6NWEUfeMe63Xp6kJSpS8PrDVAv&#10;kx7LB+l0KNR60gYFYy0Eo7E/qRu58Tho4Y1mXqfndWper0XqdXYqghap0FuTkTf28yaSGMErqSi7&#10;BK+x8eWd5+boO++GlIzD4/bOcvDdwKlqxcoysQpLILNUsszNUdVxHtmfhXkY9WPRD9DjxP88qTrQ&#10;iqSEVSCEBkZgzVb10M6+++r2jy5ofjW3eXp2y/Ts1lnZLe8VNj/bdmJsf++NSELHWCFgDsRQbNSO&#10;PNrx7KwQL5F7zF0+sVXnqUlj2I7/7K4F88Mj8ftM/BPL88SeWRJlpUxZiQRTC6tFQbXU2HCqSglG&#10;UUrFihKMySoKBvuk+iXvhjBZrAkhnUtwjswt/saA+E1Z6V2HcszNsTxBW2O4pSnC2BJtIqRribAC&#10;NagV38La8kgW/XqFmVytcoVN/U4hFENn18+GLsn6hEJ3K5wA5mFuilcfq8mqqh7lu97JJ0kqL+QU&#10;LL+LAkPqEve0iUvTK073kISFFgSUDUJm/3AIgAYVspl/toY/bThvoDpIIdngEDgez9efuPTi0jjO&#10;JQ1LhSKMHonXRapSB+/Usf7hqRW7rUfLCX0tbOCVFbrdCKHzjgUusp5RegAcoceAXNgoLRvrtD/t&#10;f72QEtB9Mv7fGG5tju7bl56Qn32nPIZzjpu+YXsX7JsUFk0E01eLCR2fxjPGg2ENq5c1uX644/l3&#10;6sa+uef+SWUPVXXl9/GdSxsXfFj6fNj+dRf4E1YEFesv9Z/8ru7LkIPftVvOoWJAFDHlneql6czF&#10;19flOPjH3urxfvyejzWW58xqAjghrwnyC/H6YQ3nX5y+8dXrvGYPDVg2WPH14ICvh/qtGun2yQff&#10;vd5udrF0j7T1cjYdPFzyzhhJkQEl1RKLWkTuMG++ZVP5JzfJt4gDSsAd2BQCTAIjBoR5rwzvAmul&#10;ivLBfvGvrg1qOfUar7mN17+ru7iat12woY+JqRNecffMD0CHCAwZGkfPQWZIDakR+xZQN6ZaeLEr&#10;10D5Sd3oS3QltB8GcGW6DuSCFYjwMa5Jn5pQMJgBPWbnaHi+UNP5SX/7Xegm018fv+sDR5/1bIor&#10;JvNKFZWIgSekw1SQcs4z/tOwuUbTGEBbjxMxZSTFEsYT4ISyJDHY53iNyMLYmVF3Z0v/vH9/+fRN&#10;7u7X+qwb7rduqO/6a3y+vt110orMdzq0T/IalnuGvsJezb2OGv7NbwqnX+/uOsQ72Tup/my/ge4U&#10;Vsdum5QGA35WHT0sua5flZ2/PrBU6l+MdXgRrk8smzCullPWSBSYkixaiI4FhFB4pT69OrdBC5Ok&#10;hyf5anl+9sY8zjn2PmVUU2u1dV/8z4ADBihYIt4K/GjA7i6f898r5Dxhary1mUBZwLXgy+62rTkK&#10;A8SNWy2N4frj5amVe8b6Bsu8kyRBpRzLuszyMpVxbilPfZlaeayTdAE6Ai2EaH65CeqFcgXSDfxl&#10;WkjvoMUEdlRPPL/rbNfjn6dyzsnIUi0vkVJrw5Ygk3kmP+S7NaO8tv9ENTzwxs3WplCizeyRIF8S&#10;urUxmrgeJiHQE9qfh9hfJAJT/hFIRy0JQTC1hwRzgugxi9i8L66hpfIBRTQ3L3FGSHmv4GwJrQAG&#10;FSAcOqLj+018z0lzY9KJLaGH12w9vDps/w8n+g+ZeH1VZ17K0bAeJKfTsdwlutwTsXOK3ppXPWlv&#10;Xx3ESshhQTIoWC7Pr63Yx835cbjXF0uLvz6tmWTTyIgvENEgHxaQpxnSyX/mn+o3xP1LTk4VX8dR&#10;+x9YJZEnjf5yTeweb6P6Hpgcs1Kbho0nAivBU3AFsur+keXHP33ph88d/MKAbip4diwUg83wJ5hD&#10;gH41JyeMKLndX1Vz7B1ee73hwn36c67WfrrhfnpoAjYAHrQCYEeFbp7pCDZGuABw7C8kxWCLKZRd&#10;sfDM9LEAWewrtEOnIe5fOITzsCAOtJc+ZefY+7noHdSaTkdWt6Kei5/pzj/Od9zIG25K3DVzsNd6&#10;pBSFP451Z8QEcxhQLhGrMofL1wWmfWAy3w+RdovRDSogHZidiIDvp/n5cPlB1vrUY76p9L9l8dfi&#10;gAywYOUOTrFLoiq+znXBhorP+i0vY11XkjbjdEQVreohTR0fvR/z1VDPdY6fbMk4dJ7uHA0jpIFq&#10;JnYhrGwAs+L5N38s5lyz0YeIKZjEQ4mw0K0i6z2SSrK0dKIgrN8oXhD3xoq4brS19ODE6Wz7Dfzr&#10;P5ZLFsQ86P3Dvvp8voXaaQHL/vEF8zQIFiIszcy/humhP44wjm+JsjWE2Bq3EAhqT1SmllVO9N8i&#10;9Ui0z1xmU77EgVWca+LjXyTXne2EZkCNSC/IIEmoTFd+a/sV0gll4J2AlEKt0OvOs51PLMvgXNMd&#10;lcWD5EVsmIKYXZHEY9to/4j0iir+eI61cau1KYQFnTC5M5ebkJuoNWEHi7/DDFlrcwQdpNefN0T/&#10;tYIu0mD0aEBXwnB7TeG4231RrXvzxnptdFqQ+NzX22vO9gn2zKwXlkzCMaFrk8iGyYL+5V/Imn1O&#10;JknUDzFjRJEPa/Yua3SbVvvI9Mon63qQkghn0ycoMOOiExefWJvl5Bny8LIlNcem8f3DBb5gIzeW&#10;bLLHUW9447v0aXd6+DsEVHDy3eRpshU/yjmXbe9v9jTzr1u6JcLYBa9Bdm98naicsNPLWXqHnzV+&#10;6JI4b5DPUjIqTlmNOc4gFIR6WB0Jniw4US0n33GjfFXVyWm8frDholh37qmeC+t4/qCV77TyxCeY&#10;l0pi+Dn8AP0J2yAGQBYTFj0+FsBmp7IPmOPPeB97bOHRcRpTNJKqgKNMNEyHcXmch8vjM3C9fguv&#10;tfGneT5Dc8nN2jGLb3+Y1/8rce8nQ7w30p0z7KA2gEoFYkKVpU6+EU+uWpJzyM3QfxukQaBG8MRA&#10;zV4wxZgcfOaNYnjBke927Na9+/QyT84ni5xKgJGiRhS0UxyQ9Njnn2xvnmQ2PAQySLgJ8bK1Ey13&#10;Re74+Dq/FYPdY6dt2d7W0Uv3Tk+FZ7QirQM9Ob2lQju5zYdGL0nGqOtCarFqRKpiiWq7WJUvURZJ&#10;kW2BnG5yYAmvK7mAkhsUWSu27xM6i0ksJLGVpcdvlGdd5xntvDXrZGsRYqT+V5AO/hz5f9EWYj/2&#10;iBO4faYG4kORSE/QEqY/XpBWVTXGf7PYLUaMtPKljGBVyBQVnHPas18k159uh3oxC0PuL4xVQaNw&#10;8Le2nyPdgHLZC1UPUzAyUFZIW2mru9D9+PJUyYI4GTU4ynLk/AoqJ2IpcUsa77sppaJKe7LGhoch&#10;7hbCwJs5sI2R5qY4JD6hyrC7tESaBDb3T6geamHolhiphusaRa2NuSWcbwm52Jb/RWLZrZ6RQ11j&#10;AlOFXhISBkwRNs4kJViwIDThhQ6h2YZVMxRAPwBpvCHnfPR7lY9Mb31o5q7Hky+Fdtt6yB+jT5lD&#10;TPYN1qfK2yueE36t+1dpzZ4m/ThzrwzUg0WckB9q1dy6/+xrk35QiryKOMVelkC4hFtYKZKXTfhy&#10;YequN43941g2DtZ5RMwO8SUC48BMCWPvsA5+tm/6x4O8AlkoAyIlCekkrBef8bsyDEpQs6ncNVKx&#10;puL4e7wWMczG9jv72mfxfBTPl/F8G8+f4W19QCB6eOG5sWG4AMAkAD4reEsFpAZCYTbOLJ3gj8Gi&#10;/WQmRnyGk3FROiYcEb5AwmEXJIg8S44+z9fyfBbPrzB0TbP1TNO1v3am/TVV6qcO/iFgXsR2VXUD&#10;80DKZIrSYZ4/TNvoeVjvq++7nkGbnccxaGORJXgluZG/Tzsia9cwvfbZTdvfvStwGaajkp6TkAk9&#10;Fbs4r3hFpl+H5lmr5hq+D2u8kg9r6xWZ1de29z6vSnOTeWxw/HRLdPNRum22MiYGIOwyogdhoE4H&#10;P9uSJfssTIxwP/SZishXDSxCDzi5SiB0bF6HshIjEr7FE74uPWbFtyAq/OfnhJdzc6Lu9Q1NazzY&#10;c7jkfwfmqETZnbzLbjURuibid3HoZGzY2ne6Oq66bmzAJkfPbbLAAklgKSa6KKqQbWxe3PNfJu4+&#10;10USgEqQBmE0H50apFJMML+9XYF0VB8oVCOMb+OL+MuO0glEvEnWu893PPVVCueaQjQeZraonGiF&#10;lOrJLfG+gMik8jrr8XJbU4w9kAevwGzMyGuMw9AEwR/Ajh4Yff/Mmf25FP47hfVrsJtBP10sQzpE&#10;8egO5ZW3tD7o8T33WcTcGDYdHSQFK41SO8JoC6muycDrTehUJ0efmTp9RFZNxozGBm/pTVvv3qCd&#10;n03ZPW5K66hZe55YuNPtkG4fkUEzuArES7BBdpzYdmHM4sLhHhtmfjut9cybxEFsWo7XshEJNSb8&#10;W/mxbrGzObdwaSBymYkWl2G9SlWZg+vn86OdL9lcTH3Xwpi15L0yp0wgLN1kw5xJO/y89X3v5I+H&#10;ei2kr9idJiwSWEOEhcPS8cSASthU87qRyjUVR2fyupG27mv6Ltyr6XpH0+HXd/7b7hNR6nNFFu0B&#10;3nqJ5/tY8CW9kitBzSypoNpGIMiTp9XN23rYRxrMK4EqQrUYsjFlEzQOB4gO05k9Vgwy9PI2uojw&#10;RZ0N3I0u1WGjK1s7eMMpTUf5pdNh3Re+7730eV/HfO3Ft/Ttz6n7Jpcc+vjxz6dJFNHw6EHoiCgR&#10;0pWLleUyeekIr69nbfrgpPEzk5olUCDa2yfBytaANhariEg64S2GJnTqew6ola+smOvk871oIel5&#10;MbeoklOSsVXI3NetKZjG28ANbQijcySwI89XZ5qY0/rBwws/dXAPfndDTXMnwrt0rGeRHhuKQw9L&#10;IMfeVJ/TPbO6yNEzVYampYaRa4I8crQJoGvBSQWXVl7uoKrgvHInLklCdkBW6Pu9PD8rsl7kHDd6&#10;wbLyXZX6Q7lX6PM/uxDFiUI4FwidgHQECORFRZqaYkwnSxKrq+9WhIs8k6WqYrGyUCwvlCrKZQEV&#10;Yte0Z5elNlzoIClgaI+ZIjE62iEeZm8G/sPG0WcDH9NfuyiZNOmVXYV9TK9okNBxjnZ5b3vvv7+I&#10;k7rH23O6InknFtMWeyWO892UXFarOVY1EIJ7GcguMziGgHi9vCOc8N8rkDgL3sFbVAN53xYEmm+x&#10;HMzYtaP0YefPRa5RL2+o3t+LDiJgPhXAGd+ta0+r33aBP9nHd7POOLJngYQIxcJ6sfiThhPLmvym&#10;Vj+K1Sfaxsyqf8q/Ys5+TaOZN6A3CtzIambzvXut/Nyo3Y7zgm/3cIlpVnTpHsaCEr1iW4/M1ish&#10;X8mov3H7KZfH1iyV+kRxcpJ8iTgQkxzEgek3L1zxQ5Wb3vyspWeIrVeMHN9kjYLrCqBER1K7eZZf&#10;4pzhnkuQ/gEBDYjDYHYFXECydcK+QLK9XdcHEKf7xKIZpWt/2WRcbjalmnTVRnWjvqup+1T56f0x&#10;50+Gdl2M6LpEJbLrQtilM5u7TkdbNGW8tYrni3g+n+cLWanibQdZhiFsgmDseoewf3JC9w6cX8zb&#10;qFTwhvLecxkXjkd3n49Utwd3n/+x7+KWzjPhZw5Gtx/b3t9Zr9fsNfTXGvWVZkOouv2pPuOLKW3z&#10;7vV/z0kVD1cDYRmssBBceqhBfiumbZ5+1PCpRX0DcI0QrZsATmpjeZbsFJggj+Cv11GvvvaS+Q1F&#10;lse1ijUSRbpoEVxgEhQ5lTLP9ZPCFzd0fWTpH4xuASCdDCOwGskZzWu+WYph7ksdnSO/Kz8OLQBn&#10;JWNkPBWFKhpmRNvizCZH90yZolgsLxP66Vh4I34Fw0Q4QpVC1UEWnn9bUHro/nNEoUlyRAdJepvK&#10;Gm7wSRnkmei5PvhkU7qlbdsv9PkfXQgByNAE86cd5vwhNgMzlNQnquNrdo7y3yTxTmITRViuHUWx&#10;RFHjuCDt2aXxuzuwvho1IWxVdaATgoH/L5ij7beRjnUYU6EdfGivHLZHRo7Jnzzf0tX77Io0zj2J&#10;1VAl0TqyHHFgoYNX4hjfrSll5ZrjpabWOEIQuysOKBGe6ooi4Mt/teDekFGZDY9QwQxBSzPBdLCl&#10;Jf5SS/GKhNyhfnGD3WNW5rGs1kAy1vdks2osXbnnU5aW+m1s+Hq/dU+n5VSn+ZzGRu25kS0FpbdZ&#10;Cf4sNb1FM+uemdz60NS2h6bsHzdt92MrGxRnDEdNoC0QNQEkernQwPCRe879S5UyzOuH51bPb+l4&#10;zaofbul2QM+RGvmF9JphF20z5oe/O8LnC7GiDBk7qLFZWIWQK7/Ex778LL/lHZNhopWMGaESiFOx&#10;9SHTBvrgu536zDMU8e8Pd1OKoUkM6dBWVWB6P4GmiiqxCm5aQO0N8h/WZL97qePf/QgbjqQ6J27F&#10;yNp5q6VJr0sz6LeajJtMxhCTMd5kSDTo4vovxHQfj+s8Gdpxbn33pY1d7RvOn//23OlNnWdyte0N&#10;Jt0pq/WSzXreaj1jtZ62Ws4b+g52ny26eDLq0rnvui6u7b74Y+f5jRdPbeo4HqU5k2zoTTEZ4s3G&#10;cJNhq9m40WQI1usSLMadPH+BUchzLGtRuq5rYo/xkaR9bvf4fDhMnsi8b2qA2cw2IB2GlR39vpq+&#10;6c2Txg/M9qRYBHMsiz36QIWWwF4sfU5q67M/lL18m2Iep0yFWMiXJCRS1DjIS27ycltZ8GYf/6IJ&#10;UyNIsJgzixWyDTflHZx616IAiWvwW5trW7CiHGvwiNKBtFL9UqNHVomW8rjWOmnzDs49hyXdLGcR&#10;/9RWlUjl24cHZIyQ54i9c0X+hRiRUJVKfdLHqyIPs2w6jPVbdDzvn1LLzYkd4RGbVlFkOZRADfOV&#10;Kv3PLYLnRIaPHnyWV4pKlKk5SXe0LK287D6/LVKfFCm5KYjeLeEWYoqL1C3zmS8ymrp6yepIDiRD&#10;mCGDKdon+TKr/L3tP3K6n8rPzwD1xnUFEK3v0Tz7VYLII5kLLBNjzA7tJznVjt5JY/w2xJfX9JIb&#10;20rAQeQIffws6DnE1hhmbY60NiMkhSHgPwHpWNsCUBaQDlFIZqR1jkDWloOZOVVlQz1DONc496Qd&#10;xLnMDOkYfSMN1jf17/gsd+oH1S+5NU7y3/m+X+XsrAsRh4x7Thr3m7CCRP9pw8FVTQHTdj88df9D&#10;U1smTto/dvLOifmdiSZbvwVIZ7AJ841J0CB3SADwcViBg3vkDYpF8fs/6TGOt/SMAH3AbAcyRUe9&#10;9r7itjfGL1dwAXkSJcbpJMTCFOWSoMJhHl8pklUXDbNt/YOAdERVyLA1IjMRQy1nVg/pNby2Mu3t&#10;W3y8JYHFYiAaxrPYwCsj5oHlYgWxCcTZDZNvemHJC43nPlT3Pqs+82/DpSCbKc5mTbdakm3WbTwf&#10;ZrNtsVpjbDaiYwcI/hgAXbCazllMpy2Wk1bLCYv5iMl00GQ6btSc6DhdfO7Yxvaz63sIAS/+0HVh&#10;w7njweeOpfZd2ms2HDebDlpM+y3moxbLCbPpuMV0nrcSlhGwnuH5g7yt1mrNstlibHwovVqtafTW&#10;ak2y9K7QnHrL0n5jv+Gx5DaP+3zmjPBPwUBZYDFi0NBJVw5+pKi60e9zReTzHbpX9L3D4M5fRjcI&#10;B2AnTJmw9HFG48jGPpdJWxVSrzWihcQpaukKYoQf13Ieqe9tdj/V85xeM9RMTBDjthyvlpi1N5zr&#10;e25x9qeDfdYMdg1fXrCbSAe65qAmpCxwWS2kKfBdYZlripqGusaRW41gRvBxQrRikbJoqPs2v+Ta&#10;tdUH/uUbfe/n250CcjmPHJnrtqmrE8+bqOGEftCVDxhNs+J3SV2Sb/cKL6gu4A8lMMj4lVb/Ywsy&#10;lofwzZGWlkgLoR5gIUp9pDypcuc4n/VOnglSCARj0OhgIfl4przwVUpjN5YzpMcnOTAwEv5DqgNg&#10;9Xvbn0M6Mm62Fjv65Oknqdlq7FY/vTxF4pYA9VJW4OYCK8RB5Q6+qaN8NyeXl/ccK7O0EDXdypgd&#10;2BN54+bmGHMz0sv8IwZeUQRGHWlrimYzByOpkQTS0Z3THe6Pr63LGRu4aZB37Niv8jMPd5HCgTWT&#10;9logktP9B5bWekzZ89hbTaPfaxz/fv3jn+58wWXnu4qKufVd5Tq+Y29fkXPRW+83PT65ZRwWum55&#10;5JOdLzX2kYtHFaUB7xOuhvSdqDcSbPqBc/cuzJR5rf/3qim156eb+u9iNETG+pKoOHWpn/sgYr5M&#10;uUUiL5TJq0WKCvHCKlFQiZMi5VbvRd8Uzu8wvW7pvwFIBxsWEcwZNZy538mgH1Pa+tbTq+Wcfx4n&#10;r5FipSTSp1L4SsAFeq0WBe4grjdIGTYhcGrNGTedbry18wbLhccM7W+oOyapL72rufiOtn1y38Vp&#10;Xac/0VxYbFXHWM0FVguVfJu1yGYrMZvKzCbySY8y55TQ6rjNVmWzRdpsITY+ymYLR7HSTi7P72Mn&#10;nOT5w0QVLaYqm6XYZqVSarVQ2W7Vb9N2rmk/49V1fnbvJfr1dzSXJmsuTuu/9K7xwqO29tv47iEa&#10;3VOJbf53e7sMkedyQbuI3ooU5Y4B+U6+kU6+Gxzcv3368093HZ2q1zxg0Q7mtSyaZKCAmgn7vZxB&#10;f+tx4zS3BJdhPt84BOZhMQdlpTiwViyvdFRsv8bvuy+zZvMWxKlYMZ+fTY3o4/r6x6S0zhsd+KnI&#10;ZeOrGyr292NGKnqPCNYQHmihFpE2wYjatKa3g3dxrsnoKwiqIoqA9GpUPFKfWbF9v9raztv26407&#10;DeYFSTsnLE57bVV6UxemzhIhFC7xQ0Xr0AWR17jHzgkp2b+vxrYv9n8M6UBxCOPCzc3htpYIY0us&#10;5kRVUknxWK9NQ7ySnAD6JBASTqVYXiRyT3z0qxSSAImT6AAsBKBEhfYEgBIKE81/3n4ZZYJt4Ps/&#10;Ffth+oDwk0nbQj9pZAOFVKNNnb0vfJnILUiXyitk8iIJeUPwiSodfbMe9AuLK6/THikAbDeG2OpD&#10;rfY0drFWDIojmI7RqF/J4u8vDXQ/MRgzaYjj66PtnA4NTgTRz0snqzeUVY50/Y6bG/Vt1UHIgwAJ&#10;heRCUjHs1RR/sueVyc0PTWsd+17LQ+81Tpze9PB7dY+7VU2r6Evbqc52KX579t4n3mt+aFbT4zPK&#10;n9p49PNOK0GAWWO9eLrnEPk1rAZBx6kJIYpOHopL/I4RvvE3+H/tl+zSZ3ia75XYuhyQcLhbSp6X&#10;Tvtg4Tn5mM9dB/lESwKQklu0kE0DVBVLArZd7x2wvMi/2/AWr3EkGmhVi6xakUlNtE5k0zj0aJ6e&#10;FerL+WSKlDuQTD+omDxZCRvbYiEm1RzWFa0ZpIp6dPH7NWfcNdpRvNrB2jvM0HONvmekted6vmek&#10;rfsGa/fNlq5bTZ13mzpG6TtGGzpH6zofNHSONfRM6DwzoePENGPfcoshzGIMtxiDLabNZuMPZn2I&#10;RZdkMSSaDKEm41qzea3FFGwxRliMYRb915pzc7tPPKu/9JCpc7yx8yF95zhd12hjz/2GnrsM3Teb&#10;um8091xv6Rlp6R5p6bre2nU93zWM73G0qR3Vhue3tShu817AeURzvrmcV6rILfFG/9BnvlkyeYPz&#10;u+veWxLzqFb7iK2PpCFiU/HJ5RQRxrEQa5aJhA6qrznd/6FHUsAwjyUOqmzMIVNUigmMsJ502SCP&#10;799d731Q62XUjmSwSO0N+b8c3y873vXaG995DffbeL1/xPKCvaQQ6NpAPxJZIHE6dN2SMZLl6C22&#10;rwpaRa5JGAiCJZcjVxAWsS4e5peqTNtB55AmCD6ahrd226ydmDbIrI4xDL2VX5TbKv0s9uY5a4Pz&#10;K/uO17GVW/6XkI5s39IcbWsg7zWUOF3v0ZLYqj0P+AQP9kqVyslnL0QbwBZIk7ilPL8ssbmT9fCi&#10;L83GTITkQYVIBqwQiHe5/OftN5HuinL5MP0O6DcL6aQfJLljFXWq1+ZO9b9X5EhdkhxURViFV1kh&#10;8DuJR8qD3hu3FRerT5SbCNEw+R+zVciBZanMge7/DFpHukJIF21rjBHmSCBrK/JTh/HNEebGaN2J&#10;kqT85LvnLpW5J8+JqTvbo7UypIM7z/IPdVhPbT6xYkb5k9PqkYfu3eZxk9pGT9037r09j/jtfH+/&#10;sWbDgaXv73l8esvE6TWPK8o/beuqZVG4/aeN+74vWHFcc8IeboLOAapO5JVptfDjliRJXCIeWuyb&#10;1/S6sf9ffN9gW48Ey1n1cOa+ERe1r6ji3rrZf5XYv1yMPmxMXxGRWQZWOChSRnr7f10056JxslF/&#10;h1UDqybvDN5WN2fRjf8k0ovz284p9sBRRQ9duUhRK1HtZGG3hHTVXNBOB/+YxxZ+sPOip05PSIev&#10;M0ePERmycETtCTMKBpgRpk/h1dJDlMfB0nGn4eIjuvPP6c6/qLv0oq7jBfWFF3pOva05MVt75qOe&#10;M1N6L7ysaX9ee/Hl/guv6C+8YLjwmKn9PmvncKSr6uZs3XQRFtkrZLjUMtqFKXFshhwjU1RYOJv4&#10;Yu+4VWnPvLDwidlhHjPDPWeFzf94y5wlqQvyj/keNvie1C3o7HvF1HWt/T4RN4epYOgKwPXFtu4h&#10;vOHhU5oP/bZ9NtxjqaMyW6yqECtqRfJKonVI8eife0+A3/rc13r7nzZrBiOWGymeCCWd1Oox4VXT&#10;bld8xc2NmLQxt4uBFDMZwBsL9aIKBb0jG6q6pBn/VS4XkMctxIquUkRuEy2o4TyynliZeYLBGVMD&#10;0gLSK6HVA84RUELPeL7mZOeTywocXJNeVv1QW5ltOchm9f8PIR2xuQbE0pJxESb0namJLil7wC/E&#10;0TtTFIA+YraSSbUksErqmvT8ilQiUhAJ2gyWBAadAEJDQJ4QePL/10j3nzcMIyLfLKqBXsnbQgYa&#10;RMzT77Vc6n5ueSrnkihBPDqVQkkg8bsimXfyfX7BUeXV6mPF5uZIvoUedSvfsBkUj6CkmSWfukIW&#10;/41CgMuiTIQOu60schiTOmx76W2M5WBO847MWcs2X+OdfO386MgdB0mq9OwET0bIhdDOeFTb9l3z&#10;4jk7Xpm66/GpzU9MaX7ovdbxU+rH+Ox67wJ/ZJemaEbN41PqJvrtmN3cV8PiZg16vrO8O923aG5E&#10;c1g/3y/UGerPZiJBd/P8kqzq6/0ThrgunbXmrQ7rfKP6OgszTtZDRN7T8POaGc8t93D0S5IhiWO1&#10;BFOgqqSKGmpmHAIThvv6LSxWNHe8YTTda9IMtallfDdoiFU/7uNNMzjn9ZxPMue1jVNkiFU5UmWe&#10;TJEvVRSLlSVwZgPrHOVJDwfNqT7n069/EBhB6MbYEC9MmeqTsElUDG4wwUCMaBjCIAGG2DwEGxGu&#10;XkLnoTyVvqHWviGm3mGmvmvNvSPN3cQNr7X2XGPpGmbtGmbrGsp3D0IaAmAZ614UrkxXY0iKIwQu&#10;3XQCm4SP4+SEsilu/eLznTdFFN2ZWjNKY3yu3/KQ2jJKZxhl1o/Wa+/t773d2nMr33MD3z0Ys/qF&#10;22NjEfRds1ai01ynNz5VcXT2/ATFEI8gmSoNnc4BZRJlDSbeK0tlqrwhfsFzw9zV5tfNmkHmXrEF&#10;s1aIHYu0urubej0fUb09zPuHe1Qpm0sbyAQvoxX5rsQGiIiBepAn36udE18r8SK/tZALYnONFdTG&#10;1HCKmhGK3MD03WTTZMSgLvB9yaRZbif4vwBL0hi6TsTew7JPwx1d49dnFViO5GL+Yv0/wyv644WR&#10;G3KV1CdLIyp23hUQIfVmqeEw3Ey4Xy2mtnZB2rPLkglVADxwTtnADhoPdgBygkOPt5cL+/+ftj+D&#10;dLShCkj6ejJti8XM5jriJoTfr2/vfXZ1OuccL1Gx+dWKAoJnaVC5xDv9fp+N0cVlnSdqjXBat/CN&#10;m8kxJOAjcLHaY+v+m4WFMaMMDE1sZR0fLK8JVUljtKUxznaiJDircPDczU4L4lbvOKUF0kECpI+k&#10;0SQUI6+7wB8rOp+0vN7/o6LXPyj99weVz80uf25B7qSkhshThn2r98jlxZ819dYYea0VzbWtl7+w&#10;pMllZsVzQbtdj/NtOAgtB0cn1kyVeY7nRwUmOriHjv58ZciuAK3xUYtGZtWKLWSlrKj7Rm+q/Phm&#10;r/liRRqnrBMpKhBdGVDJKcntKnYITB7uu2TyJpfNFTM7bB8b9KOtyBRAFn59Ru1EZcq0hTnz/DL8&#10;Hlk670a3+SPdXG/y8L/eY4ljQBRYXuAeiWL7ncovt+5Z2KGewCgVi7AVYm6FHTpCCMjKQIIpAZLo&#10;HAliLwQOxTBLAC/wSpZ1CgdxGmZlCZ/i6wQfRAw1IpBQ8FAisGzegvB1wfFEZC+7LC7O7kTNGTUj&#10;+o0TDfoHMOJM1+ln8iFoptum3yKGiIYB8xnY7dl/0aqWGsyPnuhfsDJ3/rOrfAb7rHIMSueURRhh&#10;CyzH8njII1Lh4L91nOqj7Qfn6jR3Ecck4YNpqiUE2Z3GaQsLlt4S9K3MOXjK+kKqMqpX5mpSJZpI&#10;Q8gWaWO9S3zmiXbxnBiZqlRMP6EsIb9YWMda5JX34ML0wyaYL52JHj3iLvgWdAGACUIDbth6qWfS&#10;5kIn94Qb3DZHZaXyhxLRNiPW/X+smJti1KfqogoK7/FcL/FNhyOInDoVnKJcGlTJOcc9tyqt4VIv&#10;iY3si1EpIB3jdPTWLmIQXdpnsmV/hAblt7crkU74olCu2CB2uj7VhZXYBybuMYy1/yT6X3m+4WLX&#10;86szOZdkibIY0acKBDcTv5B6pTzgHxZWUN5zpMQCP5H880hTY4yFgM/eT0fIAn+Wza8YKAQ3Qvn5&#10;wb+mWJGFRXClGdjhlbxsZLkhcod7a0sorCx+/ItkJ/f4R1fn150nN4U9M0mbqTMpKhunsZ3UHsg7&#10;nphxMirjVFT2mZjsI7EVR/L6+EtHtS0H2pvpBIsN47Zm3tii2+m8++1J9WM+2v1MzKm1bHQCMkZd&#10;knytvMZq/ba89RqiXe7xj3/lUXP0LZ3uX+Y+J2J2MHUNZ+i//qL+jUXZswcHrBAFFmD4W4F8JGJV&#10;mUheJFWVI7rbK+HWgCXKNLfCA2/280/q+2819l7HG2/jTbfx1rvUxqcz69/6sXj22sLP1ha7L8nx&#10;f+KbhWKvtSLvLYO8v7/GXfHp1pnneh4FZDC3EUZO8ARyx9CEsEY4OOBdsmBaKbqx+qQ2tZSw1dor&#10;sdq9ToIbRqbouwApRO0C8oQjarG1T2bpkxBjYnPvia8Rg3PEpYSfE4qAVgNfsXvQxLOwIoQDr6Ff&#10;RCAh4IyBr0UYdKYL0h32c9YeEVFLo/p6o+5utfnFpNq3XKMDhnms4XyyJKoC5oiUop0OLAGbU5aK&#10;5Gm3yP02V07vNvzb0DfCQr9FF6HLqof29T0RXjL1NnkQ55lyt198SttpohkwCLAxqAUbjCDroLrk&#10;T+kNs4JLHbzzOaLebJgbcX+YoJJ/gzJjVfUBLakTKp9wDdBGe6RPsETa8JcO8Cmtp7g5wYO9Imdv&#10;TGtoqrDu30YukX3a5f9GwVwIY1Ns35HSqPyS0X6bZF7xUqxUg1EIIrnADZdtL65MarnQTs8M2sb4&#10;LfP+LRDMAJrRMUEuA0VgwZDSb25/htMJl8S1GM4K7+wVgRe0SDzf3N775optUucoxDGhZ7GUk5fI&#10;VCUyz6QHvDcHb6/oPlbDY0macFNTtLkpFsvWNrFMMgixwcx/DFMwoQyEFxLJYnWJPNF/HVGnKwvD&#10;I4RxyCpqE6hccyxuoGETke2zJxrl26pGuERIPo2IbztLgoAKQ8KQMwuVYr2XcDkMRNyo6Hm1EZM0&#10;DVpercN0UXsrZOH1vfy5H/cvnbX78cltD75bN2plgw/WDLssXLo0ro65Ar6ZR5x8tw/1WanIWNDJ&#10;f6pXDyUbJmOzIkpOZtTdcUDz6Ucx8uHyb6TKXHSSEh9RlkvJM4JzVMUtrJHJk0Z4LH5ypZdHkkvW&#10;IZ9201y9+i6ABWDL0WgcrzW9oLG81md9+4x+csnBdyOqZ4TWfBC5c+6PZR8vDr7pUuctvJYROoF5&#10;EWZhFBhTRG1aqYlcOTJ+RsEQ9NcziCCM2BYjX1TI2SRwoS8SqA0AloBWrFNfSCjCIE9q1ogtQpci&#10;UAz+KTvOYtboUloETuPX6TqM2dlf7Sfj3tgPMUZJCMg+wg0zbAJ51HJ6jVOPfuI5q3v4Drf54T7j&#10;FnoN9lguUeSBEasqxfIymbJKArmVixRVTgHpt8sXflXkdcnyjk57LUmbEVX00Bk1Nx43+Lyz9jOJ&#10;x/qRqu3hTWeAb6xyQTXQfU58Hx4XVeSlft1HW4uk82IdEKJAPhrSMVEhpJP6ZI9VRB1FlxBpBzNl&#10;cHq7NUETcBgQeMFgkuc0SvxShn+66odtKfqze80NMVg6C4Gf/32wswOuYKREMzHER2bObAoGHg2j&#10;bgqztkZ2n6wJKyi732uD1CNRosznAgs4AruFLBepS/wrKxJbLsBpJQnQU1NhQmAoMyCQ39ogZ/b6&#10;29uf9F4vb/hNe6EqtRDPY00Q2jSeP9re+fLKZM4tGcyCrE5VJFZRU1km8Uq/zy8iJKug+0CBqTne&#10;1hxlaSbGFEPuoa2exCQsSRFltktHwDgqtPP3VCT7XfKm7VlFY0xNCcZ6Yp0htoaN5vpw/ZkdW1Iy&#10;71rw42DPzBdWpDWyTgToNUkY/ibpKUnCaA8rYHVjRtpI0nrICVkrrQjtpi8RfSu8FLeg9rXp9ROm&#10;tI2etGfs120BbB1YhnQkTVyTLoGzd1zS3+QRJ/MIvXuhfMuOT3TGCTaMhILTkemaeyVaw2M5+z5+&#10;fNEHIxSREsQDF2OCl7wSjc1Cei0RCam6/TKlXmGPrVz9yY/T0/a8fEn/Qo/uqZ6+iRr1A/3ae/q1&#10;dxj6bzT2D+P1w3nDtbyBeN/t2v7xJ0/dZCBIot9CUIVAoBjEYJ8IncTMRjD5fnpL5MuJx2I0rCtN&#10;KDiZIRE7H0ewz94Sp+uTYPSTjqCDn6EeIIlc2p8gDF2TvSIL6x3DcXyRqJxwkYFL0SuTBn0dKEkF&#10;aZaHmLU3GPpv02pu1Wjv79VO7DA8e1j7+rqi597bMPvBJeskrkmcfy5xYS6wlCVKKBVjCnA1AyOC&#10;vPLrfNd/8P2Utvap/dpbCY4xXIt7HmrqHk4Ub0me842KL2Qe4Y9+mcqmmwPYgFRQB1Q/VaWeda7V&#10;dWuGe27jAqgiWG8Uuv/KpPB7yoco8r/ee+I8HAP2NfSIWBFOwcwLFIZpEpl96dmOO+RRnHvczHVJ&#10;B+tLja1ZtqY49HQj6P2f0AXEknr8hHREGqJ4MnD6iI342Zqi9S3x3Yfzg7Oz/+UfKvFKI6AXIyti&#10;ERdYIgoq5dyTn1+ecqCDGnd4/8xphbFcle0qIB1twtqARitvGBghau3WvLg8hXNNg+OtKpSoCjGU&#10;DrBLut9705bcsq5DFVhUnDCFxdlZkD4wDJnZkVaEXslpBczRW4Tv2v3Kv7KwemJIR6gKkLU2RZia&#10;45CCBT2JwdamUHNr/LmDpXM2pnHuKQ4LwrYdPsuQnR6XMTX8peoxGqy9Br6X6ap9A+wBu9D5Avjj&#10;jRpb++rGACQ1aZ44te2hd3aPW9WqwGQyTKkVVBuvwEebSW2xhOw6dLN3xCCfHx5fOmN745sm3TiC&#10;GLJ2WxcDHc21at2Tm4rfv9nDTxYQL15EqoM83SLMG6+RYNVq1gmiqpCpymXesYPdv3pgmfK57z3e&#10;XPPpuvIle3q+aO5ccKhn/rneV3Wa2/l+Gfq5CDg0El43nNcMtaNVN4GRlBiN4K6SHweeRaADn5QA&#10;l1CJAI74F7ieHaeokOPZPVDQ44aMA/g6IRpjhTiHYR9dRAAp8EFiZPBY2flw1cnnhQtsxaguuzf6&#10;yuXCLosdgsh+B75fyus4q35ob/8DJ3re2d85r7XXvfzSIkWGx0tr5jy9VnmbauEgr29lvhli+Q4u&#10;sBaNgRLL6BHSsYG/CjaNbLuDf9SYII+8fVP1unttfU4YbyWB9EnM3cM1pje+zXv9Vr9PHX22jlKF&#10;bT92DpnjqcbsNUyawN6wyW77+g2vfbtd6pfNViOqxGzcICxXhIl3WKi/8IXNVTv6DbBv2oRBP7YL&#10;YkhKhT0TuQObD553cIl0co1cGpXGnyjGuhAIv48wQW9/pc9/e2FIJxgR7oeN6ZFpkzWF8fVbyWOz&#10;tiS0H6vbur3sPs8fRJ6J4sAKUVCNSFEmBvTXiFxTX1iWtK9LzR6c/jNugM5qQQT/r9vVQTra0Bqx&#10;HJVCnB3ttPZpn/0mX+yZIVPko1JRwRWiwCJH39T7fEM2p2Z3Hyy1tcRBCmxyArmHbBw2hG+JsCJ9&#10;MWAOCxo1RVqaotlwQehf13YJlYT9AaSzEbQ1R5qbkXSBBcQQs9vEH0//Oj5xqGe4o3/iI8uT2vpI&#10;A4XnZ8+MSrHl1yfnHYo9azpwzni8w3qOmBpzZnUmxEKh5sy8IfdI0oLqKVMbH5naMmFqKyHdhNWt&#10;SjOi6IQLsdFt+DH0Bhl4iT1+XnLYwT1ihHuQb6Lfmf55Fs2tcAyFUQIiOJrBl/RTVxepbvLxlcij&#10;qZ0UKSs5BVbmF8trRfIqttpRpUReJVFViQKJTeRyAekS34Q7Ajc8vTLgxeUfvvz5FK+Qt4oOzt7X&#10;OXXfpRcPXHpl/7kXj196tqPvKW3/RIPuIVP/w8b+xwz9E4z6m806KdCQgKmbgRqBFEMf5jyy4wJy&#10;CTAEsBOiUhhyEU0jpKPzhTtnYGeHOdofcJAx1Esskp0jDDtgn/2ESeOg09+sNTygNY7qN4zW6Sdo&#10;tI9d6n3q+KUXDpx/q+3cay0XXm7smRHTOPWjDa+88tW0l1Z88PBXfiMDf+R8t3G+eRxLzylR1WKK&#10;iIJNj11YQ56+SF4iohZiMSlqoVQedl+gR3i9vM/8AhCc3bxFKzH2yQz6UbUXPF/9zs/R89uRAYlJ&#10;R86j5skwUftUZyaGVqhoOnDKYH7j6yxH11SRgkyAMJRN2qNfIVRVlSBmW1ki9ckY93n60sy954xE&#10;5rCZLdhIF+iyDPZsrb3aUYuSBrnFP/Z5Ul5NJX8gka/fQhprbY42IynIX9er80cLIyUhlmYswwib&#10;xTpkIciv2RzGtwQbW+MuHKn+IW37nZ6bnPzTJQvLEQGqILXcIfYrl7ik/Xt5FiEGQxT6h3EYNiZn&#10;N6r/9+3PId0ArA1swn1Rw0MbVQmbPkF3R+QOQ0g839LX/+LKZLFbAqb1EdKxnOwSRYmjV+odXqGr&#10;0yvOHSy3tcUSoWM+fCRW+qgnzxFvqVlgJdLWGGNuirfC1We57f5CT5a1P78ouAcGtXQb4Xz9RqrO&#10;kyfrZ67fJnPeOsJnW+6JdrO9MbdYMUgDoRQdSw0o+8it9t0F1e98e0hR0Z+5X7vrsKb+pK7ZgNma&#10;Jj3f/X39F+9VPjlt34QprWOntUx4Z9eENW0LjTzVtLHf1Glmay6y7j8SsNnM6GHVqY4HVTGOHpE3&#10;+q9aVejVZXjbqLnZerk3SsMZtTf0GCZ9XeR+nZ9KHBCP9HMYzCJ6QvpUwwVUcZhKUSUie0NyjjIW&#10;sFrOBWRJ/COdFCFDAjbdoFh778KVDy5ePGpp4P1Lgx5Y5DN1i+/auqWZx1XFZ7xKT/mUHPWqOrbg&#10;8KWXdf138cbreO1gXjcIeXcxSAqyRmwLmEVARo4k4254K0CeAGQs5g4u6gCuMWaHDCIgpwLw0Xf7&#10;OROdhpFTxK9YtRIwTcMg/JxxZJf6gYaLrxafmVt82q3ohGvRaa/UY0sW5S966RvvBwMDRy3+YvTn&#10;n//ri2W3LFp5jXLd4ICNg3w2DfKLlspzZYEVSPemZEugIUk3Oa1YewVBwnJqCWq5gGqxvFTsF3OX&#10;Sh6121mj/7dZfe3AfRLCivWmW84aprglezn5/ODgFvvWuvzj/Wy4FfZIxmBE2mSeXo0EVHqe/yqr&#10;fqRbvEzOEmEsQtpU/BaYI+a0UgUhhFhRKPXNdvJMmrq5sKVbfcGIxXRIoRgxhE31Wm2xB85e650w&#10;Yt4Wrw1JF041G7BgSzC8H3I4/gEwxzwzrPgFmGNJdhmbI3MmHhNCYHf2UPGKzPLb/MJk/qliVaFI&#10;WYKQ9YBKqaJO6pz+2ldJB/q0gA47skOWJFEC/quDc1cL6WDseMGcJiyvyD6jT6jCCKdfWJ0uct2G&#10;FX0CWS4aeYVjUKXUL+cW75Bvk7NPHSw3HsqAJ7s3hN8bjAlxVAhZmqn+SFhUSHAx4HRY9YPA7pci&#10;vmolCq8DKZHZyD0hL/COvFd0HTbHkr9gbQjvP1q8Pjrqbo+QId65735feIpcd1YvgHfopaWbP7+q&#10;UT6tbuK0ljGz6h+fU/eaa+k098IZi2udC9vjLpoOqfnT3zUtnbHjqcn7x0xqGTV1z0Pz97xd2Jtq&#10;4vttvL72WEHJwVy1mWgcsQPEY5G3S9IkPUhuPnaXf5LMPf42L9c1RZ+0G143a4eh60oADgKRvuEX&#10;Te8vL/G6ydfDwT9GoiRzYr11VEBkaiRk2ODXhZhNgYnr1SKkCWKrXMPyyzg5lRJOXozXgDwn/4hb&#10;VCv/tdD9wcAPxgXNHqeYPVEx7dON78bt/bjo8EdlByfXHX31RPfbGuNrJsN4s3YEGytgzIshHTCO&#10;RY1gnEEgZYyy2QccGNhhwAFuL/vi5RPou/2coU9i0t1mND/aaXh5X+eb5YdeLjkwueyY89aquW99&#10;/eYo5ZRxqlnjlO+PDvzw3iCfkaq1jvJtXEARPSnnR49AT03gDq0Tq2qQZl1eKQWPKBErSsWY4UsM&#10;C8xCDMQnBKwSKXZI5WWDfCIekLuG7fbTWN7he5nT2oWbp2I2jjyufUOeOOUGXz/OLeGxJRk7MQTP&#10;cA6GQA0+YM5qM5rhuvKVnX0Pf54u88omq0YV0J0oaqSKCuTrpjYGKbPoeAWroypOUeLknTDaa0Nw&#10;iX2xCGKINgQeY6LrOGW4g3vCQ/KwlNws9cFCU3MM30oeInTVhpXA/rrm/w8X9DiRvcBgGccU8DfU&#10;1Bp77kDJd6nZt/qGiQKysfZuEFIrc8pymaLCySXtlVW5+3v7CdBJy7F6AcMO2tDvT1Jlsvh/364C&#10;0gkFRs66z8FvcKt0w4Bnau8O9qhfX5XALUhAOLiiDtMqUdOFjv4pd/hs/SIp/+iBEuP+RMiIddvZ&#10;GtjAeTOJjHBHSHVARwj+kG6EifKXIr4KhShbLOqGyDYbjgDwNUTbpyI3hNhaok1N8aamBHPjNnNT&#10;gubE3vdWpHFzUm72S4w/fL4XPia15ozSIueEafupjM9qXpvUcP+ktgffbRo3s+GJWY1Pv9/w5AeV&#10;z65pUxwy7tra9s3Mqucn7Rs/qXnsB3XPbj28ivCRPFwjr84+Fu+W+WHa6RiNrR3ddMTp8Grv9otp&#10;OnW7f4qjZ/wNfvLIXdPV+vttWKRK8A0JJiRG9Yge0/PfFs27w1fp5BtNchYyLyBsgmxbQbZN/AI9&#10;RCJYXa0ogKqDkK5KDEAkvCPfisCuUEzUT1kuBgfPkymSHRXRg+RRgxRRgxWRwxTB1yg2DgtYM1L+&#10;xb0KD9+sNZENX+Q2Tjl54XHePJ5X32RDfC+C6VDIY8WEBCkbmWVBIQwK7UjHKJ6lH8gIKAQCiq0I&#10;NHHgDTebjI82H386s3F6SMPSD2I/v8nH+wafb67323qdX/hg/2hHedwQZcxgOd1YvIMiRaLMEqny&#10;OcJxzJlnARyBNRLVTpG8TiyvQ2cl+YyKYvLikW1UXkqOPJu3T41BoYhc+6BqqX/xYI+QcYHeCTs/&#10;MRofM2tGIFkWgo3FZnKZ+4d3a59clvH+tZ6LZB6R479IqT0jZPemwvQdbbzZajMRo6P6arzY9eiX&#10;KZx7pgx5oWvRdaOqkMqrqcAQlDVUsHYE7Qeiu5BuzMEn9XbPkPDyevo6G7YlqmDrs9q2Nh2/xX+b&#10;1CV2zoZU9Yk6KzW6QJNwLBhI4EIs4Up9/vsL4RpbKwYmQ4aMkUaCY8v+uDMH8penFN3uHeHgl4me&#10;UCoLkYIBfp5L2mvLUw50I5W34KYCSCBHwhDy/zEzEjhyNbargnTs9tj90R4GIbGP2yakoweg7WC3&#10;5vVvMkTzE8SgD9Wg7kpkDZP5Z97hs2V5Quqh/aWWw6lIdkLsl+XkYwk7CdfIzxeGJoKtSIAuNBpX&#10;SPn/tYCsNUF7AHNCsAtqjnXPMZZHbZSxgcAuztwcb22IMB7cviY+/x7/JAePuGe+zb7E6gMdM6yv&#10;xshbDHx/+qnwuVUvTW0e//bBB95tGzO5bezklrHTWx6eUvVoRnvo7u5il9ppk+sfnrn7CdXeT07y&#10;rWbktjPq+b5th4M/KHjNa8+HB4z1hG8s+xbkSxuBXR/PB+U2ObqlOPhHvf3dvIb2j4yG2xlACPwI&#10;eGHSDe00z/g+f84Ti+cO81guDchBvzsmiqHHHd6rgGKKageAXbVEVYfFqLDeElgewQRbWIvOIWuk&#10;L7LF8Il3CLwPgWBEQ8h06aNiWWDaEP/vb/D0Hhvwnmf0x2GVH+869r7JNtWsvduKCQ8EXoiwY5Ei&#10;EoZ6DO/obhF/hzFTgjnDzwigpW+wUfdAn216/r73Nla6zPxh1r0e79zo5U1OqENgHiev5fx3c367&#10;xKo9SCwMjkagRkSVbrIK90YwF1SG5ZwQ3oTUb8RkGXutIqARk7eoAK2TLqxETgR5BXM16FvVEv+E&#10;G70U737zcXLjPJ3lNV4tZREtVOBW29Qije6x5N0fj1e6y3xSb5LnJhy6CCMUFH9gHILASc+spP5C&#10;z9PLUjm3RMhNwSbYsREh+/0QlQaLrJAqkPBZSARPbqyj2za/9N1EC9GqMfAkpTrD82NVsUNco8cE&#10;xkWX1ur2Z6Jfu56NQmBuZSgc2F+p9N9eiCsgrAQwV4+BVzJh/YGUowfLlicQoQmT+uWL5aRXQh9l&#10;uSiohFsQ/+LXGW3dGnpWQcUBIAiXpkJNu5E0n/VUX53t/9sRCWFDNdMfqpFfFdwumiTYP7vZAx29&#10;r3+djulii8ha0D8CMq8scfRNud176+dxGSf3F+v2JZpbkOPEgsn2ABqkeCJO1xJqbUHmA6t9IZ6r&#10;XKhWzAh5oX24q2wclo0iYa1MAB/BK8ZMMGwSRi5Df2vi8dMH3lq6hXPeeqMqMX7vQXTVUKUgxMCC&#10;lJrIP6zNPRX/YfkLk+rHvtc6cUbzwzMbHp3e/PC03Y9837ronOFA1MV1H9e+7Fo5efv5WBPfy/x/&#10;s57vjTm8cXr5szN3Pbf14HfnjeeR5I41JVTAGYksnO98dmU65xxxi9/Xfin+58xvG3VDhXWtiB+Z&#10;NSKDWqrvHW4wPZ1dP8U50udan28lAdsx94iQDqnYwd2oySGHTiYvwyJhRG1UtWT5wmJabOVAYnzk&#10;ahGWwe3CERgk40qwWIZ3gJVyLqhYFJgrC8xwVCbL/MIdXRa+uSHou+LPWs+8ZTJPMGgGmYmjaRBP&#10;x1ADwcCY9oApEFjzjCieRc8ZMaWB7t/B2DvUbH2y5uBrK/LdH12ukrgsJ4fUSZnkoEqVqHJEgYWE&#10;SmIFQgUZLapmrJNADfOsERoCOIYhMfD6eSEqganBLK9yDXu6QiFPCbrJSBv9Mm5XLl6WP6/+zCsm&#10;44PmviGYTMKAGLjc7WDrv6Pp3Mfvfhc43DuYW7DNJaHhgt5CdWEhm6TCstCQDggjSs3nLj27LI1z&#10;y0KjgpEHuttKwV1lC+za2xKJokimKJYiXLYCeTE8csYvTa89iVUTYVZsGk03z39f03qrPHnE/OBZ&#10;X24+c3qfviWRdYoJqkutvlDsmvxfLLYGxhgQLhZla44x7os/sX/7kviMm31CZX45bA2gHRJ5DScX&#10;ZkEkvLI6dX9nD4mLXFR6ZThB7To0nUEfAT4JmGHH1diuBtIJVigAHCt053THZmFWC31OoMdO39fR&#10;++o3KZxzNLOQGoAdaaqqVOKbfYd3aGBk2oH9NaaDabamaGtDtK2BWgkMyJqp1cKa3sT1MEBxhXyv&#10;SsFUsGYUpjQC2CFtFkM61m1HBV0hjGM2hFqa49UHC6My0u9RxnHuKa+sTCWqhdqC/2pmvNtsZfPD&#10;8s8kL2v2nlv81kdFr3xa8sqs0n9/UP6Kc8qsqtOFp/n9G+tXbz+RrOE7UdcIyzP38e3hZ76dUvPo&#10;tIZHPil7p15Xa+H70bbRhZkWwAx4vujg6YcUEYNcQkf6BAXmzT9rfl/fcx3jdCKrRow4fvK2+pz0&#10;xkePaeZ9leNyh4+7k386iFsQQwEV+ao1mNqpYHF2QWSNWOmNrFGY04JBMXktkA7ObLkUS4XRFwkv&#10;CFAI/sjnQg/XAKzQcbomIWClZOF2h4BNw5zdZqyfV3PeVWN71oj5tqBsROJsvWxivIZATWollxYJ&#10;3yXwXlkvmE59c4dpcvp+r5dWfDx0ge/ggGixooCxoctkjfUwqgol4KeCo80K+rlYVxcOoh0lvcJb&#10;fCrkRIKvRNiNm19IrmI1ea94TBDbMifvrQ8GzN1U49rJv6/TM4LcQ/dDHrcYxLOPM2ruOti34ONQ&#10;92FeP4g/C39xZVL9OSy+R+ZoYXVNdUP1QjBHe7vOdz39VTLnnAj1hrSLiUojeg45U+keyJUpFS8i&#10;7GOzAhjNlCrLZb45dwWmxLacFOwHeoTUEbYDPD9uaZJoQfwo39C0vBzN/u3mpjh0JTehS4dprzCH&#10;5y+xiz9REJwQYW0ItWFie6ShJWFfW3lgTOptPsESvxxUorJWKq+SyCtkylKJc/yrq9P3t2PqPkkM&#10;ofZw/wjXTIg5AKgIECLAxtXZrgrSscIw7nKh28WgJCmB2ciyAeCRaDvU3vXqNxmcS4oM69SVYcYY&#10;aSc1tr4FI72iVJHpR1uKTfvSrcznZ05lJI8kceE2eJHhf/kwk71XlQqpkTA0IbxlO3QP5N6ybggi&#10;6r0ndz63KFjsknBbQNry7fWgdVQ5mKZIxNuI4Wh4nqbj+oMVp3MLT6cUnEvMOReffT4x/1TW0f5D&#10;Ol5zVn1Gz2Mtd0GGVOPVl/I9dk2f2fjYtMbx7+989seDn3ebz6LWBbmC3pMsaY8vP3LmfnmcxCP8&#10;Or9AZYZLt+5dS+8Nlm7yE+EVkpVaiEypZab+m7r0L32b997dvnInv1ipKkuCeU4VXEAV0TpkGA4q&#10;4haXiBaWsG4sRB0DVhSEBeRPEQEhLMN66cQ7kMiXAAXr0dBH4CmgKgrCC8YWQV7otUQUVCQLKnfw&#10;3Prat87bdr/bqX3CrL3GrBYR/oJ1Mji29TjwPUPYhArybTmr2smou+VIx8ur8z54+CuFxCdaIDsy&#10;hJ1jgWq2ECrdCRHSAi4on24bWEZAhkUgmd+K3i6GLAuxjhRW/wEhrWMcisENObOEdDgZmCgJrJKo&#10;8h0V24Z4r312pVf8jvc05pf0mmstGgTuWHtEtl6xTSMyEszpRp7UzZgd7jbce5XENZ580vpz8FvR&#10;dQoNpwrBGDlQD05r57OAuXQEMMLZL2EgWyxWlpKjKqVX7JOIKkTEa4T7J7fav2ioR9xnoQXASnT/&#10;YI4rqQ9dUJ7bONQ/eZhXnGtwtvpYHXLtwEkkpBNWqqZGOsbSFPsXMYA/U8JZZFiYuSWyvy35SHOB&#10;MjLtet9ozi8bC9ehuaoWBZQ4qoo455hXV6ccakf4IAmP/lsEQwGFJaFipRoBTugodq7S9v+GdL/Y&#10;mLGyQhVPXhysE/MC9Jg4QG+A3DjvQJf6tdWpYpd4Tl7EOsux2gtZlzhg+80+4W5bEltaqiwH063E&#10;oVqIxAVbG0NsLcTvQjFcYB/cuULKV6MgpJsROrgGhGUssA6gJqCe8Lt0DgaFLeB6W9UHskJLKu9X&#10;RHLz455bvV3DdJ2enbVH5IuCilGzTM/NVu3TmPg+PeaE0Y7eyOsNCEKgGqbWgM6hbwK/Uo+FvVs2&#10;cWbbI9ObH5peP9G5/J0z+iPsNLQcwDrW5NMOlcKTHQ+pYp3ctl7vo1BluJ41zTVpriMOgin0WjA7&#10;7BC5097QqX0+v22WX7L8Wo8gR3kizD6gBpQtiIhSIVxa8qcCiFwI7ImBiH2F/0qBBoJDYaywCmns&#10;FMREyshiQQAHEhTDR0OmowqRvJKTV8kUhUP9fpiwZP7KnEmn+14z91+Pbjg1wlAwIoHFtGSEJmwg&#10;RWTU3td8YYZ7xPTbA7wd/cMxYqCqI5wVKyulWBxL+IlKLFC9qIhbWMRQdYC1qbCqGbsNxkAJWYB0&#10;xEl3cIqd7Cnsi5/h/gMrJfRKX1TkOym23hrw2erSBTtOvt2ve9TSdx1CdkA/2RpDrCdRr71pn2be&#10;J1HOg7wWO7oEv7QsqfkS0XeqVqbOjNCRqaKLhuf3Xup++st4yfxYR7pzFZgv+kNZXwGyqKOHjuC1&#10;kiUmYjcfVMMF7QAKeGWNDYzZeaEL3hrUwcQGuPiCQxf+FZgicYl61O+7sj21+tZ01tIzUIMhkFqG&#10;2xqjrYC//zrSYca6tSlWvz+jvrXGPSL9Zu8wiV+WvQkkPo7AmnKxS+xbqxMPskRMsBAGGEz76ZWN&#10;wAgOICuCkrMPr8J2FZHu8kb3hrBXGCZUAR0ZWJKRfcKGZ/lD3X2vfpMlck8ifkE0XhJYJMJ6juUi&#10;eeG1PjEem2LbGvKNh7PMYFghWCcbcyQIdJDr6S9GOgHUaJ9IJRLVMSoHlULvA3oPY+muTK3BfEuI&#10;8UDS4cO1by/8ZrBn/EiflC/Tawm6gHHUJMMVZfBkrzXSYaPNamBz+4WahSiEuWGoYRtooIXXp57b&#10;+u6OsVNaRk9rGjutdZzLrrdPGA7RyaT3bGwXhI6uTJcnyZJIS09eGqNKkLkFj/AJCshwvmR426C9&#10;AclONBwmaVHp4Sx95DA68KZbTvdNX1WkHLvYZ4T/14P94pwUBVg0Z2EpEpErKuFcoO8cJA4FHgd6&#10;lBgxIUAkNkfgWE1urASNE3GTYhbFQucQMaFSQxRPpqgiV5egSrIQvrDMN2rMEu/IvR69mifIXbX3&#10;fFHpBaYw4JPy6hFnO19Vprjf7LdYwlCYPEpE8MJTrhKT16MkP5p5pqBsZWzkjppGhiAsHk2qIMZU&#10;gT44uhl8RE4iQkZAP+k6qjKMeOJTwjsCuHQn/5BrAr544Tvv4Aa3TvPzvGkoOuO6JDaNg6VHbMac&#10;E7o3sV5900ntzNnhLoO8lsk8wp9dkbK/kzEREj+CWknDAXMCG9nT3v38F7ESt1gZOuDoh0gaGNHG&#10;8okC5SQREdr6l4rl5DLT3SKsD0gXUHK7Mjnr+AW6DjNt0iCzyWbtsdnmhpc6OMfc6hMRmpvfdaiA&#10;6Btrd6PI18FwBHSSjGIA+/6rBR1N9bG6fdtbGitdg1MH+8aK/HOkyNdC7RPVF9K4cV4pL67N3t+D&#10;poIshEEbQAJ4Abyj/2yxDQZv9EICYdTh6mx/CulwS3/0p+3nIqBWaKDYUqB0CJ9Q2afRvbomS+yW&#10;RB4TIrzQbVEuCqwR+xfc4hXuvCGuvqFUfyCDrdcbaSXQYUkBrACdK6V8VQqLUqaLs/EHRHhj5V3o&#10;EygeqRe6CAUfAbfBgM/cEKPbl1JcU/iAX6TEOeGJb4r2aNgDYtoi82hYVwvVFut0YE0Wkx4qVahR&#10;+oxVJpstq2/p2RO0Z9605nFT2kZNb33o3eb75+x4+bh+P5oMnjdY+/stnWyIFt9kYIdu28KTl8bL&#10;I6XuwSN9FfJ097OGD6wsBQAIHRlwLxtDZN1kpv5bzvf+e2/HXL/4d0bJZ4/0/14SkIHRWGAKOaHk&#10;vTLzI3zBuEQV/FPE8RNLErBPiP9iLC+olDgdkA77cMTIsMH1UIkVBJ3cIqzeQP6azD/mua/9G9rn&#10;GbSjrH2OABEimwg0AaCY+gZpdeNKjrvfuzBIHJAqCyxlF6HfLRctIpBFsIgY46R0ewReBL6MP2J4&#10;gUglnUA3hmlVbE4IhiYG3Gp6CnhMjJ9iUj08ccJE3/jbVV8/pJj0dd70A52fdGmfNmhG2GkmUrCw&#10;HMIAYmJ2Nx/VzJ8T7jzEY4nENRTZNdh8GGgvuAj+CW+pFvZ09D71VZrULUGMOyEKSYUen/FQgl30&#10;05VzWMevYKQyW+adLfYvwwqWjIoO9Un/vu4ckRxSDjRiVBgb+Dq/4RqPmBHucc8qNzc1lFoOJLLB&#10;MSrU4kYzH5b0ljTzr2n4/2SxNcWY92fXN1TN2ZR0nV8EF5AlVhQ5yEsl/liOGjrmue3Fr5NbNHo8&#10;ooBraOIxBAGvlb2BDAThspgNgj3m1dI3rsL21yCdcCIKHohulh6GHgJfBorD+OlIi1b/xro8B9c4&#10;amlZ0EkJIlcVZTJF/g1e4S7fR+7ZW6Y/lI+EIk2xlvoIG6aLXa5X2hEwSGjThGaN9bJhMOHPaYAV&#10;GYZ/Qjo2FBttRvYBOgiYo2LvCqFzgLZE96iBjSb/un1/vioi59oFIVL3BOf4Go3OQI/MEpRioU+W&#10;R5Fqkx7dbMWasDoqLM2J2sRrCd3MwCzScCBd5fmCT4ten9w4asq+0TNaJk5rHO+yY5LA6WhrPF0X&#10;Vr2m23JKGIA3WxCeSipC4i0/2T56YYKD26ZrvFWq1DntundM/TdiHgJmHTiyOAk29V1DrxKT4c6T&#10;Pc/Xdig/Df1s9GK/awO+FRNSB25nFAlQwvwsQAbxJqoU1sNgZ0/Mt2WoR1jDshAyuoeDzLHFV+Cv&#10;YR3oGmq32PBo9RCfde+vn3Kkd5axbyRwhJBFYHZqrr//9p1nZr60YpqjPJR+Hfn10CdYTXiBkYRF&#10;xOMEBleGQWEsSkteIUEYYuIAH4RodDP2kQqimQQxgGkcF8gpXO9iiSpH5ht6o2LFuCBnIo8tPX6X&#10;up/ktbfxfY5wVIF01CRQQayfVeOk7x91onf2nOB513l86eQa+vzq7OZeqiyoM7NNNFuoNp5vt/Jl&#10;F3uf/DxR4p7CHHySGBVqM+CxkpRIgOikC8iXuWz7OH5XaOupcUFJ1/rmiH0KHZSVTu4pL65IO6ox&#10;COYCNWEcp91gnBpWzbkk3+myKb5sZ9/hYr6FdHsLMpc0RtpI95AcmxwOoeEXlP/qFxayZ9f/nxXB&#10;9AQ3CM2/pTlGdzBv754y5x+iR3hHcMo8qjKxqlymKJP6lQ/yL5W4Jr34beYBLcKDhS4sSJI1/wRw&#10;DBwEPIMMhD+QNiCfYeDV2P4K75VtdMPskX65C6RDVysbkqdyQqt77+ttEhe2buxCog9FnKqIVFwS&#10;kDPSM2L2t/E7dlfoD263NGCavaWFMIjhF3rQEGTHgooHQEdwP5u28s2b8Irm7ooa+r1idwcYRDJ+&#10;R1X4ixMGCqtmgt2GCFsL/WKI6UDK7vrylwLXO3kljnCJ3FRST49JjI6QnWBOaJysVkuvuautu76x&#10;r6axr2xvX9FudWG9unRvX8WevqoDmkY9T3zBsrej2qf6/WlN4ya3jZ7Z+MRHdS+Gn1vXabskiK+u&#10;vWB63vOb9n+pMZ9nri7Zml1FaKfsxPmHAiM4t03X+gT4p3sd00zjjdeTJduQXMSBbJiQjoGdyNzn&#10;YNKO1OkeIH5XfvzDT7ZMGv2lUua7QeSXQW6jGHFnQAc2ZEmGyrreQJcIbkrZcRaayxjfT8Bnh0L7&#10;DjvC2B/tK6ulAWm3Kb5cVTRHY0HuYhAoBnM2rahd9/QnoXOH+66VqTLxu3LG2oQvgo4x1jZwccbU&#10;qOBTOxZjIhd5iCx6Bv2G5RJ5tQQBgEROS0RBJaKFRZxvzDUB3zy1wt0v6pWG87M6ep+2aO/ne0di&#10;/tlAEB9uRmCa/YO1xlE1F5xnhfqM8FzuuCDy1ZVJrb3UMsHm0NlAUifzhOz5fT2awNwjdwVlS72z&#10;JHBN6G5Bb1HQ9czycyiLOHmpg1vCR5tzzrAVv/f3W4JSW2/wSuLmJj61ML7hfCdj+6xTgtGZPguv&#10;SNshddnm6Jk6dfHGtt2FlgPpLGeJfWo2S5tItI70fwt7S/t/AdhhUi3WAmWGQNcfYA9ClCvZSD1W&#10;IzA1xxkP5uzZXTZjXfx1PtHSAIK5ClEQ621AfFKZzDXxzTUZB7R6wBhtP0MD2oS3Vxykjb2lF8j5&#10;qmx/GdL9fPvZo1iFjZkoqQ5txzS619ZkcQR2qgLWNU4aA/9F7J9/vXfM+99EVe4sNx/JZRHFIbaW&#10;CGtDOFuDIgyBxI0hVkzbihOQjoXghfHNVP1IMPeLaruaJZKaU2tjpJlavJYwc3Ok7lhRYlXN8AWb&#10;pc5xM8PKD2n09KysMWJsDhTWdk59an3pWrfMD51L3pxT+vLcstfnlb05r/TtT4ve8q+cs70z8ZCm&#10;XsOfizzzzeTqCdP2TZjR+MSnhW81qqtN5KGium3V3TnTdjwxo+qZ0NbV3YazdMTEuq8vy7bk+IXR&#10;C+Nkbpuv8Vnkluhcc3qaxvSsse8ma48DzJiMGQnBkedS6HG3aRy12n+d0c1IP+j//ua5T6xUDnNb&#10;7OgTJlVtZ5PeGXUKIs+xTMRCJYiqAF/gi7E1/8Gt7DD0+4XYn9Qn6fV1bke0bxq111m7JYR05j5H&#10;rebu4sPTHvw8kAvIFQdSvRM6EGWjwpDuDxSCOWTiVhL+YrY8AtPkdZx8lzhwh1SRLvNeO8LH9/l1&#10;3s6Rs3d2qS7o39Jp7+TVUqxT0SWG+6wlpx7p8Oh+rD0Sa//t59WvxjV+9NoG9yG+q53cIp9bkd3S&#10;rUVjBZhD4BzkzbzLpk71qyvTB7skigOK2YADaCbDaHKZWcgeZraWiPxzB7vGfxZR0SH07bFLEW5+&#10;X9b22rKUmnNdTFXouha6qpHVY97JvlGLcwe7J45VxebX1hkP55tJ60jhWyItrPVlSEfeKyk5kM7a&#10;xKb3/EJFr0ZpCrc0h1qbBQ+G7ItgjjCOHKYQW/0m214CuxhjY7zmSFH1jpJPvom41jeOU+SLFEUi&#10;pOAlxCfnvULsGvfS12n71GBzgDmBCbPH/Ju3vxfpBp6QHhZB0AwO6PVAX//ra7M5lwQJeqPRLIup&#10;ELmQ5w/ySXhnVcTO2kzroQyksWvCKrGW5ii+JdrSGGZuCrW0xpjZgBS1bJamOEtTDBs5ZYHaV9Tc&#10;VSuEs+Gkc2bE35EehFn3Je7dU/LmsoghrpHcvDjXuNpLGh2qFl4s4+Bg6ub9PW0LK93eq3pkVtOj&#10;MxsfndEwcWbDw7Manvig/plpFY8urJlzrGd3Q2+xW930STsfnbrjsVV7VBd0xyEtMg6er+7cPrXu&#10;0cnN46eWPLL9fBxdXG+zYEIsSXMgYrHqyJlxqhjONXpwwA+Pr/LaUjG90/CKXnezRSsBtJGDhkmm&#10;SLKE1cI0EnOv2NQ73Kh5sM/4dvGhmR5RM57/dqGD60rOO0mkyhcpC9B/CnJHvmGJRF4jDaiTymsx&#10;K1tei16zX0HPbxfyRv2L7w9cvLlseo/+BXPvMEIWg/qGU9r3Z//41nC/lWx4jmCL8IIcXuZ4XnGF&#10;/1DAKzGOycZVgkrF8mLHgFKZXyHnGnet71dv/ugdEPdKQ/vMXuOLGs09OvX1pr5BSEyClMhEdcld&#10;JYwT27ol1p5BvOa+S31TliR/eJsiyEERxblFvrQ6taWLCJagrsApKuhIt/G7z3U+802WaH6ioz8B&#10;HN1JGfNS2cQS0EnixaS95JoUjvBKcQkr7AJjw5eFHluMRTHIY8kACP6o9ugYEPRYT9+HYeVObsk3&#10;zP3+6+SCc0dqTa3bWH9xhBXdKUA0wef4GdKhL/tn+nnVCqOQZE3RfD1zlqHtwcKcJUI9a3O07khh&#10;5e6yd1dGDveKFQds5xRFjqp8B2UhJy/DELNryhvfZhzs0whmDhUVmn7I4u/e/n6kw3+qarSQA5VN&#10;mnRQrXvn++3i+QR2lSLEqYLWsba9fKhv9OTlm4uri/WHS80NcegXaIwyNUTZWqKtTSHWljALm8bA&#10;BrmjLc1UBGf2L6t+ovHIS0O/ix2qflt9mPFoSdneXc9+HuPgmzXSIz79EHEuelSiXOTIovtFj5le&#10;2j19pQE7Ppix6/HJ+8dN2ffg1OYHp++bOLl17JR9Y6bveDho9yeN2vLazjK/svmLd7kfN7awNZCo&#10;yQeQlXdvn7bz8Un7R03fM2FFk+ex/jYjy5aBCG1s+BXayo5cnLA4iXOJlvltvtn94+Xb554zT9X1&#10;34z5Cb3ILW7rwQCotU+MMVkhLRJ68YZp+sd18x+WHvtscfL0D0Pd71b6OHqtlSpyWZwaXDOxfAcx&#10;JomiEiMGgiP5K+j57aKslqgqB3us/DRs/iXe09CL7CC6vrv26Ze9tFbh4LPV7gUHVZCjh1HXK77+&#10;e4W4A+sOo68rSh3lycNdFj+61NMlxmN59nt7O+b1WSfr+u61dg2Gr9ojI6BHerteGVbeYeO/dCe2&#10;viEm/bhT6s98oj693tXDyT+ec45+eW02sTYSKVoZm8VixRirYcBOA+KKudk/DlIWyzA6TDwXwaHs&#10;FaMidFfENB3kJTf4JMtT9rSzxghVSDBHl7EYhV54G28ikkiXRW82ENBGv/d50X7ZnNDhrrHTPt+y&#10;Z0e+6XA2/FZyUFh2CdapQq/U1pJjweKuSPOFHuSrXvArBG0hWJEHSEc+Mh3HnHQhXa7pWP722tK3&#10;VkUM84iUYPENqugSqSIfQ66KMrFz7Bvrsg70IhETgzlGhtljMln83dtfhXT0KFc+DTskPCW66qy8&#10;ieWzoxaSeQP8sa6+t7/N5hakSgPLpIKLZI/nKhF7Jby6LLayrsZ0pNyyN8bWFGdujKX2DWMITVv4&#10;ZiGbUzB4dTPSZ1obY1nF/DUa0IyFx5E3FL5zCAv0C6V2VXek6OuETNlnW2SeCZM35x9X99MDW0iv&#10;EW9Fqk0K3m/k+1p6a+Q7P3p757gZTRPfb3jkg8ZHpzdOmNYy9r3Wh96pHrf5wDckioZz9YfVrRZe&#10;Y2NIR6ROw2vTu2Kn7X5s6r7R7zdOmF30XMnF9H5kb7cZmbUY0XjYO2+rj5157bs8sfs2iU/yTb6L&#10;vsydfazvbatpjLl7qLWbTXIi8+4hZkderSMmeCKITGJSOxh6Blm1N/HWMae7n95aOXN6yKJr/DeI&#10;/Lez+DVqeHYQ54JThhEAFiR1Je78p1IuDix2CAh7Ys3i3COfGfpvBKfTjt5Y6XX3wlVOAWkYWyBe&#10;toguyEJ8VfYIkv+7BBGvFAYfyjj/9DsXf+OT6JO657Uu49NW24Om/utNvUN4FCe+S8p3y/geEZKs&#10;9EqwZi7GZziTepjO9NieM9M9Yp2HuS+Xem67JTDNPaHuQBdivjA6SD4rNTZWJIwT+BfpcMKBU/d/&#10;mS71zUIGBMFvJYBD20yQXc6mFVfKvHPcU5rOs9VJqVG3QM2Fb6NJoj0DbyXMQ0tIisJsYGeX/v7l&#10;xYO9EibIw3MrKvgjeTycx83kutqIUjVF882IL2EDZUy3gYBkAqz77KoXIB2ZFRkX0TriDeQjI0M6&#10;qFxTovZoUWVd/qtfhcm8kySqQuKzwoNT9ZFAOOekd9ZlET+lhzITvqGBMNvocdH2w+Lp+N+8/d1I&#10;J2z03MwLQBGOCX8Od2veWZfJOUeJkZGCmkrWvKOrqGiET8JLi8K3l5ebjxTbGuP5pjgsc4n+sq1W&#10;LFpILRt6EKhWyI1lTZ8wMvur+vt/LEhXF0peM4KZSefQbYFpucjD1ZrQUl/6/tdhw1w2iVwiZ23M&#10;OdHNSAHGYYHqbHYDgZKpSV23Zt+i+WWT5pS+OqfkhU/L/v1p1YuzCp+T185t7NnBwk9IVBYraQZx&#10;NfTvmI70ty7e6zpt74Qp+0YTMr5f93R0+3ft/CkCQbIUonV0XeT3YZ4u4V1Lr2HdzuN3qbIc3cNu&#10;9Q+YGeyyufrjLtM0a98QuLHwXtkMCrXM0oe1EWzC4CzrvwPF0wzTm59ruOS6vPzbu5asFCuTYL0q&#10;uKvQaUI6ZLizj8n+gULIVSwOzHXyWhWU/CZvvYuQTtc/dsa6aVLPYKmKeFC1OICuzMJTME/jiq//&#10;x8Lm7ddw8kqpb+y4lSu2tqw+pZtrMj9kVjuBuyGQhWBdjAXDiMCSo8qSIJDnbtFS4fS6607pPvwq&#10;48PX13qO9Fzs4BLx6IqclH0XOqCMECMDIsAR7BXkmRTXbLKZOnn+o/idnEsSonNwJ8LgCcEcG4xe&#10;SA9S4eiTNW1DcWuPmjVWpOps4gMYHGk72ngGc2QHqG76f6JPO3VDEeeZOmTOd4GbYzoOVfEtMXw9&#10;y1TG8tBhBQKWtgShAliik2gd4R36rH+holerAFLD7WOAVOC9onPc2BqtPVaWVVXx4tLg4Z7R0oBC&#10;MUlAjqgJ0cJqIP78mLfXZR7sBptjHg39JWCn5h4uDlr/X2HD37D97UiHegZdx0YCgPIICM8ijXn+&#10;eHfPm99lca7bMAhL7gDG6YnfFUkURVLXxJcWBZdWFZCryDdt4/eio9TSHG5GmlOqBjiSbOgdi+ba&#10;moniUXs4UG1XrZDvEGxrCUWuUPwQ/Sj9UDDfEGyrj7QeLdixp+zllTFin+TBzuEZpzuZb05Pyloz&#10;qmKqaDy45Zz5RG1HccnFtLKLSRWXkso6k8vPZx/oazLyetYAkqyYQTDaq+cNu7qLPyt6jWjg5LZR&#10;01sembnnqYCGTw7rGiFTMiLWxcMEij/0I4K80w6fv1seK3OLk7puuEMh/7rEtc/8jk57q0472KIl&#10;P05k0cjMakI6LAHDmB0rBHZ9RPokZsOYff3KZ5d/5CAPtjuJLLyDDZT/KaTD5ARQHq8on6RPLZYx&#10;BDpqw/PTNvmIfbORs0hRIw2okQRUSOAJXvHd3y3kQSvqxMrqId7rpv346Tk+wKC+BSGEhN1YJExq&#10;Jm9dg6XC2IAMG/MlHNfKNLpruw3/OmaY5ZvkeYP7IkePcJlL7BNfptScY4mYmCDBRdDFwioQ85TY&#10;UcTEg5y4RRSKPotmPkc1c73LMCoCtkvUhpqE8kH+edd8Fpx3ul3HlJsROlg+URrM92JRl8xvpYvy&#10;F40Wn6QGh/mxEvdtU7+J3ddUbt6fwZxWNt4KNSOkY1MSGacjpMOMSYxLkE7+VUhnQc7ty1HKGHI1&#10;tYVpT+QXVxc+vySU80yWKopkAUVSRF/WiBXlSGvolvLG9zlHunvJmEn5oZO0B0pjIm1mEbVQzr9/&#10;+1v66YSNHpCeG4/6U6F6poaOOAvL2EFHsO3r1b76QzbnkUAWJSAdTAsRVSXDvLY9Kt+QUZJvPlYk&#10;LNzFugyoJqJYvuLNpArW+ihLY6S1JQIrZ19ReVehkNqFMH+Z1AuJ1y2kEC1h6LyDfxGrO16uCE+S&#10;Om9x8k17+pv8pt5+em7yYWEz9HwwIJID/deb+H41Tw2+xsSKFTkdzEQABTEQeFnhNyGRsY7X7+wt&#10;nFv62qyGR6e1PfRe6yMf7Hnev+7T/Zp6iJUaSbIW6A99k1pO5ioJgMrzBccuPLEo/jqvGAeP0NuC&#10;lk/d7BK7e2qf6Tm+/3qYPdKds6kLGIrFqjcWtchMwKdFCJ5Je3Nz97x/L5sxOCCUQ5xauQTBYuSp&#10;oQX6Ez6molIkJzjYxXklzY/37TS8rtWOqT8389/fLeT8szHIG4i+P4m8QqIoZx38f7ggv1utZGHV&#10;EO81M9bNPt0/z6IeIaA2G2gWWTBXnz0dBljpYUH0jP03XzC+tapw1gvr5Nf6fTPYM/xmn+j3N5fs&#10;udRLsqN6EsgXNU2YzkdSheoy5QU22euw7FjnxOUFnD9bsiPIPmeO9SzTLVGplioqHL0zFtdcOo+q&#10;sX8N1cIuBJ8GF8Uv0ec7uzR3yNMcXWOf+iqpoKlFf6zI1EhqTKCGCHameKRv1JDbQY28FvoIHTg/&#10;aebVLhgDiTAhzwX9KLI08q3RhuO5GaXbH5dvHYz1uTH7GAMvWACoSiIvljnHvP1dxgGm89RC04NC&#10;UlSwB6cVu6z8/dvfjnT2R/+p0PObePIIzHjHOjOowWzT6F77IU/imYg1gIPKRZhSUypCpGiZ2DPx&#10;2aD1OWW56qOl5rYkI5scg/x/e4lYEdUPtzZEW5tjzPaZDL+qv//HggaWGrctrGsWAcamlmgzoaqg&#10;hQ3hpraUtsPN769PHeQaLnPd9sry5INqHZkL66uhZ2Vgh2hiI5sSTF4n1B16wYSBcTm7URF6UQOA&#10;r5LvtKen3LnonQ/2PkFIN6Xl4ek1z8dd2NRlvQC3lTkFOB0YR8KjAqRjCgXC0NzZ+33DqdsDksXu&#10;SSL3zaOVn4RWzj7V915v70MW9W1832DCBWQTITbXR0gnMfdJLVihgjNqb2vucXv2y5mDfUPFqhqp&#10;soIF3LFBUqF37Arc+Q9FpGIxbhjNyHtq2bychrc6rB5fJLx6i78f1uVCmDELP4YbSxe/8uu/U5Dv&#10;TFEtCiof4rNm1g9zTve7GPuuoTvHIhUEcwR5GF1FbhIsPts3XKe+o13zxL7uWV+mT7/d25tzTXD0&#10;Sn9wUWLyyYtH+xEbRIJjwXLgyLTDGmDUGrNSBn+MlAmVNm1LKeeRhSkcZPAL6U4A6DJVHabEKSol&#10;gdWEg3cvzmrpQQo21Dt9n3AOzAZ/qLCZ0fy+Ps3Ly7cN8oi7yWVjUHDcpZN7DC3xmF4NmItl4XKk&#10;e6w3xu5LguJZkccc47A/KedVL80RFlC5YHKfzc0x6mPFOeU5zyk3SNwzuAAkKWDDR5iO4iAvHeSW&#10;9Na3GUfUCMoxYoCMQTgeGU/PNshQEMPfv/3NSCc8tiAAeyEdItGY6S9zEEivBGM9rDNOXpshcU3g&#10;FKyXGv0gMC1JUKmTb9IDPhtSi0u1Ryv0SGJDHit8VVt9qG0PaUMM67aj6vkLWD3zIzDsRT+HjuGB&#10;Qu4z8C7SWB+n25d35EjjlLXbnDxiB7snO8c3djG0go1AA6DlVOX01CaYFKk67QqS+cVGkjBgRALb&#10;Se3+ZXUes3Y8/m7b2Eltj0yrfD6/M7WfV8NtRRGcK6gVUybmLUGh8Ct0iR6eT2k+PtYncmRA2hCv&#10;4HsDlz2+cHbYbr/TmqmG/rvMGgxK2DBDQGLrkyFhEZvrbuy/s7HT7bkvZw31D4YZE1tRVGE9CvIZ&#10;MRzxhzkdwJE8zRqZsuBm189WZX50kg9zDp4+wn0REDOwCn7fQnL96MzanyKH/2AhGhhUOdRvzXvr&#10;Z50wzDNqrydf1YoeOixtAZgjBO+V2bQ3aDXjDvbOWVniMy7o41sDPh/iHny7MvvZJYmlZzsJikjl&#10;gGpocQdInCB6QU9RRyaAFCRrr6xPQsrF7ulQTgy51oiUO8SKnVI5Rl0lfvlY5NC3aIhHbH1HLy6B&#10;fgi7R8OuQ1WGLqtjWsO/V6fLXCKu8Qid80PsiQOVprZkvpnImjCoGsU646B7gqYB5jDqij4TG5Qw&#10;kp32MxW9esW6l6X5bAgl6tB/rDi5tPA+7/WD/dLFSEFUjgzpiLus5QLKZS4pk77NPKwzCHEz6IEh&#10;1ftF9Bz9IRP4/2ukY9Kg/9TAYbFLfE4vJJETesPU9flObokypkxsfiWzgcBKmU/G4wGb0kvK1EfK&#10;eSwwtoXfu8WGubFR1oYIa0OwlRzMv6inFl2BGOm3sDUbmVshaGGoFYOwsXx9lHl/Vmpl6Wj5Rqlr&#10;0t2L8/Mu9pEGgL5RZVuRLZ1xB7ADetZ+a9+h7rYj2paD2vp92j37tPVt/bv29e/Yqy0v7sxsVNce&#10;0TZ18MfrerM9aqZM3f3olOYnPquauqOzDKpkZ28MQekvRAdjvYx0YI9M+frJqAym1ZXHbvVKkMyP&#10;G+K15U6lwjnqw6LDH1zQvmbQP2DpG8IyZYoJ5mzd6M/Sa+5q6PJ45sv3BwWEsPyR1ZyiVkz2LKRC&#10;+uNIR0xNUUbMTqwoHOnmtSTddx+fMS9swQjPZQg/xpQGonUEdtSegSAwH/BXF/kPRRRUw8mrhvl+&#10;N3X9zGNAuhsJo61q9EIC5vqIqw7t1z98tHdafONH737//i2KJY7umwe7RI9XJSUdvnDWiAUGAUKC&#10;ZhLMCWODTA9RhB1wLyPhIJFo1hEK3Eo+3H//VwRnOei+JPlAOHVSJRG6QkfFdrFnym2Lsyd9l3u0&#10;l36BLmGkVg1NG6k4LoiJUISwPrE7nTxTnHwS3l0d3XqsTb8vlSX0D4WvClCjAq0jOLOwXLBMA9ma&#10;W+gg/muRjmfesbVpW9+RisTiooflmyRYy7FGRGIXEnxR46QodnBLmby+8LCeGmbWN0f/AHMC0uEd&#10;E+4vsP7v3/5GpPvtDU+NqofRG0lAkAQJCKLB/zM6w6zvcqjFQLNJYiWkU9YiWD8g39E7dbTX5uyi&#10;QtORQmsLYVyYsIgXOi9aIjGhgmHQ1S9AOqr+SAyDDCAdU8pNgleLNrAxpuNQycKNm29w2SR1Sxz/&#10;RWLFxW5W2+h6A95hxh/aONKDi/rzX5WrPix87aPaF2bVPj+77pXZu1+avfffM3Y8++HuFz+qfdGl&#10;ZlLUhe+OGPfsaM/zqJr+dvHD0Wd/7OW7SV7scujxsWsPExuDO6ZhsFr09JGZskgXQF787kPvfJN5&#10;myqNmx/p5Lv5wYWBa0qCqo5MU+sfshlHWpATmDBCxHdzBs3dezpdn142XRbwI7eokiVTqyPmIkL2&#10;uj9B6KiwqWOElYXXePsszPNr47PnhXsM8/qC9frRBRnYIZvAnwteEUKOxYqK4T5rZ2384KRuvqnv&#10;JgTNqR1s6kE29RCbYWS7ZkLugdneGaoblYES303c/JAHFqXM21y8k60CASGhYphTCmlBfPaDOC6c&#10;QX8IpEwINgFUoSmhWrzI8/9enca5b+MWlXCKIpbas1IsLxb7Z3PuCQ8uSco6cYlAzsh0nNWFCWvC&#10;YFEp1BAdLTzXPXpxhsg99R7/0Iyy7drDuaTJzGlgfgO92lFPQLporJAH9aMj5FRSsX9k18yrXprC&#10;jY0x2uPVSWVVd3qHyvxyEfCIXCxs1jMJX1kk8Uh878ecI3oDCYSYKntWhnTkuCBEmskRbQMrgmHT&#10;OX/79pci3R95IpICuiwAdeTH0Ss8PMFSSS6Q21m9acaPpQ4LEqTUhijKkIwMXT+k4pUyr5QnvNen&#10;5BdojpXpEDNMABeJ5S8bIxFa+Rd2YQBPLVgHlpxZKqRq5DVvsSFmPRh+R2OkqS317OEdXpvib3b5&#10;0cE14pEvk2tOtzMexx4Z/XFsD7EkugP6etWeeZPrJkxpfejNljFv7x/79v7R75Cj2jp+Ssv4GY2P&#10;vl/53KYjX6n5sxWdmSvrAho7qqE0bEDLrkSCsNFoYG9AnxicCkfYWSRQInfkzK4uaX39x7JrfFMd&#10;Fmy50dX/6SWz1lY65x+ddsk8yWQcy/cOs/Vypv6b9nVMfXnRA9e5zxT5rOEUWfAu5XXApsA6hlxC&#10;+T/67KhlkqiICFDJH+LlIy9Y1MDXfBi+aLDXSpGqhGBOrKhlEyQI44gp/GY8HV2ffkX4OXJvqeAG&#10;RIGFIv/4oT7rbvps6odfj76ge9eqvobvllg0txpMz5zSvJfROmNh1idjFB9c5/0lN3/rbYFpU38o&#10;jG04xig2ExccSRIa48b0F7YJdcQbCE2QI/0HELKzraB1xO1sNnJK527NH+KTZL9t4rn0CC4JYz9P&#10;/mhLftGZDmpgsNG18CN0VbomcvrAceX5nec6JyxJdXCLv97lR78tMR2Hy62kw8TX0IKyuHeAGhsK&#10;YHBGMMfWAhVwjfWiMN7HXNq/pJibYzTHy7cVlzwUsFlMbA6svJRFBaG6iW2Q0/3e5u3HBmAOmkb/&#10;EE5DWgeQowdmhy4XQZj/he2vQzrhMf/IRjrE/ALSIWgWaI+RURWmdTjjtFY3e2OBo+s2J0WBEzWe&#10;ymLo1qJKYnkyr+xRHhtTSwv7T1fqkZUw2sJCHH8VNhz+n4FPQKsrDv5+CWcjX/ZfQaOKdjXE1rDV&#10;0hppbI7AOEnLNn1b9qkjOz3Xh1/nE80t2PbEssw9FxFLCdkQBNErXFhq8vXU2p/QtS7ePX9q5cPv&#10;NUyc3vrwe82PzGh++L2mCdObHpnV8vh7dY8uKJ9ccj5Tz/eYeY0NqbwNIIZkQ6yjd0ClyJAgMtI8&#10;2mNHBAtl5gzdw0cEdnQS0Y1VeXUvf1c8xC1S6hkh9vhu4qqFK0p90/e8dLH7cZ4fpTP860zXKz+m&#10;j1Mmvv5hvOKepWu4Bes5zyjOO0EsT5cF5klU+VJVgQTxQELEyRV4d/kt5r1winJJYP5gnyVzMr4N&#10;OVP+/HerB/luFKuKWWpP+3QLNsfgVzBHB1WlElWhFD+3nYooIJPzSuA8wqSeX0/8eqVzrEIV81pU&#10;4UPtmmdN+rt524TjZ5+JrZ7kn668Z+ESqccmsVv0MM/4yVvLw3fsE8QPy0QjQBZpYp0JwCISFpMk&#10;yYt0EJ4mncMEK2wkQYHV0V/ERxGQlZ3seWBJHudbJAkq43y3c54ZT6/KyW47TmfTd02CtVMNoJOW&#10;XcBGRAcVVHPy0iOfJ0tck4e6hPhuiTx7rM7QkoHBh6ZQKxYwibWhA5rxO3A3UjlSMEx3pSYWPiwV&#10;4CCGKRCG8gvl/FPl58r/8+tEmprjtMeK04pyHvT8QeyVhnmBgaWY/yAXlmotkbomfBi8/XQ/qSKe&#10;kR4L5kt7giCZ9EjOJCW7AOkPO+Mnif6N21+KdH/wecgKSRpksUwOrDElGaGQXmAqBS50Squfu3n7&#10;dc4hQ/zzxOgjQOYyFspUO8grdZzX+m3FZdqTNXqCuZYorEGxlwjX5WgjYcAUVJ+9pUJ6Q2oUjbUj&#10;EHIsfPQHi6AcdHHW8DKkA9iRT0EedEukCV14kdYGIphIwdq4b/fTiyMGeyY4uScu2FbfacGjkQkA&#10;eqAeDNLhyxqP9jdv3rfcu276rNJnZlQ/OXvvUx/sevyD6mffL37OrWpq6IE1O09VWIT5YfgWPFfm&#10;cQnSIiGhLWVKhvd2DYNI2XFBwyBinMcaFJza2Mcv3r7v0VWlkgWRTl4/DvcKGLvwY89tzt8UTtvV&#10;7XWOV7bzrt387KPaT2N3vP9l2rtf5c1ZEOc7NmjeDR5zRnq6X+suH+a1VqKkBp/o3m5OsQs7WEN2&#10;Jwoc3mo2b6wWU75VJY7yqDFrI5/cknTD4nCJIg1R9XSCvIrlnmM53TDDn0odF7STU+EiYlWto3/K&#10;MK+vRnp43+DmcrP7p0+udPNM8f8y99Pl2ZMy9310zjSvw/xhB+99nl9YcnzB6pxZc4M/u8fvk2Ge&#10;S5zcNg9dEDN1697vK4+etiuVAGsQHAnFwGawwCAZ0lGNUKPLFJLkA0yirzDBMbEJkodN0z5QjBzg&#10;8V/lcl45YufI+wIiVxbt291B7YggfLqincvhwqyWmPj52pMXHlmaIl0QN9J1i1dI+qlju4z7Ui31&#10;cXxTjA1zb8LYIirR9lFXu3JC0wRlQ/8MWlamjcLkMGH/DxbW/TLwlo2tNYdYmoItLSFkDhhba4oy&#10;NcbqTpTHFWyf6PfDIK8UxM2gZ7ZYpCiUKMuk/oWO82I/Ci09qTPieeihGEkRno69ZaJkLTkV4TA2&#10;dtbPD/xt23+9n+7yNvDwdlnYN1IT0kImTv5in3rBlrxhLnEOvgUyYWUDchawrGcl557xgMem5JJS&#10;7ckqfT0GrWyNsVaoBZumiiztbNoWHYE7EIrxrIZY5OBHvQozyf6kuvyBwqbORHYcLArOL7vb7fsh&#10;3tvuCEgMbzgNPgaTw9PZ9WCAvqr5rrqOwtSTYeuOBHrWTQ3YM2vzqa/ST4RXXchV85cY0YD7w75N&#10;6IhCHMRuj0A0ZlbsmrjsT3+ExhWnMbOjY2R2CHegXRJv2anuVRWNL28u5+aHiDzjnbxDhrmr3g1Z&#10;okyfn9Hyfrv+HbP5KbPpIYt5lJl/+GT3W0l1k78vmvZt+dzVxT4L4pfeufBLmcf3jh7BDl5bZd4b&#10;Jd7BYt9oiTxZokyXKVMdlKkyZZqjKtNBnjpIkThcFT9cFTdIGeegSHAISpep0hzkaUOUGYMUGY7y&#10;dCf/bQ7eoTK6gvcWsdcmiecGJ4/vJ361IiAz6NsS1++LPt5YODmndXK7aZLR9qjJ8rDe8Ije8sRZ&#10;7bthFe8FJPu/vParwfMXD/YKE7nHShdEfBi9M7i65YQWsmXPLogOsqY9EopQgFs4gaRx+RN6hXCE&#10;j7CHF3xdKOxSfBfPv7upcohL7CdRtVnNh3EWnY9ZMUBPtGX0jonaXt8833Sx599rMjnn2CGesR+v&#10;jTxyeKf5QDobeUDWOTa0JTTGAwp5dTWTMI6tUgjoxI+iv8/WvMXautXcGmxhQfjG5sT+k5WpBZlj&#10;vL/nPNORmB4j7+XihaXiwGJZQN5Q16Q5YeUnMN+RiZJemYD+yds/B+mEDZohqBZt5CAwNWHqyER5&#10;TqOfE7x9mHOsk3+5KKCMUxSzjLhE7qqknun3eW6JLSo1Hi9GLDGxeqrXlhhbY6S5PgxLf7XEWhrI&#10;sY0Swi9tjTHwQLHq2FaA3V+AdBivaAqx7EvoPFq9IirpJpcNQ1zjxgSmZB65IKCOHXaI5pO+MNsw&#10;oNvboOc1Z2xH67sqW9S17fxJE6+x8P0GmxbWxYgCvsVIIbMhFIhuoJEQJAgNFA7gmGDd9HtgfQRt&#10;uBAdxAF8jT4jrri3yxi/+9j0TUWOn2wa5r9N4vXjIHf5xBUBM4O9l6TN3ntxwRnj+xfNr/fqnjQZ&#10;HzPzz2usL3Wb3zrQOSmz8e2YuqnRO2eF182I2fXx5qr53nEfv7Bi9gPKT+/2++Qun0/v9p1zt8+c&#10;u7w+vdubdube6f3pHd4f3ePz8d0+n95Jx3GE9j8cq/r4rTWzVKkfbt01P3z3h+G7Z0TseC+q9r3C&#10;fdNO901Wm9/QW1822Z7V6Cd261+4oHvvlG5e6XEXr/iZ00J8HlzsN9htsZP7pmu8Y4d8ssk7YWf6&#10;3hNH4VphgzQEIeBx2RsmMKHYRfST5KhyhB32mXCC/RzhiFDQSOy+oE5rPnVqgNzQT1CjReJF3dI7&#10;Vk0orH7PGnmPlCaZa8xg36TxqvDMqsL+w5lshg81w5G2BlJIomzUEm8dcFqveiE9D2epZyNBBegt&#10;xjdCrVhilH46XN8Srz5VF1tYMsbrByfPZIyDBxRJA0tF8lKkTZYXD3eOdAkpOtNvFAxT2CDDf/b2&#10;j0U6Ugy2kTQxZxAyZZ13/Am11iWy+hr3NAff7Q5BZSIheaeqTLSwjpyI0V4/pOZn9Z8oNiNNZoRt&#10;L9VrlLUx0tQYYWyKNTYn2FrYInLoxyUXgF7ZxFXybf8KpINWsdCn1thLx3cro7df77x1kEvSeGVc&#10;0WHypdjjCpmJ2fNCdVhcKRkGkwbbYDAkBzoBTifDK/ZFVvDBLw5gXzBT2v/pqL3A5OjHiFHSq1lw&#10;rejX6B5gn8LvIXFQRuvx6ZE7hvqkDPJNknpt41yir/NZ/fp3/tM3zHCLfr3s2Ixuwytd6od7tRPV&#10;2gf7df+ymcbw1nt463W89RrefLNNd9+ZixOqDr+ZuW9uavOC5Ca3pGa3xGbXlCbX5Bb3hGa3hEbX&#10;pGaX1KYFqY0uCU1u2xrdtrW4Ju+bn7X/o9oTr5zvfchiuYu3XMebR/DWm6yWMSbTBJ32Qa12TJfm&#10;4XbtE5cskxJ3T1uweer7P372/GrVIK91nGuUzGfbIK/YO1Rp8vy2nLbjF/vpKbHRY5mtxHztMmD/&#10;B94wueLVDkfCPjuBNtq3S5dViHBc2BGKXcrChhmxECOzf9JY+ojqlC5vZpORSeAdPL92x/mbA9IG&#10;+WXd6BmxPKvm7LEqcxs1wyHwQBswkMUGWKkl3vLXIF0469cLM7eEG1qiTM30W8TsWGbZRuIBMebm&#10;eM2p2riCglFeP4q8s1mQYJVEVSRVFUgVZQ4+Rde6pbqFVV5Ua+mB9WwUGQ9KCveTHP6h2z8N6YRN&#10;UCIoCm3o+2WugslmXwT3vM7kGVZyg2e8xD+XZe4vRY7TIHQlSD0T7vP4IaaoWHuywtYSz7CG3AGA&#10;HSbxtUYLq/AgKTGcVuDgL7strnZpiuL3EtiFmA+knji2i8DuOrdYR9eUUYFp+ccuXm4S7RuzOGYh&#10;ZDCQANuHMMiIBqTCNmH/J0jDLl2NysABeqFj7AzaRRH+4AThHGgpgp4Iau2kkIqAd/RyRGusOtuT&#10;eqr7+aWJd3tGXu8d6uC+VuKx6hq/FROWf/HKWu+3V85YV+q/s2tJa69ra8cnJ7qfNRqu4XUcrxXz&#10;WgdeN8JqvNdofFive0qnf7rf8AQVrfEpDSta4zN649N6/RN6w2P9pse1pic1pme05id15gkm0z28&#10;4Xq+X8b3c3y/g059+4mud1s7nFt7vSvbl8ozXJ9Z+d4L6+Vjv/jqGrcVTi5rnFzX3+ofe6dnxJTv&#10;s4rPdNdd6DtPD21/QOxAlHhUu7TYJ/RXoMIE8axnE+Wnz9jHdin9fKO3QrFvwhtgpfBqQY4e6Ky9&#10;Hu2VRy9s/Ce69dKdyjSZR+o1XokL4hvrTrR3HSyyQRtZkDA5lfXEs8jVoEaaYA6ex9UuQDpqfS3N&#10;UcbmWHMTPB67P1tPMJeoPV4RXVBwn/ePMp8UEWIbazhFhSSoQhRQ6OhbeItbkk9IyaV+0FcmJTbU&#10;RdrDWko85D94+ycjHZm7wOxIogA7QXkE7tFhMHrHVN/ouc3BO0vKsoNh5R1EV5WKfdMf8PgurrC4&#10;71iluSkWQ65Uu4hxC7E0hRBLZ1281GZuZsoUzZNL+9eleMJlySsJszWHWo9lJldW3784R+RXwnlt&#10;H6Xclnv0wlGN/qBGd6Tf0GFlnXes8acd8iUF5KIjdjMldQJVIOUiMsYMFfGZDBKZrQ1YMhMT/uMC&#10;TGzCRkfwgfCXTJIZJzNyxhep0DE6RCyEsWd8kW7jcK+2uatvff2Ju5Wx9y7NvSEgS+qazDnHypw3&#10;3SNf88xX/i8sm/3Cl9Ndwt4sPDqtrX3S/vNv7zv/+r5LLx/rev5i39Nq9RN67SN63TidYaxWP16j&#10;G0evOsNDuv7xBt0Yve7Bfj2VcT26R4isne595mDHy60X3t538Z3Wc6+3XZyW3jhz9g9vP/flzOeX&#10;ffrIMtW18q85982cW4yDa+I9gXkPLMyZsDg59WRnS1ffCa3QPc42kg1m0YPKMX0BrLPnFtyDK4pd&#10;RPSHZHi50Fv21f+00Yd0Cn2duaoW/BbdwOWLUj3SWyo9CAs1ZR+78C/5NrFPtsgr5+mNzR9F1L8X&#10;sHJ3fiS/j+WOJVUBtxJCSYSRtL+mQPlDCEwtTbEseID9bkO4tSVBfbw6Pn/7aI9vxd5piA1GXoYq&#10;DLNiAu/2W9yS/aPqOvSQMQkHEkUoCZkmG8CBa/6P3v4RSMdU8NcbNMmCQUn2BorKXplZ0tZpsS6M&#10;rb7NPd7JO9tBUSyVl4gVpSJloUy13ckn9R7PrVGFxb0ny42t0XxzMCZRkBeJkaZoloSd2kw6IgxN&#10;ENj9ZUjXHIFp0g3hZmqlj6dtychx9EhEZkpFmcwr50Zlzh2Bmbcrkiau2C4vPJF5premvbeyvbe6&#10;vae2vWdve88xtY6w5j9ssDHBfJn4SChCYbCHI/TCmtwB02XH2Cn0hp0r+MkotKEbnSkus1ObzUyu&#10;NJmrcK6a50/oDKf05tg9x99clvL4l8njl2de6xPjMO9H8WfrHN02DPdZc9eirx5YsvT+xUvvX/LF&#10;/UuUL33nFZATENsoLzzqU3bSo/SUW/FJ16KTLsWnXEuwv6DopHPp6QWVp11LT7rnHPMPqV/knhDw&#10;1Cq/uxcuvG/x0gc/X3rP4qW3BH3l5Lua81zHuW8QLdh0Q0DUY6syH/t825RvUguOXTqjN5/Tm6hh&#10;oDukDS0BKQw9NHtaOggPnTY8J3vgnxVBOKzY5UNFACn6mF3ucvn5Fy8fvbzZ9+nPGaO1vqO3+lJP&#10;VXsv1SDVY87F3hW1F5//tvQGZZbUL1eCNRJLhgaWjvDPu33edyWlmfzBOL55q62ZFDLY1hhuwVxG&#10;BkB/UUF3DXONBVcGfdYhltYYzdGiuO3593ptcfJJlymKkGpBztKLBpQ4eBXe4ZkeFFXRjSk5bGCL&#10;tZKkNOwP/RfE9o/e/slIJ0AaFNV+gDbaBx+xH+uyWBcn7b3bM3GIZxaWXFOWS1UlUmWBSFEu88n5&#10;l9v3UUWF6hOl6PEFqFFrRm4Cy8HP6psUC5mXGO26UiGuUrE1A+OsrdHG1jjdiYKv0ws59yRORU1l&#10;BTWVnLyC8yvl/ApE8oIh/um3+sbc4Rt9h2/cHT4Rd/sEj/UNm/799oimCyUn2stPtFfg9VLxiUul&#10;pzobu3XnWVgcGTkV0jLBUH/afpIpKSLJEWXgwMDZDObYLmNyAkbgLKxdaXeg7de5bOQI5Ltks52w&#10;2RpsNo/EHS+vzH7zu7IX1pbfv2S7k1s8NzdO5JzKzU/jnLfJ3DeO9F92j8J3tPKzsYEfjVF9ODrw&#10;wzHY+WRM4CejAj8eFfTRqMAPRlNRfXq/wuXugMAbvVY6LNjCuSRyzsmieYki58ShPimjVxQ890PJ&#10;C9+VvbgqZ3lp2xGb7aTVRvfwUxuAW2ZPgqgb2scTX/b/2fAA81LtTyE8iFB+OnIZ+NjxX2z0nq5K&#10;Fk6XoNc+nj+ut+260FN24hJVTenJ9uKT7SUnOzKOdnontYwPiCJX+k6fyDt9wm73C7spIPqagBRM&#10;ogpArDtmUCmplHPyqqEeScE5ReoD2ZbWSFtzsK1pqw1LG0cxTkcsjxG9q16QrXYTum7gsQLsLC0x&#10;6uNFCfk5Yz3WSHxyOaRjKBPLscqaTFE22CfnDvekRQn1BHMkB2J0JkaM7XLBDsTNZnH+o7d/MtIJ&#10;20+6aD9Af9F0A+5I83ostmVJ9Xe6pzl550sJPuSl0oBilm+jXOqTc5fb+sT8XP2xUlNDPFtnJIJN&#10;EQuzNW7lW4ItzVEmYnO/WFzxahd0C4ZZGyN1BzIbGwo/+C5O7JPKJjyxBWKUZaRVWD1DWSqRFzv6&#10;FTr4Fcn8i2QBebKALAf/XCe/bCfv1EFeSYM9UoZ5pQ7xTHJySxzpn/Hij7WqkpMhLWdi207HtJ2K&#10;bTsV03YytuV4csvRiuPnL2Ahxj+0EQAY2BgFWTLjPsziGfahLx1HBz6gPQaDQmXQJwQ0BLKEtrTT&#10;yfNp+y64RRbPWp/zwebS97eUT99c8vL6orsWJUldt3LOGzmXDZzrBs5lM+cSwi0I55wjuAVhnNtW&#10;zn0T50bHt3LzQwYtCJnwRcrkzfkzNxd8vKV4zsbiD37IWZi6q+qMnhilEJoj+IMC6NBtsNuju4JC&#10;UMOIt7h1UgykMKfT2AMRBSEUh7YIhZ33f4iITjvS01908FRKy/H4FpItSfh0fOupmNaT3+89/Vni&#10;/jGf5wz2SHD0SnPyoZLq4Jvp4JM1yDtriE/2YL9sR/9caUCeVJ4nlueKFPkiNmiGSg8swrociIiu&#10;HeSX+4pqw+5dZeYDmXxLmLlxq7UlnGV4JW1Eq3ylLl2NAkht2YyWviHa1hBjaUnSHitL2J7xgMe6&#10;QX7pYmAxW1hSUSWR1zh55NzrlbgseUcvuuIgf7uq2IVEgqR3dqfh/xDof3v75yOd8CGztMvvYIbI&#10;B2AmNWZgtyK99R7PZAfvXGLdhHdiRDmWURPq4J32gNua6PwS9fGdhsYk8gts9Rh45bHoUYi5OZJ4&#10;O0LS/6oRfeYgsKlj2mOF8dmpd8/90kmRh2STygq2Vl65BOtDF8NNUFaIlTUSTI2qBgjaZx1QYXMG&#10;sOY0m3cVUCZWlJEhkZkNcYkd4hI93DVmqGvkENewYc5br/lsw8SgBI/E1g11x8N2HQ/ddTxs55HI&#10;nUfDdh4L3nk0eMfhyL3Hc4921nebT5j5bgZShCACiJASCzgiAApwZGAT0A0b5E3oQede1nkcoo2+&#10;ouH5Xh6X7WE7bSZ+657zXtvqPouqXhBX6xJX6xq70yV2t0vs3gUxe+fH7JkXt2Nu3I45KLvnRtUq&#10;EndnHOo5N/B1wlCBtLIfGHiBadFPC5BF+ziGzBBgFvZT6AN6LgGIhRulIjwaFbpmO88fNvE1F41Z&#10;hzuid58I33ksDCKClOg1HOXIt5VHCa/v8wodMW/rUOeIIQuihrnFDF0QPmxBxDDX6EHeKTL/7agU&#10;TEqj13KgAxZSQBPLFgkrp32xovJnSajKsKQOWjiq0CpOWTnYP/cB57UFO/bqDxVglbuWcGtrpKUp&#10;gmXcpAbyr/EzmsIIVQGj9VGmxkTtiZ0x+cWjPdY5epOrQSZDd44G2EFV5eSZ+y+PxJXpDcTmqPaF&#10;gRuS+E+agAMkbLt6CPL/x27/zBGJX28DwmSSJmJh5g0Gm86C7iR83G+xfZvXdrtnkoN3jgRVVYqi&#10;KJJQ++mbc5dXcEx+qfrELn3DNr4hClmqG8MtjeHmhlAbqRf43eXMX1e3RNoaY3ikVAzXnK2NKKm5&#10;Zd53g+T5EkWNWMHmDARWEZtja0oxw1BWY/F8rBY0cBAGI6QzolKFHAf0dIpSiaJEpiyRKUrFAbRf&#10;JqW38gJHRaGToljqXyDyyudccziXTM41g1uQKnZJFzmTO5nGLUh28Ey99/PCVzfvmpvUHFjQvLyo&#10;YWVh/fLixpXFTauKmlYUNywv3ruiaM+K/D1fbt/1dWlj9N7jpcc6j+nQT/dHtqul8X/qInQygewR&#10;Db/90PnNNa2rC3evKNi7onAPK/UrChu/Lmj8pqDhm6L6b4oavipq8stvm514+OkfGm5fXCp1IxGl&#10;cy4ZrNBOGueSwrkmcx5JEt8MqXy7RF4gVRXLlMVSeYFEWeSA6WtFnLxIBNgCYKFGkJugWMgXC+AD&#10;M6okmHOQV0rlbARThcXCxShI0olA3IDiYf7Z93oER5fX9x4uQRYcIF2UmZSziXUc/zXxAMytibTV&#10;E6TG607WxOXm3ee1lfPJQ6Y5grnAIrGq0EFZNAjRqdu+y27Wsq5gNscQrQuCoITKEXBPIPtXqdL/&#10;0u1/BelIkkyYaEVI2JgqYLEZMWfAPsLG95htP+S3jfJNcPLKkgWSPpFWlYiQ37FS5JN5t8fGsPzy&#10;/pM1FiyOGWZrCLc1x6DWG8Kw9hKchSt14mqUSESZNITZ2mLaGss+3Jg/zCvBUVnIsIxUn81Xx7p/&#10;wnwpYe4nQzfagQmxg0gGR5jIlgcE9gkZ55H7lyV9Y2njmMkJqW7xRbwyAogJWGRXVZhlBfZRyykq&#10;OL98sXeazGObdEGMeH6Uo3Os04I4h3lRsnkRTgsiHReEOc0LGfxpqHROsKNL+K2KlEdWFE0N3eWa&#10;1KRIb5Kn1gdk1MuzGv3T9/ql7VFm1ssz6hVp9YvTGwJTG/zT6uXpjaq0hsD0elXa7sBUKnsUabuV&#10;6bvprSptryqtKZA+pZ30PYqM3fK0vfIMumyjKrUhKK1BmbpHnrZHldFAV6BvydN2KTJ3K7Lr/bN2&#10;+2fulWc2KTOoNMgzG/A2o16Zjl/3z9jrl1HvnNwwZevuiV/k3OgT7egcLP0sRDI/VOIcJlkQKXWO&#10;dpoXPXhetOP8SOn8KPH8aLFLgtgjXeSby/kVglxDeiQfKkzaJLrAamRCxvLMTNRE1jAWyc4U6gKJ&#10;BthSh4K0Cd0wORcLIQLswNapfmsk8mpCOlYvAotHnRLYieF2lBF0DvNJm7wq4VhDPt8SamncgtXm&#10;ML0HuZJ+pUtXrVjrI43N2/pP14YXFN7v+b2jTwpujAqyQFLDWTTYK3Osd9KG3FY12RnZHHoHTJh9&#10;aNFbrQhvHRitZ94reJ7AN/7R2/8K0v20WS0mCwu1BbGzEsyZEU+AvgLeYLFtLtj3oE+yk0e2VFGB&#10;VODyQiRKDKrkfPPu894Qn5uuO1luaI61YASWmk0WTNREPuZf1E8Xjqw7e4P5g0l5pQUj3aKkyjJq&#10;M0mlmPYTNhEkCbM7yX4YX4OdEJyR8dQKRaTcweaBAvXoW8wyseAeziTqF1iOcCdFuUhRJQmsYQCK&#10;iTvMPsuQ8pvsU1EuDqxGUjlcpJLsVqwqRX4x3AD5y/iWBD5XkURBhKVUJi8dpCh1wjmFnLyQCyjk&#10;PHM5t1xuQR43P5tzzsK+ezbnRjtZYI50xDmXm5+HE1zzORfaoePpnDN9RCWVW0B0MoNzzsYJLgLZ&#10;TEfBPn0xi1uQzbnS9TNBrIiN4jr0URrnnsJ5pHBuKZx7BudOB7fjK67ZnDv9dDbnQt9ivNUtB7dE&#10;TNa3kAyVmJdIVSgCySojFkxyILFDGQYkzNo/Yv0lBDdIikN+JT4V2hgCo8uNBLUQ+EhIx8Tiy6i+&#10;iIxTm1FH+8TaJJdrChVK/inVLLVAdBGSNp2DyFuCOZZKFms/CankcQ79FoGLvOJWz7C9e0r4/TF8&#10;ayi6jxHTzgLa/7K+Y3NTguZ0TVR+zt0+6zmfDNQ7OhDptstl8pLBHln/8kzZVHCIrInZG2EaG44n&#10;sENnHSLb0RdKH4F+MGb3v7D9E5EOAhwov9pI/ELWE5IwxiXoJPRAs6kF9A2dyRpbdmSiX9pgtyxH&#10;vyKZQlhsGI2z1DthlOe6qLw8zckqU3M8NZ7WRnJdWfvZ/BeNvZKyhvEtkeZDaWkVlUO9EllrX8y4&#10;GxkSaTyZECBsgMoNFMYsGBRWIndbAJmckOSD0Tc7kNFF6CDBWaUoiMwJJwwsNyNcpJwMVYL19gna&#10;qMWmL1LTXSFaWM46xamQpRHLqxORTdK+gm6MrgbCIlaWIz84RIevCF2KdGWpqkZCyEuGjcSc7IKI&#10;2a4Ry+tEdClM7Gdr/pNJAyYYLgAULr8SUaILEo7Q1xmZZRmD8SwK+mn6tI5N8q8TEfrTXREWECrh&#10;wWmHMIIIUSVxInzRfgPoVGLXAawIQgOrxT0zIQg3af8K7TPhQHQouE+cyfga22EfCbdXhWgyejp5&#10;iUhBLQqdSXJmrQUVchqwFDehgyBJhm4AOBQGbSQHfAVXs3/EfhpjZVUSOZF6qkG6Tt2N8pS8HXX9&#10;B7KMTeQBhAsdu+hN+2tyMZHm95+ojMjLp4Zf5J0CqRJAY9X9Kqm8YpBL+kT/lKiyo1oTjI+sjI3z&#10;MBtDZx3+sjk8zOz+k43+I7f/MaQDzPFmiJvaEpI3K/RCHI/aGTanEx9FV5yaEJAx3C1tUEAxDAPm&#10;ijXepV6pD7qtjWVgZybvtRnZNKkghcPl1NVQsrCBFpX13TIVYS3tzz/6WbEfF05j+mr/Il0t3NQa&#10;f7YtZ0l0yiCfNFhLIBkGaT+ZPWk/WQgKLJaZgb0A4wQugLEI4mvCaDL5niyekyyHcI3YCj2X0BfO&#10;llVGQeMsCSwdGlQwQpEz2D/PUV4sYyfDxoTzcQ6BWimLdKkSBTA8pe8GIi2P3TgJ1BSVMjkCR9n1&#10;CRwJv4pFyhIJHcT5gjtGMAcblioIHAlK6AhbH0tJ6EBQS+hJT1ojDiTKQ9hB98BwQbhnVQWhMLhk&#10;YAlRMC6wCHUUWIPUJjizWgR3G+siEh0jriQ8o0xeJiWeBeyjQkKje6bfqmRdn4AYgk4BcUhciJYg&#10;idFBgCDkaRcj7pOeCxhE8sTP4UgFVrSAbCEQ9tOAQrEd0RikAiUF0g10Y7dEN480YuwEkgC1E8Tj&#10;SCDoaWVPSsIEONJBOkesZE8tr8IqaIQvgTVD/VM/Wb7uWEuhsS2JZd9hoZ1QoV+p2R8qggKTrtrH&#10;/X+mmRGmloS+49XxedkPenzLeaWzxoOQrkJCde1fMdQ9e4J/elTlSWQxtA/j2DAQIQAbXNafrJIh&#10;HQ7YjfTXtvoP2/7nvNfLombbwC4Qj1odC2JP6K3ByqfsOv1kYOZg92zkPiN1X0hKWSqWlwzyTrvH&#10;7cfwvHwNubEtMdaWUHNzuIlNeLZAG0JszcHWxi02BN+RVxsizMsh3mdpxmKXbBrZLwdqoUx0BOcP&#10;JK0j3WLJr+nr9VuMBzPLdpZN8Fzj5J9L3gp5iGRvAqeDjQkNPrN8GINgdfiIWQiMhHVgMxNFFw8M&#10;BpGDEiJBZEhE0JD6lQoRBLKrYi5g+8PhB8JP9e3s6ffNPTTCN1USUABIhX2CH+FSKEQPCYAqREg3&#10;RuZK2EeFMJF+i1CmVhgbYeBI9wPsg3mTx4c+JsZ6goRETFRgxgz1sM8eREBwAWGBSjBy/DoBBJ6O&#10;gTJ5x/Q4RN/oeAHS9qrIoa4Gv8NcZrpPjEETapOjjasxL1IcUCGhn8Bsc3oikhJdkC5eJVXWiuVE&#10;9+hbhON4QPJYHUhicoInIJ1IwRxJDGFj4iBAjZEv5JWkixBzpLKwFF9UVEvlwFaG+8jpT3AvCSiR&#10;QIYk82IkglcSutEDgtxJoFeFEvwoqywSCJY6g1TtSAeYI7EI7Rm7AUgMzRVhjZNfyjPey1vaavX7&#10;021E/xvYEqukVH+qR6U+DAX7pI1bEJdH7TcWfd9sw6RaulqEtSWx93hl2PaCe7w2OvokUQPDbo9u&#10;o5pgbrBL5hNBWck7z7AMyZfZwy8Q7Of7/3Pb/14/3e9sxPXseywOImnPpScW5TmwPjvWGVGEzghV&#10;ldQ75z7XdRF5eX0nyowtjNY1RZoJp1oi+JYQW0uwtSmY6J61PpJpDyCM2sPfQzqg4W8hHSLRgzVH&#10;i9Pr99/qstHJP1+qrJQxosHUnYxN2AG5YIbHuJKAdMJxWDuQDvBBLir8wQoslqYok8K9otPI5kvI&#10;zECp6FsLQXOGqXJnhtRWXNTs4/nXtpTK/HMAcEA6wWOCa4ZfJEJHhkqkTF6E6zBEg01iaUGCBvAp&#10;GANusppQSQpcKBOTtQPXAHPCyeJAFhZD8ME6sAAoeDSgGxVm3iUcpq8QFtAD0i8SnwUhgn8asAM/&#10;B6ApEeG5GIrBuaa7qqLnIhwhZKc7IQijpyA4k/kX3Li0YFhgAedfLAmie6PrVEoDyYMmP11wzOkX&#10;iRuSuIrFPjkSv1yE+2OIAPiC5cQgXjqHdmrIORUHlbPc8YR0ZPwV5ImLA+C/M8wFltHjOJCQFfQp&#10;w1b4B/QsJEZ6kFoJ4SDIGnFJgniG9UFUHYiRhOgY0rG6FkRxuXJR43RBmX/WOGVYQWOLel8OaZGt&#10;FcA0END+MzX7vcJgriHchngmRMxZSVcBl9RsE9IFmwj4WhJ6j9ZE5Obe77VO7JvFqpW1bVQvAWWD&#10;3DIeD8pMaWhHzAhtQt83w7v/n9n+fw3pEBrP9uiFqiqvtevJRQWDXDMGKwrEiu1iapCVpdLAKkfv&#10;3HtcN8dsz0HWk6Y4YVzCRj5sQ7CpfqulJdLYHGts3ibk8rQ1RmOFCni4SFv4k1sx4BcwaMM+c4Hp&#10;UzoH2SngybZEnW4r/iZ3183eMY4BhRJllYQQBJ1uYHBM71FAedChBlOk4+jqZnDDyAhjRgsx15rz&#10;LOL88jnvbM5jO+dWyHnmYcQAQSflUjldhMySLK1cFpDv6Jp4nyp9/d6jm45dvGFREZZ9ALzSbzEo&#10;8c3jvDM5n2wOM34YevqXch5FnA8wgkCTbobRGWb1HlAeAAB73UlEQVQM3vmcRyHnXeQgL3VQlknJ&#10;pH3ozELOKw+rGoNpks9IMERWvQM3DNQWHkp4RgZqhBreJZzndhSPPM6DDSB4lqF3DySoQhRQTPAt&#10;pn166qBarMzvR89LD5sLpAN3K8HCyR550k9CVte0eRUfl/oUiIDRRLIA4hiNCSjjPLPxLXfcMOeZ&#10;OWp51hPf5g/CKBCBHT0sAVYpoSfE6FXIeRRDpN4FbNCmlJOTWOiuyrkAuiUCdxJ+nWhhDUGwVF4k&#10;DSjhAio5vzII36uA86Sv53N+dG+EoXQyVRxBc60IbBeUkLnYAErWhAgYR7Vcxvg4SYakRHhHxLl0&#10;qF/6nB//P+29B2Acx3X/v9cAVqtTtiTLJS6J7cSJk/wiJ46dZjuxndiyY8eJncQi0evhGgBKlGT1&#10;zk6i4w6993r9DgA7gLsDwE6CpChSpEixE7i6//d9eyAp2Y4k/1XJfRod9xZX9nZnPvt9M2/etL42&#10;Zee741pxrCg6VhXDDEWpdr1VQT0E2qjSzgaqw34Lup6pSqNWE/7KgpNwWit6++/NWK3JbYGaxvgD&#10;lLLa6JiX0faXD3V1TZ6akVQbur+D0VgkyN3g141dJ6S7wrhrN+ghKIrdE+e+uaJvUWqtxtArFFi5&#10;2lFz2jQ/t/vzKc9UdndfODAc9dUhFmS0WPSbo34zUjwR6QK1QFV8LIwQJiV6veZmixp21cWY68gr&#10;5SnTpO8sEb9ZnLBMbu35i5wXF+W0qg0uQY/7uSQueIyPCjDHhYhGbQZSiNoD+sKACZeSfTdC0scf&#10;dn57red7620/LHL8cIP7e2s8313v/OLj/ar0lkSDLUGPt9CHk2uZmDfwtWesP107eP/zzV/MrZiv&#10;7SIhg2VuCGp62xeedvzrRucPi6zfXTd4i75LobUtzHd85YUt/7LO+yfPuRV5xA46PF6UPn9ggbHr&#10;b9cN/XC9529edCdo+8jVTTRY/+QZ5w82uL+5wXNHYZ86bwCtmnxGeI4j3ODj4oWpjXauMAzemt/3&#10;zQ3D31vn/NE6x4/W23+w3vndde5vrh66Obdd0JJz7SFi0vnBGSjcTOxI0Fm/+oL3B+s931nvvil/&#10;ACLRaF3yUN8P1tjTy+xbXzvzlO/1RQTQPHjTwnLyRom/fXcYO7+/xv7Dda4frPP88zrnv6zu7z19&#10;YVwU73nUioEFdE0SZRyJ2u4/ftb2vQ3DP9gw9G8bhr7+0tB8oy3BOLjkoc5/WO/+/oaRzzzuRoQ2&#10;ecQkoukOUUA8smuyuz6ub/veOu+/rnXdv871b2uc31vvvje/U5HbT3RW5W/GZWXe0c+HCMXlk1Qh&#10;tBtOiMmhMtrVuDNB8UEIQ9l5Be3gnxdWHtnpRv0Z30j1Kors6u+EdL7isL9sNlAzG6gN03upiqIS&#10;VkbGq4K++nOHNpf0WD+XuUqT2wGtjcF6cixc5F5oUhu/vqKje9cZailxi0XF8Ewsis46WdN9GI3Q&#10;xnSLb5P8jqGrARfLu//836zoViXXYYVKOCOb4M0ZBlR5nZ/O2mDu7L18YDjir0F4HVJaI48TryvM&#10;2MJtFit+8YRZKbU/Cz2wLy7lpAyutIdfTx4rVzJfVchvEadqJv2uz+eWagxO9j1Jc3HIiKS/IMEk&#10;0qG/iXdyTxC5YNhAb7fKZFORvErr/lHJEFVH6SeRXL3Ms+479536l2LPorxONQQjfQX9Lo+Q0lo2&#10;fph++MuieN+jzUqq39QI9YShISGz9Ukn1lIguySK333JoU5u+nRhT9ke9M+UBw4LqY2szuhI7ApD&#10;16eMddsvz9KLB4+dmU9UMjgW5PVu3I7kekSQv3jRocrqoNYLP5F+CA/XckwZHDcGN9q5Irv9b5/t&#10;PsiTFjj0Gwd/ThSnRdHQvmlhdoNCN6jRIwQa96ECcpPti9JrqnbR4YvHRPGPHukTtC4hq+dHlSPS&#10;z/cdPfG3L3QJ2d30i1RYV4wIPnBTdt2Tzgn6Ubjk/EX0LSeiYvnWXXcamhDrS/61washqiZZXti8&#10;iz5KctC2X4jcW9ilSK79t6LBU7wnv39CSKfbA91mbIAU3ULyrB/Pa1xp20GfecVoe8OmPZ8wdkER&#10;67ljkW82QiHceSY+99PhKsOBBWqhpKgSIhRGjWgY+snkpzu++kjD+KRnZrKe5yxWhjGD8G3306Gi&#10;FkX9pWF/FTBH92PUwJLYWEVwovnC9EhlV+8nMzaq8nrhq+IwsKZHgsGtTmm+79Fe5z6sWodGwxmn&#10;cOYwDsHhDFe7gz7ydv1ouisbknGIYzAaRSuluuucnvnHpwYVKQ3obcFca4ewHJ3Q6ryWz2e8WN49&#10;cG7aO+urjfmrgK1RxBLHAmUxP8Q/w24u6wk4SKQD19hRZdKx0IuTDtnbQTqqcMFA/emdvZU9/Z/I&#10;qyfHh5xT9Lvlb6K7vZJaNe7nkqYjrUF+IlV6cnzoqKxx0qGLigUdwStj4CdFXuk3no+Kx6PAHP02&#10;8jgcF8J3GVtVukEFokmIocOK1I6qHSDdkVj0Lx+pF3LbiCBqPXnE9DlNz9r80ufQ28vGj9+rbfys&#10;rq5y4nXaYxndL6TUSBRWFLrUuvYvas0BLFcq2g+9psluFgzO+XmdZVuxIsxEULzvmV411lJhuQQ3&#10;1qPUS78FIyQ8CIDYDmVW698/1Up0pAsxExOPhzHfi0BDP+G0KC4fGL8lq4oEI7VDBAAu96r09ttS&#10;KhoDRELxWDD8pRW9Qp6XnOUflbjoXWS/rrdqfrkWoTaIBCS/3rXQ2JnTOU4fS4Dznzz/Qt/o7vOX&#10;qU6EYrG1PSN35DXE/cd8RA7OW1a+emgCH8RTyKYvzX42tzZhaeWPN3ThLIjigz3jQlqbkGdTkwNe&#10;MCzoBu8s7Fi17QCdbYLj9hNn1nZtOcCn5YIoPuPde6exTaWHMlXSySfXG5KczsnVLn++1uTMchcn&#10;NjDcIfXlQQsbHPfoLE9bKk/utYUCDdGxyjCWEn77pMMIBtKCSeuEIWc63ZuLgv7as4e3lfU4vpC+&#10;KkHbTj8fDrUOnaEaup2kNP3Dk/22g+e55SAMGOOryJOGsAbSdB+VQLm3adcP6SSTtuP7xEgEWVHp&#10;yuH5yMsX/+bRfk1ynRoBDTzWlj+oKLQqtW33Zq4u6+0+f2QkiAWZiGjoa4v6y3kBWTN3z8EhvVqu&#10;1rNrqyNVONJ09Ere6SufmWrxT276TuHKhXntCtMwaRZpBrXS5NAYrHzPJ6ZQ1acab+NQ0hEEbaB3&#10;jEhBzRgxceitMwwLmbZ/L9ssaZDmrbuXret/sNG179Q5qozbzl26V1ej1PULBdxhlL9NSOmu2AZM&#10;HI5G/+rXDUJuq1DoVmPemEvIaH3SFqA/HTnx2uHLs/Sir+WVfzbHXLkTi5ZV7TggJNfBu0ePvnNe&#10;TuuXcswTZyTSnZyX3SQYbQtyW4o2YcGEiVnxm892q7Nb+Gjd5OWpDV7iCLJAA9NXSOdRZLV+8+k2&#10;+i66DsP7T6aVbclr2bGi1TN1+iwdP6m2n64bmJ/dASjQHYg0l955R3Jlo3+afux0KPzFR/uFPLeQ&#10;0//DUjexht7yYOuI5oFK9A/i93qFvL6vPNEVuBAmdo9PH/uXpzqEn5f8aHXnntcAruOx2F3aBkHH&#10;k+owxGGfv7R8lXeCTibqCOm+UMTU579ladFP1rS/Rs9J03WNCiltCuOICsF9Q8rs1m89UU9yj96y&#10;+ehr33iqU/jJuh+82Lf3LIEOx//HD9Wq87og36DZhxQGzGUmivHdS/Li6SqzYpWGSuhegktPTjH5&#10;7A6V3vqxtPLvP7hy3wHfZX8TBhb88BvefpnzMHi4H2l7iiP+ivOHPBVdPZ/J2KjM6VbmUwWzaww2&#10;knIag1exrOnrTwyMvIIrK7UYOtWMfeR/5OARQl48QPj6sOtqROJNFgcfXTe6jFxNtx69+P3n+1RJ&#10;9dQgSXQgMgBt0iloWz6Vvaq4t+/iQVd4tIqz2ZRB06HrDfP/qSZFxqqjpOkQLveblYy3oekqovRG&#10;2giQMNw4M9m0bZfva/o1CbmdHDoLx4H4peL+Gtzn4cBy3z9365A8ARro3msgfUTekDT06UITTev8&#10;cbFHUjSPlTfd8ndL7/5e1tBOaKuxmdC9+nqNHpoIbzdsEVK7K7aDdIei0a8/2qzKpvu5V6kfVho2&#10;CRk9T1jhvVZ02TwHjxAJHm/c9ufG2jI/SGch0pH3CqUJrzNB2/mHuRX+M2jP3gPHbvvv1fOWVd78&#10;qw1lbrByclb81jPdSkSfEkGYCIjzoPOJyQkgXdx7dSuym7/1bPMheo8oVo7suXlphXpZrfo/Vz9n&#10;nzodQfKl3gOnbtF2ECuVxAIjNUXHHcnV9T6843Aw/MVHOgW9Xcjpu7/USZiji1nQukmzrAoKxUBf&#10;7RJyu+57uoPXlxTXOcc0P1+/0GBN/N/1JWOHiH1nIpFCx67Fui6Fnlq7J8FgX7C08iXvFJ1M+rRX&#10;zl4+IYpDF2fu+eXzv1jVJn3Ig51EunZFwVaQS2+/u6C12bcfHndMXN4zJfyPeR55tQ/Uf3uVK6Nm&#10;28+qt91iaMdMEh5kAHmh01GYbnQFuTMOG0AzSzycXukUkQwkN1mdUfv3TzVPvXLsoq8FE8JQl962&#10;phuvgKuLETO6y+KWHPFZLk/bSjq7P5+5RpPRhvvQcjpRNpXJuYCq3wP13362b/OxS2C9iHmtdB5o&#10;+wrVaANTH9Byrh+7nkl3xea0Hra3vHbh754e0CQ1z9cPJWqdGr1bUTiE6Kqc1k+nPVfd3TF7eEtw&#10;rJ58z+h4iTjKC5f4SmITVUF/XdhXg/FZ8mRRC8lHgIvKpCM1h3qJTha/JUL3ZHqNv+TCZFu9Z9Mf&#10;mao02m60GQSg0W1fGnCgGz7pHd5DzZsXok+Ag0nNYESJIVoiHZoxnCAMgHbeX+yQsnFMHj3eun2y&#10;dWzniYuXz0aiaRW223Pq1Ppe8iJV1NgMm6mVlm0HBKej0b9+pCkhswPQof36rUJ635PWnfSnp+r6&#10;e/YeJmrsOXX5WwWWilHIn0oiXVoTHxLx16vO6/28tnzszAVqBq9emm0a31/lm671Hdx9+hztmWLS&#10;KbJbedqDNExMaLuWdFTAcWVWwzefrpM0Xdm2wwtzewWDNyGv988K6raeII9T9J+5eFteG8JK6Jwg&#10;YYHtlqTqOibdy6Hwlx5t4xlp3fcXO+kT6Kvz2zarl1mUBYi8wZ0gt+frT3bQD6C/rhqempdcpc4b&#10;nJfZuLRxfPpymJrxlkvBe/MakfvA6EnU2+Yvq3xxaJJIR5B9uLhp7Oz58QuXv5G9+lcrWwB1UXyk&#10;awyTzOhgCoYEbd9XVrRiuX9R9Bw+8bWHmhQ5nQvzrfc8NHBbTvvizM55ub2klRBqYxhSoRcMUXLQ&#10;biAa3asIdnQ+Mb7MBCTAMZ0lAlKtwKQx8vp77jE1PF3bEZzqBq38Ze9ojgSqJWpsZWTMEvI3Xjw0&#10;bOlq/nzmSwLWgqBL4Eb4UQHdXx0JyY1//2T/yEnph9IJA84iLAZoA//jnzj7WCFcJ3adk44YF5US&#10;6/L1oytHlXvqNJRd4rKWj+U65pFbhFuuU1XoUOc0fDJ9zcYux/lD22YCjVHUIQIWybrS4FhZ2G+J&#10;BizRsSJO/E9eKum+OOng2yKkjipcFSetpp1l4oT52JTtB09YErOb5xltarq9GxzIVW0kL9KmhrtK&#10;Xy3d3tEGCH8ag51u78CfaYijTNjHQbCCW8jq/vdiKBoqV+oftdXmkYnPpaxdnNuiMJDP6IJWJYcr&#10;pa2cSXckGv2bR+oTslq4g5wEhUfI6HzKBk33ZMe2f3q0fvepc6/OXP5O/obaUXLCxIod+4X0Bk6d&#10;QqhyqbU9n82z7Dh7kb70WqMDkEj3t890CyQYETDMwSLxtu3ALwLmmHR0brObvvVsi0S6iu2HFuZ0&#10;CTrypq23L9vgPEyKShw7df4OfYuAeF2vqtCrNvTfnFRR74csfSUY/srDHUKuTcgc+GmJR2K9sX1E&#10;mWxGvBvI6Ba0gz8p3yZlW1k9QqSrJFU4L7fnH1/yTJ2ZoS/ddvrCH+SRgzlIr1cbrfOSSl8aCtBP&#10;oOZ+/8PrB469djYWq/GO/eIFi9RP93D3OKblEowIEPq+P1rR8sos9HS9b9/8B9YJac1JHYHRV88P&#10;HT3rfPl89cHXP13QQh4oVC3dn3BUONt8+eg0stMKBSedVQfduhCnTTsxRYEwhEkviI5Oq/vZExtn&#10;d/eKVMewBsDcEP/bKKhvfK8NBRrOTY9s7Br4VMZqyG2TW8XDI3RRlEarMqXh+6v6p05jJQg0CGoc&#10;XJviTio9SoX3XlvTrgO7/kmH7gZswY3FBFk0UnH7mcvffrr3Y0kN83OtakwScir0A6ij2v570tcV&#10;dQ++dnBzeKIBISYIPcGMsQhmSvBSO36JdBiLwFgtaiT2oHsFkXdEuvJYoCIYqNmza9ufPtQo5NlV&#10;ukFkrEZgAXrfaINJRwhjlqFtUMPg0Trc7RFey5igv/L4bMEmIauPSCfVv6PByNTF0MGZ0Jlo7NDZ&#10;i3V7j92mb0VEWwHmHgA3Ke0VV0lXo8miGs8d5CaHkNH+FHuvj/VOLXmgyPvyqYtirHfPqx3jeL0Z&#10;mq6Bjwek02h7P5tXTaSjyj8bjh28ENx7OTQ9EzwXitJJnJgVv/FsD0hHR4gBZSIdtWdJxUikQ/8U&#10;/Sh1ZvO3nmmTvFfLjkM3acmRdCXqBj6ZWux9+STtHD917jYMjzro4On8kD69Jbm8jkn3cjD85RXd&#10;Qq5LSOv9SZGLXEi6V+V3jiiSKtGJmS+RzvFPq9ySSlk9PJm4tFxlsM/X9txfun33hRCdse1nL39G&#10;26DU0c3AqzJa5ycVr/b6aT/B8Z+fqvtV7Qg5rdsPHk55sRwKk7zXLiJdF4hf6BD0/eQ+H4Y0FFsm&#10;DtyUWiykN+W79l6ec+4OxSJ/VmhW53TQeYA3avIo6TwjNojOBil3DEPPYY7ODMbZlUYmHa4sPfLp&#10;MniEnO4fPt9w+qAnQjdUEmik7H6DaL+7lEXGyiITDeenN5d0dH06/SVB2ykUeqhIX6fUW9XJtd95&#10;YWD7GTp/ZNLUSWkhCAbaFcwBe9xTx6+7buy6Jt2Viyfdm+jaYYBiJiRi5YEDl4M/WNmrTK5R6AdR&#10;/7htCwVehbbrruzSou6BC/sd4lQdeaaoduSiwmktQZ/dGHGNaiEqIlJ7SqSj/TxHglzX2HhZ1G8+&#10;O9Hp3L7tS8sbFNp+tdGugR9KriXVeOIR8Y6+jp0+iXSAC/xWFpgO7qeTBJEXPm/hZiGj62clLvod&#10;9Gue6Nr8qbTiP8gs9hw8Tj/Ld3n2s8Y6hWGA82RwT1Byq3nbFdLVarIw7oYmZ3Qp07qetU7Snx7q&#10;CdyZaanYceR8LHYsGHaO7aKdlu0HkZ0Nnhcmtybk9n1OWzvKIxJbj5z4Un7FZ1c0f7mwqm4r/F+Q&#10;7pk+Jh2CZrhbithNpGMJA0yjU5J+aUJm298/03GA3iOKpVsPzE9vFrIGlMsa06q2Hr0MrTR5/vIt&#10;BvpeOv+Y96ox2W9aWlHL8D0cDH/W1CLk2oXUzh+ts5IYIdjld25RLzVTG2ZSkOC1/vnjPWf5819y&#10;B4T/KdOYnOrUqqc2H3o9Jl6Ixar2nrpT24FBCdNQgt6+aGnpam+AziSR7htPtt2rq345Jh6/cNk1&#10;OS1hoLDLh9QpwKhd0Ns/82An4Z6++sD54C8qtgipDbcu7/uyrtyxC/TePzP7VVN5An0+/V7M2/Xi&#10;+sI5pUtM30iPGKZgzNHJIYXl5nseXXeOj5E4SCdQa/tjXXl9V8vFfdaIrwo+7Jtx9jtLbKw8ONF4&#10;bnrzxi7bJzM2JuS2qkg2Gjm/MTLrDWpSmr/3Yt/0DLjPY3QhrL3Js1qvCjq0E76ZIr8mXsh/uE7s&#10;uiadBAa6sFgLhh1YXlIAOQLEMF3MHRfC/7K6T51Wr9Tb1AaHggqmNHlVut4/SH3e0tl1dto7G6gn&#10;foF346VUkIc97laQrCvlPyF8ifCHdYKRqL1CHC2OTdS8useT+fTqOzMrESya70JYCTV+TIQi7cOV&#10;mxoSSCdt81MiHeZ12TBKGycd/dUrLN8sZPX8uMguEfupjpFPJq3/qwfrth09RXt85y5+2VSt0nVD&#10;HRRA0ymSWy1MusPR6F8/2qDJ7GTukPtMpOuQSPdgz8QtWbV/klM0efb8hUjkwKFXaGfF9gNCcjN6&#10;3PB6N3mvn8ut8THpbIdOKrPrBG2PJqvhytjr3zzbpyCM5lPTRY549pKgSdGA4cmCfUQ6TUbrPzzZ&#10;LnmvjaP7v2Ks/vNHu7/1cLN7+gS1J4JLy+6jN+k7+Tzgvco866JkS8PuV+jXvRoK/+C5toXLKhcn&#10;lRU0DtHr6Wi0XT5NKgcMgSNuIc/5l8/ZyQ2m17eM7v1sRrnmAcuXdKW2g0fpKr8Sif5pYWNiTg8m&#10;3po8CXrHogfKV3sn6GCIdPc92X2btsF9/PVLfCRS487vHBNSuxX5mzhfgGtxTsuyUiuRlP7a7jt4&#10;b26lalmV+j9e6vSD3ntngl97sFqjbecRpyFMCsYPx2+fIx2dCr7Q8FVH6IZHVYKHbvhE0fUlryLf&#10;q9E770har1u54eSBzUFfPYcuvQFnv6uQDxGaqj1zaKS4q/+z6auV2j7CaHwqCLkO+gFNSv33X+yb&#10;uIibCms1BhmSnkWQD4OTk9Be7qyjEwytx47tdWXX/4hElFfFR/Ztuph0+eiiMvQIfvTs0Gzon1cO&#10;qJOb5uusGql2Irp4cF5e+6fS1pR09Zw7NBTyVbOyg2QTx6tidL9FLcTMsDnSgXoINoY/W076Ljhe&#10;dfRQ4CePbliYUQsdx3OAqBmgxiO1kdRzz5KN/VZuD+iyIVqhP4VebBhWGTwIpMDN3yvk9P642Ek1&#10;lErg2KnusQMHLs6Sv0Zlcnb289pKTV6nErlAbPic5DZJ001Ho/c92sKko0+mj3IKma1PWxFK9mD/&#10;nsW5bXdmVzpPz6CFc8UuJdKlNjCIebq7vvOzeVVjTDrHodc02jbB6Fic2166aT/t8QXFv362T5nV&#10;RoBTc1wFHOSrpKO2TRvosbpCOpJj0xdmu6ZeDrx+gShDKom+1nns3B9oaxLz+nkiB2aPKjFFqaFw&#10;cPwkdz1MX5p54NnqghqE9ZKNnp35+oteZWY7Jr0aSEZtEnTOTxZ2N00c52YqNmzb+93llQM7D9M2&#10;Ne7ufa98QtdOiolDmulCOBOXWV7yTtGLCV5ff2ZAlVz7k+fbTvCyJJLXVtjjQyJiA7oOFIVuVW7n&#10;lwubPCfOSTWofeLAj56u//HTtVsP4RunZoN//GCtMoe83RGpXxJuI3QuiXdyXelL4xeary8pPqea&#10;dJbBhlxJdLroV9C7kODEeXNKccY6y4ljEzOBJnQTv41BCbqzBifrzhy0FXe13ZO+OkHbhe81jih0&#10;HqXOTddFmd78ndV9R7ifkdpAGM4q98/F/+FbPw+/UpkbhuX4Eq4S141d7/10uGhYcQJ8myMdqjM9&#10;AHgk7sSJC8EfrbFqkus0eqTQQPAq0mS7VdquT6W9uLG79+y0Z5YYR3rNVxkbM3MVJJyRcyHFoBDm&#10;MPYaC/C0agQYl81Otjp8vr9YUadEh/0IupwJHyRzMNgKBMCtIwrgtk9Y8WCdMGoMeKVLZRjklD4j&#10;KoMb6QCMdDxeIbPvh+WYIUDVkGtiPGz4qCiu2j59Z16TJq9HMBBr5vrpJugvIjlX5NZpMnvw+YjU&#10;cwuZHU96oMgK7Yfmafvn5zRl9B2Q1BBZyeTLQkojIoHpDBSSBuy7x9i4A6tqi7YT5+fnkgPomJfT&#10;VzQGAegTxb9Y6RKy2olx1G4xUwK8xs/BMUDTUQunp26i0jef7yX0EjLpsKlIP+GcKLbuOfbttZsX&#10;kODSORUIx0NiJUJAor53QUr5w33bT/LPpLcQGUl2Hbp4+b9LbYrkGo0J0+zRqsEXlyaj5S8fbLAf&#10;OU3op5fRo/Su5j3HvmCom5/bq0aHAB0ePdqVSdUvbd1PP/kMabqXPEJS8/9b0Ujni0BMB0ZmGJhA&#10;HlB0ktIPcWqMtvmZ7X/zWLfn0Al6DfGR3khFOiRSyH+4olnI6ZFcb/xkuK744bzBLJM20GvpIWmp&#10;xpwwupkx+5D2Cs6+0uTRZDf+9eM1fZtcwZ0t3ENC1Yxurm+IrYPTwJHquLn6SkMT9acOjVAt/Wz6&#10;s2pOC4ZP03tV+qFEvVOVVP+DtVa/tBBuFHMgmGh4pJrPzUDaekPLuPrvdWTXv6aLX7nfbqAf2YFL&#10;s99dOyAsq5My0yrgaQ6h4uq6P5Gxku6WF454g+PVqGpQdkS0UnF7KUKIfcXRsY08daw8ioXsaKdF&#10;HK28vMeaur52Xm4Dpv6gwVNFp9rM+c3Zu+FxCaYYERC54KmFkNbbwgFfVg25roYRJD7RU5MgBLiF&#10;HMefPOteObRr7dDkOs/EGk9gzdDkqqHJvP6dN+e2KbX9cIgQ7QHEKLN7f1G7aePIzke8u+99sC9R&#10;O6jS8wHQF+X2/2vZcLFn8l+Kt82nxpbbd7OucYVr4iXvxJqhXf9Rv0OZ00N+qIZzHwl6282m3jz7&#10;rlVDu7K6xhbxSIJK7/557ehG76TOu/cTj7uUeQNwz8l1hfsv/Ux028ULaxmltvdzj/auGNn3vHfn&#10;as/EOreffsJK767l7r1361uUmRwJAad+CFk8iUdGhzLfrtb3JKZZsnvGV3km1w9NrRmaWund+e+W&#10;IWVyldrYP5dSiQhO9wybRm8T0nq+8rj1Ge/u1d7JdXSWvJPPeXbdXdAl5PTTPQxrbhi4E80wqMlq&#10;/bFl0yrvzmeHdn/6MYciq+czD3Y96tm9cmj3Ku8kvf07xV5ldjekFsgFZa0hUKY2/+kjbc96dz8/&#10;tOvFockXPf6V3skXh3cZXFN3P9ih4oFdvpPRW7ifDu48SU4ScVjShABHup7uXioDhsh5aiBd8Xh9&#10;QAcxvZhemWLWbTTH9ndiVVZfiThWJY7V8LQcAC5G1W+8LIrYddpTGgpUnjs8vKGj7+7MUpW2Hwlp&#10;cPvELGn83mW1/7Kmf+8lXimO9Bt34ki3tDfY9UW032U3Auneyvjy7714+UdrB4WlDRqdVWVwqtAr&#10;P6LMH0rIab435dl1Xd1nDrtn2W+NjmMNJ9S8HZj7FfNXhP3mSMCMFU9I6I2aSdZdOOD+yQu1SHYI&#10;keXiHiKiwJzSQW41zJdAM+CGHXdsMXGSPEEbtQfy/jixhwQLxKOqdf2qpKqFSysWPlC+4IGy+UvL&#10;5iWVJ6TVqfUDGOsgsYAe7mF6pSbfocloSEytFFJqNNoeogAmwxaQQvEqCz0JOW0JSeaErA4lcoeQ&#10;g9ObkF49L7k0YZlZSCeXcEhl8irzOEkJr8UjZHSQf6dObUjQ9UOS5A9rstoSl5UpUhvU+kF2xDh3&#10;25xmeQPpAAvkepqX169KbkpYVrNwWcWipSXzf1WcmGxWpTQk6gaQ+GDuNyLIBvG9yIpO0lJjsgmp&#10;zQlLzTcnVX4sqVK1tIo0qYb0ptFOritiEhG44yZRqUGGdK8ip1eZXDsvqWJhUtmipHJ1Uo1SZxPy&#10;N9GtQo2vGKFfp9T3z8vv12S20qdpkuuJUKp81wJ9r2pZ7cKkugXLKtVLyxNz2lTwxOcGDXDVvET/&#10;hNx2IakmIaV2frJ53v8WLVxamphUKSRXa/Tdaslnx3DqCMfTIWwI3Xx4OwCEU40wSUIt7nP4yXDw&#10;6Svo0qBW0NnGMEV2R66lN3jEHcH4fjG7CNXRcSqoe/Ah/JihGB0tC/mqzh/yrO/q/1TWerW2hw5V&#10;hWgVjPaq853Cstofru3fdfEyq1RyRYOxKFaFuJ7Sk7wjk0kHk+50B85d+v5aqzKpVqPro3u4WudR&#10;5pH/6FHl9NxDyq675exhT3C8LuavDmI0Vhp+rRTp6VhlxI+lDjnLU1U00HAg4PjO03VCbjfpDoIX&#10;+t0g3+iRGgDaABEHN39Mw3QQ2gSdJO6omiKvFIfaUdW3q03EkQGVaVBpHFRgRWQbtQckrYXQoA07&#10;ubo87XRI0FOLGqENnsJNbcaBoTdk5XPQK/ECNEIqhCr0VfHX0TEAKAnGwUTTQAJSG9FhbCFcEiAS&#10;jI6EfPIl4VmzNy0dITd7g4NXELfSkXN/E5HUwcgmgl+DOeIvO3HEWaXew7l2nWq0Q7uSfpEJS23R&#10;59DPRHYAejsdKg+CKwl2evqoIc5mjpyaGvoiPTnImBRBQKf9OI0GB30mH6FNlW/HUCykKKLVFPk2&#10;zkhIJ4HOBtFqE6tmooxDQ19KfzVRIZSTjEJcC8+3t6nz7BqDk/BKJxZ3Jol0dN5Q6KrZ6Cer8omt&#10;TpWB2Gqj60JXh7iZoOuer+tO1PWodV0JxgGlyarQD9Lh0e+iM6YooIviQdiQng51LhYHhc4/fQsp&#10;0yHCtEbPw1C5fd953Lx5pDO4sxl9weghMUfHa6PILkFSrpRdirLZQPWlIyNlba33pq8RtN24oeKo&#10;HDhXxOiUuu+u6999jnxr7qVBQEkwFsNCetfVvId3YjLp2Kg6cHjU/vOXfry+T5VUqTZQU6Q2MCzo&#10;R1SmoYTs5k9mrFrd0ff6geGLgcZQoBoBw1BwZbEd5Leaw4i2wyIAkbHqC/scL1WW35tdBJkjBfGj&#10;olNTB9So0RKnUN3RkKihIkiYZBTf5xEIwgrCnajrvTWr8hNpK+9Je+7O9NWLtbVqHflT5LJRqyMY&#10;Ebk85KQwN9Fi6XMILsQjwoFSohL2kBuFAC6SLWpuBlCX+CKvsJy+BdtEMdKwiFwlPpLnDiHp0ZgI&#10;8eQ/UvsnmtCnsWAh75KjKOgpHvXk5LqoCDorHwYLOhKPbyQdwx0ZkoFL6Bf64R5hOQkf+vlOgahX&#10;QG4vcYd+O6JGOIyWHXY6Enwa9zASeuivhZw+mgpJV/qTlNGADoxKIU4a3s4F+IjThD6H3kVHwlgh&#10;mEohPshqR38iz9cNYYixb/LW+QbAcowL33L4hoT3Gm242Ujhbzh1eDEd+U3Z1femrf182gvfXF72&#10;dw+Vf3rZk0vSV92U16xEUItXKByRzpuSqI2cXUN8ixoEjnEHgtxD9cBoqYtQSCf8E0ufXVVddemQ&#10;l2OYMPmBfVh6RFqd6HhxcLLmzGHv2raez6WtSsxuxIxGUB7JmentQnL9D9f3U02WKjZKhFf6Rgcd&#10;1/Yb0mTSxY1vfJB2+85f/OH6HiHZDE1EWNFT1URwmZDT9+mMNRvaWk8f2XpxoimEfIeYSo2BV7+Z&#10;J71i1mFwrO7k8alfrTKTP0hyI66b2DPF9Ebys4ihwNzmOQiOKHWu+dquxXmti/JabtI235Zbd2dW&#10;xZ8vNz/eNVw/vKXR4yp3j6SUd38m48UlWaUf0zbOy+tM1HYm6LqUehIyQ9TyNehbtCNalfSannjq&#10;UsKH4nwBaJlOpcE6z2CbTy2B4Eh6kKWcMh9Re0qdJ4H4RWRB0iR42cRc5C/T2xPyHeQao88Ox0lH&#10;O4L8wMhQAHATVcECRDNQE0X/OpYfw8IRbyYdYlAM5OeSxrTBoVu+mb1CCEwMTRLp6FFPjd/F8oeT&#10;GBO7DUhahxTHJHUL6GVY0xJroYGbdAAMODoMQglU2wg20M1PB+OgE4JeSxCEzoxT0BFP3cpCSUAR&#10;Yb3EHQACIhqfqaDfheXTSDMSZImh+GlIjw4M4fV8ERGCq9H1JOY0LdI23JTbcKu24eMZxenl/VWu&#10;rU1Ol33rsGOzt8VlMw9v/dHz9UuWrb8lu2aRtn5+bosmr0ehI63HEg8jEgOcvglKlsUsiIzsD3q6&#10;IdluStq4otZ68og/5OcodJCO018jQ8mGmUDVmSMjG9rbPpOxVk3eOhS9VQoLxzyZpJrvr+s/wJjj&#10;0VNp9QfADlmYIuy83JAmkw6G/gu+5YV449DFy/ev7VamVwv6fqDKuEkwjFC9VGc33JP14srW9tMH&#10;vZenmqOTVZzQqYQ7jC0I9RwrCfrqdx7e/cN13aqMWg4fpWZMnh21fNJiI8QIdBVLTwkEJCK0joU5&#10;bV/M2vi1rOf+X+YTD5Y3UINxDw9s3dx7dI/rwrTr4kH72f3WA/6ezd6mkW325+rb/l/Os3+UterT&#10;2sr5+i5BR/dzqBWFcVCFEBMSR+y+UeOh9gnN4iSgEJjUpBfIH2cyonmgndNhDCn0w5j8DzdNElxo&#10;dfGeI8zlIA/ajuEO+kCsyEGy0UMkVaMrk5soYZFoAo6TB00Avco4qUjtmW4bSviMpJ5IKUMsI20n&#10;5BiEGM4SMZrkGJ0Qkmw6dGlp2D+FmuM5mzzJzCGQ+tM7EsnrZ00nyStCM04pCT3TJrVxRGMYUumg&#10;y8BrQJlYBpgCefT6B9mRJ08fSo2OE29X0Y0HYhY+OK/vQ7+CTgUBjnlKsKOflmdLyOu9J6/2q1kv&#10;fCPzkSdqOqzbt7mH+nb7ra9Pe84fsF/YN3B+b8+FgwOvTzsntnW73N10KbUvrr0v49d/mFt0W06T&#10;Kg/JjfnkUCFM0zfSh9NtiX41ctVhKTKDPTGz+cdr7Tt8W2MTdeQ3YMRfWkZnvDQ0UXvqoOeljr6P&#10;ZxcrcroVpO75wpEYV+qtyozGH64fOHjxMtVnwlskxquqSCXKU/Yj9J80vHzDmUy6uMWrBN//yA7O&#10;BP9tXY8yvQodZwb4sKQUqKUp9K2fSnu6uKP91KFNlybro/4Shl2NOIZEnvBn93U8X119R26Z2tAD&#10;0kElUXOlmo2hVRJcC7ObF2Q3LMyqv0tf/+XChj/Ulf3zw6WdWwPD4zu2jA29HOgX97SIk9XiVI0Y&#10;wIgbkgUEkFRWnKoQ99SfmOzfMrrJ7Z+sHvJ/99fmLxjNny5ouDW3alGWZV52AykOpXGQQwIJAfCI&#10;0SUH6g0r9EMqjO0C2Ygsi5OOWjXtgYeF5ofGzx1JtMGtnV5Mzh0VphVUGzQXOcIY5eA9UKZzgINX&#10;y298I+l4g74O3ZT0dkSTIJcBKWX2K8npBishvuACQ3LGu+Ew5gCXlvkLn5Q+B9PUyQ2HCKXvos8k&#10;4UkuNpOdfp1KP6TRe9UIRYQHyr0B9CeQDtSjTyhg1iB/JxUvfzj9zGEUdNvRwcfpRj9Zpe1JzGq6&#10;Jav2c8b6Lxsq/+6hihe6RoYDPv8O56sTtsjuLnGyNjphjkyYeSJNeTRQHgmUow+X7oJTtbFdzcfG&#10;2neMOgcCO1e0jPxp3oY/Kqy529gwP6shIbuN8z5AY6LjD24s/UA6EpfGYL81tczc1oKagOk3FVFf&#10;ddhfPTvRcGp6eF17113pawSdVSjYIhRAHcPfz7NqUuv/dYN17ywCSkjCEeykUB7EzbGUQzomXj0U&#10;9fvGM5l0cyahjqoEL6tIVeRIOPzD9X1CWh3uw1gvyqOi9l/gUue1fTJ91ZrGxjMHbKGd1RF/SWyc&#10;MFcXkfzZ6T5DaZ2QXgv9oieRRZLHK+TZMZ8pc+AWbcN9y0v+6cEN3zG9sLK+yTe5eZfP9vLEwLk9&#10;g5d2987s6gzjNh4P1uMeaC5XI0grw4GGmV29l3cNnJ/qPzres3fC5RkdyXp+zbdNL/zVQ9V36xuV&#10;GS1CTj8m22LBQA8Wi0GIA2F6SCjcxETj1g7txgOy9AhdRntoPz3dQlqDRSgVeioViVZoiqyD6L3c&#10;Zw8uvKlcZdzVQh+F7kX6HBCEgKhEsAVgd6XwN0qvZ72DDXhkOCq8l5QLFUYby2R+meRX8sgMs5tk&#10;EZEd3ZH4dYQ59j2pgG7AKMhSSJ9g5+F1fClcZkg5dPnBXya/la4ancDsrsVZtV9dXvv3D5b88tGV&#10;/c7+gxPuw/6+05N9M7u6o1OtMUxj4OAPdFzQpZGuF5I+8NxB2jBHqEzWzuxuIa336s6Bg77eA7vc&#10;le0t/5L/wrceKv2CoVyd3SxorQJxymDH4UGG0+9yJqSUlXR0ifs7eOklZJeY2dn22j73i43td2UU&#10;wRfGb6cL51SbnJq8gYTk2h+t7TscjlC9le7XhDmJdJJJtVsqN6bJpJszqRYw6aSnVEsOhCM/Wj+g&#10;Sm1Q6WwaA4KhuHdpkyav47MpT29sbzs+7Zzd3RjcYRF9NdFxczBQc2K/I7miT8jsUBsGErMa5qVW&#10;3ZxW/qUCy3eebfvOI1U566vdvm2T+yd279762q6B0FSjOGEWA+iLifml9YyR3g5N5SrduP0g7Ttn&#10;PMZTHvZFYp9S0g4XfA2vTA7uOzixed+Bpxv7fvDQ+u8+1fhlQ9UdqWWLUirnZTVr0BtFrYgpg14q&#10;ohW1eaIACmki8nbRHSZBGaKPvEt6AbrP5wQOMwjQYdJJWhU0keh2bfkdpIt/jvRXdE6hY55wg7OK&#10;bMxxtuITpFdKMJX4xd4uHF56O/0WJqBEOvTEQbdC/eGQ2EsFH/nXPUiIJI3phnOHr8M6ivR2eoEa&#10;78KwMkaul9M5IYd3MDGp6ubkontzy77xRMMPnqhMfr6sZ9v4rsP7Du/yXJpoQs5BSHhO5IVsl9Ld&#10;iApmyOC6jJGDiUtDlw+M81VTQS8bUkJwcBxdMn/5uYmOvXu2Tkzvqhwc/PkzpX//eN3XHmq4M714&#10;UWqZJrsFSrnAq85u0JU3Hw30ihPV4mjxxUDdKwdH1rb3fCZtJcnMOPcxL2Vgnq5vQXLNT9b1HwxH&#10;EOENykG4hakCs36bK9EICrZvTJNJFzfiW7xixOtCDNMqSNmFwv+2fkCTVqvR92PiPTrshpUFrkRD&#10;75LUdc/U1r96wBPa2YrVJ3zmmX3d9R3mP8p4SkiuuinT/O3nO36+sint+Y3Nvc3H9w+d3TNweVfH&#10;pckGKrM7m8J+giMBriTqK436qyKIQ6btslDAEvKb40uRoQnxoAdalJlhRxsbY+NF8GqpYJJGZTRQ&#10;MzvVcnGy6eJky/ndPaemt9T1dKU8X/zz5yq/+VSjOrORl7PqUeqtSBiFcASpD4u0Ksk9rGmANO7k&#10;P3J8HxzVOUhhdIL38E6GS1zT/VbSzaHtN8o1nyN1I9LjlQLI8ocT4Fj6QdoQrehl6HYkd5XuMWoE&#10;u5DwsWGdDWQ9wlvgntNvAZQlgjPEC6FSaVuxHGMU0LZGF5UEk1uDPkGb4sEhBaKIbPPpc3QdQlar&#10;kNZ+e17jf65u/dVTax43V01MjZzdO3hpV/fFnR0X/A2hyXp4owQ4KcZtHCHiUT/n5vIVi751om8D&#10;96PRFdzA29ICweawrzYyXosZNb4ikHEUfIxN1M5MNF2abLo01Xx+Z8ep6SHHlqHcFzf88vmyv3u6&#10;dX5mvZDeos6o/WLyo62DncF9fbHJulMH3c/UNX48fSPmnKHv0qPAiAr9hJ6EpJofrxs4FMI8btyj&#10;GXTkpvKUoHiF5tgS4h4K77sRTSYdjKpIvKJIhspAdQKTr+j//bOhH6/vUSRXaEx2rCsKb44aknee&#10;vvfe1Befb+56ec/Q7ERTeNwyu6+jp2ND5lOPp6+rXlFev3nXzsMv73798NZLU20RqbrvoFZRLPqp&#10;xlPVL6KWExkrQT4oH2czHgfpwgFz2F8Z8ZPQQ4qUORFBYoF8IjNPvy2lNkYtTQyYY9R4/FjYOIY8&#10;yQRB+sziiL/6zJ7BY4dHDx/xu8e3ajc0JhX1/OSFxj9Ife62ZasXpJgTcrpV5Lhh0UIPpEEB+W7E&#10;PhcC4iCXJIoxobjDHv1rUHnXQu1KIUJdKVfR9qaCz4GfyIW1JLOMC5bOoG+kl7GaIyEJmNIecJC7&#10;21xKIxbB4LBEUnmS1pNIh86+a/QgCvGad5JkwwgMlug2DUM2YqKIS1gxpFzuTMxs+VhS6R0PPHff&#10;8jX/vaHpgbXNT9R0TB/b+8r05tf2OWamWueEM6ENazIgvwOuizkCAV4awWWqiNJfsf4v6TXCHyYw&#10;8IZ0Z6JSFh2zYP1fCYjSTrqZ0UfhrkbanChZTBf04q6ukweHXzkecPpHtessKUUt/72y+r5fJle1&#10;1509PHR8j/PFtu6701dp8nrp/NAJxFCM0a0pdCqSqn68fuDgLDKURKHYkMCC5+3zcjdx0gFzXMGl&#10;8TaZdDew0cVHXZG2pB3c0UFVJMzK7tDM7P2l/YrUKowGot0iCkFlsKu1vR9P3fBMdfOJA5svTrVc&#10;DtRcnKqb2dsROtAf3tt32d8UHKuK+s0xghFha3QjolLIM8UoLcEOQQMiActviY5SY6DXYP4sOraB&#10;OXZOJeFGhdemiPoqCYKhQCVhjt6CMRCfmVdBtsRGq8UxKmYEmvrMQX/1RV9N0F8TnmqI7OsLHfZM&#10;B6xlVUW/rqhPK3d80dSgXGoRUltVOX2J+SR5bGo9QZxwJvmA3Gd3xVclhAElGGpAxxZtS4ucwbcl&#10;sryBaL+z4KNIdtHrGWfY9khzueIFpKMv4oIvpacMJmxceaP0dbRzTlFKXXg8chI/NjoqPdCmMg0h&#10;VhlTTQh2bo3ePk83qNR2Ctl1mgfWfPfpzvw656PllYP2urOHHKED1tDujsuB6tAEVqvhrNF01TDc&#10;CUj5SiL+ylk/ae1qUtxh5CvECjXsltKtiC4QXR16MRWS9nQR6XoR2uhmhnsVXUq8mF7pIzFOoq+M&#10;PjxKl4yuO9UE9FSURSYqgzurL03WR/b3hA87Xp7ob6h6wTPUdeiViaeqa29PL8Lq4wRxHg4C+unp&#10;suofFdmmZ3gIAh5IKBadFWOzSE0WiUqLQLBfIt3HOUfTDcs5mXRxo+tPVYIn/VO9QG1g53Xubkj/&#10;iocuz/y0eFBIqkdvUQG1H2rwbmUBpkZ9Jn39Y7Xd+/eNXNjdFkNFZy2GJZrK2WGhWi7lOCmPUjsZ&#10;t0SoFQXoVk8tYT0ncOd+OoSGMuzQE4cXzxWpq45cV6IY6QjiILUc2lOJBQfovWMVaDnoEiLflvbT&#10;V5PQKKeGGt1BrZTaEokL0iA1xN+zR7YcOrKzyTr4Qm3TE80D//RI6Z0PPHN70upFGdVoPKDMNVSS&#10;uvYgnQhAkHWSekL0GSQes0kC2f9RroUmEBaHJn8yPvyaD2Gtx5yVVCS+BZ/A4S/I0MtP8dVzBAQ0&#10;PUp2hzGWih5GyG0cpN6NuEWjW6Uf+FhG1ZKlKz+f8uJ/rax7pq1rVY1lZNvIa8d3nzk0fHlvZ9hv&#10;4bhcukx0K6KLQietnO5AnKqLColurIEZjk95pktAp53OM4s+XDsqiO+d60iVKgDnesBfSbDjEhD+&#10;YuNFMeImphJisCJMdyz6NNzzCJqES4Ig3fxIFZYHJxsvHPbunJ7Ir+/9ePZ6RV4XVTn6vcp8D2ZB&#10;GAlzVfdvHNx3aYboFa+upOqiESg7qsZIxIT6zPdviXRIXIZqzvX9BjSZdJLRnY/UW4TwRpUiLu64&#10;Y4OekrSj/bTv8MXZHxW7hKRm9DeRmoCUQJ9XQk4fKbvlVY0H9w0FAw2EoQgSdnJd9yG7P6LtfJYI&#10;KbJxS8hXE/HXRf0WVPpxiXTUhHjAAe1NkgYS3aSCt0sjEuwfcfc2eoJoP3GQmlBlBM3PQhDkhrqB&#10;2gyv8oMlpqitMmdLo+PFhMjweEUoUC3ubhEPtIWm+93ezuKurtXdjv8t6rwtvXReeu2C7MaFeR3z&#10;dL1qPSalSzAifJCG5a46osybBBeK5JZeefrGcoVlV94CdHKJi0SQFPsxnsCDCXF/eY50HHOHKBO8&#10;nZ1Z6XNYGGLaA+kdO4dcIDO7Rt87z9C7KLd1UWbdggzLXVkb9bX2Dd226u7uye194nS3uL9FnGwM&#10;+2tD/qoQieLxqtgoB6z5WWvjnNOJpTMmxbJBZSM4HPAiFBLd+DLRbYkvFmOOSYe5gLSHrgiRjj62&#10;NoocX/xpRDrp0Y+eB/pMEoYhf0UswAkN6criA7kfcEcx3bEu7OrYv3vkEUvzzVmlAjLFupT08/UO&#10;BVU2/aAiufrfSmwHLs5QnWTphtop3aFxT45bfD9ruqtxdVRuTJNJJxlVANz/6B+pxkgmPQX44pvi&#10;4QszPy2yCykNCt0Awh3Qv+7Q0J02q/XO9A2miub9U96Z3W1hkl2o2dwMSFuNUYPhpE8YgiBgEbao&#10;PRDjisgt4oTs1NK4sV0F3LWFmpBUaFtqSKz12KWlQq2FGxva51yhplWBTFP8Am5mpFkkGSL5ziUk&#10;KGb3dF085DkzPbIr4Ooc7G52ex6rav1G5uOfS35xSaZ5Hvl68FWJ6S7ECSMQz8nJkwk6w5gZhgg7&#10;zLhQYhzQAbWV70XMGlGMMERPMZI4wvElTmn8gYUbMY4o5sRQAxDJXidwyXsMNo3RwYlLuQBzEIPS&#10;nDbS0Zgjkc8RxZJCJOGJmD46zhGF3r5I23RnRvEfpDz7rdzHn2/qaXF7euwdBycdFw8NXT7gCE61&#10;sGsp9XviHsAnR+oB4LMknTcUuoK4i1wt+Cud2Pg5/z8LvYYuPV1l6ZJJe+gRX42krSTMEYxCr6GP&#10;pdfQK7mq4PMrZqZa9+z25Fe23JNZpsCcVgQbYiIKPeoHlUnVPyu2Tl+c4YpKlTZOMa6lv9WuVOcb&#10;2mTSvQOTqszBizP3F1lVKTVKzL23K6noMUddmdd3V0aRqbRu16R7dndreMISghyowLhBHEmSv1mB&#10;fjqq0z6SXeXo+vHXsuPzuzD3HpY4fKmxTVSLuxrFvV2vTvRtGurtHt683uH7xoPld2eXLdE13JRd&#10;syirboGuM1HXm2C0Yewif4tQsAmBxAQ7vV1jcvCUCfZ5SbgRv+BUcqQudkoReVKACHHwqk7k4F44&#10;m7yTSOpWI4EK3TyImAQy0m6SKz1ETR3hwXqQTkn3mEKiqlOp69douxNz22/Wt39c1/jJzI3/9GjF&#10;evv2vq2bh4e6TuwciO7rFnc1iFNIVs6/9AM4ydcUusdIgg5+69X9Y9zVgMDj6pmdHXun3AXl1Z/I&#10;LFLkWsFxurXoec6y3qZKrv1pkY0wh9qI9R9CJNlu4Cle78Bk0r0zo0pF5ejl2X/faFWk1St0fTxj&#10;nFrvkMI0pMrpvjO9zFTSuMdvv7CzI+yv4rSdaF0Eu9go6wUJdlzRCTQcdVXFaoucl7ejF97dQt94&#10;pZBva5mdbA7u7r64q+fUbuue8b7tW/oGNrmSnl//9dxnvqbbcLe2RpHdKeQ5kTolf5Ng4rVKyX9E&#10;ggDJsUVeP5JyUHn5LhWpLT0xjkgnKbs5qGE0g57y6AQ2pIL+OwVpQOMIp2/jeftI3CYpPhfnuQIi&#10;MQdOZxXyupfk1X5FV/SXWc///JHV3Zs3bdnunNzec3Ln4MW9/bO7O2cm60MTtVFfNYZ94Ja+/6f3&#10;zYUufchvmZmojqCnlbR5MYYsqG6MY5Wly7s6AoEhbVnTHZnrFLltuCvku1UIBnSodIPK1LqfbrQe&#10;nQmygqOHcDQ2i1FWWba9DZNJ986Nez6mQ5Gfldg1qbW8/B1JD9Id1EQ3KXNt96Ss160zBwLei3t6&#10;I37O30ltLEBcK4uNlV7B3FyRVAYCDj7wpojFav3VPBBMpVicLBd3WWanGvcFrDumtrunJgtrev8y&#10;v/TPH276nL5mcYZZk1mfoG3XGAY4WQiH6RLOCFW8VAJGcvXIHYK56wDZZp58xqIP8OL5WPR6yEBG&#10;JAoruAIwFOeTP0rQk4iDvlPmdSdm1C1OrbxXX/enjzTeV1iUtbFuYGx8bHLHgUnnuZ0d4s4G9Pej&#10;O6ws6q+IBMyRcUvUXxMZpZ1XHMkPrNB1JylHpJsNVIUxHE9XfIPoKyJpH/ZXz+xq9/vdmRsb7kjf&#10;qDT0KDCvg7P1IUOJXZlc/e9Fg4dD8FXhsGIIIhwTg5F4UnjZ3sJk0r1jw82Uld2JWPRn5MamNSCQ&#10;Fc4Ueq+oaLR9t6eV5JQ0jvu9M7u7OYiEfNVSMVAS9iMwGF3XJDFGS1DmbuxcPmjScWtEDyNyPZZG&#10;RktJaMQClZHJhsu7O07v6T++x35op+vA7i31bXVLH336nx8p/urDDfOz64WsHsx4w4wrohu5pV4V&#10;uZ9IOYkZnQqjda57zkt7FHS6qA3jXDHpEEwn9d/RTqTnRdQLvUxP7yViuoScASGzU8hqvtdY//3H&#10;Lf9meur5+obJXVtemRw8Ndl1aXfXpZ2tMxMNkUC1dOQ4k0hwRLDm3wVN/cE6rVcKD0pgNJbHZOfC&#10;8YK+igt7+sbGh9I3NNyaVZlAjgL3e1JRGBwYE0+p+3Gx9Rj7q9EY5q9ivCESokLb2CvbW5lMunds&#10;PD4bi/EUw6PR6H+U2IQUsyJ/AJmF8qWkQJ4EQ/+SjA0pa6t3jHou7e4VAxaMh/qKgv6KYKAq5jcj&#10;Cc8OKcKOQ4g/BJhDITT4KqPkTBEdAkhFRYeKmK+xEvQuBWoihGkSI/6q4FTryT32PdP+rh3jyasq&#10;//3Zqn94quHu7OJbUosXplRokIJ0hFecISeU097Fx1IRBaLElAxMbEA6AJJ7yEdAApCHU/GUFJxt&#10;gaFvXkbDopSKJckb/nZFzf3P1/3sRfPqXse+o/sP7990Yu/A7M5Gksk8vMAhGrwUNPoHxsoIzbFx&#10;ks/kEnJkNbpEeaj0TT/2/S/oo6DjoWvNI7CILNkYDVRc2te/ecdQ8uqmj2eWqfJ6Mf6Dvkg3kQ4j&#10;4EnVPym2HoxyOByGIBAuArxRIf81FGYAyvYWJpPuHVsEK2Vi8RFpRP/VSOS/SgdVaVXKwn4hf1Ao&#10;sJEwUZoG1frumzMrlq2pH95iD+3riPlLIr5SzBDyW8LcVYfhPwwCck8NAoZ/o2F8EIVggWNDxj1q&#10;h8WEPExZg9tFR4iwZDAFzbUsOmGZmay/ONU2u683fGBwn8/2VHll+qqyX61t+JypVkhpEjK6lNp+&#10;NfLlYagBA6ycNIV0n8ZAOx2YiMoppDhtnz2Bk+IJOd1CeuNt6WX//HTzsg2tutVFWzbZzh0cPntg&#10;8MKezouB2tBkTQgZ7ckh5WEcDDqzZJaGfeZIjdBfcl1pm4M5PhSyDoKOyYtDxTbxLrSrc+t2z9KX&#10;Gm5Nq9Ugp6mUXBo5XVR6mzKl/qel9lcidF9F1Ag5FPRIFQ+zvegfngiBKRGy//pWJpPuHRv3kVDd&#10;orrH91VRPBYM/7LEqki2KAr6iXRz4RRupa7v1vTy/32pduvWgct7OsM+c9RfGQlUEemIawiRR4QB&#10;2iqH/gIob24b73PBMXAUHjw+uFpY1xFhMXSQXMaAQoycjJWSXJK8MExBG10Xnag9e3DoxMtj+/eP&#10;lXX15RS3ZFX2/+OK8k888PziZcWazCa10c4DEbwIJGdk4kgUAp9rnq5nYUr5Lb9a+YXsdT9f155b&#10;0fxkRdXm8e1HX5l6/fDm4GSHSOfHX8JzEghqdG9AuDW63qTIDEz+xZgm5odIgTXgIP0cBABHEf1L&#10;L/iNH/uBFTqNxOjyyIT54p6ezVvt//Ni1ZKMCrXOIZhGlFglw0W3BKXepVhW/V+ljkMhaXCV6tsV&#10;zLGuY7iRhyGPSLwdk0n3zo2qFfqDMSsWN1quZSdmQ78scwjJ1YhizUf3CgZkqSXrbbdkmn/5TPHw&#10;poGZvb1BXxWSFU9YwuNlsz5L2F8b9RHvSIZYuMv8g9cdPOHMTNoTdKMDA5SxwVGy0mvwFI7hOEaN&#10;8VdIlSLIE19NKFAfDNRH93RGD9ovTQ97HC2ra6pXNNn+dW3f4tQN6nSzIqtZre9DcK+xT53Xrcxq&#10;VS2r+Jy2PKfa9nhda0Vb4/5dzsiRQXF/Z2SiMeivgnbjlbGIdFE/975BDdGj5OxL/Zsk6wjQJPRw&#10;/CAyXhYHIv0JnY8fDsnM8caW2FhtyF97bm+vfbP9P58vvzmrTImcr+j3QE8lqTnDiJDU+J/lzlfi&#10;67RSfcOsBzCOK+Ccv8p/iG/L9n+ZTLp3blJdQwWLB21Kde3YTPCXZU4hqV5Ngg5pxDm6omBYaRi4&#10;Ja38Z89UOTe5z+21RiA3SiPjpUjZiB6l0ggCIKo4pO43Gsb7XsAFKCA6JHoqIYO2Jaww8uKYo6O1&#10;sFBiRyzez2hBS8YwS5nor54Zqw7u6goeGTp5ZGyrf6S4rb6kvzevovWP05+/e9kLdy999m+Nq55q&#10;tpa2drV3tx45sP3sy1su7XfOTjYhkyU7yHFfT/pSLDJZDJcfPfr0Aj4eQJakJUAWYdJFWJZCzdGL&#10;EbHIv+jDQjpoT/pdsUDNuf32gc3O+5+13JxZptL3IGgOIdlOTPkg2CXX/6LCdUSa00q1C64qUS7O&#10;OBJxHGVCm/ibVAdl+79NJt07Nqlmvakw68Qjl2Z+Xu5Sp9Qo9L2I/Cog0tFd2q3QOW5Kr/7Xx8ps&#10;Q7bZfT0RNDzCAc/wJzXkp/u8OQblQk36TW3jfS4ECHim3HvIrEFPIpOL/sqTn+DhEumgQCXA0SO9&#10;hX8CVuojh7E05q8MQ7FWx5CNqjJCHJ+oFfc2ioc6X57s6xroqhpwVPXb3O7uc7sHxb1d4q7GWACv&#10;jJHeAZh4eimkmXRUmAYXQ244aW7DVdJJCJMKvwWFtpmAUiFNJ2H6gy/ojQ2UB/2VF/d0DwzZfvBk&#10;+eKMCroRcqJQ3B15oQyrkGL+zwrb4UsID+Z5rBhpZdTBGG/kSkjEoxKfvijb/20y6d6xUeVixxUb&#10;jDlSdpgai9U0yY29PPvfpVZlWo3SYOMOF17k2ORW6foXZ9R879eVPW77xf0D4iTRZC3mqGJ6EPGF&#10;WsKHoEFCQxFQmHHxIm3zX3Gc6AvDnAocMHEHeoqXsGIqSZQcJUpWINUKtBXt5P30Yl9xxFcSnKyb&#10;3dt7Ye/gpYOO0P6+YKCB01WSCy9BVvpGOjn0+fSZkGy8QYVeIB0eHUP8gOkrWMSBfXPHQG9hJsaP&#10;nL6XtqVPi7/rgytlpOLPHLC3D7n+6bHKxVlVGn230jQgmAZ54B6TC5Wptf9Tbj1+mWdBICEJyboQ&#10;VvZCcnTm3FXMUTUMcfWT7a1NJt07NqpY0p2UHtloczYqIhWiNN7/yszsL8qdHFSMRUV5qWYHpq8b&#10;HIsza/9hRWmXo+/ivp4wBgRZDaGJcvP+wNWHhJK4Yrq2MGjilGH3EEdOLwNfIpy8gOlDhCLSlfKa&#10;38A3QZxFFr2YfMlSkml4mb885sd7oz7zzKg5HKjjRbDM8ZkMKPRX6VTQOSmaOx7pGPAnHIAUkobs&#10;vnHSzR2qREN6lD4BX4SNq/2MH1QpjwRqL+23tbms33q0YkFmjZBnRV54LLNrRaiNYVBIrvlFqf1Y&#10;PBETVahwNBakgkRM4Ug0yD5r3IWI33BjPCIh21uaTLp3aly1OM9hvNbBuYCmowrHd1y86LVQ+Bcl&#10;dnVKg8JgUxR641k6DFaq1otyG7+xvKTZ5T6z3xMN1CIMQuoXw/SgD7wQPqCYmGUocxtveA0KoMzu&#10;IYQVSvyvBCk/ObDEOAyGsqsrvYWYRZ9WE/VVcXo+AAsx1QRKeiV9DvYguoU7AckLpndJH06PIBcd&#10;CbK5oH8Q2aukYd+rX42X8WfijbQz3pko9SdKv0X60wdUysWA5ew+R5PD9a2Hyxdm16l0NpVhCMnl&#10;6V5Y4BV0Vk163f+U218NhuMVCdqNeIb1qHkLAcPheJgwnsfVHP2Pf2R7C5NJ906NmcYJOq/WM6p+&#10;7FFA1tFO9B2Lr0ajvyx3a9IbBKx9Z1UV8NKlyKBrX5zVcF9+Wd2A/eyB4dBkQ4zcPXSrM2KoVUgQ&#10;IWlzVadw0wV0uM1gf7xJv+uF2YHvulKuYYS0MfftdJx0JFKJv1fqxStDVAe0m5k4zq8ksUa/iF5Q&#10;Ex0jipml2Dek3oWXSm9ntUifACVIeJKm0F0B2RXSVXG5lnTXqrkrp8XMI9rAHL/+vSYdfS8fAyli&#10;FBKwc0PViGeGRA1P1J7f52oaHLwvv3RRdoMSSe29KiPW6FHonAqdTZ3a8IsK51GuU1SHJNhRPULP&#10;CHbRTrqjzt1Nuc5Jag7v4DfJ9n+bTLp3bvHKNVe/rnkW38Vyj2rkCVH8T7NbmVqnzuvjW7dHYXJr&#10;DM5Ene1jWS0Eu6pBx7n97hhCOjbGfMWhAALuEPFPvt6VMQEmCHuI6JhHy6GWj8c3tbePRJGI85vQ&#10;uUIrqbzxBUCqhLDf9fY3lzlAv93X//8oc4M2hHJfsejfgKszahHHCLUVUYCvRAxUntlnqx50/JWp&#10;ZFFOq0paVdKE5Xs4Bc5gYkrdf1e4jrM7iorDnSBMtCs1K26/+VS2t2ky6d5Do8pKd+lfVTgXpNYJ&#10;eVahcJiKEnN93Jo8601Z9X+m22juc7x+aBMWyR7biLkT6LzjnrJAhThaykEJ1MjLo3NOJfq84Am+&#10;CQ1y+cAKpCiKpHD5/oT4apK35D4XRSbMFw4OVfUO/Il+/eK8FmSpwqqyLl4fg9TcYEJK3a8qXUd5&#10;VXX4CbEgaTW4pvFKJNu7YzLp3kOTbrmnY9Ffmb1CSgOCCQqlbOAOtdGq0VnnZ7d9SVe1sdd7cdoT&#10;8VtEzEYoR74Tf2VknApiJli+UfuhQp6a5E5SA5M0jlw+4EKXI+yvCvmrIpgqR5eGR5nI18afLOEJ&#10;y6X9tsoO659py+Zp24QCBxIZ6DE/BOvS6gdVpObM7mNRLKwfBebIQ52NRecW+pLt3TOZdO+lEeo4&#10;vP14OPKAxaNOrVGbBhFeZ7QpdQOk7JR61/yc7i/mlBZ1W88c3hZBJrXSqK8kOlYS8VWGfJXRCTPn&#10;4y6O+sqg78bQBzTX8fTmVieXD6LEp5GgT3AMk0awqJsfHa9BX+3p6S0V3davZq5fnNmqQuIpUnNY&#10;6kzQ21UGmyK5ZmmV+1gYk714xn4MKf4jpOl4OkS8Dsn27phMuvfYpCFaUTwVCidVuTRJ5gTDgMZo&#10;U+kH1Sas0acwuBNz2j6vLV/bYb2w38XhslBw0UBlZMISRBrukpi/NMILuHB/EDlK1Tye+KYmJ5cP&#10;oqAzga5XiTiKsOeQ3xIOlEX8xaGA5cKhoXXtti/mlC3MblXp7LzMkIdX9nKqDVYhqfp/qjzHQxjE&#10;AtYwoM+DXdEwVjCUhlhle/dMJt17anyXjoV5kSbx+Eww1eKan1yl0fdjBoVhiLPpOrESe1bzF7M2&#10;buiwnpveJDWeqL8CuSRJIPgQ+8rdc1LnN20Q5shL+o1WJ5f3v8T75hBETYWzqpSE/ZbTh7et77R9&#10;MbuIrqzG0I8VMIwuhYmuuFult2rS6pOqPa/MBjF4CvVGd0OMsyJgifQd1jDEUl5SHZLtXTGZdO+p&#10;kUsS4jD3eCD7iZlgksWlSa7GxFjOo6sqsKuMg1hPPqv9M5kl69r7Lx50hQK1HHDLsWnxiP+yuUKi&#10;T3ZdPzQFpKMikQ5rvEb8NRcODq9q6/90dsm83FbyUlWmQZXJhmUxDG6VzpqQUvur6qFXMXUfQo44&#10;R7yT0pVIcMMD/S+D7l01mXTvtUl1FqEDUt09MRtMqx1KzKxT6AdI0CnzbUqjFetdUTPI6fpUdtEL&#10;7YMnSdlN1UTHSjFHiucMxMYrIqTm/GaEpKCBybD7cJQ46crEUSlq2vL6wc0vtlvvyVyr1rYo0S1L&#10;jOPlaI1Dgta6IK0hvX7TK7Mh1AWOh6P/yYOFE4vaAZPYd+WpbO+KyaR7b43qq1QYdui0o+1jofAD&#10;Fse81GqNYVCZ71DmI+ZAMGDJVE1e192ZG1e19ZyZHpmdaODAWnAt5jNH/JYgBmTLYhB6b2xvcvmg&#10;CjHOXxqD6K6MTjSfPzC8urn77owNGl0nksjnO5CZ1WRVFDiUWtv8lMYki1cagsCdD+MQsXAUmJtD&#10;Gz0gDJ2essiT7V0zmXTvuVHl5XqMmk2gI6dlVhRPRqK59SM3pdfRfV4wITOlJt9BPo7SOKDObro7&#10;be1zbfbT01vEiVoSC5hLgOyYFoJdNN5z9xGNHL7uiq8s6i9BnpWA+fX9wy+0OD6ZujEhtwtJg/OH&#10;kNwBueP7lfquBWl1WQ1bT0SiVAHiASXAWryGzBWMSkiFd8j2rplMuvfcqMLyLZoe4KNIVZjK66KY&#10;We29KaNZqR1UG20qox3LmIJ39vm6rjuTVq9q7j61fyQ80Sj6kNcsOoZ8dhFinJS/6Nr2JpcPsPjK&#10;g5N1Jw+6V7V03pW8bn5ePzEOSYONwwosSm1T6jsXp5tTq50nuSZwXQhivRtpjHUOaHOAo5dwfbny&#10;B9neDZNJ996aBDUu5LMgEQD2SrdtUTwjigWt229Lr0nI7VYYnLxclkeF0VjbvNzWJctWPddqPXPA&#10;i9FY5AIpId5hdA9hDbKm+5CUStFff/rA8BPt/Xemr5mX26VGyng3JkIY3CqTQ6PtvCWtKr9t61nQ&#10;iy56WIzNilEqRLoQp9eU7Arm6HYoY+7dN5l075PRfTwiSn0yc25LBN0xpOwKmjbdiYVT+zAaW7hJ&#10;wOKBDlJ5idqeJSlrX2jsPD29OeyvBuwCFVj/RZ4g8WEppeFAw+vToy829d6RtkqV14YkXVjsxkWX&#10;Uml0z8/uvjutZnnT5lN8wTneKMSFeEfVAGHlEU5PQk+YdBLmZHv3TSbde2wEtXiJzpEuEuNwAimx&#10;Im1cEMUVHWO3p9YS2ngxwCEVKTujXVXgVeX1Lknb8FRz3+sHvSF/DSdxM7+TRZqJiTIW35USP5MY&#10;+I4/raDbz9npoaca++5K20jaTTA5hHynAuNLWNVbre2/K7X+6Q7fDF9/KVoOkcHSmCvXDaoUMI63&#10;5KmuVOK1RrZ312TSvccm1Vl6xKgr3b3pji1FTc0ZPzkTjT7WOfqpzIb52m7BaFcirthF4o40QmJu&#10;x10pK59p6jp5ZDwUaETQCQKJOaPRWDnWM0WmI+RKkhL80v4I6T4MzlJrJCeXigy7d1o4aNEn5VCR&#10;thEVHKGzinSh5eJokeiznDq0/dmmnrtTV2ty2tQFLqz2i9XNvUqDc1525yczG57sGDsPxUZXPRLm&#10;FYIZduBZvF7gGYyF3BvqhWzvrsmk++BNquAXo9Hnevyfzqqfr+1UIy27lxeEdigNtnm57UvS1j/d&#10;1H9menOQ3Fh/segvg7hDm4wH3EURoI/Arqi/PBzA/AoG3JWo4yttWC5vp0jh2UhPEvVXUolhZTIs&#10;14tp/GPl0THzzAHn8829d2aUaHLJabWpkGwVTqvC4EnM7rs3ve657vFL3A3HdCM5/8Y7nGzvr8mk&#10;+xDZ5Uh0Va//D9Jr52V2kw/LiU+wBoXS4FJld348Ze2Tzf0nj+yI+qtIu2HBaTRFXouaHql98oQK&#10;kh4xP+0pR5sk9sma7vcuCGYsjwRKwxPFOKtwXXF3ifmqXp/eQmruE2nrFTld5LGi6OjmNCwYhzRZ&#10;XZ/PblzTP3GZ4CZy+nPyW7HaDforpAst2/tvMuk+LAbvVhRnwtH1fZN/mNuhzu4RDHZ4QxjLw3Ce&#10;KqdjSfrGZxt7zx3YMutvifosiD4ZLeaFuLCcQpSgFp+WBNKRDxtfKOtNDVgub1ngt9JNAt5rxF8S&#10;wQKMWIkiNlYV8jeeOzj0QnPXnenrlbldWP5NWhdJP6w2DCfm9H1O27hmcGJmLjoYcKNNKuy7yvZB&#10;mUy6D4tRKwiyJxuKxkoGpr6a07Qwo01ldKjYh5VWolDntt+VvOGZBufJg75ooBarcPk2RtEUMV2M&#10;u+pKeKIYZzrhvry5tWzk8g4KNLKvHGtpSxHayJZuEcfMkUDtq9Nbn27uvyt1ZUJuk7qALo0Xk/YL&#10;hwWdJzGj+0u5jesHAkHum8O1lDAXQ4KSuWEI2T4Yk0n3YTFqESEeoaNtgl2Nc+9faJs+ltaSoLMq&#10;SdkZCHZuVYEnIafzjqVrn63vIQcKMyjG1sX8G8UJglopvFd0yZGHVcWeFzKgyKT7fQprOu6YI4Fc&#10;KY6a6TE41XJyetPTzZ13pK9J0LZg/XKTC7HBRpdSOzgvo+tPDG1ljp0hHleXQoIx2sojUbyeoaTa&#10;ZftgTCbdh8ekcTlqHQhFIerVO/f+ra5tYWanYPSQc0SFvCR1vm2hvm3JshefaOg/fcAjTlZE/dQm&#10;y6JjRRh8kHwuYI7ECEgnY+6dF8KcNMAdF3QxOp+TNScObnq0aXBJ6lqNrk1lciiNbsQ/Gp0JRvvi&#10;9Ja/0jZXOfdiphc4F4sgTA59c6TvghxKGeNpYPFLLdv7bjLpPjRGmEOSbRZ1HFdFzaJ108t/md8+&#10;n5SdwSsgn51LkW9XGvrm6TuXpKx/tr79temR2anGKBa957HXMWqcWH1iLuiEPNk3NWO5vGXhRSkB&#10;O2lQoiK0s+nVg5uebmxfkk6Y6xRMToXJS36rYBxSGZzzU+q/XtDavPkIXTwYJ5aT1JvUTxfiS4ub&#10;F68VwX+R7f02mXQfLptrJPiX/qeW0bL18LcK2xamt2nQ842FCJQmB4m7BF3fbcnrHmvsf/3QlmCg&#10;Joi1UzmsxFeGAQos1WrmRQVl2L3DwsM4MT+WvIGgm6g9eWjTr5sG7khdM8/QwokFgTmNwavUuTRp&#10;bX+zvLNly6F4XBzPcSA3FZ4qP0iXk/+hi4k7mfRctvfZZNJ9iOxKu0DPztxUCmocvf5X/z6//aaU&#10;JsygQGyqtOSKLVHXtSRl7VO13ccPj1+eambXlcRdWTiAELDoWEVsBwsTGXbvpMTT//nN4mhpxF//&#10;6vSOJxu7l6SuSdR3KPIHeSLEkGDwJOgcH0tp+EZha6f/ODEMxt0PJN7YR5We8BSvONykv8ik+2BM&#10;Jt2HxyQNACOnJwLSxYUCtQ/X6PF/XtGrzuxUQNANqkwDGtOgymhPzO38eErZYw2204e3zE7UUiuN&#10;+ssigdIoB9xxQL8cT/eOizSzOOyznD3oeay+//a0ogRtuzKfGMcBJSaX2uhMSGv858c67RPH4vTC&#10;DFbclpBNH9cuHL+G9GcZbx8Ck0n34bEoNxYM2qHxgHvcTuItSXTsPP2Pj3QvSKlTGOxCgRuLIhu5&#10;yWV1fiJ5w+P1fSeOjIf8VeL4xtjYegQPYxxWGo19c0uWy1uUsdLYuOXUoS1PNrZ/InVlgrYtocCh&#10;MDgVBjfWgjA4F6XUf/vXXYM7X+MLh+tE/2PuPpIxhYNiENP+5u5c0jWEycD74Ewm3YfHCHBhkgGI&#10;R6AmcaVQK0EYKmK0Nu898/0nrImpLQo9ubEjHOLgJNgl5nTelrzxibrucwe9Mb+FYCf6S5H4BIJO&#10;Jt07KnRvqIz46i4dGHqyvnNJ5gZ1bqM6f1CJ7DJuDTutmpTG7z3RP7LvDCQ3uaixMKnvSCwWRFYS&#10;EnQhKnzl8GeiHb2MXzlXZPsgTCbdh8hYxTHbgDqpUZA4gD/E4ViwLQcu3v+4fXFys2D0YMaYwaMy&#10;2dUGa2JezydSNz5e3/Pa9I6ov1ocL8UciQCvjf3mxiyX/6OURhEevOOx+r4laUVKba/S5ETfHGZB&#10;eJRa5+Lkun99omvk4Hm+GnSRSM9BhePKRRFFh/AS8ltZyUHrxYu0QybdB2Yy6T5Exq2AHq6SjhoJ&#10;j0kgDQZ0AVvgyOz9z7oSkxtUpOzgTFlVRpsy36XWdi9JL3qstvPUwc2zk01EuoivHEtiv03Y+co4&#10;dcdv7L+uC0+HoA2ezz9eFpmoP3Vw6Nf1HbdnFCu1/YJxk2AaAebyPWq9fX5y4/0v2H1HL/F14Isj&#10;wYtQJkWU8DWL8TKG0l5cSOl1V14s2wdhMuk+/IYmwi3oqo0fC/38BfvClAYhz6rMJ9FhRylwaLTt&#10;d6auXVHbf+LIaGyqVhwrQrqhsXLuYi9DiiewjMPuOMZ4rp0z5pD1RHrBVRBcd4UntEq/kR59ZRFf&#10;RRT+vkXcQf6++dTBTQ/V9yxJW5WgbVaZnArjiGAYVhi9Kr19cVr9z16wjh2b5SuAdJp0R5LQdrVc&#10;sWu3JXvTC2R7f00m3UfVdp+O/XSVa2FKraAbEApcQqFbKECoXaK+57aUjY/WdB4/sDky2YTFsFm5&#10;SI08NlYSG+ORCjT4a2B3o5AOlI9PHWHSxfyVUR8SMcUmml7f536qtvXWtKIEXafC2K8w2hUmj5A/&#10;osyzL3ig+j9WO/ecZT+U7j2s2cAuWaZ9REwm3UfSqHFRE9t1Kvbfa+ya9EZyr4R8r7RUtmByaHQ9&#10;t6ZsfKjefuLAFnGihlp1hBq5v5JbOD1WImSMp4txgXuL1k47r3PMYVCV0E8ePSd6YdJhRkSFOFH1&#10;2sGhRxp6bkter84bEPJ5OkqBUzBaBaNbndL4v6tte17DoBD65aQ5rPSMuCeT7iNiMuk+kkaNSwq3&#10;n74k/qJoZN6yKnXeoMLowVotJq+Q79Ho+m9J2vB4bderh0dnd7aJWH2C1FwJFBzavBRnxznXoOkk&#10;ZXf9Bxjj90LGckKEeCmbnWg8cXDTE7VNd6SuopuEwjQi5GM1D8FExa5KrvrZRvf05fh5B+OAOR5m&#10;QL+CTLqPhsmk+0gaYS44N0Zx5Ew0baN9QZJFrR/AKCGUHRX3PH3frcvWr6gbPDG9LRyoYfmGbjvM&#10;duIck1Qi/qow8nqS60o+HeTem9BwfRU4qqxeyYfdKI4VQ9xN1rw6PbKiofu2lFXz81qVRgfmtFLJ&#10;59tGasOvKl37L2J2PpCGUVaJbNhCgk1sy/YRMJl0H0WLRXh474qcOHYpurTYlfhABabEUhPVOxT5&#10;XqXJmZjXtSR5zaM1na8eHgsHqtG8AyRqiGvcVQe/1YxVeODJUnkTF667wj2SCLshv5Xd2OBE7dHD&#10;Wx6pa709dXWivlNttINuXFQGW8Iy838Vu6ZnIvH7CtBGp5wsHImFEPyIq0C7ZPsImEy6j6IR4Ehk&#10;BJH1bE5lHL0YSrJ4hKR6NZaecApGRIGp8+0J2vbbU4sfqu4+c9AbClRzOy+DsovzTio3AOnQK1fC&#10;BX2RsXFzMFB/+tDwgzWtt6WvVee1qfLdSmRhQnpntcGuWladVuE8fhFiLixGgwgJliK6Y7FoKBwL&#10;zoihELS1TLqPhsmk+0gaeopEaW0CfsLa7pXZ0APlroQHylVGKycCQDeTYLKptL1LUopWWDqPHxkP&#10;TtRHkU2X16AguvnKMRRL+PObeY2x63ZEIoakpCUxP2EduZjCk82vHB5fUdN2Z/oqpbaFTpSiwKsy&#10;OgSDS2X0zFtalVThPjpDIIMR2/g0S71ydGPBapaEuSj6D/jUy/ahN5l0H0mjFvfGRsbSThRfvTyb&#10;UuVUpZiVhkGsUwXYkb5zJWh770grfbim98ShrRcmmoP+Kmr5CLVD93xleKwsIi2oeB2Tzl8RCXAc&#10;9VhlMND02vT2h2q6b88o0ug6kAsrH8tRa4z2BN2galltqsV98nJQols8oyadXRTawLnn8Yj4bUa2&#10;j4TJpPuoGjUxgh0PStAD1oSX8HcsGEqx2NTJVTx06FYabAkmW4JhUJPTcVvy+vyagSOHA8HJBiJd&#10;lHN2iv7KKPHOX8lBdtct6ejXRZH1oDgWsByf3rG8pu/21A1KbScSYRk9ysIhUnOC1jY/yZxpsb86&#10;C6cVmAPSWDFLmIMLG7lKt/gfZPsImEy6j6ZxY2O0UTskJwuko53UQKmcDoWTa4YUqQ1q3YBKb1Xq&#10;BjQGpHhSa7tvTi1bUdNDym5mshE5iseLo9s3IvaCXFciHYKK3wSI66Ygei48UfvaAfej1c23pW5U&#10;53UjIsc0xI9uIW9QlVSbUe15PYTlC5GBCTnScaaJddByPAEZf8Euvgr4RybdR8Nk0n00Ld7SSMOF&#10;2JOKG7MP5DsWjaVZHIuSq5V5VjRjg4NIp8l3Jmp7bktau5zdWHHSLI6uI9hhUAJqjjB3/Wq6sVJx&#10;wnJi/9Dymo7bk1cm5rVp8l3IwmRwKg0OQedMTKnLsDhOYtkHulvEZmPBcCwi9YTGYpFgdIazzrGx&#10;2zr3vzwo8dEwmXQfTYu3OYlseMatjRteDEKE2t9pUUwxO+el1Ap6u1A4QrCjJq0x2hK1XTcvW/dI&#10;VevJ6ZHIznpxjEnnL4+NllynpINWjUy1nDywiX71TSnrE/RdynybYHKQ66oyeTS6gcSk6uQqzylR&#10;nMUZjPKKHtw/F44S7qJY7SbEGYT5HEsnP/5EJt1Hw2TSfZRNanUsMQh4JO7EWJBJh35zarTUdNOq&#10;ncrkWiyimO9VGp2JhsHEfEeivv+W5PXLa/uOHdgcnqyPLzoxXnld5mHHKPNE7fH9mw3VAzcll6r1&#10;VkWBB6mbTXaFyS7k2dTLqnKqna+L4gzfKIhrgBudXpxH9Msh+RyfaelsM9noHzrlfNZl+yiYTLqP&#10;qHGbkxreXFtj0oWoIWIH9y2RI/aaKGbUDWmSKgWMxrrVRrvShBTh8/V9ty9b+6Cl9cjhHZemuM8O&#10;o7HozHqDGzvHPqRr91VG/bT9odR9iBO8EhVojvosfOSl4lhRZKrhlelty83Nt6WsV+v7BeMQ9825&#10;BZNLbRhIXGbOrB8hzNGJQ9Ac5j2wy0rGpOMTi97Q+G6p4H/CHJ1wvEC2D7/JpLvO7A0tj9opOVen&#10;xFhOvUuVZFEZbJi4jkzFbqXeviiv8/bkdabqruPTw7MTVVF/eRTTxXja/1gZwusIcKNEQMwSi1Dx&#10;V9Br3o/uvLG3Ky15ui5HBdOB+Utj8YQFVRF/bcRvjtChTlhO7/cYLJ23pW2cn9euQoChBxP4C4bU&#10;BrtmaXVured1jtAh55SXKYyGMcfrdwOM/iLT7SNoMumuc6M2TA3z9Wg0p96TsKwcscSFQwgfM7oS&#10;8p3zc7pvX7a+oKrr4KHxmcka0U+kK+a1Ys1SiY5XRuNMKY/5MSUeG2/EzQdYEAINHVoMKYp1C4mS&#10;ZXR4EZ8l5i+bnao/Or29sKL11pQNal2f0uBQGJ0KLHzjFQyuhF+ZtbVDp3nuKgqmdon0/xVJJ9v1&#10;ZDLpbgDjdns6HM5tGhJSqwG7AlJ2TqXBlWgaScgdvDmtOrey++V97tmdtdL0CYQT78CsWNFv4UVj&#10;iX1UCCg8rWLcTIXz9L4ZPe9ziYF0pDGL2W81x0gMYspHacRfGZyqP7bfq6tovymtFLkPDFiImjxW&#10;hXFQabAKKY25DSNnwyR5cXriHqvEvDmnVbbryWTSXf9GjTgch10kr9E7P7lcYRoE7xBg4VXnj6hz&#10;+29N2qgrbztwcMflQB08QV95dAdyOvEUMdJK5VFfBeEjvng2koJUc2qAN6PnfS+gLfnUEV8ZaU+G&#10;MtzYmUDt4QOj+tKWJWnrlNp2nhhHmBtG6JzBplxaltMwdCqMYWvEW0ucoxJh2EkyWLbry2TSXf8G&#10;pcItmexcKKRrcKmTy5T6PqHQg8QnJq9S75mf13dLamleWcvhPUMzk02ivwK8Q28daSUIuiipPL8l&#10;CgG1kZ9Wodf/zdx53wvST5GvWhnyIfccYS4SMF/e2XR075ChtO32tPJEbYdgHBQKPELBkIJ+qcGu&#10;SK3Lahh6PRjkodMo+uiisXAkQsjjswTqyXb9mUy6696ivLAiVmzhqbHimXDY0ODWpFULeodQIMkc&#10;t9rgWKDruSN5Q05J2/69W6OTtazseECTnFbADtk6ebBiI3r9xwlz75Wmk8YZ+OveqmBSBxXOmeyr&#10;En3m2cn6PXs255YR5jaq8ro1BQ50zPEohKC1zltWoa9zk5oLciIm8l3RPRcJx2LRcCwa5Bl1cR9W&#10;tuvLZNJd9ybJFo575TZMD2ei0fSGEXV6naDtx9zYAq/C5FYZHAna7ptSSnOLmg7tGbk01RYB6UqQ&#10;rBhZTxBdzCOzRTy++R520v1O0v2WL8VYMJa1pdcHqi/v6ty/a0hb2nRTapFS143YYMKckUg3pNBa&#10;F6TU5NUPn8cULySbI/zDfSXDv3R2kG4Ts+sws1VG3fVmMumuc6Mmi4Z9RaawG0ta5qwo6upd81LK&#10;BV0/r0GBvGzEO7Xe9rHUsrSSzj27Nkd2NYb9lWHOBQBNh346AhC03ns6/PpbSYdv9ENFspcaD3Lm&#10;EYnK6FhF1G8O7WzZuXtLSknHTanFGn2vkO9QIHjQqTK5BK09MblWX+c9I+m4+HlgCUdPUDC3hP/A&#10;f5vbku26MZl017lRkyVRx31SQB63YvxPDf68KOqb3AtSSnl1sU080d2jMHk1uoHFKaWZGxp27hy5&#10;tKsjGqikQkyJjJWHR8tifgvB5bcIrnev/C7SRenbaVta8YdfEB2vBP78lTM72yYmvGkb6xellWv0&#10;g8xup6rALRiHlNrBxGWVOY0jBHf61RxGAmUb4ZleOBtUIOkQec2Iw/nhkyfb9WMy6W4Eg+NKjZzK&#10;nL+GXeSsnRNFY5NTgdATt6JgWKm3JxhsGpNLo7MuSildurFt56QrvLc5NFkT8pkRdOIzE26i6LPD&#10;qlrXkuhdLL8Fo6Tg/GYMrfJjjJBHr+EAOuycatg76UoqaVmcUaI22QTjMAFOYfIojS4hz61Kqs9r&#10;cJGaC4L1WGCfUTcHNKi5sMQ4CXp8a8BNQbbryWTS3QiGBs3KDryLKzt6IF3Dyk7bskmTXKkyDBIa&#10;VEaXwugWDC61fuBjaSUpa8y+Cc/l3V0h4gvDJYZOOgxQYLziTTx6l8pvIR3tJKLRhiToAmb40eNl&#10;or84srM54HOnrrbckro+Qd8jGJwIKDFiTFnQ2zRLLdqWra8z5jhLMM+WQ5ISAI8gx11z4D/JO/wN&#10;wJNuCnyOZLteTCbdDWAAHZVwTAyzgIF2wR44tGjPZ8RYfuuwOqlcbbQpjV4l3Fi3wujQGHpvSiv9&#10;3zX1gTFbcGdLhDRdfKxTKu/xnLDfLOiSw1wIdqXLIgFzeHf91Hj/L1fX35RWMV/frTHa1EaHQm9V&#10;5TuVRqeQXKdtHj6D4RhEFAbFaCgWjmK+PrBPhAuy4yoJOWJbnHT4Vybd9WYy6W4AozaLQq0Ybiw1&#10;eypo7Rh+5MhZni6maxlamFqp1tswnYA8WZNTZRxU6vsWpZf/z8rabWMjlyfbeYoYr3j/vmOOpBy6&#10;6oiwvgrCnBgon93dvHnU/d+r6xdmVir1gyoMPjiVyFDiJEE6b1m5sW3LyTmfnX45qTas5cXredFZ&#10;oD3so9IDk18qcbceZ4jPnWzXicmkuxEMLfhKoQdux9TWZ7l1S5pGPBOJ6JuHElKqNXq7oHerC1xq&#10;4yCvqTi4MKP2P19s2LbNcXlPb9BfjRGJKwB6o6d59SlmU4CG/OI3Th2D5/uWoKTXvzGmBJ+D7yVB&#10;F/JZZne3jW7r/fmLdfMy6hFHUriZR1RcgtGq1vclJpnzW0fORzDbi4QbK1f+9fiflRvzjU16LnGO&#10;9mI1HHbr43+W7fowmXQ3gr250fJzeqD2HDd6QuV0KExu7PykSiEPyZ2UJpsy30kcUeYNLk6rvP+F&#10;ateOoUt7uiMBCzI4jWFYIEIbhKSxSnFHqTQrSxzjZcYQmILVssO+mrCvNjZeRdvMLP4TCqZeoFyL&#10;M6mMmWOj9PlmekuUXo9hB9pZLY7XiuNV4rhlZme7e5vnJ89X35xerNH1YppX/hYhfxixgXl9i5JK&#10;C1qGXw8jRTBHCCMtepSDguM/9TftKukg9Wgrvl+268Vk0skWN2rcRL7Xw2FD86b5KdWqvAEFSSSk&#10;OXKQXFIYrfNzqv7tqQr3iP387r7oZA1hjuUVqTaSbGZxOzIm8TAFEY34hexPMaw9WB0ZJ9IhNoVB&#10;JpFOWnqVA5KvZRwVgtoOPMYClvB4RQTpBuhjiX3VsbHaiL/x4s7ekeG+Hz1tnp9N8rNLaRzgYMBN&#10;gmmTQjuwIMVMmDsXxkxfkmrEOPS6YfhhjnSy3ZAmk062qwbnDW5stLB5aH5ylZDnEAq8QoEL80aN&#10;TpVhcHFGzXceq7eNuGd2t0cC5pCvLBogwVUmbi+FlBuvgRyDZ0r8Ypxh9hhtX4sz/mtczWE8F+7t&#10;NQV6ELNuS6O+4oi/XJywiKMbo2PFIX9VcLLh3J6egRHH95+qXJBRqjD1CkYbkrIgSNgj5HkTk2uW&#10;N7nPRzEEAdKxUOMt6Un8Z8p2A5pMOtneYBExNiuKF0TR1LotMblWyLNhxijy2TmVekeCwbk4o+kH&#10;vy4bcPee3TcQImXHcSeErdhouThKwq0qjISdDCyJd2PF4hjLvTeSDhF5PJdWAhy5w3OwKxcDZdHx&#10;ohjBLlAB73W8mLZnpqpPHrB2DVu/+0Txgiyz2tSnKCCx6ZKWalXqrQmp9Ya27ecwohoHHPujDDgi&#10;H8FOJt0NbDLpZHuDcWd9lJTdWVFc3r5lfmqjkOcizKmpGFxKnX2ewbows/qbj9W0O20X9gxEAnXk&#10;sUb9mB5LIIv4zcGABYkwr6QAIE0Xp55UaBvIkxiHVMZzJQ47es1oEeSe3xwhHxYvK40EKi/t72rx&#10;9N/3RI0mu0pj6lMabIKRMVfoFXRuTWptfssQHfNlwhr9Au6XQ5cbRlppi0kn2w1sMulku8biIihC&#10;iCBldF4UjS1bFiVbFLk9akw58CItOwkooz0xq+kfVpS12gbP7XHGJurCpN38JNAwOhHxmYl0YR/x&#10;bm78FLmV5jDHo67ML16YYq7MCTp6Pb2AXmaJ7iiPjVYQ78KB6jP7BptsPd96uFiT3SDk2wWjVZnv&#10;URh5rm5e//zkGkP7DglzIZAasyDCYSQRJuZh+RvWd7LdyCaTTrZrjDAHymG6FDl8BLtLovhw+3BC&#10;SpWgtytM5MZ6BWQH8SQYPQuy6/9qeUlTX8/5vfbgREN4DFEggBrPpoj4URCMEl8UQiKd5MBe4VoF&#10;RjDiQSdxrYfBB59FHK0URyvoMeKru7DHVtfXfd9DVfOym1QGq7KANKaNmKsweFR51gVJVQ+1jpC7&#10;TZgLYvwBoXJgG5zVWAgLGEpuq4y6G9pk0sl2jRENuEuL/uWBSzwjZbe8c8vCZZXqPJdgGhEKyWd0&#10;CQYMUCzKrvsLU2l5v/PUtDc0UQNajZVKhVxOjFQQ1PxYUYzHT0G6K1KO5Rv7tn7az915jLzYeHlk&#10;tBRzzsbLo77qC3vddX32rxtL52c2YVUzk1NhcigMDszi0A8uTDI/1LmdMCd1xHEwNFgd/zE8g1/q&#10;oJOmusp2w5pMOtneaAwEogPmT/Azerwkxh5p3zR/Wb1C5xTynQJm0VtVBptab1Nre79cWFvW2fr6&#10;vsGQ3yKNqMYHXkcJfCTKKsKBOOkYcxyCJ2EOZCwRx7BMDxLhjfJyEIHyaKAs7C+dmbCc3++oamv7&#10;S4N5QU6nxsjxLgRZ5p3SZFOkVBGCCcREN9ZwPO8DgpSPG4V/BG3IdsObTDrZrjUGRpwb8T0s7mJn&#10;Y+LDnVvnJ1UIRqdQMKLQO1R6u1JvUxmdCVnNf2osKekZOHvAEQlUkUaL+svCxLUx0mhm8mojfu59&#10;i5MOHXlx0pGIIymH1J4bsTFaIpL685dGJkqDE9Wn9zmKuvr/zFiuTq9XGh3SWtTwnanoB9VJlQVd&#10;W89wmByIDMOiEFfxLG1Iht9zzVPZbjyTSSfbtQbnj5AAJsTpQNvhIIp4Nhp5sGurMqlWkUeAc2uM&#10;TpXRrjIS8mzqnK4vGUrXNTW8vt8ZCtQQ2kKcIxPe6xhPogDpeMgC4xVm9Oihb66MY1AkKUe6rzI0&#10;Xhn0lc3urDu5z7m+vukr+gqVtlsodENI5tsE06Ayf1Bt7FOn1izv2k7Hw0BDVDAnY8I0iDjNpC1i&#10;n7Qn/lukv8l2I5pMOtmuNYIB6yJ2ASXskQeIQswQxQuR6CMdmxcjU3GvAl1miPPA3FiDM1Hb9gVD&#10;ycrWnnP7N0UCzVEMUFRIadk5ZTF5r79BOmRF5x66QGV4rDzos4SnGi9Ntry2f3hVx8AXdRXzslpI&#10;zWEYpMAjFDqEwkFlXvvHkoof7dh8ntdpDSMlehBAg6YLEvXia0Ew4fgF+AlzPwpbst2YJpNOtmtN&#10;Ih34dg3pGBxh4gk2L0ajyztG5qdVKHT9ioJhYE7qOzPalbmdX8jasLqm5fT+bZGJVl4uljBXLGJJ&#10;7Cv9dOS6cpwdCmk6BBXTK4NjlhlfzeWd7ScObHmpvvWzWRtUeT0Kg01lICmH3CpCoUeh716UUvZI&#10;+/BMBEciIogEYSURoh4c1xBIhyNlyPGPieCg6VVSke3GNZl0sl1rEumYFHOwwP8kjRC4gZxutHk+&#10;FnuofWRheo2QYyVlp8q3qwocgsGh0LsWats/l7vxuZqOU3u2hHa2RiXGkXbDRFeQjos0HFGBlW54&#10;8Z3gWGVwonF2Z9vZvbaV9Y1/kFcyT9uuNtmVRpvKZMfC+wS7XOfC1NqH20bo24lz0jHSBibyS0eL&#10;8Dk+Xukp/Y+DDUl557BDthvYZNLJdq3FIXF1UyrQeSScyIUFRogfF0Txwe4di9KqhZxuldGhJiTp&#10;7WokK7Yl6No+m7Hm6eqO4/s3hyYbkdIO4SaEPIJdOQfTXUnixEJvrCw0XjWzs/v4/i0vWaq/kPJM&#10;Ql4HJngZnAqiJ3xktzK3f1FK7UPd4/S94BYpNQ6UA8D48HCE9Ehwkw4Rx0//gIQQeTLpbniTSSfb&#10;2zAJKPEHPBJlCDqP9Gz5WEadUmtNNDo53y9JPIfC6EjQdt2VVfpkVfPJPZ7wVEd0nNzYcl5BsVTE&#10;qjfEPirShNny2HhFeGfbq3uHnq5quTejaH5uh0pvUyLpsVdhGsZEiNyBj6VVPdK1hb4R4hLSMkxO&#10;K/fPzR2QdGTXGvZIf/jNv8l2w5lMOtl+HyN4BHnBnccG/TenmjXZvQkFXnI2sYyDcUgwuRN1XZ9M&#10;evGJqtZjB7fM7GwJ+6p4AiyhjQBnxmisD2HDsfHK4FTjicPbHra03ZW8bp5uQDC44BGTx6p3K/JH&#10;FNr+m1MrH+1FeDDhlUdHghFe2It0msww2d6myaST7fc0CXYXRfGpgR03ZTaqdFaV0S4Y3IJpRFHg&#10;VRvtiXk9S9I2rKioOnZw+NJERyxQT4CLjmHZVs7ZSf6sJRxoPb7P9Yil9taMMoXWppGGOEx2JXnB&#10;RqdKO7A4o+apvq2X4k4r+aNEuQhPV7sSQiKbbG9tMulk+z2NOIOBTnZjn7L5b0ktS9T1K/KHsAih&#10;waMwYiaDRtt+V9rKFZbmVw9tn51sZTVXxmtjlxH1ZieaTxzc/pC59c6klRp9NylBweDAtNZ8TPbS&#10;6AZuS614amCcYCoNQeArSchFOEsJB7/IJtvbNJl0sv2eRpyRdBaVS2LsOevorZkNCXkDSr1TYfQo&#10;84cFo1NptKp1/VB2pZYTBzbPBhqj5LROVEZGy2cCza8c3JpfUrUkvVStG1Dm26ko8m0Kk02V71Dr&#10;rTdlNDw7OH45zjeOmeOYER55AOmQNF3WdLK9PZNJJ9vvaSBPLBSNhSTknRPF563+21MqE/J6VXqH&#10;oPdgNUVyZg1edW7vnalFhZXtJw5uDU00RH1ls5ONxw5vM1pab81Yq8ppV5o8ChJ0RvJ8nYLBrtH2&#10;fSLN/LzVR2qRsBbCcCrWaI2G2WelAvJhWzbZ3qbJpJPt9zOWVbGQtB40/U/lQjT6gs2/JKdmXm63&#10;Wu9W6F3KfK8Cy+mPCFrbHalFBcU1x6Z3XNjTf3R6e0FZza0pqwVDnwL55hyCkbDoVRtdCTk9SzLq&#10;V1n9QZ4FQRiNx7ZI6pG1XZiza0YxOiHTTra3ZTLpZPu9DeJKjITJjSQezTLsLsZiq+y+ezJrE7L7&#10;1Qa7wkQ+qRNKzeQQcjsXp5XlmPvHXn5FW9F7cxICStQGxAbz1H23kjCX3XdPRvUq2/hliWBAHfxV&#10;AA2FlFxQxPSvsFQYfrLJ9tYmk06239cIPcQZUlwRTDUl6hDv6PGSKK5xTn1aWzc/p1OJ0Vgrg8wu&#10;FHoFo/P2nOqvZK/6eE6N0ujWmLzKPCtmQdALdIOarM5PZzeus08GY5jcAEWHQhqOcRYnHeQjC0kq&#10;Mulke7smk062/18Wx5G0xflEJOqVOEY/m1cvZA0oDG6lCUuLIYkmgoq7F+e2agwDmMpq2qQwDSkN&#10;NrVhQJ3Z/bm85hK7n94Oz5S74ngbT/AvfFV6xJ4IMEhfQrAjusom21ubTDrZfm8DeCRlxaQjwQVP&#10;lpAU4ampxd49X9S3LsjoVmPNHZfCYFea7CqjnYWeS8gfEQq30KNG71ic2fZHuuaSkf0zjC5SiTH2&#10;WENRFnf47Djp6K/kvtKXMvFk0sn2dk0mnWy/nxGIwlHOWxcnnbQT4wSgD+2kUjWy68s5TYvSuhP0&#10;NqXRpjTYVSYHsp4YPQoDObNe2piX3v3Hec01m/bQRxHp8IE87IDhViZdUJoNIbGPOwTpNRh5BU6J&#10;d7LJ9tYmk062388IbgQaRPHSP/QEzisVwhHtow0MzaJUj+z7mqFpUWanMs8BTzbfKRgGiXcqIz31&#10;JGR2f03fXLdpv/QJYRZvxDD6HwsY0p5oJBIl9MXHJeijpY+l7fi3yibb2zCZdLL9XhYHDf1P8AFv&#10;6B8SXAy5OIBYiaE0btv/1fzueRk9Kp1TMDqU+VaFoTfRMDAvs/tP8ntath/Eq0E3OK1Qasgpx1SD&#10;RiR3OMReMj6bH/kLwEPeIZtsb8Nk0sn2+5qEsWv+iSMO/8OAQTba3zZ65OsFXQszu1SYQWFXG2yL&#10;Mtruy29rGz/KACPC0cv4gQqeXf2cORknmfSaq3+TTba3YzLpZHufrMd39L6Hej6W1TEvt29xevtf&#10;P9jX6zvKf4lGxXAIgxgk68KIB5ZNtnfbZNLJ9j4ZybD+iaPffrj1rgfKv/dQu3PiFWkv/cdDtiIW&#10;25cmfMkm27ttMulke18MowuwvqkT/7N2s9V/HE/YKw2GI7OxCIJTSNuh941dV9lkexdNFP8/rqWE&#10;bvR/8dcAAAAASUVORK5CYII="/>
  <p:tag name="ISPRING_COMPANY_LOGO" val="ISPRING_PRESENTER_PHOTO_4"/>
  <p:tag name="FLASHSPRING_PRESENTATION_REFERENCES" val="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lcWVTp5moMQsFAABvEwAAHQAAAHVuaXZlcnNhbC9jb21tb25fbWVzc2FnZXMubG5nrVjbbts2GL4v0HcgBBTYgC5tB7QYhsSFLDGxUJlyRDppNgwCIzE2EUl0dXCaXe1VdrOH6M2epXuS/aRkx+4BkpIAFiBS/r//fCAP337MUrQWRSlVfmS9OnhpIZHHKpH54sias+OffrFQWfE84anKxZGVKwu9HT19cpjyfFHzhYD3p08QOsxEWcKyHOnV3RrJ5MiajSMnmM5schH5wUkQjb0Ta+SobMXzW+Srhfrh5zdvPr56/ebHwxctXR8YOrV9fx8IGaTXL3sAERYGfgRo2I8Ifs+sEZOfP/27QtVSqGHkwZz5HsHWqH0ZRj0L8Zk1Oq35LUo/f/pbdlLPwxATFlHfc3Hk0YgEzBjGxwy71uhC1WjJ1wJVCq2luNEKgVMrWQhUpjIxH2IFG3ktupi5wdT2SBRiykLPYV5ArBFVRXH73MDyulqqAtiVKJElv0xFYnhC+Jjvq0KUwJpXEF4IftVSwj9VxmV+0M36nPiB7Ub2bBZNMaX2CZiYbZUCpD34G1kt4Vsi1HNgcZOniifoqhAAGFDEV6tUxs0/JV0VWsJZym87pQjtc4+cRCwIfBph4m52rBHOE+QWXCs7ECW0KQ4BoOClKO5BG5nAN+TITtNhCBPvZOLDw7QIE7lYpvBUQ+WYYYiEmci7qCBScQiRTul5ELraaMAKcbTiZXmjimQvSnf92QXsESeARHDYDjjTGBtgiA8JpawoRFx1g4GUtonvNq9AVQjAiJnKoFMqq8sK0iZbpaISRlqpVeGxCalLcaUgv1LB103sA3eTbJ1h7ttz4kyiMSPwOsbgV5/XebzsSQfJ+c382M2GGsJkN+Y7ZWrRonHwHqqLNSLBEIrgHVTCd0MoLjAFI2PaRUPsM+/ENl6CurcpSpuiF3NdY9JbxOMY6HQ0raWqS9jRJoHSZDxSHgxjQ/HpHKLYs/3v1NYGFcLBrBZyLUCOIhFFJyMo/Q52dVKdzr3fomPb87H7jdCD1pCrCvFkzfNYQLDFXPv0Fr4lMjHfdNgb/h9q+SfiVVvqn7Vdgrj4/bOh8uw1lu9kBK8qka2qLtbaYK3495FCp/h3Reij+v34UwcTO/SCx/FMKbM6bTrQg/2zlWyojzqFeKCl+nvrsSWhTavBMLDo5ggzRtqfaqLZjr1Ad8RE9KfzyDHQzJq+BY3Ny69Uf2oStABEofti0AnY2EhOYdTJoAv1pz0DrffEP9MNoz/9OR5Tj0HXOReXpaw6OZt87t1fTTrfv7HuzKx7zYZ5zAeRCQAu2nmwRKnMQP6kB+Z8ijcWaFrEnibnqk4Tk/6pvDZtAmxbZ+LrafiqUJnZTXm5Cf+mTb19iBSNcmHDdDZgntpmcG//7CTw/b1EsR3CGOPYxNGzj6OzPe1JBOmjTeEzuhmdII8yXsVLaMdXqs6TnkDNQczFxzaAtTpTwYvuKawF+EKMZhe1u78OAtETHRRRvAX7nahKlH8MBtFqbDFoc/ATH6tOIGaP9wUwiz5U7fF3Q9fzNMw8iOVHOWDypsVlKoOtg26+kCqt623GbGcyhWyiJnlUXcAIOQRhaofvoCKaw5E1mvLiGsopUyodhGJMrcO4Gsb97gairlKZiyG0D2tmWmHmzSLbdc2tDKQwnLOvm96dwEEvbq9nUrXoDeZMbALV+gs8kchqKGCI8fa6RV8mmIO7r7i+4Prvr3+66E2D3NRCKDfN+q7YrL/ul9tVaa7GDl/s3JT9D1BLAwQUAAIACAAlcWVTFR5gG6MAAAB/AQAALgAAAHVuaXZlcnNhbC9wbGF5YmFja19hbmRfbmF2aWdhdGlvbl9zZXR0aW5ncy54bWx1kEEKgzAQRfeewhsIXYdA16VFqBcYcZRAkgmZUfD2TURtadNl3vs/w4xiFDF+Yl3VtYJZ6CkQRUucUTXvd7YMC169cSCGfMKCvOdKJjcsUWgjMnrZlB7Bcsr/8GN4a2E9P+IjXjDlQmcc6kupsJlc8rCYaWPdGlCPEdOAL5hz6KG3eMO1J4jD4wzsG//VuZs2mx3eaUAdIrkgqvlAVbrXcfQXUEsDBBQAAgAIACVxZVNNUq4XUQUAAHgbAAAnAAAAdW5pdmVyc2FsL2ZsYXNoX3B1Ymxpc2hpbmdfc2V0dGluZ3MueG1s5Vnbcts2EH33V2DYyWMs32N7JHkUiRproltFuo6n0/FAJCSiBgEGAOUoT/2VvvQj8tJvSb+kC9GiJVuWwcTK9PKQcQjuOVhgsQe7VPnsY8zQhEhFBa84u9s7DiI8ECHl44pz4TdfHztIacxDzAQnFYcLB51Vt8pJOmRURR7RGkwVAhquThNdcSKtk9NS6fb2dpuqRJq3gqUa+NV2IOJSIokiXBNZShiewh89TYhy7hgsCOBfLPgdrLq1hVA5Y+qIMGUE0RA859QsCrMmwypySpnZEAc3YylSHtYFExLJ8bDi/FB3G7uN/blNRtWgMeFmT1QVBs2wPsVhSI0XmHn0E0ERoeMI3N3dO3DQLQ11VHH2d/YMD9iXHvPM2LPFY8NTF7ALXN9NEBONQ6xx9pjNKMmISAgHUVUtUwKkS2MLlpp81PlANhROOY5p4MMbZPaq4jT864HbdAdut+5eXwzamavWCL/lt10rjNduNdzrbs93vetzv9MuDPLd934BUFHPrOn7A9dzu747uH7b6hVE2Dt1j3E7tVa7IObSfeu1/KIzdWudopD+ea9rh6n3Ov1a96qQa+dXfXfQbnXfXfu9Xttv9e9Rs3O/cMLLpeVkKUNSiVQupoSO0njIMWUgUA/yQhENEsewHBNfNClk8AgzRRz0a0LGP6aYUT2FrN4BJbwhJKmphAR6YDK24pgsdO7pMkJwDNI414PDk1wO3hwvLb2UzX6/rJVelnOB7EdCi+/s/e7OYe7+ycF6959wtAwCnWA+bYvxd/f+8Cj3fu/oaL37q9wsY61xEIFo67nmLo7MrahZNQ40ncCNQB4scpQy5qVJIqS+l+3FwdyDJ2jKI8GXTq15RkPBwny/SDwkYRfHZOGq824ob4LlroNGkF8MdrKXEI48zOF6pRp2N8gJVDpUmurZtdq8s65JihkCPrj/Cep4j3Y7iLBUSwmVB9ZcaUH1567QRP2S7XU29KSpxyjMYtLayt7lIWpIfAvlgI15n3Abs3M4N8ycHSKtnJBYFbBENcZsjAdz/bIx7mB5QyTyhWBW9v15lqIWHwkr32OQJBvDSzJUVBMbU48QFAtJ7IISWtldipSFaCpSxOgNHCWBYKlpDP+LCFqstNBIing2CtWgRmp28iaU3JLwzGaiK5giTgFpJIMRnc3wIaWf0JCMYFWIETyBkwnjVGX824WIE6zUPSme+/gqq1da3Yb7/pVZIA4nGGq/YuSgYCRO9Eb48RRxoec42I4Ap3DwTVBCGs7e2axt++vDkIsoxPmForHEr2icMvyS9PmGLFBvMOSbmaVI4J/1wHraCE9miW6Sd0YNKU4hJBknvAjgAqQ8JbaEAeZIcDZFOAD9VUY2JlSkCkYygcio1dd7mOHhmM6exnBZw4wyJNKKcmd3b//g8OjN8cnpdumv3/54vRZ0V1n3GTbTZaV1fW0PZ4180C8+g3uiL7NDPejOngE92aNZ44q6uaZfs0auaI2ssQ97N2vgow7uGeSaPm5jyDV94CNsU8jYKF346Ayt/oxgAW+ZjarV/dZPLf9qBcEs/R7XweWSqdFXl+yzxuWfWrF7bm1QP0dwRC7avndqI0ldAeqvgwhEbWS+pdlgehc+xNS1ojehszGEfnGK2JfPv1Mba59++fxnYjTYqga+svOh27Na/TvLLsAUr/2FwtXKBShGxtnlCuUIozFU5OF3u1q+ReitkvSF74iNaee/Q4u++fNBJmYb0iKCZRBt7Oj+P26LTQboP7Xt2VP+SXnpG3L+bXP5hxrzJqacxhAMU9Xnv+5UDw92yqXVr7a2gG3517Lq1t9QSwMEFAACAAgAJXFlUxB1Mk5TAwAAPQwAACEAAAB1bml2ZXJzYWwvZmxhc2hfc2tpbl9zZXR0aW5ncy54bWyVV9tO4zAQfecrqu47WUp3C1KI1BsS2i6gpcu700xbq44d2U7Z/v2O7aRx2oQUIiQ8c449l+OxCNWO8t4epKKCP/QH/eiq1wtXuZTA9RLSjBENvZgoeEoe+o9/F4t+4CCCCfkGWlO+UcZS2noUgXGuteDXK8E17nPNhUwJ60ffHu1PGFhkF0tgWJdy1mQF1TE/BneT2UWU4ozhZDSb3rcRViLNCD8sxEZcx2S120iR88SEdmu+Ntr2kIFklO86I2JU6ScNaS2m+c18MB9cRskkKAUmpPvZeDD+2cliJAZ2zH40vBuOL+RUR33emBPaniqqLW00GN2Ohm20jGygXuTpfHYzu23Hc9y93pVP43IEDf90Z+Yo/gPIL20usjz7ikYyKTamoCeckfk6OUyQBK8fEmb35uskmITMQZ2CVIwm2AYhEyfF7+ZrA7fVsvjTHxKhudtSsFfThJPpYRQSM4i0zCEMypXzqa34eMk1XiaI1oQpBPimCvSKGb6SXJXb1G0V7g98UJ54oMJQId4Fy1OYung9YN1e4afTiZ0rfnxHmxeghH1h9CKsjBXyGct6hvSMFfLNdOuFs8MZ/NTjOKUeJqRo5ufVRy9wgsuyXuWq9JqTFuaWK+/owlBiUpFAZGW1pCmYroWBtbmQgrOYQk72dEM0vku/DS4+2GRUGJw4CqU16yrUVDNokpuNESe6H7JZdovRvR9Vam7d0zjuH/opkTuQSyGY6vcKHl4R3MY9nOcMM1DxuQP5xNfiQg4XGvz9rebawMLdkkvhRGuy2qYYUlsGYeCVIAyaSxwWxzbVnudpDHKOLaNQaqZuc7gt3WwZ/up3Ch+Q1AktTsfUW9yOE3qUpGco+g9ErrZl993CedKcacpgD+W19ww24bbMQoUCbdPaWC9grf3pUFgukWMxJCqd+PvUHQ2EdwyrmeE83ZLXJFY2sdqdL8dvFXJtIJdzzGjVH2F2XQiptjH6mwqIrapVk+RavGkidbFptS5yJ3sYc5raEYEO7/gGj+MwIbKiKtZZVuvMXoVgnpXjZqokNHjaKGYQRoMmivWcTsEl3s5oLQH8CWiNV96M/gWHWBCZPB8htaHd4HZszBGfNTtQcRSnmQ4Dz+Sac2wD/o3/NkT/AVBLAwQUAAIACAAlcWVTiaLAeD4FAAAJGwAAJgAAAHVuaXZlcnNhbC9odG1sX3B1Ymxpc2hpbmdfc2V0dGluZ3MueG1s3VndUts4FL7nKTTe6WUJP4UCk4RJEzNkmr+NzVJmZ4dRbCXWIkuuJIemV/sqe7MP0Zt9lu6T7FFMTEJCkLuETveCAcvn+3Sko/PpHFM+/RQzNCZSUcErzu72joMID0RI+ajiXPhnr48cpDTmIWaCk4rDhYNOq1vlJB0wqiKPaA2mCgENVyeJrjiR1slJqXR7e7tNVSLNW8FSDfxqOxBxKZFEEa6JLCUMT+CXniREOXcMFgTwEwt+B6tubSFUzpjaIkwZQTQEzzk1i8LsXMfMKWVWAxzcjKRIeVgXTEgkR4OK81Pdbew29mc2GVODxoSbLVFVGDTD+gSHITVOYObRzwRFhI4i8HZ3742Dbmmoo4qzv7NneMC+tMwzZc/Wjg1PXcAmcH03QUw0DrHG2WM2oyRDIiEaRFW1TAmQLozNWWrySecD2VA44TimgQ9vkNmqitPwr/vumdt3O3X3+qLfyly1RvhNv+VaYbxWs+Fed7q+612f++1WYZDvfvALgIp6Zk3f67ue2/Hd/vW7Zrcgwt6pe4zbrjVbBTGX7juv6RedqVNrF4X0zrsdO0y92+7VOleFXDu/6rn9VrPz/trvdlt+s3ePmp77uRNeLi0mSxmSSqRyPiV0lMYDjikDfXqQF4poUDiG5Yj44oxCBg8xU8RBvydk9HOKGdUTyOodEMIbQpKaSkig+yZjK47JQueeLiMExyCNcz04OM7l4O3RwtJL2ez3y1rpZTnXx14ktHhh73d3DnL3j9+sd/8RR8ugzwnmk5YYvbj3B4e593uHh+vdX+VmGWuNgwhEW880d35kZkXNqnGg6RhuBPJgkcOUMS9NEiH1vWzPD+YePEJTHgq+cGrNMxoIFub7ReIBCTs4htzpnXEHDSGhGGxdNyEceZjDdUo1bGeQI1Q6UJrq6TV6dmddkxQzBFcl3PcEtb2l7Q0iLNVCBuWRNHdYUP21IzRRv2Wbmw09auoxCrOYPLayd3mIGhLfwvVvY94j3MbsHA4KM4eFSCsnJFYFLFGNMRvj/kywbIzbWN4QiXwhmJV9b5aWqMmHwsr3GDTIxvCSDBTVxMbUIwTFQhK7oIRWdpciZSGaiBQxegNHSSBYahrDXxFB86UVGkoRT0cZVhqp6ckbU3JLwlObia5gijgFpNEIRnQ2w8eUfkYDMoRVIUbwGE4mjFOV8W8XIk6wUvekeObjq6xAaXYa7odXZoE4HGMo9oqRg2SRONEb4ccTxIWe4WA7ApzCwTdBCWk4fWeztu1vD0OumhDnZ4rGAr+iccrwc9LnGzJHvcGQb2aWIoF/0gPraSM8nia6Sd4pNaQ4hZBknPAigLuR8pTYEgaYI8HZBOEA9FcZ2RhTkSoYyQQio1bf7mGGh2M6fRpBHwozypBIK8qd3b39NweHb4+OT7ZL//zx1+u1oLtSusewmS6rpetrmzZr5IMG8QncI42YHepBO/YE6NGmzBpX1M01DZo1ckUvZI192KxZA5datieQaxq3jSHXNH5L2DMhY6N04dIZWv3dwALeNBtVq/vNX5r+1QqCafot18HlkinKV9fo007lQYk++H41uufW+vVzBIfiouV7JzYi1BGg9zqIQMaG5nOZDaZ74UMUXSt6EywbQ2gJJ4h9/fIntbH26dcvfydGda2q3is7Hzpdq9W/t6z7TbnamytVrVyA8mOUXadQgDAaQw0evthl8l+k3Sotn/lW2Jha/hjqs/ILAV0rP5lgbUh9CJZBtLHD+gPfCN8vJv+rnc6e8k/DC9+C82+Ui/9w2YLxxX9fVbf+BVBLAwQUAAIACAAlcWVTDEMKm64BAABNBgAAHwAAAHVuaXZlcnNhbC9odG1sX3NraW5fc2V0dGluZ3MuanONlEFvgjAUx+9+CsOui5nIhu6mwhITD0vmbdmh4BOJpa9pK9MZv/soOi1Qpu2F/vnxf32v9B063WI4sdN97R7K53L9Xl2XGmhNiS08VnXaomdadyRNl7BIM6ApA6eG5H+fXuTjlbAZO6w0jfYf2lYafg7qNytCpYlzi4WwaNKi5Rbt26LtbIF/KpmdszplZJQ52iqFrBcjU8BUj6HISMk4D2/lMBOswZiDuIGuSAwV02d3OAlayaujN/GD6cjkYsw4Yfs5JtiLSLxJBG7Z8hx/oKdJr/ccRHHgm7awNJVqpiCrBw77oRu67SQXICWc446CsTt+scKUREDNhHxv6I3/QSvGzYLW6DyVqfqjfdcf+J5Jc5JAo0rTMOgHgyrGCq9GNRvBT5yCnWpLhlOyB3GPFfItv+MAucBEV6SJ+npaUYpkmbLkxAUjPa2c3qy2bfs3yo7Ri1AsL3/Fk54m0yhG5Zph7ZqtLbc2a2sud3QGZb3cshZ1busL9M6waNG4zTC37kXVG41efxZZE7EBsUCkRe/UZwKy6CUgZmyFWiBKkXidFVqRzdeNfddCd46/UEsDBBQAAgAIACZxZVNRlNnmSDoAAJZYAAAXAAAAdW5pdmVyc2FsL3VuaXZlcnNhbC5wbmftvHlc0mn/N+rM3N1z3zWT44zlNJneuWRq2mRTRi5Mi5p7uWZuM6mZC5KYGCg4W6OpaYhiJMqU+z65QIrAVFOCqJQ7otAkiopIgkIIwsEWbeZ3/njOOc/rPM/5nfH18sXF9b22z/7+XNf15dppL5ePN3+xWUtL62PXUyd9tLT+AdHSen/gX//U1MDZpiWaj/eSfFyOazX26c9qvvwj+pjnMS2tu3lblN9u0nz/96VTQUlaWp9eXvt/j3PB8IqW1llL15PH/K6ECSdETZ2zCD2pKoWwb/E/ezLNth6zr474xOIcNj8AevLOnSM/nJ1z3vxezAfNrsLTuOo4nfPfhJ69FNRPyxL6bJr8+HCuILTnaGInMLZTMEDJk0l621Iase3TR0dwB6Onl/M5Rw/KRNiDshTmKifugqp4p2Y9WgabnLZqPn4zvk17T/N5xUQXsFad95PRh5qPZ6jTvLWv9p/6OvVpI1980N714soSMh1yRFOZA6ilzYZ+R1+9KhlWlNA1lGgd8UBJMh/ABKt9kfaar/qHQ3hL1p081UPY3Goj76Wm6le8ER91VTKoCKUvaib8BghugJ/8o3MZGW1joHm81Zdnf+cSB049uENb6zdTuKTXFsy5Mnm9eCQ8fXWaxF1tzAyBicHHVJ406sctuoC8vYtT+9UZbDwOn64WUcdXyfSzWlrWnqrHsOWhQJJekhFkgq5pOXIsC+dScJqH2+/UN/G+1qWYnAc6KASdqnPQAISSGKoeBiaoZvJU1XYiXLP4yAlUy2MZRUZm/xHPVatk3FJIShaOtEnrWf+S9fjJk2M9R2AoCVEt3T+h7KUuSyZg2FI5GZYhvk9dGUlA8lMoT0ps0fouhPbe+UX/5uv+XTsOOvVZNnVCJL1gpGQ6mLsy3GuovG84vv1z/nl/FKTH9QZ/UhCuXhEmoY5HF2KNqsJSAHqO0sX0S5KacMXyAmTkE63v3AfC6k1FcFkq9AKpPtOes9S32A1l7TDbD4GgVjjA1egEl8rWgSTgwEFqieOtwk30wzBI6kA0ZKuTlxuuwPbQ5qm4cMVYb1wTWSodz0BPumKbjxMOdjTYG7aY9TgedPIiO0I85Nik535NgiQN9ytYYb+C9s+MxRdtQ3UVcwBhLGu7ybAsHKca98X1ge0AvLwHiGhOczZrHfBVRrYeH2Y4gYNvRHLC1QKghGfloV5JwpNCgfSOtpJ4W0YkHNM0y+bRJ7ziiFje57FhCUTJ2JZF6ZGWkFwzRmRqF2XKYsGHV5DT42pU5suBCxrYn/KmisIpJQEyS2E1Nt5sgCIpEXVGfOWedfscBXGAwG7iIQnYyW7aTWV9cu24a3Pevp1YPAyLieDm8mqSjRhRcunN2nvdi9F47svHtgmynawAq6JW5tABzTyDq/CPh1ZDm6Y6p+PgJBVlJCa10RRgWPuNsCTCdSHaDhAeC0zeuixFRdlYCYYILh9odEZsG1Mcqgcxgshhl528rJds+n8pUX1PfVmUsH9lLJsRopw6/hVdOc5cCvl8Glk58igyVIt/p3nXIhofdFivEhuuqEmOJSP0sGyjKilqC7e+eDImjzSRkHuAEeA6sLB/QHAgcqe2P688xPVbneT7pXL/nvIndBss5rmJJA7uVuDB3NLYjaovOm8yYLOfGJceRBx2Hfu0Jgud31854YWpk8uxMFY0iDSUYCmJGzyTwI9eCJS3IBzH+L9gGt6f/dwyC1ew1390Hm7F76xmJwMZhvCShPARISWVf7Zy6koscBnuWeOroFHiDLFhDP7NlgYPw481alCzpa27cQtAp105f1QdPe6O8gUK3j8ETELd3EKRHm/xnDZLttPLFSrri7Y86njSMJu8O0jGFg4ePQQOJOh1tp/thbJjgFK+Sim8Cs1nCzv3BeuNsKJzzZyOEVLjYQN7LmTjLJx8nsS7X7eIvOPc3UpZGWriqHoON6sCKomPTgXXxhPxU7EKIQTVX02mhhKIov4ES0HFUkyUXXKOUFhwesftge5J+l39OAKNHncEKICSnaFkjATOhBwiN4uSb7HZI8nkw0mklNwK3ViRGWyhOcyugVCMABMTPTTOolf6g1W6rSl7ViNYVrKKeY9oZKaHT7YDJh0b3Q5oH+1RP2Wumuj94v/b4Kb4hMBYLHTJ3RO8PwdtAYeQyF9yCju+bJgfSycMOf7sRkojMQtOwXKEj5YPXCNtB5jvHSOatlU486BZpR7gz3ZU5NuYPnIJro1EZqGhcvixaSlUgd0Okn/aHgpuqx1EEhgJbRI2omC8afIiWIZxaG0K1bBH90vYdV7yU4rjQfBIHEAQGRbmDVB5sGVHe4VCQUfJSHAKKS1/KqmvrasgMqzvoS4Apn/w6tbXFizsuPEZisFslKQ/Jm8DuFprJe2+mc0cZwpv4WFC2i3pg+YUFHbZJycSTsq7xbFm99VtGUGwwn6bvkfQq2zP9NqBzp4RzmTuI+1CDfQ1JY912eWfXRyuHYaGJYBdWpbKP6lF7WM5281VDrGRlY8IX9KFoWUJWwsthUqoYYVDrhTq1iCc7D0wzs/EwRG85ScUjJSMsQyy5XuFZSvCqtrJiFCiYqEkIghp98M+BjhcROYt449X2YIDX4sGNHIVlxmChJaoDy600ehOF7Z2WnslnTkrkbR054XYTxv9ar0vVQ8rdLpovS8OaX2hbq8bRCdYr0x4VJEfES/iPwAqaBpyD7OzB3vquvy6whgERX2Ma26i4uZWU69Q3snNt1Y6cTkPatjCU6UedcSQqUeBhgX62ED8gZYJZEL0ufIr9FO384XR3LaEhRFHb3/eSYTUK5IL+Fl6N/fc4g6AEParoC2E3gonR+2EhWhI8n85CPevn0aK9BnBFfCmp/EtE14Tjat7sASHvK1rQSR+/+jJkwRsotioatfuG1vIwqsxvUxhyJHp44cZPKPD9E4p1FTQpocOarI2SdqNUxSeawyNDm/ug56ThrMZiQQ2XXirqLVs7xiCwOAdGH708uL5Shr9X2iLCAJcAgFuci9lljvTeU4BA/lSpyKdfcLOsWmooj2U7R7TPBGwuRBqd8gByF4FvdI06RF41+BC0sjMnRMXsnDCOJtHbqm5S2EM9kiwov2IhhxY6DAAg2dBe0UlETDEsNi1l3lUuHQ0g40gMvL+qSFnkFttZESymeQ55da79+gCxvOwRi4qDUIoqkx5useo/8LPRnwdU10A3x2VRNTSCrnFcSrOPFW84y8RGa4HMjICXdgLMThzHJVE0QWkbNFo8Gxo67XMVuxtGmwdJWgCIeniZzoxB0+8CzbenWwdkFh7iu54nizv/cipz3gzv0Fmh1788wJ0+4JFKXsm39O69xU5+7AO6vDBNUyBI3JEHo8/2FiUvkbqovc9vAwNMjgir60faj37dNl67BUS6FjDTc9+fTukvpbWd5/NvF205tGR7/8vPkr0Q0mGmpD+J9f+eLFJOW8aueitIbORUyhjozoN6R9oaX359f9YuYvHigYiJLe11YO9CuR8F5izvCAb30PEpy60TExNHd1omSF+nr2fY7+6tH9cSUtNX3KFDbi7lXJWIIjXK/78FxoqLAw+W8E+P11T5ThqBYKaVniDUyGhG88PhyufFyUgpcbAlEtLvY32kp79KUTLkcLXVL6XpV/z1FakvqZ9mYGNyGcyZoUnGi0PvkKdH+gCRor1wq78AV3ybLrR7m5TW0UEtpf2vMKgH53mhQTarEx/hlcOpaQJBufK9eeEwY1mG11RaQ5XKIc7AzvrvRzDq1I+gjisL6p9nLezXPzHwyp9RIslJUvZsU5yEsz1GiS8DAw1VTRN0qOny093R4tfwsUC2kdrwPg3Lae+KJNN9AFv9YOlkZ/xRv5jvCQYQSL+OMg81ecFDxRuDiPkuRqANXqrWcY/NdoLDkCCXno0cxFl6T79g3dzcz/pZv9WCp/7kSi4wN5c2oV9ywhcV1Gnvzn3o+VPysDNzHnSatbi+IJVsU8lhl5dzLEpoyN9X0QOnqEkM9itfXbrdOYZL7f9oX1oZY9pN0X7S87y993CzFu+iBlIrtVUPvMPAH6dX7gUH4/y8pltn1d5ZRUVGBs/OuVWyTkMmW/zcB5YwgD807YyH0b9vAb0v/nOiK/Mf27yiFbj/Ku+W3eeriE5gl2onwQOhrn7OX8mDJ6moPltjhn80S7ziHW2AvDlfp+vnn425NqOEle7FWHnj0qlVkHay8O/IugRYKDEZaF0ndoMT+eayEjaiRxKjbZ12DKmTPcwebW8E9Dac6JqF8AkhbnO8Icmxl+LpaVhNZfmBjU8v3Pv1O5+djSiz0vaHofN8HI2ARnm9WwsXIXW+VIWeiEyXf7rHxZ+XoWhhj04hOG56dto4s9teU7TG7JWtzOJZypwo7K2P+rQKGfyJC2iMconchkDm4n8yU9xNtJxncuyYsXeAz63cjSyNG+uq46l7rZgnthcmTPo+j1kK5gY6/IxfcJmfWAqIArVIv4xW5SfNtzTOCmwCqfz+byXvsejWArVz3UK/fbLsxvKyJ2HC57G+0DHl+MeBpp19dsNR04fkeCivvLeXJrDAQwFD/Td/gepYF2O4+kLK4fv1ON1LM2PwNnADF4LDN5FERff9umMTK3jlA6xM/7EDpQp2eiP0z4BuLm18Y0vwvN2G2fCGU1ujnrVnNJCm5glYZAw4wBj4h3OuLKeWH4Gd71/yTB8JzJr/ovdkk+MrzUzC74huX3FPdt2eJ0x2mjdD8nHb+c/NRES7R0el38350DIUEKrQ03PbS7liG2KNgTu6pyxtPlqzm+wnDIwnLV8v29HzUCwyjGfGLqcS7cNaOjdkPgUjgO/XDu/knMrw8ILSm7r/vPjqJHgPPF1P/KUYYS4wYfcdZOYu4wBJkMd+OSoqA2haRclpQmezvF2EuB5B2CZxBvLjsUz+aWiJPrGUNPjmpmyIpc8RQcutHqB5b6VMuhhDYXvjFIcaghPc506TkHUyT6X3O8jT3kXhpb9aCAObrU+9E6zgi0kx6WXPhSyBSBDG8pZvu6vfcBmpn+dq5IX9Iydss0/u39h3ixg31mQ/FiSch0pvu4veKcJ65APL9/xp5SRCA84A29E6i7PyZqz2i/ZMLI8nuQ83PSEY3glURnBaGTSXRfiTuaA6zuoG5buIgZYsfN3020dlzHp++h8Je+ucCUHx6No0jXbn+SPawci1xXEPv9BRLCNn8FkhgFfchGKEL48LPPnLUkRePzTJM93jHvewlHMsiZPMa3k/6xN+1pCeWrLHh8JLobEk1eBGL707obSpTULkiLFcoCm8W75L886k2tlhIoTrteSwsOBFMFDjCjuqydtG807xWcdl450HVwZrgH5PONZecrkmLuh3LPLn3MJ0s837CqMHoyGX30ISJtJdMuL4B4d2mO4D8fsmwUpBl0TB+0qOc0Q2QYTAqWImUTO48FgfgHd0ZfS05lsQf9XWc7PsBnUfnKTgey6fxVjXRHkFYFHTeT7bnHEVac4R9vidBmnmhcA5F31tlk024AS63U584tyvmNhttJrgEtHyi7YwC+M8Jf03ZyFvFHD87wnFN4VeJdgZ53Xht5L3LMyQvEnWlaCMXMNviTn93a55R7EFyeFcx0PoTVEJicY/gfhusFn5jw8eKCW+EHFOI1wAXjviCFFedowJC1ejGnlRBzhi2fvRm/IDp1/O9DRpAUc2h1c5RPbQ0mee/KhHpiIz99rjLA5bzbga+DwO7sRili+Ag4KQm+sqbcRnHUUauKBYf7rFofgnI+yU3D6k+eldc/oUN/mSHaVMqCOw34sHpdiCg9trE3jqtyfnPo3SschBSYYvK1t3Sc92H8BqiBBsn6osn3f/JHvn6fxdCsAvXdmFkFxx1AZmhV2l+NY/qWD0pTrukejCJuYM3z2PHxrSwlH3Lxng8MlBXpkI6NHzlZocHiHplvzAs32SMXX9L0lBf8J4u/eXAKCfATA6PsaPCQ8myU3WCxqJLnhHWBmU65NmffibGLNyuICOpPN2bTESg/XxQJx5HJwY0D05ZPvRgvlQUWARukayy+6zvazmXM8kKdwb6mufZ0BI3TALizoHTl6u90I23Hg1gnDEOUn9MybneSaXY8G7KS+5YjgW7h3lo/vTJ4dJVpE8RgUbWvHkUF2q5jQpK8251QWiquJ4HeG7EI9PQMo04z3+QDFM076EOO7uWSAVu6+Qcyka3d2GOCMRv4Nm5w4lYfE3zKw0ydyRRs4J8/ykJEpHfTo94XBDKvAnN/bN9xAJm3uv01Z+SXTUTFbjF+lMSdeYdHpUBGSCeKoPzOcsU69BpvGhlNgczXaUP5EYLPaO00cCAbz+WvwFq+0FqfCFtqZlAj5GprcxYjPUz9RnpA/16NeVnxBS2opCWTHD/SlLz7SA8tGitVrwFh4t40Rfm4dxVFSg5/xfnBwOmb9K1rXjv38Wb7kiZNXqQSq9gaubvF2KynPKulQ97vvn+AwRTWVbYCv1KebqQUurMeNRtF2DZ7dtzobNblYvLY8hOvyZtSQVBQ6ey6kIHrJCYw0Nd4HORZOX4UiQ+erjtCEuu+xoD4DhIrjDegH1aFVoZXSYFNfEjd+vyxpPmhPDcrA33mouXC+DBODTpYVbgE01pMmvKMUSr+5K9oNeIQsl5i/zBabsEdTOhXT0cFYruOIsNXEySfXgU1bgq56eNMHvOLQXRi5UEp0pQ8oHELc3lnWD5EjtGtu1rS4SOf8bOU4eP+gr00k3Aqt4xi0h90YE1S5awqtMN9sAzfWpN0Iu8DNP94qimRJzyYBY2TF7+8WmLKQqTmHrIBx5yoI1JIwemKbgh4Rl53Z0xTRC2F5J4xQpA14IwuGyPJwc4m0nX53wRK5tZd5d/rKHDJBFvYhyyuXWIKZHJeFRMlPNNXsQ0fM9JJ+eqML96RGVd1XOZ1u1t3sbFVk6h9UKyOf0XiXqMgSgtZoIzrqIGhk5hfdz7DhspYG0Lc3mssMmIQeWuZNwkcaZkELP2M9hpLtKQUH2ku6bkzGGsaRRCcE/HtjXUPupaR9gbKWtKwb9l3toTIXPv/swf1dpbyXY5NNvMT4cMPlK+h6YugeGdqecs6ayBZG72SlT1Bb31lYym2Kp/XvSX9MeNVly6FYoTKeVEKwcicITNiT9EfphEIbkwpPkhdmwiCQpCJ8TRdaBBJYBsHFwgP+c7AanUOgMyjE0NGMYWanRTJ8dtuxIFv2xEJLad4JCdoCbYMIhBEEo+zBi7fhCS1eBHZuWvfhMWFkWO7dhXVlXZMfJNKuNqrYQn8spp0blgne330QqLckbA2hEQfgemJQ4g38jjbUJONigZBWuI/k0AhdNRFUfVX9/Berw2PxeQ290OLC+CYpPqJ+ygZeKS2GZQxziaICYyzRYaGeTfG0okNjgRnTgRCcgvO8VTBKpIsqDU6ASziC3V2jHGr5Bj/MNBYznbJN39U5MN79e2nDMbr0TlorjbVgy/YwP/3I3e6HPex4GRrkj+r3inP/qcBimVCOuDokHR2LJMeXaVSg765fEFrHKtne1dN7q0axiXl1PsaJcGqxBzMitirKbnlUu9cb4mGeCBlnc8FRirQFN0zN8WoCu49LMYjV9SX1mL7x9b+16QFcrVfQIHMf19u/kr9krkrfT089QyFf8m5Os7MStEadCB0P/Hc+WxiMbGZCgaxh6U3ioxOEwju1xPhijT+gH4jfUqifQkorPMRySe2h315u8TIItEsPv4aOXCV8x9CA4zbRCYnv+KDS3gU7gvEuFEqw8UWMwy0NFhMQqowUlz4SBB2RIP69Hk/lfzghszJD0ogx+59pRKRof9nHFP4LvY/LMbSC2FhddaokRn2dj2hV9DQLkTarp1G+A81IO1DxmPRw2+oX3xeAhhYDXH0kLWmV/MRBIVTVuCw5yCCWnY9Vs1vzGpDRrAACebVk/lb4VEBwa3kkPXFo1W14whEfRDBwz0fEy0q4EUKSLC1KLjxaVLAelYBe1vO+IX4Eia/W/C1bdMgMP9r6RUsv4Wz14IHl6esX7OAz1jVdXMyn5lY+bq3G/jbATY+l7XMN+PLLrFz4F64g8Igk6aIqfmzkAfQnrwpkCh0allUeKgg9vpEVW/vzcDbmnzXjQYnNNjtA/bkmteW0HVanfWLjXeghsTZ3+PkukybvIHnf7YAdm/LPHDH3Dbj+mFUID/aR+tKD82y6NSi4sfz3dt4Zi0L7Pt/tcfwbGxmHu8jKts4HvNredL5cGtj+M+pQ80bibNR89L9heeEcr1MwIWrvhXa82SZdb2Oz8xWqcPDVBNb4V7UyD5SxUcuZNWsdP+iUm9njvIa0LzEDtgHI7x7zbGwjGc+WTBYKmzcmy8yMf5O9PBsV3B4JTyen/rHHKJ/HzXwjhq4wbbJ8ungi21YHZaJ2fuMbbrYbwAUNxISwVGHbghMuMyRaDD6uAt2seGUZz+D/OvLh6+6NGd8l/fL/buWXqQ5L08VgTufi4522TVTVCoiimBC5oQPDEcv0JDR/VsFVq9jM8c5A7hXBdEv4ykLvAHWxoVg7XVxsK0pdibMVrRarF+/kd/nLl8Dp/OkpYKdC8njyzehJDgXn7wSG0VTl41iryz7PQs4nJu2F9TDtZd1s5vtFHuvM1NUh5x9/jH7q0UWjFWiCqKecx1c9E0b/6P6aS5fml5/ENZGHrcx49zqXh4PBwDJFlIlX0+i9x+VPnkPMX9mafqrDoKUp7yWvJWkrPfp5yCS7RvooejrEeiPXfhJcL4beCcMm9tI/dEjCbthc2sUlR5HaLlyE2TGCszcL2bPe50LR/tUq2w6nn5VdbP7PjLI3/gw2Or9yVNx5tTrwfCYxMNRivX2l7HaX/MZk2Pe703H2LiHbXz34zlcPwHSQsYplq6N53DWtheUbwkR5nLTnaOpK7tSrTTKJBrFdXViKLpVPsRVCKIFl3TIREGUHFAy1jjlXTA81y4MYBFZjigfyxY+GnavzqifzgbnpL9HctNQt6eKGoENgxXvda7zF73US954OomBYsoDKMWZjVOxOFthScY9RXfbOirYD1rYrS3V3rW1JjmNs5EEDNlTMLisIhDrh5Xb7lnS+BU8JrSQAfXmRqfvJS/3oKNk2QBsXyj0ob1IvUylrK3BBrk4lwBL3glCfgXYMWEJ8nhfoHnBFkFMUQ3y8Siiyx4bPIaejsLeKluPC+hfsmie4qfJUIlEkbghhd3VPVr0Wb7cG52C0ES+rOAfI3aiephjzE2MPIu0Qds8rNhf2gKvMsBz2cKM82d48USyJBoqTvDETgbxBm5TXZ7otiodG5YEhOeXd17/4diAhLphXXm5ufjm2vdwNaxEzViBcOlcV2Dd4EWcBzU9T+G1zaqnpv8Z4raSXao34j/TC03yutBqD83Ou1MCCrAf6btNgK7PhV2yacuWOWbhyTtiQpbezb5QnB+oX5UVGxATzBj/8Z3Q7dKer8z+cmvws2LOKLNxYoPNz3hGCJHogd+/zRd9X1n/EH5VU/aIa5n8DdwKFxu+4jma3TSCcvIpDFV94kslzNVT19YSYA/kWcT61rU6ezpT4bBxnL1YIPW/XFF8ViBqoBUWrl6G1p54W6ADYIP3i+B8Zb2MqLBqFfnp8eXtdDzeQF8ktFFaXRUjm6po4syB/12AeD1loaQ5aqKPRI2jCSLuOvTL3zZUs5vuxvoqpjdUNUNpqOY5t4LBth9niikpuIAqtkDs3jDOJIKElJDa1TlyTLhEmBB24BdLM5lDhPOOH8pWlTj2lwKLsyJsLx1SNkbqeiEm/XfxQnw2J1hqZ1TTt4iJHExHbPadHWvehY0DfDuTm0kdujizxCpy8fAwHQ/L+0DA3XZnel74rpdkKkv/FJrTPntqLMVzMoKYj55/+FR6iuCcM6ArFKFpx/7HCWdlT7qid2eX52nFoRukusnDwySy/HENFdlpFi5cnDjkwTP3vlPfEEItzdAGsQJBlDRE4pNRwPHi0lUEYYIO4U4IuS6rsOnB++7ay2W0A89Njd8qszo0Rj0aVlG/G1w8o9IubS8KcvBTDtSaSZmb8fiB6zKWXGhf7k3Ze8WuAZZ6NM3nkcr22hofcZgwaA1+vLe+ZRag8tlmYnyFICOzqQUeiLHWNyLRx62DFxAXSQryKFF6q/uRZGArdCgaO5d6cRUh8HW/eC3xuEmXnoJind3IcNejMjW8d4/LyxZXXLg3XQXMVb6/R/U/huMiqiHcwaSwqlRECUT3lq5KI9UeifMbKP6pZwrTHjSHGp4rboRXO8rddx11QxpPtAnZd4yHyGaC99Xpuz1C/0EZSgwNoC5G/vyVobXdAvDNFKa2N83RkZ3S5v92GKoVx1cqhhKDdpEmh/0Zje8nTaG/J7YdF+uAm+Pj6dgCWuyLjLmC2NQNJlH+WSKrW91KUROpS29ookiVwmkAYaJF3fX3/TJLnKMOToq7O9ylKVWPsJj+Dnes7VdMyymLGRPNxKf/qfqpUWlfYdXI9Pqf0CpqoSMnjneDxTk3UBavdE+3fdMzNrO+ua6LAJT8aKp8J061y33ptHVQhfQa3fh6jE1Tyv1G5LhtXFI6UT28Jf/mglw9Uy4v5+PSwk9YmgKqkBL6+qEQBeoMq660ha7GCDUIKgrkdco6MYmakl48bABCTcmV9q2+3rAP0AHKgjJz9tU57Du/d/nshJ3k3XxUNbhi5nMy9tiaMZ++Z/49U8+BiIThdMe2LXxns9VbxvB3pTGUPc1w5DVZdSJGHvZpa+xRKYobOHouwjncyOEFRLTdxlSygIhqsGsSv+E4op6jKIpIA9EosV77m+/HSlJOG6V1Xp5hqJZOb+58Zq9TuyIIH1JVAda2dN+/AHv6ZrFu4QABzTGKxydt5ahAw0jiS/Xp5Je4oiZyZrpIet9nULVItiBxhW06BWb5mZdvhA04GcbUmE/6DrU7efY84NtteKcgHR4uMzPRu7fj3QHFR5ODXmJp4fpVW91LITxdY8Di/ib6rsdNEMLYWVPmlG6wgRo7dMrYPDxqSxu5Cdd2kvtBTPQAdY+X+zqrsHjxRBnlN70xIFk53X/voePJtbL7ZJvesImH19z0Mp9jpqJ1BC0XI2aIEfkU5/WoM52j+ILwtHnkBuc1ejl0+uJ9N6xxvQlyzf8zDsQILApwxrzyz/S9J5pC5hl0a55S/x5XVHxYyDSULLYwTIdTNv+geaP+8gXnPVQetEFbfigc+8gaXe3YXE/Z2/6tknGttJr5p4/PExJjxyhEYPGnXBbh237TwGWN21aAOmgf69Ggiw5fm6WPae/psgqhZJdDLXqbsUa86ntFhiQBJsIW8tw/SR4c9KdUj8+y7bUh917PesNoX5Vujc7B9xgNiF+WWf7yK/PlEGG44uBWqyUzPBOOvtXhiwC5zkekZGrn3OcB28dsmMAUgSK4fq0UwXv1ah54Atmuy072+M/M7ddCw9pfxVW3GsXAJOj7Vzoq+KT74fVN5SEnGinQfqrDmzh7+qeCEYYGjJH8f0QrIfjuCLqD9RrzL/fJM+l7ceN/SFyW+kjhWh1YDzDykOR5xKXFB5jwQWVJgz54NQtqd380WWFmKR/MlJo8itx1WNDf1nHnD470Qm+O/kDM9nvZTyMZTbpXR7T11d/bQN0VXTkVXRmMt4M1hpHjTgdjUoP1gu1krvDCyHVH22UmD4LkPHlgud3jHBPG/aa57Z7h8Xdsd8ua4JffeOJcFk/YnPUuElztcCS3gdKMRDO4ECItmkyVuaz7sxXd9FRp/lOFdCCC54U6+rtKkLhCPtxZkbNT1f6taY/Z4tZIPJrJIWrqorhIcG9CVykcW/8XNJOEV40J1mx6K4dYnxE2Sk6hv9mK/G9I40PVDYI0v7ftfW/7OVxfAVUmJYKRCQk2SFKuVLbZU6Wx6msRS/cLXSHwKnXSED+mbxbHJSX+iMgwun47Av8ywZabNp+ugtrj/Fzr7ktTP5QubfskMcYb8xXM6T2aGQP9aSd4C1GmvX9qoWxNBPHyDuTJ/nlKmnsyYejCgIDOiKlMWiG+2QC7hX12ENNK7FY1HEBSpRQwP0Th44wKC5R1ae+OfRm42ysIJ3P5u9Hej/y80glg59XUBF6kc5UpVepkduDhdiU3nlFAsALn63mBOzYCdjL1+xEHL6tkOoK7UqIXTdeGKlUsAcfoql5oqUadJKlJMBiRJlUfoqtSBFFNFNYJATL3GWUKwDLxJ14WdrK5Oow0T1riJepoHCv3pc2qnWFgMXFGH25Zd/b1RfB562c2tnLMUGsMoPlGWdMcWEU7oGnAcFr6GiNt81pagC1DPp6uLiMA8cxOoVTHqqH8tD+qGYar79PAFhtgihWuDeqqp84pEjRSlEtk9R9sa3MAlynojMwl7WTVFVdl6Y5jCaliyfSHn1C+cxUFKbGp7+IC4BWGt6gWvStFCWWlZ4ey7uCvSaUG8A8A+fj4casX2Ygo78M2mm1ycVTxkviLImtgSQirpph0VCnUPmX/r4xW1QqC53i6AVBKG2GAS2Y10XQrNj2rxSoguZrksmAEwWB23sr+O30JzvZ+Pd7WDVBBQ7ENjZq41+clzSFNGNEu4FBlZIoVmFeRUxxRdV/bMFAuRsWHFnMVWRhsRvS84D/CotxFWdeovgk0whhAYg/8qzjlXQzwUhd3Hth6ZfqJZI9zdt6H4pFUgGBs7YB3MAFWNHCZohilOjg0jCcs5sdCsvygNP4znZ+NQ4eaWO97XTJ4amz9XRS75NFoBsDvDWHaWxQ/YlY49lkL7HfuOTAXXEP5CWMB2wI7VfOLhNoYfgSGtBBe53j9j6oIcJkaasokm/tIGtDAanmrXhYuKXe3J7sDDDh3fwxZcx8zu0ihONeqYq+KIhNCY859a2KFVv78yzYcXaeIeHL+0+Xo3lMVZEtq0l/SX9SMxngnRY9CvehuTbcgYENhMHlJ6Dml33IwxTMkXqizYk2v3Ee9UDjNX96GF09Du21CFEP5fGFhk5GIQ/k6QyNIP0nHqS67YCA6/0FDbzvBCAv9u9Hej/x6NZEE82tT0Q+AqMDldBMHO/il5dZReSx8lv/gMxTjVt8hp5154c241Z8RvT19Mkz33Pmlt/F9AaxicVa2P2uL5X1CclxhPUSlsmarH0R16PxiJj6CTjvKhItz6uOaaNLt94X/C4fy9JiM+XolON9Ir5YhCGw++PRxoocGmCgN5xyXzLUyoht6SPzHm1J84l9v698P/9Q/bp434FUVhHWtXIwZLRhgHGNQXD7ZMzPJLN7qgIrJxBTvWrj3Yejss32enzTwEJkueZ++HFoHQ58uGXZuvcyAy7NFKTmfY2JR2g6IxhVpltzr+ju+38eUp512QC/SZgnEv7EAwIf8O34WjKLNdOw1gv//qerKihTiPmLZ26rv9FJCF27WmUr+1rQGU8eUGf+OoUxgYN2/1SkpY/g98bDRSftgcFgvf/Murex9VVftqxWYDcfLySrMds+j8ihK84hCVEMhKnjePicWOIRVnD1J3+RdMNk4lkawghK6DNj/M3rZ5JzaNGJlVPLqtAzC3sTEyM+2Ghm1GydS/f5hARN8xIdYdcZ1F6QDb8X670Tam9NaCr1lQu6ZQMyK6h7E6huwVbAMA+qDtRxfGG6fY7OWXYzouIBSab1bhDaojMjfuHmpAWmgWLmefqznqhzu2VM/uXF0zc3ufJ36LPhXuVoFlARA7xvCSWxZeOFMaX9aN0ffeXHhrZLu1uZ9P89J0G93GHEIYYGumYKUUOhVaQOYAc712XX9Gk+Z7fVpbTXtONYe55Vm4+UB4UGRAbfzsNgOyuMIq3abJoRIqR0gINWcA5ulzDaeFYqEQqi48Kt1XxDdnEGKKHKreHU8XsMMTnV+2awLi0Yzctsv80JjOV6Bmj+vjNeV+rFwMnY0Z0wGQum8JKWMwko+Th/P7bQwi0fd5PPVq3RqfU/ve0TUAgVbzqdkjV7cst8qqyNlCO2ypUflCNBae6pdAxN9FT9V20mklwlNFJoqm43sYF4IPxe6ZcsutwvQKLUIIim5CqpMXIajrNLupi2UJaRZJhWHYkdw93Z1wJStMEYILfgfJ5FpBfH4u/2200rl+yXHkAsmru4DQc8p8sA/snlcAOOTApi/1gIvALqzISA+ScDzBhcGDkjhQE8/mCSRC5UlqEEJbGl5jHEJe2V+F6Dh/1nr/u2mAfsyf8gTU4f8pDy2zcFV41dXi/chF9wkY017CIM72oiWMP4F+SYuhvD1lPF3K8uZ2vnye7Z2wZsHe0+YQg8A/M8RGPL1mc6K9F2tprq+O2py8p6dUBBq9VdfBtRAIcXxHWFhzyNpLAvbmETZWU57bDr46HVs7poOnqjUOA+6CQitEiruG6T5LPIINv/MdY7KRDNfqAoSrFhANDtaMHj1rLxuPxmts5ZYZH/WOX1Hsg9jsN4aKD9Iz9Z36YOtX9FwCeJRsHLQUF/4OAReycWkczwnudoD8xaTGKgByLNF3yB5A/bO+Gq688HaAZfstEJ28HGeOgLHdrWlfQoJ55Up6B7aIx27KeQJo+nMXSPvfUeH/fw8v4Z1yQxJK01XyhXchTB1NByWg/++z6/d3+e/y3+W/y3+X/y7/Xf67/N+vnFOWra+z9oeK67Fs6hRLC5/efPvG87Y1UJYz+//kbeo/P3LRAzRRFod7zYCyD20NVTxbMEedQkFKOFS5IdMR0KcPzrXr0ta6FEuViWUJparr4AnVx+JBrtpZBtaFvewUzTZNqHLzvdXSFI5K2EvnYtduGqKFy1KzPLPl1B7RZekXd16/h/74jFMfI/3lKls9uqy6nbqPvshP1NLCdW8JRzYoUjJx6T4dvacSZaNqL8wEXXSYOhnx9o3yWhpd7T+3+lA6mt/1ntYlC+sZw5QLztNpvJHwhQR3azP5LsO6jTkqlGdeNdscvuINvqxW3ehCd5ZMnyULaVNTZ9+8055rAYGrbzoMa+b/gejvoOrpJNcSd7V36te9fWf+w3spdcCvENIPend9eGmzM89exeM+iVgmGBcVvV2XJmmSzQ0a3ioF5aX90j6p5eWEkrwso6FCAQFvX7LfeqlpYfLEgIvjk/FErao7NJjyDI/WuDFL9G1N6jg73aReYo6nTVnupzhM/UpdJiJVUPIw31GWPp7Ab1INUaHF4Yq28PTUrXWIP7aEXxGH8KMVpJdV6iW8g3yXUhi+Ymfn3YxgXE+IqJN10DoM1S+BV5rJ0mRUVItXL2NyDtAaIkVN9iTiu81d8H7NeSf0P7xkkYXrMnTKne++KyYWZtIoGnL25W95rq18RL0s4avG8VyYDrnwgZkgfup9hygvZA1rmMRZLS3r3v14SlbIP8pMKpUV6KMelCGLXN1Kw9rvgtufguKF8NDIifgyQlFUcx4tsYpHX7IvnSdGcyGsAAJeeAHrO1uSV0XbTU72Qp2AC3BGv62e0bBWk88G5raRv/lMh7XGFFSIbhfl6SfBO+Rf2oxN3wTZWFNbdPUaZKpZYFKqDSjdFtSe/6AsKxfBEBYTmY0jTsOgLeR96KikTsBCgEEgeY+v1tRy0sV2ZY8NLD4Llwzg3UxeEB/e90wzkUG69V0aPaKbmLg8Tb+SW0htOHlSqsm0o+9GuBVZfLyVXn1N+n7pIfhVp1UVnNqVk5OltK7VGiOOU2CKeXho/Ago7yAwWBjhzkLnTz+BVNiCKjjye71rF17ZTaLeR0/iYYmnwCW+vBtPkxdWgo7+thoUyotMnfJxv1PwkbySHKFuYMBdwZxQ8dksXGgeEFwD4jtIxi2JXVdG1JilfG5w8/NgPdEtxZHA3KGw+muZSzaTx7JxDU9hlhALcrasNCe/mrg4jz6jxz5jXP/Uct/Y+UhF6nzhlwrMzgnnOK7gPIFmXsZYrmwYtDO0lAOvrhkuJ0ycIe76Fsw6ASgn9t2eP4pBsO0iI0tY/F8+vpQeEPb18KYrnSuPg331GHJbk67BC4+olpboyWsRpaQClSkxldEzfTsbt2bkqt9F9Z6bsYg86io4ppTdmRsAdCnstyxYsAMAIaUF9gscSAr97vovV2wXhHbKWsExLFNjc4Iep37gzXo784yiuYLn/dk4JfehNK45iaQ6CypiGEZhi2YVjntf3uAcJeWv8s5CG4hxcAiNdlRettT48I/vFej0/XD+H3fpMO6t9k+4mMmGHkGD5BOsOQTytHQKPVR2zKCDVqOens/nx41MqueLKKkKUq+gqnRkG7imGxphR167btu6KbD+yjwod+jtr2a0nBU9R9Q5/iMFn9NDi77TozoP2HeVDm0doEXzWqVWth3XITPJBxQ7AFGX2zMsIGPAc5KMaDDWBNweO6XN4BjGZMQXcQuV346puGRo2EQTnqzfDC5ZKQNAPlJk1Z14b8Fb5SAoyeiqtPpWDA4HYxE12S9P/bs0nZkPLfAOxvC5/T1gdYPrsRsxZXoPg4jSllXbuJGlyEqaqxQksaYfzhti98XPpaAGBf9Re1bH+I8PrkYYpINItuDAZmrzRPQOxPVxlzHqtgA9TFc3N9zISGGjIWr0FMpX7xnJ7xpa6De25cqw690zTNDm61/czY8x95/7vRacmqVrLd/1iDIl7RUAljpoSsKV2pFTkfBCZwBFmgSF1GO3KzCW2md4vON3eNpDHJvCUMIUc7ewmT3fEtq4ymLsJg3XZNdJ2+mGZS16lhpVP8NrNe2JRwWbXm76R+2dew7DFoPsbGXY/X6D4JoIj1iqkH0OgjIkGTDuKmqiuu8++v12ZGrXHCjaaU6Wz4+wa2rNo2L2w/rGnoYcAoK5sVGtcVYDe9iN3Jg6aRBBXVaxGroH8LMQSmDE55mrJxiTjtJlLmVrmWy8d/qs3M79ZOTaDtl2xtWXt/tN9ZaSv51A23xbjNB72cMQ7Z5yLp1UxnuXF5iQ+cABNsqKhMlGSAhbydZGph6gpu5yWmK04lAT4uNpZKGthm5WAkk4BOdHrC4WAY1kq3cJu6xLgP3iriC78k4IDSo/rBhUcphhW2cbBlSGYhO9r2H19Hn14j8WmNLnS6Px7j9JjRBfCQ/DwfRY/khrx29gWWCUm+JmM1lJKoG52p03kdSZxLocH2wNjVrtQebbSPSF7gplzltufGPXNDjZ9DTA/7tByS01cjA9PC71DDiisT9CwcWbaHgSPggVUMkVhKEEKqEIEY0sr6evsLv8o8JJJeeiRwQXwgnUh/5NqIihq7cyaY2volUsV34TuACXWAoN85+GmcQnaTxVt+MhqqylSOONl/KBl6Ldcf+4B2zXEpZklNU8MIKXxTj3h/0utf6GLT/UYF3Pnqr716jsJoExuAnmBzvtdL8xexa7ahI1Ao0ecAQa+xxZIrQYLafWPCjzrOkKf+RCives0/FpI0th9TGkzWipfLTPUugoOBQyEHs5Jnhv2wCEqtrJNRiBYiMGcj8dk9k+PPCn4CktySMDfdiRSJU2CInhQOiayGGxzveDtzinykM11pW6+yhaejAe8l5qT3tYzP7OVFMX0YNO62n2lIDLlh6YegnRqJXQJnk3fstix+fcQGjPQtWSwWRov2bNYxHnSuBKstoZA1cqBlfIwuVS9WHyiHtFqzGVoKgWivqDzVhE7gk6zHfTeT9U8si7GCFQ0dd1whhiIUydSZWgNTz0k9bIyRrz7w+ONpEDi+QfJNu5RY9U73qmmu/43HFPyi7XG2e0K8hfNvoFDWIsk3dPYIzYW5QWUUbq7Xwk2MQJBMwrM3AXHbFoUZgLDzSdCv7PG4XoT1W5Oajy+RYMYk0UnM0QXsSzDwsld0sCx7j3oYZtq50cSGox5yidsmrQnYUCkd8BGU9EapWImyZG4zvlj8KVj1JMBmy0Px+wMxTkERFqIsFzNZEgej6tcbqFCAKjDZj6Kkq0po8SNHF/4Qvk1nF8qN7DLhMnD7tbv5Dv7fLctpflZVdbtdqZH/JiZGmFeKTC1bMuHSw4MHXkzqqsQzrguGCR3yyC6yuctw9B8ya8Y9x/2hajLtml8WNZg6IK2Rd7l18KZGOqrcQa4TJSRtqch7jqFpP+ITui8XwCN50vSO9vpXJRy/CaEW/eciCYfw61gbr0b+TvudrrAlx5WsxdaeB2yLsDKeJce7VSYps+CVZeZ0fpHr10VpRWDxy8I8uILf5owlrxs6thf3BVkTTv/kX+0OqKxnWRk537HaPlxodkgvM1RPtL6WNbnpLKV2XW0Ov32IUWKcbApBDX0Hnw/ktxv7tbsXMvVnf5GYOaPVSIeJdTCYYpoP0ECaEmPU5D3Rme8sXiiOQsM9ghBaTjw872AIv4VNO2kOJOjFuYXlBVWF5UOGpgO9o8e250Diosw9BXXCeaopz7DeJawfJ3aZtfXBE0cTFfmcdJ6RD/Gd7hX4NFaR5zD4ygq/cxwMdzeR3KcVn6qEb5Wyzlk61SdjFVEyA1Zvy0NcqrjrjvUjrkvTE77eh+zO727xyhkcec77de9aC3dnzSFJ9dpiSFDMwdAAFTTIh1l1mOC4SPWP6f+IlFSH0Svh/zL8t+A0U1BxpgkmcLV4P2CSeb+M1DlhCfF63MRLvjVUVCQbU0aCxiZldSGJg8cl4xNkr5Z8QI9x9knvKiLHHmQC/v7PpvRqUqyVSZLIF79NBcIHIqMEG1wF3VxKvOxZ9pTtOpXE0g/25XXYrjHqH6WrZyNwbIsThUTtFfAcZnLA2zipSJo2H2rSwiWWNS+mh722Dy1HeKFgE3C8vjlhJm+h6lgNtP0J2g/bkdrO0A180F56CBMQWzbT0UonsUUhg3QpBGXQZWndqlOABnw6pbqV1CUbtV0NjUWBS0ArMrlFIE3UkK09N4vi8miqC8gL5i7MjE7bcm8/jH7QBt7AkxoSbnV8Cwt3rJm6skpctEHXr3jYpukOZK8gqVx1gKanJDyCe8PBJnBaSRR1LWmtF/xRbXLWE2LTC7jaKTId8Gq/tK547bqg9PcWc51TkRvmxXZ5UwvHBeoMlHcBEByrBGQNfc28SMtds4UYw9ErxjuFh9z+zQ78RlsFpIJctHuxyHyVrb238a9xelxaOzs3DBQvX3ueNMdczOVWqzhmMApzV3mB9q6rWE+XCBCdADuKpWaU5pkIuXJz1q92aynh4p1I+jCzk2VZlGLtCpDTnZpc2cMOyATRWmbD9ElrEIotC8egkaKEdPbPkG5U4LBTFv+05pPMNr0K7zTIVLRSXN8Q56+3zK42cRT1b4Bd0tiYDQnbxWkeLPUyVR6e/AqocfAl/eJ4JX73Kg+Q1UcaDKTfb+Wd6nkMCqzx9TPaWJmZqkaWosG+dOM9UDQIjvuKwPnXJPAVOSZ4rdA0wUR37/P0+eMjjBdeL2XWxhPNCsK7iO158UWLVyqdeNQF5NKzHoeg+XZcRfdEEZkyD16z9wtks8NEnWtktQi2AiNYT/MBexqT0EEkCzrcQ9J8tZ07fB5FjA1me6uoA8oFwm+XPauMauWffwDvmMxvtIyYlBZoL3tUZc/5L25ZRl4Xy3qqlMXmLOKXOJUsKkIkS/7rPzVWlpFRmDo+dXV3fnmR3EW0G53HpTGV6Zm7essfqU/eMnT+Yrdx6YrDbiOzoWSBxtVgz5aRxPR0v+Qby8h+27IuZFYzn8OS2tkS6n1cm+aOplpXo3uYCKjkq5sJliy01rSV188+qpyzZAlep0n4J211CJPb8HX4TW5JfhsNQ5wzriN1GUTz/UytSjKM/JRJ8A1PbLMuqiFLx4pOhFSvN8392RTxqIHLhgum0kTBD2+zVa8h71Hh735yDNmIm12lOdeeNTPwIl97uoL7OpVxRtPJBNg+w2Teu3ZHdsRGTfpJtziCaZUBoO58lFkawSUsgJLdyDp69+VVdL+9WxqNaLU68OMrUM/v0/9mO7azsYWt+5HP9z56vFxWrtj60WdphWO7Su1bg6eZ1sPP7ND/8HUEsDBBQAAgAIACZxZVPjblZ5TQAAAGoAAAAbAAAAdW5pdmVyc2FsL3VuaXZlcnNhbC5wbmcueG1ss7GvyM1RKEstKs7Mz7NVMtQzULK34+WyKShKLctMLVeoAIoBBSFASaHSVsnECMEtz0wpybBVsjA2Q4hlpGamZ5TYKpkZmcMF9YFGAgBQSwECAAAUAAIACAApXrdM1qN+2kcDAADhCQAAFAAAAAAAAAABAAAAAAAAAAAAdW5pdmVyc2FsL3BsYXllci54bWxQSwECAAAUAAIACAAlcWVTp5moMQsFAABvEwAAHQAAAAAAAAABAAAAAAB5AwAAdW5pdmVyc2FsL2NvbW1vbl9tZXNzYWdlcy5sbmdQSwECAAAUAAIACAAlcWVTFR5gG6MAAAB/AQAALgAAAAAAAAABAAAAAAC/CAAAdW5pdmVyc2FsL3BsYXliYWNrX2FuZF9uYXZpZ2F0aW9uX3NldHRpbmdzLnhtbFBLAQIAABQAAgAIACVxZVNNUq4XUQUAAHgbAAAnAAAAAAAAAAEAAAAAAK4JAAB1bml2ZXJzYWwvZmxhc2hfcHVibGlzaGluZ19zZXR0aW5ncy54bWxQSwECAAAUAAIACAAlcWVTEHUyTlMDAAA9DAAAIQAAAAAAAAABAAAAAABEDwAAdW5pdmVyc2FsL2ZsYXNoX3NraW5fc2V0dGluZ3MueG1sUEsBAgAAFAACAAgAJXFlU4miwHg+BQAACRsAACYAAAAAAAAAAQAAAAAA1hIAAHVuaXZlcnNhbC9odG1sX3B1Ymxpc2hpbmdfc2V0dGluZ3MueG1sUEsBAgAAFAACAAgAJXFlUwxDCpuuAQAATQYAAB8AAAAAAAAAAQAAAAAAWBgAAHVuaXZlcnNhbC9odG1sX3NraW5fc2V0dGluZ3MuanNQSwECAAAUAAIACAAmcWVTUZTZ5kg6AACWWAAAFwAAAAAAAAAAAAAAAABDGgAAdW5pdmVyc2FsL3VuaXZlcnNhbC5wbmdQSwECAAAUAAIACAAmcWVT425WeU0AAABqAAAAGwAAAAAAAAABAAAAAADAVAAAdW5pdmVyc2FsL3VuaXZlcnNhbC5wbmcueG1sUEsFBgAAAAAJAAkAvAIAAEZVAAAAAA=="/>
  <p:tag name="FLASHSPRING_ZOOM_TAG" val="58"/>
  <p:tag name="ISPRING_PRESENTATION_INFO_2" val="&lt;?xml version=&quot;1.0&quot; encoding=&quot;UTF-8&quot; standalone=&quot;no&quot; ?&gt;&#10;&lt;presentation2&gt;&#10;&#10;  &lt;slides&gt;&#10;    &lt;slide id=&quot;{F218E46F-B58D-4473-AC45-3676E9911F7E}&quot; pptId=&quot;529&quot;/&gt;&#10;    &lt;slide id=&quot;{AF0F0A0C-5752-4E90-9535-7B1C363B988E}&quot; pptId=&quot;530&quot;/&gt;&#10;    &lt;slide id=&quot;{858F94B7-BC15-42DF-A1FF-3FDB0BF4CF7B}&quot; pptId=&quot;545&quot;/&gt;&#10;    &lt;slide id=&quot;{C4F635B1-E858-4043-8719-4802EF5E674F}&quot; pptId=&quot;547&quot;/&gt;&#10;    &lt;slide id=&quot;{CC226E25-B49F-4DE9-9068-923B0A54DD0E}&quot; pptId=&quot;537&quot;/&gt;&#10;    &lt;slide id=&quot;{A4234E69-FBD3-49AE-B3D0-72EB262666F0}&quot; pptId=&quot;534&quot;/&gt;&#10;    &lt;slide id=&quot;{BCF84393-AB0C-43F9-99FB-AF37CADAB41E}&quot; pptId=&quot;535&quot;/&gt;&#10;    &lt;slide id=&quot;{30CBBAF2-31B5-47E8-BD6A-777EAA3BA69B}&quot; pptId=&quot;280&quot;/&gt;&#10;    &lt;slide id=&quot;{8B643418-2DE4-443F-9501-2566F5770209}&quot; pptId=&quot;524&quot;/&gt;&#10;    &lt;slide id=&quot;{E24C719D-CFF2-45C1-8919-03B7B844F1DD}&quot; pptId=&quot;281&quot;/&gt;&#10;    &lt;slide id=&quot;{F1070CD2-7267-4C19-B5D7-AC91A6228535}&quot; pptId=&quot;550&quot;/&gt;&#10;    &lt;slide id=&quot;{F59EA949-AF24-4624-B0BA-050C155D4950}&quot; pptId=&quot;526&quot;/&gt;&#10;    &lt;slide id=&quot;{E45DEBD1-C3F4-4762-BD55-00A590ECF471}&quot; pptId=&quot;542&quot;/&gt;&#10;    &lt;slide id=&quot;{1FEC119C-0AEA-49FB-A5A9-33F336769BA5}&quot; pptId=&quot;543&quot;/&gt;&#10;    &lt;slide id=&quot;{9313F0B8-70B6-4C55-8E9B-48F50BB29683}&quot; pptId=&quot;527&quot;/&gt;&#10;    &lt;slide id=&quot;{5D5A7B3A-7FF5-4653-AEFA-E65855051A81}&quot; pptId=&quot;544&quot;/&gt;&#10;    &lt;slide id=&quot;{4EABA54F-E13A-4A3A-97A3-DFD7C166B7FC}&quot; pptId=&quot;507&quot;/&gt;&#10;    &lt;slide id=&quot;{33DAFAF3-B0CC-4D0B-BF77-3A8C880A1006}&quot; pptId=&quot;528&quot;/&gt;&#10;    &lt;slide id=&quot;{1C0C7541-E83E-456A-80DD-85E2EB126763}&quot; pptId=&quot;549&quot;/&gt;&#10;    &lt;slide id=&quot;{8E73C7F4-C94A-430E-9E42-A71CA9FCBC46}&quot; pptId=&quot;539&quot;/&gt;&#10;    &lt;slide id=&quot;{485FFAAB-2368-4AF5-94CA-D66B273FDC72}&quot; pptId=&quot;540&quot;/&gt;&#10;    &lt;slide id=&quot;{8D7A31DC-B14D-4657-A3F2-B2D521647BE2}&quot; pptId=&quot;541&quot;/&gt;&#10;  &lt;/slides&gt;&#10;&#10;  &lt;narration&gt;&#10;    &lt;audioTracks&gt;&#10;      &lt;audioTrack muted=&quot;false&quot; name=&quot;tên bài&quot; resource=&quot;c50ef785&quot; slideId=&quot;{CC226E25-B49F-4DE9-9068-923B0A54DD0E}&quot; startTime=&quot;0&quot; stepIndex=&quot;0&quot; volume=&quot;1&quot;&gt;&#10;        &lt;audio channels=&quot;2&quot; format=&quot;s16p&quot; sampleRate=&quot;44100&quot;/&gt;&#10;      &lt;/audioTrack&gt;&#10;      &lt;audioTrack muted=&quot;false&quot; name=&quot;mục tiêu&quot; resource=&quot;52171639&quot; slideId=&quot;{A4234E69-FBD3-49AE-B3D0-72EB262666F0}&quot; startTime=&quot;0&quot; volume=&quot;1&quot;&gt;&#10;        &lt;audio channels=&quot;2&quot; format=&quot;s16p&quot; sampleRate=&quot;44100&quot;/&gt;&#10;      &lt;/audioTrack&gt;&#10;      &lt;audioTrack muted=&quot;false&quot; name=&quot;nội dung&quot; resource=&quot;aade9e66&quot; slideId=&quot;{BCF84393-AB0C-43F9-99FB-AF37CADAB41E}&quot; startTime=&quot;0&quot; stepIndex=&quot;0&quot; volume=&quot;1&quot;&gt;&#10;        &lt;audio channels=&quot;2&quot; format=&quot;s16p&quot; sampleRate=&quot;44100&quot;/&gt;&#10;      &lt;/audioTrack&gt;&#10;      &lt;audioTrack muted=&quot;false&quot; name=&quot;9&quot; resource=&quot;8a5bdb02&quot; slideId=&quot;{30CBBAF2-31B5-47E8-BD6A-777EAA3BA69B}&quot; startTime=&quot;0&quot; stepIndex=&quot;0&quot; volume=&quot;1&quot;&gt;&#10;        &lt;audio channels=&quot;2&quot; format=&quot;s16p&quot; sampleRate=&quot;44100&quot;/&gt;&#10;      &lt;/audioTrack&gt;&#10;      &lt;audioTrack muted=&quot;false&quot; name=&quot;slide7&quot; resource=&quot;cc9044ed&quot; slideId=&quot;{E24C719D-CFF2-45C1-8919-03B7B844F1DD}&quot; startTime=&quot;0&quot; stepIndex=&quot;0&quot; volume=&quot;1&quot;&gt;&#10;        &lt;audio channels=&quot;2&quot; format=&quot;s16p&quot; sampleRate=&quot;44100&quot;/&gt;&#10;      &lt;/audioTrack&gt;&#10;      &lt;audioTrack muted=&quot;false&quot; name=&quot;13&quot; resource=&quot;36a03adf&quot; slideId=&quot;{F59EA949-AF24-4624-B0BA-050C155D4950}&quot; startTime=&quot;0&quot; volume=&quot;1&quot;&gt;&#10;        &lt;audio channels=&quot;2&quot; format=&quot;s16p&quot; sampleRate=&quot;44100&quot;/&gt;&#10;      &lt;/audioTrack&gt;&#10;      &lt;audioTrack muted=&quot;false&quot; name=&quot;14&quot; resource=&quot;31a9bc32&quot; slideId=&quot;{E45DEBD1-C3F4-4762-BD55-00A590ECF471}&quot; startTime=&quot;0&quot; stepIndex=&quot;0&quot; volume=&quot;1&quot;&gt;&#10;        &lt;audio channels=&quot;2&quot; format=&quot;s16p&quot; sampleRate=&quot;44100&quot;/&gt;&#10;      &lt;/audioTrack&gt;&#10;      &lt;audioTrack muted=&quot;false&quot; name=&quot;15&quot; resource=&quot;8957b4c4&quot; slideId=&quot;{1FEC119C-0AEA-49FB-A5A9-33F336769BA5}&quot; startTime=&quot;0&quot; stepIndex=&quot;0&quot; volume=&quot;1&quot;&gt;&#10;        &lt;audio channels=&quot;2&quot; format=&quot;s16p&quot; sampleRate=&quot;44100&quot;/&gt;&#10;      &lt;/audioTrack&gt;&#10;      &lt;audioTrack muted=&quot;false&quot; name=&quot;17&quot; resource=&quot;368b2a82&quot; slideId=&quot;{5D5A7B3A-7FF5-4653-AEFA-E65855051A81}&quot; startTime=&quot;0&quot; volume=&quot;1&quot;&gt;&#10;        &lt;audio channels=&quot;2&quot; format=&quot;s16p&quot; sampleRate=&quot;44100&quot;/&gt;&#10;      &lt;/audioTrack&gt;&#10;      &lt;audioTrack muted=&quot;false&quot; name=&quot;18&quot; resource=&quot;b6b6388e&quot; slideId=&quot;{4EABA54F-E13A-4A3A-97A3-DFD7C166B7FC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ULTRA_SCORM_COURCE_TITLE" val="BAI12_TRINH BAY THONG TIN O DANG BANG_THUY CHUẨN"/>
  <p:tag name="ISPRING_PRESENTATION_TITLE" val="BAI12_TRINH BAY THONG TIN O DANG BANG_THUY CHUẨ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SLIDE_ID_2" val="{30CBBAF2-31B5-47E8-BD6A-777EAA3BA69B}"/>
  <p:tag name="GENSWF_ADVANCE_TIME" val="6.1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6.quiz"/>
  <p:tag name="ISPRING_QUIZ_FULL_PATH" val="D:\BÀI GIẢNG ĐIỆN TỬ_THÙY_CHUẨN\BÀI GIẢNG ĐIỆN TỬ_THÙY\BAI12_TRINH BAY THONG TIN O DANG BANG_THUY 1\quiz\quiz6.quiz"/>
  <p:tag name="ISPRING_QUIZ_RELATIVE_PATH" val="BAI12_TRINH BAY THONG TIN O DANG BANG_THUY 1\quiz\quiz6.quiz"/>
  <p:tag name="ISPRING_SLIDE_ID_2" val="{F1070CD2-7267-4C19-B5D7-AC91A6228535}"/>
  <p:tag name="GENSWF_ADVANCE_TIME" val="5"/>
  <p:tag name="ISPRING_CUSTOM_TIMING_USED" val="1"/>
  <p:tag name="GENSWF_SLIDE_TITLE" val="Bài tập nhóm 1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7.05|3.692|7.682"/>
  <p:tag name="ISPRING_SLIDE_INDENT_LEVEL" val="0"/>
  <p:tag name="GENSWF_ADVANCE_TIME" val="23.407"/>
  <p:tag name="ISPRING_SLIDE_ID_2" val="{E24C719D-CFF2-45C1-8919-03B7B844F1DD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67"/>
  <p:tag name="ISPRING_SLIDE_INDENT_LEVEL" val="0"/>
  <p:tag name="ISPRING_SLIDE_ID_2" val="{F59EA949-AF24-4624-B0BA-050C155D49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.927|2.432|3.576"/>
  <p:tag name="ISPRING_SLIDE_INDENT_LEVEL" val="0"/>
  <p:tag name="ISPRING_SLIDE_ID_2" val="{E45DEBD1-C3F4-4762-BD55-00A590ECF471}"/>
  <p:tag name="GENSWF_ADVANCE_TIME" val="16.53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7.716|10.171"/>
  <p:tag name="ISPRING_SLIDE_INDENT_LEVEL" val="0"/>
  <p:tag name="ISPRING_SLIDE_ID_2" val="{1FEC119C-0AEA-49FB-A5A9-33F336769BA5}"/>
  <p:tag name="GENSWF_ADVANCE_TIME" val="27.5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RELATIVE_PATH" val="BAI12_TRINH BAY THONG TIN O DANG BANG_THUY 1\quiz\quiz4.quiz"/>
  <p:tag name="ISPRING_CUSTOM_TIMING_USED" val="1"/>
  <p:tag name="ISPRING_QUIZ_FULL_PATH" val="D:\BÀI GIẢNG ĐIỆN TỬ_THÙY_CHUẨN\BÀI GIẢNG ĐIỆN TỬ_THÙY\BAI12_TRINH BAY THONG TIN O DANG BANG_THUY 1\quiz\quiz4.quiz"/>
  <p:tag name="ISPRING_SLIDE_INDENT_LEVEL" val="0"/>
  <p:tag name="GENSWF_SLIDE_TITLE" val="Nhóm bài tập 3"/>
  <p:tag name="ISPRING_SLIDE_ID_2" val="{9313F0B8-70B6-4C55-8E9B-48F50BB29683}"/>
  <p:tag name="GENSWF_ADVANCE_TIME" val="20.98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ADVANCE_TIME" val="46.96"/>
  <p:tag name="ISPRING_SLIDE_ID_2" val="{5D5A7B3A-7FF5-4653-AEFA-E65855051A8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TIMING" val="|2.927|2.81"/>
  <p:tag name="GENSWF_ADVANCE_TIME" val="22.414"/>
  <p:tag name="ISPRING_SLIDE_ID_2" val="{4EABA54F-E13A-4A3A-97A3-DFD7C166B7FC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RELATIVE_PATH" val="BAI12_TRINH BAY THONG TIN O DANG BANG_THUY 1\quiz\quiz5.quiz"/>
  <p:tag name="ISPRING_CUSTOM_TIMING_USED" val="1"/>
  <p:tag name="ISPRING_SLIDE_INDENT_LEVEL" val="0"/>
  <p:tag name="ISPRING_QUIZ_FULL_PATH" val="D:\BÀI GIẢNG ĐIỆN TỬ_THÙY_CHUẨN\BÀI GIẢNG ĐIỆN TỬ_THÙY\BAI12_TRINH BAY THONG TIN O DANG BANG_THUY 1\quiz\quiz5.quiz"/>
  <p:tag name="GENSWF_SLIDE_TITLE" val="Nhóm bài tập 4"/>
  <p:tag name="ISPRING_SLIDE_ID_2" val="{33DAFAF3-B0CC-4D0B-BF77-3A8C880A1006}"/>
  <p:tag name="GENSWF_ADVANCE_TIME" val="24.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Mở đầu"/>
  <p:tag name="ISPRING_SLIDE_INDENT_LEVEL" val="0"/>
  <p:tag name="ISPRING_PRESENTER_ID" val="{7C2C1307-C47E-432B-A113-B2EC78BE8F4E}"/>
  <p:tag name="ISPRING_PLAYER_PLAYLIST_ID" val="3c636e4ca7ee27f29182dc35a85569ead34645fb"/>
  <p:tag name="ISPRING_SLIDE_ID_2" val="{F218E46F-B58D-4473-AC45-3676E9911F7E}"/>
  <p:tag name="GENSWF_ADVANCE_TIME" val="8.42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bài học"/>
  <p:tag name="ISPRING_SLIDE_INDENT_LEVEL" val="0"/>
  <p:tag name="ISPRING_PRESENTER_ID" val="{7C2C1307-C47E-432B-A113-B2EC78BE8F4E}"/>
  <p:tag name="ISPRING_PLAYER_PLAYLIST_ID" val="076dd9337243ae39a347501fcc396fa549aca720"/>
  <p:tag name="GENSWF_ADVANCE_TIME" val="25.316"/>
  <p:tag name="ISPRING_SLIDE_ID_2" val="{1C0C7541-E83E-456A-80DD-85E2EB126763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Dặn dò"/>
  <p:tag name="ISPRING_SLIDE_INDENT_LEVEL" val="0"/>
  <p:tag name="TIMING" val="|1.922|6.1"/>
  <p:tag name="ISPRING_PRESENTER_ID" val="{7C2C1307-C47E-432B-A113-B2EC78BE8F4E}"/>
  <p:tag name="ISPRING_PLAYER_PLAYLIST_ID" val="3c636e4ca7ee27f29182dc35a85569ead34645fb"/>
  <p:tag name="ISPRING_SLIDE_ID_2" val="{8E73C7F4-C94A-430E-9E42-A71CA9FCBC46}"/>
  <p:tag name="GENSWF_ADVANCE_TIME" val="20.08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ài liệu tham khảo"/>
  <p:tag name="ISPRING_SLIDE_INDENT_LEVEL" val="0"/>
  <p:tag name="ISPRING_SLIDE_ID" val="{DF178AB0-482A-4E28-AC05-57C38C6FAA5E}"/>
  <p:tag name="PPSNARRATIONPROPS" val="D:\E - 2018-2019\NHAC\tai lieu tham khao.mp3"/>
  <p:tag name="PPSNARRATION" val="65,868436584,D:\E - 2018-2019\VANTOC.1_pptx\Media.ppcx"/>
  <p:tag name="ISPRING_PRESENTER_ID" val="{7C2C1307-C47E-432B-A113-B2EC78BE8F4E}"/>
  <p:tag name="ISPRING_PLAYER_PLAYLIST_ID" val="3c636e4ca7ee27f29182dc35a85569ead34645fb"/>
  <p:tag name="ISPRING_SLIDE_ID_2" val="{485FFAAB-2368-4AF5-94CA-D66B273FDC72}"/>
  <p:tag name="GENSWF_ADVANCE_TIME" val="21.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18&quot;/&gt;&lt;/TableIndex&gt;&lt;/ShapeTextInfo&gt;"/>
  <p:tag name="HTML_SHAPEINFO" val="&lt;ThreeDShapeInfo&gt;&lt;uuid val=&quot;&quot;/&gt;&lt;isInvalidForFieldText val=&quot;0&quot;/&gt;&lt;Image&gt;&lt;filename val=&quot;C:\Users\dung\AppData\Local\Temp\PR\data\asimages\{BB48784C-AC9D-4846-8088-C486D00E043E}_28.png&quot;/&gt;&lt;left val=&quot;150&quot;/&gt;&lt;top val=&quot;33&quot;/&gt;&lt;width val=&quot;439&quot;/&gt;&lt;height val=&quot;77&quot;/&gt;&lt;hasText val=&quot;1&quot;/&gt;&lt;/Image&gt;&lt;/ThreeDShapeInfo&gt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0&quot;/&gt;&lt;/TableIndex&gt;&lt;/ShapeTextInfo&gt;"/>
  <p:tag name="PRESENTER_SHAPEINFO" val="&lt;ThreeDShapeInfo&gt;&lt;uuid val=&quot;{C4445D30-2301-4AA2-8BCB-C6D04A03514C}&quot;/&gt;&lt;isInvalidForFieldText val=&quot;0&quot;/&gt;&lt;Image&gt;&lt;filename val=&quot;C:\Users\dung\AppData\Local\Temp\PR\data\asimages\{C4445D30-2301-4AA2-8BCB-C6D04A03514C}_28.png&quot;/&gt;&lt;left val=&quot;38&quot;/&gt;&lt;top val=&quot;129&quot;/&gt;&lt;width val=&quot;652&quot;/&gt;&lt;height val=&quot;334&quot;/&gt;&lt;hasText val=&quot;1&quot;/&gt;&lt;/Image&gt;&lt;/ThreeDShapeInfo&gt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0&quot;/&gt;&lt;lineCharCount val=&quot;51&quot;/&gt;&lt;lineCharCount val=&quot;19&quot;/&gt;&lt;lineCharCount val=&quot;54&quot;/&gt;&lt;lineCharCount val=&quot;49&quot;/&gt;&lt;lineCharCount val=&quot;40&quot;/&gt;&lt;lineCharCount val=&quot;55&quot;/&gt;&lt;lineCharCount val=&quot;19&quot;/&gt;&lt;lineCharCount val=&quot;55&quot;/&gt;&lt;lineCharCount val=&quot;45&quot;/&gt;&lt;lineCharCount val=&quot;16&quot;/&gt;&lt;/TableIndex&gt;&lt;/ShapeTextInfo&gt;"/>
  <p:tag name="HTML_SHAPEINFO" val="&lt;ThreeDShapeInfo&gt;&lt;uuid val=&quot;&quot;/&gt;&lt;isInvalidForFieldText val=&quot;0&quot;/&gt;&lt;Image&gt;&lt;filename val=&quot;C:\Users\dung\AppData\Local\Temp\PR\data\asimages\{4D87C4B4-5F95-41D6-8A22-60A1D52E399B}_28.png&quot;/&gt;&lt;left val=&quot;35&quot;/&gt;&lt;top val=&quot;146&quot;/&gt;&lt;width val=&quot;638&quot;/&gt;&lt;height val=&quot;310&quot;/&gt;&lt;hasText val=&quot;1&quot;/&gt;&lt;/Image&gt;&lt;/ThreeDShapeInfo&gt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076dd9337243ae39a347501fcc396fa549aca720"/>
  <p:tag name="GENSWF_ADVANCE_TIME" val="19.99"/>
  <p:tag name="ISPRING_SLIDE_ID_2" val="{8D7A31DC-B14D-4657-A3F2-B2D521647BE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Welcome\Documents\My Adobe Presentations\Tiet 10 HBH Bai Hanh khuc toi truong\data\asimages\{BD4B2B62-DBC7-450C-8A2C-D9E680AE2FC7}_1.png&quot;/&gt;&lt;left val=&quot;11&quot;/&gt;&lt;top val=&quot;67&quot;/&gt;&lt;width val=&quot;690&quot;/&gt;&lt;height val=&quot;395&quot;/&gt;&lt;hasText val=&quot;1&quot;/&gt;&lt;/Image&gt;&lt;/ThreeDShapeInfo&gt;"/>
  <p:tag name="PRESENTER_SHAPETEXTINFO" val="&lt;ShapeTextInfo&gt;&lt;TableIndex row=&quot;-1&quot; col=&quot;-1&quot;&gt;&lt;linesCount val=&quot;13&quot;/&gt;&lt;lineCharCount val=&quot;44&quot;/&gt;&lt;lineCharCount val=&quot;1&quot;/&gt;&lt;lineCharCount val=&quot;57&quot;/&gt;&lt;lineCharCount val=&quot;44&quot;/&gt;&lt;lineCharCount val=&quot;19&quot;/&gt;&lt;lineCharCount val=&quot;25&quot;/&gt;&lt;lineCharCount val=&quot;40&quot;/&gt;&lt;lineCharCount val=&quot;23&quot;/&gt;&lt;lineCharCount val=&quot;40&quot;/&gt;&lt;lineCharCount val=&quot;64&quot;/&gt;&lt;lineCharCount val=&quot;11&quot;/&gt;&lt;lineCharCount val=&quot;1&quot;/&gt;&lt;lineCharCount val=&quot;17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076dd9337243ae39a347501fcc396fa549aca720"/>
  <p:tag name="GENSWF_SLIDE_TITLE" val="Vi deo giới thiệu"/>
  <p:tag name="ISPRING_SLIDE_ID_2" val="{AF0F0A0C-5752-4E90-9535-7B1C363B988E}"/>
  <p:tag name="GENSWF_ADVANCE_TIME" val="35.22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LAYER_PLAYLIST_ID" val="076dd9337243ae39a347501fcc396fa549aca720"/>
  <p:tag name="ISPRING_CUSTOM_TIMING_USED" val="1"/>
  <p:tag name="GENSWF_ADVANCE_TIME" val="67.94"/>
  <p:tag name="GENSWF_SLIDE_TITLE" val="Hướng dẫn sử dụng"/>
  <p:tag name="ISPRING_SLIDE_ID_2" val="{858F94B7-BC15-42DF-A1FF-3FDB0BF4CF7B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PLAYLIST_ID" val="076dd9337243ae39a347501fcc396fa549aca720"/>
  <p:tag name="GENSWF_SLIDE_TITLE" val="Đặt vấn đề"/>
  <p:tag name="ISPRING_SLIDE_ID_2" val="{C4F635B1-E858-4043-8719-4802EF5E674F}"/>
  <p:tag name="GENSWF_ADVANCE_TIME" val="22.96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 tên bài"/>
  <p:tag name="ISPRING_SLIDE_INDENT_LEVEL" val="0"/>
  <p:tag name="ISPRING_PRESENTER_ID" val="{7C2C1307-C47E-432B-A113-B2EC78BE8F4E}"/>
  <p:tag name="ISPRING_PLAYER_PLAYLIST_ID" val="076dd9337243ae39a347501fcc396fa549aca720"/>
  <p:tag name="GENSWF_ADVANCE_TIME" val="4.497"/>
  <p:tag name="ISPRING_SLIDE_ID_2" val="{CC226E25-B49F-4DE9-9068-923B0A54DD0E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Mục tiêu bài học"/>
  <p:tag name="ISPRING_PRESENTER_ID" val="{7C2C1307-C47E-432B-A113-B2EC78BE8F4E}"/>
  <p:tag name="TIMING" val="|5.388|1.216|3.373|3.497|1.479|3.227|4.799|1.354"/>
  <p:tag name="GENSWF_ADVANCE_TIME" val="26.792"/>
  <p:tag name="ISPRING_SLIDE_ID_2" val="{A4234E69-FBD3-49AE-B3D0-72EB262666F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Nội dung bài học"/>
  <p:tag name="ISPRING_SLIDE_INDENT_LEVEL" val="0"/>
  <p:tag name="ISPRING_PRESENTER_ID" val="{7C2C1307-C47E-432B-A113-B2EC78BE8F4E}"/>
  <p:tag name="TIMING" val="|6.623|2.235|2.132|2.023|6.093"/>
  <p:tag name="GENSWF_ADVANCE_TIME" val="25.316"/>
  <p:tag name="ISPRING_SLIDE_ID_2" val="{BCF84393-AB0C-43F9-99FB-AF37CADAB41E}"/>
</p:tagLst>
</file>

<file path=ppt/theme/theme1.xml><?xml version="1.0" encoding="utf-8"?>
<a:theme xmlns:a="http://schemas.openxmlformats.org/drawingml/2006/main" name="5_Default Design">
  <a:themeElements>
    <a:clrScheme name="4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brainstorming presentation</Template>
  <TotalTime>2049</TotalTime>
  <Words>872</Words>
  <Application>Microsoft Office PowerPoint</Application>
  <PresentationFormat>Widescreen</PresentationFormat>
  <Paragraphs>120</Paragraphs>
  <Slides>21</Slides>
  <Notes>21</Notes>
  <HiddenSlides>0</HiddenSlides>
  <MMClips>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Arial Black</vt:lpstr>
      <vt:lpstr>Calibri</vt:lpstr>
      <vt:lpstr>Segoe UI</vt:lpstr>
      <vt:lpstr>Segoe UI Semibold</vt:lpstr>
      <vt:lpstr>Tahoma</vt:lpstr>
      <vt:lpstr>Times New Roman</vt:lpstr>
      <vt:lpstr>VNI-Times</vt:lpstr>
      <vt:lpstr>5_Default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Trình bày thông tin ở dạng bảng</vt:lpstr>
      <vt:lpstr>PowerPoint Presentation</vt:lpstr>
      <vt:lpstr>1. Trình bày thông tin ở dạng bảng</vt:lpstr>
      <vt:lpstr>Quan sát video hướng dẫn tạo bảng</vt:lpstr>
      <vt:lpstr>2. Tạo bảng</vt:lpstr>
      <vt:lpstr>2. Tạo bảng</vt:lpstr>
      <vt:lpstr>PowerPoint Presentation</vt:lpstr>
      <vt:lpstr>Quan sát video hướng dẫn chỉnh bảng</vt:lpstr>
      <vt:lpstr>3. ĐỊNH DẠNG BẢNG</vt:lpstr>
      <vt:lpstr>PowerPoint Presentation</vt:lpstr>
      <vt:lpstr>PowerPoint Presentation</vt:lpstr>
      <vt:lpstr>PowerPoint Presentation</vt:lpstr>
      <vt:lpstr>PowerPoint Presentation</vt:lpstr>
      <vt:lpstr>Video kết thúc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BAI12_TRINH BAY THONG TIN O DANG BANG_THUY CHUẨN</dc:title>
  <dc:creator>Nguyen Thi Mai Ha</dc:creator>
  <cp:lastModifiedBy>CPN</cp:lastModifiedBy>
  <cp:revision>191</cp:revision>
  <dcterms:created xsi:type="dcterms:W3CDTF">2021-07-17T09:24:10Z</dcterms:created>
  <dcterms:modified xsi:type="dcterms:W3CDTF">2021-11-05T08:09:08Z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