
<file path=[Content_Types].xml><?xml version="1.0" encoding="utf-8"?>
<Types xmlns="http://schemas.openxmlformats.org/package/2006/content-types">
  <Default Extension="png" ContentType="image/png"/>
  <Default Extension="jfif" ContentType="image/jpe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5.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699" r:id="rId2"/>
  </p:sldMasterIdLst>
  <p:notesMasterIdLst>
    <p:notesMasterId r:id="rId30"/>
  </p:notesMasterIdLst>
  <p:sldIdLst>
    <p:sldId id="272" r:id="rId3"/>
    <p:sldId id="489" r:id="rId4"/>
    <p:sldId id="523" r:id="rId5"/>
    <p:sldId id="522" r:id="rId6"/>
    <p:sldId id="273" r:id="rId7"/>
    <p:sldId id="524" r:id="rId8"/>
    <p:sldId id="281" r:id="rId9"/>
    <p:sldId id="525" r:id="rId10"/>
    <p:sldId id="526" r:id="rId11"/>
    <p:sldId id="282" r:id="rId12"/>
    <p:sldId id="504" r:id="rId13"/>
    <p:sldId id="527" r:id="rId14"/>
    <p:sldId id="507" r:id="rId15"/>
    <p:sldId id="528" r:id="rId16"/>
    <p:sldId id="529" r:id="rId17"/>
    <p:sldId id="510" r:id="rId18"/>
    <p:sldId id="513" r:id="rId19"/>
    <p:sldId id="511" r:id="rId20"/>
    <p:sldId id="512" r:id="rId21"/>
    <p:sldId id="514" r:id="rId22"/>
    <p:sldId id="515" r:id="rId23"/>
    <p:sldId id="517" r:id="rId24"/>
    <p:sldId id="518" r:id="rId25"/>
    <p:sldId id="519" r:id="rId26"/>
    <p:sldId id="516" r:id="rId27"/>
    <p:sldId id="520" r:id="rId28"/>
    <p:sldId id="521" r:id="rId29"/>
  </p:sldIdLst>
  <p:sldSz cx="12192000" cy="6858000"/>
  <p:notesSz cx="6858000" cy="9144000"/>
  <p:custDataLst>
    <p:tags r:id="rId3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guyen Thi Mai Ha" initials="NTMH" lastIdx="1" clrIdx="0">
    <p:extLst>
      <p:ext uri="{19B8F6BF-5375-455C-9EA6-DF929625EA0E}">
        <p15:presenceInfo xmlns:p15="http://schemas.microsoft.com/office/powerpoint/2012/main" userId="Nguyen Thi Mai H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EAEFD2"/>
    <a:srgbClr val="A6B775"/>
    <a:srgbClr val="E2EE80"/>
    <a:srgbClr val="CAE09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8799B23B-EC83-4686-B30A-512413B5E67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5" d="100"/>
          <a:sy n="65" d="100"/>
        </p:scale>
        <p:origin x="106" y="499"/>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microsoft.com/office/2016/11/relationships/changesInfo" Target="changesInfos/changesInfo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en Thi Mai Ha" userId="8c3a737f-ccdb-4d88-a00c-28a21bbc087f" providerId="ADAL" clId="{F23A4D3C-92B9-49C4-9FFC-FA0856FC0968}"/>
    <pc:docChg chg="undo redo custSel addSld delSld modSld sldOrd modMainMaster">
      <pc:chgData name="Nguyen Thi Mai Ha" userId="8c3a737f-ccdb-4d88-a00c-28a21bbc087f" providerId="ADAL" clId="{F23A4D3C-92B9-49C4-9FFC-FA0856FC0968}" dt="2021-07-18T12:49:52.927" v="4915" actId="47"/>
      <pc:docMkLst>
        <pc:docMk/>
      </pc:docMkLst>
      <pc:sldChg chg="modSp mod">
        <pc:chgData name="Nguyen Thi Mai Ha" userId="8c3a737f-ccdb-4d88-a00c-28a21bbc087f" providerId="ADAL" clId="{F23A4D3C-92B9-49C4-9FFC-FA0856FC0968}" dt="2021-07-18T12:39:42.543" v="4640" actId="255"/>
        <pc:sldMkLst>
          <pc:docMk/>
          <pc:sldMk cId="3549628654" sldId="272"/>
        </pc:sldMkLst>
        <pc:spChg chg="mod">
          <ac:chgData name="Nguyen Thi Mai Ha" userId="8c3a737f-ccdb-4d88-a00c-28a21bbc087f" providerId="ADAL" clId="{F23A4D3C-92B9-49C4-9FFC-FA0856FC0968}" dt="2021-07-18T12:39:42.543" v="4640" actId="255"/>
          <ac:spMkLst>
            <pc:docMk/>
            <pc:sldMk cId="3549628654" sldId="272"/>
            <ac:spMk id="4" creationId="{00000000-0000-0000-0000-000000000000}"/>
          </ac:spMkLst>
        </pc:spChg>
        <pc:spChg chg="mod">
          <ac:chgData name="Nguyen Thi Mai Ha" userId="8c3a737f-ccdb-4d88-a00c-28a21bbc087f" providerId="ADAL" clId="{F23A4D3C-92B9-49C4-9FFC-FA0856FC0968}" dt="2021-07-17T15:03:09.399" v="721"/>
          <ac:spMkLst>
            <pc:docMk/>
            <pc:sldMk cId="3549628654" sldId="272"/>
            <ac:spMk id="5" creationId="{00000000-0000-0000-0000-000000000000}"/>
          </ac:spMkLst>
        </pc:spChg>
      </pc:sldChg>
      <pc:sldChg chg="addSp delSp modSp mod ord modAnim">
        <pc:chgData name="Nguyen Thi Mai Ha" userId="8c3a737f-ccdb-4d88-a00c-28a21bbc087f" providerId="ADAL" clId="{F23A4D3C-92B9-49C4-9FFC-FA0856FC0968}" dt="2021-07-18T12:40:28.863" v="4739" actId="20577"/>
        <pc:sldMkLst>
          <pc:docMk/>
          <pc:sldMk cId="1508910272" sldId="273"/>
        </pc:sldMkLst>
        <pc:spChg chg="del mod">
          <ac:chgData name="Nguyen Thi Mai Ha" userId="8c3a737f-ccdb-4d88-a00c-28a21bbc087f" providerId="ADAL" clId="{F23A4D3C-92B9-49C4-9FFC-FA0856FC0968}" dt="2021-07-17T10:36:47.993" v="103" actId="478"/>
          <ac:spMkLst>
            <pc:docMk/>
            <pc:sldMk cId="1508910272" sldId="273"/>
            <ac:spMk id="2" creationId="{00000000-0000-0000-0000-000000000000}"/>
          </ac:spMkLst>
        </pc:spChg>
        <pc:spChg chg="mod">
          <ac:chgData name="Nguyen Thi Mai Ha" userId="8c3a737f-ccdb-4d88-a00c-28a21bbc087f" providerId="ADAL" clId="{F23A4D3C-92B9-49C4-9FFC-FA0856FC0968}" dt="2021-07-17T10:03:35.944" v="84" actId="1076"/>
          <ac:spMkLst>
            <pc:docMk/>
            <pc:sldMk cId="1508910272" sldId="273"/>
            <ac:spMk id="3" creationId="{00000000-0000-0000-0000-000000000000}"/>
          </ac:spMkLst>
        </pc:spChg>
        <pc:spChg chg="add mod">
          <ac:chgData name="Nguyen Thi Mai Ha" userId="8c3a737f-ccdb-4d88-a00c-28a21bbc087f" providerId="ADAL" clId="{F23A4D3C-92B9-49C4-9FFC-FA0856FC0968}" dt="2021-07-18T12:40:28.863" v="4739" actId="20577"/>
          <ac:spMkLst>
            <pc:docMk/>
            <pc:sldMk cId="1508910272" sldId="273"/>
            <ac:spMk id="4" creationId="{BCF2E1BA-A3A5-42AD-B1BC-811D48A55D9F}"/>
          </ac:spMkLst>
        </pc:spChg>
        <pc:spChg chg="add mod">
          <ac:chgData name="Nguyen Thi Mai Ha" userId="8c3a737f-ccdb-4d88-a00c-28a21bbc087f" providerId="ADAL" clId="{F23A4D3C-92B9-49C4-9FFC-FA0856FC0968}" dt="2021-07-17T10:48:32.601" v="475" actId="123"/>
          <ac:spMkLst>
            <pc:docMk/>
            <pc:sldMk cId="1508910272" sldId="273"/>
            <ac:spMk id="9" creationId="{88C09CC3-40EF-4C21-8C89-159F4BA06412}"/>
          </ac:spMkLst>
        </pc:spChg>
        <pc:picChg chg="add mod">
          <ac:chgData name="Nguyen Thi Mai Ha" userId="8c3a737f-ccdb-4d88-a00c-28a21bbc087f" providerId="ADAL" clId="{F23A4D3C-92B9-49C4-9FFC-FA0856FC0968}" dt="2021-07-17T10:33:38.492" v="87" actId="1076"/>
          <ac:picMkLst>
            <pc:docMk/>
            <pc:sldMk cId="1508910272" sldId="273"/>
            <ac:picMk id="5" creationId="{16AE29C6-89E7-4274-A523-BD9DD73B246D}"/>
          </ac:picMkLst>
        </pc:picChg>
        <pc:picChg chg="add mod modCrop">
          <ac:chgData name="Nguyen Thi Mai Ha" userId="8c3a737f-ccdb-4d88-a00c-28a21bbc087f" providerId="ADAL" clId="{F23A4D3C-92B9-49C4-9FFC-FA0856FC0968}" dt="2021-07-17T10:48:52.658" v="480" actId="1076"/>
          <ac:picMkLst>
            <pc:docMk/>
            <pc:sldMk cId="1508910272" sldId="273"/>
            <ac:picMk id="7" creationId="{1A090891-3F6A-49F9-BC3C-AB13FBDCAF90}"/>
          </ac:picMkLst>
        </pc:picChg>
        <pc:picChg chg="add mod modCrop">
          <ac:chgData name="Nguyen Thi Mai Ha" userId="8c3a737f-ccdb-4d88-a00c-28a21bbc087f" providerId="ADAL" clId="{F23A4D3C-92B9-49C4-9FFC-FA0856FC0968}" dt="2021-07-17T10:48:43.977" v="477" actId="14100"/>
          <ac:picMkLst>
            <pc:docMk/>
            <pc:sldMk cId="1508910272" sldId="273"/>
            <ac:picMk id="8" creationId="{E37C047F-7E64-4696-A208-77DE2E5A20EB}"/>
          </ac:picMkLst>
        </pc:picChg>
      </pc:sldChg>
      <pc:sldChg chg="modSp del ord">
        <pc:chgData name="Nguyen Thi Mai Ha" userId="8c3a737f-ccdb-4d88-a00c-28a21bbc087f" providerId="ADAL" clId="{F23A4D3C-92B9-49C4-9FFC-FA0856FC0968}" dt="2021-07-18T12:49:52.927" v="4915" actId="47"/>
        <pc:sldMkLst>
          <pc:docMk/>
          <pc:sldMk cId="3339554045" sldId="274"/>
        </pc:sldMkLst>
        <pc:spChg chg="mod">
          <ac:chgData name="Nguyen Thi Mai Ha" userId="8c3a737f-ccdb-4d88-a00c-28a21bbc087f" providerId="ADAL" clId="{F23A4D3C-92B9-49C4-9FFC-FA0856FC0968}" dt="2021-07-17T15:03:09.399" v="721"/>
          <ac:spMkLst>
            <pc:docMk/>
            <pc:sldMk cId="3339554045" sldId="274"/>
            <ac:spMk id="2" creationId="{00000000-0000-0000-0000-000000000000}"/>
          </ac:spMkLst>
        </pc:spChg>
        <pc:spChg chg="mod">
          <ac:chgData name="Nguyen Thi Mai Ha" userId="8c3a737f-ccdb-4d88-a00c-28a21bbc087f" providerId="ADAL" clId="{F23A4D3C-92B9-49C4-9FFC-FA0856FC0968}" dt="2021-07-17T15:03:09.399" v="721"/>
          <ac:spMkLst>
            <pc:docMk/>
            <pc:sldMk cId="3339554045" sldId="274"/>
            <ac:spMk id="3" creationId="{00000000-0000-0000-0000-000000000000}"/>
          </ac:spMkLst>
        </pc:spChg>
      </pc:sldChg>
      <pc:sldChg chg="modSp del">
        <pc:chgData name="Nguyen Thi Mai Ha" userId="8c3a737f-ccdb-4d88-a00c-28a21bbc087f" providerId="ADAL" clId="{F23A4D3C-92B9-49C4-9FFC-FA0856FC0968}" dt="2021-07-18T12:49:51.474" v="4914" actId="47"/>
        <pc:sldMkLst>
          <pc:docMk/>
          <pc:sldMk cId="115085417" sldId="275"/>
        </pc:sldMkLst>
        <pc:spChg chg="mod">
          <ac:chgData name="Nguyen Thi Mai Ha" userId="8c3a737f-ccdb-4d88-a00c-28a21bbc087f" providerId="ADAL" clId="{F23A4D3C-92B9-49C4-9FFC-FA0856FC0968}" dt="2021-07-17T15:03:09.399" v="721"/>
          <ac:spMkLst>
            <pc:docMk/>
            <pc:sldMk cId="115085417" sldId="275"/>
            <ac:spMk id="2" creationId="{00000000-0000-0000-0000-000000000000}"/>
          </ac:spMkLst>
        </pc:spChg>
        <pc:spChg chg="mod">
          <ac:chgData name="Nguyen Thi Mai Ha" userId="8c3a737f-ccdb-4d88-a00c-28a21bbc087f" providerId="ADAL" clId="{F23A4D3C-92B9-49C4-9FFC-FA0856FC0968}" dt="2021-07-17T15:03:09.399" v="721"/>
          <ac:spMkLst>
            <pc:docMk/>
            <pc:sldMk cId="115085417" sldId="275"/>
            <ac:spMk id="3" creationId="{00000000-0000-0000-0000-000000000000}"/>
          </ac:spMkLst>
        </pc:spChg>
      </pc:sldChg>
      <pc:sldChg chg="modSp del">
        <pc:chgData name="Nguyen Thi Mai Ha" userId="8c3a737f-ccdb-4d88-a00c-28a21bbc087f" providerId="ADAL" clId="{F23A4D3C-92B9-49C4-9FFC-FA0856FC0968}" dt="2021-07-18T12:49:50.863" v="4913" actId="47"/>
        <pc:sldMkLst>
          <pc:docMk/>
          <pc:sldMk cId="3252008090" sldId="276"/>
        </pc:sldMkLst>
        <pc:spChg chg="mod">
          <ac:chgData name="Nguyen Thi Mai Ha" userId="8c3a737f-ccdb-4d88-a00c-28a21bbc087f" providerId="ADAL" clId="{F23A4D3C-92B9-49C4-9FFC-FA0856FC0968}" dt="2021-07-17T15:03:09.399" v="721"/>
          <ac:spMkLst>
            <pc:docMk/>
            <pc:sldMk cId="3252008090" sldId="276"/>
            <ac:spMk id="2" creationId="{00000000-0000-0000-0000-000000000000}"/>
          </ac:spMkLst>
        </pc:spChg>
        <pc:spChg chg="mod">
          <ac:chgData name="Nguyen Thi Mai Ha" userId="8c3a737f-ccdb-4d88-a00c-28a21bbc087f" providerId="ADAL" clId="{F23A4D3C-92B9-49C4-9FFC-FA0856FC0968}" dt="2021-07-17T15:03:09.399" v="721"/>
          <ac:spMkLst>
            <pc:docMk/>
            <pc:sldMk cId="3252008090" sldId="276"/>
            <ac:spMk id="3" creationId="{00000000-0000-0000-0000-000000000000}"/>
          </ac:spMkLst>
        </pc:spChg>
      </pc:sldChg>
      <pc:sldChg chg="modSp del">
        <pc:chgData name="Nguyen Thi Mai Ha" userId="8c3a737f-ccdb-4d88-a00c-28a21bbc087f" providerId="ADAL" clId="{F23A4D3C-92B9-49C4-9FFC-FA0856FC0968}" dt="2021-07-18T12:49:50.371" v="4912" actId="47"/>
        <pc:sldMkLst>
          <pc:docMk/>
          <pc:sldMk cId="1419453836" sldId="277"/>
        </pc:sldMkLst>
        <pc:spChg chg="mod">
          <ac:chgData name="Nguyen Thi Mai Ha" userId="8c3a737f-ccdb-4d88-a00c-28a21bbc087f" providerId="ADAL" clId="{F23A4D3C-92B9-49C4-9FFC-FA0856FC0968}" dt="2021-07-17T15:03:09.399" v="721"/>
          <ac:spMkLst>
            <pc:docMk/>
            <pc:sldMk cId="1419453836" sldId="277"/>
            <ac:spMk id="2" creationId="{00000000-0000-0000-0000-000000000000}"/>
          </ac:spMkLst>
        </pc:spChg>
        <pc:spChg chg="mod">
          <ac:chgData name="Nguyen Thi Mai Ha" userId="8c3a737f-ccdb-4d88-a00c-28a21bbc087f" providerId="ADAL" clId="{F23A4D3C-92B9-49C4-9FFC-FA0856FC0968}" dt="2021-07-17T15:03:09.399" v="721"/>
          <ac:spMkLst>
            <pc:docMk/>
            <pc:sldMk cId="1419453836" sldId="277"/>
            <ac:spMk id="3" creationId="{00000000-0000-0000-0000-000000000000}"/>
          </ac:spMkLst>
        </pc:spChg>
      </pc:sldChg>
      <pc:sldChg chg="modSp del">
        <pc:chgData name="Nguyen Thi Mai Ha" userId="8c3a737f-ccdb-4d88-a00c-28a21bbc087f" providerId="ADAL" clId="{F23A4D3C-92B9-49C4-9FFC-FA0856FC0968}" dt="2021-07-18T12:49:49.939" v="4911" actId="47"/>
        <pc:sldMkLst>
          <pc:docMk/>
          <pc:sldMk cId="2054880847" sldId="278"/>
        </pc:sldMkLst>
        <pc:spChg chg="mod">
          <ac:chgData name="Nguyen Thi Mai Ha" userId="8c3a737f-ccdb-4d88-a00c-28a21bbc087f" providerId="ADAL" clId="{F23A4D3C-92B9-49C4-9FFC-FA0856FC0968}" dt="2021-07-17T15:03:09.399" v="721"/>
          <ac:spMkLst>
            <pc:docMk/>
            <pc:sldMk cId="2054880847" sldId="278"/>
            <ac:spMk id="2" creationId="{00000000-0000-0000-0000-000000000000}"/>
          </ac:spMkLst>
        </pc:spChg>
        <pc:spChg chg="mod">
          <ac:chgData name="Nguyen Thi Mai Ha" userId="8c3a737f-ccdb-4d88-a00c-28a21bbc087f" providerId="ADAL" clId="{F23A4D3C-92B9-49C4-9FFC-FA0856FC0968}" dt="2021-07-17T15:03:09.399" v="721"/>
          <ac:spMkLst>
            <pc:docMk/>
            <pc:sldMk cId="2054880847" sldId="278"/>
            <ac:spMk id="3" creationId="{00000000-0000-0000-0000-000000000000}"/>
          </ac:spMkLst>
        </pc:spChg>
      </pc:sldChg>
      <pc:sldChg chg="modSp del">
        <pc:chgData name="Nguyen Thi Mai Ha" userId="8c3a737f-ccdb-4d88-a00c-28a21bbc087f" providerId="ADAL" clId="{F23A4D3C-92B9-49C4-9FFC-FA0856FC0968}" dt="2021-07-18T12:49:49.403" v="4910" actId="47"/>
        <pc:sldMkLst>
          <pc:docMk/>
          <pc:sldMk cId="112606551" sldId="279"/>
        </pc:sldMkLst>
        <pc:spChg chg="mod">
          <ac:chgData name="Nguyen Thi Mai Ha" userId="8c3a737f-ccdb-4d88-a00c-28a21bbc087f" providerId="ADAL" clId="{F23A4D3C-92B9-49C4-9FFC-FA0856FC0968}" dt="2021-07-17T15:03:09.399" v="721"/>
          <ac:spMkLst>
            <pc:docMk/>
            <pc:sldMk cId="112606551" sldId="279"/>
            <ac:spMk id="2" creationId="{00000000-0000-0000-0000-000000000000}"/>
          </ac:spMkLst>
        </pc:spChg>
        <pc:spChg chg="mod">
          <ac:chgData name="Nguyen Thi Mai Ha" userId="8c3a737f-ccdb-4d88-a00c-28a21bbc087f" providerId="ADAL" clId="{F23A4D3C-92B9-49C4-9FFC-FA0856FC0968}" dt="2021-07-17T15:03:09.399" v="721"/>
          <ac:spMkLst>
            <pc:docMk/>
            <pc:sldMk cId="112606551" sldId="279"/>
            <ac:spMk id="3" creationId="{00000000-0000-0000-0000-000000000000}"/>
          </ac:spMkLst>
        </pc:spChg>
      </pc:sldChg>
      <pc:sldChg chg="addSp delSp modSp add mod addAnim delAnim modAnim">
        <pc:chgData name="Nguyen Thi Mai Ha" userId="8c3a737f-ccdb-4d88-a00c-28a21bbc087f" providerId="ADAL" clId="{F23A4D3C-92B9-49C4-9FFC-FA0856FC0968}" dt="2021-07-18T12:40:39.551" v="4740"/>
        <pc:sldMkLst>
          <pc:docMk/>
          <pc:sldMk cId="1050071228" sldId="280"/>
        </pc:sldMkLst>
        <pc:spChg chg="add mod">
          <ac:chgData name="Nguyen Thi Mai Ha" userId="8c3a737f-ccdb-4d88-a00c-28a21bbc087f" providerId="ADAL" clId="{F23A4D3C-92B9-49C4-9FFC-FA0856FC0968}" dt="2021-07-17T10:55:39.757" v="571" actId="113"/>
          <ac:spMkLst>
            <pc:docMk/>
            <pc:sldMk cId="1050071228" sldId="280"/>
            <ac:spMk id="2" creationId="{A6C095BC-D526-4F20-A86D-57DDE412EAD4}"/>
          </ac:spMkLst>
        </pc:spChg>
        <pc:spChg chg="mod">
          <ac:chgData name="Nguyen Thi Mai Ha" userId="8c3a737f-ccdb-4d88-a00c-28a21bbc087f" providerId="ADAL" clId="{F23A4D3C-92B9-49C4-9FFC-FA0856FC0968}" dt="2021-07-18T12:40:39.551" v="4740"/>
          <ac:spMkLst>
            <pc:docMk/>
            <pc:sldMk cId="1050071228" sldId="280"/>
            <ac:spMk id="4" creationId="{BCF2E1BA-A3A5-42AD-B1BC-811D48A55D9F}"/>
          </ac:spMkLst>
        </pc:spChg>
        <pc:spChg chg="add mod">
          <ac:chgData name="Nguyen Thi Mai Ha" userId="8c3a737f-ccdb-4d88-a00c-28a21bbc087f" providerId="ADAL" clId="{F23A4D3C-92B9-49C4-9FFC-FA0856FC0968}" dt="2021-07-17T10:55:49.531" v="572" actId="1076"/>
          <ac:spMkLst>
            <pc:docMk/>
            <pc:sldMk cId="1050071228" sldId="280"/>
            <ac:spMk id="6" creationId="{157FEB26-E717-4883-AC36-89054503DD6F}"/>
          </ac:spMkLst>
        </pc:spChg>
        <pc:spChg chg="del">
          <ac:chgData name="Nguyen Thi Mai Ha" userId="8c3a737f-ccdb-4d88-a00c-28a21bbc087f" providerId="ADAL" clId="{F23A4D3C-92B9-49C4-9FFC-FA0856FC0968}" dt="2021-07-17T10:50:55.105" v="490" actId="478"/>
          <ac:spMkLst>
            <pc:docMk/>
            <pc:sldMk cId="1050071228" sldId="280"/>
            <ac:spMk id="9" creationId="{88C09CC3-40EF-4C21-8C89-159F4BA06412}"/>
          </ac:spMkLst>
        </pc:spChg>
        <pc:picChg chg="add del">
          <ac:chgData name="Nguyen Thi Mai Ha" userId="8c3a737f-ccdb-4d88-a00c-28a21bbc087f" providerId="ADAL" clId="{F23A4D3C-92B9-49C4-9FFC-FA0856FC0968}" dt="2021-07-17T10:52:32.028" v="499" actId="478"/>
          <ac:picMkLst>
            <pc:docMk/>
            <pc:sldMk cId="1050071228" sldId="280"/>
            <ac:picMk id="5" creationId="{16AE29C6-89E7-4274-A523-BD9DD73B246D}"/>
          </ac:picMkLst>
        </pc:picChg>
        <pc:picChg chg="del">
          <ac:chgData name="Nguyen Thi Mai Ha" userId="8c3a737f-ccdb-4d88-a00c-28a21bbc087f" providerId="ADAL" clId="{F23A4D3C-92B9-49C4-9FFC-FA0856FC0968}" dt="2021-07-17T10:50:55.970" v="491" actId="478"/>
          <ac:picMkLst>
            <pc:docMk/>
            <pc:sldMk cId="1050071228" sldId="280"/>
            <ac:picMk id="7" creationId="{1A090891-3F6A-49F9-BC3C-AB13FBDCAF90}"/>
          </ac:picMkLst>
        </pc:picChg>
        <pc:picChg chg="mod">
          <ac:chgData name="Nguyen Thi Mai Ha" userId="8c3a737f-ccdb-4d88-a00c-28a21bbc087f" providerId="ADAL" clId="{F23A4D3C-92B9-49C4-9FFC-FA0856FC0968}" dt="2021-07-17T10:51:37.618" v="495" actId="1076"/>
          <ac:picMkLst>
            <pc:docMk/>
            <pc:sldMk cId="1050071228" sldId="280"/>
            <ac:picMk id="8" creationId="{E37C047F-7E64-4696-A208-77DE2E5A20EB}"/>
          </ac:picMkLst>
        </pc:picChg>
      </pc:sldChg>
      <pc:sldChg chg="addSp delSp modSp add mod addCm delCm">
        <pc:chgData name="Nguyen Thi Mai Ha" userId="8c3a737f-ccdb-4d88-a00c-28a21bbc087f" providerId="ADAL" clId="{F23A4D3C-92B9-49C4-9FFC-FA0856FC0968}" dt="2021-07-18T12:40:44.588" v="4741"/>
        <pc:sldMkLst>
          <pc:docMk/>
          <pc:sldMk cId="2143705358" sldId="281"/>
        </pc:sldMkLst>
        <pc:spChg chg="del">
          <ac:chgData name="Nguyen Thi Mai Ha" userId="8c3a737f-ccdb-4d88-a00c-28a21bbc087f" providerId="ADAL" clId="{F23A4D3C-92B9-49C4-9FFC-FA0856FC0968}" dt="2021-07-17T14:24:53.774" v="579" actId="478"/>
          <ac:spMkLst>
            <pc:docMk/>
            <pc:sldMk cId="2143705358" sldId="281"/>
            <ac:spMk id="2" creationId="{A6C095BC-D526-4F20-A86D-57DDE412EAD4}"/>
          </ac:spMkLst>
        </pc:spChg>
        <pc:spChg chg="mod">
          <ac:chgData name="Nguyen Thi Mai Ha" userId="8c3a737f-ccdb-4d88-a00c-28a21bbc087f" providerId="ADAL" clId="{F23A4D3C-92B9-49C4-9FFC-FA0856FC0968}" dt="2021-07-18T12:40:44.588" v="4741"/>
          <ac:spMkLst>
            <pc:docMk/>
            <pc:sldMk cId="2143705358" sldId="281"/>
            <ac:spMk id="4" creationId="{BCF2E1BA-A3A5-42AD-B1BC-811D48A55D9F}"/>
          </ac:spMkLst>
        </pc:spChg>
        <pc:spChg chg="mod">
          <ac:chgData name="Nguyen Thi Mai Ha" userId="8c3a737f-ccdb-4d88-a00c-28a21bbc087f" providerId="ADAL" clId="{F23A4D3C-92B9-49C4-9FFC-FA0856FC0968}" dt="2021-07-17T14:28:55.247" v="614" actId="207"/>
          <ac:spMkLst>
            <pc:docMk/>
            <pc:sldMk cId="2143705358" sldId="281"/>
            <ac:spMk id="6" creationId="{157FEB26-E717-4883-AC36-89054503DD6F}"/>
          </ac:spMkLst>
        </pc:spChg>
        <pc:spChg chg="add mod">
          <ac:chgData name="Nguyen Thi Mai Ha" userId="8c3a737f-ccdb-4d88-a00c-28a21bbc087f" providerId="ADAL" clId="{F23A4D3C-92B9-49C4-9FFC-FA0856FC0968}" dt="2021-07-17T14:29:08.886" v="615" actId="208"/>
          <ac:spMkLst>
            <pc:docMk/>
            <pc:sldMk cId="2143705358" sldId="281"/>
            <ac:spMk id="7" creationId="{746434F4-74F9-4C7D-8775-F83CB72FF434}"/>
          </ac:spMkLst>
        </pc:spChg>
        <pc:picChg chg="del">
          <ac:chgData name="Nguyen Thi Mai Ha" userId="8c3a737f-ccdb-4d88-a00c-28a21bbc087f" providerId="ADAL" clId="{F23A4D3C-92B9-49C4-9FFC-FA0856FC0968}" dt="2021-07-17T14:24:39.400" v="576" actId="478"/>
          <ac:picMkLst>
            <pc:docMk/>
            <pc:sldMk cId="2143705358" sldId="281"/>
            <ac:picMk id="5" creationId="{16AE29C6-89E7-4274-A523-BD9DD73B246D}"/>
          </ac:picMkLst>
        </pc:picChg>
        <pc:picChg chg="del">
          <ac:chgData name="Nguyen Thi Mai Ha" userId="8c3a737f-ccdb-4d88-a00c-28a21bbc087f" providerId="ADAL" clId="{F23A4D3C-92B9-49C4-9FFC-FA0856FC0968}" dt="2021-07-17T14:24:54.792" v="580" actId="478"/>
          <ac:picMkLst>
            <pc:docMk/>
            <pc:sldMk cId="2143705358" sldId="281"/>
            <ac:picMk id="8" creationId="{E37C047F-7E64-4696-A208-77DE2E5A20EB}"/>
          </ac:picMkLst>
        </pc:picChg>
        <pc:picChg chg="add mod">
          <ac:chgData name="Nguyen Thi Mai Ha" userId="8c3a737f-ccdb-4d88-a00c-28a21bbc087f" providerId="ADAL" clId="{F23A4D3C-92B9-49C4-9FFC-FA0856FC0968}" dt="2021-07-17T14:29:19.593" v="616" actId="1076"/>
          <ac:picMkLst>
            <pc:docMk/>
            <pc:sldMk cId="2143705358" sldId="281"/>
            <ac:picMk id="9" creationId="{A98A7669-1AF5-4EB9-AA29-330F82967B3E}"/>
          </ac:picMkLst>
        </pc:picChg>
      </pc:sldChg>
      <pc:sldChg chg="add del">
        <pc:chgData name="Nguyen Thi Mai Ha" userId="8c3a737f-ccdb-4d88-a00c-28a21bbc087f" providerId="ADAL" clId="{F23A4D3C-92B9-49C4-9FFC-FA0856FC0968}" dt="2021-07-17T14:24:44.383" v="578"/>
        <pc:sldMkLst>
          <pc:docMk/>
          <pc:sldMk cId="1153144079" sldId="282"/>
        </pc:sldMkLst>
      </pc:sldChg>
      <pc:sldChg chg="addSp delSp modSp add mod modAnim">
        <pc:chgData name="Nguyen Thi Mai Ha" userId="8c3a737f-ccdb-4d88-a00c-28a21bbc087f" providerId="ADAL" clId="{F23A4D3C-92B9-49C4-9FFC-FA0856FC0968}" dt="2021-07-18T12:40:59.016" v="4742"/>
        <pc:sldMkLst>
          <pc:docMk/>
          <pc:sldMk cId="3795783779" sldId="282"/>
        </pc:sldMkLst>
        <pc:spChg chg="mod">
          <ac:chgData name="Nguyen Thi Mai Ha" userId="8c3a737f-ccdb-4d88-a00c-28a21bbc087f" providerId="ADAL" clId="{F23A4D3C-92B9-49C4-9FFC-FA0856FC0968}" dt="2021-07-17T14:30:23.028" v="627" actId="20577"/>
          <ac:spMkLst>
            <pc:docMk/>
            <pc:sldMk cId="3795783779" sldId="282"/>
            <ac:spMk id="3" creationId="{00000000-0000-0000-0000-000000000000}"/>
          </ac:spMkLst>
        </pc:spChg>
        <pc:spChg chg="mod">
          <ac:chgData name="Nguyen Thi Mai Ha" userId="8c3a737f-ccdb-4d88-a00c-28a21bbc087f" providerId="ADAL" clId="{F23A4D3C-92B9-49C4-9FFC-FA0856FC0968}" dt="2021-07-18T12:40:59.016" v="4742"/>
          <ac:spMkLst>
            <pc:docMk/>
            <pc:sldMk cId="3795783779" sldId="282"/>
            <ac:spMk id="4" creationId="{BCF2E1BA-A3A5-42AD-B1BC-811D48A55D9F}"/>
          </ac:spMkLst>
        </pc:spChg>
        <pc:spChg chg="del">
          <ac:chgData name="Nguyen Thi Mai Ha" userId="8c3a737f-ccdb-4d88-a00c-28a21bbc087f" providerId="ADAL" clId="{F23A4D3C-92B9-49C4-9FFC-FA0856FC0968}" dt="2021-07-17T15:16:06.829" v="840" actId="478"/>
          <ac:spMkLst>
            <pc:docMk/>
            <pc:sldMk cId="3795783779" sldId="282"/>
            <ac:spMk id="6" creationId="{157FEB26-E717-4883-AC36-89054503DD6F}"/>
          </ac:spMkLst>
        </pc:spChg>
        <pc:spChg chg="del">
          <ac:chgData name="Nguyen Thi Mai Ha" userId="8c3a737f-ccdb-4d88-a00c-28a21bbc087f" providerId="ADAL" clId="{F23A4D3C-92B9-49C4-9FFC-FA0856FC0968}" dt="2021-07-17T15:16:04.715" v="839" actId="478"/>
          <ac:spMkLst>
            <pc:docMk/>
            <pc:sldMk cId="3795783779" sldId="282"/>
            <ac:spMk id="7" creationId="{746434F4-74F9-4C7D-8775-F83CB72FF434}"/>
          </ac:spMkLst>
        </pc:spChg>
        <pc:spChg chg="add mod">
          <ac:chgData name="Nguyen Thi Mai Ha" userId="8c3a737f-ccdb-4d88-a00c-28a21bbc087f" providerId="ADAL" clId="{F23A4D3C-92B9-49C4-9FFC-FA0856FC0968}" dt="2021-07-17T15:24:25.186" v="925" actId="1076"/>
          <ac:spMkLst>
            <pc:docMk/>
            <pc:sldMk cId="3795783779" sldId="282"/>
            <ac:spMk id="8" creationId="{AB822924-ED1A-46A3-8952-14DDE984FC99}"/>
          </ac:spMkLst>
        </pc:spChg>
        <pc:spChg chg="add mod">
          <ac:chgData name="Nguyen Thi Mai Ha" userId="8c3a737f-ccdb-4d88-a00c-28a21bbc087f" providerId="ADAL" clId="{F23A4D3C-92B9-49C4-9FFC-FA0856FC0968}" dt="2021-07-17T15:24:22.453" v="924" actId="1076"/>
          <ac:spMkLst>
            <pc:docMk/>
            <pc:sldMk cId="3795783779" sldId="282"/>
            <ac:spMk id="10" creationId="{473B3169-22C7-457D-A906-91F51944EE25}"/>
          </ac:spMkLst>
        </pc:spChg>
        <pc:spChg chg="add mod">
          <ac:chgData name="Nguyen Thi Mai Ha" userId="8c3a737f-ccdb-4d88-a00c-28a21bbc087f" providerId="ADAL" clId="{F23A4D3C-92B9-49C4-9FFC-FA0856FC0968}" dt="2021-07-17T15:38:55.243" v="1095" actId="1076"/>
          <ac:spMkLst>
            <pc:docMk/>
            <pc:sldMk cId="3795783779" sldId="282"/>
            <ac:spMk id="12" creationId="{92365786-5BCC-4D5C-92E4-725108320209}"/>
          </ac:spMkLst>
        </pc:spChg>
        <pc:spChg chg="add mod">
          <ac:chgData name="Nguyen Thi Mai Ha" userId="8c3a737f-ccdb-4d88-a00c-28a21bbc087f" providerId="ADAL" clId="{F23A4D3C-92B9-49C4-9FFC-FA0856FC0968}" dt="2021-07-17T15:38:41.473" v="1092" actId="1076"/>
          <ac:spMkLst>
            <pc:docMk/>
            <pc:sldMk cId="3795783779" sldId="282"/>
            <ac:spMk id="13" creationId="{E0D4A30A-BA50-4B54-BF6C-9E4FDDAA9DC4}"/>
          </ac:spMkLst>
        </pc:spChg>
        <pc:spChg chg="add del mod">
          <ac:chgData name="Nguyen Thi Mai Ha" userId="8c3a737f-ccdb-4d88-a00c-28a21bbc087f" providerId="ADAL" clId="{F23A4D3C-92B9-49C4-9FFC-FA0856FC0968}" dt="2021-07-17T15:35:49.120" v="1073" actId="21"/>
          <ac:spMkLst>
            <pc:docMk/>
            <pc:sldMk cId="3795783779" sldId="282"/>
            <ac:spMk id="16" creationId="{BEB123A3-DBB0-4862-A8C1-1E392085BF4F}"/>
          </ac:spMkLst>
        </pc:spChg>
        <pc:spChg chg="add mod">
          <ac:chgData name="Nguyen Thi Mai Ha" userId="8c3a737f-ccdb-4d88-a00c-28a21bbc087f" providerId="ADAL" clId="{F23A4D3C-92B9-49C4-9FFC-FA0856FC0968}" dt="2021-07-17T15:37:31.447" v="1086" actId="164"/>
          <ac:spMkLst>
            <pc:docMk/>
            <pc:sldMk cId="3795783779" sldId="282"/>
            <ac:spMk id="17" creationId="{FB3B5885-393E-437B-9C15-663C8F756578}"/>
          </ac:spMkLst>
        </pc:spChg>
        <pc:spChg chg="add mod">
          <ac:chgData name="Nguyen Thi Mai Ha" userId="8c3a737f-ccdb-4d88-a00c-28a21bbc087f" providerId="ADAL" clId="{F23A4D3C-92B9-49C4-9FFC-FA0856FC0968}" dt="2021-07-17T15:37:31.447" v="1086" actId="164"/>
          <ac:spMkLst>
            <pc:docMk/>
            <pc:sldMk cId="3795783779" sldId="282"/>
            <ac:spMk id="18" creationId="{2530739C-E4B1-43B7-9AAB-9265B6A6EBF5}"/>
          </ac:spMkLst>
        </pc:spChg>
        <pc:spChg chg="add mod">
          <ac:chgData name="Nguyen Thi Mai Ha" userId="8c3a737f-ccdb-4d88-a00c-28a21bbc087f" providerId="ADAL" clId="{F23A4D3C-92B9-49C4-9FFC-FA0856FC0968}" dt="2021-07-17T15:37:31.447" v="1086" actId="164"/>
          <ac:spMkLst>
            <pc:docMk/>
            <pc:sldMk cId="3795783779" sldId="282"/>
            <ac:spMk id="19" creationId="{3B34DB21-B8D7-4DC2-AC8B-E59FB76AB1AE}"/>
          </ac:spMkLst>
        </pc:spChg>
        <pc:grpChg chg="add mod">
          <ac:chgData name="Nguyen Thi Mai Ha" userId="8c3a737f-ccdb-4d88-a00c-28a21bbc087f" providerId="ADAL" clId="{F23A4D3C-92B9-49C4-9FFC-FA0856FC0968}" dt="2021-07-17T15:37:39.223" v="1087" actId="1076"/>
          <ac:grpSpMkLst>
            <pc:docMk/>
            <pc:sldMk cId="3795783779" sldId="282"/>
            <ac:grpSpMk id="20" creationId="{AE43AC2C-AC86-4EC5-9874-ACE07FADDCF9}"/>
          </ac:grpSpMkLst>
        </pc:grpChg>
        <pc:picChg chg="add mod modCrop">
          <ac:chgData name="Nguyen Thi Mai Ha" userId="8c3a737f-ccdb-4d88-a00c-28a21bbc087f" providerId="ADAL" clId="{F23A4D3C-92B9-49C4-9FFC-FA0856FC0968}" dt="2021-07-17T15:27:09.353" v="942" actId="1076"/>
          <ac:picMkLst>
            <pc:docMk/>
            <pc:sldMk cId="3795783779" sldId="282"/>
            <ac:picMk id="5" creationId="{63971E69-EEED-49C5-B0AD-AE8CFCD96D73}"/>
          </ac:picMkLst>
        </pc:picChg>
        <pc:picChg chg="del">
          <ac:chgData name="Nguyen Thi Mai Ha" userId="8c3a737f-ccdb-4d88-a00c-28a21bbc087f" providerId="ADAL" clId="{F23A4D3C-92B9-49C4-9FFC-FA0856FC0968}" dt="2021-07-17T15:16:07.716" v="841" actId="478"/>
          <ac:picMkLst>
            <pc:docMk/>
            <pc:sldMk cId="3795783779" sldId="282"/>
            <ac:picMk id="9" creationId="{A98A7669-1AF5-4EB9-AA29-330F82967B3E}"/>
          </ac:picMkLst>
        </pc:picChg>
        <pc:picChg chg="add mod">
          <ac:chgData name="Nguyen Thi Mai Ha" userId="8c3a737f-ccdb-4d88-a00c-28a21bbc087f" providerId="ADAL" clId="{F23A4D3C-92B9-49C4-9FFC-FA0856FC0968}" dt="2021-07-17T15:25:39.680" v="928" actId="1076"/>
          <ac:picMkLst>
            <pc:docMk/>
            <pc:sldMk cId="3795783779" sldId="282"/>
            <ac:picMk id="11" creationId="{F2E75541-247F-42C6-BC4E-8CD5F49F7235}"/>
          </ac:picMkLst>
        </pc:picChg>
        <pc:picChg chg="add mod modCrop">
          <ac:chgData name="Nguyen Thi Mai Ha" userId="8c3a737f-ccdb-4d88-a00c-28a21bbc087f" providerId="ADAL" clId="{F23A4D3C-92B9-49C4-9FFC-FA0856FC0968}" dt="2021-07-17T15:34:49.144" v="1067" actId="1076"/>
          <ac:picMkLst>
            <pc:docMk/>
            <pc:sldMk cId="3795783779" sldId="282"/>
            <ac:picMk id="15" creationId="{71C414A3-DB42-4175-B0A9-7968029A78FB}"/>
          </ac:picMkLst>
        </pc:picChg>
      </pc:sldChg>
      <pc:sldChg chg="new del">
        <pc:chgData name="Nguyen Thi Mai Ha" userId="8c3a737f-ccdb-4d88-a00c-28a21bbc087f" providerId="ADAL" clId="{F23A4D3C-92B9-49C4-9FFC-FA0856FC0968}" dt="2021-07-17T14:55:49.633" v="671" actId="47"/>
        <pc:sldMkLst>
          <pc:docMk/>
          <pc:sldMk cId="2126046490" sldId="283"/>
        </pc:sldMkLst>
      </pc:sldChg>
      <pc:sldChg chg="addSp delSp modSp add mod">
        <pc:chgData name="Nguyen Thi Mai Ha" userId="8c3a737f-ccdb-4d88-a00c-28a21bbc087f" providerId="ADAL" clId="{F23A4D3C-92B9-49C4-9FFC-FA0856FC0968}" dt="2021-07-18T12:39:56.560" v="4669" actId="20577"/>
        <pc:sldMkLst>
          <pc:docMk/>
          <pc:sldMk cId="2408096529" sldId="489"/>
        </pc:sldMkLst>
        <pc:spChg chg="del">
          <ac:chgData name="Nguyen Thi Mai Ha" userId="8c3a737f-ccdb-4d88-a00c-28a21bbc087f" providerId="ADAL" clId="{F23A4D3C-92B9-49C4-9FFC-FA0856FC0968}" dt="2021-07-18T12:34:03.281" v="4303" actId="478"/>
          <ac:spMkLst>
            <pc:docMk/>
            <pc:sldMk cId="2408096529" sldId="489"/>
            <ac:spMk id="9" creationId="{00000000-0000-0000-0000-000000000000}"/>
          </ac:spMkLst>
        </pc:spChg>
        <pc:spChg chg="add mod">
          <ac:chgData name="Nguyen Thi Mai Ha" userId="8c3a737f-ccdb-4d88-a00c-28a21bbc087f" providerId="ADAL" clId="{F23A4D3C-92B9-49C4-9FFC-FA0856FC0968}" dt="2021-07-18T12:39:56.560" v="4669" actId="20577"/>
          <ac:spMkLst>
            <pc:docMk/>
            <pc:sldMk cId="2408096529" sldId="489"/>
            <ac:spMk id="10" creationId="{A1870F3E-CCCA-4340-8E32-9143A2500714}"/>
          </ac:spMkLst>
        </pc:spChg>
        <pc:spChg chg="mod">
          <ac:chgData name="Nguyen Thi Mai Ha" userId="8c3a737f-ccdb-4d88-a00c-28a21bbc087f" providerId="ADAL" clId="{F23A4D3C-92B9-49C4-9FFC-FA0856FC0968}" dt="2021-07-18T12:37:36.085" v="4604" actId="2711"/>
          <ac:spMkLst>
            <pc:docMk/>
            <pc:sldMk cId="2408096529" sldId="489"/>
            <ac:spMk id="21" creationId="{00000000-0000-0000-0000-000000000000}"/>
          </ac:spMkLst>
        </pc:spChg>
        <pc:spChg chg="mod">
          <ac:chgData name="Nguyen Thi Mai Ha" userId="8c3a737f-ccdb-4d88-a00c-28a21bbc087f" providerId="ADAL" clId="{F23A4D3C-92B9-49C4-9FFC-FA0856FC0968}" dt="2021-07-18T12:37:36.085" v="4604" actId="2711"/>
          <ac:spMkLst>
            <pc:docMk/>
            <pc:sldMk cId="2408096529" sldId="489"/>
            <ac:spMk id="22" creationId="{00000000-0000-0000-0000-000000000000}"/>
          </ac:spMkLst>
        </pc:spChg>
        <pc:spChg chg="mod">
          <ac:chgData name="Nguyen Thi Mai Ha" userId="8c3a737f-ccdb-4d88-a00c-28a21bbc087f" providerId="ADAL" clId="{F23A4D3C-92B9-49C4-9FFC-FA0856FC0968}" dt="2021-07-18T12:37:36.085" v="4604" actId="2711"/>
          <ac:spMkLst>
            <pc:docMk/>
            <pc:sldMk cId="2408096529" sldId="489"/>
            <ac:spMk id="23" creationId="{00000000-0000-0000-0000-000000000000}"/>
          </ac:spMkLst>
        </pc:spChg>
        <pc:spChg chg="mod">
          <ac:chgData name="Nguyen Thi Mai Ha" userId="8c3a737f-ccdb-4d88-a00c-28a21bbc087f" providerId="ADAL" clId="{F23A4D3C-92B9-49C4-9FFC-FA0856FC0968}" dt="2021-07-18T12:37:36.085" v="4604" actId="2711"/>
          <ac:spMkLst>
            <pc:docMk/>
            <pc:sldMk cId="2408096529" sldId="489"/>
            <ac:spMk id="24" creationId="{00000000-0000-0000-0000-000000000000}"/>
          </ac:spMkLst>
        </pc:spChg>
        <pc:spChg chg="mod">
          <ac:chgData name="Nguyen Thi Mai Ha" userId="8c3a737f-ccdb-4d88-a00c-28a21bbc087f" providerId="ADAL" clId="{F23A4D3C-92B9-49C4-9FFC-FA0856FC0968}" dt="2021-07-18T12:37:36.085" v="4604" actId="2711"/>
          <ac:spMkLst>
            <pc:docMk/>
            <pc:sldMk cId="2408096529" sldId="489"/>
            <ac:spMk id="18437" creationId="{00000000-0000-0000-0000-000000000000}"/>
          </ac:spMkLst>
        </pc:spChg>
        <pc:spChg chg="mod">
          <ac:chgData name="Nguyen Thi Mai Ha" userId="8c3a737f-ccdb-4d88-a00c-28a21bbc087f" providerId="ADAL" clId="{F23A4D3C-92B9-49C4-9FFC-FA0856FC0968}" dt="2021-07-18T12:37:36.085" v="4604" actId="2711"/>
          <ac:spMkLst>
            <pc:docMk/>
            <pc:sldMk cId="2408096529" sldId="489"/>
            <ac:spMk id="18441" creationId="{00000000-0000-0000-0000-000000000000}"/>
          </ac:spMkLst>
        </pc:spChg>
        <pc:picChg chg="mod">
          <ac:chgData name="Nguyen Thi Mai Ha" userId="8c3a737f-ccdb-4d88-a00c-28a21bbc087f" providerId="ADAL" clId="{F23A4D3C-92B9-49C4-9FFC-FA0856FC0968}" dt="2021-07-18T12:37:36.085" v="4604" actId="2711"/>
          <ac:picMkLst>
            <pc:docMk/>
            <pc:sldMk cId="2408096529" sldId="489"/>
            <ac:picMk id="20" creationId="{00000000-0000-0000-0000-000000000000}"/>
          </ac:picMkLst>
        </pc:picChg>
      </pc:sldChg>
      <pc:sldChg chg="addSp delSp modSp add mod modTransition">
        <pc:chgData name="Nguyen Thi Mai Ha" userId="8c3a737f-ccdb-4d88-a00c-28a21bbc087f" providerId="ADAL" clId="{F23A4D3C-92B9-49C4-9FFC-FA0856FC0968}" dt="2021-07-18T12:46:33.702" v="4909" actId="207"/>
        <pc:sldMkLst>
          <pc:docMk/>
          <pc:sldMk cId="3372618489" sldId="490"/>
        </pc:sldMkLst>
        <pc:spChg chg="mod">
          <ac:chgData name="Nguyen Thi Mai Ha" userId="8c3a737f-ccdb-4d88-a00c-28a21bbc087f" providerId="ADAL" clId="{F23A4D3C-92B9-49C4-9FFC-FA0856FC0968}" dt="2021-07-18T12:46:33.702" v="4909" actId="207"/>
          <ac:spMkLst>
            <pc:docMk/>
            <pc:sldMk cId="3372618489" sldId="490"/>
            <ac:spMk id="2" creationId="{00000000-0000-0000-0000-000000000000}"/>
          </ac:spMkLst>
        </pc:spChg>
        <pc:spChg chg="mod">
          <ac:chgData name="Nguyen Thi Mai Ha" userId="8c3a737f-ccdb-4d88-a00c-28a21bbc087f" providerId="ADAL" clId="{F23A4D3C-92B9-49C4-9FFC-FA0856FC0968}" dt="2021-07-18T12:44:46.586" v="4901" actId="207"/>
          <ac:spMkLst>
            <pc:docMk/>
            <pc:sldMk cId="3372618489" sldId="490"/>
            <ac:spMk id="5" creationId="{00000000-0000-0000-0000-000000000000}"/>
          </ac:spMkLst>
        </pc:spChg>
        <pc:spChg chg="mod">
          <ac:chgData name="Nguyen Thi Mai Ha" userId="8c3a737f-ccdb-4d88-a00c-28a21bbc087f" providerId="ADAL" clId="{F23A4D3C-92B9-49C4-9FFC-FA0856FC0968}" dt="2021-07-18T12:46:21.114" v="4908" actId="207"/>
          <ac:spMkLst>
            <pc:docMk/>
            <pc:sldMk cId="3372618489" sldId="490"/>
            <ac:spMk id="6" creationId="{00000000-0000-0000-0000-000000000000}"/>
          </ac:spMkLst>
        </pc:spChg>
        <pc:spChg chg="del">
          <ac:chgData name="Nguyen Thi Mai Ha" userId="8c3a737f-ccdb-4d88-a00c-28a21bbc087f" providerId="ADAL" clId="{F23A4D3C-92B9-49C4-9FFC-FA0856FC0968}" dt="2021-07-18T12:38:16.304" v="4606" actId="478"/>
          <ac:spMkLst>
            <pc:docMk/>
            <pc:sldMk cId="3372618489" sldId="490"/>
            <ac:spMk id="7" creationId="{00000000-0000-0000-0000-000000000000}"/>
          </ac:spMkLst>
        </pc:spChg>
        <pc:spChg chg="mod">
          <ac:chgData name="Nguyen Thi Mai Ha" userId="8c3a737f-ccdb-4d88-a00c-28a21bbc087f" providerId="ADAL" clId="{F23A4D3C-92B9-49C4-9FFC-FA0856FC0968}" dt="2021-07-18T12:45:21.825" v="4904" actId="207"/>
          <ac:spMkLst>
            <pc:docMk/>
            <pc:sldMk cId="3372618489" sldId="490"/>
            <ac:spMk id="8" creationId="{00000000-0000-0000-0000-000000000000}"/>
          </ac:spMkLst>
        </pc:spChg>
        <pc:spChg chg="mod">
          <ac:chgData name="Nguyen Thi Mai Ha" userId="8c3a737f-ccdb-4d88-a00c-28a21bbc087f" providerId="ADAL" clId="{F23A4D3C-92B9-49C4-9FFC-FA0856FC0968}" dt="2021-07-18T12:45:51.083" v="4907" actId="207"/>
          <ac:spMkLst>
            <pc:docMk/>
            <pc:sldMk cId="3372618489" sldId="490"/>
            <ac:spMk id="9" creationId="{00000000-0000-0000-0000-000000000000}"/>
          </ac:spMkLst>
        </pc:spChg>
        <pc:spChg chg="add mod">
          <ac:chgData name="Nguyen Thi Mai Ha" userId="8c3a737f-ccdb-4d88-a00c-28a21bbc087f" providerId="ADAL" clId="{F23A4D3C-92B9-49C4-9FFC-FA0856FC0968}" dt="2021-07-18T12:40:13.620" v="4710" actId="6549"/>
          <ac:spMkLst>
            <pc:docMk/>
            <pc:sldMk cId="3372618489" sldId="490"/>
            <ac:spMk id="10" creationId="{BD6E601D-2519-4F25-A223-3B4DCA59974A}"/>
          </ac:spMkLst>
        </pc:spChg>
      </pc:sldChg>
      <pc:sldChg chg="add del">
        <pc:chgData name="Nguyen Thi Mai Ha" userId="8c3a737f-ccdb-4d88-a00c-28a21bbc087f" providerId="ADAL" clId="{F23A4D3C-92B9-49C4-9FFC-FA0856FC0968}" dt="2021-07-17T15:16:01.339" v="838" actId="47"/>
        <pc:sldMkLst>
          <pc:docMk/>
          <pc:sldMk cId="1622371888" sldId="491"/>
        </pc:sldMkLst>
      </pc:sldChg>
      <pc:sldChg chg="addSp delSp modSp add del mod modAnim">
        <pc:chgData name="Nguyen Thi Mai Ha" userId="8c3a737f-ccdb-4d88-a00c-28a21bbc087f" providerId="ADAL" clId="{F23A4D3C-92B9-49C4-9FFC-FA0856FC0968}" dt="2021-07-18T05:59:07.511" v="1867" actId="47"/>
        <pc:sldMkLst>
          <pc:docMk/>
          <pc:sldMk cId="882857335" sldId="499"/>
        </pc:sldMkLst>
        <pc:spChg chg="mod">
          <ac:chgData name="Nguyen Thi Mai Ha" userId="8c3a737f-ccdb-4d88-a00c-28a21bbc087f" providerId="ADAL" clId="{F23A4D3C-92B9-49C4-9FFC-FA0856FC0968}" dt="2021-07-17T15:13:18.070" v="835" actId="207"/>
          <ac:spMkLst>
            <pc:docMk/>
            <pc:sldMk cId="882857335" sldId="499"/>
            <ac:spMk id="2" creationId="{00000000-0000-0000-0000-000000000000}"/>
          </ac:spMkLst>
        </pc:spChg>
        <pc:spChg chg="mod">
          <ac:chgData name="Nguyen Thi Mai Ha" userId="8c3a737f-ccdb-4d88-a00c-28a21bbc087f" providerId="ADAL" clId="{F23A4D3C-92B9-49C4-9FFC-FA0856FC0968}" dt="2021-07-17T14:54:08.855" v="655" actId="5793"/>
          <ac:spMkLst>
            <pc:docMk/>
            <pc:sldMk cId="882857335" sldId="499"/>
            <ac:spMk id="3" creationId="{00000000-0000-0000-0000-000000000000}"/>
          </ac:spMkLst>
        </pc:spChg>
        <pc:spChg chg="mod">
          <ac:chgData name="Nguyen Thi Mai Ha" userId="8c3a737f-ccdb-4d88-a00c-28a21bbc087f" providerId="ADAL" clId="{F23A4D3C-92B9-49C4-9FFC-FA0856FC0968}" dt="2021-07-17T14:54:07.604" v="653" actId="20577"/>
          <ac:spMkLst>
            <pc:docMk/>
            <pc:sldMk cId="882857335" sldId="499"/>
            <ac:spMk id="4" creationId="{00000000-0000-0000-0000-000000000000}"/>
          </ac:spMkLst>
        </pc:spChg>
        <pc:spChg chg="mod">
          <ac:chgData name="Nguyen Thi Mai Ha" userId="8c3a737f-ccdb-4d88-a00c-28a21bbc087f" providerId="ADAL" clId="{F23A4D3C-92B9-49C4-9FFC-FA0856FC0968}" dt="2021-07-17T14:54:44.738" v="660" actId="2711"/>
          <ac:spMkLst>
            <pc:docMk/>
            <pc:sldMk cId="882857335" sldId="499"/>
            <ac:spMk id="5" creationId="{00000000-0000-0000-0000-000000000000}"/>
          </ac:spMkLst>
        </pc:spChg>
        <pc:spChg chg="mod">
          <ac:chgData name="Nguyen Thi Mai Ha" userId="8c3a737f-ccdb-4d88-a00c-28a21bbc087f" providerId="ADAL" clId="{F23A4D3C-92B9-49C4-9FFC-FA0856FC0968}" dt="2021-07-17T14:55:36.156" v="670" actId="5793"/>
          <ac:spMkLst>
            <pc:docMk/>
            <pc:sldMk cId="882857335" sldId="499"/>
            <ac:spMk id="6" creationId="{00000000-0000-0000-0000-000000000000}"/>
          </ac:spMkLst>
        </pc:spChg>
        <pc:picChg chg="add del">
          <ac:chgData name="Nguyen Thi Mai Ha" userId="8c3a737f-ccdb-4d88-a00c-28a21bbc087f" providerId="ADAL" clId="{F23A4D3C-92B9-49C4-9FFC-FA0856FC0968}" dt="2021-07-17T15:13:00.027" v="825" actId="478"/>
          <ac:picMkLst>
            <pc:docMk/>
            <pc:sldMk cId="882857335" sldId="499"/>
            <ac:picMk id="7" creationId="{00000000-0000-0000-0000-000000000000}"/>
          </ac:picMkLst>
        </pc:picChg>
      </pc:sldChg>
      <pc:sldChg chg="new del">
        <pc:chgData name="Nguyen Thi Mai Ha" userId="8c3a737f-ccdb-4d88-a00c-28a21bbc087f" providerId="ADAL" clId="{F23A4D3C-92B9-49C4-9FFC-FA0856FC0968}" dt="2021-07-17T15:15:59.036" v="836" actId="47"/>
        <pc:sldMkLst>
          <pc:docMk/>
          <pc:sldMk cId="773369830" sldId="500"/>
        </pc:sldMkLst>
      </pc:sldChg>
      <pc:sldChg chg="new del">
        <pc:chgData name="Nguyen Thi Mai Ha" userId="8c3a737f-ccdb-4d88-a00c-28a21bbc087f" providerId="ADAL" clId="{F23A4D3C-92B9-49C4-9FFC-FA0856FC0968}" dt="2021-07-17T15:16:00.211" v="837" actId="47"/>
        <pc:sldMkLst>
          <pc:docMk/>
          <pc:sldMk cId="3300201801" sldId="501"/>
        </pc:sldMkLst>
      </pc:sldChg>
      <pc:sldChg chg="addSp delSp modSp new mod ord modAnim">
        <pc:chgData name="Nguyen Thi Mai Ha" userId="8c3a737f-ccdb-4d88-a00c-28a21bbc087f" providerId="ADAL" clId="{F23A4D3C-92B9-49C4-9FFC-FA0856FC0968}" dt="2021-07-18T12:15:34.496" v="4204" actId="207"/>
        <pc:sldMkLst>
          <pc:docMk/>
          <pc:sldMk cId="3698833267" sldId="502"/>
        </pc:sldMkLst>
        <pc:spChg chg="mod">
          <ac:chgData name="Nguyen Thi Mai Ha" userId="8c3a737f-ccdb-4d88-a00c-28a21bbc087f" providerId="ADAL" clId="{F23A4D3C-92B9-49C4-9FFC-FA0856FC0968}" dt="2021-07-18T12:15:34.496" v="4204" actId="207"/>
          <ac:spMkLst>
            <pc:docMk/>
            <pc:sldMk cId="3698833267" sldId="502"/>
            <ac:spMk id="2" creationId="{26AEBC0C-3545-4D9E-AB11-66EAE2A51EFD}"/>
          </ac:spMkLst>
        </pc:spChg>
        <pc:spChg chg="add del mod">
          <ac:chgData name="Nguyen Thi Mai Ha" userId="8c3a737f-ccdb-4d88-a00c-28a21bbc087f" providerId="ADAL" clId="{F23A4D3C-92B9-49C4-9FFC-FA0856FC0968}" dt="2021-07-17T14:58:50.720" v="685" actId="478"/>
          <ac:spMkLst>
            <pc:docMk/>
            <pc:sldMk cId="3698833267" sldId="502"/>
            <ac:spMk id="3" creationId="{69535BF5-FD33-4B32-9858-1538DDEEB16D}"/>
          </ac:spMkLst>
        </pc:spChg>
        <pc:spChg chg="add del mod">
          <ac:chgData name="Nguyen Thi Mai Ha" userId="8c3a737f-ccdb-4d88-a00c-28a21bbc087f" providerId="ADAL" clId="{F23A4D3C-92B9-49C4-9FFC-FA0856FC0968}" dt="2021-07-17T14:58:48.261" v="684"/>
          <ac:spMkLst>
            <pc:docMk/>
            <pc:sldMk cId="3698833267" sldId="502"/>
            <ac:spMk id="4" creationId="{9D2A4745-33F4-4CCB-8F5D-D652D9545FF1}"/>
          </ac:spMkLst>
        </pc:spChg>
        <pc:spChg chg="add mod">
          <ac:chgData name="Nguyen Thi Mai Ha" userId="8c3a737f-ccdb-4d88-a00c-28a21bbc087f" providerId="ADAL" clId="{F23A4D3C-92B9-49C4-9FFC-FA0856FC0968}" dt="2021-07-17T14:58:57.354" v="687" actId="1076"/>
          <ac:spMkLst>
            <pc:docMk/>
            <pc:sldMk cId="3698833267" sldId="502"/>
            <ac:spMk id="6" creationId="{CEEF19C8-C1D8-4F8D-A4CA-11C3C1553A6A}"/>
          </ac:spMkLst>
        </pc:spChg>
        <pc:spChg chg="add mod">
          <ac:chgData name="Nguyen Thi Mai Ha" userId="8c3a737f-ccdb-4d88-a00c-28a21bbc087f" providerId="ADAL" clId="{F23A4D3C-92B9-49C4-9FFC-FA0856FC0968}" dt="2021-07-17T14:59:12.133" v="689" actId="1076"/>
          <ac:spMkLst>
            <pc:docMk/>
            <pc:sldMk cId="3698833267" sldId="502"/>
            <ac:spMk id="8" creationId="{8D565B8F-890E-4085-B2E3-24EF80EF0B19}"/>
          </ac:spMkLst>
        </pc:spChg>
        <pc:spChg chg="add mod">
          <ac:chgData name="Nguyen Thi Mai Ha" userId="8c3a737f-ccdb-4d88-a00c-28a21bbc087f" providerId="ADAL" clId="{F23A4D3C-92B9-49C4-9FFC-FA0856FC0968}" dt="2021-07-17T15:11:18.376" v="814" actId="1035"/>
          <ac:spMkLst>
            <pc:docMk/>
            <pc:sldMk cId="3698833267" sldId="502"/>
            <ac:spMk id="18" creationId="{95F6C234-FDC0-4F5C-91E3-72695C803976}"/>
          </ac:spMkLst>
        </pc:spChg>
        <pc:spChg chg="add mod">
          <ac:chgData name="Nguyen Thi Mai Ha" userId="8c3a737f-ccdb-4d88-a00c-28a21bbc087f" providerId="ADAL" clId="{F23A4D3C-92B9-49C4-9FFC-FA0856FC0968}" dt="2021-07-17T15:07:29.001" v="786" actId="20577"/>
          <ac:spMkLst>
            <pc:docMk/>
            <pc:sldMk cId="3698833267" sldId="502"/>
            <ac:spMk id="19" creationId="{75DC9B5A-CC34-4DB7-ABFF-D5DEA1E4CE55}"/>
          </ac:spMkLst>
        </pc:spChg>
        <pc:spChg chg="add mod">
          <ac:chgData name="Nguyen Thi Mai Ha" userId="8c3a737f-ccdb-4d88-a00c-28a21bbc087f" providerId="ADAL" clId="{F23A4D3C-92B9-49C4-9FFC-FA0856FC0968}" dt="2021-07-17T15:07:48.384" v="792" actId="20577"/>
          <ac:spMkLst>
            <pc:docMk/>
            <pc:sldMk cId="3698833267" sldId="502"/>
            <ac:spMk id="20" creationId="{74C80684-5961-4E49-BE1E-EAF85D6D1A08}"/>
          </ac:spMkLst>
        </pc:spChg>
        <pc:spChg chg="add mod">
          <ac:chgData name="Nguyen Thi Mai Ha" userId="8c3a737f-ccdb-4d88-a00c-28a21bbc087f" providerId="ADAL" clId="{F23A4D3C-92B9-49C4-9FFC-FA0856FC0968}" dt="2021-07-17T15:08:06.912" v="797" actId="20577"/>
          <ac:spMkLst>
            <pc:docMk/>
            <pc:sldMk cId="3698833267" sldId="502"/>
            <ac:spMk id="21" creationId="{87C0D283-DDB5-4BF6-828A-730C7A2E7EEA}"/>
          </ac:spMkLst>
        </pc:spChg>
        <pc:spChg chg="add mod ord">
          <ac:chgData name="Nguyen Thi Mai Ha" userId="8c3a737f-ccdb-4d88-a00c-28a21bbc087f" providerId="ADAL" clId="{F23A4D3C-92B9-49C4-9FFC-FA0856FC0968}" dt="2021-07-17T15:11:59.170" v="819" actId="1582"/>
          <ac:spMkLst>
            <pc:docMk/>
            <pc:sldMk cId="3698833267" sldId="502"/>
            <ac:spMk id="22" creationId="{73F8269E-DF54-4EB0-93FB-792860B0BE89}"/>
          </ac:spMkLst>
        </pc:spChg>
        <pc:graphicFrameChg chg="add del mod">
          <ac:chgData name="Nguyen Thi Mai Ha" userId="8c3a737f-ccdb-4d88-a00c-28a21bbc087f" providerId="ADAL" clId="{F23A4D3C-92B9-49C4-9FFC-FA0856FC0968}" dt="2021-07-17T14:58:48.261" v="684"/>
          <ac:graphicFrameMkLst>
            <pc:docMk/>
            <pc:sldMk cId="3698833267" sldId="502"/>
            <ac:graphicFrameMk id="5" creationId="{26F936AE-79D2-404C-91DD-1ADB4E82C693}"/>
          </ac:graphicFrameMkLst>
        </pc:graphicFrameChg>
        <pc:graphicFrameChg chg="add del mod">
          <ac:chgData name="Nguyen Thi Mai Ha" userId="8c3a737f-ccdb-4d88-a00c-28a21bbc087f" providerId="ADAL" clId="{F23A4D3C-92B9-49C4-9FFC-FA0856FC0968}" dt="2021-07-17T15:04:08.228" v="730" actId="478"/>
          <ac:graphicFrameMkLst>
            <pc:docMk/>
            <pc:sldMk cId="3698833267" sldId="502"/>
            <ac:graphicFrameMk id="7" creationId="{80CE8179-ED55-4374-8816-AF41F88970AB}"/>
          </ac:graphicFrameMkLst>
        </pc:graphicFrameChg>
        <pc:graphicFrameChg chg="add del mod">
          <ac:chgData name="Nguyen Thi Mai Ha" userId="8c3a737f-ccdb-4d88-a00c-28a21bbc087f" providerId="ADAL" clId="{F23A4D3C-92B9-49C4-9FFC-FA0856FC0968}" dt="2021-07-17T15:04:59.698" v="743" actId="478"/>
          <ac:graphicFrameMkLst>
            <pc:docMk/>
            <pc:sldMk cId="3698833267" sldId="502"/>
            <ac:graphicFrameMk id="9" creationId="{01B6170E-43B0-4798-AB45-24BC2A220F4A}"/>
          </ac:graphicFrameMkLst>
        </pc:graphicFrameChg>
        <pc:picChg chg="add mod">
          <ac:chgData name="Nguyen Thi Mai Ha" userId="8c3a737f-ccdb-4d88-a00c-28a21bbc087f" providerId="ADAL" clId="{F23A4D3C-92B9-49C4-9FFC-FA0856FC0968}" dt="2021-07-17T15:08:10.525" v="798" actId="1076"/>
          <ac:picMkLst>
            <pc:docMk/>
            <pc:sldMk cId="3698833267" sldId="502"/>
            <ac:picMk id="11" creationId="{83C15E7F-2EA6-4402-92F7-C25444D006D7}"/>
          </ac:picMkLst>
        </pc:picChg>
        <pc:picChg chg="add mod">
          <ac:chgData name="Nguyen Thi Mai Ha" userId="8c3a737f-ccdb-4d88-a00c-28a21bbc087f" providerId="ADAL" clId="{F23A4D3C-92B9-49C4-9FFC-FA0856FC0968}" dt="2021-07-17T15:05:18.643" v="746" actId="1076"/>
          <ac:picMkLst>
            <pc:docMk/>
            <pc:sldMk cId="3698833267" sldId="502"/>
            <ac:picMk id="13" creationId="{471A1613-0970-4991-A145-125360BE143E}"/>
          </ac:picMkLst>
        </pc:picChg>
        <pc:picChg chg="add mod">
          <ac:chgData name="Nguyen Thi Mai Ha" userId="8c3a737f-ccdb-4d88-a00c-28a21bbc087f" providerId="ADAL" clId="{F23A4D3C-92B9-49C4-9FFC-FA0856FC0968}" dt="2021-07-18T05:59:31.721" v="1869" actId="1076"/>
          <ac:picMkLst>
            <pc:docMk/>
            <pc:sldMk cId="3698833267" sldId="502"/>
            <ac:picMk id="14" creationId="{9A2E565D-D9D2-4615-9691-FF6D105BEE4D}"/>
          </ac:picMkLst>
        </pc:picChg>
        <pc:picChg chg="add mod">
          <ac:chgData name="Nguyen Thi Mai Ha" userId="8c3a737f-ccdb-4d88-a00c-28a21bbc087f" providerId="ADAL" clId="{F23A4D3C-92B9-49C4-9FFC-FA0856FC0968}" dt="2021-07-17T15:07:53.632" v="793" actId="1076"/>
          <ac:picMkLst>
            <pc:docMk/>
            <pc:sldMk cId="3698833267" sldId="502"/>
            <ac:picMk id="15" creationId="{51F2E036-D923-4C8E-84E2-44902F82124D}"/>
          </ac:picMkLst>
        </pc:picChg>
        <pc:picChg chg="add mod">
          <ac:chgData name="Nguyen Thi Mai Ha" userId="8c3a737f-ccdb-4d88-a00c-28a21bbc087f" providerId="ADAL" clId="{F23A4D3C-92B9-49C4-9FFC-FA0856FC0968}" dt="2021-07-17T15:05:38.559" v="749" actId="1076"/>
          <ac:picMkLst>
            <pc:docMk/>
            <pc:sldMk cId="3698833267" sldId="502"/>
            <ac:picMk id="17" creationId="{11C619A6-093F-4E27-82F7-816C1A79E471}"/>
          </ac:picMkLst>
        </pc:picChg>
      </pc:sldChg>
      <pc:sldChg chg="addSp modSp new del modAnim">
        <pc:chgData name="Nguyen Thi Mai Ha" userId="8c3a737f-ccdb-4d88-a00c-28a21bbc087f" providerId="ADAL" clId="{F23A4D3C-92B9-49C4-9FFC-FA0856FC0968}" dt="2021-07-17T15:01:19.618" v="715" actId="47"/>
        <pc:sldMkLst>
          <pc:docMk/>
          <pc:sldMk cId="1033017617" sldId="503"/>
        </pc:sldMkLst>
        <pc:spChg chg="add mod">
          <ac:chgData name="Nguyen Thi Mai Ha" userId="8c3a737f-ccdb-4d88-a00c-28a21bbc087f" providerId="ADAL" clId="{F23A4D3C-92B9-49C4-9FFC-FA0856FC0968}" dt="2021-07-17T15:01:11.905" v="714" actId="1037"/>
          <ac:spMkLst>
            <pc:docMk/>
            <pc:sldMk cId="1033017617" sldId="503"/>
            <ac:spMk id="4" creationId="{8AB0F6F8-54F7-44BD-AB26-CD8DCD1A3199}"/>
          </ac:spMkLst>
        </pc:spChg>
        <pc:spChg chg="add mod">
          <ac:chgData name="Nguyen Thi Mai Ha" userId="8c3a737f-ccdb-4d88-a00c-28a21bbc087f" providerId="ADAL" clId="{F23A4D3C-92B9-49C4-9FFC-FA0856FC0968}" dt="2021-07-17T15:01:11.905" v="714" actId="1037"/>
          <ac:spMkLst>
            <pc:docMk/>
            <pc:sldMk cId="1033017617" sldId="503"/>
            <ac:spMk id="5" creationId="{AF909698-8AD9-4CF3-8E66-C00C5F8F0B6D}"/>
          </ac:spMkLst>
        </pc:spChg>
        <pc:spChg chg="add mod">
          <ac:chgData name="Nguyen Thi Mai Ha" userId="8c3a737f-ccdb-4d88-a00c-28a21bbc087f" providerId="ADAL" clId="{F23A4D3C-92B9-49C4-9FFC-FA0856FC0968}" dt="2021-07-17T15:01:11.905" v="714" actId="1037"/>
          <ac:spMkLst>
            <pc:docMk/>
            <pc:sldMk cId="1033017617" sldId="503"/>
            <ac:spMk id="6" creationId="{400A8F5C-1E43-40F3-A3FE-2812ABDC3452}"/>
          </ac:spMkLst>
        </pc:spChg>
        <pc:spChg chg="add mod">
          <ac:chgData name="Nguyen Thi Mai Ha" userId="8c3a737f-ccdb-4d88-a00c-28a21bbc087f" providerId="ADAL" clId="{F23A4D3C-92B9-49C4-9FFC-FA0856FC0968}" dt="2021-07-17T15:01:11.905" v="714" actId="1037"/>
          <ac:spMkLst>
            <pc:docMk/>
            <pc:sldMk cId="1033017617" sldId="503"/>
            <ac:spMk id="7" creationId="{294AE27A-31D8-4D2A-8BE0-10F0269FEEB2}"/>
          </ac:spMkLst>
        </pc:spChg>
        <pc:spChg chg="add mod">
          <ac:chgData name="Nguyen Thi Mai Ha" userId="8c3a737f-ccdb-4d88-a00c-28a21bbc087f" providerId="ADAL" clId="{F23A4D3C-92B9-49C4-9FFC-FA0856FC0968}" dt="2021-07-17T15:01:11.905" v="714" actId="1037"/>
          <ac:spMkLst>
            <pc:docMk/>
            <pc:sldMk cId="1033017617" sldId="503"/>
            <ac:spMk id="8" creationId="{E0BEF13D-DFCE-4B00-937A-B82995C2C344}"/>
          </ac:spMkLst>
        </pc:spChg>
        <pc:picChg chg="add mod">
          <ac:chgData name="Nguyen Thi Mai Ha" userId="8c3a737f-ccdb-4d88-a00c-28a21bbc087f" providerId="ADAL" clId="{F23A4D3C-92B9-49C4-9FFC-FA0856FC0968}" dt="2021-07-17T15:01:11.905" v="714" actId="1037"/>
          <ac:picMkLst>
            <pc:docMk/>
            <pc:sldMk cId="1033017617" sldId="503"/>
            <ac:picMk id="9" creationId="{A49DAF22-5407-462D-A668-68D8E55110ED}"/>
          </ac:picMkLst>
        </pc:picChg>
      </pc:sldChg>
      <pc:sldChg chg="addSp delSp modSp new mod modAnim">
        <pc:chgData name="Nguyen Thi Mai Ha" userId="8c3a737f-ccdb-4d88-a00c-28a21bbc087f" providerId="ADAL" clId="{F23A4D3C-92B9-49C4-9FFC-FA0856FC0968}" dt="2021-07-18T12:15:22.759" v="4203" actId="207"/>
        <pc:sldMkLst>
          <pc:docMk/>
          <pc:sldMk cId="1281040732" sldId="503"/>
        </pc:sldMkLst>
        <pc:spChg chg="add del mod">
          <ac:chgData name="Nguyen Thi Mai Ha" userId="8c3a737f-ccdb-4d88-a00c-28a21bbc087f" providerId="ADAL" clId="{F23A4D3C-92B9-49C4-9FFC-FA0856FC0968}" dt="2021-07-18T12:15:18.300" v="4202" actId="207"/>
          <ac:spMkLst>
            <pc:docMk/>
            <pc:sldMk cId="1281040732" sldId="503"/>
            <ac:spMk id="2" creationId="{920FE82E-8456-4DD1-B7C2-773947FF54AE}"/>
          </ac:spMkLst>
        </pc:spChg>
        <pc:spChg chg="del">
          <ac:chgData name="Nguyen Thi Mai Ha" userId="8c3a737f-ccdb-4d88-a00c-28a21bbc087f" providerId="ADAL" clId="{F23A4D3C-92B9-49C4-9FFC-FA0856FC0968}" dt="2021-07-17T15:59:31.798" v="1195"/>
          <ac:spMkLst>
            <pc:docMk/>
            <pc:sldMk cId="1281040732" sldId="503"/>
            <ac:spMk id="3" creationId="{836A1E70-527E-475F-B29B-9F61FE731F6B}"/>
          </ac:spMkLst>
        </pc:spChg>
        <pc:spChg chg="add del mod">
          <ac:chgData name="Nguyen Thi Mai Ha" userId="8c3a737f-ccdb-4d88-a00c-28a21bbc087f" providerId="ADAL" clId="{F23A4D3C-92B9-49C4-9FFC-FA0856FC0968}" dt="2021-07-18T04:27:55.693" v="1244" actId="478"/>
          <ac:spMkLst>
            <pc:docMk/>
            <pc:sldMk cId="1281040732" sldId="503"/>
            <ac:spMk id="5" creationId="{5B2509F6-CA5F-421E-A92C-EC6F6C41BCDD}"/>
          </ac:spMkLst>
        </pc:spChg>
        <pc:spChg chg="add mod">
          <ac:chgData name="Nguyen Thi Mai Ha" userId="8c3a737f-ccdb-4d88-a00c-28a21bbc087f" providerId="ADAL" clId="{F23A4D3C-92B9-49C4-9FFC-FA0856FC0968}" dt="2021-07-18T04:28:24.815" v="1248" actId="1076"/>
          <ac:spMkLst>
            <pc:docMk/>
            <pc:sldMk cId="1281040732" sldId="503"/>
            <ac:spMk id="6" creationId="{2905BC8B-0672-4854-A87B-7B7926C4E4F4}"/>
          </ac:spMkLst>
        </pc:spChg>
        <pc:spChg chg="add del mod">
          <ac:chgData name="Nguyen Thi Mai Ha" userId="8c3a737f-ccdb-4d88-a00c-28a21bbc087f" providerId="ADAL" clId="{F23A4D3C-92B9-49C4-9FFC-FA0856FC0968}" dt="2021-07-18T12:15:22.759" v="4203" actId="207"/>
          <ac:spMkLst>
            <pc:docMk/>
            <pc:sldMk cId="1281040732" sldId="503"/>
            <ac:spMk id="7" creationId="{D03A5BB8-E65A-4135-BCF9-FD8320EAAAAE}"/>
          </ac:spMkLst>
        </pc:spChg>
        <pc:spChg chg="add mod">
          <ac:chgData name="Nguyen Thi Mai Ha" userId="8c3a737f-ccdb-4d88-a00c-28a21bbc087f" providerId="ADAL" clId="{F23A4D3C-92B9-49C4-9FFC-FA0856FC0968}" dt="2021-07-18T04:38:56.223" v="1405" actId="207"/>
          <ac:spMkLst>
            <pc:docMk/>
            <pc:sldMk cId="1281040732" sldId="503"/>
            <ac:spMk id="10" creationId="{2FC15727-C837-4DFB-94F2-F070F69ADEFF}"/>
          </ac:spMkLst>
        </pc:spChg>
        <pc:spChg chg="add mod ord">
          <ac:chgData name="Nguyen Thi Mai Ha" userId="8c3a737f-ccdb-4d88-a00c-28a21bbc087f" providerId="ADAL" clId="{F23A4D3C-92B9-49C4-9FFC-FA0856FC0968}" dt="2021-07-18T04:39:58.848" v="1415" actId="1036"/>
          <ac:spMkLst>
            <pc:docMk/>
            <pc:sldMk cId="1281040732" sldId="503"/>
            <ac:spMk id="11" creationId="{D5A029C7-30A7-4D00-819F-D79856A422E8}"/>
          </ac:spMkLst>
        </pc:spChg>
        <pc:picChg chg="add mod">
          <ac:chgData name="Nguyen Thi Mai Ha" userId="8c3a737f-ccdb-4d88-a00c-28a21bbc087f" providerId="ADAL" clId="{F23A4D3C-92B9-49C4-9FFC-FA0856FC0968}" dt="2021-07-18T04:26:03.035" v="1216" actId="1076"/>
          <ac:picMkLst>
            <pc:docMk/>
            <pc:sldMk cId="1281040732" sldId="503"/>
            <ac:picMk id="4" creationId="{125CF75E-F3C6-43AD-AE90-7F358AC5A828}"/>
          </ac:picMkLst>
        </pc:picChg>
        <pc:picChg chg="add mod modCrop">
          <ac:chgData name="Nguyen Thi Mai Ha" userId="8c3a737f-ccdb-4d88-a00c-28a21bbc087f" providerId="ADAL" clId="{F23A4D3C-92B9-49C4-9FFC-FA0856FC0968}" dt="2021-07-18T04:37:47.045" v="1360" actId="1076"/>
          <ac:picMkLst>
            <pc:docMk/>
            <pc:sldMk cId="1281040732" sldId="503"/>
            <ac:picMk id="9" creationId="{8A50670A-0F61-4C8C-9986-38A3918EBBE0}"/>
          </ac:picMkLst>
        </pc:picChg>
      </pc:sldChg>
      <pc:sldChg chg="delSp add del mod">
        <pc:chgData name="Nguyen Thi Mai Ha" userId="8c3a737f-ccdb-4d88-a00c-28a21bbc087f" providerId="ADAL" clId="{F23A4D3C-92B9-49C4-9FFC-FA0856FC0968}" dt="2021-07-17T15:02:05.171" v="719" actId="47"/>
        <pc:sldMkLst>
          <pc:docMk/>
          <pc:sldMk cId="3674634008" sldId="503"/>
        </pc:sldMkLst>
        <pc:spChg chg="del">
          <ac:chgData name="Nguyen Thi Mai Ha" userId="8c3a737f-ccdb-4d88-a00c-28a21bbc087f" providerId="ADAL" clId="{F23A4D3C-92B9-49C4-9FFC-FA0856FC0968}" dt="2021-07-17T15:01:46.078" v="718" actId="478"/>
          <ac:spMkLst>
            <pc:docMk/>
            <pc:sldMk cId="3674634008" sldId="503"/>
            <ac:spMk id="3" creationId="{00000000-0000-0000-0000-000000000000}"/>
          </ac:spMkLst>
        </pc:spChg>
        <pc:spChg chg="del">
          <ac:chgData name="Nguyen Thi Mai Ha" userId="8c3a737f-ccdb-4d88-a00c-28a21bbc087f" providerId="ADAL" clId="{F23A4D3C-92B9-49C4-9FFC-FA0856FC0968}" dt="2021-07-17T15:01:41.886" v="717" actId="478"/>
          <ac:spMkLst>
            <pc:docMk/>
            <pc:sldMk cId="3674634008" sldId="503"/>
            <ac:spMk id="4" creationId="{00000000-0000-0000-0000-000000000000}"/>
          </ac:spMkLst>
        </pc:spChg>
      </pc:sldChg>
      <pc:sldChg chg="addSp delSp modSp add mod delAnim modAnim">
        <pc:chgData name="Nguyen Thi Mai Ha" userId="8c3a737f-ccdb-4d88-a00c-28a21bbc087f" providerId="ADAL" clId="{F23A4D3C-92B9-49C4-9FFC-FA0856FC0968}" dt="2021-07-18T12:41:04.891" v="4743"/>
        <pc:sldMkLst>
          <pc:docMk/>
          <pc:sldMk cId="1823876092" sldId="504"/>
        </pc:sldMkLst>
        <pc:spChg chg="add del mod ord">
          <ac:chgData name="Nguyen Thi Mai Ha" userId="8c3a737f-ccdb-4d88-a00c-28a21bbc087f" providerId="ADAL" clId="{F23A4D3C-92B9-49C4-9FFC-FA0856FC0968}" dt="2021-07-17T15:52:27.203" v="1167" actId="478"/>
          <ac:spMkLst>
            <pc:docMk/>
            <pc:sldMk cId="1823876092" sldId="504"/>
            <ac:spMk id="2" creationId="{44B400BD-AD16-4090-8FF8-2055FAE90026}"/>
          </ac:spMkLst>
        </pc:spChg>
        <pc:spChg chg="mod">
          <ac:chgData name="Nguyen Thi Mai Ha" userId="8c3a737f-ccdb-4d88-a00c-28a21bbc087f" providerId="ADAL" clId="{F23A4D3C-92B9-49C4-9FFC-FA0856FC0968}" dt="2021-07-18T12:41:04.891" v="4743"/>
          <ac:spMkLst>
            <pc:docMk/>
            <pc:sldMk cId="1823876092" sldId="504"/>
            <ac:spMk id="4" creationId="{BCF2E1BA-A3A5-42AD-B1BC-811D48A55D9F}"/>
          </ac:spMkLst>
        </pc:spChg>
        <pc:spChg chg="add mod">
          <ac:chgData name="Nguyen Thi Mai Ha" userId="8c3a737f-ccdb-4d88-a00c-28a21bbc087f" providerId="ADAL" clId="{F23A4D3C-92B9-49C4-9FFC-FA0856FC0968}" dt="2021-07-17T15:54:41.617" v="1189" actId="1076"/>
          <ac:spMkLst>
            <pc:docMk/>
            <pc:sldMk cId="1823876092" sldId="504"/>
            <ac:spMk id="6" creationId="{CD295218-5B4D-4B9B-BED1-70E0705EDFAE}"/>
          </ac:spMkLst>
        </pc:spChg>
        <pc:spChg chg="add del">
          <ac:chgData name="Nguyen Thi Mai Ha" userId="8c3a737f-ccdb-4d88-a00c-28a21bbc087f" providerId="ADAL" clId="{F23A4D3C-92B9-49C4-9FFC-FA0856FC0968}" dt="2021-07-17T15:53:37.478" v="1173" actId="478"/>
          <ac:spMkLst>
            <pc:docMk/>
            <pc:sldMk cId="1823876092" sldId="504"/>
            <ac:spMk id="7" creationId="{9EA41CFC-BF27-4959-B5A5-E4CB7E89078B}"/>
          </ac:spMkLst>
        </pc:spChg>
        <pc:spChg chg="mod">
          <ac:chgData name="Nguyen Thi Mai Ha" userId="8c3a737f-ccdb-4d88-a00c-28a21bbc087f" providerId="ADAL" clId="{F23A4D3C-92B9-49C4-9FFC-FA0856FC0968}" dt="2021-07-17T15:44:39.346" v="1104" actId="123"/>
          <ac:spMkLst>
            <pc:docMk/>
            <pc:sldMk cId="1823876092" sldId="504"/>
            <ac:spMk id="8" creationId="{AB822924-ED1A-46A3-8952-14DDE984FC99}"/>
          </ac:spMkLst>
        </pc:spChg>
        <pc:spChg chg="mod">
          <ac:chgData name="Nguyen Thi Mai Ha" userId="8c3a737f-ccdb-4d88-a00c-28a21bbc087f" providerId="ADAL" clId="{F23A4D3C-92B9-49C4-9FFC-FA0856FC0968}" dt="2021-07-17T15:50:51.773" v="1153" actId="113"/>
          <ac:spMkLst>
            <pc:docMk/>
            <pc:sldMk cId="1823876092" sldId="504"/>
            <ac:spMk id="12" creationId="{92365786-5BCC-4D5C-92E4-725108320209}"/>
          </ac:spMkLst>
        </pc:spChg>
        <pc:spChg chg="mod">
          <ac:chgData name="Nguyen Thi Mai Ha" userId="8c3a737f-ccdb-4d88-a00c-28a21bbc087f" providerId="ADAL" clId="{F23A4D3C-92B9-49C4-9FFC-FA0856FC0968}" dt="2021-07-17T15:51:01.120" v="1154" actId="14100"/>
          <ac:spMkLst>
            <pc:docMk/>
            <pc:sldMk cId="1823876092" sldId="504"/>
            <ac:spMk id="13" creationId="{E0D4A30A-BA50-4B54-BF6C-9E4FDDAA9DC4}"/>
          </ac:spMkLst>
        </pc:spChg>
        <pc:grpChg chg="del">
          <ac:chgData name="Nguyen Thi Mai Ha" userId="8c3a737f-ccdb-4d88-a00c-28a21bbc087f" providerId="ADAL" clId="{F23A4D3C-92B9-49C4-9FFC-FA0856FC0968}" dt="2021-07-17T15:44:29.174" v="1101" actId="478"/>
          <ac:grpSpMkLst>
            <pc:docMk/>
            <pc:sldMk cId="1823876092" sldId="504"/>
            <ac:grpSpMk id="20" creationId="{AE43AC2C-AC86-4EC5-9874-ACE07FADDCF9}"/>
          </ac:grpSpMkLst>
        </pc:grpChg>
        <pc:picChg chg="del">
          <ac:chgData name="Nguyen Thi Mai Ha" userId="8c3a737f-ccdb-4d88-a00c-28a21bbc087f" providerId="ADAL" clId="{F23A4D3C-92B9-49C4-9FFC-FA0856FC0968}" dt="2021-07-17T15:44:28.289" v="1100" actId="478"/>
          <ac:picMkLst>
            <pc:docMk/>
            <pc:sldMk cId="1823876092" sldId="504"/>
            <ac:picMk id="5" creationId="{63971E69-EEED-49C5-B0AD-AE8CFCD96D73}"/>
          </ac:picMkLst>
        </pc:picChg>
        <pc:picChg chg="del">
          <ac:chgData name="Nguyen Thi Mai Ha" userId="8c3a737f-ccdb-4d88-a00c-28a21bbc087f" providerId="ADAL" clId="{F23A4D3C-92B9-49C4-9FFC-FA0856FC0968}" dt="2021-07-17T15:44:29.900" v="1102" actId="478"/>
          <ac:picMkLst>
            <pc:docMk/>
            <pc:sldMk cId="1823876092" sldId="504"/>
            <ac:picMk id="15" creationId="{71C414A3-DB42-4175-B0A9-7968029A78FB}"/>
          </ac:picMkLst>
        </pc:picChg>
        <pc:picChg chg="add mod">
          <ac:chgData name="Nguyen Thi Mai Ha" userId="8c3a737f-ccdb-4d88-a00c-28a21bbc087f" providerId="ADAL" clId="{F23A4D3C-92B9-49C4-9FFC-FA0856FC0968}" dt="2021-07-17T15:54:15.807" v="1181" actId="1076"/>
          <ac:picMkLst>
            <pc:docMk/>
            <pc:sldMk cId="1823876092" sldId="504"/>
            <ac:picMk id="16" creationId="{1C41E900-F4C5-4216-9361-C25CFA596D8B}"/>
          </ac:picMkLst>
        </pc:picChg>
      </pc:sldChg>
      <pc:sldChg chg="new del ord">
        <pc:chgData name="Nguyen Thi Mai Ha" userId="8c3a737f-ccdb-4d88-a00c-28a21bbc087f" providerId="ADAL" clId="{F23A4D3C-92B9-49C4-9FFC-FA0856FC0968}" dt="2021-07-18T04:24:29.386" v="1203" actId="47"/>
        <pc:sldMkLst>
          <pc:docMk/>
          <pc:sldMk cId="35166099" sldId="505"/>
        </pc:sldMkLst>
      </pc:sldChg>
      <pc:sldChg chg="add del">
        <pc:chgData name="Nguyen Thi Mai Ha" userId="8c3a737f-ccdb-4d88-a00c-28a21bbc087f" providerId="ADAL" clId="{F23A4D3C-92B9-49C4-9FFC-FA0856FC0968}" dt="2021-07-18T04:24:04.093" v="1198"/>
        <pc:sldMkLst>
          <pc:docMk/>
          <pc:sldMk cId="3921863291" sldId="505"/>
        </pc:sldMkLst>
      </pc:sldChg>
      <pc:sldChg chg="modSp add del mod">
        <pc:chgData name="Nguyen Thi Mai Ha" userId="8c3a737f-ccdb-4d88-a00c-28a21bbc087f" providerId="ADAL" clId="{F23A4D3C-92B9-49C4-9FFC-FA0856FC0968}" dt="2021-07-18T05:43:08.155" v="1702" actId="47"/>
        <pc:sldMkLst>
          <pc:docMk/>
          <pc:sldMk cId="4160970478" sldId="506"/>
        </pc:sldMkLst>
        <pc:spChg chg="mod">
          <ac:chgData name="Nguyen Thi Mai Ha" userId="8c3a737f-ccdb-4d88-a00c-28a21bbc087f" providerId="ADAL" clId="{F23A4D3C-92B9-49C4-9FFC-FA0856FC0968}" dt="2021-07-18T04:25:10.104" v="1211" actId="6549"/>
          <ac:spMkLst>
            <pc:docMk/>
            <pc:sldMk cId="4160970478" sldId="506"/>
            <ac:spMk id="2" creationId="{00000000-0000-0000-0000-000000000000}"/>
          </ac:spMkLst>
        </pc:spChg>
        <pc:spChg chg="mod">
          <ac:chgData name="Nguyen Thi Mai Ha" userId="8c3a737f-ccdb-4d88-a00c-28a21bbc087f" providerId="ADAL" clId="{F23A4D3C-92B9-49C4-9FFC-FA0856FC0968}" dt="2021-07-18T04:25:31.822" v="1212"/>
          <ac:spMkLst>
            <pc:docMk/>
            <pc:sldMk cId="4160970478" sldId="506"/>
            <ac:spMk id="3" creationId="{00000000-0000-0000-0000-000000000000}"/>
          </ac:spMkLst>
        </pc:spChg>
      </pc:sldChg>
      <pc:sldChg chg="addSp delSp modSp add mod delAnim modAnim">
        <pc:chgData name="Nguyen Thi Mai Ha" userId="8c3a737f-ccdb-4d88-a00c-28a21bbc087f" providerId="ADAL" clId="{F23A4D3C-92B9-49C4-9FFC-FA0856FC0968}" dt="2021-07-18T12:41:11.949" v="4744"/>
        <pc:sldMkLst>
          <pc:docMk/>
          <pc:sldMk cId="1485223860" sldId="507"/>
        </pc:sldMkLst>
        <pc:spChg chg="mod">
          <ac:chgData name="Nguyen Thi Mai Ha" userId="8c3a737f-ccdb-4d88-a00c-28a21bbc087f" providerId="ADAL" clId="{F23A4D3C-92B9-49C4-9FFC-FA0856FC0968}" dt="2021-07-18T05:28:59.776" v="1442" actId="20577"/>
          <ac:spMkLst>
            <pc:docMk/>
            <pc:sldMk cId="1485223860" sldId="507"/>
            <ac:spMk id="3" creationId="{00000000-0000-0000-0000-000000000000}"/>
          </ac:spMkLst>
        </pc:spChg>
        <pc:spChg chg="mod">
          <ac:chgData name="Nguyen Thi Mai Ha" userId="8c3a737f-ccdb-4d88-a00c-28a21bbc087f" providerId="ADAL" clId="{F23A4D3C-92B9-49C4-9FFC-FA0856FC0968}" dt="2021-07-18T12:41:11.949" v="4744"/>
          <ac:spMkLst>
            <pc:docMk/>
            <pc:sldMk cId="1485223860" sldId="507"/>
            <ac:spMk id="4" creationId="{BCF2E1BA-A3A5-42AD-B1BC-811D48A55D9F}"/>
          </ac:spMkLst>
        </pc:spChg>
        <pc:spChg chg="del">
          <ac:chgData name="Nguyen Thi Mai Ha" userId="8c3a737f-ccdb-4d88-a00c-28a21bbc087f" providerId="ADAL" clId="{F23A4D3C-92B9-49C4-9FFC-FA0856FC0968}" dt="2021-07-18T05:37:47.179" v="1497" actId="478"/>
          <ac:spMkLst>
            <pc:docMk/>
            <pc:sldMk cId="1485223860" sldId="507"/>
            <ac:spMk id="6" creationId="{CD295218-5B4D-4B9B-BED1-70E0705EDFAE}"/>
          </ac:spMkLst>
        </pc:spChg>
        <pc:spChg chg="mod">
          <ac:chgData name="Nguyen Thi Mai Ha" userId="8c3a737f-ccdb-4d88-a00c-28a21bbc087f" providerId="ADAL" clId="{F23A4D3C-92B9-49C4-9FFC-FA0856FC0968}" dt="2021-07-18T05:41:46.511" v="1698" actId="1076"/>
          <ac:spMkLst>
            <pc:docMk/>
            <pc:sldMk cId="1485223860" sldId="507"/>
            <ac:spMk id="8" creationId="{AB822924-ED1A-46A3-8952-14DDE984FC99}"/>
          </ac:spMkLst>
        </pc:spChg>
        <pc:spChg chg="mod">
          <ac:chgData name="Nguyen Thi Mai Ha" userId="8c3a737f-ccdb-4d88-a00c-28a21bbc087f" providerId="ADAL" clId="{F23A4D3C-92B9-49C4-9FFC-FA0856FC0968}" dt="2021-07-18T05:41:50.059" v="1699" actId="1076"/>
          <ac:spMkLst>
            <pc:docMk/>
            <pc:sldMk cId="1485223860" sldId="507"/>
            <ac:spMk id="10" creationId="{473B3169-22C7-457D-A906-91F51944EE25}"/>
          </ac:spMkLst>
        </pc:spChg>
        <pc:spChg chg="mod">
          <ac:chgData name="Nguyen Thi Mai Ha" userId="8c3a737f-ccdb-4d88-a00c-28a21bbc087f" providerId="ADAL" clId="{F23A4D3C-92B9-49C4-9FFC-FA0856FC0968}" dt="2021-07-18T05:41:54.371" v="1700" actId="1076"/>
          <ac:spMkLst>
            <pc:docMk/>
            <pc:sldMk cId="1485223860" sldId="507"/>
            <ac:spMk id="12" creationId="{92365786-5BCC-4D5C-92E4-725108320209}"/>
          </ac:spMkLst>
        </pc:spChg>
        <pc:spChg chg="mod">
          <ac:chgData name="Nguyen Thi Mai Ha" userId="8c3a737f-ccdb-4d88-a00c-28a21bbc087f" providerId="ADAL" clId="{F23A4D3C-92B9-49C4-9FFC-FA0856FC0968}" dt="2021-07-18T05:41:19.518" v="1696" actId="14100"/>
          <ac:spMkLst>
            <pc:docMk/>
            <pc:sldMk cId="1485223860" sldId="507"/>
            <ac:spMk id="13" creationId="{E0D4A30A-BA50-4B54-BF6C-9E4FDDAA9DC4}"/>
          </ac:spMkLst>
        </pc:spChg>
        <pc:picChg chg="add mod modCrop">
          <ac:chgData name="Nguyen Thi Mai Ha" userId="8c3a737f-ccdb-4d88-a00c-28a21bbc087f" providerId="ADAL" clId="{F23A4D3C-92B9-49C4-9FFC-FA0856FC0968}" dt="2021-07-18T05:41:22.903" v="1697" actId="1076"/>
          <ac:picMkLst>
            <pc:docMk/>
            <pc:sldMk cId="1485223860" sldId="507"/>
            <ac:picMk id="5" creationId="{2B5D0AB8-12B7-4AFB-ADAA-2F6ABE0CB31A}"/>
          </ac:picMkLst>
        </pc:picChg>
        <pc:picChg chg="del">
          <ac:chgData name="Nguyen Thi Mai Ha" userId="8c3a737f-ccdb-4d88-a00c-28a21bbc087f" providerId="ADAL" clId="{F23A4D3C-92B9-49C4-9FFC-FA0856FC0968}" dt="2021-07-18T05:37:44.820" v="1496" actId="478"/>
          <ac:picMkLst>
            <pc:docMk/>
            <pc:sldMk cId="1485223860" sldId="507"/>
            <ac:picMk id="16" creationId="{1C41E900-F4C5-4216-9361-C25CFA596D8B}"/>
          </ac:picMkLst>
        </pc:picChg>
      </pc:sldChg>
      <pc:sldChg chg="addSp delSp modSp add mod delAnim modAnim">
        <pc:chgData name="Nguyen Thi Mai Ha" userId="8c3a737f-ccdb-4d88-a00c-28a21bbc087f" providerId="ADAL" clId="{F23A4D3C-92B9-49C4-9FFC-FA0856FC0968}" dt="2021-07-18T12:15:08.054" v="4201" actId="207"/>
        <pc:sldMkLst>
          <pc:docMk/>
          <pc:sldMk cId="457762272" sldId="508"/>
        </pc:sldMkLst>
        <pc:spChg chg="mod">
          <ac:chgData name="Nguyen Thi Mai Ha" userId="8c3a737f-ccdb-4d88-a00c-28a21bbc087f" providerId="ADAL" clId="{F23A4D3C-92B9-49C4-9FFC-FA0856FC0968}" dt="2021-07-18T12:15:04.719" v="4200" actId="207"/>
          <ac:spMkLst>
            <pc:docMk/>
            <pc:sldMk cId="457762272" sldId="508"/>
            <ac:spMk id="2" creationId="{920FE82E-8456-4DD1-B7C2-773947FF54AE}"/>
          </ac:spMkLst>
        </pc:spChg>
        <pc:spChg chg="add mod">
          <ac:chgData name="Nguyen Thi Mai Ha" userId="8c3a737f-ccdb-4d88-a00c-28a21bbc087f" providerId="ADAL" clId="{F23A4D3C-92B9-49C4-9FFC-FA0856FC0968}" dt="2021-07-18T05:46:41.346" v="1767" actId="1076"/>
          <ac:spMkLst>
            <pc:docMk/>
            <pc:sldMk cId="457762272" sldId="508"/>
            <ac:spMk id="3" creationId="{F1B1B9DC-B05C-42FF-8F53-6905817E5DB9}"/>
          </ac:spMkLst>
        </pc:spChg>
        <pc:spChg chg="del">
          <ac:chgData name="Nguyen Thi Mai Ha" userId="8c3a737f-ccdb-4d88-a00c-28a21bbc087f" providerId="ADAL" clId="{F23A4D3C-92B9-49C4-9FFC-FA0856FC0968}" dt="2021-07-18T05:43:48.749" v="1706" actId="478"/>
          <ac:spMkLst>
            <pc:docMk/>
            <pc:sldMk cId="457762272" sldId="508"/>
            <ac:spMk id="6" creationId="{2905BC8B-0672-4854-A87B-7B7926C4E4F4}"/>
          </ac:spMkLst>
        </pc:spChg>
        <pc:spChg chg="mod">
          <ac:chgData name="Nguyen Thi Mai Ha" userId="8c3a737f-ccdb-4d88-a00c-28a21bbc087f" providerId="ADAL" clId="{F23A4D3C-92B9-49C4-9FFC-FA0856FC0968}" dt="2021-07-18T12:15:08.054" v="4201" actId="207"/>
          <ac:spMkLst>
            <pc:docMk/>
            <pc:sldMk cId="457762272" sldId="508"/>
            <ac:spMk id="7" creationId="{D03A5BB8-E65A-4135-BCF9-FD8320EAAAAE}"/>
          </ac:spMkLst>
        </pc:spChg>
        <pc:spChg chg="add mod">
          <ac:chgData name="Nguyen Thi Mai Ha" userId="8c3a737f-ccdb-4d88-a00c-28a21bbc087f" providerId="ADAL" clId="{F23A4D3C-92B9-49C4-9FFC-FA0856FC0968}" dt="2021-07-18T05:48:46.717" v="1812" actId="20577"/>
          <ac:spMkLst>
            <pc:docMk/>
            <pc:sldMk cId="457762272" sldId="508"/>
            <ac:spMk id="8" creationId="{A00F64F4-B99F-43CA-95C7-E977DB3846C2}"/>
          </ac:spMkLst>
        </pc:spChg>
        <pc:spChg chg="del">
          <ac:chgData name="Nguyen Thi Mai Ha" userId="8c3a737f-ccdb-4d88-a00c-28a21bbc087f" providerId="ADAL" clId="{F23A4D3C-92B9-49C4-9FFC-FA0856FC0968}" dt="2021-07-18T05:45:32.543" v="1739" actId="478"/>
          <ac:spMkLst>
            <pc:docMk/>
            <pc:sldMk cId="457762272" sldId="508"/>
            <ac:spMk id="10" creationId="{2FC15727-C837-4DFB-94F2-F070F69ADEFF}"/>
          </ac:spMkLst>
        </pc:spChg>
        <pc:spChg chg="mod">
          <ac:chgData name="Nguyen Thi Mai Ha" userId="8c3a737f-ccdb-4d88-a00c-28a21bbc087f" providerId="ADAL" clId="{F23A4D3C-92B9-49C4-9FFC-FA0856FC0968}" dt="2021-07-18T05:47:43.628" v="1782" actId="1076"/>
          <ac:spMkLst>
            <pc:docMk/>
            <pc:sldMk cId="457762272" sldId="508"/>
            <ac:spMk id="11" creationId="{D5A029C7-30A7-4D00-819F-D79856A422E8}"/>
          </ac:spMkLst>
        </pc:spChg>
        <pc:graphicFrameChg chg="add mod">
          <ac:chgData name="Nguyen Thi Mai Ha" userId="8c3a737f-ccdb-4d88-a00c-28a21bbc087f" providerId="ADAL" clId="{F23A4D3C-92B9-49C4-9FFC-FA0856FC0968}" dt="2021-07-18T05:48:06.545" v="1785" actId="1076"/>
          <ac:graphicFrameMkLst>
            <pc:docMk/>
            <pc:sldMk cId="457762272" sldId="508"/>
            <ac:graphicFrameMk id="5" creationId="{FF17F693-C5F7-4367-88F3-A3B89A5C44CC}"/>
          </ac:graphicFrameMkLst>
        </pc:graphicFrameChg>
        <pc:picChg chg="del">
          <ac:chgData name="Nguyen Thi Mai Ha" userId="8c3a737f-ccdb-4d88-a00c-28a21bbc087f" providerId="ADAL" clId="{F23A4D3C-92B9-49C4-9FFC-FA0856FC0968}" dt="2021-07-18T05:46:26.298" v="1763" actId="478"/>
          <ac:picMkLst>
            <pc:docMk/>
            <pc:sldMk cId="457762272" sldId="508"/>
            <ac:picMk id="9" creationId="{8A50670A-0F61-4C8C-9986-38A3918EBBE0}"/>
          </ac:picMkLst>
        </pc:picChg>
      </pc:sldChg>
      <pc:sldChg chg="delSp modSp add mod delAnim">
        <pc:chgData name="Nguyen Thi Mai Ha" userId="8c3a737f-ccdb-4d88-a00c-28a21bbc087f" providerId="ADAL" clId="{F23A4D3C-92B9-49C4-9FFC-FA0856FC0968}" dt="2021-07-18T05:58:38.162" v="1866" actId="1076"/>
        <pc:sldMkLst>
          <pc:docMk/>
          <pc:sldMk cId="26701224" sldId="509"/>
        </pc:sldMkLst>
        <pc:spChg chg="mod">
          <ac:chgData name="Nguyen Thi Mai Ha" userId="8c3a737f-ccdb-4d88-a00c-28a21bbc087f" providerId="ADAL" clId="{F23A4D3C-92B9-49C4-9FFC-FA0856FC0968}" dt="2021-07-18T05:58:33.412" v="1865" actId="1076"/>
          <ac:spMkLst>
            <pc:docMk/>
            <pc:sldMk cId="26701224" sldId="509"/>
            <ac:spMk id="2" creationId="{920FE82E-8456-4DD1-B7C2-773947FF54AE}"/>
          </ac:spMkLst>
        </pc:spChg>
        <pc:spChg chg="del">
          <ac:chgData name="Nguyen Thi Mai Ha" userId="8c3a737f-ccdb-4d88-a00c-28a21bbc087f" providerId="ADAL" clId="{F23A4D3C-92B9-49C4-9FFC-FA0856FC0968}" dt="2021-07-18T05:55:21.980" v="1826" actId="478"/>
          <ac:spMkLst>
            <pc:docMk/>
            <pc:sldMk cId="26701224" sldId="509"/>
            <ac:spMk id="7" creationId="{D03A5BB8-E65A-4135-BCF9-FD8320EAAAAE}"/>
          </ac:spMkLst>
        </pc:spChg>
        <pc:spChg chg="del">
          <ac:chgData name="Nguyen Thi Mai Ha" userId="8c3a737f-ccdb-4d88-a00c-28a21bbc087f" providerId="ADAL" clId="{F23A4D3C-92B9-49C4-9FFC-FA0856FC0968}" dt="2021-07-18T05:55:25.410" v="1828" actId="478"/>
          <ac:spMkLst>
            <pc:docMk/>
            <pc:sldMk cId="26701224" sldId="509"/>
            <ac:spMk id="10" creationId="{2FC15727-C837-4DFB-94F2-F070F69ADEFF}"/>
          </ac:spMkLst>
        </pc:spChg>
        <pc:spChg chg="mod">
          <ac:chgData name="Nguyen Thi Mai Ha" userId="8c3a737f-ccdb-4d88-a00c-28a21bbc087f" providerId="ADAL" clId="{F23A4D3C-92B9-49C4-9FFC-FA0856FC0968}" dt="2021-07-18T05:58:38.162" v="1866" actId="1076"/>
          <ac:spMkLst>
            <pc:docMk/>
            <pc:sldMk cId="26701224" sldId="509"/>
            <ac:spMk id="11" creationId="{D5A029C7-30A7-4D00-819F-D79856A422E8}"/>
          </ac:spMkLst>
        </pc:spChg>
        <pc:picChg chg="del">
          <ac:chgData name="Nguyen Thi Mai Ha" userId="8c3a737f-ccdb-4d88-a00c-28a21bbc087f" providerId="ADAL" clId="{F23A4D3C-92B9-49C4-9FFC-FA0856FC0968}" dt="2021-07-18T05:55:24.436" v="1827" actId="478"/>
          <ac:picMkLst>
            <pc:docMk/>
            <pc:sldMk cId="26701224" sldId="509"/>
            <ac:picMk id="9" creationId="{8A50670A-0F61-4C8C-9986-38A3918EBBE0}"/>
          </ac:picMkLst>
        </pc:picChg>
      </pc:sldChg>
      <pc:sldChg chg="add del">
        <pc:chgData name="Nguyen Thi Mai Ha" userId="8c3a737f-ccdb-4d88-a00c-28a21bbc087f" providerId="ADAL" clId="{F23A4D3C-92B9-49C4-9FFC-FA0856FC0968}" dt="2021-07-18T05:55:07.662" v="1822"/>
        <pc:sldMkLst>
          <pc:docMk/>
          <pc:sldMk cId="3270445887" sldId="509"/>
        </pc:sldMkLst>
      </pc:sldChg>
      <pc:sldChg chg="addSp delSp modSp add mod delAnim modAnim">
        <pc:chgData name="Nguyen Thi Mai Ha" userId="8c3a737f-ccdb-4d88-a00c-28a21bbc087f" providerId="ADAL" clId="{F23A4D3C-92B9-49C4-9FFC-FA0856FC0968}" dt="2021-07-18T12:41:19.401" v="4745"/>
        <pc:sldMkLst>
          <pc:docMk/>
          <pc:sldMk cId="4269128524" sldId="510"/>
        </pc:sldMkLst>
        <pc:spChg chg="add mod">
          <ac:chgData name="Nguyen Thi Mai Ha" userId="8c3a737f-ccdb-4d88-a00c-28a21bbc087f" providerId="ADAL" clId="{F23A4D3C-92B9-49C4-9FFC-FA0856FC0968}" dt="2021-07-18T06:03:48.564" v="2059" actId="1076"/>
          <ac:spMkLst>
            <pc:docMk/>
            <pc:sldMk cId="4269128524" sldId="510"/>
            <ac:spMk id="2" creationId="{FF7B39ED-C12E-45F6-BDAD-1B69D91710CA}"/>
          </ac:spMkLst>
        </pc:spChg>
        <pc:spChg chg="mod">
          <ac:chgData name="Nguyen Thi Mai Ha" userId="8c3a737f-ccdb-4d88-a00c-28a21bbc087f" providerId="ADAL" clId="{F23A4D3C-92B9-49C4-9FFC-FA0856FC0968}" dt="2021-07-18T06:01:29.493" v="1906" actId="20577"/>
          <ac:spMkLst>
            <pc:docMk/>
            <pc:sldMk cId="4269128524" sldId="510"/>
            <ac:spMk id="3" creationId="{00000000-0000-0000-0000-000000000000}"/>
          </ac:spMkLst>
        </pc:spChg>
        <pc:spChg chg="mod">
          <ac:chgData name="Nguyen Thi Mai Ha" userId="8c3a737f-ccdb-4d88-a00c-28a21bbc087f" providerId="ADAL" clId="{F23A4D3C-92B9-49C4-9FFC-FA0856FC0968}" dt="2021-07-18T12:41:19.401" v="4745"/>
          <ac:spMkLst>
            <pc:docMk/>
            <pc:sldMk cId="4269128524" sldId="510"/>
            <ac:spMk id="4" creationId="{BCF2E1BA-A3A5-42AD-B1BC-811D48A55D9F}"/>
          </ac:spMkLst>
        </pc:spChg>
        <pc:spChg chg="add del mod">
          <ac:chgData name="Nguyen Thi Mai Ha" userId="8c3a737f-ccdb-4d88-a00c-28a21bbc087f" providerId="ADAL" clId="{F23A4D3C-92B9-49C4-9FFC-FA0856FC0968}" dt="2021-07-18T06:26:49.155" v="2584" actId="478"/>
          <ac:spMkLst>
            <pc:docMk/>
            <pc:sldMk cId="4269128524" sldId="510"/>
            <ac:spMk id="7" creationId="{7AD4BFED-AD2D-4D64-AA0E-A4C2D4448740}"/>
          </ac:spMkLst>
        </pc:spChg>
        <pc:spChg chg="mod">
          <ac:chgData name="Nguyen Thi Mai Ha" userId="8c3a737f-ccdb-4d88-a00c-28a21bbc087f" providerId="ADAL" clId="{F23A4D3C-92B9-49C4-9FFC-FA0856FC0968}" dt="2021-07-18T06:27:39.955" v="2599" actId="20577"/>
          <ac:spMkLst>
            <pc:docMk/>
            <pc:sldMk cId="4269128524" sldId="510"/>
            <ac:spMk id="8" creationId="{AB822924-ED1A-46A3-8952-14DDE984FC99}"/>
          </ac:spMkLst>
        </pc:spChg>
        <pc:spChg chg="del mod">
          <ac:chgData name="Nguyen Thi Mai Ha" userId="8c3a737f-ccdb-4d88-a00c-28a21bbc087f" providerId="ADAL" clId="{F23A4D3C-92B9-49C4-9FFC-FA0856FC0968}" dt="2021-07-18T06:01:33.435" v="1908" actId="478"/>
          <ac:spMkLst>
            <pc:docMk/>
            <pc:sldMk cId="4269128524" sldId="510"/>
            <ac:spMk id="10" creationId="{473B3169-22C7-457D-A906-91F51944EE25}"/>
          </ac:spMkLst>
        </pc:spChg>
        <pc:spChg chg="del">
          <ac:chgData name="Nguyen Thi Mai Ha" userId="8c3a737f-ccdb-4d88-a00c-28a21bbc087f" providerId="ADAL" clId="{F23A4D3C-92B9-49C4-9FFC-FA0856FC0968}" dt="2021-07-18T06:02:48.274" v="2055" actId="478"/>
          <ac:spMkLst>
            <pc:docMk/>
            <pc:sldMk cId="4269128524" sldId="510"/>
            <ac:spMk id="12" creationId="{92365786-5BCC-4D5C-92E4-725108320209}"/>
          </ac:spMkLst>
        </pc:spChg>
        <pc:spChg chg="del">
          <ac:chgData name="Nguyen Thi Mai Ha" userId="8c3a737f-ccdb-4d88-a00c-28a21bbc087f" providerId="ADAL" clId="{F23A4D3C-92B9-49C4-9FFC-FA0856FC0968}" dt="2021-07-18T06:02:50.547" v="2056" actId="478"/>
          <ac:spMkLst>
            <pc:docMk/>
            <pc:sldMk cId="4269128524" sldId="510"/>
            <ac:spMk id="13" creationId="{E0D4A30A-BA50-4B54-BF6C-9E4FDDAA9DC4}"/>
          </ac:spMkLst>
        </pc:spChg>
        <pc:spChg chg="add del mod">
          <ac:chgData name="Nguyen Thi Mai Ha" userId="8c3a737f-ccdb-4d88-a00c-28a21bbc087f" providerId="ADAL" clId="{F23A4D3C-92B9-49C4-9FFC-FA0856FC0968}" dt="2021-07-18T06:26:48.341" v="2583" actId="478"/>
          <ac:spMkLst>
            <pc:docMk/>
            <pc:sldMk cId="4269128524" sldId="510"/>
            <ac:spMk id="20" creationId="{51E11EF7-7A7E-4C8C-A06B-535B1639B3C5}"/>
          </ac:spMkLst>
        </pc:spChg>
        <pc:spChg chg="add del mod">
          <ac:chgData name="Nguyen Thi Mai Ha" userId="8c3a737f-ccdb-4d88-a00c-28a21bbc087f" providerId="ADAL" clId="{F23A4D3C-92B9-49C4-9FFC-FA0856FC0968}" dt="2021-07-18T06:26:46.298" v="2581" actId="478"/>
          <ac:spMkLst>
            <pc:docMk/>
            <pc:sldMk cId="4269128524" sldId="510"/>
            <ac:spMk id="21" creationId="{22F8A099-D8AD-4B71-A285-01138644AAA5}"/>
          </ac:spMkLst>
        </pc:spChg>
        <pc:spChg chg="add del mod">
          <ac:chgData name="Nguyen Thi Mai Ha" userId="8c3a737f-ccdb-4d88-a00c-28a21bbc087f" providerId="ADAL" clId="{F23A4D3C-92B9-49C4-9FFC-FA0856FC0968}" dt="2021-07-18T06:26:43.018" v="2578" actId="478"/>
          <ac:spMkLst>
            <pc:docMk/>
            <pc:sldMk cId="4269128524" sldId="510"/>
            <ac:spMk id="22" creationId="{D5043281-9254-4DE8-9DA3-5997BEA7409F}"/>
          </ac:spMkLst>
        </pc:spChg>
        <pc:spChg chg="add del mod">
          <ac:chgData name="Nguyen Thi Mai Ha" userId="8c3a737f-ccdb-4d88-a00c-28a21bbc087f" providerId="ADAL" clId="{F23A4D3C-92B9-49C4-9FFC-FA0856FC0968}" dt="2021-07-18T06:17:36.216" v="2316" actId="21"/>
          <ac:spMkLst>
            <pc:docMk/>
            <pc:sldMk cId="4269128524" sldId="510"/>
            <ac:spMk id="27" creationId="{AEB6795E-4F6E-4CC9-AFAD-E56E26FB89A0}"/>
          </ac:spMkLst>
        </pc:spChg>
        <pc:graphicFrameChg chg="add del mod">
          <ac:chgData name="Nguyen Thi Mai Ha" userId="8c3a737f-ccdb-4d88-a00c-28a21bbc087f" providerId="ADAL" clId="{F23A4D3C-92B9-49C4-9FFC-FA0856FC0968}" dt="2021-07-18T06:26:40.569" v="2574" actId="478"/>
          <ac:graphicFrameMkLst>
            <pc:docMk/>
            <pc:sldMk cId="4269128524" sldId="510"/>
            <ac:graphicFrameMk id="6" creationId="{BB3ED0B1-16F2-4027-BA62-16BCCD70E3E2}"/>
          </ac:graphicFrameMkLst>
        </pc:graphicFrameChg>
        <pc:picChg chg="del">
          <ac:chgData name="Nguyen Thi Mai Ha" userId="8c3a737f-ccdb-4d88-a00c-28a21bbc087f" providerId="ADAL" clId="{F23A4D3C-92B9-49C4-9FFC-FA0856FC0968}" dt="2021-07-18T06:02:51.555" v="2057" actId="478"/>
          <ac:picMkLst>
            <pc:docMk/>
            <pc:sldMk cId="4269128524" sldId="510"/>
            <ac:picMk id="5" creationId="{2B5D0AB8-12B7-4AFB-ADAA-2F6ABE0CB31A}"/>
          </ac:picMkLst>
        </pc:picChg>
        <pc:picChg chg="del">
          <ac:chgData name="Nguyen Thi Mai Ha" userId="8c3a737f-ccdb-4d88-a00c-28a21bbc087f" providerId="ADAL" clId="{F23A4D3C-92B9-49C4-9FFC-FA0856FC0968}" dt="2021-07-18T06:01:34.928" v="1909" actId="478"/>
          <ac:picMkLst>
            <pc:docMk/>
            <pc:sldMk cId="4269128524" sldId="510"/>
            <ac:picMk id="11" creationId="{F2E75541-247F-42C6-BC4E-8CD5F49F7235}"/>
          </ac:picMkLst>
        </pc:picChg>
        <pc:picChg chg="add del mod modCrop">
          <ac:chgData name="Nguyen Thi Mai Ha" userId="8c3a737f-ccdb-4d88-a00c-28a21bbc087f" providerId="ADAL" clId="{F23A4D3C-92B9-49C4-9FFC-FA0856FC0968}" dt="2021-07-18T06:26:41.291" v="2575" actId="478"/>
          <ac:picMkLst>
            <pc:docMk/>
            <pc:sldMk cId="4269128524" sldId="510"/>
            <ac:picMk id="14" creationId="{D7C48C1A-3AD4-41D1-AF17-2454CCF5949C}"/>
          </ac:picMkLst>
        </pc:picChg>
        <pc:picChg chg="add del mod">
          <ac:chgData name="Nguyen Thi Mai Ha" userId="8c3a737f-ccdb-4d88-a00c-28a21bbc087f" providerId="ADAL" clId="{F23A4D3C-92B9-49C4-9FFC-FA0856FC0968}" dt="2021-07-18T06:07:40.220" v="2127" actId="478"/>
          <ac:picMkLst>
            <pc:docMk/>
            <pc:sldMk cId="4269128524" sldId="510"/>
            <ac:picMk id="15" creationId="{1F8864C8-C812-474A-81F8-871182BAA6F7}"/>
          </ac:picMkLst>
        </pc:picChg>
        <pc:picChg chg="add del mod modCrop">
          <ac:chgData name="Nguyen Thi Mai Ha" userId="8c3a737f-ccdb-4d88-a00c-28a21bbc087f" providerId="ADAL" clId="{F23A4D3C-92B9-49C4-9FFC-FA0856FC0968}" dt="2021-07-18T06:26:41.834" v="2576" actId="478"/>
          <ac:picMkLst>
            <pc:docMk/>
            <pc:sldMk cId="4269128524" sldId="510"/>
            <ac:picMk id="17" creationId="{638BF59D-72E7-4843-9D3E-BA542B17D87A}"/>
          </ac:picMkLst>
        </pc:picChg>
        <pc:picChg chg="add del mod modCrop">
          <ac:chgData name="Nguyen Thi Mai Ha" userId="8c3a737f-ccdb-4d88-a00c-28a21bbc087f" providerId="ADAL" clId="{F23A4D3C-92B9-49C4-9FFC-FA0856FC0968}" dt="2021-07-18T06:26:42.295" v="2577" actId="478"/>
          <ac:picMkLst>
            <pc:docMk/>
            <pc:sldMk cId="4269128524" sldId="510"/>
            <ac:picMk id="19" creationId="{B93CF353-6E57-49D9-9BCA-D9B9374B0DEA}"/>
          </ac:picMkLst>
        </pc:picChg>
        <pc:cxnChg chg="add del mod">
          <ac:chgData name="Nguyen Thi Mai Ha" userId="8c3a737f-ccdb-4d88-a00c-28a21bbc087f" providerId="ADAL" clId="{F23A4D3C-92B9-49C4-9FFC-FA0856FC0968}" dt="2021-07-18T06:26:47.070" v="2582" actId="478"/>
          <ac:cxnSpMkLst>
            <pc:docMk/>
            <pc:sldMk cId="4269128524" sldId="510"/>
            <ac:cxnSpMk id="24" creationId="{51E284EC-B83B-4029-B2AA-2CE9B9D83FF9}"/>
          </ac:cxnSpMkLst>
        </pc:cxnChg>
        <pc:cxnChg chg="add del mod">
          <ac:chgData name="Nguyen Thi Mai Ha" userId="8c3a737f-ccdb-4d88-a00c-28a21bbc087f" providerId="ADAL" clId="{F23A4D3C-92B9-49C4-9FFC-FA0856FC0968}" dt="2021-07-18T06:26:44.298" v="2579" actId="478"/>
          <ac:cxnSpMkLst>
            <pc:docMk/>
            <pc:sldMk cId="4269128524" sldId="510"/>
            <ac:cxnSpMk id="25" creationId="{5D0478A7-C964-4FF3-8011-3884879A2553}"/>
          </ac:cxnSpMkLst>
        </pc:cxnChg>
      </pc:sldChg>
      <pc:sldChg chg="addSp delSp modSp add mod delAnim">
        <pc:chgData name="Nguyen Thi Mai Ha" userId="8c3a737f-ccdb-4d88-a00c-28a21bbc087f" providerId="ADAL" clId="{F23A4D3C-92B9-49C4-9FFC-FA0856FC0968}" dt="2021-07-18T12:41:28.643" v="4747"/>
        <pc:sldMkLst>
          <pc:docMk/>
          <pc:sldMk cId="2281763387" sldId="511"/>
        </pc:sldMkLst>
        <pc:spChg chg="mod">
          <ac:chgData name="Nguyen Thi Mai Ha" userId="8c3a737f-ccdb-4d88-a00c-28a21bbc087f" providerId="ADAL" clId="{F23A4D3C-92B9-49C4-9FFC-FA0856FC0968}" dt="2021-07-18T12:41:28.643" v="4747"/>
          <ac:spMkLst>
            <pc:docMk/>
            <pc:sldMk cId="2281763387" sldId="511"/>
            <ac:spMk id="4" creationId="{BCF2E1BA-A3A5-42AD-B1BC-811D48A55D9F}"/>
          </ac:spMkLst>
        </pc:spChg>
        <pc:spChg chg="add mod">
          <ac:chgData name="Nguyen Thi Mai Ha" userId="8c3a737f-ccdb-4d88-a00c-28a21bbc087f" providerId="ADAL" clId="{F23A4D3C-92B9-49C4-9FFC-FA0856FC0968}" dt="2021-07-18T06:22:02.768" v="2464" actId="20577"/>
          <ac:spMkLst>
            <pc:docMk/>
            <pc:sldMk cId="2281763387" sldId="511"/>
            <ac:spMk id="5" creationId="{42D046F1-5633-4DE5-91C8-6039A16DCE9C}"/>
          </ac:spMkLst>
        </pc:spChg>
        <pc:spChg chg="del">
          <ac:chgData name="Nguyen Thi Mai Ha" userId="8c3a737f-ccdb-4d88-a00c-28a21bbc087f" providerId="ADAL" clId="{F23A4D3C-92B9-49C4-9FFC-FA0856FC0968}" dt="2021-07-18T06:17:53.610" v="2319" actId="478"/>
          <ac:spMkLst>
            <pc:docMk/>
            <pc:sldMk cId="2281763387" sldId="511"/>
            <ac:spMk id="7" creationId="{7AD4BFED-AD2D-4D64-AA0E-A4C2D4448740}"/>
          </ac:spMkLst>
        </pc:spChg>
        <pc:spChg chg="del">
          <ac:chgData name="Nguyen Thi Mai Ha" userId="8c3a737f-ccdb-4d88-a00c-28a21bbc087f" providerId="ADAL" clId="{F23A4D3C-92B9-49C4-9FFC-FA0856FC0968}" dt="2021-07-18T06:17:51.826" v="2318" actId="478"/>
          <ac:spMkLst>
            <pc:docMk/>
            <pc:sldMk cId="2281763387" sldId="511"/>
            <ac:spMk id="8" creationId="{AB822924-ED1A-46A3-8952-14DDE984FC99}"/>
          </ac:spMkLst>
        </pc:spChg>
        <pc:spChg chg="del">
          <ac:chgData name="Nguyen Thi Mai Ha" userId="8c3a737f-ccdb-4d88-a00c-28a21bbc087f" providerId="ADAL" clId="{F23A4D3C-92B9-49C4-9FFC-FA0856FC0968}" dt="2021-07-18T06:18:04.977" v="2330" actId="478"/>
          <ac:spMkLst>
            <pc:docMk/>
            <pc:sldMk cId="2281763387" sldId="511"/>
            <ac:spMk id="20" creationId="{51E11EF7-7A7E-4C8C-A06B-535B1639B3C5}"/>
          </ac:spMkLst>
        </pc:spChg>
        <pc:spChg chg="del mod">
          <ac:chgData name="Nguyen Thi Mai Ha" userId="8c3a737f-ccdb-4d88-a00c-28a21bbc087f" providerId="ADAL" clId="{F23A4D3C-92B9-49C4-9FFC-FA0856FC0968}" dt="2021-07-18T06:18:01.931" v="2328" actId="478"/>
          <ac:spMkLst>
            <pc:docMk/>
            <pc:sldMk cId="2281763387" sldId="511"/>
            <ac:spMk id="21" creationId="{22F8A099-D8AD-4B71-A285-01138644AAA5}"/>
          </ac:spMkLst>
        </pc:spChg>
        <pc:spChg chg="del mod">
          <ac:chgData name="Nguyen Thi Mai Ha" userId="8c3a737f-ccdb-4d88-a00c-28a21bbc087f" providerId="ADAL" clId="{F23A4D3C-92B9-49C4-9FFC-FA0856FC0968}" dt="2021-07-18T06:17:59.633" v="2326" actId="478"/>
          <ac:spMkLst>
            <pc:docMk/>
            <pc:sldMk cId="2281763387" sldId="511"/>
            <ac:spMk id="22" creationId="{D5043281-9254-4DE8-9DA3-5997BEA7409F}"/>
          </ac:spMkLst>
        </pc:spChg>
        <pc:graphicFrameChg chg="del">
          <ac:chgData name="Nguyen Thi Mai Ha" userId="8c3a737f-ccdb-4d88-a00c-28a21bbc087f" providerId="ADAL" clId="{F23A4D3C-92B9-49C4-9FFC-FA0856FC0968}" dt="2021-07-18T06:17:54.180" v="2320" actId="478"/>
          <ac:graphicFrameMkLst>
            <pc:docMk/>
            <pc:sldMk cId="2281763387" sldId="511"/>
            <ac:graphicFrameMk id="6" creationId="{BB3ED0B1-16F2-4027-BA62-16BCCD70E3E2}"/>
          </ac:graphicFrameMkLst>
        </pc:graphicFrameChg>
        <pc:picChg chg="add mod modCrop">
          <ac:chgData name="Nguyen Thi Mai Ha" userId="8c3a737f-ccdb-4d88-a00c-28a21bbc087f" providerId="ADAL" clId="{F23A4D3C-92B9-49C4-9FFC-FA0856FC0968}" dt="2021-07-18T06:22:42.513" v="2471" actId="14100"/>
          <ac:picMkLst>
            <pc:docMk/>
            <pc:sldMk cId="2281763387" sldId="511"/>
            <ac:picMk id="10" creationId="{205F637C-B0EB-48C4-AD0D-1C8B211C2B01}"/>
          </ac:picMkLst>
        </pc:picChg>
        <pc:picChg chg="del">
          <ac:chgData name="Nguyen Thi Mai Ha" userId="8c3a737f-ccdb-4d88-a00c-28a21bbc087f" providerId="ADAL" clId="{F23A4D3C-92B9-49C4-9FFC-FA0856FC0968}" dt="2021-07-18T06:17:54.930" v="2321" actId="478"/>
          <ac:picMkLst>
            <pc:docMk/>
            <pc:sldMk cId="2281763387" sldId="511"/>
            <ac:picMk id="14" creationId="{D7C48C1A-3AD4-41D1-AF17-2454CCF5949C}"/>
          </ac:picMkLst>
        </pc:picChg>
        <pc:picChg chg="del">
          <ac:chgData name="Nguyen Thi Mai Ha" userId="8c3a737f-ccdb-4d88-a00c-28a21bbc087f" providerId="ADAL" clId="{F23A4D3C-92B9-49C4-9FFC-FA0856FC0968}" dt="2021-07-18T06:17:55.494" v="2322" actId="478"/>
          <ac:picMkLst>
            <pc:docMk/>
            <pc:sldMk cId="2281763387" sldId="511"/>
            <ac:picMk id="17" creationId="{638BF59D-72E7-4843-9D3E-BA542B17D87A}"/>
          </ac:picMkLst>
        </pc:picChg>
        <pc:picChg chg="del">
          <ac:chgData name="Nguyen Thi Mai Ha" userId="8c3a737f-ccdb-4d88-a00c-28a21bbc087f" providerId="ADAL" clId="{F23A4D3C-92B9-49C4-9FFC-FA0856FC0968}" dt="2021-07-18T06:17:56.080" v="2323" actId="478"/>
          <ac:picMkLst>
            <pc:docMk/>
            <pc:sldMk cId="2281763387" sldId="511"/>
            <ac:picMk id="19" creationId="{B93CF353-6E57-49D9-9BCA-D9B9374B0DEA}"/>
          </ac:picMkLst>
        </pc:picChg>
        <pc:cxnChg chg="del">
          <ac:chgData name="Nguyen Thi Mai Ha" userId="8c3a737f-ccdb-4d88-a00c-28a21bbc087f" providerId="ADAL" clId="{F23A4D3C-92B9-49C4-9FFC-FA0856FC0968}" dt="2021-07-18T06:18:02.767" v="2329" actId="478"/>
          <ac:cxnSpMkLst>
            <pc:docMk/>
            <pc:sldMk cId="2281763387" sldId="511"/>
            <ac:cxnSpMk id="24" creationId="{51E284EC-B83B-4029-B2AA-2CE9B9D83FF9}"/>
          </ac:cxnSpMkLst>
        </pc:cxnChg>
        <pc:cxnChg chg="del">
          <ac:chgData name="Nguyen Thi Mai Ha" userId="8c3a737f-ccdb-4d88-a00c-28a21bbc087f" providerId="ADAL" clId="{F23A4D3C-92B9-49C4-9FFC-FA0856FC0968}" dt="2021-07-18T06:18:00.501" v="2327" actId="478"/>
          <ac:cxnSpMkLst>
            <pc:docMk/>
            <pc:sldMk cId="2281763387" sldId="511"/>
            <ac:cxnSpMk id="25" creationId="{5D0478A7-C964-4FF3-8011-3884879A2553}"/>
          </ac:cxnSpMkLst>
        </pc:cxnChg>
      </pc:sldChg>
      <pc:sldChg chg="addSp delSp modSp add mod">
        <pc:chgData name="Nguyen Thi Mai Ha" userId="8c3a737f-ccdb-4d88-a00c-28a21bbc087f" providerId="ADAL" clId="{F23A4D3C-92B9-49C4-9FFC-FA0856FC0968}" dt="2021-07-18T12:41:33.053" v="4748"/>
        <pc:sldMkLst>
          <pc:docMk/>
          <pc:sldMk cId="2995256100" sldId="512"/>
        </pc:sldMkLst>
        <pc:spChg chg="mod">
          <ac:chgData name="Nguyen Thi Mai Ha" userId="8c3a737f-ccdb-4d88-a00c-28a21bbc087f" providerId="ADAL" clId="{F23A4D3C-92B9-49C4-9FFC-FA0856FC0968}" dt="2021-07-18T12:41:33.053" v="4748"/>
          <ac:spMkLst>
            <pc:docMk/>
            <pc:sldMk cId="2995256100" sldId="512"/>
            <ac:spMk id="4" creationId="{BCF2E1BA-A3A5-42AD-B1BC-811D48A55D9F}"/>
          </ac:spMkLst>
        </pc:spChg>
        <pc:spChg chg="mod">
          <ac:chgData name="Nguyen Thi Mai Ha" userId="8c3a737f-ccdb-4d88-a00c-28a21bbc087f" providerId="ADAL" clId="{F23A4D3C-92B9-49C4-9FFC-FA0856FC0968}" dt="2021-07-18T06:25:02.703" v="2515" actId="6549"/>
          <ac:spMkLst>
            <pc:docMk/>
            <pc:sldMk cId="2995256100" sldId="512"/>
            <ac:spMk id="5" creationId="{42D046F1-5633-4DE5-91C8-6039A16DCE9C}"/>
          </ac:spMkLst>
        </pc:spChg>
        <pc:spChg chg="add mod">
          <ac:chgData name="Nguyen Thi Mai Ha" userId="8c3a737f-ccdb-4d88-a00c-28a21bbc087f" providerId="ADAL" clId="{F23A4D3C-92B9-49C4-9FFC-FA0856FC0968}" dt="2021-07-18T09:19:44.360" v="2922" actId="1076"/>
          <ac:spMkLst>
            <pc:docMk/>
            <pc:sldMk cId="2995256100" sldId="512"/>
            <ac:spMk id="6" creationId="{67DB39C6-3E90-437A-95A9-09A4CAC2711C}"/>
          </ac:spMkLst>
        </pc:spChg>
        <pc:picChg chg="add del mod modCrop">
          <ac:chgData name="Nguyen Thi Mai Ha" userId="8c3a737f-ccdb-4d88-a00c-28a21bbc087f" providerId="ADAL" clId="{F23A4D3C-92B9-49C4-9FFC-FA0856FC0968}" dt="2021-07-18T06:25:34.223" v="2521" actId="21"/>
          <ac:picMkLst>
            <pc:docMk/>
            <pc:sldMk cId="2995256100" sldId="512"/>
            <ac:picMk id="7" creationId="{3807F038-C801-49D9-91DE-7520EB64F83B}"/>
          </ac:picMkLst>
        </pc:picChg>
        <pc:picChg chg="add mod">
          <ac:chgData name="Nguyen Thi Mai Ha" userId="8c3a737f-ccdb-4d88-a00c-28a21bbc087f" providerId="ADAL" clId="{F23A4D3C-92B9-49C4-9FFC-FA0856FC0968}" dt="2021-07-18T06:26:02.836" v="2527" actId="1076"/>
          <ac:picMkLst>
            <pc:docMk/>
            <pc:sldMk cId="2995256100" sldId="512"/>
            <ac:picMk id="9" creationId="{6EB663E1-B12C-4A14-A859-921A60115237}"/>
          </ac:picMkLst>
        </pc:picChg>
        <pc:picChg chg="del">
          <ac:chgData name="Nguyen Thi Mai Ha" userId="8c3a737f-ccdb-4d88-a00c-28a21bbc087f" providerId="ADAL" clId="{F23A4D3C-92B9-49C4-9FFC-FA0856FC0968}" dt="2021-07-18T06:24:45.316" v="2473" actId="478"/>
          <ac:picMkLst>
            <pc:docMk/>
            <pc:sldMk cId="2995256100" sldId="512"/>
            <ac:picMk id="10" creationId="{205F637C-B0EB-48C4-AD0D-1C8B211C2B01}"/>
          </ac:picMkLst>
        </pc:picChg>
      </pc:sldChg>
      <pc:sldChg chg="add del">
        <pc:chgData name="Nguyen Thi Mai Ha" userId="8c3a737f-ccdb-4d88-a00c-28a21bbc087f" providerId="ADAL" clId="{F23A4D3C-92B9-49C4-9FFC-FA0856FC0968}" dt="2021-07-18T06:18:08.992" v="2332"/>
        <pc:sldMkLst>
          <pc:docMk/>
          <pc:sldMk cId="3775975875" sldId="512"/>
        </pc:sldMkLst>
      </pc:sldChg>
      <pc:sldChg chg="modSp add mod">
        <pc:chgData name="Nguyen Thi Mai Ha" userId="8c3a737f-ccdb-4d88-a00c-28a21bbc087f" providerId="ADAL" clId="{F23A4D3C-92B9-49C4-9FFC-FA0856FC0968}" dt="2021-07-18T12:41:23.979" v="4746"/>
        <pc:sldMkLst>
          <pc:docMk/>
          <pc:sldMk cId="4150481511" sldId="513"/>
        </pc:sldMkLst>
        <pc:spChg chg="mod">
          <ac:chgData name="Nguyen Thi Mai Ha" userId="8c3a737f-ccdb-4d88-a00c-28a21bbc087f" providerId="ADAL" clId="{F23A4D3C-92B9-49C4-9FFC-FA0856FC0968}" dt="2021-07-18T12:41:23.979" v="4746"/>
          <ac:spMkLst>
            <pc:docMk/>
            <pc:sldMk cId="4150481511" sldId="513"/>
            <ac:spMk id="4" creationId="{BCF2E1BA-A3A5-42AD-B1BC-811D48A55D9F}"/>
          </ac:spMkLst>
        </pc:spChg>
      </pc:sldChg>
      <pc:sldChg chg="addSp delSp modSp add mod modAnim">
        <pc:chgData name="Nguyen Thi Mai Ha" userId="8c3a737f-ccdb-4d88-a00c-28a21bbc087f" providerId="ADAL" clId="{F23A4D3C-92B9-49C4-9FFC-FA0856FC0968}" dt="2021-07-18T12:41:37.274" v="4749"/>
        <pc:sldMkLst>
          <pc:docMk/>
          <pc:sldMk cId="1694454745" sldId="514"/>
        </pc:sldMkLst>
        <pc:spChg chg="mod">
          <ac:chgData name="Nguyen Thi Mai Ha" userId="8c3a737f-ccdb-4d88-a00c-28a21bbc087f" providerId="ADAL" clId="{F23A4D3C-92B9-49C4-9FFC-FA0856FC0968}" dt="2021-07-18T09:28:13.670" v="2977" actId="20577"/>
          <ac:spMkLst>
            <pc:docMk/>
            <pc:sldMk cId="1694454745" sldId="514"/>
            <ac:spMk id="3" creationId="{00000000-0000-0000-0000-000000000000}"/>
          </ac:spMkLst>
        </pc:spChg>
        <pc:spChg chg="mod">
          <ac:chgData name="Nguyen Thi Mai Ha" userId="8c3a737f-ccdb-4d88-a00c-28a21bbc087f" providerId="ADAL" clId="{F23A4D3C-92B9-49C4-9FFC-FA0856FC0968}" dt="2021-07-18T12:41:37.274" v="4749"/>
          <ac:spMkLst>
            <pc:docMk/>
            <pc:sldMk cId="1694454745" sldId="514"/>
            <ac:spMk id="4" creationId="{BCF2E1BA-A3A5-42AD-B1BC-811D48A55D9F}"/>
          </ac:spMkLst>
        </pc:spChg>
        <pc:spChg chg="mod">
          <ac:chgData name="Nguyen Thi Mai Ha" userId="8c3a737f-ccdb-4d88-a00c-28a21bbc087f" providerId="ADAL" clId="{F23A4D3C-92B9-49C4-9FFC-FA0856FC0968}" dt="2021-07-18T09:34:05.910" v="2993" actId="20577"/>
          <ac:spMkLst>
            <pc:docMk/>
            <pc:sldMk cId="1694454745" sldId="514"/>
            <ac:spMk id="5" creationId="{42D046F1-5633-4DE5-91C8-6039A16DCE9C}"/>
          </ac:spMkLst>
        </pc:spChg>
        <pc:spChg chg="mod">
          <ac:chgData name="Nguyen Thi Mai Ha" userId="8c3a737f-ccdb-4d88-a00c-28a21bbc087f" providerId="ADAL" clId="{F23A4D3C-92B9-49C4-9FFC-FA0856FC0968}" dt="2021-07-18T09:40:07.386" v="3234" actId="1076"/>
          <ac:spMkLst>
            <pc:docMk/>
            <pc:sldMk cId="1694454745" sldId="514"/>
            <ac:spMk id="6" creationId="{67DB39C6-3E90-437A-95A9-09A4CAC2711C}"/>
          </ac:spMkLst>
        </pc:spChg>
        <pc:graphicFrameChg chg="add mod modGraphic">
          <ac:chgData name="Nguyen Thi Mai Ha" userId="8c3a737f-ccdb-4d88-a00c-28a21bbc087f" providerId="ADAL" clId="{F23A4D3C-92B9-49C4-9FFC-FA0856FC0968}" dt="2021-07-18T09:42:07.327" v="3255" actId="21"/>
          <ac:graphicFrameMkLst>
            <pc:docMk/>
            <pc:sldMk cId="1694454745" sldId="514"/>
            <ac:graphicFrameMk id="7" creationId="{BEFC65FD-BC34-461A-A1DE-2DD2DABE3849}"/>
          </ac:graphicFrameMkLst>
        </pc:graphicFrameChg>
        <pc:graphicFrameChg chg="add mod modGraphic">
          <ac:chgData name="Nguyen Thi Mai Ha" userId="8c3a737f-ccdb-4d88-a00c-28a21bbc087f" providerId="ADAL" clId="{F23A4D3C-92B9-49C4-9FFC-FA0856FC0968}" dt="2021-07-18T09:42:40.945" v="3260" actId="207"/>
          <ac:graphicFrameMkLst>
            <pc:docMk/>
            <pc:sldMk cId="1694454745" sldId="514"/>
            <ac:graphicFrameMk id="10" creationId="{292F4C33-894D-41D2-962C-D64504E79B51}"/>
          </ac:graphicFrameMkLst>
        </pc:graphicFrameChg>
        <pc:picChg chg="add mod">
          <ac:chgData name="Nguyen Thi Mai Ha" userId="8c3a737f-ccdb-4d88-a00c-28a21bbc087f" providerId="ADAL" clId="{F23A4D3C-92B9-49C4-9FFC-FA0856FC0968}" dt="2021-07-18T09:33:48.824" v="2982" actId="14100"/>
          <ac:picMkLst>
            <pc:docMk/>
            <pc:sldMk cId="1694454745" sldId="514"/>
            <ac:picMk id="8" creationId="{06384AAC-CBAC-4259-88A0-00081C3FEE06}"/>
          </ac:picMkLst>
        </pc:picChg>
        <pc:picChg chg="del">
          <ac:chgData name="Nguyen Thi Mai Ha" userId="8c3a737f-ccdb-4d88-a00c-28a21bbc087f" providerId="ADAL" clId="{F23A4D3C-92B9-49C4-9FFC-FA0856FC0968}" dt="2021-07-18T09:27:45.296" v="2924" actId="478"/>
          <ac:picMkLst>
            <pc:docMk/>
            <pc:sldMk cId="1694454745" sldId="514"/>
            <ac:picMk id="9" creationId="{6EB663E1-B12C-4A14-A859-921A60115237}"/>
          </ac:picMkLst>
        </pc:picChg>
      </pc:sldChg>
      <pc:sldChg chg="addSp delSp modSp add mod delAnim">
        <pc:chgData name="Nguyen Thi Mai Ha" userId="8c3a737f-ccdb-4d88-a00c-28a21bbc087f" providerId="ADAL" clId="{F23A4D3C-92B9-49C4-9FFC-FA0856FC0968}" dt="2021-07-18T12:41:41.444" v="4750"/>
        <pc:sldMkLst>
          <pc:docMk/>
          <pc:sldMk cId="2990571415" sldId="515"/>
        </pc:sldMkLst>
        <pc:spChg chg="mod">
          <ac:chgData name="Nguyen Thi Mai Ha" userId="8c3a737f-ccdb-4d88-a00c-28a21bbc087f" providerId="ADAL" clId="{F23A4D3C-92B9-49C4-9FFC-FA0856FC0968}" dt="2021-07-18T12:41:41.444" v="4750"/>
          <ac:spMkLst>
            <pc:docMk/>
            <pc:sldMk cId="2990571415" sldId="515"/>
            <ac:spMk id="4" creationId="{BCF2E1BA-A3A5-42AD-B1BC-811D48A55D9F}"/>
          </ac:spMkLst>
        </pc:spChg>
        <pc:spChg chg="mod">
          <ac:chgData name="Nguyen Thi Mai Ha" userId="8c3a737f-ccdb-4d88-a00c-28a21bbc087f" providerId="ADAL" clId="{F23A4D3C-92B9-49C4-9FFC-FA0856FC0968}" dt="2021-07-18T09:48:15.553" v="3287" actId="1076"/>
          <ac:spMkLst>
            <pc:docMk/>
            <pc:sldMk cId="2990571415" sldId="515"/>
            <ac:spMk id="5" creationId="{42D046F1-5633-4DE5-91C8-6039A16DCE9C}"/>
          </ac:spMkLst>
        </pc:spChg>
        <pc:spChg chg="add del">
          <ac:chgData name="Nguyen Thi Mai Ha" userId="8c3a737f-ccdb-4d88-a00c-28a21bbc087f" providerId="ADAL" clId="{F23A4D3C-92B9-49C4-9FFC-FA0856FC0968}" dt="2021-07-18T09:47:47.258" v="3279" actId="478"/>
          <ac:spMkLst>
            <pc:docMk/>
            <pc:sldMk cId="2990571415" sldId="515"/>
            <ac:spMk id="6" creationId="{67DB39C6-3E90-437A-95A9-09A4CAC2711C}"/>
          </ac:spMkLst>
        </pc:spChg>
        <pc:graphicFrameChg chg="del modGraphic">
          <ac:chgData name="Nguyen Thi Mai Ha" userId="8c3a737f-ccdb-4d88-a00c-28a21bbc087f" providerId="ADAL" clId="{F23A4D3C-92B9-49C4-9FFC-FA0856FC0968}" dt="2021-07-18T09:47:58.251" v="3283" actId="478"/>
          <ac:graphicFrameMkLst>
            <pc:docMk/>
            <pc:sldMk cId="2990571415" sldId="515"/>
            <ac:graphicFrameMk id="7" creationId="{BEFC65FD-BC34-461A-A1DE-2DD2DABE3849}"/>
          </ac:graphicFrameMkLst>
        </pc:graphicFrameChg>
        <pc:graphicFrameChg chg="del modGraphic">
          <ac:chgData name="Nguyen Thi Mai Ha" userId="8c3a737f-ccdb-4d88-a00c-28a21bbc087f" providerId="ADAL" clId="{F23A4D3C-92B9-49C4-9FFC-FA0856FC0968}" dt="2021-07-18T09:47:52.150" v="3281" actId="478"/>
          <ac:graphicFrameMkLst>
            <pc:docMk/>
            <pc:sldMk cId="2990571415" sldId="515"/>
            <ac:graphicFrameMk id="10" creationId="{292F4C33-894D-41D2-962C-D64504E79B51}"/>
          </ac:graphicFrameMkLst>
        </pc:graphicFrameChg>
        <pc:picChg chg="add mod">
          <ac:chgData name="Nguyen Thi Mai Ha" userId="8c3a737f-ccdb-4d88-a00c-28a21bbc087f" providerId="ADAL" clId="{F23A4D3C-92B9-49C4-9FFC-FA0856FC0968}" dt="2021-07-18T09:48:37.965" v="3289" actId="14100"/>
          <ac:picMkLst>
            <pc:docMk/>
            <pc:sldMk cId="2990571415" sldId="515"/>
            <ac:picMk id="11" creationId="{2FC249D1-6BAB-4E74-B186-1B5A0A1FB828}"/>
          </ac:picMkLst>
        </pc:picChg>
      </pc:sldChg>
      <pc:sldChg chg="addSp delSp modSp new mod">
        <pc:chgData name="Nguyen Thi Mai Ha" userId="8c3a737f-ccdb-4d88-a00c-28a21bbc087f" providerId="ADAL" clId="{F23A4D3C-92B9-49C4-9FFC-FA0856FC0968}" dt="2021-07-18T12:07:26.869" v="4129" actId="20577"/>
        <pc:sldMkLst>
          <pc:docMk/>
          <pc:sldMk cId="1022384058" sldId="516"/>
        </pc:sldMkLst>
        <pc:spChg chg="mod">
          <ac:chgData name="Nguyen Thi Mai Ha" userId="8c3a737f-ccdb-4d88-a00c-28a21bbc087f" providerId="ADAL" clId="{F23A4D3C-92B9-49C4-9FFC-FA0856FC0968}" dt="2021-07-18T12:07:26.869" v="4129" actId="20577"/>
          <ac:spMkLst>
            <pc:docMk/>
            <pc:sldMk cId="1022384058" sldId="516"/>
            <ac:spMk id="2" creationId="{6F73AB31-807B-4E52-A47C-D539F51F0EB9}"/>
          </ac:spMkLst>
        </pc:spChg>
        <pc:spChg chg="del">
          <ac:chgData name="Nguyen Thi Mai Ha" userId="8c3a737f-ccdb-4d88-a00c-28a21bbc087f" providerId="ADAL" clId="{F23A4D3C-92B9-49C4-9FFC-FA0856FC0968}" dt="2021-07-18T09:46:21.655" v="3269" actId="22"/>
          <ac:spMkLst>
            <pc:docMk/>
            <pc:sldMk cId="1022384058" sldId="516"/>
            <ac:spMk id="3" creationId="{1DCE1836-90C4-4F84-B101-CA2BD38C68D5}"/>
          </ac:spMkLst>
        </pc:spChg>
        <pc:spChg chg="add mod">
          <ac:chgData name="Nguyen Thi Mai Ha" userId="8c3a737f-ccdb-4d88-a00c-28a21bbc087f" providerId="ADAL" clId="{F23A4D3C-92B9-49C4-9FFC-FA0856FC0968}" dt="2021-07-18T11:56:30.669" v="3685" actId="1076"/>
          <ac:spMkLst>
            <pc:docMk/>
            <pc:sldMk cId="1022384058" sldId="516"/>
            <ac:spMk id="3" creationId="{B458792A-ABA3-4175-9707-EA221FC074EC}"/>
          </ac:spMkLst>
        </pc:spChg>
        <pc:spChg chg="add del mod">
          <ac:chgData name="Nguyen Thi Mai Ha" userId="8c3a737f-ccdb-4d88-a00c-28a21bbc087f" providerId="ADAL" clId="{F23A4D3C-92B9-49C4-9FFC-FA0856FC0968}" dt="2021-07-18T11:56:34.400" v="3686" actId="478"/>
          <ac:spMkLst>
            <pc:docMk/>
            <pc:sldMk cId="1022384058" sldId="516"/>
            <ac:spMk id="7" creationId="{39E08EDF-C4E3-4A17-B599-545F2E7F7FE4}"/>
          </ac:spMkLst>
        </pc:spChg>
        <pc:graphicFrameChg chg="add del mod">
          <ac:chgData name="Nguyen Thi Mai Ha" userId="8c3a737f-ccdb-4d88-a00c-28a21bbc087f" providerId="ADAL" clId="{F23A4D3C-92B9-49C4-9FFC-FA0856FC0968}" dt="2021-07-18T12:02:15.371" v="4094" actId="478"/>
          <ac:graphicFrameMkLst>
            <pc:docMk/>
            <pc:sldMk cId="1022384058" sldId="516"/>
            <ac:graphicFrameMk id="4" creationId="{6067E08C-E396-4C51-9D38-08631A6B5B67}"/>
          </ac:graphicFrameMkLst>
        </pc:graphicFrameChg>
        <pc:graphicFrameChg chg="add mod modGraphic">
          <ac:chgData name="Nguyen Thi Mai Ha" userId="8c3a737f-ccdb-4d88-a00c-28a21bbc087f" providerId="ADAL" clId="{F23A4D3C-92B9-49C4-9FFC-FA0856FC0968}" dt="2021-07-18T12:04:34.665" v="4113" actId="122"/>
          <ac:graphicFrameMkLst>
            <pc:docMk/>
            <pc:sldMk cId="1022384058" sldId="516"/>
            <ac:graphicFrameMk id="5" creationId="{93BAE4DF-E3C7-494D-A993-09FCF1E8FD94}"/>
          </ac:graphicFrameMkLst>
        </pc:graphicFrameChg>
        <pc:picChg chg="add del mod ord modCrop">
          <ac:chgData name="Nguyen Thi Mai Ha" userId="8c3a737f-ccdb-4d88-a00c-28a21bbc087f" providerId="ADAL" clId="{F23A4D3C-92B9-49C4-9FFC-FA0856FC0968}" dt="2021-07-18T09:48:01.790" v="3284" actId="21"/>
          <ac:picMkLst>
            <pc:docMk/>
            <pc:sldMk cId="1022384058" sldId="516"/>
            <ac:picMk id="5" creationId="{867D39BA-528C-4E3E-B4BF-B4F0BAF596C0}"/>
          </ac:picMkLst>
        </pc:picChg>
      </pc:sldChg>
      <pc:sldChg chg="addSp delSp modSp add mod">
        <pc:chgData name="Nguyen Thi Mai Ha" userId="8c3a737f-ccdb-4d88-a00c-28a21bbc087f" providerId="ADAL" clId="{F23A4D3C-92B9-49C4-9FFC-FA0856FC0968}" dt="2021-07-18T12:41:45.634" v="4751"/>
        <pc:sldMkLst>
          <pc:docMk/>
          <pc:sldMk cId="3403737150" sldId="517"/>
        </pc:sldMkLst>
        <pc:spChg chg="mod">
          <ac:chgData name="Nguyen Thi Mai Ha" userId="8c3a737f-ccdb-4d88-a00c-28a21bbc087f" providerId="ADAL" clId="{F23A4D3C-92B9-49C4-9FFC-FA0856FC0968}" dt="2021-07-18T12:41:45.634" v="4751"/>
          <ac:spMkLst>
            <pc:docMk/>
            <pc:sldMk cId="3403737150" sldId="517"/>
            <ac:spMk id="4" creationId="{BCF2E1BA-A3A5-42AD-B1BC-811D48A55D9F}"/>
          </ac:spMkLst>
        </pc:spChg>
        <pc:spChg chg="mod">
          <ac:chgData name="Nguyen Thi Mai Ha" userId="8c3a737f-ccdb-4d88-a00c-28a21bbc087f" providerId="ADAL" clId="{F23A4D3C-92B9-49C4-9FFC-FA0856FC0968}" dt="2021-07-18T12:13:39.571" v="4193" actId="13926"/>
          <ac:spMkLst>
            <pc:docMk/>
            <pc:sldMk cId="3403737150" sldId="517"/>
            <ac:spMk id="5" creationId="{42D046F1-5633-4DE5-91C8-6039A16DCE9C}"/>
          </ac:spMkLst>
        </pc:spChg>
        <pc:spChg chg="add del mod">
          <ac:chgData name="Nguyen Thi Mai Ha" userId="8c3a737f-ccdb-4d88-a00c-28a21bbc087f" providerId="ADAL" clId="{F23A4D3C-92B9-49C4-9FFC-FA0856FC0968}" dt="2021-07-18T09:49:05.487" v="3292" actId="478"/>
          <ac:spMkLst>
            <pc:docMk/>
            <pc:sldMk cId="3403737150" sldId="517"/>
            <ac:spMk id="7" creationId="{45F0F916-D61F-4F58-88DD-FA1947FD94E2}"/>
          </ac:spMkLst>
        </pc:spChg>
        <pc:spChg chg="add mod">
          <ac:chgData name="Nguyen Thi Mai Ha" userId="8c3a737f-ccdb-4d88-a00c-28a21bbc087f" providerId="ADAL" clId="{F23A4D3C-92B9-49C4-9FFC-FA0856FC0968}" dt="2021-07-18T12:13:34.897" v="4191" actId="1076"/>
          <ac:spMkLst>
            <pc:docMk/>
            <pc:sldMk cId="3403737150" sldId="517"/>
            <ac:spMk id="9" creationId="{A19671FD-9CDF-4613-975A-4003DDAB162B}"/>
          </ac:spMkLst>
        </pc:spChg>
        <pc:graphicFrameChg chg="add mod modGraphic">
          <ac:chgData name="Nguyen Thi Mai Ha" userId="8c3a737f-ccdb-4d88-a00c-28a21bbc087f" providerId="ADAL" clId="{F23A4D3C-92B9-49C4-9FFC-FA0856FC0968}" dt="2021-07-18T12:13:32.015" v="4190" actId="1076"/>
          <ac:graphicFrameMkLst>
            <pc:docMk/>
            <pc:sldMk cId="3403737150" sldId="517"/>
            <ac:graphicFrameMk id="10" creationId="{057927AC-D5FD-4608-B626-A0A4F1E0A9AC}"/>
          </ac:graphicFrameMkLst>
        </pc:graphicFrameChg>
        <pc:picChg chg="del">
          <ac:chgData name="Nguyen Thi Mai Ha" userId="8c3a737f-ccdb-4d88-a00c-28a21bbc087f" providerId="ADAL" clId="{F23A4D3C-92B9-49C4-9FFC-FA0856FC0968}" dt="2021-07-18T09:49:03.265" v="3291" actId="478"/>
          <ac:picMkLst>
            <pc:docMk/>
            <pc:sldMk cId="3403737150" sldId="517"/>
            <ac:picMk id="11" creationId="{2FC249D1-6BAB-4E74-B186-1B5A0A1FB828}"/>
          </ac:picMkLst>
        </pc:picChg>
      </pc:sldChg>
      <pc:sldChg chg="modSp add mod">
        <pc:chgData name="Nguyen Thi Mai Ha" userId="8c3a737f-ccdb-4d88-a00c-28a21bbc087f" providerId="ADAL" clId="{F23A4D3C-92B9-49C4-9FFC-FA0856FC0968}" dt="2021-07-18T12:41:50.001" v="4752"/>
        <pc:sldMkLst>
          <pc:docMk/>
          <pc:sldMk cId="1732555069" sldId="518"/>
        </pc:sldMkLst>
        <pc:spChg chg="mod">
          <ac:chgData name="Nguyen Thi Mai Ha" userId="8c3a737f-ccdb-4d88-a00c-28a21bbc087f" providerId="ADAL" clId="{F23A4D3C-92B9-49C4-9FFC-FA0856FC0968}" dt="2021-07-18T12:41:50.001" v="4752"/>
          <ac:spMkLst>
            <pc:docMk/>
            <pc:sldMk cId="1732555069" sldId="518"/>
            <ac:spMk id="4" creationId="{BCF2E1BA-A3A5-42AD-B1BC-811D48A55D9F}"/>
          </ac:spMkLst>
        </pc:spChg>
        <pc:spChg chg="mod">
          <ac:chgData name="Nguyen Thi Mai Ha" userId="8c3a737f-ccdb-4d88-a00c-28a21bbc087f" providerId="ADAL" clId="{F23A4D3C-92B9-49C4-9FFC-FA0856FC0968}" dt="2021-07-18T12:13:59.447" v="4197" actId="1076"/>
          <ac:spMkLst>
            <pc:docMk/>
            <pc:sldMk cId="1732555069" sldId="518"/>
            <ac:spMk id="5" creationId="{42D046F1-5633-4DE5-91C8-6039A16DCE9C}"/>
          </ac:spMkLst>
        </pc:spChg>
        <pc:spChg chg="mod">
          <ac:chgData name="Nguyen Thi Mai Ha" userId="8c3a737f-ccdb-4d88-a00c-28a21bbc087f" providerId="ADAL" clId="{F23A4D3C-92B9-49C4-9FFC-FA0856FC0968}" dt="2021-07-18T12:13:56.781" v="4196" actId="1076"/>
          <ac:spMkLst>
            <pc:docMk/>
            <pc:sldMk cId="1732555069" sldId="518"/>
            <ac:spMk id="9" creationId="{A19671FD-9CDF-4613-975A-4003DDAB162B}"/>
          </ac:spMkLst>
        </pc:spChg>
        <pc:graphicFrameChg chg="mod modGraphic">
          <ac:chgData name="Nguyen Thi Mai Ha" userId="8c3a737f-ccdb-4d88-a00c-28a21bbc087f" providerId="ADAL" clId="{F23A4D3C-92B9-49C4-9FFC-FA0856FC0968}" dt="2021-07-18T12:13:54.137" v="4195" actId="1076"/>
          <ac:graphicFrameMkLst>
            <pc:docMk/>
            <pc:sldMk cId="1732555069" sldId="518"/>
            <ac:graphicFrameMk id="10" creationId="{057927AC-D5FD-4608-B626-A0A4F1E0A9AC}"/>
          </ac:graphicFrameMkLst>
        </pc:graphicFrameChg>
      </pc:sldChg>
      <pc:sldChg chg="addSp delSp modSp add mod">
        <pc:chgData name="Nguyen Thi Mai Ha" userId="8c3a737f-ccdb-4d88-a00c-28a21bbc087f" providerId="ADAL" clId="{F23A4D3C-92B9-49C4-9FFC-FA0856FC0968}" dt="2021-07-18T12:41:54.975" v="4753"/>
        <pc:sldMkLst>
          <pc:docMk/>
          <pc:sldMk cId="2779890099" sldId="519"/>
        </pc:sldMkLst>
        <pc:spChg chg="mod">
          <ac:chgData name="Nguyen Thi Mai Ha" userId="8c3a737f-ccdb-4d88-a00c-28a21bbc087f" providerId="ADAL" clId="{F23A4D3C-92B9-49C4-9FFC-FA0856FC0968}" dt="2021-07-18T11:53:30.389" v="3660" actId="20577"/>
          <ac:spMkLst>
            <pc:docMk/>
            <pc:sldMk cId="2779890099" sldId="519"/>
            <ac:spMk id="3" creationId="{00000000-0000-0000-0000-000000000000}"/>
          </ac:spMkLst>
        </pc:spChg>
        <pc:spChg chg="mod">
          <ac:chgData name="Nguyen Thi Mai Ha" userId="8c3a737f-ccdb-4d88-a00c-28a21bbc087f" providerId="ADAL" clId="{F23A4D3C-92B9-49C4-9FFC-FA0856FC0968}" dt="2021-07-18T12:41:54.975" v="4753"/>
          <ac:spMkLst>
            <pc:docMk/>
            <pc:sldMk cId="2779890099" sldId="519"/>
            <ac:spMk id="4" creationId="{BCF2E1BA-A3A5-42AD-B1BC-811D48A55D9F}"/>
          </ac:spMkLst>
        </pc:spChg>
        <pc:spChg chg="mod">
          <ac:chgData name="Nguyen Thi Mai Ha" userId="8c3a737f-ccdb-4d88-a00c-28a21bbc087f" providerId="ADAL" clId="{F23A4D3C-92B9-49C4-9FFC-FA0856FC0968}" dt="2021-07-18T11:55:21.728" v="3683" actId="1076"/>
          <ac:spMkLst>
            <pc:docMk/>
            <pc:sldMk cId="2779890099" sldId="519"/>
            <ac:spMk id="5" creationId="{42D046F1-5633-4DE5-91C8-6039A16DCE9C}"/>
          </ac:spMkLst>
        </pc:spChg>
        <pc:spChg chg="del mod">
          <ac:chgData name="Nguyen Thi Mai Ha" userId="8c3a737f-ccdb-4d88-a00c-28a21bbc087f" providerId="ADAL" clId="{F23A4D3C-92B9-49C4-9FFC-FA0856FC0968}" dt="2021-07-18T11:55:16.218" v="3681" actId="478"/>
          <ac:spMkLst>
            <pc:docMk/>
            <pc:sldMk cId="2779890099" sldId="519"/>
            <ac:spMk id="9" creationId="{A19671FD-9CDF-4613-975A-4003DDAB162B}"/>
          </ac:spMkLst>
        </pc:spChg>
        <pc:graphicFrameChg chg="del mod">
          <ac:chgData name="Nguyen Thi Mai Ha" userId="8c3a737f-ccdb-4d88-a00c-28a21bbc087f" providerId="ADAL" clId="{F23A4D3C-92B9-49C4-9FFC-FA0856FC0968}" dt="2021-07-18T11:55:17.574" v="3682" actId="478"/>
          <ac:graphicFrameMkLst>
            <pc:docMk/>
            <pc:sldMk cId="2779890099" sldId="519"/>
            <ac:graphicFrameMk id="10" creationId="{057927AC-D5FD-4608-B626-A0A4F1E0A9AC}"/>
          </ac:graphicFrameMkLst>
        </pc:graphicFrameChg>
        <pc:picChg chg="add mod modCrop">
          <ac:chgData name="Nguyen Thi Mai Ha" userId="8c3a737f-ccdb-4d88-a00c-28a21bbc087f" providerId="ADAL" clId="{F23A4D3C-92B9-49C4-9FFC-FA0856FC0968}" dt="2021-07-18T11:54:04.230" v="3670" actId="1076"/>
          <ac:picMkLst>
            <pc:docMk/>
            <pc:sldMk cId="2779890099" sldId="519"/>
            <ac:picMk id="7" creationId="{9752C9DE-26A6-48D1-B1FD-CD9BB3B4A592}"/>
          </ac:picMkLst>
        </pc:picChg>
        <pc:picChg chg="del">
          <ac:chgData name="Nguyen Thi Mai Ha" userId="8c3a737f-ccdb-4d88-a00c-28a21bbc087f" providerId="ADAL" clId="{F23A4D3C-92B9-49C4-9FFC-FA0856FC0968}" dt="2021-07-18T11:53:58.167" v="3667" actId="478"/>
          <ac:picMkLst>
            <pc:docMk/>
            <pc:sldMk cId="2779890099" sldId="519"/>
            <ac:picMk id="8" creationId="{06384AAC-CBAC-4259-88A0-00081C3FEE06}"/>
          </ac:picMkLst>
        </pc:picChg>
      </pc:sldChg>
      <pc:sldChg chg="addSp delSp modSp add mod">
        <pc:chgData name="Nguyen Thi Mai Ha" userId="8c3a737f-ccdb-4d88-a00c-28a21bbc087f" providerId="ADAL" clId="{F23A4D3C-92B9-49C4-9FFC-FA0856FC0968}" dt="2021-07-18T12:07:23.089" v="4128" actId="1076"/>
        <pc:sldMkLst>
          <pc:docMk/>
          <pc:sldMk cId="3840761084" sldId="520"/>
        </pc:sldMkLst>
        <pc:spChg chg="mod">
          <ac:chgData name="Nguyen Thi Mai Ha" userId="8c3a737f-ccdb-4d88-a00c-28a21bbc087f" providerId="ADAL" clId="{F23A4D3C-92B9-49C4-9FFC-FA0856FC0968}" dt="2021-07-18T12:05:25.288" v="4121" actId="20577"/>
          <ac:spMkLst>
            <pc:docMk/>
            <pc:sldMk cId="3840761084" sldId="520"/>
            <ac:spMk id="2" creationId="{6F73AB31-807B-4E52-A47C-D539F51F0EB9}"/>
          </ac:spMkLst>
        </pc:spChg>
        <pc:spChg chg="add mod">
          <ac:chgData name="Nguyen Thi Mai Ha" userId="8c3a737f-ccdb-4d88-a00c-28a21bbc087f" providerId="ADAL" clId="{F23A4D3C-92B9-49C4-9FFC-FA0856FC0968}" dt="2021-07-18T12:05:31.546" v="4123" actId="1076"/>
          <ac:spMkLst>
            <pc:docMk/>
            <pc:sldMk cId="3840761084" sldId="520"/>
            <ac:spMk id="4" creationId="{ABE437F5-3967-4AF5-9499-A675E3E0CCFF}"/>
          </ac:spMkLst>
        </pc:spChg>
        <pc:graphicFrameChg chg="del">
          <ac:chgData name="Nguyen Thi Mai Ha" userId="8c3a737f-ccdb-4d88-a00c-28a21bbc087f" providerId="ADAL" clId="{F23A4D3C-92B9-49C4-9FFC-FA0856FC0968}" dt="2021-07-18T12:04:50.980" v="4115" actId="478"/>
          <ac:graphicFrameMkLst>
            <pc:docMk/>
            <pc:sldMk cId="3840761084" sldId="520"/>
            <ac:graphicFrameMk id="5" creationId="{93BAE4DF-E3C7-494D-A993-09FCF1E8FD94}"/>
          </ac:graphicFrameMkLst>
        </pc:graphicFrameChg>
        <pc:graphicFrameChg chg="add mod">
          <ac:chgData name="Nguyen Thi Mai Ha" userId="8c3a737f-ccdb-4d88-a00c-28a21bbc087f" providerId="ADAL" clId="{F23A4D3C-92B9-49C4-9FFC-FA0856FC0968}" dt="2021-07-18T12:07:23.089" v="4128" actId="1076"/>
          <ac:graphicFrameMkLst>
            <pc:docMk/>
            <pc:sldMk cId="3840761084" sldId="520"/>
            <ac:graphicFrameMk id="6" creationId="{A677DE88-6DB2-4182-AC8C-06D511D892E4}"/>
          </ac:graphicFrameMkLst>
        </pc:graphicFrameChg>
      </pc:sldChg>
      <pc:sldChg chg="addSp delSp modSp add mod">
        <pc:chgData name="Nguyen Thi Mai Ha" userId="8c3a737f-ccdb-4d88-a00c-28a21bbc087f" providerId="ADAL" clId="{F23A4D3C-92B9-49C4-9FFC-FA0856FC0968}" dt="2021-07-18T12:14:31.538" v="4199" actId="1076"/>
        <pc:sldMkLst>
          <pc:docMk/>
          <pc:sldMk cId="746140596" sldId="521"/>
        </pc:sldMkLst>
        <pc:spChg chg="mod">
          <ac:chgData name="Nguyen Thi Mai Ha" userId="8c3a737f-ccdb-4d88-a00c-28a21bbc087f" providerId="ADAL" clId="{F23A4D3C-92B9-49C4-9FFC-FA0856FC0968}" dt="2021-07-18T12:14:31.538" v="4199" actId="1076"/>
          <ac:spMkLst>
            <pc:docMk/>
            <pc:sldMk cId="746140596" sldId="521"/>
            <ac:spMk id="2" creationId="{6F73AB31-807B-4E52-A47C-D539F51F0EB9}"/>
          </ac:spMkLst>
        </pc:spChg>
        <pc:graphicFrameChg chg="add mod modGraphic">
          <ac:chgData name="Nguyen Thi Mai Ha" userId="8c3a737f-ccdb-4d88-a00c-28a21bbc087f" providerId="ADAL" clId="{F23A4D3C-92B9-49C4-9FFC-FA0856FC0968}" dt="2021-07-18T12:10:23.693" v="4155" actId="1076"/>
          <ac:graphicFrameMkLst>
            <pc:docMk/>
            <pc:sldMk cId="746140596" sldId="521"/>
            <ac:graphicFrameMk id="5" creationId="{4FE5F8F0-ADB9-4AAC-9D92-372D0A1BE0BF}"/>
          </ac:graphicFrameMkLst>
        </pc:graphicFrameChg>
        <pc:graphicFrameChg chg="del">
          <ac:chgData name="Nguyen Thi Mai Ha" userId="8c3a737f-ccdb-4d88-a00c-28a21bbc087f" providerId="ADAL" clId="{F23A4D3C-92B9-49C4-9FFC-FA0856FC0968}" dt="2021-07-18T12:07:33.900" v="4131" actId="478"/>
          <ac:graphicFrameMkLst>
            <pc:docMk/>
            <pc:sldMk cId="746140596" sldId="521"/>
            <ac:graphicFrameMk id="6" creationId="{A677DE88-6DB2-4182-AC8C-06D511D892E4}"/>
          </ac:graphicFrameMkLst>
        </pc:graphicFrameChg>
      </pc:sldChg>
      <pc:sldChg chg="addSp delSp modSp new mod">
        <pc:chgData name="Nguyen Thi Mai Ha" userId="8c3a737f-ccdb-4d88-a00c-28a21bbc087f" providerId="ADAL" clId="{F23A4D3C-92B9-49C4-9FFC-FA0856FC0968}" dt="2021-07-18T12:32:12.380" v="4296" actId="1076"/>
        <pc:sldMkLst>
          <pc:docMk/>
          <pc:sldMk cId="2609284348" sldId="522"/>
        </pc:sldMkLst>
        <pc:spChg chg="mod">
          <ac:chgData name="Nguyen Thi Mai Ha" userId="8c3a737f-ccdb-4d88-a00c-28a21bbc087f" providerId="ADAL" clId="{F23A4D3C-92B9-49C4-9FFC-FA0856FC0968}" dt="2021-07-18T12:31:24.490" v="4248" actId="20577"/>
          <ac:spMkLst>
            <pc:docMk/>
            <pc:sldMk cId="2609284348" sldId="522"/>
            <ac:spMk id="2" creationId="{84674395-FF24-4312-82E3-B439B7C33DE3}"/>
          </ac:spMkLst>
        </pc:spChg>
        <pc:spChg chg="del">
          <ac:chgData name="Nguyen Thi Mai Ha" userId="8c3a737f-ccdb-4d88-a00c-28a21bbc087f" providerId="ADAL" clId="{F23A4D3C-92B9-49C4-9FFC-FA0856FC0968}" dt="2021-07-18T12:18:25.006" v="4206" actId="22"/>
          <ac:spMkLst>
            <pc:docMk/>
            <pc:sldMk cId="2609284348" sldId="522"/>
            <ac:spMk id="3" creationId="{723CCE51-4CE2-444F-BC9B-89C4E616E890}"/>
          </ac:spMkLst>
        </pc:spChg>
        <pc:spChg chg="add mod">
          <ac:chgData name="Nguyen Thi Mai Ha" userId="8c3a737f-ccdb-4d88-a00c-28a21bbc087f" providerId="ADAL" clId="{F23A4D3C-92B9-49C4-9FFC-FA0856FC0968}" dt="2021-07-18T12:32:12.380" v="4296" actId="1076"/>
          <ac:spMkLst>
            <pc:docMk/>
            <pc:sldMk cId="2609284348" sldId="522"/>
            <ac:spMk id="8" creationId="{D91A3696-6D3C-4E04-8803-C1EEC43E8610}"/>
          </ac:spMkLst>
        </pc:spChg>
        <pc:picChg chg="add mod ord modCrop">
          <ac:chgData name="Nguyen Thi Mai Ha" userId="8c3a737f-ccdb-4d88-a00c-28a21bbc087f" providerId="ADAL" clId="{F23A4D3C-92B9-49C4-9FFC-FA0856FC0968}" dt="2021-07-18T12:31:09.484" v="4246" actId="1076"/>
          <ac:picMkLst>
            <pc:docMk/>
            <pc:sldMk cId="2609284348" sldId="522"/>
            <ac:picMk id="5" creationId="{0DC37B5B-4075-4870-A56F-BECD86670356}"/>
          </ac:picMkLst>
        </pc:picChg>
        <pc:picChg chg="add mod modCrop">
          <ac:chgData name="Nguyen Thi Mai Ha" userId="8c3a737f-ccdb-4d88-a00c-28a21bbc087f" providerId="ADAL" clId="{F23A4D3C-92B9-49C4-9FFC-FA0856FC0968}" dt="2021-07-18T12:30:17.523" v="4241" actId="14100"/>
          <ac:picMkLst>
            <pc:docMk/>
            <pc:sldMk cId="2609284348" sldId="522"/>
            <ac:picMk id="7" creationId="{283286A4-CB0A-4965-A65D-74F4B8A2ED70}"/>
          </ac:picMkLst>
        </pc:picChg>
      </pc:sldChg>
      <pc:sldMasterChg chg="delSldLayout">
        <pc:chgData name="Nguyen Thi Mai Ha" userId="8c3a737f-ccdb-4d88-a00c-28a21bbc087f" providerId="ADAL" clId="{F23A4D3C-92B9-49C4-9FFC-FA0856FC0968}" dt="2021-07-18T05:59:07.511" v="1867" actId="47"/>
        <pc:sldMasterMkLst>
          <pc:docMk/>
          <pc:sldMasterMk cId="1884767036" sldId="2147483696"/>
        </pc:sldMasterMkLst>
        <pc:sldLayoutChg chg="del">
          <pc:chgData name="Nguyen Thi Mai Ha" userId="8c3a737f-ccdb-4d88-a00c-28a21bbc087f" providerId="ADAL" clId="{F23A4D3C-92B9-49C4-9FFC-FA0856FC0968}" dt="2021-07-18T05:59:07.511" v="1867" actId="47"/>
          <pc:sldLayoutMkLst>
            <pc:docMk/>
            <pc:sldMasterMk cId="1884767036" sldId="2147483696"/>
            <pc:sldLayoutMk cId="2527471930" sldId="2147483698"/>
          </pc:sldLayoutMkLst>
        </pc:sldLayoutChg>
      </pc:sldMasterChg>
      <pc:sldMasterChg chg="modTransition modSldLayout">
        <pc:chgData name="Nguyen Thi Mai Ha" userId="8c3a737f-ccdb-4d88-a00c-28a21bbc087f" providerId="ADAL" clId="{F23A4D3C-92B9-49C4-9FFC-FA0856FC0968}" dt="2021-07-17T15:03:09.399" v="721"/>
        <pc:sldMasterMkLst>
          <pc:docMk/>
          <pc:sldMasterMk cId="6005828" sldId="2147483699"/>
        </pc:sldMasterMkLst>
        <pc:sldLayoutChg chg="addSp modTransition">
          <pc:chgData name="Nguyen Thi Mai Ha" userId="8c3a737f-ccdb-4d88-a00c-28a21bbc087f" providerId="ADAL" clId="{F23A4D3C-92B9-49C4-9FFC-FA0856FC0968}" dt="2021-07-17T15:03:09.399" v="721"/>
          <pc:sldLayoutMkLst>
            <pc:docMk/>
            <pc:sldMasterMk cId="6005828" sldId="2147483699"/>
            <pc:sldLayoutMk cId="395938881" sldId="2147483700"/>
          </pc:sldLayoutMkLst>
          <pc:cxnChg chg="add">
            <ac:chgData name="Nguyen Thi Mai Ha" userId="8c3a737f-ccdb-4d88-a00c-28a21bbc087f" providerId="ADAL" clId="{F23A4D3C-92B9-49C4-9FFC-FA0856FC0968}" dt="2021-07-17T15:02:49.556" v="720"/>
            <ac:cxnSpMkLst>
              <pc:docMk/>
              <pc:sldMasterMk cId="6005828" sldId="2147483699"/>
              <pc:sldLayoutMk cId="395938881" sldId="2147483700"/>
              <ac:cxnSpMk id="7" creationId="{74900FFE-99FA-4291-BE14-C91ADD4C4AE0}"/>
            </ac:cxnSpMkLst>
          </pc:cxnChg>
          <pc:cxnChg chg="add">
            <ac:chgData name="Nguyen Thi Mai Ha" userId="8c3a737f-ccdb-4d88-a00c-28a21bbc087f" providerId="ADAL" clId="{F23A4D3C-92B9-49C4-9FFC-FA0856FC0968}" dt="2021-07-17T15:02:49.556" v="720"/>
            <ac:cxnSpMkLst>
              <pc:docMk/>
              <pc:sldMasterMk cId="6005828" sldId="2147483699"/>
              <pc:sldLayoutMk cId="395938881" sldId="2147483700"/>
              <ac:cxnSpMk id="8" creationId="{20CC7E19-FA1B-4A26-BE0E-2576E0E07475}"/>
            </ac:cxnSpMkLst>
          </pc:cxnChg>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3761644586" sldId="2147483701"/>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698112478" sldId="2147483702"/>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471189631" sldId="2147483703"/>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2006783983" sldId="2147483704"/>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1192004134" sldId="2147483705"/>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1920064401" sldId="2147483706"/>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913206157" sldId="2147483707"/>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3557855297" sldId="2147483708"/>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1247113675" sldId="2147483709"/>
          </pc:sldLayoutMkLst>
        </pc:sldLayoutChg>
        <pc:sldLayoutChg chg="modTransition">
          <pc:chgData name="Nguyen Thi Mai Ha" userId="8c3a737f-ccdb-4d88-a00c-28a21bbc087f" providerId="ADAL" clId="{F23A4D3C-92B9-49C4-9FFC-FA0856FC0968}" dt="2021-07-17T15:03:09.399" v="721"/>
          <pc:sldLayoutMkLst>
            <pc:docMk/>
            <pc:sldMasterMk cId="6005828" sldId="2147483699"/>
            <pc:sldLayoutMk cId="2618091569" sldId="2147483710"/>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266F11-E028-4DB8-AC21-35942FFB13A4}" type="doc">
      <dgm:prSet loTypeId="urn:microsoft.com/office/officeart/2005/8/layout/chevron2" loCatId="process" qsTypeId="urn:microsoft.com/office/officeart/2005/8/quickstyle/3d1" qsCatId="3D" csTypeId="urn:microsoft.com/office/officeart/2005/8/colors/colorful1" csCatId="colorful" phldr="1"/>
      <dgm:spPr/>
      <dgm:t>
        <a:bodyPr/>
        <a:lstStyle/>
        <a:p>
          <a:endParaRPr lang="en-US"/>
        </a:p>
      </dgm:t>
    </dgm:pt>
    <dgm:pt modelId="{9BEC45A1-B878-48BF-85B5-0047717E2415}">
      <dgm:prSet phldrT="[Text]"/>
      <dgm:spPr/>
      <dgm:t>
        <a:bodyPr/>
        <a:lstStyle/>
        <a:p>
          <a:r>
            <a:rPr lang="en-US" b="1" dirty="0">
              <a:latin typeface="Cambria" pitchFamily="18" charset="0"/>
            </a:rPr>
            <a:t>HĐ1</a:t>
          </a:r>
        </a:p>
      </dgm:t>
    </dgm:pt>
    <dgm:pt modelId="{510FF3D7-4BF0-4D11-B49B-B6742C54389D}" type="parTrans" cxnId="{F4ECC8F0-4340-40FC-9BB2-FADC973B05F5}">
      <dgm:prSet/>
      <dgm:spPr/>
      <dgm:t>
        <a:bodyPr/>
        <a:lstStyle/>
        <a:p>
          <a:endParaRPr lang="en-US" b="1">
            <a:latin typeface="Cambria" pitchFamily="18" charset="0"/>
          </a:endParaRPr>
        </a:p>
      </dgm:t>
    </dgm:pt>
    <dgm:pt modelId="{F59D1DD6-04C3-41A0-A473-22EEFA772F8F}" type="sibTrans" cxnId="{F4ECC8F0-4340-40FC-9BB2-FADC973B05F5}">
      <dgm:prSet/>
      <dgm:spPr/>
      <dgm:t>
        <a:bodyPr/>
        <a:lstStyle/>
        <a:p>
          <a:endParaRPr lang="en-US" b="1">
            <a:latin typeface="Cambria" pitchFamily="18" charset="0"/>
          </a:endParaRPr>
        </a:p>
      </dgm:t>
    </dgm:pt>
    <dgm:pt modelId="{C06850DA-9698-484D-AC0C-4474CE47B19D}">
      <dgm:prSet phldrT="[Text]"/>
      <dgm:spPr/>
      <dgm:t>
        <a:bodyPr/>
        <a:lstStyle/>
        <a:p>
          <a:r>
            <a:rPr lang="en-US" b="1" dirty="0" smtClean="0">
              <a:latin typeface="Cambria" pitchFamily="18" charset="0"/>
            </a:rPr>
            <a:t> </a:t>
          </a:r>
          <a:r>
            <a:rPr lang="en-US" b="1" dirty="0" err="1" smtClean="0">
              <a:latin typeface="Cambria" pitchFamily="18" charset="0"/>
            </a:rPr>
            <a:t>TRÌNH</a:t>
          </a:r>
          <a:r>
            <a:rPr lang="en-US" b="1" dirty="0" smtClean="0">
              <a:latin typeface="Cambria" pitchFamily="18" charset="0"/>
            </a:rPr>
            <a:t> </a:t>
          </a:r>
          <a:r>
            <a:rPr lang="en-US" b="1" dirty="0" err="1" smtClean="0">
              <a:latin typeface="Cambria" pitchFamily="18" charset="0"/>
            </a:rPr>
            <a:t>BÀY</a:t>
          </a:r>
          <a:r>
            <a:rPr lang="en-US" b="1" dirty="0" smtClean="0">
              <a:latin typeface="Cambria" pitchFamily="18" charset="0"/>
            </a:rPr>
            <a:t> </a:t>
          </a:r>
          <a:r>
            <a:rPr lang="en-US" b="1" dirty="0" err="1" smtClean="0">
              <a:latin typeface="Cambria" pitchFamily="18" charset="0"/>
            </a:rPr>
            <a:t>THÔNG</a:t>
          </a:r>
          <a:r>
            <a:rPr lang="en-US" b="1" dirty="0" smtClean="0">
              <a:latin typeface="Cambria" pitchFamily="18" charset="0"/>
            </a:rPr>
            <a:t> TIN Ở </a:t>
          </a:r>
          <a:r>
            <a:rPr lang="en-US" b="1" dirty="0" err="1" smtClean="0">
              <a:latin typeface="Cambria" pitchFamily="18" charset="0"/>
            </a:rPr>
            <a:t>DẠNG</a:t>
          </a:r>
          <a:r>
            <a:rPr lang="en-US" b="1" dirty="0" smtClean="0">
              <a:latin typeface="Cambria" pitchFamily="18" charset="0"/>
            </a:rPr>
            <a:t> </a:t>
          </a:r>
          <a:r>
            <a:rPr lang="en-US" b="1" dirty="0" err="1" smtClean="0">
              <a:latin typeface="Cambria" pitchFamily="18" charset="0"/>
            </a:rPr>
            <a:t>BẢNG</a:t>
          </a:r>
          <a:endParaRPr lang="en-US" b="1" dirty="0">
            <a:latin typeface="Cambria" pitchFamily="18" charset="0"/>
          </a:endParaRPr>
        </a:p>
      </dgm:t>
    </dgm:pt>
    <dgm:pt modelId="{519CFAE1-B6A0-40C3-82A3-217C179D3D2A}" type="parTrans" cxnId="{A073EA2A-EB1B-4E64-A336-B28E8CC089AC}">
      <dgm:prSet/>
      <dgm:spPr/>
      <dgm:t>
        <a:bodyPr/>
        <a:lstStyle/>
        <a:p>
          <a:endParaRPr lang="en-US" b="1">
            <a:latin typeface="Cambria" pitchFamily="18" charset="0"/>
          </a:endParaRPr>
        </a:p>
      </dgm:t>
    </dgm:pt>
    <dgm:pt modelId="{FC7FBAA8-B086-4300-A553-79CD7737B1EB}" type="sibTrans" cxnId="{A073EA2A-EB1B-4E64-A336-B28E8CC089AC}">
      <dgm:prSet/>
      <dgm:spPr/>
      <dgm:t>
        <a:bodyPr/>
        <a:lstStyle/>
        <a:p>
          <a:endParaRPr lang="en-US" b="1">
            <a:latin typeface="Cambria" pitchFamily="18" charset="0"/>
          </a:endParaRPr>
        </a:p>
      </dgm:t>
    </dgm:pt>
    <dgm:pt modelId="{F379CBE6-CF85-4F70-933B-AC682C39BB7D}">
      <dgm:prSet phldrT="[Text]"/>
      <dgm:spPr/>
      <dgm:t>
        <a:bodyPr/>
        <a:lstStyle/>
        <a:p>
          <a:r>
            <a:rPr lang="en-US" b="1" dirty="0">
              <a:latin typeface="Cambria" pitchFamily="18" charset="0"/>
            </a:rPr>
            <a:t>HĐ2</a:t>
          </a:r>
        </a:p>
      </dgm:t>
    </dgm:pt>
    <dgm:pt modelId="{6AE0E342-809A-4CD7-8794-E358A8E7018B}" type="parTrans" cxnId="{27FD3019-40F9-41C7-8D44-CBA1547C1972}">
      <dgm:prSet/>
      <dgm:spPr/>
      <dgm:t>
        <a:bodyPr/>
        <a:lstStyle/>
        <a:p>
          <a:endParaRPr lang="en-US" b="1">
            <a:latin typeface="Cambria" pitchFamily="18" charset="0"/>
          </a:endParaRPr>
        </a:p>
      </dgm:t>
    </dgm:pt>
    <dgm:pt modelId="{400A36D9-8181-4120-8D24-0395CA0CC210}" type="sibTrans" cxnId="{27FD3019-40F9-41C7-8D44-CBA1547C1972}">
      <dgm:prSet/>
      <dgm:spPr/>
      <dgm:t>
        <a:bodyPr/>
        <a:lstStyle/>
        <a:p>
          <a:endParaRPr lang="en-US" b="1">
            <a:latin typeface="Cambria" pitchFamily="18" charset="0"/>
          </a:endParaRPr>
        </a:p>
      </dgm:t>
    </dgm:pt>
    <dgm:pt modelId="{042ECF77-459B-41C7-9823-DE903F8A4931}">
      <dgm:prSet phldrT="[Text]"/>
      <dgm:spPr/>
      <dgm:t>
        <a:bodyPr/>
        <a:lstStyle/>
        <a:p>
          <a:r>
            <a:rPr lang="en-US" b="1" dirty="0" err="1" smtClean="0">
              <a:latin typeface="Cambria" pitchFamily="18" charset="0"/>
            </a:rPr>
            <a:t>TẠO</a:t>
          </a:r>
          <a:r>
            <a:rPr lang="en-US" b="1" dirty="0" smtClean="0">
              <a:latin typeface="Cambria" pitchFamily="18" charset="0"/>
            </a:rPr>
            <a:t> </a:t>
          </a:r>
          <a:r>
            <a:rPr lang="en-US" b="1" dirty="0" err="1" smtClean="0">
              <a:latin typeface="Cambria" pitchFamily="18" charset="0"/>
            </a:rPr>
            <a:t>BẢNG</a:t>
          </a:r>
          <a:endParaRPr lang="en-US" b="1" dirty="0">
            <a:latin typeface="Cambria" pitchFamily="18" charset="0"/>
          </a:endParaRPr>
        </a:p>
      </dgm:t>
    </dgm:pt>
    <dgm:pt modelId="{72EBE417-41C7-40BA-A5CA-98356F532309}" type="parTrans" cxnId="{A88DA491-CD0B-44FC-A37D-3BA4BCD18E75}">
      <dgm:prSet/>
      <dgm:spPr/>
      <dgm:t>
        <a:bodyPr/>
        <a:lstStyle/>
        <a:p>
          <a:endParaRPr lang="en-US" b="1">
            <a:latin typeface="Cambria" pitchFamily="18" charset="0"/>
          </a:endParaRPr>
        </a:p>
      </dgm:t>
    </dgm:pt>
    <dgm:pt modelId="{C5054410-8DD1-4233-8E7B-B03D58D2F8E7}" type="sibTrans" cxnId="{A88DA491-CD0B-44FC-A37D-3BA4BCD18E75}">
      <dgm:prSet/>
      <dgm:spPr/>
      <dgm:t>
        <a:bodyPr/>
        <a:lstStyle/>
        <a:p>
          <a:endParaRPr lang="en-US" b="1">
            <a:latin typeface="Cambria" pitchFamily="18" charset="0"/>
          </a:endParaRPr>
        </a:p>
      </dgm:t>
    </dgm:pt>
    <dgm:pt modelId="{FC14F758-2498-447B-A7AF-00FDBA0F8A5E}">
      <dgm:prSet phldrT="[Text]"/>
      <dgm:spPr/>
      <dgm:t>
        <a:bodyPr/>
        <a:lstStyle/>
        <a:p>
          <a:r>
            <a:rPr lang="en-US" b="1" dirty="0">
              <a:latin typeface="Cambria" pitchFamily="18" charset="0"/>
            </a:rPr>
            <a:t>HĐ3</a:t>
          </a:r>
        </a:p>
      </dgm:t>
    </dgm:pt>
    <dgm:pt modelId="{605748FF-EF01-46BD-B49B-B428FB12926D}" type="parTrans" cxnId="{6EB85461-2AFC-4FEF-8268-29C7C8024ADD}">
      <dgm:prSet/>
      <dgm:spPr/>
      <dgm:t>
        <a:bodyPr/>
        <a:lstStyle/>
        <a:p>
          <a:endParaRPr lang="en-US" b="1">
            <a:latin typeface="Cambria" pitchFamily="18" charset="0"/>
          </a:endParaRPr>
        </a:p>
      </dgm:t>
    </dgm:pt>
    <dgm:pt modelId="{6F61C51E-8294-4E33-AA2E-707EE3F79C30}" type="sibTrans" cxnId="{6EB85461-2AFC-4FEF-8268-29C7C8024ADD}">
      <dgm:prSet/>
      <dgm:spPr/>
      <dgm:t>
        <a:bodyPr/>
        <a:lstStyle/>
        <a:p>
          <a:endParaRPr lang="en-US" b="1">
            <a:latin typeface="Cambria" pitchFamily="18" charset="0"/>
          </a:endParaRPr>
        </a:p>
      </dgm:t>
    </dgm:pt>
    <dgm:pt modelId="{2D49C1AC-D38D-411C-9709-4CAEACF210BF}">
      <dgm:prSet phldrT="[Text]"/>
      <dgm:spPr/>
      <dgm:t>
        <a:bodyPr/>
        <a:lstStyle/>
        <a:p>
          <a:r>
            <a:rPr lang="en-US" b="1" dirty="0" err="1" smtClean="0">
              <a:latin typeface="Cambria" pitchFamily="18" charset="0"/>
            </a:rPr>
            <a:t>ĐỊNH</a:t>
          </a:r>
          <a:r>
            <a:rPr lang="en-US" b="1" dirty="0" smtClean="0">
              <a:latin typeface="Cambria" pitchFamily="18" charset="0"/>
            </a:rPr>
            <a:t> </a:t>
          </a:r>
          <a:r>
            <a:rPr lang="en-US" b="1" dirty="0" err="1" smtClean="0">
              <a:latin typeface="Cambria" pitchFamily="18" charset="0"/>
            </a:rPr>
            <a:t>DẠNG</a:t>
          </a:r>
          <a:r>
            <a:rPr lang="en-US" b="1" dirty="0" smtClean="0">
              <a:latin typeface="Cambria" pitchFamily="18" charset="0"/>
            </a:rPr>
            <a:t> </a:t>
          </a:r>
          <a:r>
            <a:rPr lang="en-US" b="1" dirty="0" err="1" smtClean="0">
              <a:latin typeface="Cambria" pitchFamily="18" charset="0"/>
            </a:rPr>
            <a:t>BẢNG</a:t>
          </a:r>
          <a:endParaRPr lang="en-US" b="1" dirty="0">
            <a:latin typeface="Cambria" pitchFamily="18" charset="0"/>
          </a:endParaRPr>
        </a:p>
      </dgm:t>
    </dgm:pt>
    <dgm:pt modelId="{5753BECE-9FB9-4BE1-ACC2-B5EB759B4903}" type="parTrans" cxnId="{FB26ED5E-BF99-474C-A7D9-936CAC85AA71}">
      <dgm:prSet/>
      <dgm:spPr/>
      <dgm:t>
        <a:bodyPr/>
        <a:lstStyle/>
        <a:p>
          <a:endParaRPr lang="en-US" b="1">
            <a:latin typeface="Cambria" pitchFamily="18" charset="0"/>
          </a:endParaRPr>
        </a:p>
      </dgm:t>
    </dgm:pt>
    <dgm:pt modelId="{B1AE9F59-CB49-4BE4-83C1-7A77E940C692}" type="sibTrans" cxnId="{FB26ED5E-BF99-474C-A7D9-936CAC85AA71}">
      <dgm:prSet/>
      <dgm:spPr/>
      <dgm:t>
        <a:bodyPr/>
        <a:lstStyle/>
        <a:p>
          <a:endParaRPr lang="en-US" b="1">
            <a:latin typeface="Cambria" pitchFamily="18" charset="0"/>
          </a:endParaRPr>
        </a:p>
      </dgm:t>
    </dgm:pt>
    <dgm:pt modelId="{13D2CABD-727C-48D2-8595-4F7FD265DC1E}">
      <dgm:prSet phldrT="[Text]"/>
      <dgm:spPr/>
      <dgm:t>
        <a:bodyPr/>
        <a:lstStyle/>
        <a:p>
          <a:r>
            <a:rPr lang="en-US" b="1" dirty="0">
              <a:latin typeface="Cambria" pitchFamily="18" charset="0"/>
            </a:rPr>
            <a:t>HĐ4</a:t>
          </a:r>
        </a:p>
      </dgm:t>
    </dgm:pt>
    <dgm:pt modelId="{254BB954-F167-4FF2-99AA-0FE9FF8AE0A1}" type="parTrans" cxnId="{01A7EECA-763B-44DB-A1F7-34099390CDC6}">
      <dgm:prSet/>
      <dgm:spPr/>
      <dgm:t>
        <a:bodyPr/>
        <a:lstStyle/>
        <a:p>
          <a:endParaRPr lang="en-US" b="1">
            <a:latin typeface="Cambria" pitchFamily="18" charset="0"/>
          </a:endParaRPr>
        </a:p>
      </dgm:t>
    </dgm:pt>
    <dgm:pt modelId="{96B0FC2A-B923-461A-82CA-5960ED9D04FC}" type="sibTrans" cxnId="{01A7EECA-763B-44DB-A1F7-34099390CDC6}">
      <dgm:prSet/>
      <dgm:spPr/>
      <dgm:t>
        <a:bodyPr/>
        <a:lstStyle/>
        <a:p>
          <a:endParaRPr lang="en-US" b="1">
            <a:latin typeface="Cambria" pitchFamily="18" charset="0"/>
          </a:endParaRPr>
        </a:p>
      </dgm:t>
    </dgm:pt>
    <dgm:pt modelId="{4F3C8A23-2C72-45D5-9F16-6BF51C34BA86}">
      <dgm:prSet/>
      <dgm:spPr/>
      <dgm:t>
        <a:bodyPr/>
        <a:lstStyle/>
        <a:p>
          <a:r>
            <a:rPr lang="en-US" b="1" dirty="0" err="1" smtClean="0">
              <a:latin typeface="Cambria" pitchFamily="18" charset="0"/>
            </a:rPr>
            <a:t>THỰC</a:t>
          </a:r>
          <a:r>
            <a:rPr lang="en-US" b="1" dirty="0" smtClean="0">
              <a:latin typeface="Cambria" pitchFamily="18" charset="0"/>
            </a:rPr>
            <a:t> </a:t>
          </a:r>
          <a:r>
            <a:rPr lang="en-US" b="1" dirty="0" err="1" smtClean="0">
              <a:latin typeface="Cambria" pitchFamily="18" charset="0"/>
            </a:rPr>
            <a:t>HÀNH</a:t>
          </a:r>
          <a:r>
            <a:rPr lang="en-US" b="1" dirty="0" smtClean="0">
              <a:latin typeface="Cambria" pitchFamily="18" charset="0"/>
            </a:rPr>
            <a:t> </a:t>
          </a:r>
          <a:r>
            <a:rPr lang="en-US" b="1" dirty="0" err="1" smtClean="0">
              <a:latin typeface="Cambria" pitchFamily="18" charset="0"/>
            </a:rPr>
            <a:t>TẠO</a:t>
          </a:r>
          <a:r>
            <a:rPr lang="en-US" b="1" dirty="0" smtClean="0">
              <a:latin typeface="Cambria" pitchFamily="18" charset="0"/>
            </a:rPr>
            <a:t> </a:t>
          </a:r>
          <a:r>
            <a:rPr lang="en-US" b="1" dirty="0" err="1" smtClean="0">
              <a:latin typeface="Cambria" pitchFamily="18" charset="0"/>
            </a:rPr>
            <a:t>BẢNG</a:t>
          </a:r>
          <a:endParaRPr lang="en-US" b="1" dirty="0">
            <a:latin typeface="Cambria" pitchFamily="18" charset="0"/>
          </a:endParaRPr>
        </a:p>
      </dgm:t>
    </dgm:pt>
    <dgm:pt modelId="{D39ED653-86D8-4A09-8680-93ECAC0F2C49}" type="parTrans" cxnId="{35B14F76-9C77-4E97-BE23-C95D80F1EBF4}">
      <dgm:prSet/>
      <dgm:spPr/>
      <dgm:t>
        <a:bodyPr/>
        <a:lstStyle/>
        <a:p>
          <a:endParaRPr lang="en-US" b="1">
            <a:latin typeface="Cambria" pitchFamily="18" charset="0"/>
          </a:endParaRPr>
        </a:p>
      </dgm:t>
    </dgm:pt>
    <dgm:pt modelId="{577CD3C8-4B2F-48C6-94D3-4A1F36D0D854}" type="sibTrans" cxnId="{35B14F76-9C77-4E97-BE23-C95D80F1EBF4}">
      <dgm:prSet/>
      <dgm:spPr/>
      <dgm:t>
        <a:bodyPr/>
        <a:lstStyle/>
        <a:p>
          <a:endParaRPr lang="en-US" b="1">
            <a:latin typeface="Cambria" pitchFamily="18" charset="0"/>
          </a:endParaRPr>
        </a:p>
      </dgm:t>
    </dgm:pt>
    <dgm:pt modelId="{2EC9BC4A-D4A7-46B2-8F8C-52C35A3BDBB2}" type="pres">
      <dgm:prSet presAssocID="{D8266F11-E028-4DB8-AC21-35942FFB13A4}" presName="linearFlow" presStyleCnt="0">
        <dgm:presLayoutVars>
          <dgm:dir/>
          <dgm:animLvl val="lvl"/>
          <dgm:resizeHandles val="exact"/>
        </dgm:presLayoutVars>
      </dgm:prSet>
      <dgm:spPr/>
      <dgm:t>
        <a:bodyPr/>
        <a:lstStyle/>
        <a:p>
          <a:endParaRPr lang="en-US"/>
        </a:p>
      </dgm:t>
    </dgm:pt>
    <dgm:pt modelId="{C56F1BBA-AF7C-41D6-8FCE-0B8A89C7F482}" type="pres">
      <dgm:prSet presAssocID="{9BEC45A1-B878-48BF-85B5-0047717E2415}" presName="composite" presStyleCnt="0"/>
      <dgm:spPr/>
    </dgm:pt>
    <dgm:pt modelId="{C8CB19B0-3B43-4F96-ABB7-5255525F0E55}" type="pres">
      <dgm:prSet presAssocID="{9BEC45A1-B878-48BF-85B5-0047717E2415}" presName="parentText" presStyleLbl="alignNode1" presStyleIdx="0" presStyleCnt="4">
        <dgm:presLayoutVars>
          <dgm:chMax val="1"/>
          <dgm:bulletEnabled val="1"/>
        </dgm:presLayoutVars>
      </dgm:prSet>
      <dgm:spPr/>
      <dgm:t>
        <a:bodyPr/>
        <a:lstStyle/>
        <a:p>
          <a:endParaRPr lang="en-US"/>
        </a:p>
      </dgm:t>
    </dgm:pt>
    <dgm:pt modelId="{E2B8869B-60AF-4361-8B7A-E7F99D127A96}" type="pres">
      <dgm:prSet presAssocID="{9BEC45A1-B878-48BF-85B5-0047717E2415}" presName="descendantText" presStyleLbl="alignAcc1" presStyleIdx="0" presStyleCnt="4" custLinFactNeighborY="3972">
        <dgm:presLayoutVars>
          <dgm:bulletEnabled val="1"/>
        </dgm:presLayoutVars>
      </dgm:prSet>
      <dgm:spPr/>
      <dgm:t>
        <a:bodyPr/>
        <a:lstStyle/>
        <a:p>
          <a:endParaRPr lang="en-US"/>
        </a:p>
      </dgm:t>
    </dgm:pt>
    <dgm:pt modelId="{88BEFBFE-22C1-4BEE-B15C-7C0E35F70233}" type="pres">
      <dgm:prSet presAssocID="{F59D1DD6-04C3-41A0-A473-22EEFA772F8F}" presName="sp" presStyleCnt="0"/>
      <dgm:spPr/>
    </dgm:pt>
    <dgm:pt modelId="{379689BD-07C6-4E65-95FB-FAEADAEA7325}" type="pres">
      <dgm:prSet presAssocID="{F379CBE6-CF85-4F70-933B-AC682C39BB7D}" presName="composite" presStyleCnt="0"/>
      <dgm:spPr/>
    </dgm:pt>
    <dgm:pt modelId="{06B72AD2-612B-4DDE-8A65-7356D5159209}" type="pres">
      <dgm:prSet presAssocID="{F379CBE6-CF85-4F70-933B-AC682C39BB7D}" presName="parentText" presStyleLbl="alignNode1" presStyleIdx="1" presStyleCnt="4">
        <dgm:presLayoutVars>
          <dgm:chMax val="1"/>
          <dgm:bulletEnabled val="1"/>
        </dgm:presLayoutVars>
      </dgm:prSet>
      <dgm:spPr/>
      <dgm:t>
        <a:bodyPr/>
        <a:lstStyle/>
        <a:p>
          <a:endParaRPr lang="en-US"/>
        </a:p>
      </dgm:t>
    </dgm:pt>
    <dgm:pt modelId="{C324E07D-0C26-4EB2-A4B2-E627D2151BE7}" type="pres">
      <dgm:prSet presAssocID="{F379CBE6-CF85-4F70-933B-AC682C39BB7D}" presName="descendantText" presStyleLbl="alignAcc1" presStyleIdx="1" presStyleCnt="4">
        <dgm:presLayoutVars>
          <dgm:bulletEnabled val="1"/>
        </dgm:presLayoutVars>
      </dgm:prSet>
      <dgm:spPr/>
      <dgm:t>
        <a:bodyPr/>
        <a:lstStyle/>
        <a:p>
          <a:endParaRPr lang="en-US"/>
        </a:p>
      </dgm:t>
    </dgm:pt>
    <dgm:pt modelId="{595CF10D-35EE-4331-B3AB-37E1E86043AA}" type="pres">
      <dgm:prSet presAssocID="{400A36D9-8181-4120-8D24-0395CA0CC210}" presName="sp" presStyleCnt="0"/>
      <dgm:spPr/>
    </dgm:pt>
    <dgm:pt modelId="{C9998D1E-F784-40C9-8D71-34E3F97C37D8}" type="pres">
      <dgm:prSet presAssocID="{FC14F758-2498-447B-A7AF-00FDBA0F8A5E}" presName="composite" presStyleCnt="0"/>
      <dgm:spPr/>
    </dgm:pt>
    <dgm:pt modelId="{5252AAB6-4EE5-47C3-A85B-49315BA605E7}" type="pres">
      <dgm:prSet presAssocID="{FC14F758-2498-447B-A7AF-00FDBA0F8A5E}" presName="parentText" presStyleLbl="alignNode1" presStyleIdx="2" presStyleCnt="4">
        <dgm:presLayoutVars>
          <dgm:chMax val="1"/>
          <dgm:bulletEnabled val="1"/>
        </dgm:presLayoutVars>
      </dgm:prSet>
      <dgm:spPr/>
      <dgm:t>
        <a:bodyPr/>
        <a:lstStyle/>
        <a:p>
          <a:endParaRPr lang="en-US"/>
        </a:p>
      </dgm:t>
    </dgm:pt>
    <dgm:pt modelId="{1180D28D-FA42-43A0-B8F0-D5D72E204BF4}" type="pres">
      <dgm:prSet presAssocID="{FC14F758-2498-447B-A7AF-00FDBA0F8A5E}" presName="descendantText" presStyleLbl="alignAcc1" presStyleIdx="2" presStyleCnt="4">
        <dgm:presLayoutVars>
          <dgm:bulletEnabled val="1"/>
        </dgm:presLayoutVars>
      </dgm:prSet>
      <dgm:spPr/>
      <dgm:t>
        <a:bodyPr/>
        <a:lstStyle/>
        <a:p>
          <a:endParaRPr lang="en-US"/>
        </a:p>
      </dgm:t>
    </dgm:pt>
    <dgm:pt modelId="{4493D011-590D-4ACF-A0F9-6B9AE6E22BE2}" type="pres">
      <dgm:prSet presAssocID="{6F61C51E-8294-4E33-AA2E-707EE3F79C30}" presName="sp" presStyleCnt="0"/>
      <dgm:spPr/>
    </dgm:pt>
    <dgm:pt modelId="{D4A3A470-F81E-413B-AC56-E3D96C784284}" type="pres">
      <dgm:prSet presAssocID="{13D2CABD-727C-48D2-8595-4F7FD265DC1E}" presName="composite" presStyleCnt="0"/>
      <dgm:spPr/>
    </dgm:pt>
    <dgm:pt modelId="{02C0A129-41D9-4A2E-84F9-B86DCEDAF7AD}" type="pres">
      <dgm:prSet presAssocID="{13D2CABD-727C-48D2-8595-4F7FD265DC1E}" presName="parentText" presStyleLbl="alignNode1" presStyleIdx="3" presStyleCnt="4">
        <dgm:presLayoutVars>
          <dgm:chMax val="1"/>
          <dgm:bulletEnabled val="1"/>
        </dgm:presLayoutVars>
      </dgm:prSet>
      <dgm:spPr/>
      <dgm:t>
        <a:bodyPr/>
        <a:lstStyle/>
        <a:p>
          <a:endParaRPr lang="en-US"/>
        </a:p>
      </dgm:t>
    </dgm:pt>
    <dgm:pt modelId="{1B8FF1BA-87CA-44A1-A048-159C0CB9A588}" type="pres">
      <dgm:prSet presAssocID="{13D2CABD-727C-48D2-8595-4F7FD265DC1E}" presName="descendantText" presStyleLbl="alignAcc1" presStyleIdx="3" presStyleCnt="4">
        <dgm:presLayoutVars>
          <dgm:bulletEnabled val="1"/>
        </dgm:presLayoutVars>
      </dgm:prSet>
      <dgm:spPr/>
      <dgm:t>
        <a:bodyPr/>
        <a:lstStyle/>
        <a:p>
          <a:endParaRPr lang="en-US"/>
        </a:p>
      </dgm:t>
    </dgm:pt>
  </dgm:ptLst>
  <dgm:cxnLst>
    <dgm:cxn modelId="{95B8866D-DDA4-462E-8202-1DB8AE7DCB0A}" type="presOf" srcId="{2D49C1AC-D38D-411C-9709-4CAEACF210BF}" destId="{1180D28D-FA42-43A0-B8F0-D5D72E204BF4}" srcOrd="0" destOrd="0" presId="urn:microsoft.com/office/officeart/2005/8/layout/chevron2"/>
    <dgm:cxn modelId="{A073EA2A-EB1B-4E64-A336-B28E8CC089AC}" srcId="{9BEC45A1-B878-48BF-85B5-0047717E2415}" destId="{C06850DA-9698-484D-AC0C-4474CE47B19D}" srcOrd="0" destOrd="0" parTransId="{519CFAE1-B6A0-40C3-82A3-217C179D3D2A}" sibTransId="{FC7FBAA8-B086-4300-A553-79CD7737B1EB}"/>
    <dgm:cxn modelId="{F4ECC8F0-4340-40FC-9BB2-FADC973B05F5}" srcId="{D8266F11-E028-4DB8-AC21-35942FFB13A4}" destId="{9BEC45A1-B878-48BF-85B5-0047717E2415}" srcOrd="0" destOrd="0" parTransId="{510FF3D7-4BF0-4D11-B49B-B6742C54389D}" sibTransId="{F59D1DD6-04C3-41A0-A473-22EEFA772F8F}"/>
    <dgm:cxn modelId="{FB26ED5E-BF99-474C-A7D9-936CAC85AA71}" srcId="{FC14F758-2498-447B-A7AF-00FDBA0F8A5E}" destId="{2D49C1AC-D38D-411C-9709-4CAEACF210BF}" srcOrd="0" destOrd="0" parTransId="{5753BECE-9FB9-4BE1-ACC2-B5EB759B4903}" sibTransId="{B1AE9F59-CB49-4BE4-83C1-7A77E940C692}"/>
    <dgm:cxn modelId="{B475548A-A83A-4F57-82AA-E7EFEA23D635}" type="presOf" srcId="{042ECF77-459B-41C7-9823-DE903F8A4931}" destId="{C324E07D-0C26-4EB2-A4B2-E627D2151BE7}" srcOrd="0" destOrd="0" presId="urn:microsoft.com/office/officeart/2005/8/layout/chevron2"/>
    <dgm:cxn modelId="{35B14F76-9C77-4E97-BE23-C95D80F1EBF4}" srcId="{13D2CABD-727C-48D2-8595-4F7FD265DC1E}" destId="{4F3C8A23-2C72-45D5-9F16-6BF51C34BA86}" srcOrd="0" destOrd="0" parTransId="{D39ED653-86D8-4A09-8680-93ECAC0F2C49}" sibTransId="{577CD3C8-4B2F-48C6-94D3-4A1F36D0D854}"/>
    <dgm:cxn modelId="{F9CB275F-D661-4E96-9019-75ECFB108D8D}" type="presOf" srcId="{13D2CABD-727C-48D2-8595-4F7FD265DC1E}" destId="{02C0A129-41D9-4A2E-84F9-B86DCEDAF7AD}" srcOrd="0" destOrd="0" presId="urn:microsoft.com/office/officeart/2005/8/layout/chevron2"/>
    <dgm:cxn modelId="{3B6F7CEC-CE07-40A4-9A03-A75DC5727FC7}" type="presOf" srcId="{9BEC45A1-B878-48BF-85B5-0047717E2415}" destId="{C8CB19B0-3B43-4F96-ABB7-5255525F0E55}" srcOrd="0" destOrd="0" presId="urn:microsoft.com/office/officeart/2005/8/layout/chevron2"/>
    <dgm:cxn modelId="{9DC4B224-736C-44AA-BFA8-EB29A9FDCDCC}" type="presOf" srcId="{FC14F758-2498-447B-A7AF-00FDBA0F8A5E}" destId="{5252AAB6-4EE5-47C3-A85B-49315BA605E7}" srcOrd="0" destOrd="0" presId="urn:microsoft.com/office/officeart/2005/8/layout/chevron2"/>
    <dgm:cxn modelId="{70B9F7AE-F1C5-4498-81CC-7AE7EE76855C}" type="presOf" srcId="{C06850DA-9698-484D-AC0C-4474CE47B19D}" destId="{E2B8869B-60AF-4361-8B7A-E7F99D127A96}" srcOrd="0" destOrd="0" presId="urn:microsoft.com/office/officeart/2005/8/layout/chevron2"/>
    <dgm:cxn modelId="{27FD3019-40F9-41C7-8D44-CBA1547C1972}" srcId="{D8266F11-E028-4DB8-AC21-35942FFB13A4}" destId="{F379CBE6-CF85-4F70-933B-AC682C39BB7D}" srcOrd="1" destOrd="0" parTransId="{6AE0E342-809A-4CD7-8794-E358A8E7018B}" sibTransId="{400A36D9-8181-4120-8D24-0395CA0CC210}"/>
    <dgm:cxn modelId="{A88DA491-CD0B-44FC-A37D-3BA4BCD18E75}" srcId="{F379CBE6-CF85-4F70-933B-AC682C39BB7D}" destId="{042ECF77-459B-41C7-9823-DE903F8A4931}" srcOrd="0" destOrd="0" parTransId="{72EBE417-41C7-40BA-A5CA-98356F532309}" sibTransId="{C5054410-8DD1-4233-8E7B-B03D58D2F8E7}"/>
    <dgm:cxn modelId="{6AF61F31-E91A-47AB-A635-EF725B28B935}" type="presOf" srcId="{D8266F11-E028-4DB8-AC21-35942FFB13A4}" destId="{2EC9BC4A-D4A7-46B2-8F8C-52C35A3BDBB2}" srcOrd="0" destOrd="0" presId="urn:microsoft.com/office/officeart/2005/8/layout/chevron2"/>
    <dgm:cxn modelId="{6EB85461-2AFC-4FEF-8268-29C7C8024ADD}" srcId="{D8266F11-E028-4DB8-AC21-35942FFB13A4}" destId="{FC14F758-2498-447B-A7AF-00FDBA0F8A5E}" srcOrd="2" destOrd="0" parTransId="{605748FF-EF01-46BD-B49B-B428FB12926D}" sibTransId="{6F61C51E-8294-4E33-AA2E-707EE3F79C30}"/>
    <dgm:cxn modelId="{AEB17585-D3CB-49C6-9DE8-20C7B9129E72}" type="presOf" srcId="{F379CBE6-CF85-4F70-933B-AC682C39BB7D}" destId="{06B72AD2-612B-4DDE-8A65-7356D5159209}" srcOrd="0" destOrd="0" presId="urn:microsoft.com/office/officeart/2005/8/layout/chevron2"/>
    <dgm:cxn modelId="{01A7EECA-763B-44DB-A1F7-34099390CDC6}" srcId="{D8266F11-E028-4DB8-AC21-35942FFB13A4}" destId="{13D2CABD-727C-48D2-8595-4F7FD265DC1E}" srcOrd="3" destOrd="0" parTransId="{254BB954-F167-4FF2-99AA-0FE9FF8AE0A1}" sibTransId="{96B0FC2A-B923-461A-82CA-5960ED9D04FC}"/>
    <dgm:cxn modelId="{DFFEDB43-F764-4C53-A3B6-D3B0F7BB5713}" type="presOf" srcId="{4F3C8A23-2C72-45D5-9F16-6BF51C34BA86}" destId="{1B8FF1BA-87CA-44A1-A048-159C0CB9A588}" srcOrd="0" destOrd="0" presId="urn:microsoft.com/office/officeart/2005/8/layout/chevron2"/>
    <dgm:cxn modelId="{CCF457CF-1908-45FB-BF04-C093E4130551}" type="presParOf" srcId="{2EC9BC4A-D4A7-46B2-8F8C-52C35A3BDBB2}" destId="{C56F1BBA-AF7C-41D6-8FCE-0B8A89C7F482}" srcOrd="0" destOrd="0" presId="urn:microsoft.com/office/officeart/2005/8/layout/chevron2"/>
    <dgm:cxn modelId="{A7F851FD-3FAC-4DD6-A035-D561C7921459}" type="presParOf" srcId="{C56F1BBA-AF7C-41D6-8FCE-0B8A89C7F482}" destId="{C8CB19B0-3B43-4F96-ABB7-5255525F0E55}" srcOrd="0" destOrd="0" presId="urn:microsoft.com/office/officeart/2005/8/layout/chevron2"/>
    <dgm:cxn modelId="{F9FBEA6A-6B53-40FC-AE6F-B741B2B66DCC}" type="presParOf" srcId="{C56F1BBA-AF7C-41D6-8FCE-0B8A89C7F482}" destId="{E2B8869B-60AF-4361-8B7A-E7F99D127A96}" srcOrd="1" destOrd="0" presId="urn:microsoft.com/office/officeart/2005/8/layout/chevron2"/>
    <dgm:cxn modelId="{D299AAEC-F679-42D6-BA7B-F442AB6149A2}" type="presParOf" srcId="{2EC9BC4A-D4A7-46B2-8F8C-52C35A3BDBB2}" destId="{88BEFBFE-22C1-4BEE-B15C-7C0E35F70233}" srcOrd="1" destOrd="0" presId="urn:microsoft.com/office/officeart/2005/8/layout/chevron2"/>
    <dgm:cxn modelId="{4FBF49E8-CE6E-428E-8240-CC2B751F894D}" type="presParOf" srcId="{2EC9BC4A-D4A7-46B2-8F8C-52C35A3BDBB2}" destId="{379689BD-07C6-4E65-95FB-FAEADAEA7325}" srcOrd="2" destOrd="0" presId="urn:microsoft.com/office/officeart/2005/8/layout/chevron2"/>
    <dgm:cxn modelId="{23389AAB-4A2D-4BB8-81A4-40A5FB419784}" type="presParOf" srcId="{379689BD-07C6-4E65-95FB-FAEADAEA7325}" destId="{06B72AD2-612B-4DDE-8A65-7356D5159209}" srcOrd="0" destOrd="0" presId="urn:microsoft.com/office/officeart/2005/8/layout/chevron2"/>
    <dgm:cxn modelId="{6A4C2200-462D-4302-B87A-682EBA3E73D6}" type="presParOf" srcId="{379689BD-07C6-4E65-95FB-FAEADAEA7325}" destId="{C324E07D-0C26-4EB2-A4B2-E627D2151BE7}" srcOrd="1" destOrd="0" presId="urn:microsoft.com/office/officeart/2005/8/layout/chevron2"/>
    <dgm:cxn modelId="{C4B091D4-4587-4CD8-9655-0B09F2F2C49D}" type="presParOf" srcId="{2EC9BC4A-D4A7-46B2-8F8C-52C35A3BDBB2}" destId="{595CF10D-35EE-4331-B3AB-37E1E86043AA}" srcOrd="3" destOrd="0" presId="urn:microsoft.com/office/officeart/2005/8/layout/chevron2"/>
    <dgm:cxn modelId="{6A0C31A5-583A-42EC-A312-E40BF9C9166B}" type="presParOf" srcId="{2EC9BC4A-D4A7-46B2-8F8C-52C35A3BDBB2}" destId="{C9998D1E-F784-40C9-8D71-34E3F97C37D8}" srcOrd="4" destOrd="0" presId="urn:microsoft.com/office/officeart/2005/8/layout/chevron2"/>
    <dgm:cxn modelId="{0304580F-1FF3-48DD-99B1-1A407BEF3201}" type="presParOf" srcId="{C9998D1E-F784-40C9-8D71-34E3F97C37D8}" destId="{5252AAB6-4EE5-47C3-A85B-49315BA605E7}" srcOrd="0" destOrd="0" presId="urn:microsoft.com/office/officeart/2005/8/layout/chevron2"/>
    <dgm:cxn modelId="{23C903D6-9514-40A9-9FE8-904EF8DB7CC9}" type="presParOf" srcId="{C9998D1E-F784-40C9-8D71-34E3F97C37D8}" destId="{1180D28D-FA42-43A0-B8F0-D5D72E204BF4}" srcOrd="1" destOrd="0" presId="urn:microsoft.com/office/officeart/2005/8/layout/chevron2"/>
    <dgm:cxn modelId="{982A1865-D87A-4FAE-9A9B-4859B2263D97}" type="presParOf" srcId="{2EC9BC4A-D4A7-46B2-8F8C-52C35A3BDBB2}" destId="{4493D011-590D-4ACF-A0F9-6B9AE6E22BE2}" srcOrd="5" destOrd="0" presId="urn:microsoft.com/office/officeart/2005/8/layout/chevron2"/>
    <dgm:cxn modelId="{9544F493-E040-4988-9ABF-52ECF5536020}" type="presParOf" srcId="{2EC9BC4A-D4A7-46B2-8F8C-52C35A3BDBB2}" destId="{D4A3A470-F81E-413B-AC56-E3D96C784284}" srcOrd="6" destOrd="0" presId="urn:microsoft.com/office/officeart/2005/8/layout/chevron2"/>
    <dgm:cxn modelId="{1A6DC749-75D3-4286-9B82-09C6B7ABB0F3}" type="presParOf" srcId="{D4A3A470-F81E-413B-AC56-E3D96C784284}" destId="{02C0A129-41D9-4A2E-84F9-B86DCEDAF7AD}" srcOrd="0" destOrd="0" presId="urn:microsoft.com/office/officeart/2005/8/layout/chevron2"/>
    <dgm:cxn modelId="{33878835-DAAC-4049-8F0E-084E0F13DC17}" type="presParOf" srcId="{D4A3A470-F81E-413B-AC56-E3D96C784284}" destId="{1B8FF1BA-87CA-44A1-A048-159C0CB9A588}"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CB19B0-3B43-4F96-ABB7-5255525F0E55}">
      <dsp:nvSpPr>
        <dsp:cNvPr id="0" name=""/>
        <dsp:cNvSpPr/>
      </dsp:nvSpPr>
      <dsp:spPr>
        <a:xfrm rot="5400000">
          <a:off x="-204802" y="206847"/>
          <a:ext cx="1365349" cy="955744"/>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b="1" kern="1200" dirty="0">
              <a:latin typeface="Cambria" pitchFamily="18" charset="0"/>
            </a:rPr>
            <a:t>HĐ1</a:t>
          </a:r>
        </a:p>
      </dsp:txBody>
      <dsp:txXfrm rot="-5400000">
        <a:off x="1" y="479916"/>
        <a:ext cx="955744" cy="409605"/>
      </dsp:txXfrm>
    </dsp:sp>
    <dsp:sp modelId="{E2B8869B-60AF-4361-8B7A-E7F99D127A96}">
      <dsp:nvSpPr>
        <dsp:cNvPr id="0" name=""/>
        <dsp:cNvSpPr/>
      </dsp:nvSpPr>
      <dsp:spPr>
        <a:xfrm rot="5400000">
          <a:off x="4136889" y="-3143850"/>
          <a:ext cx="887476" cy="7249767"/>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b="1" kern="1200" dirty="0" smtClean="0">
              <a:latin typeface="Cambria" pitchFamily="18" charset="0"/>
            </a:rPr>
            <a:t> </a:t>
          </a:r>
          <a:r>
            <a:rPr lang="en-US" sz="3000" b="1" kern="1200" dirty="0" err="1" smtClean="0">
              <a:latin typeface="Cambria" pitchFamily="18" charset="0"/>
            </a:rPr>
            <a:t>TRÌNH</a:t>
          </a:r>
          <a:r>
            <a:rPr lang="en-US" sz="3000" b="1" kern="1200" dirty="0" smtClean="0">
              <a:latin typeface="Cambria" pitchFamily="18" charset="0"/>
            </a:rPr>
            <a:t> </a:t>
          </a:r>
          <a:r>
            <a:rPr lang="en-US" sz="3000" b="1" kern="1200" dirty="0" err="1" smtClean="0">
              <a:latin typeface="Cambria" pitchFamily="18" charset="0"/>
            </a:rPr>
            <a:t>BÀY</a:t>
          </a:r>
          <a:r>
            <a:rPr lang="en-US" sz="3000" b="1" kern="1200" dirty="0" smtClean="0">
              <a:latin typeface="Cambria" pitchFamily="18" charset="0"/>
            </a:rPr>
            <a:t> </a:t>
          </a:r>
          <a:r>
            <a:rPr lang="en-US" sz="3000" b="1" kern="1200" dirty="0" err="1" smtClean="0">
              <a:latin typeface="Cambria" pitchFamily="18" charset="0"/>
            </a:rPr>
            <a:t>THÔNG</a:t>
          </a:r>
          <a:r>
            <a:rPr lang="en-US" sz="3000" b="1" kern="1200" dirty="0" smtClean="0">
              <a:latin typeface="Cambria" pitchFamily="18" charset="0"/>
            </a:rPr>
            <a:t> TIN Ở </a:t>
          </a:r>
          <a:r>
            <a:rPr lang="en-US" sz="3000" b="1" kern="1200" dirty="0" err="1" smtClean="0">
              <a:latin typeface="Cambria" pitchFamily="18" charset="0"/>
            </a:rPr>
            <a:t>DẠNG</a:t>
          </a:r>
          <a:r>
            <a:rPr lang="en-US" sz="3000" b="1" kern="1200" dirty="0" smtClean="0">
              <a:latin typeface="Cambria" pitchFamily="18" charset="0"/>
            </a:rPr>
            <a:t> </a:t>
          </a:r>
          <a:r>
            <a:rPr lang="en-US" sz="3000" b="1" kern="1200" dirty="0" err="1" smtClean="0">
              <a:latin typeface="Cambria" pitchFamily="18" charset="0"/>
            </a:rPr>
            <a:t>BẢNG</a:t>
          </a:r>
          <a:endParaRPr lang="en-US" sz="3000" b="1" kern="1200" dirty="0">
            <a:latin typeface="Cambria" pitchFamily="18" charset="0"/>
          </a:endParaRPr>
        </a:p>
      </dsp:txBody>
      <dsp:txXfrm rot="-5400000">
        <a:off x="955744" y="80618"/>
        <a:ext cx="7206444" cy="800830"/>
      </dsp:txXfrm>
    </dsp:sp>
    <dsp:sp modelId="{06B72AD2-612B-4DDE-8A65-7356D5159209}">
      <dsp:nvSpPr>
        <dsp:cNvPr id="0" name=""/>
        <dsp:cNvSpPr/>
      </dsp:nvSpPr>
      <dsp:spPr>
        <a:xfrm rot="5400000">
          <a:off x="-204802" y="1426767"/>
          <a:ext cx="1365349" cy="955744"/>
        </a:xfrm>
        <a:prstGeom prst="chevron">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b="1" kern="1200" dirty="0">
              <a:latin typeface="Cambria" pitchFamily="18" charset="0"/>
            </a:rPr>
            <a:t>HĐ2</a:t>
          </a:r>
        </a:p>
      </dsp:txBody>
      <dsp:txXfrm rot="-5400000">
        <a:off x="1" y="1699836"/>
        <a:ext cx="955744" cy="409605"/>
      </dsp:txXfrm>
    </dsp:sp>
    <dsp:sp modelId="{C324E07D-0C26-4EB2-A4B2-E627D2151BE7}">
      <dsp:nvSpPr>
        <dsp:cNvPr id="0" name=""/>
        <dsp:cNvSpPr/>
      </dsp:nvSpPr>
      <dsp:spPr>
        <a:xfrm rot="5400000">
          <a:off x="4136889" y="-1959180"/>
          <a:ext cx="887476" cy="7249767"/>
        </a:xfrm>
        <a:prstGeom prst="round2Same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b="1" kern="1200" dirty="0" err="1" smtClean="0">
              <a:latin typeface="Cambria" pitchFamily="18" charset="0"/>
            </a:rPr>
            <a:t>TẠO</a:t>
          </a:r>
          <a:r>
            <a:rPr lang="en-US" sz="3000" b="1" kern="1200" dirty="0" smtClean="0">
              <a:latin typeface="Cambria" pitchFamily="18" charset="0"/>
            </a:rPr>
            <a:t> </a:t>
          </a:r>
          <a:r>
            <a:rPr lang="en-US" sz="3000" b="1" kern="1200" dirty="0" err="1" smtClean="0">
              <a:latin typeface="Cambria" pitchFamily="18" charset="0"/>
            </a:rPr>
            <a:t>BẢNG</a:t>
          </a:r>
          <a:endParaRPr lang="en-US" sz="3000" b="1" kern="1200" dirty="0">
            <a:latin typeface="Cambria" pitchFamily="18" charset="0"/>
          </a:endParaRPr>
        </a:p>
      </dsp:txBody>
      <dsp:txXfrm rot="-5400000">
        <a:off x="955744" y="1265288"/>
        <a:ext cx="7206444" cy="800830"/>
      </dsp:txXfrm>
    </dsp:sp>
    <dsp:sp modelId="{5252AAB6-4EE5-47C3-A85B-49315BA605E7}">
      <dsp:nvSpPr>
        <dsp:cNvPr id="0" name=""/>
        <dsp:cNvSpPr/>
      </dsp:nvSpPr>
      <dsp:spPr>
        <a:xfrm rot="5400000">
          <a:off x="-204802" y="2646688"/>
          <a:ext cx="1365349" cy="955744"/>
        </a:xfrm>
        <a:prstGeom prst="chevron">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b="1" kern="1200" dirty="0">
              <a:latin typeface="Cambria" pitchFamily="18" charset="0"/>
            </a:rPr>
            <a:t>HĐ3</a:t>
          </a:r>
        </a:p>
      </dsp:txBody>
      <dsp:txXfrm rot="-5400000">
        <a:off x="1" y="2919757"/>
        <a:ext cx="955744" cy="409605"/>
      </dsp:txXfrm>
    </dsp:sp>
    <dsp:sp modelId="{1180D28D-FA42-43A0-B8F0-D5D72E204BF4}">
      <dsp:nvSpPr>
        <dsp:cNvPr id="0" name=""/>
        <dsp:cNvSpPr/>
      </dsp:nvSpPr>
      <dsp:spPr>
        <a:xfrm rot="5400000">
          <a:off x="4136889" y="-739259"/>
          <a:ext cx="887476" cy="7249767"/>
        </a:xfrm>
        <a:prstGeom prst="round2Same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b="1" kern="1200" dirty="0" err="1" smtClean="0">
              <a:latin typeface="Cambria" pitchFamily="18" charset="0"/>
            </a:rPr>
            <a:t>ĐỊNH</a:t>
          </a:r>
          <a:r>
            <a:rPr lang="en-US" sz="3000" b="1" kern="1200" dirty="0" smtClean="0">
              <a:latin typeface="Cambria" pitchFamily="18" charset="0"/>
            </a:rPr>
            <a:t> </a:t>
          </a:r>
          <a:r>
            <a:rPr lang="en-US" sz="3000" b="1" kern="1200" dirty="0" err="1" smtClean="0">
              <a:latin typeface="Cambria" pitchFamily="18" charset="0"/>
            </a:rPr>
            <a:t>DẠNG</a:t>
          </a:r>
          <a:r>
            <a:rPr lang="en-US" sz="3000" b="1" kern="1200" dirty="0" smtClean="0">
              <a:latin typeface="Cambria" pitchFamily="18" charset="0"/>
            </a:rPr>
            <a:t> </a:t>
          </a:r>
          <a:r>
            <a:rPr lang="en-US" sz="3000" b="1" kern="1200" dirty="0" err="1" smtClean="0">
              <a:latin typeface="Cambria" pitchFamily="18" charset="0"/>
            </a:rPr>
            <a:t>BẢNG</a:t>
          </a:r>
          <a:endParaRPr lang="en-US" sz="3000" b="1" kern="1200" dirty="0">
            <a:latin typeface="Cambria" pitchFamily="18" charset="0"/>
          </a:endParaRPr>
        </a:p>
      </dsp:txBody>
      <dsp:txXfrm rot="-5400000">
        <a:off x="955744" y="2485209"/>
        <a:ext cx="7206444" cy="800830"/>
      </dsp:txXfrm>
    </dsp:sp>
    <dsp:sp modelId="{02C0A129-41D9-4A2E-84F9-B86DCEDAF7AD}">
      <dsp:nvSpPr>
        <dsp:cNvPr id="0" name=""/>
        <dsp:cNvSpPr/>
      </dsp:nvSpPr>
      <dsp:spPr>
        <a:xfrm rot="5400000">
          <a:off x="-204802" y="3866608"/>
          <a:ext cx="1365349" cy="955744"/>
        </a:xfrm>
        <a:prstGeom prst="chevron">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b="1" kern="1200" dirty="0">
              <a:latin typeface="Cambria" pitchFamily="18" charset="0"/>
            </a:rPr>
            <a:t>HĐ4</a:t>
          </a:r>
        </a:p>
      </dsp:txBody>
      <dsp:txXfrm rot="-5400000">
        <a:off x="1" y="4139677"/>
        <a:ext cx="955744" cy="409605"/>
      </dsp:txXfrm>
    </dsp:sp>
    <dsp:sp modelId="{1B8FF1BA-87CA-44A1-A048-159C0CB9A588}">
      <dsp:nvSpPr>
        <dsp:cNvPr id="0" name=""/>
        <dsp:cNvSpPr/>
      </dsp:nvSpPr>
      <dsp:spPr>
        <a:xfrm rot="5400000">
          <a:off x="4136889" y="480660"/>
          <a:ext cx="887476" cy="7249767"/>
        </a:xfrm>
        <a:prstGeom prst="round2Same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3360" tIns="19050" rIns="19050" bIns="19050" numCol="1" spcCol="1270" anchor="ctr" anchorCtr="0">
          <a:noAutofit/>
        </a:bodyPr>
        <a:lstStyle/>
        <a:p>
          <a:pPr marL="285750" lvl="1" indent="-285750" algn="l" defTabSz="1333500">
            <a:lnSpc>
              <a:spcPct val="90000"/>
            </a:lnSpc>
            <a:spcBef>
              <a:spcPct val="0"/>
            </a:spcBef>
            <a:spcAft>
              <a:spcPct val="15000"/>
            </a:spcAft>
            <a:buChar char="••"/>
          </a:pPr>
          <a:r>
            <a:rPr lang="en-US" sz="3000" b="1" kern="1200" dirty="0" err="1" smtClean="0">
              <a:latin typeface="Cambria" pitchFamily="18" charset="0"/>
            </a:rPr>
            <a:t>THỰC</a:t>
          </a:r>
          <a:r>
            <a:rPr lang="en-US" sz="3000" b="1" kern="1200" dirty="0" smtClean="0">
              <a:latin typeface="Cambria" pitchFamily="18" charset="0"/>
            </a:rPr>
            <a:t> </a:t>
          </a:r>
          <a:r>
            <a:rPr lang="en-US" sz="3000" b="1" kern="1200" dirty="0" err="1" smtClean="0">
              <a:latin typeface="Cambria" pitchFamily="18" charset="0"/>
            </a:rPr>
            <a:t>HÀNH</a:t>
          </a:r>
          <a:r>
            <a:rPr lang="en-US" sz="3000" b="1" kern="1200" dirty="0" smtClean="0">
              <a:latin typeface="Cambria" pitchFamily="18" charset="0"/>
            </a:rPr>
            <a:t> </a:t>
          </a:r>
          <a:r>
            <a:rPr lang="en-US" sz="3000" b="1" kern="1200" dirty="0" err="1" smtClean="0">
              <a:latin typeface="Cambria" pitchFamily="18" charset="0"/>
            </a:rPr>
            <a:t>TẠO</a:t>
          </a:r>
          <a:r>
            <a:rPr lang="en-US" sz="3000" b="1" kern="1200" dirty="0" smtClean="0">
              <a:latin typeface="Cambria" pitchFamily="18" charset="0"/>
            </a:rPr>
            <a:t> </a:t>
          </a:r>
          <a:r>
            <a:rPr lang="en-US" sz="3000" b="1" kern="1200" dirty="0" err="1" smtClean="0">
              <a:latin typeface="Cambria" pitchFamily="18" charset="0"/>
            </a:rPr>
            <a:t>BẢNG</a:t>
          </a:r>
          <a:endParaRPr lang="en-US" sz="3000" b="1" kern="1200" dirty="0">
            <a:latin typeface="Cambria" pitchFamily="18" charset="0"/>
          </a:endParaRPr>
        </a:p>
      </dsp:txBody>
      <dsp:txXfrm rot="-5400000">
        <a:off x="955744" y="3705129"/>
        <a:ext cx="7206444" cy="80083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BD4573-58E7-4156-A133-2731F5F8D1A6}" type="datetimeFigureOut">
              <a:rPr lang="en-US" smtClean="0"/>
              <a:t>26/10/2021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3B0CF2-7F87-4E02-A248-870047730F99}" type="slidenum">
              <a:rPr lang="en-US" smtClean="0"/>
              <a:t>‹#›</a:t>
            </a:fld>
            <a:endParaRPr lang="en-US"/>
          </a:p>
        </p:txBody>
      </p:sp>
    </p:spTree>
    <p:extLst>
      <p:ext uri="{BB962C8B-B14F-4D97-AF65-F5344CB8AC3E}">
        <p14:creationId xmlns:p14="http://schemas.microsoft.com/office/powerpoint/2010/main" val="3614981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1</a:t>
            </a:fld>
            <a:endParaRPr lang="en-US"/>
          </a:p>
        </p:txBody>
      </p:sp>
    </p:spTree>
    <p:extLst>
      <p:ext uri="{BB962C8B-B14F-4D97-AF65-F5344CB8AC3E}">
        <p14:creationId xmlns:p14="http://schemas.microsoft.com/office/powerpoint/2010/main" val="14951338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10</a:t>
            </a:fld>
            <a:endParaRPr lang="en-US"/>
          </a:p>
        </p:txBody>
      </p:sp>
    </p:spTree>
    <p:extLst>
      <p:ext uri="{BB962C8B-B14F-4D97-AF65-F5344CB8AC3E}">
        <p14:creationId xmlns:p14="http://schemas.microsoft.com/office/powerpoint/2010/main" val="2931442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11</a:t>
            </a:fld>
            <a:endParaRPr lang="en-US"/>
          </a:p>
        </p:txBody>
      </p:sp>
    </p:spTree>
    <p:extLst>
      <p:ext uri="{BB962C8B-B14F-4D97-AF65-F5344CB8AC3E}">
        <p14:creationId xmlns:p14="http://schemas.microsoft.com/office/powerpoint/2010/main" val="3001580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12</a:t>
            </a:fld>
            <a:endParaRPr lang="en-US"/>
          </a:p>
        </p:txBody>
      </p:sp>
    </p:spTree>
    <p:extLst>
      <p:ext uri="{BB962C8B-B14F-4D97-AF65-F5344CB8AC3E}">
        <p14:creationId xmlns:p14="http://schemas.microsoft.com/office/powerpoint/2010/main" val="2798197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13</a:t>
            </a:fld>
            <a:endParaRPr lang="en-US"/>
          </a:p>
        </p:txBody>
      </p:sp>
    </p:spTree>
    <p:extLst>
      <p:ext uri="{BB962C8B-B14F-4D97-AF65-F5344CB8AC3E}">
        <p14:creationId xmlns:p14="http://schemas.microsoft.com/office/powerpoint/2010/main" val="2208217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14</a:t>
            </a:fld>
            <a:endParaRPr lang="en-US"/>
          </a:p>
        </p:txBody>
      </p:sp>
    </p:spTree>
    <p:extLst>
      <p:ext uri="{BB962C8B-B14F-4D97-AF65-F5344CB8AC3E}">
        <p14:creationId xmlns:p14="http://schemas.microsoft.com/office/powerpoint/2010/main" val="2953053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16</a:t>
            </a:fld>
            <a:endParaRPr lang="en-US"/>
          </a:p>
        </p:txBody>
      </p:sp>
    </p:spTree>
    <p:extLst>
      <p:ext uri="{BB962C8B-B14F-4D97-AF65-F5344CB8AC3E}">
        <p14:creationId xmlns:p14="http://schemas.microsoft.com/office/powerpoint/2010/main" val="1880306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17</a:t>
            </a:fld>
            <a:endParaRPr lang="en-US"/>
          </a:p>
        </p:txBody>
      </p:sp>
    </p:spTree>
    <p:extLst>
      <p:ext uri="{BB962C8B-B14F-4D97-AF65-F5344CB8AC3E}">
        <p14:creationId xmlns:p14="http://schemas.microsoft.com/office/powerpoint/2010/main" val="3257648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18</a:t>
            </a:fld>
            <a:endParaRPr lang="en-US"/>
          </a:p>
        </p:txBody>
      </p:sp>
    </p:spTree>
    <p:extLst>
      <p:ext uri="{BB962C8B-B14F-4D97-AF65-F5344CB8AC3E}">
        <p14:creationId xmlns:p14="http://schemas.microsoft.com/office/powerpoint/2010/main" val="898615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19</a:t>
            </a:fld>
            <a:endParaRPr lang="en-US"/>
          </a:p>
        </p:txBody>
      </p:sp>
    </p:spTree>
    <p:extLst>
      <p:ext uri="{BB962C8B-B14F-4D97-AF65-F5344CB8AC3E}">
        <p14:creationId xmlns:p14="http://schemas.microsoft.com/office/powerpoint/2010/main" val="759050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20</a:t>
            </a:fld>
            <a:endParaRPr lang="en-US"/>
          </a:p>
        </p:txBody>
      </p:sp>
    </p:spTree>
    <p:extLst>
      <p:ext uri="{BB962C8B-B14F-4D97-AF65-F5344CB8AC3E}">
        <p14:creationId xmlns:p14="http://schemas.microsoft.com/office/powerpoint/2010/main" val="1309644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2</a:t>
            </a:fld>
            <a:endParaRPr lang="en-US"/>
          </a:p>
        </p:txBody>
      </p:sp>
    </p:spTree>
    <p:extLst>
      <p:ext uri="{BB962C8B-B14F-4D97-AF65-F5344CB8AC3E}">
        <p14:creationId xmlns:p14="http://schemas.microsoft.com/office/powerpoint/2010/main" val="15720943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21</a:t>
            </a:fld>
            <a:endParaRPr lang="en-US"/>
          </a:p>
        </p:txBody>
      </p:sp>
    </p:spTree>
    <p:extLst>
      <p:ext uri="{BB962C8B-B14F-4D97-AF65-F5344CB8AC3E}">
        <p14:creationId xmlns:p14="http://schemas.microsoft.com/office/powerpoint/2010/main" val="2963041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22</a:t>
            </a:fld>
            <a:endParaRPr lang="en-US"/>
          </a:p>
        </p:txBody>
      </p:sp>
    </p:spTree>
    <p:extLst>
      <p:ext uri="{BB962C8B-B14F-4D97-AF65-F5344CB8AC3E}">
        <p14:creationId xmlns:p14="http://schemas.microsoft.com/office/powerpoint/2010/main" val="23462742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23</a:t>
            </a:fld>
            <a:endParaRPr lang="en-US"/>
          </a:p>
        </p:txBody>
      </p:sp>
    </p:spTree>
    <p:extLst>
      <p:ext uri="{BB962C8B-B14F-4D97-AF65-F5344CB8AC3E}">
        <p14:creationId xmlns:p14="http://schemas.microsoft.com/office/powerpoint/2010/main" val="4506139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24</a:t>
            </a:fld>
            <a:endParaRPr lang="en-US"/>
          </a:p>
        </p:txBody>
      </p:sp>
    </p:spTree>
    <p:extLst>
      <p:ext uri="{BB962C8B-B14F-4D97-AF65-F5344CB8AC3E}">
        <p14:creationId xmlns:p14="http://schemas.microsoft.com/office/powerpoint/2010/main" val="25310566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25</a:t>
            </a:fld>
            <a:endParaRPr lang="en-US"/>
          </a:p>
        </p:txBody>
      </p:sp>
    </p:spTree>
    <p:extLst>
      <p:ext uri="{BB962C8B-B14F-4D97-AF65-F5344CB8AC3E}">
        <p14:creationId xmlns:p14="http://schemas.microsoft.com/office/powerpoint/2010/main" val="14621917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26</a:t>
            </a:fld>
            <a:endParaRPr lang="en-US"/>
          </a:p>
        </p:txBody>
      </p:sp>
    </p:spTree>
    <p:extLst>
      <p:ext uri="{BB962C8B-B14F-4D97-AF65-F5344CB8AC3E}">
        <p14:creationId xmlns:p14="http://schemas.microsoft.com/office/powerpoint/2010/main" val="125898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27</a:t>
            </a:fld>
            <a:endParaRPr lang="en-US"/>
          </a:p>
        </p:txBody>
      </p:sp>
    </p:spTree>
    <p:extLst>
      <p:ext uri="{BB962C8B-B14F-4D97-AF65-F5344CB8AC3E}">
        <p14:creationId xmlns:p14="http://schemas.microsoft.com/office/powerpoint/2010/main" val="2523991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3</a:t>
            </a:fld>
            <a:endParaRPr lang="en-US"/>
          </a:p>
        </p:txBody>
      </p:sp>
    </p:spTree>
    <p:extLst>
      <p:ext uri="{BB962C8B-B14F-4D97-AF65-F5344CB8AC3E}">
        <p14:creationId xmlns:p14="http://schemas.microsoft.com/office/powerpoint/2010/main" val="1120303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4</a:t>
            </a:fld>
            <a:endParaRPr lang="en-US"/>
          </a:p>
        </p:txBody>
      </p:sp>
    </p:spTree>
    <p:extLst>
      <p:ext uri="{BB962C8B-B14F-4D97-AF65-F5344CB8AC3E}">
        <p14:creationId xmlns:p14="http://schemas.microsoft.com/office/powerpoint/2010/main" val="4098497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5</a:t>
            </a:fld>
            <a:endParaRPr lang="en-US"/>
          </a:p>
        </p:txBody>
      </p:sp>
    </p:spTree>
    <p:extLst>
      <p:ext uri="{BB962C8B-B14F-4D97-AF65-F5344CB8AC3E}">
        <p14:creationId xmlns:p14="http://schemas.microsoft.com/office/powerpoint/2010/main" val="3629984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6</a:t>
            </a:fld>
            <a:endParaRPr lang="en-US"/>
          </a:p>
        </p:txBody>
      </p:sp>
    </p:spTree>
    <p:extLst>
      <p:ext uri="{BB962C8B-B14F-4D97-AF65-F5344CB8AC3E}">
        <p14:creationId xmlns:p14="http://schemas.microsoft.com/office/powerpoint/2010/main" val="29752547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7</a:t>
            </a:fld>
            <a:endParaRPr lang="en-US"/>
          </a:p>
        </p:txBody>
      </p:sp>
    </p:spTree>
    <p:extLst>
      <p:ext uri="{BB962C8B-B14F-4D97-AF65-F5344CB8AC3E}">
        <p14:creationId xmlns:p14="http://schemas.microsoft.com/office/powerpoint/2010/main" val="1361508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8</a:t>
            </a:fld>
            <a:endParaRPr lang="en-US"/>
          </a:p>
        </p:txBody>
      </p:sp>
    </p:spTree>
    <p:extLst>
      <p:ext uri="{BB962C8B-B14F-4D97-AF65-F5344CB8AC3E}">
        <p14:creationId xmlns:p14="http://schemas.microsoft.com/office/powerpoint/2010/main" val="15064684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93B0CF2-7F87-4E02-A248-870047730F99}" type="slidenum">
              <a:rPr lang="en-US" smtClean="0"/>
              <a:t>9</a:t>
            </a:fld>
            <a:endParaRPr lang="en-US"/>
          </a:p>
        </p:txBody>
      </p:sp>
    </p:spTree>
    <p:extLst>
      <p:ext uri="{BB962C8B-B14F-4D97-AF65-F5344CB8AC3E}">
        <p14:creationId xmlns:p14="http://schemas.microsoft.com/office/powerpoint/2010/main" val="1210293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altLang="en-US"/>
              <a:t>Võ Nhật Trường</a:t>
            </a:r>
          </a:p>
        </p:txBody>
      </p:sp>
    </p:spTree>
    <p:extLst>
      <p:ext uri="{BB962C8B-B14F-4D97-AF65-F5344CB8AC3E}">
        <p14:creationId xmlns:p14="http://schemas.microsoft.com/office/powerpoint/2010/main" val="134429654"/>
      </p:ext>
    </p:extLst>
  </p:cSld>
  <p:clrMapOvr>
    <a:masterClrMapping/>
  </p:clrMapOvr>
  <p:transition>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59EFBB-CFA1-4AA8-9123-F0B52DBD84FE}" type="datetime1">
              <a:rPr lang="en-US" smtClean="0"/>
              <a:t>26/10/2021</a:t>
            </a:fld>
            <a:endParaRPr lang="en-US"/>
          </a:p>
        </p:txBody>
      </p:sp>
      <p:sp>
        <p:nvSpPr>
          <p:cNvPr id="6" name="Footer Placeholder 5"/>
          <p:cNvSpPr>
            <a:spLocks noGrp="1"/>
          </p:cNvSpPr>
          <p:nvPr>
            <p:ph type="ftr" sz="quarter" idx="11"/>
          </p:nvPr>
        </p:nvSpPr>
        <p:spPr/>
        <p:txBody>
          <a:bodyPr/>
          <a:lstStyle/>
          <a:p>
            <a:r>
              <a:rPr lang="en-US" smtClean="0"/>
              <a:t>Add a footer</a:t>
            </a:r>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525961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2D5871-AB0F-4B3D-8861-97E78CB7B47E}" type="datetime1">
              <a:rPr lang="en-US" smtClean="0"/>
              <a:t>26/10/2021</a:t>
            </a:fld>
            <a:endParaRPr lang="en-US"/>
          </a:p>
        </p:txBody>
      </p:sp>
      <p:sp>
        <p:nvSpPr>
          <p:cNvPr id="5" name="Footer Placeholder 4"/>
          <p:cNvSpPr>
            <a:spLocks noGrp="1"/>
          </p:cNvSpPr>
          <p:nvPr>
            <p:ph type="ftr" sz="quarter" idx="11"/>
          </p:nvPr>
        </p:nvSpPr>
        <p:spPr/>
        <p:txBody>
          <a:bodyPr/>
          <a:lstStyle/>
          <a:p>
            <a:r>
              <a:rPr lang="en-US" smtClean="0"/>
              <a:t>Add a footer</a:t>
            </a:r>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115845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4418406-4C3F-4F3E-80BD-A22568EA37EB}" type="datetime1">
              <a:rPr lang="en-US" smtClean="0"/>
              <a:t>26/10/2021</a:t>
            </a:fld>
            <a:endParaRPr lang="en-US"/>
          </a:p>
        </p:txBody>
      </p:sp>
      <p:sp>
        <p:nvSpPr>
          <p:cNvPr id="5" name="Footer Placeholder 4"/>
          <p:cNvSpPr>
            <a:spLocks noGrp="1"/>
          </p:cNvSpPr>
          <p:nvPr>
            <p:ph type="ftr" sz="quarter" idx="11"/>
          </p:nvPr>
        </p:nvSpPr>
        <p:spPr/>
        <p:txBody>
          <a:bodyPr/>
          <a:lstStyle/>
          <a:p>
            <a:r>
              <a:rPr lang="en-US" smtClean="0"/>
              <a:t>Add a footer</a:t>
            </a:r>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2638828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a:xfrm>
            <a:off x="9550400" y="6507164"/>
            <a:ext cx="2438400" cy="274637"/>
          </a:xfrm>
          <a:prstGeom prst="rect">
            <a:avLst/>
          </a:prstGeom>
        </p:spPr>
        <p:txBody>
          <a:bodyPr/>
          <a:lstStyle>
            <a:lvl1pPr>
              <a:defRPr sz="1400">
                <a:cs typeface="+mn-cs"/>
              </a:defRPr>
            </a:lvl1pPr>
          </a:lstStyle>
          <a:p>
            <a:pPr>
              <a:defRPr/>
            </a:pPr>
            <a:r>
              <a:rPr lang="en-US" altLang="en-US"/>
              <a:t>Võ Nhật Trường</a:t>
            </a:r>
          </a:p>
        </p:txBody>
      </p:sp>
    </p:spTree>
    <p:extLst>
      <p:ext uri="{BB962C8B-B14F-4D97-AF65-F5344CB8AC3E}">
        <p14:creationId xmlns:p14="http://schemas.microsoft.com/office/powerpoint/2010/main" val="3474152011"/>
      </p:ext>
    </p:extLst>
  </p:cSld>
  <p:clrMapOvr>
    <a:masterClrMapping/>
  </p:clrMapOvr>
  <p:transition>
    <p:split orient="ver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21A1D30-C0A0-4124-A783-34D9F15FA0FE}" type="datetime1">
              <a:rPr lang="en-US" smtClean="0"/>
              <a:t>26/10/2021</a:t>
            </a:fld>
            <a:endParaRPr lang="en-US"/>
          </a:p>
        </p:txBody>
      </p:sp>
      <p:sp>
        <p:nvSpPr>
          <p:cNvPr id="5" name="Footer Placeholder 4"/>
          <p:cNvSpPr>
            <a:spLocks noGrp="1"/>
          </p:cNvSpPr>
          <p:nvPr>
            <p:ph type="ftr" sz="quarter" idx="11"/>
          </p:nvPr>
        </p:nvSpPr>
        <p:spPr/>
        <p:txBody>
          <a:bodyPr/>
          <a:lstStyle/>
          <a:p>
            <a:r>
              <a:rPr lang="en-US" smtClean="0"/>
              <a:t>Add a footer</a:t>
            </a:r>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cxnSp>
        <p:nvCxnSpPr>
          <p:cNvPr id="7" name="Straight Connector 6"/>
          <p:cNvCxnSpPr/>
          <p:nvPr userDrawn="1"/>
        </p:nvCxnSpPr>
        <p:spPr>
          <a:xfrm flipV="1">
            <a:off x="3048" y="5937956"/>
            <a:ext cx="8241" cy="564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flipV="1">
            <a:off x="3048" y="5937956"/>
            <a:ext cx="8241" cy="564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4758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F28077-7188-48C5-8679-2287FAC952E9}" type="datetime1">
              <a:rPr lang="en-US" smtClean="0"/>
              <a:t>26/10/2021</a:t>
            </a:fld>
            <a:endParaRPr lang="en-US"/>
          </a:p>
        </p:txBody>
      </p:sp>
      <p:sp>
        <p:nvSpPr>
          <p:cNvPr id="5" name="Footer Placeholder 4"/>
          <p:cNvSpPr>
            <a:spLocks noGrp="1"/>
          </p:cNvSpPr>
          <p:nvPr>
            <p:ph type="ftr" sz="quarter" idx="11"/>
          </p:nvPr>
        </p:nvSpPr>
        <p:spPr/>
        <p:txBody>
          <a:bodyPr/>
          <a:lstStyle/>
          <a:p>
            <a:r>
              <a:rPr lang="en-US" smtClean="0"/>
              <a:t>Add a footer</a:t>
            </a:r>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4041297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DCB740-6776-4EE9-99FD-96D592FA5A23}" type="datetime1">
              <a:rPr lang="en-US" smtClean="0"/>
              <a:t>26/10/2021</a:t>
            </a:fld>
            <a:endParaRPr lang="en-US"/>
          </a:p>
        </p:txBody>
      </p:sp>
      <p:sp>
        <p:nvSpPr>
          <p:cNvPr id="5" name="Footer Placeholder 4"/>
          <p:cNvSpPr>
            <a:spLocks noGrp="1"/>
          </p:cNvSpPr>
          <p:nvPr>
            <p:ph type="ftr" sz="quarter" idx="11"/>
          </p:nvPr>
        </p:nvSpPr>
        <p:spPr/>
        <p:txBody>
          <a:bodyPr/>
          <a:lstStyle/>
          <a:p>
            <a:r>
              <a:rPr lang="en-US" smtClean="0"/>
              <a:t>Add a footer</a:t>
            </a:r>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172630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5F6BD99-6FFD-46C5-B5E2-43A34BDA2566}" type="datetime1">
              <a:rPr lang="en-US" smtClean="0"/>
              <a:t>26/10/2021</a:t>
            </a:fld>
            <a:endParaRPr lang="en-US"/>
          </a:p>
        </p:txBody>
      </p:sp>
      <p:sp>
        <p:nvSpPr>
          <p:cNvPr id="6" name="Footer Placeholder 5"/>
          <p:cNvSpPr>
            <a:spLocks noGrp="1"/>
          </p:cNvSpPr>
          <p:nvPr>
            <p:ph type="ftr" sz="quarter" idx="11"/>
          </p:nvPr>
        </p:nvSpPr>
        <p:spPr/>
        <p:txBody>
          <a:bodyPr/>
          <a:lstStyle/>
          <a:p>
            <a:r>
              <a:rPr lang="en-US" smtClean="0"/>
              <a:t>Add a footer</a:t>
            </a:r>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4166978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022678E-214C-4CF8-97C7-95015FB02960}" type="datetime1">
              <a:rPr lang="en-US" smtClean="0"/>
              <a:t>26/10/2021</a:t>
            </a:fld>
            <a:endParaRPr lang="en-US"/>
          </a:p>
        </p:txBody>
      </p:sp>
      <p:sp>
        <p:nvSpPr>
          <p:cNvPr id="8" name="Footer Placeholder 7"/>
          <p:cNvSpPr>
            <a:spLocks noGrp="1"/>
          </p:cNvSpPr>
          <p:nvPr>
            <p:ph type="ftr" sz="quarter" idx="11"/>
          </p:nvPr>
        </p:nvSpPr>
        <p:spPr/>
        <p:txBody>
          <a:bodyPr/>
          <a:lstStyle/>
          <a:p>
            <a:r>
              <a:rPr lang="en-US" smtClean="0"/>
              <a:t>Add a footer</a:t>
            </a:r>
            <a:endParaRPr lang="en-US" dirty="0"/>
          </a:p>
        </p:txBody>
      </p:sp>
      <p:sp>
        <p:nvSpPr>
          <p:cNvPr id="9" name="Slide Number Placeholder 8"/>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2516978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5660E0-FA77-4473-A859-74127B089143}" type="datetime1">
              <a:rPr lang="en-US" smtClean="0"/>
              <a:t>26/10/2021</a:t>
            </a:fld>
            <a:endParaRPr lang="en-US"/>
          </a:p>
        </p:txBody>
      </p:sp>
      <p:sp>
        <p:nvSpPr>
          <p:cNvPr id="4" name="Footer Placeholder 3"/>
          <p:cNvSpPr>
            <a:spLocks noGrp="1"/>
          </p:cNvSpPr>
          <p:nvPr>
            <p:ph type="ftr" sz="quarter" idx="11"/>
          </p:nvPr>
        </p:nvSpPr>
        <p:spPr/>
        <p:txBody>
          <a:bodyPr/>
          <a:lstStyle/>
          <a:p>
            <a:r>
              <a:rPr lang="en-US" smtClean="0"/>
              <a:t>Add a footer</a:t>
            </a:r>
            <a:endParaRPr lang="en-US" dirty="0"/>
          </a:p>
        </p:txBody>
      </p:sp>
      <p:sp>
        <p:nvSpPr>
          <p:cNvPr id="5" name="Slide Number Placeholder 4"/>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1378151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88D7B8-9F07-4899-827D-5F3CFDDEB574}" type="datetime1">
              <a:rPr lang="en-US" smtClean="0"/>
              <a:t>26/10/2021</a:t>
            </a:fld>
            <a:endParaRPr lang="en-US"/>
          </a:p>
        </p:txBody>
      </p:sp>
      <p:sp>
        <p:nvSpPr>
          <p:cNvPr id="3" name="Footer Placeholder 2"/>
          <p:cNvSpPr>
            <a:spLocks noGrp="1"/>
          </p:cNvSpPr>
          <p:nvPr>
            <p:ph type="ftr" sz="quarter" idx="11"/>
          </p:nvPr>
        </p:nvSpPr>
        <p:spPr/>
        <p:txBody>
          <a:bodyPr/>
          <a:lstStyle/>
          <a:p>
            <a:r>
              <a:rPr lang="en-US" smtClean="0"/>
              <a:t>Add a footer</a:t>
            </a:r>
            <a:endParaRPr lang="en-US" dirty="0"/>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721075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197C5C-1CD1-417D-A89C-14747F5222C7}" type="datetime1">
              <a:rPr lang="en-US" smtClean="0"/>
              <a:t>26/10/2021</a:t>
            </a:fld>
            <a:endParaRPr lang="en-US"/>
          </a:p>
        </p:txBody>
      </p:sp>
      <p:sp>
        <p:nvSpPr>
          <p:cNvPr id="6" name="Footer Placeholder 5"/>
          <p:cNvSpPr>
            <a:spLocks noGrp="1"/>
          </p:cNvSpPr>
          <p:nvPr>
            <p:ph type="ftr" sz="quarter" idx="11"/>
          </p:nvPr>
        </p:nvSpPr>
        <p:spPr/>
        <p:txBody>
          <a:bodyPr/>
          <a:lstStyle/>
          <a:p>
            <a:r>
              <a:rPr lang="en-US" smtClean="0"/>
              <a:t>Add a footer</a:t>
            </a:r>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804222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7042" name="AutoShape 2"/>
          <p:cNvSpPr>
            <a:spLocks noChangeArrowheads="1"/>
          </p:cNvSpPr>
          <p:nvPr userDrawn="1"/>
        </p:nvSpPr>
        <p:spPr bwMode="auto">
          <a:xfrm>
            <a:off x="296353" y="2484443"/>
            <a:ext cx="687919" cy="515937"/>
          </a:xfrm>
          <a:custGeom>
            <a:avLst/>
            <a:gdLst>
              <a:gd name="G0" fmla="+- 7776 0 0"/>
              <a:gd name="G1" fmla="+- 21600 0 7776"/>
              <a:gd name="G2" fmla="+- 21600 0 777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7776" y="10800"/>
                </a:moveTo>
                <a:cubicBezTo>
                  <a:pt x="7776" y="12470"/>
                  <a:pt x="9130" y="13824"/>
                  <a:pt x="10800" y="13824"/>
                </a:cubicBezTo>
                <a:cubicBezTo>
                  <a:pt x="12470" y="13824"/>
                  <a:pt x="13824" y="12470"/>
                  <a:pt x="13824" y="10800"/>
                </a:cubicBezTo>
                <a:cubicBezTo>
                  <a:pt x="13824" y="9130"/>
                  <a:pt x="12470" y="7776"/>
                  <a:pt x="10800" y="7776"/>
                </a:cubicBezTo>
                <a:cubicBezTo>
                  <a:pt x="9130" y="7776"/>
                  <a:pt x="7776" y="9130"/>
                  <a:pt x="7776" y="10800"/>
                </a:cubicBezTo>
                <a:close/>
              </a:path>
            </a:pathLst>
          </a:custGeom>
          <a:gradFill rotWithShape="1">
            <a:gsLst>
              <a:gs pos="0">
                <a:srgbClr val="FFCC00"/>
              </a:gs>
              <a:gs pos="100000">
                <a:schemeClr val="bg1"/>
              </a:gs>
            </a:gsLst>
            <a:path path="rect">
              <a:fillToRect l="50000" t="50000" r="50000" b="50000"/>
            </a:path>
          </a:gradFill>
          <a:ln w="9525">
            <a:solidFill>
              <a:srgbClr val="0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43" name="WordArt 3"/>
          <p:cNvSpPr>
            <a:spLocks noChangeArrowheads="1" noChangeShapeType="1" noTextEdit="1"/>
          </p:cNvSpPr>
          <p:nvPr userDrawn="1"/>
        </p:nvSpPr>
        <p:spPr bwMode="auto">
          <a:xfrm>
            <a:off x="1206617" y="2544767"/>
            <a:ext cx="505883" cy="33655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dirty="0">
                <a:ln w="9525">
                  <a:solidFill>
                    <a:srgbClr val="008000"/>
                  </a:solidFill>
                  <a:round/>
                  <a:headEnd/>
                  <a:tailEnd/>
                </a:ln>
                <a:solidFill>
                  <a:srgbClr val="0000FF"/>
                </a:solidFill>
                <a:latin typeface="Arial Black" panose="020B0A04020102020204" pitchFamily="34" charset="0"/>
              </a:rPr>
              <a:t>A</a:t>
            </a:r>
          </a:p>
        </p:txBody>
      </p:sp>
      <p:sp>
        <p:nvSpPr>
          <p:cNvPr id="87044" name="WordArt 4"/>
          <p:cNvSpPr>
            <a:spLocks noChangeArrowheads="1" noChangeShapeType="1" noTextEdit="1"/>
          </p:cNvSpPr>
          <p:nvPr userDrawn="1"/>
        </p:nvSpPr>
        <p:spPr bwMode="auto">
          <a:xfrm>
            <a:off x="1221435" y="3646418"/>
            <a:ext cx="505884" cy="33655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a:ln w="9525">
                  <a:solidFill>
                    <a:srgbClr val="008000"/>
                  </a:solidFill>
                  <a:round/>
                  <a:headEnd/>
                  <a:tailEnd/>
                </a:ln>
                <a:solidFill>
                  <a:srgbClr val="0000FF"/>
                </a:solidFill>
                <a:latin typeface="Arial Black" panose="020B0A04020102020204" pitchFamily="34" charset="0"/>
              </a:rPr>
              <a:t>B</a:t>
            </a:r>
          </a:p>
        </p:txBody>
      </p:sp>
      <p:sp>
        <p:nvSpPr>
          <p:cNvPr id="87045" name="WordArt 5"/>
          <p:cNvSpPr>
            <a:spLocks noChangeArrowheads="1" noChangeShapeType="1" noTextEdit="1"/>
          </p:cNvSpPr>
          <p:nvPr userDrawn="1"/>
        </p:nvSpPr>
        <p:spPr bwMode="auto">
          <a:xfrm>
            <a:off x="1206617" y="4821164"/>
            <a:ext cx="505883" cy="33655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a:ln w="9525">
                  <a:solidFill>
                    <a:srgbClr val="008000"/>
                  </a:solidFill>
                  <a:round/>
                  <a:headEnd/>
                  <a:tailEnd/>
                </a:ln>
                <a:solidFill>
                  <a:srgbClr val="0000FF"/>
                </a:solidFill>
                <a:latin typeface="Arial Black" panose="020B0A04020102020204" pitchFamily="34" charset="0"/>
              </a:rPr>
              <a:t>C</a:t>
            </a:r>
          </a:p>
        </p:txBody>
      </p:sp>
      <p:sp>
        <p:nvSpPr>
          <p:cNvPr id="87046" name="WordArt 6"/>
          <p:cNvSpPr>
            <a:spLocks noChangeArrowheads="1" noChangeShapeType="1" noTextEdit="1"/>
          </p:cNvSpPr>
          <p:nvPr userDrawn="1"/>
        </p:nvSpPr>
        <p:spPr bwMode="auto">
          <a:xfrm>
            <a:off x="1206617" y="5870499"/>
            <a:ext cx="505883" cy="33655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a:ln w="9525">
                  <a:solidFill>
                    <a:srgbClr val="008000"/>
                  </a:solidFill>
                  <a:round/>
                  <a:headEnd/>
                  <a:tailEnd/>
                </a:ln>
                <a:solidFill>
                  <a:srgbClr val="0000FF"/>
                </a:solidFill>
                <a:latin typeface="Arial Black" panose="020B0A04020102020204" pitchFamily="34" charset="0"/>
              </a:rPr>
              <a:t>D</a:t>
            </a:r>
          </a:p>
        </p:txBody>
      </p:sp>
      <p:sp>
        <p:nvSpPr>
          <p:cNvPr id="87047" name="Oval 7"/>
          <p:cNvSpPr>
            <a:spLocks noChangeArrowheads="1"/>
          </p:cNvSpPr>
          <p:nvPr userDrawn="1"/>
        </p:nvSpPr>
        <p:spPr bwMode="auto">
          <a:xfrm>
            <a:off x="469920" y="2616200"/>
            <a:ext cx="338667" cy="254000"/>
          </a:xfrm>
          <a:prstGeom prst="ellipse">
            <a:avLst/>
          </a:prstGeom>
          <a:gradFill rotWithShape="1">
            <a:gsLst>
              <a:gs pos="0">
                <a:schemeClr val="accent1"/>
              </a:gs>
              <a:gs pos="100000">
                <a:schemeClr val="hlink"/>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48" name="AutoShape 8"/>
          <p:cNvSpPr>
            <a:spLocks noChangeArrowheads="1"/>
          </p:cNvSpPr>
          <p:nvPr userDrawn="1"/>
        </p:nvSpPr>
        <p:spPr bwMode="auto">
          <a:xfrm>
            <a:off x="296353" y="3576567"/>
            <a:ext cx="687919" cy="515937"/>
          </a:xfrm>
          <a:custGeom>
            <a:avLst/>
            <a:gdLst>
              <a:gd name="G0" fmla="+- 8175 0 0"/>
              <a:gd name="G1" fmla="+- 21600 0 8175"/>
              <a:gd name="G2" fmla="+- 21600 0 817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175" y="10800"/>
                </a:moveTo>
                <a:cubicBezTo>
                  <a:pt x="8175" y="12250"/>
                  <a:pt x="9350" y="13425"/>
                  <a:pt x="10800" y="13425"/>
                </a:cubicBezTo>
                <a:cubicBezTo>
                  <a:pt x="12250" y="13425"/>
                  <a:pt x="13425" y="12250"/>
                  <a:pt x="13425" y="10800"/>
                </a:cubicBezTo>
                <a:cubicBezTo>
                  <a:pt x="13425" y="9350"/>
                  <a:pt x="12250" y="8175"/>
                  <a:pt x="10800" y="8175"/>
                </a:cubicBezTo>
                <a:cubicBezTo>
                  <a:pt x="9350" y="8175"/>
                  <a:pt x="8175" y="9350"/>
                  <a:pt x="8175" y="10800"/>
                </a:cubicBezTo>
                <a:close/>
              </a:path>
            </a:pathLst>
          </a:custGeom>
          <a:gradFill rotWithShape="1">
            <a:gsLst>
              <a:gs pos="0">
                <a:srgbClr val="FFCC00"/>
              </a:gs>
              <a:gs pos="100000">
                <a:schemeClr val="bg1"/>
              </a:gs>
            </a:gsLst>
            <a:path path="rect">
              <a:fillToRect l="50000" t="50000" r="50000" b="50000"/>
            </a:path>
          </a:gradFill>
          <a:ln w="9525">
            <a:solidFill>
              <a:srgbClr val="0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49" name="Oval 9"/>
          <p:cNvSpPr>
            <a:spLocks noChangeArrowheads="1"/>
          </p:cNvSpPr>
          <p:nvPr userDrawn="1"/>
        </p:nvSpPr>
        <p:spPr bwMode="auto">
          <a:xfrm>
            <a:off x="469920" y="3706739"/>
            <a:ext cx="338667" cy="254000"/>
          </a:xfrm>
          <a:prstGeom prst="ellipse">
            <a:avLst/>
          </a:prstGeom>
          <a:gradFill rotWithShape="1">
            <a:gsLst>
              <a:gs pos="0">
                <a:schemeClr val="accent1"/>
              </a:gs>
              <a:gs pos="100000">
                <a:schemeClr val="hlink"/>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0" name="AutoShape 10"/>
          <p:cNvSpPr>
            <a:spLocks noChangeArrowheads="1"/>
          </p:cNvSpPr>
          <p:nvPr userDrawn="1"/>
        </p:nvSpPr>
        <p:spPr bwMode="auto">
          <a:xfrm>
            <a:off x="296353" y="4710042"/>
            <a:ext cx="687919" cy="515937"/>
          </a:xfrm>
          <a:custGeom>
            <a:avLst/>
            <a:gdLst>
              <a:gd name="G0" fmla="+- 8175 0 0"/>
              <a:gd name="G1" fmla="+- 21600 0 8175"/>
              <a:gd name="G2" fmla="+- 21600 0 817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175" y="10800"/>
                </a:moveTo>
                <a:cubicBezTo>
                  <a:pt x="8175" y="12250"/>
                  <a:pt x="9350" y="13425"/>
                  <a:pt x="10800" y="13425"/>
                </a:cubicBezTo>
                <a:cubicBezTo>
                  <a:pt x="12250" y="13425"/>
                  <a:pt x="13425" y="12250"/>
                  <a:pt x="13425" y="10800"/>
                </a:cubicBezTo>
                <a:cubicBezTo>
                  <a:pt x="13425" y="9350"/>
                  <a:pt x="12250" y="8175"/>
                  <a:pt x="10800" y="8175"/>
                </a:cubicBezTo>
                <a:cubicBezTo>
                  <a:pt x="9350" y="8175"/>
                  <a:pt x="8175" y="9350"/>
                  <a:pt x="8175" y="10800"/>
                </a:cubicBezTo>
                <a:close/>
              </a:path>
            </a:pathLst>
          </a:custGeom>
          <a:gradFill rotWithShape="1">
            <a:gsLst>
              <a:gs pos="0">
                <a:srgbClr val="FFCC00"/>
              </a:gs>
              <a:gs pos="100000">
                <a:schemeClr val="bg1"/>
              </a:gs>
            </a:gsLst>
            <a:path path="rect">
              <a:fillToRect l="50000" t="50000" r="50000" b="50000"/>
            </a:path>
          </a:gradFill>
          <a:ln w="9525">
            <a:solidFill>
              <a:srgbClr val="0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1" name="Oval 11"/>
          <p:cNvSpPr>
            <a:spLocks noChangeArrowheads="1"/>
          </p:cNvSpPr>
          <p:nvPr userDrawn="1"/>
        </p:nvSpPr>
        <p:spPr bwMode="auto">
          <a:xfrm>
            <a:off x="469920" y="4841797"/>
            <a:ext cx="338667" cy="254000"/>
          </a:xfrm>
          <a:prstGeom prst="ellipse">
            <a:avLst/>
          </a:prstGeom>
          <a:gradFill rotWithShape="1">
            <a:gsLst>
              <a:gs pos="0">
                <a:schemeClr val="accent1"/>
              </a:gs>
              <a:gs pos="100000">
                <a:schemeClr val="hlink"/>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2" name="AutoShape 12"/>
          <p:cNvSpPr>
            <a:spLocks noChangeArrowheads="1"/>
          </p:cNvSpPr>
          <p:nvPr userDrawn="1"/>
        </p:nvSpPr>
        <p:spPr bwMode="auto">
          <a:xfrm>
            <a:off x="296353" y="5746670"/>
            <a:ext cx="687919" cy="515939"/>
          </a:xfrm>
          <a:custGeom>
            <a:avLst/>
            <a:gdLst>
              <a:gd name="G0" fmla="+- 8374 0 0"/>
              <a:gd name="G1" fmla="+- 21600 0 8374"/>
              <a:gd name="G2" fmla="+- 21600 0 8374"/>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8374" y="10800"/>
                </a:moveTo>
                <a:cubicBezTo>
                  <a:pt x="8374" y="12140"/>
                  <a:pt x="9460" y="13226"/>
                  <a:pt x="10800" y="13226"/>
                </a:cubicBezTo>
                <a:cubicBezTo>
                  <a:pt x="12140" y="13226"/>
                  <a:pt x="13226" y="12140"/>
                  <a:pt x="13226" y="10800"/>
                </a:cubicBezTo>
                <a:cubicBezTo>
                  <a:pt x="13226" y="9460"/>
                  <a:pt x="12140" y="8374"/>
                  <a:pt x="10800" y="8374"/>
                </a:cubicBezTo>
                <a:cubicBezTo>
                  <a:pt x="9460" y="8374"/>
                  <a:pt x="8374" y="9460"/>
                  <a:pt x="8374" y="10800"/>
                </a:cubicBezTo>
                <a:close/>
              </a:path>
            </a:pathLst>
          </a:custGeom>
          <a:gradFill rotWithShape="1">
            <a:gsLst>
              <a:gs pos="0">
                <a:srgbClr val="FFCC00"/>
              </a:gs>
              <a:gs pos="100000">
                <a:schemeClr val="bg1"/>
              </a:gs>
            </a:gsLst>
            <a:path path="rect">
              <a:fillToRect l="50000" t="50000" r="50000" b="50000"/>
            </a:path>
          </a:gradFill>
          <a:ln w="9525">
            <a:solidFill>
              <a:srgbClr val="00808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3" name="Oval 13"/>
          <p:cNvSpPr>
            <a:spLocks noChangeArrowheads="1"/>
          </p:cNvSpPr>
          <p:nvPr userDrawn="1"/>
        </p:nvSpPr>
        <p:spPr bwMode="auto">
          <a:xfrm>
            <a:off x="469920" y="5878433"/>
            <a:ext cx="338667" cy="254000"/>
          </a:xfrm>
          <a:prstGeom prst="ellipse">
            <a:avLst/>
          </a:prstGeom>
          <a:gradFill rotWithShape="1">
            <a:gsLst>
              <a:gs pos="0">
                <a:schemeClr val="accent1"/>
              </a:gs>
              <a:gs pos="100000">
                <a:schemeClr val="hlink"/>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5" name="AutoShape 15"/>
          <p:cNvSpPr>
            <a:spLocks noChangeArrowheads="1"/>
          </p:cNvSpPr>
          <p:nvPr userDrawn="1"/>
        </p:nvSpPr>
        <p:spPr bwMode="auto">
          <a:xfrm>
            <a:off x="1930510" y="2133638"/>
            <a:ext cx="9804292" cy="1066772"/>
          </a:xfrm>
          <a:prstGeom prst="roundRect">
            <a:avLst>
              <a:gd name="adj" fmla="val 16667"/>
            </a:avLst>
          </a:prstGeom>
          <a:solidFill>
            <a:srgbClr val="FFCC99">
              <a:alpha val="64999"/>
            </a:srgb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6" name="AutoShape 16"/>
          <p:cNvSpPr>
            <a:spLocks noChangeArrowheads="1"/>
          </p:cNvSpPr>
          <p:nvPr userDrawn="1"/>
        </p:nvSpPr>
        <p:spPr bwMode="auto">
          <a:xfrm>
            <a:off x="1930514" y="3284112"/>
            <a:ext cx="9804292" cy="1059264"/>
          </a:xfrm>
          <a:prstGeom prst="roundRect">
            <a:avLst>
              <a:gd name="adj" fmla="val 16667"/>
            </a:avLst>
          </a:prstGeom>
          <a:solidFill>
            <a:srgbClr val="FFCC99">
              <a:alpha val="64999"/>
            </a:srgb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7" name="AutoShape 17"/>
          <p:cNvSpPr>
            <a:spLocks noChangeArrowheads="1"/>
          </p:cNvSpPr>
          <p:nvPr userDrawn="1"/>
        </p:nvSpPr>
        <p:spPr bwMode="auto">
          <a:xfrm>
            <a:off x="1930514" y="4419578"/>
            <a:ext cx="9804292" cy="1066772"/>
          </a:xfrm>
          <a:prstGeom prst="roundRect">
            <a:avLst>
              <a:gd name="adj" fmla="val 16667"/>
            </a:avLst>
          </a:prstGeom>
          <a:solidFill>
            <a:srgbClr val="FFCC99">
              <a:alpha val="64999"/>
            </a:srgb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8" name="AutoShape 18"/>
          <p:cNvSpPr>
            <a:spLocks noChangeArrowheads="1"/>
          </p:cNvSpPr>
          <p:nvPr userDrawn="1"/>
        </p:nvSpPr>
        <p:spPr bwMode="auto">
          <a:xfrm>
            <a:off x="1930514" y="5575224"/>
            <a:ext cx="9804292" cy="1130295"/>
          </a:xfrm>
          <a:prstGeom prst="roundRect">
            <a:avLst>
              <a:gd name="adj" fmla="val 16667"/>
            </a:avLst>
          </a:prstGeom>
          <a:solidFill>
            <a:srgbClr val="FFCC99">
              <a:alpha val="64999"/>
            </a:srgbClr>
          </a:solidFill>
          <a:ln w="9525">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59" name="Rectangle 19"/>
          <p:cNvSpPr>
            <a:spLocks noChangeArrowheads="1"/>
          </p:cNvSpPr>
          <p:nvPr userDrawn="1"/>
        </p:nvSpPr>
        <p:spPr bwMode="auto">
          <a:xfrm>
            <a:off x="1930510" y="622339"/>
            <a:ext cx="9804292" cy="14351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87060" name="WordArt 20"/>
          <p:cNvSpPr>
            <a:spLocks noChangeArrowheads="1" noChangeShapeType="1" noTextEdit="1"/>
          </p:cNvSpPr>
          <p:nvPr userDrawn="1"/>
        </p:nvSpPr>
        <p:spPr bwMode="auto">
          <a:xfrm>
            <a:off x="268823" y="984254"/>
            <a:ext cx="1356900" cy="647700"/>
          </a:xfrm>
          <a:prstGeom prst="rect">
            <a:avLst/>
          </a:prstGeom>
        </p:spPr>
        <p:txBody>
          <a:bodyPr wrap="none" fromWordArt="1">
            <a:prstTxWarp prst="textPlain">
              <a:avLst>
                <a:gd name="adj" fmla="val 50000"/>
              </a:avLst>
            </a:prstTxWarp>
          </a:bodyPr>
          <a:lstStyle/>
          <a:p>
            <a:pPr algn="ctr"/>
            <a:r>
              <a:rPr lang="en-US" sz="3600" b="1" i="1" kern="10" dirty="0" err="1">
                <a:ln w="9525">
                  <a:solidFill>
                    <a:srgbClr val="000000"/>
                  </a:solidFill>
                  <a:round/>
                  <a:headEnd/>
                  <a:tailEnd/>
                </a:ln>
                <a:solidFill>
                  <a:srgbClr val="FFFFFF"/>
                </a:solidFill>
                <a:effectLst>
                  <a:outerShdw dist="35921" dir="2700000" algn="ctr" rotWithShape="0">
                    <a:srgbClr val="808080">
                      <a:alpha val="80000"/>
                    </a:srgbClr>
                  </a:outerShdw>
                </a:effectLst>
                <a:cs typeface="Arial" panose="020B0604020202020204" pitchFamily="34" charset="0"/>
              </a:rPr>
              <a:t>Câu</a:t>
            </a:r>
            <a:r>
              <a:rPr lang="en-US" sz="3600" b="1" i="1" kern="10" dirty="0">
                <a:ln w="9525">
                  <a:solidFill>
                    <a:srgbClr val="000000"/>
                  </a:solidFill>
                  <a:round/>
                  <a:headEnd/>
                  <a:tailEnd/>
                </a:ln>
                <a:solidFill>
                  <a:srgbClr val="FFFFFF"/>
                </a:solidFill>
                <a:effectLst>
                  <a:outerShdw dist="35921" dir="2700000" algn="ctr" rotWithShape="0">
                    <a:srgbClr val="808080">
                      <a:alpha val="80000"/>
                    </a:srgbClr>
                  </a:outerShdw>
                </a:effectLst>
                <a:cs typeface="Arial" panose="020B0604020202020204" pitchFamily="34" charset="0"/>
              </a:rPr>
              <a:t> </a:t>
            </a:r>
            <a:r>
              <a:rPr lang="en-US" sz="3600" b="1" i="1" kern="10" dirty="0" err="1">
                <a:ln w="9525">
                  <a:solidFill>
                    <a:srgbClr val="000000"/>
                  </a:solidFill>
                  <a:round/>
                  <a:headEnd/>
                  <a:tailEnd/>
                </a:ln>
                <a:solidFill>
                  <a:srgbClr val="FFFFFF"/>
                </a:solidFill>
                <a:effectLst>
                  <a:outerShdw dist="35921" dir="2700000" algn="ctr" rotWithShape="0">
                    <a:srgbClr val="808080">
                      <a:alpha val="80000"/>
                    </a:srgbClr>
                  </a:outerShdw>
                </a:effectLst>
                <a:cs typeface="Arial" panose="020B0604020202020204" pitchFamily="34" charset="0"/>
              </a:rPr>
              <a:t>hỏi</a:t>
            </a:r>
            <a:endParaRPr lang="en-US" sz="3600" b="1" i="1" kern="10" dirty="0">
              <a:ln w="9525">
                <a:solidFill>
                  <a:srgbClr val="000000"/>
                </a:solidFill>
                <a:round/>
                <a:headEnd/>
                <a:tailEnd/>
              </a:ln>
              <a:solidFill>
                <a:srgbClr val="FFFFFF"/>
              </a:solidFill>
              <a:effectLst>
                <a:outerShdw dist="35921" dir="2700000" algn="ctr" rotWithShape="0">
                  <a:srgbClr val="808080">
                    <a:alpha val="80000"/>
                  </a:srgbClr>
                </a:outerShdw>
              </a:effectLst>
              <a:cs typeface="Arial" panose="020B0604020202020204" pitchFamily="34" charset="0"/>
            </a:endParaRPr>
          </a:p>
        </p:txBody>
      </p:sp>
      <p:sp>
        <p:nvSpPr>
          <p:cNvPr id="87062" name="WordArt 22"/>
          <p:cNvSpPr>
            <a:spLocks noChangeArrowheads="1" noChangeShapeType="1" noTextEdit="1"/>
          </p:cNvSpPr>
          <p:nvPr userDrawn="1"/>
        </p:nvSpPr>
        <p:spPr bwMode="auto">
          <a:xfrm>
            <a:off x="304802" y="76203"/>
            <a:ext cx="4368837" cy="457276"/>
          </a:xfrm>
          <a:prstGeom prst="rect">
            <a:avLst/>
          </a:prstGeom>
        </p:spPr>
        <p:txBody>
          <a:bodyPr wrap="none" fromWordArt="1">
            <a:prstTxWarp prst="textPlain">
              <a:avLst>
                <a:gd name="adj" fmla="val 50000"/>
              </a:avLst>
            </a:prstTxWarp>
          </a:bodyPr>
          <a:lstStyle/>
          <a:p>
            <a:pPr algn="ctr"/>
            <a:r>
              <a:rPr lang="en-US" sz="3600" kern="10" dirty="0" err="1">
                <a:ln w="12700">
                  <a:solidFill>
                    <a:srgbClr val="FF33CC"/>
                  </a:solidFill>
                  <a:round/>
                  <a:headEnd/>
                  <a:tailEnd/>
                </a:ln>
                <a:gradFill rotWithShape="0">
                  <a:gsLst>
                    <a:gs pos="0">
                      <a:srgbClr val="A603AB">
                        <a:alpha val="67999"/>
                      </a:srgbClr>
                    </a:gs>
                    <a:gs pos="21001">
                      <a:srgbClr val="0819FB">
                        <a:alpha val="71990"/>
                      </a:srgbClr>
                    </a:gs>
                    <a:gs pos="35001">
                      <a:srgbClr val="1A8D48">
                        <a:alpha val="74650"/>
                      </a:srgbClr>
                    </a:gs>
                    <a:gs pos="52000">
                      <a:srgbClr val="FFFF00">
                        <a:alpha val="77879"/>
                      </a:srgbClr>
                    </a:gs>
                    <a:gs pos="73000">
                      <a:srgbClr val="EE3F17">
                        <a:alpha val="81869"/>
                      </a:srgbClr>
                    </a:gs>
                    <a:gs pos="88000">
                      <a:srgbClr val="E81766">
                        <a:alpha val="84719"/>
                      </a:srgbClr>
                    </a:gs>
                    <a:gs pos="100000">
                      <a:srgbClr val="A603AB">
                        <a:alpha val="87000"/>
                      </a:srgbClr>
                    </a:gs>
                  </a:gsLst>
                  <a:lin ang="2700000" scaled="1"/>
                </a:gradFill>
                <a:effectLst>
                  <a:outerShdw dist="35921" dir="2700000" sy="50000" kx="2115830" algn="bl" rotWithShape="0">
                    <a:srgbClr val="C0C0C0">
                      <a:alpha val="80000"/>
                    </a:srgbClr>
                  </a:outerShdw>
                </a:effectLst>
                <a:cs typeface="Arial" panose="020B0604020202020204" pitchFamily="34" charset="0"/>
              </a:rPr>
              <a:t>Bài</a:t>
            </a:r>
            <a:r>
              <a:rPr lang="en-US" sz="3600" kern="10" dirty="0">
                <a:ln w="12700">
                  <a:solidFill>
                    <a:srgbClr val="FF33CC"/>
                  </a:solidFill>
                  <a:round/>
                  <a:headEnd/>
                  <a:tailEnd/>
                </a:ln>
                <a:gradFill rotWithShape="0">
                  <a:gsLst>
                    <a:gs pos="0">
                      <a:srgbClr val="A603AB">
                        <a:alpha val="67999"/>
                      </a:srgbClr>
                    </a:gs>
                    <a:gs pos="21001">
                      <a:srgbClr val="0819FB">
                        <a:alpha val="71990"/>
                      </a:srgbClr>
                    </a:gs>
                    <a:gs pos="35001">
                      <a:srgbClr val="1A8D48">
                        <a:alpha val="74650"/>
                      </a:srgbClr>
                    </a:gs>
                    <a:gs pos="52000">
                      <a:srgbClr val="FFFF00">
                        <a:alpha val="77879"/>
                      </a:srgbClr>
                    </a:gs>
                    <a:gs pos="73000">
                      <a:srgbClr val="EE3F17">
                        <a:alpha val="81869"/>
                      </a:srgbClr>
                    </a:gs>
                    <a:gs pos="88000">
                      <a:srgbClr val="E81766">
                        <a:alpha val="84719"/>
                      </a:srgbClr>
                    </a:gs>
                    <a:gs pos="100000">
                      <a:srgbClr val="A603AB">
                        <a:alpha val="87000"/>
                      </a:srgbClr>
                    </a:gs>
                  </a:gsLst>
                  <a:lin ang="2700000" scaled="1"/>
                </a:gradFill>
                <a:effectLst>
                  <a:outerShdw dist="35921" dir="2700000" sy="50000" kx="2115830" algn="bl" rotWithShape="0">
                    <a:srgbClr val="C0C0C0">
                      <a:alpha val="80000"/>
                    </a:srgbClr>
                  </a:outerShdw>
                </a:effectLst>
                <a:cs typeface="Arial" panose="020B0604020202020204" pitchFamily="34" charset="0"/>
              </a:rPr>
              <a:t> </a:t>
            </a:r>
            <a:r>
              <a:rPr lang="en-US" sz="3600" kern="10" dirty="0" err="1">
                <a:ln w="12700">
                  <a:solidFill>
                    <a:srgbClr val="FF33CC"/>
                  </a:solidFill>
                  <a:round/>
                  <a:headEnd/>
                  <a:tailEnd/>
                </a:ln>
                <a:gradFill rotWithShape="0">
                  <a:gsLst>
                    <a:gs pos="0">
                      <a:srgbClr val="A603AB">
                        <a:alpha val="67999"/>
                      </a:srgbClr>
                    </a:gs>
                    <a:gs pos="21001">
                      <a:srgbClr val="0819FB">
                        <a:alpha val="71990"/>
                      </a:srgbClr>
                    </a:gs>
                    <a:gs pos="35001">
                      <a:srgbClr val="1A8D48">
                        <a:alpha val="74650"/>
                      </a:srgbClr>
                    </a:gs>
                    <a:gs pos="52000">
                      <a:srgbClr val="FFFF00">
                        <a:alpha val="77879"/>
                      </a:srgbClr>
                    </a:gs>
                    <a:gs pos="73000">
                      <a:srgbClr val="EE3F17">
                        <a:alpha val="81869"/>
                      </a:srgbClr>
                    </a:gs>
                    <a:gs pos="88000">
                      <a:srgbClr val="E81766">
                        <a:alpha val="84719"/>
                      </a:srgbClr>
                    </a:gs>
                    <a:gs pos="100000">
                      <a:srgbClr val="A603AB">
                        <a:alpha val="87000"/>
                      </a:srgbClr>
                    </a:gs>
                  </a:gsLst>
                  <a:lin ang="2700000" scaled="1"/>
                </a:gradFill>
                <a:effectLst>
                  <a:outerShdw dist="35921" dir="2700000" sy="50000" kx="2115830" algn="bl" rotWithShape="0">
                    <a:srgbClr val="C0C0C0">
                      <a:alpha val="80000"/>
                    </a:srgbClr>
                  </a:outerShdw>
                </a:effectLst>
                <a:cs typeface="Arial" panose="020B0604020202020204" pitchFamily="34" charset="0"/>
              </a:rPr>
              <a:t>tập</a:t>
            </a:r>
            <a:endParaRPr lang="en-US" sz="3600" kern="10" dirty="0">
              <a:ln w="12700">
                <a:solidFill>
                  <a:srgbClr val="FF33CC"/>
                </a:solidFill>
                <a:round/>
                <a:headEnd/>
                <a:tailEnd/>
              </a:ln>
              <a:gradFill rotWithShape="0">
                <a:gsLst>
                  <a:gs pos="0">
                    <a:srgbClr val="A603AB">
                      <a:alpha val="67999"/>
                    </a:srgbClr>
                  </a:gs>
                  <a:gs pos="21001">
                    <a:srgbClr val="0819FB">
                      <a:alpha val="71990"/>
                    </a:srgbClr>
                  </a:gs>
                  <a:gs pos="35001">
                    <a:srgbClr val="1A8D48">
                      <a:alpha val="74650"/>
                    </a:srgbClr>
                  </a:gs>
                  <a:gs pos="52000">
                    <a:srgbClr val="FFFF00">
                      <a:alpha val="77879"/>
                    </a:srgbClr>
                  </a:gs>
                  <a:gs pos="73000">
                    <a:srgbClr val="EE3F17">
                      <a:alpha val="81869"/>
                    </a:srgbClr>
                  </a:gs>
                  <a:gs pos="88000">
                    <a:srgbClr val="E81766">
                      <a:alpha val="84719"/>
                    </a:srgbClr>
                  </a:gs>
                  <a:gs pos="100000">
                    <a:srgbClr val="A603AB">
                      <a:alpha val="87000"/>
                    </a:srgbClr>
                  </a:gs>
                </a:gsLst>
                <a:lin ang="2700000" scaled="1"/>
              </a:gradFill>
              <a:effectLst>
                <a:outerShdw dist="35921" dir="2700000" sy="50000" kx="2115830" algn="bl" rotWithShape="0">
                  <a:srgbClr val="C0C0C0">
                    <a:alpha val="80000"/>
                  </a:srgbClr>
                </a:outerShdw>
              </a:effectLst>
              <a:cs typeface="Arial" panose="020B0604020202020204" pitchFamily="34" charset="0"/>
            </a:endParaRPr>
          </a:p>
        </p:txBody>
      </p:sp>
    </p:spTree>
    <p:extLst>
      <p:ext uri="{BB962C8B-B14F-4D97-AF65-F5344CB8AC3E}">
        <p14:creationId xmlns:p14="http://schemas.microsoft.com/office/powerpoint/2010/main" val="1884767036"/>
      </p:ext>
    </p:extLst>
  </p:cSld>
  <p:clrMap bg1="lt1" tx1="dk1" bg2="lt2" tx2="dk2" accent1="accent1" accent2="accent2" accent3="accent3" accent4="accent4" accent5="accent5" accent6="accent6" hlink="hlink" folHlink="folHlink"/>
  <p:sldLayoutIdLst>
    <p:sldLayoutId id="2147483697" r:id="rId1"/>
  </p:sldLayoutIdLst>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repeatCount="indefinite" accel="50000" decel="50000" fill="hold" nodeType="withEffect">
                                  <p:stCondLst>
                                    <p:cond delay="0"/>
                                  </p:stCondLst>
                                  <p:childTnLst>
                                    <p:animMotion origin="layout" path="M 0.49167 -1.32948E-6 C 0.49167 0.00023 -0.00711 0.00347 -0.00764 0.00717 C -0.00764 0.01087 0.49167 -1.32948E-6 0.49167 0.00023 Z " pathEditMode="relative" rAng="0" ptsTypes="aaa">
                                      <p:cBhvr>
                                        <p:cTn id="6" dur="5000" fill="hold"/>
                                        <p:tgtEl>
                                          <p:spTgt spid="87062"/>
                                        </p:tgtEl>
                                        <p:attrNameLst>
                                          <p:attrName>ppt_x</p:attrName>
                                          <p:attrName>ppt_y</p:attrName>
                                        </p:attrNameLst>
                                      </p:cBhvr>
                                      <p:rCtr x="-24965" y="53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146459-E3C3-4969-9224-5ED50B492D17}" type="datetime1">
              <a:rPr lang="en-US" smtClean="0"/>
              <a:pPr/>
              <a:t>26/10/2021</a:t>
            </a:fld>
            <a:endParaRPr lang="en-U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Add a footer</a:t>
            </a:r>
            <a:endParaRPr lang="en-U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1CF334-2D5C-4859-84A6-CA7E6E43FAEB}" type="slidenum">
              <a:rPr lang="en-US" smtClean="0"/>
              <a:pPr/>
              <a:t>‹#›</a:t>
            </a:fld>
            <a:endParaRPr lang="en-US"/>
          </a:p>
        </p:txBody>
      </p:sp>
    </p:spTree>
    <p:extLst>
      <p:ext uri="{BB962C8B-B14F-4D97-AF65-F5344CB8AC3E}">
        <p14:creationId xmlns:p14="http://schemas.microsoft.com/office/powerpoint/2010/main" val="1433959743"/>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5.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6.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16.xml"/><Relationship Id="rId7" Type="http://schemas.openxmlformats.org/officeDocument/2006/relationships/image" Target="../media/image22.pn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29.png"/><Relationship Id="rId4" Type="http://schemas.openxmlformats.org/officeDocument/2006/relationships/oleObject" Target="../embeddings/oleObject2.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image" Target="../media/image5.jfif"/><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4.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37145" y="0"/>
            <a:ext cx="11161713" cy="1828800"/>
          </a:xfrm>
        </p:spPr>
        <p:txBody>
          <a:bodyPr>
            <a:normAutofit fontScale="90000"/>
          </a:bodyPr>
          <a:lstStyle/>
          <a:p>
            <a:pPr algn="ctr"/>
            <a:r>
              <a:rPr lang="en-US" dirty="0" err="1">
                <a:solidFill>
                  <a:srgbClr val="FF0000"/>
                </a:solidFill>
                <a:latin typeface="Times New Roman" panose="02020603050405020304" pitchFamily="18" charset="0"/>
                <a:cs typeface="Times New Roman" panose="02020603050405020304" pitchFamily="18" charset="0"/>
              </a:rPr>
              <a:t>Bài</a:t>
            </a:r>
            <a:r>
              <a:rPr lang="en-US" dirty="0">
                <a:solidFill>
                  <a:srgbClr val="FF0000"/>
                </a:solidFill>
                <a:latin typeface="Times New Roman" panose="02020603050405020304" pitchFamily="18" charset="0"/>
                <a:cs typeface="Times New Roman" panose="02020603050405020304" pitchFamily="18" charset="0"/>
              </a:rPr>
              <a:t> 12. </a:t>
            </a:r>
            <a:br>
              <a:rPr lang="en-US" dirty="0">
                <a:solidFill>
                  <a:srgbClr val="FF0000"/>
                </a:solidFill>
                <a:latin typeface="Times New Roman" panose="02020603050405020304" pitchFamily="18" charset="0"/>
                <a:cs typeface="Times New Roman" panose="02020603050405020304" pitchFamily="18" charset="0"/>
              </a:rPr>
            </a:br>
            <a:r>
              <a:rPr lang="en-US" sz="4900" dirty="0">
                <a:solidFill>
                  <a:srgbClr val="FF0000"/>
                </a:solidFill>
                <a:latin typeface="Times New Roman" panose="02020603050405020304" pitchFamily="18" charset="0"/>
                <a:cs typeface="Times New Roman" panose="02020603050405020304" pitchFamily="18" charset="0"/>
              </a:rPr>
              <a:t>TRÌNH BÀY THÔNG TIN Ở DẠNG BẢNG</a:t>
            </a:r>
          </a:p>
        </p:txBody>
      </p:sp>
      <p:pic>
        <p:nvPicPr>
          <p:cNvPr id="3" name="Picture 2"/>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3560755" y="3214731"/>
            <a:ext cx="4914491" cy="3283537"/>
          </a:xfrm>
          <a:prstGeom prst="rect">
            <a:avLst/>
          </a:prstGeom>
        </p:spPr>
      </p:pic>
    </p:spTree>
    <p:extLst>
      <p:ext uri="{BB962C8B-B14F-4D97-AF65-F5344CB8AC3E}">
        <p14:creationId xmlns:p14="http://schemas.microsoft.com/office/powerpoint/2010/main" val="3549628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8" y="-34882"/>
            <a:ext cx="12186941" cy="6892882"/>
          </a:xfrm>
          <a:prstGeom prst="rect">
            <a:avLst/>
          </a:prstGeom>
        </p:spPr>
      </p:pic>
      <p:sp>
        <p:nvSpPr>
          <p:cNvPr id="3" name="Title 2"/>
          <p:cNvSpPr>
            <a:spLocks noGrp="1"/>
          </p:cNvSpPr>
          <p:nvPr>
            <p:ph type="title"/>
          </p:nvPr>
        </p:nvSpPr>
        <p:spPr>
          <a:xfrm>
            <a:off x="387467" y="864935"/>
            <a:ext cx="2860702" cy="585787"/>
          </a:xfrm>
        </p:spPr>
        <p:txBody>
          <a:bodyPr>
            <a:normAutofit/>
          </a:bodyPr>
          <a:lstStyle/>
          <a:p>
            <a:r>
              <a:rPr lang="en-US" sz="3200" b="1" dirty="0" smtClean="0">
                <a:solidFill>
                  <a:schemeClr val="tx2"/>
                </a:solidFill>
                <a:latin typeface="Times New Roman" panose="02020603050405020304" pitchFamily="18" charset="0"/>
                <a:cs typeface="Times New Roman" panose="02020603050405020304" pitchFamily="18" charset="0"/>
              </a:rPr>
              <a:t>2. </a:t>
            </a:r>
            <a:r>
              <a:rPr lang="en-US" sz="3200" b="1" dirty="0" err="1" smtClean="0">
                <a:solidFill>
                  <a:schemeClr val="tx2"/>
                </a:solidFill>
                <a:latin typeface="Times New Roman" panose="02020603050405020304" pitchFamily="18" charset="0"/>
                <a:cs typeface="Times New Roman" panose="02020603050405020304" pitchFamily="18" charset="0"/>
              </a:rPr>
              <a:t>Tạo</a:t>
            </a:r>
            <a:r>
              <a:rPr lang="en-US" sz="3200" b="1" dirty="0" smtClean="0">
                <a:solidFill>
                  <a:schemeClr val="tx2"/>
                </a:solidFill>
                <a:latin typeface="Times New Roman" panose="02020603050405020304" pitchFamily="18" charset="0"/>
                <a:cs typeface="Times New Roman" panose="02020603050405020304" pitchFamily="18" charset="0"/>
              </a:rPr>
              <a:t> </a:t>
            </a:r>
            <a:r>
              <a:rPr lang="en-US" sz="3200" b="1" dirty="0" err="1" smtClean="0">
                <a:solidFill>
                  <a:schemeClr val="tx2"/>
                </a:solidFill>
                <a:latin typeface="Times New Roman" panose="02020603050405020304" pitchFamily="18" charset="0"/>
                <a:cs typeface="Times New Roman" panose="02020603050405020304" pitchFamily="18" charset="0"/>
              </a:rPr>
              <a:t>bảng</a:t>
            </a:r>
            <a:endParaRPr lang="en-US" sz="3200" b="1"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473B3169-22C7-457D-A906-91F51944EE25}"/>
              </a:ext>
            </a:extLst>
          </p:cNvPr>
          <p:cNvSpPr txBox="1"/>
          <p:nvPr/>
        </p:nvSpPr>
        <p:spPr>
          <a:xfrm>
            <a:off x="1200149" y="1782518"/>
            <a:ext cx="4051120" cy="584775"/>
          </a:xfrm>
          <a:prstGeom prst="rect">
            <a:avLst/>
          </a:prstGeom>
          <a:noFill/>
          <a:ln>
            <a:solidFill>
              <a:schemeClr val="bg2"/>
            </a:solidFill>
          </a:ln>
        </p:spPr>
        <p:txBody>
          <a:bodyPr wrap="square" rtlCol="0">
            <a:spAutoFit/>
          </a:bodyPr>
          <a:lstStyle/>
          <a:p>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bước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tạo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p>
        </p:txBody>
      </p:sp>
      <p:pic>
        <p:nvPicPr>
          <p:cNvPr id="11" name="Picture 10">
            <a:extLst>
              <a:ext uri="{FF2B5EF4-FFF2-40B4-BE49-F238E27FC236}">
                <a16:creationId xmlns:a16="http://schemas.microsoft.com/office/drawing/2014/main" id="{F2E75541-247F-42C6-BC4E-8CD5F49F7235}"/>
              </a:ext>
            </a:extLst>
          </p:cNvPr>
          <p:cNvPicPr/>
          <p:nvPr/>
        </p:nvPicPr>
        <p:blipFill rotWithShape="1">
          <a:blip r:embed="rId4"/>
          <a:srcRect l="23314" t="40285" r="71230" b="50893"/>
          <a:stretch/>
        </p:blipFill>
        <p:spPr bwMode="auto">
          <a:xfrm>
            <a:off x="71344" y="1638631"/>
            <a:ext cx="866774" cy="728662"/>
          </a:xfrm>
          <a:prstGeom prst="rect">
            <a:avLst/>
          </a:prstGeom>
          <a:ln>
            <a:noFill/>
          </a:ln>
          <a:extLst>
            <a:ext uri="{53640926-AAD7-44D8-BBD7-CCE9431645EC}">
              <a14:shadowObscured xmlns:a14="http://schemas.microsoft.com/office/drawing/2010/main"/>
            </a:ext>
          </a:extLst>
        </p:spPr>
      </p:pic>
      <p:sp>
        <p:nvSpPr>
          <p:cNvPr id="12" name="TextBox 11">
            <a:extLst>
              <a:ext uri="{FF2B5EF4-FFF2-40B4-BE49-F238E27FC236}">
                <a16:creationId xmlns:a16="http://schemas.microsoft.com/office/drawing/2014/main" id="{92365786-5BCC-4D5C-92E4-725108320209}"/>
              </a:ext>
            </a:extLst>
          </p:cNvPr>
          <p:cNvSpPr txBox="1"/>
          <p:nvPr/>
        </p:nvSpPr>
        <p:spPr>
          <a:xfrm>
            <a:off x="51960" y="4346337"/>
            <a:ext cx="6867771" cy="1569660"/>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3200" b="1" i="1"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3200" b="1" i="1"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 </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Di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chuyển</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chuột</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góc</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trái</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cửa</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sổ</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Insert Table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chọn</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cột</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hàng</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p>
        </p:txBody>
      </p:sp>
      <p:sp>
        <p:nvSpPr>
          <p:cNvPr id="21" name="TextBox 20">
            <a:extLst>
              <a:ext uri="{FF2B5EF4-FFF2-40B4-BE49-F238E27FC236}">
                <a16:creationId xmlns:a16="http://schemas.microsoft.com/office/drawing/2014/main" id="{92365786-5BCC-4D5C-92E4-725108320209}"/>
              </a:ext>
            </a:extLst>
          </p:cNvPr>
          <p:cNvSpPr txBox="1"/>
          <p:nvPr/>
        </p:nvSpPr>
        <p:spPr>
          <a:xfrm>
            <a:off x="59174" y="3092069"/>
            <a:ext cx="5003521" cy="584775"/>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3200" b="1" i="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32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Chọn</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Insert</a:t>
            </a:r>
            <a:endPar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21">
            <a:extLst>
              <a:ext uri="{FF2B5EF4-FFF2-40B4-BE49-F238E27FC236}">
                <a16:creationId xmlns:a16="http://schemas.microsoft.com/office/drawing/2014/main" id="{92365786-5BCC-4D5C-92E4-725108320209}"/>
              </a:ext>
            </a:extLst>
          </p:cNvPr>
          <p:cNvSpPr txBox="1"/>
          <p:nvPr/>
        </p:nvSpPr>
        <p:spPr>
          <a:xfrm>
            <a:off x="76125" y="3738918"/>
            <a:ext cx="6859300" cy="584775"/>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3200" b="1" i="1"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3200" b="1" i="1"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en-US" sz="3200"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Chọn</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nút</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tam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giác</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nhỏ</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dưới</a:t>
            </a:r>
            <a:endParaRPr lang="en-US" sz="32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id="{E0D4A30A-BA50-4B54-BF6C-9E4FDDAA9DC4}"/>
              </a:ext>
            </a:extLst>
          </p:cNvPr>
          <p:cNvSpPr/>
          <p:nvPr/>
        </p:nvSpPr>
        <p:spPr>
          <a:xfrm>
            <a:off x="8150" y="3014263"/>
            <a:ext cx="6981919" cy="3025679"/>
          </a:xfrm>
          <a:prstGeom prst="rect">
            <a:avLst/>
          </a:prstGeom>
          <a:noFill/>
          <a:ln w="28575">
            <a:solidFill>
              <a:srgbClr val="00B050"/>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pic>
        <p:nvPicPr>
          <p:cNvPr id="7" name="Picture 6"/>
          <p:cNvPicPr>
            <a:picLocks noChangeAspect="1"/>
          </p:cNvPicPr>
          <p:nvPr/>
        </p:nvPicPr>
        <p:blipFill>
          <a:blip r:embed="rId5"/>
          <a:stretch>
            <a:fillRect/>
          </a:stretch>
        </p:blipFill>
        <p:spPr>
          <a:xfrm>
            <a:off x="9351982" y="856476"/>
            <a:ext cx="1901900" cy="1828184"/>
          </a:xfrm>
          <a:prstGeom prst="rect">
            <a:avLst/>
          </a:prstGeom>
        </p:spPr>
      </p:pic>
      <p:sp>
        <p:nvSpPr>
          <p:cNvPr id="8" name="Rounded Rectangle 7"/>
          <p:cNvSpPr/>
          <p:nvPr/>
        </p:nvSpPr>
        <p:spPr>
          <a:xfrm>
            <a:off x="7575517" y="4783639"/>
            <a:ext cx="1186635" cy="562238"/>
          </a:xfrm>
          <a:prstGeom prst="roundRect">
            <a:avLst/>
          </a:prstGeom>
          <a:no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smtClean="0">
                <a:solidFill>
                  <a:srgbClr val="FF0000"/>
                </a:solidFill>
                <a:latin typeface="Times New Roman" panose="02020603050405020304" pitchFamily="18" charset="0"/>
                <a:cs typeface="Times New Roman" panose="02020603050405020304" pitchFamily="18" charset="0"/>
              </a:rPr>
              <a:t>Số</a:t>
            </a:r>
            <a:r>
              <a:rPr lang="en-US" sz="1600" b="1" dirty="0" smtClean="0">
                <a:solidFill>
                  <a:srgbClr val="FF0000"/>
                </a:solidFill>
                <a:latin typeface="Times New Roman" panose="02020603050405020304" pitchFamily="18" charset="0"/>
                <a:cs typeface="Times New Roman" panose="02020603050405020304" pitchFamily="18" charset="0"/>
              </a:rPr>
              <a:t> </a:t>
            </a:r>
            <a:r>
              <a:rPr lang="en-US" sz="1600" b="1" dirty="0" err="1" smtClean="0">
                <a:solidFill>
                  <a:srgbClr val="FF0000"/>
                </a:solidFill>
                <a:latin typeface="Times New Roman" panose="02020603050405020304" pitchFamily="18" charset="0"/>
                <a:cs typeface="Times New Roman" panose="02020603050405020304" pitchFamily="18" charset="0"/>
              </a:rPr>
              <a:t>cột</a:t>
            </a:r>
            <a:endParaRPr lang="en-US" sz="1600" b="1" dirty="0" smtClean="0">
              <a:solidFill>
                <a:srgbClr val="FF0000"/>
              </a:solidFill>
              <a:latin typeface="Times New Roman" panose="02020603050405020304" pitchFamily="18" charset="0"/>
              <a:cs typeface="Times New Roman" panose="02020603050405020304" pitchFamily="18" charset="0"/>
            </a:endParaRPr>
          </a:p>
          <a:p>
            <a:pPr algn="ctr"/>
            <a:r>
              <a:rPr lang="en-US" sz="1600" b="1" dirty="0" smtClean="0">
                <a:solidFill>
                  <a:srgbClr val="FF0000"/>
                </a:solidFill>
                <a:latin typeface="Times New Roman" panose="02020603050405020304" pitchFamily="18" charset="0"/>
                <a:cs typeface="Times New Roman" panose="02020603050405020304" pitchFamily="18" charset="0"/>
              </a:rPr>
              <a:t>(columns)</a:t>
            </a:r>
            <a:endParaRPr lang="en-US" sz="1600" b="1" dirty="0">
              <a:solidFill>
                <a:srgbClr val="FF0000"/>
              </a:solidFill>
              <a:latin typeface="Times New Roman" panose="02020603050405020304" pitchFamily="18" charset="0"/>
              <a:cs typeface="Times New Roman" panose="02020603050405020304" pitchFamily="18" charset="0"/>
            </a:endParaRPr>
          </a:p>
        </p:txBody>
      </p:sp>
      <p:sp>
        <p:nvSpPr>
          <p:cNvPr id="24" name="Rounded Rectangle 23"/>
          <p:cNvSpPr/>
          <p:nvPr/>
        </p:nvSpPr>
        <p:spPr>
          <a:xfrm>
            <a:off x="6923702" y="2384161"/>
            <a:ext cx="2324722" cy="562238"/>
          </a:xfrm>
          <a:prstGeom prst="roundRect">
            <a:avLst/>
          </a:prstGeom>
          <a:no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2"/>
                </a:solidFill>
                <a:latin typeface="Times New Roman" panose="02020603050405020304" pitchFamily="18" charset="0"/>
                <a:cs typeface="Times New Roman" panose="02020603050405020304" pitchFamily="18" charset="0"/>
              </a:rPr>
              <a:t>2</a:t>
            </a:r>
            <a:r>
              <a:rPr lang="en-US" sz="1600" b="1" dirty="0">
                <a:solidFill>
                  <a:schemeClr val="tx2"/>
                </a:solidFill>
                <a:latin typeface="Times New Roman" panose="02020603050405020304" pitchFamily="18" charset="0"/>
                <a:cs typeface="Times New Roman" panose="02020603050405020304" pitchFamily="18" charset="0"/>
              </a:rPr>
              <a:t>-</a:t>
            </a:r>
            <a:r>
              <a:rPr lang="en-US" sz="1600" b="1" dirty="0" smtClean="0">
                <a:solidFill>
                  <a:srgbClr val="FF0000"/>
                </a:solidFill>
                <a:latin typeface="Times New Roman" panose="02020603050405020304" pitchFamily="18" charset="0"/>
                <a:cs typeface="Times New Roman" panose="02020603050405020304" pitchFamily="18" charset="0"/>
              </a:rPr>
              <a:t> </a:t>
            </a:r>
            <a:r>
              <a:rPr lang="en-US" sz="1600" b="1" dirty="0" err="1" smtClean="0">
                <a:solidFill>
                  <a:schemeClr val="tx2"/>
                </a:solidFill>
                <a:latin typeface="Times New Roman" panose="02020603050405020304" pitchFamily="18" charset="0"/>
                <a:cs typeface="Times New Roman" panose="02020603050405020304" pitchFamily="18" charset="0"/>
              </a:rPr>
              <a:t>Chọn</a:t>
            </a:r>
            <a:r>
              <a:rPr lang="en-US" sz="1600" b="1" dirty="0" smtClean="0">
                <a:solidFill>
                  <a:schemeClr val="tx2"/>
                </a:solidFill>
                <a:latin typeface="Times New Roman" panose="02020603050405020304" pitchFamily="18" charset="0"/>
                <a:cs typeface="Times New Roman" panose="02020603050405020304" pitchFamily="18" charset="0"/>
              </a:rPr>
              <a:t> </a:t>
            </a:r>
            <a:r>
              <a:rPr lang="en-US" sz="1600" b="1" dirty="0" err="1" smtClean="0">
                <a:solidFill>
                  <a:schemeClr val="tx2"/>
                </a:solidFill>
                <a:latin typeface="Times New Roman" panose="02020603050405020304" pitchFamily="18" charset="0"/>
                <a:cs typeface="Times New Roman" panose="02020603050405020304" pitchFamily="18" charset="0"/>
              </a:rPr>
              <a:t>nút</a:t>
            </a:r>
            <a:r>
              <a:rPr lang="en-US" sz="1600" b="1" dirty="0" smtClean="0">
                <a:solidFill>
                  <a:schemeClr val="tx2"/>
                </a:solidFill>
                <a:latin typeface="Times New Roman" panose="02020603050405020304" pitchFamily="18" charset="0"/>
                <a:cs typeface="Times New Roman" panose="02020603050405020304" pitchFamily="18" charset="0"/>
              </a:rPr>
              <a:t> tam </a:t>
            </a:r>
            <a:r>
              <a:rPr lang="en-US" sz="1600" b="1" dirty="0" err="1" smtClean="0">
                <a:solidFill>
                  <a:schemeClr val="tx2"/>
                </a:solidFill>
                <a:latin typeface="Times New Roman" panose="02020603050405020304" pitchFamily="18" charset="0"/>
                <a:cs typeface="Times New Roman" panose="02020603050405020304" pitchFamily="18" charset="0"/>
              </a:rPr>
              <a:t>giác</a:t>
            </a:r>
            <a:r>
              <a:rPr lang="en-US" sz="1600" b="1" dirty="0" smtClean="0">
                <a:solidFill>
                  <a:schemeClr val="tx2"/>
                </a:solidFill>
                <a:latin typeface="Times New Roman" panose="02020603050405020304" pitchFamily="18" charset="0"/>
                <a:cs typeface="Times New Roman" panose="02020603050405020304" pitchFamily="18" charset="0"/>
              </a:rPr>
              <a:t> </a:t>
            </a:r>
            <a:r>
              <a:rPr lang="en-US" sz="1600" b="1" dirty="0" err="1" smtClean="0">
                <a:solidFill>
                  <a:schemeClr val="tx2"/>
                </a:solidFill>
                <a:latin typeface="Times New Roman" panose="02020603050405020304" pitchFamily="18" charset="0"/>
                <a:cs typeface="Times New Roman" panose="02020603050405020304" pitchFamily="18" charset="0"/>
              </a:rPr>
              <a:t>nhỏ</a:t>
            </a:r>
            <a:r>
              <a:rPr lang="en-US" sz="1600" b="1" dirty="0" smtClean="0">
                <a:solidFill>
                  <a:schemeClr val="tx2"/>
                </a:solidFill>
                <a:latin typeface="Times New Roman" panose="02020603050405020304" pitchFamily="18" charset="0"/>
                <a:cs typeface="Times New Roman" panose="02020603050405020304" pitchFamily="18" charset="0"/>
              </a:rPr>
              <a:t> </a:t>
            </a:r>
            <a:r>
              <a:rPr lang="en-US" sz="1600" b="1" dirty="0" err="1" smtClean="0">
                <a:solidFill>
                  <a:schemeClr val="tx2"/>
                </a:solidFill>
                <a:latin typeface="Times New Roman" panose="02020603050405020304" pitchFamily="18" charset="0"/>
                <a:cs typeface="Times New Roman" panose="02020603050405020304" pitchFamily="18" charset="0"/>
              </a:rPr>
              <a:t>bên</a:t>
            </a:r>
            <a:r>
              <a:rPr lang="en-US" sz="1600" b="1" dirty="0" smtClean="0">
                <a:solidFill>
                  <a:schemeClr val="tx2"/>
                </a:solidFill>
                <a:latin typeface="Times New Roman" panose="02020603050405020304" pitchFamily="18" charset="0"/>
                <a:cs typeface="Times New Roman" panose="02020603050405020304" pitchFamily="18" charset="0"/>
              </a:rPr>
              <a:t> </a:t>
            </a:r>
            <a:r>
              <a:rPr lang="en-US" sz="1600" b="1" dirty="0" err="1" smtClean="0">
                <a:solidFill>
                  <a:schemeClr val="tx2"/>
                </a:solidFill>
                <a:latin typeface="Times New Roman" panose="02020603050405020304" pitchFamily="18" charset="0"/>
                <a:cs typeface="Times New Roman" panose="02020603050405020304" pitchFamily="18" charset="0"/>
              </a:rPr>
              <a:t>dưới</a:t>
            </a:r>
            <a:r>
              <a:rPr lang="en-US" sz="1600" b="1" dirty="0" smtClean="0">
                <a:solidFill>
                  <a:schemeClr val="tx2"/>
                </a:solidFill>
                <a:latin typeface="Times New Roman" panose="02020603050405020304" pitchFamily="18" charset="0"/>
                <a:cs typeface="Times New Roman" panose="02020603050405020304" pitchFamily="18" charset="0"/>
              </a:rPr>
              <a:t> </a:t>
            </a:r>
            <a:r>
              <a:rPr lang="en-US" sz="1600" b="1" dirty="0" smtClean="0">
                <a:solidFill>
                  <a:srgbClr val="FF0000"/>
                </a:solidFill>
                <a:latin typeface="Times New Roman" panose="02020603050405020304" pitchFamily="18" charset="0"/>
                <a:cs typeface="Times New Roman" panose="02020603050405020304" pitchFamily="18" charset="0"/>
              </a:rPr>
              <a:t>Table</a:t>
            </a:r>
            <a:endParaRPr lang="en-US" sz="1600" b="1" dirty="0">
              <a:solidFill>
                <a:srgbClr val="FF0000"/>
              </a:solidFill>
              <a:latin typeface="Times New Roman" panose="02020603050405020304" pitchFamily="18" charset="0"/>
              <a:cs typeface="Times New Roman" panose="02020603050405020304" pitchFamily="18" charset="0"/>
            </a:endParaRPr>
          </a:p>
        </p:txBody>
      </p:sp>
      <p:pic>
        <p:nvPicPr>
          <p:cNvPr id="9" name="Picture 8"/>
          <p:cNvPicPr>
            <a:picLocks noChangeAspect="1"/>
          </p:cNvPicPr>
          <p:nvPr/>
        </p:nvPicPr>
        <p:blipFill>
          <a:blip r:embed="rId6"/>
          <a:stretch>
            <a:fillRect/>
          </a:stretch>
        </p:blipFill>
        <p:spPr>
          <a:xfrm>
            <a:off x="9197753" y="3665979"/>
            <a:ext cx="2708497" cy="2797559"/>
          </a:xfrm>
          <a:prstGeom prst="rect">
            <a:avLst/>
          </a:prstGeom>
        </p:spPr>
      </p:pic>
      <p:sp>
        <p:nvSpPr>
          <p:cNvPr id="25" name="Rounded Rectangle 24"/>
          <p:cNvSpPr/>
          <p:nvPr/>
        </p:nvSpPr>
        <p:spPr>
          <a:xfrm>
            <a:off x="7616470" y="5559532"/>
            <a:ext cx="1104731" cy="562238"/>
          </a:xfrm>
          <a:prstGeom prst="roundRect">
            <a:avLst/>
          </a:prstGeom>
          <a:no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err="1" smtClean="0">
                <a:solidFill>
                  <a:srgbClr val="FF0000"/>
                </a:solidFill>
                <a:latin typeface="Times New Roman" panose="02020603050405020304" pitchFamily="18" charset="0"/>
                <a:cs typeface="Times New Roman" panose="02020603050405020304" pitchFamily="18" charset="0"/>
              </a:rPr>
              <a:t>Số</a:t>
            </a:r>
            <a:r>
              <a:rPr lang="en-US" sz="1600" b="1" dirty="0" smtClean="0">
                <a:solidFill>
                  <a:srgbClr val="FF0000"/>
                </a:solidFill>
                <a:latin typeface="Times New Roman" panose="02020603050405020304" pitchFamily="18" charset="0"/>
                <a:cs typeface="Times New Roman" panose="02020603050405020304" pitchFamily="18" charset="0"/>
              </a:rPr>
              <a:t> </a:t>
            </a:r>
            <a:r>
              <a:rPr lang="en-US" sz="1600" b="1" dirty="0" err="1" smtClean="0">
                <a:solidFill>
                  <a:srgbClr val="FF0000"/>
                </a:solidFill>
                <a:latin typeface="Times New Roman" panose="02020603050405020304" pitchFamily="18" charset="0"/>
                <a:cs typeface="Times New Roman" panose="02020603050405020304" pitchFamily="18" charset="0"/>
              </a:rPr>
              <a:t>hàng</a:t>
            </a:r>
            <a:endParaRPr lang="en-US" sz="1600" b="1" dirty="0" smtClean="0">
              <a:solidFill>
                <a:srgbClr val="FF0000"/>
              </a:solidFill>
              <a:latin typeface="Times New Roman" panose="02020603050405020304" pitchFamily="18" charset="0"/>
              <a:cs typeface="Times New Roman" panose="02020603050405020304" pitchFamily="18" charset="0"/>
            </a:endParaRPr>
          </a:p>
          <a:p>
            <a:pPr algn="ctr"/>
            <a:r>
              <a:rPr lang="en-US" sz="1600" b="1" dirty="0" smtClean="0">
                <a:solidFill>
                  <a:srgbClr val="FF0000"/>
                </a:solidFill>
                <a:latin typeface="Times New Roman" panose="02020603050405020304" pitchFamily="18" charset="0"/>
                <a:cs typeface="Times New Roman" panose="02020603050405020304" pitchFamily="18" charset="0"/>
              </a:rPr>
              <a:t>(rows)</a:t>
            </a:r>
            <a:endParaRPr lang="en-US" sz="1600" b="1" dirty="0">
              <a:solidFill>
                <a:srgbClr val="FF0000"/>
              </a:solidFill>
              <a:latin typeface="Times New Roman" panose="02020603050405020304" pitchFamily="18" charset="0"/>
              <a:cs typeface="Times New Roman" panose="02020603050405020304" pitchFamily="18" charset="0"/>
            </a:endParaRPr>
          </a:p>
        </p:txBody>
      </p:sp>
      <p:sp>
        <p:nvSpPr>
          <p:cNvPr id="26" name="Rounded Rectangle 25"/>
          <p:cNvSpPr/>
          <p:nvPr/>
        </p:nvSpPr>
        <p:spPr>
          <a:xfrm>
            <a:off x="6923702" y="1288092"/>
            <a:ext cx="2034540" cy="562238"/>
          </a:xfrm>
          <a:prstGeom prst="roundRect">
            <a:avLst/>
          </a:prstGeom>
          <a:no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2"/>
                </a:solidFill>
                <a:latin typeface="Times New Roman" panose="02020603050405020304" pitchFamily="18" charset="0"/>
                <a:cs typeface="Times New Roman" panose="02020603050405020304" pitchFamily="18" charset="0"/>
              </a:rPr>
              <a:t>1- </a:t>
            </a:r>
            <a:r>
              <a:rPr lang="en-US" sz="1600" b="1" dirty="0" err="1" smtClean="0">
                <a:solidFill>
                  <a:schemeClr val="tx2"/>
                </a:solidFill>
                <a:latin typeface="Times New Roman" panose="02020603050405020304" pitchFamily="18" charset="0"/>
                <a:cs typeface="Times New Roman" panose="02020603050405020304" pitchFamily="18" charset="0"/>
              </a:rPr>
              <a:t>Chọn</a:t>
            </a:r>
            <a:r>
              <a:rPr lang="en-US" sz="1600" b="1" dirty="0" smtClean="0">
                <a:solidFill>
                  <a:schemeClr val="tx2"/>
                </a:solidFill>
                <a:latin typeface="Times New Roman" panose="02020603050405020304" pitchFamily="18" charset="0"/>
                <a:cs typeface="Times New Roman" panose="02020603050405020304" pitchFamily="18" charset="0"/>
              </a:rPr>
              <a:t> </a:t>
            </a:r>
            <a:r>
              <a:rPr lang="en-US" sz="1600" b="1" dirty="0" smtClean="0">
                <a:solidFill>
                  <a:srgbClr val="FF0000"/>
                </a:solidFill>
                <a:latin typeface="Times New Roman" panose="02020603050405020304" pitchFamily="18" charset="0"/>
                <a:cs typeface="Times New Roman" panose="02020603050405020304" pitchFamily="18" charset="0"/>
              </a:rPr>
              <a:t>Insert</a:t>
            </a:r>
          </a:p>
        </p:txBody>
      </p:sp>
      <p:sp>
        <p:nvSpPr>
          <p:cNvPr id="28" name="Rounded Rectangle 27"/>
          <p:cNvSpPr/>
          <p:nvPr/>
        </p:nvSpPr>
        <p:spPr>
          <a:xfrm>
            <a:off x="6963842" y="3832014"/>
            <a:ext cx="2244441" cy="562238"/>
          </a:xfrm>
          <a:prstGeom prst="roundRect">
            <a:avLst/>
          </a:prstGeom>
          <a:no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chemeClr val="tx2"/>
                </a:solidFill>
                <a:latin typeface="Times New Roman" panose="02020603050405020304" pitchFamily="18" charset="0"/>
                <a:cs typeface="Times New Roman" panose="02020603050405020304" pitchFamily="18" charset="0"/>
              </a:rPr>
              <a:t>3- </a:t>
            </a:r>
            <a:r>
              <a:rPr lang="en-US" sz="1600" b="1" dirty="0" err="1" smtClean="0">
                <a:solidFill>
                  <a:schemeClr val="tx2"/>
                </a:solidFill>
                <a:latin typeface="Times New Roman" panose="02020603050405020304" pitchFamily="18" charset="0"/>
                <a:cs typeface="Times New Roman" panose="02020603050405020304" pitchFamily="18" charset="0"/>
              </a:rPr>
              <a:t>Chọn</a:t>
            </a:r>
            <a:r>
              <a:rPr lang="en-US" sz="1600" b="1" dirty="0" smtClean="0">
                <a:solidFill>
                  <a:schemeClr val="tx2"/>
                </a:solidFill>
                <a:latin typeface="Times New Roman" panose="02020603050405020304" pitchFamily="18" charset="0"/>
                <a:cs typeface="Times New Roman" panose="02020603050405020304" pitchFamily="18" charset="0"/>
              </a:rPr>
              <a:t> </a:t>
            </a:r>
            <a:r>
              <a:rPr lang="en-US" sz="1600" b="1" dirty="0" err="1" smtClean="0">
                <a:solidFill>
                  <a:schemeClr val="tx2"/>
                </a:solidFill>
                <a:latin typeface="Times New Roman" panose="02020603050405020304" pitchFamily="18" charset="0"/>
                <a:cs typeface="Times New Roman" panose="02020603050405020304" pitchFamily="18" charset="0"/>
              </a:rPr>
              <a:t>số</a:t>
            </a:r>
            <a:r>
              <a:rPr lang="en-US" sz="1600" b="1" dirty="0" smtClean="0">
                <a:solidFill>
                  <a:schemeClr val="tx2"/>
                </a:solidFill>
                <a:latin typeface="Times New Roman" panose="02020603050405020304" pitchFamily="18" charset="0"/>
                <a:cs typeface="Times New Roman" panose="02020603050405020304" pitchFamily="18" charset="0"/>
              </a:rPr>
              <a:t> </a:t>
            </a:r>
            <a:r>
              <a:rPr lang="en-US" sz="1600" b="1" dirty="0" err="1" smtClean="0">
                <a:solidFill>
                  <a:schemeClr val="tx2"/>
                </a:solidFill>
                <a:latin typeface="Times New Roman" panose="02020603050405020304" pitchFamily="18" charset="0"/>
                <a:cs typeface="Times New Roman" panose="02020603050405020304" pitchFamily="18" charset="0"/>
              </a:rPr>
              <a:t>cột</a:t>
            </a:r>
            <a:r>
              <a:rPr lang="en-US" sz="1600" b="1" dirty="0" smtClean="0">
                <a:solidFill>
                  <a:schemeClr val="tx2"/>
                </a:solidFill>
                <a:latin typeface="Times New Roman" panose="02020603050405020304" pitchFamily="18" charset="0"/>
                <a:cs typeface="Times New Roman" panose="02020603050405020304" pitchFamily="18" charset="0"/>
              </a:rPr>
              <a:t>, </a:t>
            </a:r>
            <a:r>
              <a:rPr lang="en-US" sz="1600" b="1" dirty="0" err="1" smtClean="0">
                <a:solidFill>
                  <a:schemeClr val="tx2"/>
                </a:solidFill>
                <a:latin typeface="Times New Roman" panose="02020603050405020304" pitchFamily="18" charset="0"/>
                <a:cs typeface="Times New Roman" panose="02020603050405020304" pitchFamily="18" charset="0"/>
              </a:rPr>
              <a:t>số</a:t>
            </a:r>
            <a:r>
              <a:rPr lang="en-US" sz="1600" b="1" dirty="0" smtClean="0">
                <a:solidFill>
                  <a:schemeClr val="tx2"/>
                </a:solidFill>
                <a:latin typeface="Times New Roman" panose="02020603050405020304" pitchFamily="18" charset="0"/>
                <a:cs typeface="Times New Roman" panose="02020603050405020304" pitchFamily="18" charset="0"/>
              </a:rPr>
              <a:t> </a:t>
            </a:r>
            <a:r>
              <a:rPr lang="en-US" sz="1600" b="1" dirty="0" err="1" smtClean="0">
                <a:solidFill>
                  <a:schemeClr val="tx2"/>
                </a:solidFill>
                <a:latin typeface="Times New Roman" panose="02020603050405020304" pitchFamily="18" charset="0"/>
                <a:cs typeface="Times New Roman" panose="02020603050405020304" pitchFamily="18" charset="0"/>
              </a:rPr>
              <a:t>hàng</a:t>
            </a:r>
            <a:endParaRPr lang="en-US" sz="1600" b="1" dirty="0">
              <a:solidFill>
                <a:schemeClr val="tx2"/>
              </a:solidFill>
              <a:latin typeface="Times New Roman" panose="02020603050405020304" pitchFamily="18" charset="0"/>
              <a:cs typeface="Times New Roman" panose="02020603050405020304" pitchFamily="18" charset="0"/>
            </a:endParaRPr>
          </a:p>
        </p:txBody>
      </p:sp>
      <p:cxnSp>
        <p:nvCxnSpPr>
          <p:cNvPr id="14" name="Elbow Connector 13"/>
          <p:cNvCxnSpPr>
            <a:stCxn id="26" idx="3"/>
          </p:cNvCxnSpPr>
          <p:nvPr/>
        </p:nvCxnSpPr>
        <p:spPr>
          <a:xfrm flipV="1">
            <a:off x="8958242" y="1110405"/>
            <a:ext cx="500083" cy="458806"/>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p:nvPr/>
        </p:nvCxnSpPr>
        <p:spPr>
          <a:xfrm flipV="1">
            <a:off x="9219849" y="2476500"/>
            <a:ext cx="676626" cy="188780"/>
          </a:xfrm>
          <a:prstGeom prst="bentConnector3">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3" name="Elbow Connector 32"/>
          <p:cNvCxnSpPr>
            <a:stCxn id="8" idx="3"/>
          </p:cNvCxnSpPr>
          <p:nvPr/>
        </p:nvCxnSpPr>
        <p:spPr>
          <a:xfrm>
            <a:off x="8762152" y="5064758"/>
            <a:ext cx="696172" cy="69217"/>
          </a:xfrm>
          <a:prstGeom prst="bentConnector3">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25" idx="3"/>
          </p:cNvCxnSpPr>
          <p:nvPr/>
        </p:nvCxnSpPr>
        <p:spPr>
          <a:xfrm flipV="1">
            <a:off x="8721201" y="5133975"/>
            <a:ext cx="1108599" cy="706676"/>
          </a:xfrm>
          <a:prstGeom prst="bentConnector3">
            <a:avLst>
              <a:gd name="adj1" fmla="val 135060"/>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43" name="Horizontal Scroll 42"/>
          <p:cNvSpPr/>
          <p:nvPr/>
        </p:nvSpPr>
        <p:spPr>
          <a:xfrm>
            <a:off x="679029" y="-130346"/>
            <a:ext cx="10641874" cy="808608"/>
          </a:xfrm>
          <a:prstGeom prst="horizontalScroll">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err="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Bài</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12: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TRÌNH</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BÀY</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THÔNG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TIN Ở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DẠNG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BẢNG</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endPar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5783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barn(inVertical)">
                                      <p:cBhvr>
                                        <p:cTn id="18" dur="500"/>
                                        <p:tgtEl>
                                          <p:spTgt spid="31"/>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barn(inVertical)">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barn(inVertical)">
                                      <p:cBhvr>
                                        <p:cTn id="29" dur="500"/>
                                        <p:tgtEl>
                                          <p:spTgt spid="28"/>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par>
                                <p:cTn id="33" presetID="16" presetClass="entr" presetSubtype="21"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arn(inVertical)">
                                      <p:cBhvr>
                                        <p:cTn id="35" dur="500"/>
                                        <p:tgtEl>
                                          <p:spTgt spid="33"/>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arn(inVertical)">
                                      <p:cBhvr>
                                        <p:cTn id="38" dur="500"/>
                                        <p:tgtEl>
                                          <p:spTgt spid="25"/>
                                        </p:tgtEl>
                                      </p:cBhvr>
                                    </p:animEffect>
                                  </p:childTnLst>
                                </p:cTn>
                              </p:par>
                              <p:par>
                                <p:cTn id="39" presetID="16" presetClass="entr" presetSubtype="21"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barn(inVertical)">
                                      <p:cBhvr>
                                        <p:cTn id="41" dur="500"/>
                                        <p:tgtEl>
                                          <p:spTgt spid="35"/>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fill="hold"/>
                                        <p:tgtEl>
                                          <p:spTgt spid="22"/>
                                        </p:tgtEl>
                                        <p:attrNameLst>
                                          <p:attrName>ppt_x</p:attrName>
                                        </p:attrNameLst>
                                      </p:cBhvr>
                                      <p:tavLst>
                                        <p:tav tm="0">
                                          <p:val>
                                            <p:strVal val="#ppt_x"/>
                                          </p:val>
                                        </p:tav>
                                        <p:tav tm="100000">
                                          <p:val>
                                            <p:strVal val="#ppt_x"/>
                                          </p:val>
                                        </p:tav>
                                      </p:tavLst>
                                    </p:anim>
                                    <p:anim calcmode="lin" valueType="num">
                                      <p:cBhvr additive="base">
                                        <p:cTn id="5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fill="hold"/>
                                        <p:tgtEl>
                                          <p:spTgt spid="12"/>
                                        </p:tgtEl>
                                        <p:attrNameLst>
                                          <p:attrName>ppt_x</p:attrName>
                                        </p:attrNameLst>
                                      </p:cBhvr>
                                      <p:tavLst>
                                        <p:tav tm="0">
                                          <p:val>
                                            <p:strVal val="#ppt_x"/>
                                          </p:val>
                                        </p:tav>
                                        <p:tav tm="100000">
                                          <p:val>
                                            <p:strVal val="#ppt_x"/>
                                          </p:val>
                                        </p:tav>
                                      </p:tavLst>
                                    </p:anim>
                                    <p:anim calcmode="lin" valueType="num">
                                      <p:cBhvr additive="base">
                                        <p:cTn id="6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1" grpId="0" animBg="1"/>
      <p:bldP spid="22" grpId="0" animBg="1"/>
      <p:bldP spid="23" grpId="0" animBg="1"/>
      <p:bldP spid="8" grpId="0" animBg="1"/>
      <p:bldP spid="24" grpId="0" animBg="1"/>
      <p:bldP spid="25" grpId="0" animBg="1"/>
      <p:bldP spid="26"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850"/>
            <a:ext cx="12192000" cy="6946657"/>
          </a:xfrm>
          <a:prstGeom prst="rect">
            <a:avLst/>
          </a:prstGeom>
        </p:spPr>
      </p:pic>
      <p:sp>
        <p:nvSpPr>
          <p:cNvPr id="3" name="Title 2"/>
          <p:cNvSpPr>
            <a:spLocks noGrp="1"/>
          </p:cNvSpPr>
          <p:nvPr>
            <p:ph type="title"/>
          </p:nvPr>
        </p:nvSpPr>
        <p:spPr>
          <a:xfrm>
            <a:off x="128682" y="756156"/>
            <a:ext cx="2708303" cy="585787"/>
          </a:xfrm>
        </p:spPr>
        <p:txBody>
          <a:bodyPr>
            <a:normAutofit/>
          </a:bodyPr>
          <a:lstStyle/>
          <a:p>
            <a:r>
              <a:rPr lang="en-US" sz="2800" b="1" dirty="0">
                <a:solidFill>
                  <a:schemeClr val="tx2"/>
                </a:solidFill>
                <a:latin typeface="Times New Roman" panose="02020603050405020304" pitchFamily="18" charset="0"/>
                <a:cs typeface="Times New Roman" panose="02020603050405020304" pitchFamily="18" charset="0"/>
              </a:rPr>
              <a:t>2. </a:t>
            </a:r>
            <a:r>
              <a:rPr lang="en-US" sz="2800" b="1" dirty="0" err="1">
                <a:solidFill>
                  <a:schemeClr val="tx2"/>
                </a:solidFill>
                <a:latin typeface="Times New Roman" panose="02020603050405020304" pitchFamily="18" charset="0"/>
                <a:cs typeface="Times New Roman" panose="02020603050405020304" pitchFamily="18" charset="0"/>
              </a:rPr>
              <a:t>Tạo</a:t>
            </a:r>
            <a:r>
              <a:rPr lang="en-US" sz="2800" b="1" dirty="0">
                <a:solidFill>
                  <a:schemeClr val="tx2"/>
                </a:solidFill>
                <a:latin typeface="Times New Roman" panose="02020603050405020304" pitchFamily="18" charset="0"/>
                <a:cs typeface="Times New Roman" panose="02020603050405020304" pitchFamily="18" charset="0"/>
              </a:rPr>
              <a:t> </a:t>
            </a:r>
            <a:r>
              <a:rPr lang="en-US" sz="2800" b="1" dirty="0" err="1">
                <a:solidFill>
                  <a:schemeClr val="tx2"/>
                </a:solidFill>
                <a:latin typeface="Times New Roman" panose="02020603050405020304" pitchFamily="18" charset="0"/>
                <a:cs typeface="Times New Roman" panose="02020603050405020304" pitchFamily="18" charset="0"/>
              </a:rPr>
              <a:t>bảng</a:t>
            </a:r>
            <a:endParaRPr lang="en-US" sz="2800" b="1"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B822924-ED1A-46A3-8952-14DDE984FC99}"/>
              </a:ext>
            </a:extLst>
          </p:cNvPr>
          <p:cNvSpPr txBox="1"/>
          <p:nvPr/>
        </p:nvSpPr>
        <p:spPr>
          <a:xfrm>
            <a:off x="949528" y="1385430"/>
            <a:ext cx="11161713" cy="1077218"/>
          </a:xfrm>
          <a:prstGeom prst="rect">
            <a:avLst/>
          </a:prstGeom>
          <a:noFill/>
          <a:ln>
            <a:solidFill>
              <a:schemeClr val="bg2"/>
            </a:solidFill>
          </a:ln>
        </p:spPr>
        <p:txBody>
          <a:bodyPr wrap="square" rtlCol="0">
            <a:spAutoFit/>
          </a:bodyPr>
          <a:lstStyle/>
          <a:p>
            <a:pPr algn="just"/>
            <a:r>
              <a:rPr lang="en-US" sz="3200" dirty="0" smtClean="0">
                <a:effectLst/>
                <a:latin typeface="Times New Roman" panose="02020603050405020304" pitchFamily="18" charset="0"/>
                <a:ea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rPr>
              <a:t>Cách</a:t>
            </a:r>
            <a:r>
              <a:rPr lang="en-US" sz="3200" dirty="0" smtClean="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tạo</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bảng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vừa</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tìm</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hiểu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chỉ</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tạo</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được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tối</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đa</a:t>
            </a:r>
            <a:r>
              <a:rPr lang="en-US" sz="3200" dirty="0">
                <a:effectLst/>
                <a:latin typeface="Times New Roman" panose="02020603050405020304" pitchFamily="18" charset="0"/>
                <a:ea typeface="Times New Roman" panose="02020603050405020304" pitchFamily="18" charset="0"/>
              </a:rPr>
              <a:t> </a:t>
            </a:r>
            <a:r>
              <a:rPr lang="en-US" sz="3200" dirty="0">
                <a:latin typeface="Times New Roman" panose="02020603050405020304" pitchFamily="18" charset="0"/>
                <a:ea typeface="Times New Roman" panose="02020603050405020304" pitchFamily="18" charset="0"/>
              </a:rPr>
              <a:t>3</a:t>
            </a:r>
            <a:r>
              <a:rPr lang="en-US" sz="3200" dirty="0" smtClean="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cột</a:t>
            </a:r>
            <a:r>
              <a:rPr lang="en-US" sz="3200" dirty="0">
                <a:effectLst/>
                <a:latin typeface="Times New Roman" panose="02020603050405020304" pitchFamily="18" charset="0"/>
                <a:ea typeface="Times New Roman" panose="02020603050405020304" pitchFamily="18" charset="0"/>
              </a:rPr>
              <a:t>, </a:t>
            </a:r>
            <a:r>
              <a:rPr lang="en-US" sz="3200" dirty="0" smtClean="0">
                <a:effectLst/>
                <a:latin typeface="Times New Roman" panose="02020603050405020304" pitchFamily="18" charset="0"/>
                <a:ea typeface="Times New Roman" panose="02020603050405020304" pitchFamily="18" charset="0"/>
              </a:rPr>
              <a:t>4 </a:t>
            </a:r>
            <a:r>
              <a:rPr lang="en-US" sz="3200" dirty="0" err="1">
                <a:effectLst/>
                <a:latin typeface="Times New Roman" panose="02020603050405020304" pitchFamily="18" charset="0"/>
                <a:ea typeface="Times New Roman" panose="02020603050405020304" pitchFamily="18" charset="0"/>
              </a:rPr>
              <a:t>hàng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Nếu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muốn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tạo</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bảng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nhiều</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cột</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hàng</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hơn</a:t>
            </a:r>
            <a:r>
              <a:rPr lang="en-US" sz="3200" dirty="0">
                <a:effectLst/>
                <a:latin typeface="Times New Roman" panose="02020603050405020304" pitchFamily="18" charset="0"/>
                <a:ea typeface="Times New Roman" panose="02020603050405020304" pitchFamily="18" charset="0"/>
              </a:rPr>
              <a:t> ta </a:t>
            </a:r>
            <a:r>
              <a:rPr lang="en-US" sz="3200" dirty="0" err="1">
                <a:effectLst/>
                <a:latin typeface="Times New Roman" panose="02020603050405020304" pitchFamily="18" charset="0"/>
                <a:ea typeface="Times New Roman" panose="02020603050405020304" pitchFamily="18" charset="0"/>
              </a:rPr>
              <a:t>thực</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hiện</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như</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thế</a:t>
            </a:r>
            <a:r>
              <a:rPr lang="en-US" sz="3200" dirty="0">
                <a:effectLst/>
                <a:latin typeface="Times New Roman" panose="02020603050405020304" pitchFamily="18" charset="0"/>
                <a:ea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rPr>
              <a:t>nào</a:t>
            </a:r>
            <a:r>
              <a:rPr lang="en-US" sz="3200" dirty="0">
                <a:effectLst/>
                <a:latin typeface="Times New Roman" panose="02020603050405020304" pitchFamily="18" charset="0"/>
                <a:ea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F2E75541-247F-42C6-BC4E-8CD5F49F7235}"/>
              </a:ext>
            </a:extLst>
          </p:cNvPr>
          <p:cNvPicPr/>
          <p:nvPr/>
        </p:nvPicPr>
        <p:blipFill rotWithShape="1">
          <a:blip r:embed="rId4"/>
          <a:srcRect l="23314" t="40285" r="71230" b="50893"/>
          <a:stretch/>
        </p:blipFill>
        <p:spPr bwMode="auto">
          <a:xfrm>
            <a:off x="82754" y="1290384"/>
            <a:ext cx="866774" cy="728662"/>
          </a:xfrm>
          <a:prstGeom prst="rect">
            <a:avLst/>
          </a:prstGeom>
          <a:ln>
            <a:noFill/>
          </a:ln>
          <a:extLst>
            <a:ext uri="{53640926-AAD7-44D8-BBD7-CCE9431645EC}">
              <a14:shadowObscured xmlns:a14="http://schemas.microsoft.com/office/drawing/2010/main"/>
            </a:ext>
          </a:extLst>
        </p:spPr>
      </p:pic>
      <p:sp>
        <p:nvSpPr>
          <p:cNvPr id="12" name="TextBox 11">
            <a:extLst>
              <a:ext uri="{FF2B5EF4-FFF2-40B4-BE49-F238E27FC236}">
                <a16:creationId xmlns:a16="http://schemas.microsoft.com/office/drawing/2014/main" id="{92365786-5BCC-4D5C-92E4-725108320209}"/>
              </a:ext>
            </a:extLst>
          </p:cNvPr>
          <p:cNvSpPr txBox="1"/>
          <p:nvPr/>
        </p:nvSpPr>
        <p:spPr>
          <a:xfrm>
            <a:off x="128682" y="3224474"/>
            <a:ext cx="7260789" cy="553998"/>
          </a:xfrm>
          <a:prstGeom prst="rect">
            <a:avLst/>
          </a:prstGeom>
          <a:noFill/>
          <a:ln>
            <a:solidFill>
              <a:schemeClr val="bg2"/>
            </a:solidFill>
          </a:ln>
        </p:spPr>
        <p:txBody>
          <a:bodyPr wrap="square" rtlCol="0">
            <a:spAutoFit/>
          </a:bodyPr>
          <a:lstStyle/>
          <a:p>
            <a:r>
              <a:rPr lang="en-US" sz="3000" b="1" i="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30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3000" dirty="0" err="1">
                <a:latin typeface="Times New Roman" panose="02020603050405020304" pitchFamily="18" charset="0"/>
                <a:cs typeface="Times New Roman" panose="02020603050405020304" pitchFamily="18" charset="0"/>
              </a:rPr>
              <a:t>Chọn</a:t>
            </a:r>
            <a:r>
              <a:rPr lang="en-US" sz="3000" dirty="0">
                <a:latin typeface="Times New Roman" panose="02020603050405020304" pitchFamily="18" charset="0"/>
                <a:cs typeface="Times New Roman" panose="02020603050405020304" pitchFamily="18" charset="0"/>
              </a:rPr>
              <a:t> </a:t>
            </a:r>
            <a:r>
              <a:rPr lang="en-US" sz="3000" b="1" dirty="0">
                <a:latin typeface="Times New Roman" panose="02020603050405020304" pitchFamily="18" charset="0"/>
                <a:cs typeface="Times New Roman" panose="02020603050405020304" pitchFamily="18" charset="0"/>
              </a:rPr>
              <a:t>Insert/Table/Insert </a:t>
            </a:r>
            <a:r>
              <a:rPr lang="en-US" sz="3000" b="1" dirty="0" smtClean="0">
                <a:latin typeface="Times New Roman" panose="02020603050405020304" pitchFamily="18" charset="0"/>
                <a:cs typeface="Times New Roman" panose="02020603050405020304" pitchFamily="18" charset="0"/>
              </a:rPr>
              <a:t>Table</a:t>
            </a:r>
            <a:endParaRPr lang="en-US" sz="3000" b="1" dirty="0">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E0D4A30A-BA50-4B54-BF6C-9E4FDDAA9DC4}"/>
              </a:ext>
            </a:extLst>
          </p:cNvPr>
          <p:cNvSpPr/>
          <p:nvPr/>
        </p:nvSpPr>
        <p:spPr>
          <a:xfrm>
            <a:off x="0" y="3153330"/>
            <a:ext cx="8473410" cy="2533236"/>
          </a:xfrm>
          <a:prstGeom prst="rect">
            <a:avLst/>
          </a:prstGeom>
          <a:noFill/>
          <a:ln w="28575">
            <a:solidFill>
              <a:srgbClr val="00B050"/>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pic>
        <p:nvPicPr>
          <p:cNvPr id="16" name="Picture 15">
            <a:extLst>
              <a:ext uri="{FF2B5EF4-FFF2-40B4-BE49-F238E27FC236}">
                <a16:creationId xmlns:a16="http://schemas.microsoft.com/office/drawing/2014/main" id="{1C41E900-F4C5-4216-9361-C25CFA596D8B}"/>
              </a:ext>
            </a:extLst>
          </p:cNvPr>
          <p:cNvPicPr/>
          <p:nvPr/>
        </p:nvPicPr>
        <p:blipFill rotWithShape="1">
          <a:blip r:embed="rId5"/>
          <a:srcRect l="30919" t="38228" r="49405" b="24132"/>
          <a:stretch/>
        </p:blipFill>
        <p:spPr bwMode="auto">
          <a:xfrm>
            <a:off x="8555201" y="4125543"/>
            <a:ext cx="3557112" cy="2790091"/>
          </a:xfrm>
          <a:prstGeom prst="rect">
            <a:avLst/>
          </a:prstGeom>
          <a:ln>
            <a:noFill/>
          </a:ln>
          <a:extLst>
            <a:ext uri="{53640926-AAD7-44D8-BBD7-CCE9431645EC}">
              <a14:shadowObscured xmlns:a14="http://schemas.microsoft.com/office/drawing/2010/main"/>
            </a:ext>
          </a:extLst>
        </p:spPr>
      </p:pic>
      <p:sp>
        <p:nvSpPr>
          <p:cNvPr id="6" name="Oval 5">
            <a:extLst>
              <a:ext uri="{FF2B5EF4-FFF2-40B4-BE49-F238E27FC236}">
                <a16:creationId xmlns:a16="http://schemas.microsoft.com/office/drawing/2014/main" id="{CD295218-5B4D-4B9B-BED1-70E0705EDFAE}"/>
              </a:ext>
            </a:extLst>
          </p:cNvPr>
          <p:cNvSpPr/>
          <p:nvPr/>
        </p:nvSpPr>
        <p:spPr>
          <a:xfrm>
            <a:off x="8710246" y="4543482"/>
            <a:ext cx="3165231" cy="708455"/>
          </a:xfrm>
          <a:prstGeom prst="ellipse">
            <a:avLst/>
          </a:prstGeom>
          <a:noFill/>
          <a:ln w="1905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US"/>
          </a:p>
        </p:txBody>
      </p:sp>
      <p:pic>
        <p:nvPicPr>
          <p:cNvPr id="2" name="Picture 1"/>
          <p:cNvPicPr>
            <a:picLocks noChangeAspect="1"/>
          </p:cNvPicPr>
          <p:nvPr/>
        </p:nvPicPr>
        <p:blipFill>
          <a:blip r:embed="rId6"/>
          <a:stretch>
            <a:fillRect/>
          </a:stretch>
        </p:blipFill>
        <p:spPr>
          <a:xfrm>
            <a:off x="9269276" y="2571711"/>
            <a:ext cx="1840903" cy="1620613"/>
          </a:xfrm>
          <a:prstGeom prst="rect">
            <a:avLst/>
          </a:prstGeom>
        </p:spPr>
      </p:pic>
      <p:sp>
        <p:nvSpPr>
          <p:cNvPr id="15" name="TextBox 14">
            <a:extLst>
              <a:ext uri="{FF2B5EF4-FFF2-40B4-BE49-F238E27FC236}">
                <a16:creationId xmlns:a16="http://schemas.microsoft.com/office/drawing/2014/main" id="{92365786-5BCC-4D5C-92E4-725108320209}"/>
              </a:ext>
            </a:extLst>
          </p:cNvPr>
          <p:cNvSpPr txBox="1"/>
          <p:nvPr/>
        </p:nvSpPr>
        <p:spPr>
          <a:xfrm>
            <a:off x="81790" y="4004873"/>
            <a:ext cx="8300210" cy="1015663"/>
          </a:xfrm>
          <a:prstGeom prst="rect">
            <a:avLst/>
          </a:prstGeom>
          <a:noFill/>
          <a:ln>
            <a:solidFill>
              <a:schemeClr val="bg2"/>
            </a:solidFill>
          </a:ln>
        </p:spPr>
        <p:txBody>
          <a:bodyPr wrap="square" rtlCol="0">
            <a:spAutoFit/>
          </a:bodyPr>
          <a:lstStyle/>
          <a:p>
            <a:r>
              <a:rPr lang="en-US" sz="3000" b="1" i="1" dirty="0" err="1" smtClean="0">
                <a:solidFill>
                  <a:srgbClr val="FF0000"/>
                </a:solidFill>
                <a:latin typeface="Times New Roman" panose="02020603050405020304" pitchFamily="18" charset="0"/>
                <a:cs typeface="Times New Roman" panose="02020603050405020304" pitchFamily="18" charset="0"/>
              </a:rPr>
              <a:t>Bước</a:t>
            </a:r>
            <a:r>
              <a:rPr lang="en-US" sz="3000" b="1" i="1" dirty="0" smtClean="0">
                <a:solidFill>
                  <a:srgbClr val="FF0000"/>
                </a:solidFill>
                <a:latin typeface="Times New Roman" panose="02020603050405020304" pitchFamily="18" charset="0"/>
                <a:cs typeface="Times New Roman" panose="02020603050405020304" pitchFamily="18" charset="0"/>
              </a:rPr>
              <a:t> </a:t>
            </a:r>
            <a:r>
              <a:rPr lang="en-US" sz="3000" b="1" i="1" dirty="0">
                <a:solidFill>
                  <a:srgbClr val="FF0000"/>
                </a:solidFill>
                <a:latin typeface="Times New Roman" panose="02020603050405020304" pitchFamily="18" charset="0"/>
                <a:cs typeface="Times New Roman" panose="02020603050405020304" pitchFamily="18" charset="0"/>
              </a:rPr>
              <a:t>2. </a:t>
            </a:r>
            <a:r>
              <a:rPr lang="en-US" sz="3000" dirty="0">
                <a:latin typeface="Times New Roman" panose="02020603050405020304" pitchFamily="18" charset="0"/>
                <a:cs typeface="Times New Roman" panose="02020603050405020304" pitchFamily="18" charset="0"/>
              </a:rPr>
              <a:t>Ở </a:t>
            </a:r>
            <a:r>
              <a:rPr lang="en-US" sz="3000" b="1" dirty="0">
                <a:latin typeface="Times New Roman" panose="02020603050405020304" pitchFamily="18" charset="0"/>
                <a:cs typeface="Times New Roman" panose="02020603050405020304" pitchFamily="18" charset="0"/>
              </a:rPr>
              <a:t>Number of columns/ Number of rows</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Nhập</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số</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cột</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hàng</a:t>
            </a:r>
            <a:r>
              <a:rPr lang="en-US" sz="3000" dirty="0" smtClean="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của</a:t>
            </a:r>
            <a:r>
              <a:rPr lang="en-US" sz="3000" dirty="0">
                <a:latin typeface="Times New Roman" panose="02020603050405020304" pitchFamily="18" charset="0"/>
                <a:cs typeface="Times New Roman" panose="02020603050405020304" pitchFamily="18" charset="0"/>
              </a:rPr>
              <a:t> </a:t>
            </a:r>
            <a:r>
              <a:rPr lang="en-US" sz="3000" dirty="0" err="1">
                <a:latin typeface="Times New Roman" panose="02020603050405020304" pitchFamily="18" charset="0"/>
                <a:cs typeface="Times New Roman" panose="02020603050405020304" pitchFamily="18" charset="0"/>
              </a:rPr>
              <a:t>bảng</a:t>
            </a:r>
            <a:endParaRPr lang="en-US" sz="3000" dirty="0">
              <a:latin typeface="Times New Roman" panose="02020603050405020304" pitchFamily="18" charset="0"/>
              <a:cs typeface="Times New Roman" panose="02020603050405020304" pitchFamily="18" charset="0"/>
            </a:endParaRPr>
          </a:p>
        </p:txBody>
      </p:sp>
      <p:sp>
        <p:nvSpPr>
          <p:cNvPr id="17" name="Horizontal Scroll 16"/>
          <p:cNvSpPr/>
          <p:nvPr/>
        </p:nvSpPr>
        <p:spPr>
          <a:xfrm>
            <a:off x="775063" y="-71273"/>
            <a:ext cx="10641874" cy="792078"/>
          </a:xfrm>
          <a:prstGeom prst="horizontalScroll">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err="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Bài</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12: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TRÌNH</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BÀY</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THÔNG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TIN Ở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DẠNG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BẢNG</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endPar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23876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6"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PRING_QUIZ_SHAPE0"/>
          <p:cNvSpPr/>
          <p:nvPr/>
        </p:nvSpPr>
        <p:spPr>
          <a:xfrm>
            <a:off x="0" y="0"/>
            <a:ext cx="12192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outerShdw blurRad="114300" dist="38100" dir="5400000" rotWithShape="0">
              <a:scrgbClr r="0" g="0" b="0">
                <a:alpha val="20000"/>
              </a:scrgbClr>
            </a:outerShdw>
          </a:effectLst>
        </p:spPr>
      </p:pic>
    </p:spTree>
    <p:custDataLst>
      <p:tags r:id="rId1"/>
    </p:custDataLst>
    <p:extLst>
      <p:ext uri="{BB962C8B-B14F-4D97-AF65-F5344CB8AC3E}">
        <p14:creationId xmlns:p14="http://schemas.microsoft.com/office/powerpoint/2010/main" val="356994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66726"/>
          </a:xfrm>
          <a:prstGeom prst="rect">
            <a:avLst/>
          </a:prstGeom>
        </p:spPr>
      </p:pic>
      <p:sp>
        <p:nvSpPr>
          <p:cNvPr id="3" name="Title 2"/>
          <p:cNvSpPr>
            <a:spLocks noGrp="1"/>
          </p:cNvSpPr>
          <p:nvPr>
            <p:ph type="title"/>
          </p:nvPr>
        </p:nvSpPr>
        <p:spPr>
          <a:xfrm>
            <a:off x="281082" y="953450"/>
            <a:ext cx="4220580" cy="585787"/>
          </a:xfrm>
        </p:spPr>
        <p:txBody>
          <a:bodyPr>
            <a:normAutofit/>
          </a:bodyPr>
          <a:lstStyle/>
          <a:p>
            <a:r>
              <a:rPr lang="en-US" sz="3200" b="1" dirty="0" smtClean="0">
                <a:solidFill>
                  <a:schemeClr val="tx2"/>
                </a:solidFill>
                <a:latin typeface="Times New Roman" panose="02020603050405020304" pitchFamily="18" charset="0"/>
                <a:cs typeface="Times New Roman" panose="02020603050405020304" pitchFamily="18" charset="0"/>
              </a:rPr>
              <a:t>3. </a:t>
            </a:r>
            <a:r>
              <a:rPr lang="en-US" sz="3200" b="1" dirty="0" err="1" smtClean="0">
                <a:solidFill>
                  <a:schemeClr val="tx2"/>
                </a:solidFill>
                <a:latin typeface="Times New Roman" panose="02020603050405020304" pitchFamily="18" charset="0"/>
                <a:cs typeface="Times New Roman" panose="02020603050405020304" pitchFamily="18" charset="0"/>
              </a:rPr>
              <a:t>Định</a:t>
            </a:r>
            <a:r>
              <a:rPr lang="en-US" sz="3200" b="1" dirty="0" smtClean="0">
                <a:solidFill>
                  <a:schemeClr val="tx2"/>
                </a:solidFill>
                <a:latin typeface="Times New Roman" panose="02020603050405020304" pitchFamily="18" charset="0"/>
                <a:cs typeface="Times New Roman" panose="02020603050405020304" pitchFamily="18" charset="0"/>
              </a:rPr>
              <a:t> </a:t>
            </a:r>
            <a:r>
              <a:rPr lang="en-US" sz="3200" b="1" dirty="0" err="1" smtClean="0">
                <a:solidFill>
                  <a:schemeClr val="tx2"/>
                </a:solidFill>
                <a:latin typeface="Times New Roman" panose="02020603050405020304" pitchFamily="18" charset="0"/>
                <a:cs typeface="Times New Roman" panose="02020603050405020304" pitchFamily="18" charset="0"/>
              </a:rPr>
              <a:t>dạng</a:t>
            </a:r>
            <a:r>
              <a:rPr lang="en-US" sz="3200" b="1" dirty="0" smtClean="0">
                <a:solidFill>
                  <a:schemeClr val="tx2"/>
                </a:solidFill>
                <a:latin typeface="Times New Roman" panose="02020603050405020304" pitchFamily="18" charset="0"/>
                <a:cs typeface="Times New Roman" panose="02020603050405020304" pitchFamily="18" charset="0"/>
              </a:rPr>
              <a:t> </a:t>
            </a:r>
            <a:r>
              <a:rPr lang="en-US" sz="3200" b="1" dirty="0" err="1">
                <a:solidFill>
                  <a:schemeClr val="tx2"/>
                </a:solidFill>
                <a:latin typeface="Times New Roman" panose="02020603050405020304" pitchFamily="18" charset="0"/>
                <a:cs typeface="Times New Roman" panose="02020603050405020304" pitchFamily="18" charset="0"/>
              </a:rPr>
              <a:t>bảng</a:t>
            </a:r>
            <a:endParaRPr lang="en-US" sz="3200" b="1"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B822924-ED1A-46A3-8952-14DDE984FC99}"/>
              </a:ext>
            </a:extLst>
          </p:cNvPr>
          <p:cNvSpPr txBox="1"/>
          <p:nvPr/>
        </p:nvSpPr>
        <p:spPr>
          <a:xfrm>
            <a:off x="938118" y="1539352"/>
            <a:ext cx="5543434" cy="584775"/>
          </a:xfrm>
          <a:prstGeom prst="rect">
            <a:avLst/>
          </a:prstGeom>
          <a:noFill/>
          <a:ln>
            <a:solidFill>
              <a:schemeClr val="bg2"/>
            </a:solidFill>
          </a:ln>
        </p:spPr>
        <p:txBody>
          <a:bodyPr wrap="square" rtlCol="0">
            <a:spAutoFit/>
          </a:bodyPr>
          <a:lstStyle/>
          <a:p>
            <a:pPr algn="just"/>
            <a:r>
              <a:rPr lang="en-US" sz="3200" dirty="0">
                <a:solidFill>
                  <a:srgbClr val="FF0000"/>
                </a:solidFill>
                <a:highlight>
                  <a:srgbClr val="FFFF00"/>
                </a:highlight>
                <a:latin typeface="Times New Roman" panose="02020603050405020304" pitchFamily="18" charset="0"/>
                <a:cs typeface="Times New Roman" panose="02020603050405020304" pitchFamily="18" charset="0"/>
              </a:rPr>
              <a:t> ?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Nêu</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định</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dạng</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id="{F2E75541-247F-42C6-BC4E-8CD5F49F7235}"/>
              </a:ext>
            </a:extLst>
          </p:cNvPr>
          <p:cNvPicPr/>
          <p:nvPr/>
        </p:nvPicPr>
        <p:blipFill rotWithShape="1">
          <a:blip r:embed="rId4"/>
          <a:srcRect l="23314" t="40285" r="71230" b="50893"/>
          <a:stretch/>
        </p:blipFill>
        <p:spPr bwMode="auto">
          <a:xfrm>
            <a:off x="71344" y="1497955"/>
            <a:ext cx="866774" cy="728662"/>
          </a:xfrm>
          <a:prstGeom prst="rect">
            <a:avLst/>
          </a:prstGeom>
          <a:ln>
            <a:noFill/>
          </a:ln>
          <a:extLst>
            <a:ext uri="{53640926-AAD7-44D8-BBD7-CCE9431645EC}">
              <a14:shadowObscured xmlns:a14="http://schemas.microsoft.com/office/drawing/2010/main"/>
            </a:ext>
          </a:extLst>
        </p:spPr>
      </p:pic>
      <p:sp>
        <p:nvSpPr>
          <p:cNvPr id="12" name="TextBox 11">
            <a:extLst>
              <a:ext uri="{FF2B5EF4-FFF2-40B4-BE49-F238E27FC236}">
                <a16:creationId xmlns:a16="http://schemas.microsoft.com/office/drawing/2014/main" id="{92365786-5BCC-4D5C-92E4-725108320209}"/>
              </a:ext>
            </a:extLst>
          </p:cNvPr>
          <p:cNvSpPr txBox="1"/>
          <p:nvPr/>
        </p:nvSpPr>
        <p:spPr>
          <a:xfrm>
            <a:off x="538958" y="2475382"/>
            <a:ext cx="11177632" cy="523220"/>
          </a:xfrm>
          <a:prstGeom prst="rect">
            <a:avLst/>
          </a:prstGeom>
          <a:noFill/>
          <a:ln>
            <a:solidFill>
              <a:schemeClr val="bg2"/>
            </a:solidFill>
          </a:ln>
        </p:spPr>
        <p:txBody>
          <a:bodyPr wrap="square" rtlCol="0">
            <a:spAutoFit/>
          </a:bodyPr>
          <a:lstStyle/>
          <a:p>
            <a:r>
              <a:rPr lang="en-US" sz="2800" b="1" i="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2800" b="1" i="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800" dirty="0" err="1">
                <a:latin typeface="Times New Roman" panose="02020603050405020304" pitchFamily="18" charset="0"/>
                <a:cs typeface="Times New Roman" panose="02020603050405020304" pitchFamily="18" charset="0"/>
              </a:rPr>
              <a:t>Chọn</a:t>
            </a:r>
            <a:r>
              <a:rPr lang="en-US" sz="2800" dirty="0">
                <a:latin typeface="Times New Roman" panose="02020603050405020304" pitchFamily="18" charset="0"/>
                <a:cs typeface="Times New Roman" panose="02020603050405020304" pitchFamily="18" charset="0"/>
              </a:rPr>
              <a:t> </a:t>
            </a:r>
            <a:r>
              <a:rPr lang="en-US" sz="2800" b="1" dirty="0" smtClean="0">
                <a:latin typeface="Times New Roman" panose="02020603050405020304" pitchFamily="18" charset="0"/>
                <a:cs typeface="Times New Roman" panose="02020603050405020304" pitchFamily="18" charset="0"/>
              </a:rPr>
              <a:t>Layout</a:t>
            </a:r>
            <a:endParaRPr lang="en-US" sz="2800" b="1" dirty="0">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E0D4A30A-BA50-4B54-BF6C-9E4FDDAA9DC4}"/>
              </a:ext>
            </a:extLst>
          </p:cNvPr>
          <p:cNvSpPr/>
          <p:nvPr/>
        </p:nvSpPr>
        <p:spPr>
          <a:xfrm>
            <a:off x="504731" y="2372892"/>
            <a:ext cx="11101244" cy="1202645"/>
          </a:xfrm>
          <a:prstGeom prst="rect">
            <a:avLst/>
          </a:prstGeom>
          <a:noFill/>
          <a:ln w="28575">
            <a:solidFill>
              <a:srgbClr val="00B050"/>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2B5D0AB8-12B7-4AFB-ADAA-2F6ABE0CB31A}"/>
              </a:ext>
            </a:extLst>
          </p:cNvPr>
          <p:cNvPicPr>
            <a:picLocks noChangeAspect="1"/>
          </p:cNvPicPr>
          <p:nvPr/>
        </p:nvPicPr>
        <p:blipFill rotWithShape="1">
          <a:blip r:embed="rId5"/>
          <a:srcRect l="17461" t="28892" r="12110" b="43330"/>
          <a:stretch/>
        </p:blipFill>
        <p:spPr>
          <a:xfrm>
            <a:off x="71129" y="3681509"/>
            <a:ext cx="12002849" cy="2661580"/>
          </a:xfrm>
          <a:prstGeom prst="rect">
            <a:avLst/>
          </a:prstGeom>
        </p:spPr>
      </p:pic>
      <p:sp>
        <p:nvSpPr>
          <p:cNvPr id="14" name="TextBox 13">
            <a:extLst>
              <a:ext uri="{FF2B5EF4-FFF2-40B4-BE49-F238E27FC236}">
                <a16:creationId xmlns:a16="http://schemas.microsoft.com/office/drawing/2014/main" id="{92365786-5BCC-4D5C-92E4-725108320209}"/>
              </a:ext>
            </a:extLst>
          </p:cNvPr>
          <p:cNvSpPr txBox="1"/>
          <p:nvPr/>
        </p:nvSpPr>
        <p:spPr>
          <a:xfrm>
            <a:off x="504731" y="3003308"/>
            <a:ext cx="11177632" cy="523220"/>
          </a:xfrm>
          <a:prstGeom prst="rect">
            <a:avLst/>
          </a:prstGeom>
          <a:noFill/>
          <a:ln>
            <a:solidFill>
              <a:schemeClr val="bg2"/>
            </a:solidFill>
          </a:ln>
        </p:spPr>
        <p:txBody>
          <a:bodyPr wrap="square" rtlCol="0">
            <a:spAutoFit/>
          </a:bodyPr>
          <a:lstStyle/>
          <a:p>
            <a:r>
              <a:rPr lang="en-US" sz="2800" b="1" i="1" dirty="0" err="1" smtClean="0">
                <a:solidFill>
                  <a:srgbClr val="FF0000"/>
                </a:solidFill>
                <a:latin typeface="Times New Roman" panose="02020603050405020304" pitchFamily="18" charset="0"/>
                <a:cs typeface="Times New Roman" panose="02020603050405020304" pitchFamily="18" charset="0"/>
              </a:rPr>
              <a:t>Bước</a:t>
            </a:r>
            <a:r>
              <a:rPr lang="en-US" sz="2800" b="1" i="1" dirty="0" smtClean="0">
                <a:solidFill>
                  <a:srgbClr val="FF0000"/>
                </a:solidFill>
                <a:latin typeface="Times New Roman" panose="02020603050405020304" pitchFamily="18" charset="0"/>
                <a:cs typeface="Times New Roman" panose="02020603050405020304" pitchFamily="18" charset="0"/>
              </a:rPr>
              <a:t> </a:t>
            </a:r>
            <a:r>
              <a:rPr lang="en-US" sz="2800" b="1" i="1" dirty="0">
                <a:solidFill>
                  <a:srgbClr val="FF0000"/>
                </a:solidFill>
                <a:latin typeface="Times New Roman" panose="02020603050405020304" pitchFamily="18" charset="0"/>
                <a:cs typeface="Times New Roman" panose="02020603050405020304" pitchFamily="18" charset="0"/>
              </a:rPr>
              <a:t>2. </a:t>
            </a:r>
            <a:r>
              <a:rPr lang="en-US" sz="2800" dirty="0" err="1">
                <a:latin typeface="Times New Roman" panose="02020603050405020304" pitchFamily="18" charset="0"/>
                <a:cs typeface="Times New Roman" panose="02020603050405020304" pitchFamily="18" charset="0"/>
              </a:rPr>
              <a:t>Chọn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lệnh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a:t>
            </a:r>
          </a:p>
        </p:txBody>
      </p:sp>
      <p:pic>
        <p:nvPicPr>
          <p:cNvPr id="2" name="Picture 1"/>
          <p:cNvPicPr>
            <a:picLocks noChangeAspect="1"/>
          </p:cNvPicPr>
          <p:nvPr/>
        </p:nvPicPr>
        <p:blipFill>
          <a:blip r:embed="rId6"/>
          <a:stretch>
            <a:fillRect/>
          </a:stretch>
        </p:blipFill>
        <p:spPr>
          <a:xfrm>
            <a:off x="4097156" y="2468559"/>
            <a:ext cx="1371719" cy="495343"/>
          </a:xfrm>
          <a:prstGeom prst="rect">
            <a:avLst/>
          </a:prstGeom>
        </p:spPr>
      </p:pic>
      <p:sp>
        <p:nvSpPr>
          <p:cNvPr id="15" name="Horizontal Scroll 14"/>
          <p:cNvSpPr/>
          <p:nvPr/>
        </p:nvSpPr>
        <p:spPr>
          <a:xfrm>
            <a:off x="622815" y="-50451"/>
            <a:ext cx="10641874" cy="1024668"/>
          </a:xfrm>
          <a:prstGeom prst="horizontalScroll">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err="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Bài</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12: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TRÌNH</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BÀY</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THÔNG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TIN Ở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DẠNG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BẢNG</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endPar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522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par>
                                <p:cTn id="19" presetID="16" presetClass="entr" presetSubtype="21"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arn(inVertic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SPRING_QUIZ_SHAPE0"/>
          <p:cNvSpPr/>
          <p:nvPr/>
        </p:nvSpPr>
        <p:spPr>
          <a:xfrm>
            <a:off x="0" y="0"/>
            <a:ext cx="12192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outerShdw blurRad="114300" dist="38100" dir="5400000" rotWithShape="0">
              <a:scrgbClr r="0" g="0" b="0">
                <a:alpha val="20000"/>
              </a:scrgbClr>
            </a:outerShdw>
          </a:effectLst>
        </p:spPr>
      </p:pic>
    </p:spTree>
    <p:custDataLst>
      <p:tags r:id="rId1"/>
    </p:custDataLst>
    <p:extLst>
      <p:ext uri="{BB962C8B-B14F-4D97-AF65-F5344CB8AC3E}">
        <p14:creationId xmlns:p14="http://schemas.microsoft.com/office/powerpoint/2010/main" val="778419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6329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dirty="0">
                <a:latin typeface="Times New Roman" panose="02020603050405020304" pitchFamily="18" charset="0"/>
                <a:cs typeface="Times New Roman" panose="02020603050405020304" pitchFamily="18" charset="0"/>
              </a:rPr>
              <a:t>4. </a:t>
            </a:r>
            <a:r>
              <a:rPr lang="en-US" sz="2800" b="1" dirty="0" err="1">
                <a:latin typeface="Times New Roman" panose="02020603050405020304" pitchFamily="18" charset="0"/>
                <a:cs typeface="Times New Roman" panose="02020603050405020304" pitchFamily="18" charset="0"/>
              </a:rPr>
              <a:t>THỰC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HÀNH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TẠO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B822924-ED1A-46A3-8952-14DDE984FC99}"/>
              </a:ext>
            </a:extLst>
          </p:cNvPr>
          <p:cNvSpPr txBox="1"/>
          <p:nvPr/>
        </p:nvSpPr>
        <p:spPr>
          <a:xfrm>
            <a:off x="281081" y="2463153"/>
            <a:ext cx="11161713" cy="2246769"/>
          </a:xfrm>
          <a:prstGeom prst="rect">
            <a:avLst/>
          </a:prstGeom>
          <a:noFill/>
          <a:ln>
            <a:solidFill>
              <a:schemeClr val="bg2"/>
            </a:solidFill>
          </a:ln>
        </p:spPr>
        <p:txBody>
          <a:bodyPr wrap="square" rtlCol="0">
            <a:spAutoFit/>
          </a:bodyPr>
          <a:lstStyle/>
          <a:p>
            <a:pPr algn="just"/>
            <a:r>
              <a:rPr lang="en-US" sz="2800" dirty="0" err="1">
                <a:solidFill>
                  <a:srgbClr val="FF0000"/>
                </a:solidFill>
                <a:effectLst/>
                <a:highlight>
                  <a:srgbClr val="FFFF00"/>
                </a:highlight>
                <a:latin typeface="Times New Roman" panose="02020603050405020304" pitchFamily="18" charset="0"/>
                <a:ea typeface="Times New Roman" panose="02020603050405020304" pitchFamily="18" charset="0"/>
              </a:rPr>
              <a:t>Nhiệm</a:t>
            </a:r>
            <a:r>
              <a:rPr lang="en-US" sz="2800" dirty="0">
                <a:solidFill>
                  <a:srgbClr val="FF0000"/>
                </a:solidFill>
                <a:effectLst/>
                <a:highlight>
                  <a:srgbClr val="FFFF00"/>
                </a:highlight>
                <a:latin typeface="Times New Roman" panose="02020603050405020304" pitchFamily="18" charset="0"/>
                <a:ea typeface="Times New Roman" panose="02020603050405020304" pitchFamily="18" charset="0"/>
              </a:rPr>
              <a:t> </a:t>
            </a:r>
            <a:r>
              <a:rPr lang="en-US" sz="2800" dirty="0" err="1">
                <a:solidFill>
                  <a:srgbClr val="FF0000"/>
                </a:solidFill>
                <a:effectLst/>
                <a:highlight>
                  <a:srgbClr val="FFFF00"/>
                </a:highlight>
                <a:latin typeface="Times New Roman" panose="02020603050405020304" pitchFamily="18" charset="0"/>
                <a:ea typeface="Times New Roman" panose="02020603050405020304" pitchFamily="18" charset="0"/>
              </a:rPr>
              <a:t>vụ</a:t>
            </a:r>
            <a:r>
              <a:rPr lang="en-US" sz="2800" dirty="0">
                <a:solidFill>
                  <a:srgbClr val="FF0000"/>
                </a:solidFill>
                <a:effectLst/>
                <a:highlight>
                  <a:srgbClr val="FFFF00"/>
                </a:highlight>
                <a:latin typeface="Times New Roman" panose="02020603050405020304" pitchFamily="18" charset="0"/>
                <a:ea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5.11</a:t>
            </a:r>
          </a:p>
          <a:p>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gồm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lớp</a:t>
            </a:r>
            <a:r>
              <a:rPr lang="en-US" sz="2800" dirty="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a:t>
            </a: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69128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4. THỰC HÀNH: TẠO 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B822924-ED1A-46A3-8952-14DDE984FC99}"/>
              </a:ext>
            </a:extLst>
          </p:cNvPr>
          <p:cNvSpPr txBox="1"/>
          <p:nvPr/>
        </p:nvSpPr>
        <p:spPr>
          <a:xfrm>
            <a:off x="281082" y="1220507"/>
            <a:ext cx="11161713" cy="1384995"/>
          </a:xfrm>
          <a:prstGeom prst="rect">
            <a:avLst/>
          </a:prstGeom>
          <a:noFill/>
          <a:ln>
            <a:solidFill>
              <a:schemeClr val="bg2"/>
            </a:solidFill>
          </a:ln>
        </p:spPr>
        <p:txBody>
          <a:bodyPr wrap="square" rtlCol="0">
            <a:spAutoFit/>
          </a:bodyPr>
          <a:lstStyle/>
          <a:p>
            <a:pPr algn="just"/>
            <a:r>
              <a:rPr lang="en-US" sz="2800">
                <a:solidFill>
                  <a:srgbClr val="FF0000"/>
                </a:solidFill>
                <a:effectLst/>
                <a:highlight>
                  <a:srgbClr val="FFFF00"/>
                </a:highlight>
                <a:latin typeface="Times New Roman" panose="02020603050405020304" pitchFamily="18" charset="0"/>
                <a:ea typeface="Times New Roman" panose="02020603050405020304" pitchFamily="18" charset="0"/>
              </a:rPr>
              <a:t>Hướng dẫn:</a:t>
            </a:r>
          </a:p>
          <a:p>
            <a:pPr algn="just"/>
            <a:r>
              <a:rPr lang="en-US" sz="2800">
                <a:latin typeface="Times New Roman" panose="02020603050405020304" pitchFamily="18" charset="0"/>
                <a:ea typeface="Times New Roman" panose="02020603050405020304" pitchFamily="18" charset="0"/>
              </a:rPr>
              <a:t>a) Tạo bảng như hình: </a:t>
            </a:r>
          </a:p>
          <a:p>
            <a:pPr marL="457200" indent="-457200" algn="just">
              <a:buFontTx/>
              <a:buChar char="-"/>
            </a:pPr>
            <a:endParaRPr lang="en-US" sz="2800" dirty="0" err="1">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BB3ED0B1-16F2-4027-BA62-16BCCD70E3E2}"/>
              </a:ext>
            </a:extLst>
          </p:cNvPr>
          <p:cNvGraphicFramePr>
            <a:graphicFrameLocks noChangeAspect="1"/>
          </p:cNvGraphicFramePr>
          <p:nvPr/>
        </p:nvGraphicFramePr>
        <p:xfrm>
          <a:off x="6218858" y="1384968"/>
          <a:ext cx="5035024" cy="1515169"/>
        </p:xfrm>
        <a:graphic>
          <a:graphicData uri="http://schemas.openxmlformats.org/presentationml/2006/ole">
            <mc:AlternateContent xmlns:mc="http://schemas.openxmlformats.org/markup-compatibility/2006">
              <mc:Choice xmlns:v="urn:schemas-microsoft-com:vml" Requires="v">
                <p:oleObj spid="_x0000_s2152" name="Bitmap Image" r:id="rId4" imgW="3610479" imgH="1095528" progId="Paint.Picture">
                  <p:embed/>
                </p:oleObj>
              </mc:Choice>
              <mc:Fallback>
                <p:oleObj name="Bitmap Image" r:id="rId4" imgW="3610479" imgH="1095528" progId="Paint.Picture">
                  <p:embed/>
                  <p:pic>
                    <p:nvPicPr>
                      <p:cNvPr id="6" name="Object 5">
                        <a:extLst>
                          <a:ext uri="{FF2B5EF4-FFF2-40B4-BE49-F238E27FC236}">
                            <a16:creationId xmlns:a16="http://schemas.microsoft.com/office/drawing/2014/main" id="{BB3ED0B1-16F2-4027-BA62-16BCCD70E3E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8858" y="1384968"/>
                        <a:ext cx="5035024" cy="1515169"/>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7AD4BFED-AD2D-4D64-AA0E-A4C2D4448740}"/>
              </a:ext>
            </a:extLst>
          </p:cNvPr>
          <p:cNvSpPr txBox="1"/>
          <p:nvPr/>
        </p:nvSpPr>
        <p:spPr>
          <a:xfrm>
            <a:off x="281082" y="2890511"/>
            <a:ext cx="3900487" cy="523220"/>
          </a:xfrm>
          <a:prstGeom prst="rect">
            <a:avLst/>
          </a:prstGeom>
          <a:noFill/>
          <a:ln>
            <a:solidFill>
              <a:schemeClr val="bg2"/>
            </a:solidFill>
          </a:ln>
        </p:spPr>
        <p:txBody>
          <a:bodyPr wrap="square" rtlCol="0">
            <a:spAutoFit/>
          </a:bodyPr>
          <a:lstStyle/>
          <a:p>
            <a:r>
              <a:rPr lang="en-US" sz="2800">
                <a:latin typeface="Times New Roman" panose="02020603050405020304" pitchFamily="18" charset="0"/>
                <a:cs typeface="Times New Roman" panose="02020603050405020304" pitchFamily="18" charset="0"/>
              </a:rPr>
              <a:t>b) Chỉnh sửa bảng</a:t>
            </a:r>
            <a:endParaRPr lang="en-US" sz="2800" dirty="0" err="1">
              <a:latin typeface="Times New Roman" panose="02020603050405020304" pitchFamily="18" charset="0"/>
              <a:cs typeface="Times New Roman" panose="02020603050405020304" pitchFamily="18" charset="0"/>
            </a:endParaRPr>
          </a:p>
        </p:txBody>
      </p:sp>
      <p:pic>
        <p:nvPicPr>
          <p:cNvPr id="14" name="Picture 13">
            <a:extLst>
              <a:ext uri="{FF2B5EF4-FFF2-40B4-BE49-F238E27FC236}">
                <a16:creationId xmlns:a16="http://schemas.microsoft.com/office/drawing/2014/main" id="{D7C48C1A-3AD4-41D1-AF17-2454CCF5949C}"/>
              </a:ext>
            </a:extLst>
          </p:cNvPr>
          <p:cNvPicPr>
            <a:picLocks noChangeAspect="1"/>
          </p:cNvPicPr>
          <p:nvPr/>
        </p:nvPicPr>
        <p:blipFill rotWithShape="1">
          <a:blip r:embed="rId6"/>
          <a:srcRect l="38086" t="37986" r="32734" b="45820"/>
          <a:stretch/>
        </p:blipFill>
        <p:spPr>
          <a:xfrm>
            <a:off x="281082" y="3509544"/>
            <a:ext cx="3557587" cy="1110018"/>
          </a:xfrm>
          <a:prstGeom prst="rect">
            <a:avLst/>
          </a:prstGeom>
        </p:spPr>
      </p:pic>
      <p:pic>
        <p:nvPicPr>
          <p:cNvPr id="17" name="Picture 16">
            <a:extLst>
              <a:ext uri="{FF2B5EF4-FFF2-40B4-BE49-F238E27FC236}">
                <a16:creationId xmlns:a16="http://schemas.microsoft.com/office/drawing/2014/main" id="{638BF59D-72E7-4843-9D3E-BA542B17D87A}"/>
              </a:ext>
            </a:extLst>
          </p:cNvPr>
          <p:cNvPicPr>
            <a:picLocks noChangeAspect="1"/>
          </p:cNvPicPr>
          <p:nvPr/>
        </p:nvPicPr>
        <p:blipFill rotWithShape="1">
          <a:blip r:embed="rId7"/>
          <a:srcRect l="73125" t="21793" r="12930" b="59403"/>
          <a:stretch/>
        </p:blipFill>
        <p:spPr>
          <a:xfrm>
            <a:off x="4499121" y="3288652"/>
            <a:ext cx="2154091" cy="1633065"/>
          </a:xfrm>
          <a:prstGeom prst="rect">
            <a:avLst/>
          </a:prstGeom>
        </p:spPr>
      </p:pic>
      <p:pic>
        <p:nvPicPr>
          <p:cNvPr id="19" name="Picture 18">
            <a:extLst>
              <a:ext uri="{FF2B5EF4-FFF2-40B4-BE49-F238E27FC236}">
                <a16:creationId xmlns:a16="http://schemas.microsoft.com/office/drawing/2014/main" id="{B93CF353-6E57-49D9-9BCA-D9B9374B0DEA}"/>
              </a:ext>
            </a:extLst>
          </p:cNvPr>
          <p:cNvPicPr>
            <a:picLocks noChangeAspect="1"/>
          </p:cNvPicPr>
          <p:nvPr/>
        </p:nvPicPr>
        <p:blipFill rotWithShape="1">
          <a:blip r:embed="rId8"/>
          <a:srcRect l="37461" t="26327" r="32383" b="57042"/>
          <a:stretch/>
        </p:blipFill>
        <p:spPr>
          <a:xfrm>
            <a:off x="6976097" y="3372056"/>
            <a:ext cx="4466698" cy="1384994"/>
          </a:xfrm>
          <a:prstGeom prst="rect">
            <a:avLst/>
          </a:prstGeom>
        </p:spPr>
      </p:pic>
      <p:sp>
        <p:nvSpPr>
          <p:cNvPr id="20" name="TextBox 19">
            <a:extLst>
              <a:ext uri="{FF2B5EF4-FFF2-40B4-BE49-F238E27FC236}">
                <a16:creationId xmlns:a16="http://schemas.microsoft.com/office/drawing/2014/main" id="{51E11EF7-7A7E-4C8C-A06B-535B1639B3C5}"/>
              </a:ext>
            </a:extLst>
          </p:cNvPr>
          <p:cNvSpPr txBox="1"/>
          <p:nvPr/>
        </p:nvSpPr>
        <p:spPr>
          <a:xfrm>
            <a:off x="809719" y="4987208"/>
            <a:ext cx="2500312" cy="523220"/>
          </a:xfrm>
          <a:prstGeom prst="rect">
            <a:avLst/>
          </a:prstGeom>
          <a:noFill/>
          <a:ln>
            <a:solidFill>
              <a:schemeClr val="bg2"/>
            </a:solidFill>
          </a:ln>
        </p:spPr>
        <p:txBody>
          <a:bodyPr wrap="square" rtlCol="0">
            <a:spAutoFit/>
          </a:bodyPr>
          <a:lstStyle/>
          <a:p>
            <a:r>
              <a:rPr lang="en-US" sz="2800">
                <a:latin typeface="Times New Roman" panose="02020603050405020304" pitchFamily="18" charset="0"/>
                <a:cs typeface="Times New Roman" panose="02020603050405020304" pitchFamily="18" charset="0"/>
              </a:rPr>
              <a:t>Chọn ô</a:t>
            </a:r>
            <a:endParaRPr lang="en-US" sz="2800" dirty="0" err="1">
              <a:latin typeface="Times New Roman" panose="02020603050405020304" pitchFamily="18" charset="0"/>
              <a:cs typeface="Times New Roman" panose="02020603050405020304" pitchFamily="18" charset="0"/>
            </a:endParaRPr>
          </a:p>
        </p:txBody>
      </p:sp>
      <p:sp>
        <p:nvSpPr>
          <p:cNvPr id="21" name="TextBox 20">
            <a:extLst>
              <a:ext uri="{FF2B5EF4-FFF2-40B4-BE49-F238E27FC236}">
                <a16:creationId xmlns:a16="http://schemas.microsoft.com/office/drawing/2014/main" id="{22F8A099-D8AD-4B71-A285-01138644AAA5}"/>
              </a:ext>
            </a:extLst>
          </p:cNvPr>
          <p:cNvSpPr txBox="1"/>
          <p:nvPr/>
        </p:nvSpPr>
        <p:spPr>
          <a:xfrm>
            <a:off x="4071938" y="5015778"/>
            <a:ext cx="3040156" cy="523220"/>
          </a:xfrm>
          <a:prstGeom prst="rect">
            <a:avLst/>
          </a:prstGeom>
          <a:noFill/>
          <a:ln>
            <a:solidFill>
              <a:schemeClr val="bg2"/>
            </a:solidFill>
          </a:ln>
        </p:spPr>
        <p:txBody>
          <a:bodyPr wrap="square" rtlCol="0">
            <a:spAutoFit/>
          </a:bodyPr>
          <a:lstStyle/>
          <a:p>
            <a:r>
              <a:rPr lang="en-US" sz="2800">
                <a:latin typeface="Times New Roman" panose="02020603050405020304" pitchFamily="18" charset="0"/>
                <a:cs typeface="Times New Roman" panose="02020603050405020304" pitchFamily="18" charset="0"/>
              </a:rPr>
              <a:t>Chọn Merge Cells</a:t>
            </a:r>
            <a:endParaRPr lang="en-US" sz="2800" dirty="0" err="1">
              <a:latin typeface="Times New Roman" panose="02020603050405020304" pitchFamily="18" charset="0"/>
              <a:cs typeface="Times New Roman" panose="02020603050405020304" pitchFamily="18" charset="0"/>
            </a:endParaRPr>
          </a:p>
        </p:txBody>
      </p:sp>
      <p:sp>
        <p:nvSpPr>
          <p:cNvPr id="22" name="TextBox 21">
            <a:extLst>
              <a:ext uri="{FF2B5EF4-FFF2-40B4-BE49-F238E27FC236}">
                <a16:creationId xmlns:a16="http://schemas.microsoft.com/office/drawing/2014/main" id="{D5043281-9254-4DE8-9DA3-5997BEA7409F}"/>
              </a:ext>
            </a:extLst>
          </p:cNvPr>
          <p:cNvSpPr txBox="1"/>
          <p:nvPr/>
        </p:nvSpPr>
        <p:spPr>
          <a:xfrm>
            <a:off x="7874001" y="4971740"/>
            <a:ext cx="3040156" cy="523220"/>
          </a:xfrm>
          <a:prstGeom prst="rect">
            <a:avLst/>
          </a:prstGeom>
          <a:noFill/>
          <a:ln>
            <a:solidFill>
              <a:schemeClr val="bg2"/>
            </a:solidFill>
          </a:ln>
        </p:spPr>
        <p:txBody>
          <a:bodyPr wrap="square" rtlCol="0">
            <a:spAutoFit/>
          </a:bodyPr>
          <a:lstStyle/>
          <a:p>
            <a:r>
              <a:rPr lang="en-US" sz="2800">
                <a:latin typeface="Times New Roman" panose="02020603050405020304" pitchFamily="18" charset="0"/>
                <a:cs typeface="Times New Roman" panose="02020603050405020304" pitchFamily="18" charset="0"/>
              </a:rPr>
              <a:t>Kết quả gộp ô</a:t>
            </a:r>
            <a:endParaRPr lang="en-US" sz="2800" dirty="0" err="1">
              <a:latin typeface="Times New Roman" panose="02020603050405020304" pitchFamily="18" charset="0"/>
              <a:cs typeface="Times New Roman" panose="02020603050405020304" pitchFamily="18" charset="0"/>
            </a:endParaRPr>
          </a:p>
        </p:txBody>
      </p:sp>
      <p:cxnSp>
        <p:nvCxnSpPr>
          <p:cNvPr id="24" name="Straight Arrow Connector 23">
            <a:extLst>
              <a:ext uri="{FF2B5EF4-FFF2-40B4-BE49-F238E27FC236}">
                <a16:creationId xmlns:a16="http://schemas.microsoft.com/office/drawing/2014/main" id="{51E284EC-B83B-4029-B2AA-2CE9B9D83FF9}"/>
              </a:ext>
            </a:extLst>
          </p:cNvPr>
          <p:cNvCxnSpPr/>
          <p:nvPr/>
        </p:nvCxnSpPr>
        <p:spPr>
          <a:xfrm>
            <a:off x="2231325" y="5248818"/>
            <a:ext cx="1607344" cy="0"/>
          </a:xfrm>
          <a:prstGeom prst="straightConnector1">
            <a:avLst/>
          </a:prstGeom>
          <a:ln w="28575">
            <a:tailEnd type="triangle"/>
          </a:ln>
        </p:spPr>
        <p:style>
          <a:lnRef idx="3">
            <a:schemeClr val="accent3"/>
          </a:lnRef>
          <a:fillRef idx="0">
            <a:schemeClr val="accent3"/>
          </a:fillRef>
          <a:effectRef idx="2">
            <a:schemeClr val="accent3"/>
          </a:effectRef>
          <a:fontRef idx="minor">
            <a:schemeClr val="tx1"/>
          </a:fontRef>
        </p:style>
      </p:cxnSp>
      <p:cxnSp>
        <p:nvCxnSpPr>
          <p:cNvPr id="25" name="Straight Arrow Connector 24">
            <a:extLst>
              <a:ext uri="{FF2B5EF4-FFF2-40B4-BE49-F238E27FC236}">
                <a16:creationId xmlns:a16="http://schemas.microsoft.com/office/drawing/2014/main" id="{5D0478A7-C964-4FF3-8011-3884879A2553}"/>
              </a:ext>
            </a:extLst>
          </p:cNvPr>
          <p:cNvCxnSpPr>
            <a:cxnSpLocks/>
          </p:cNvCxnSpPr>
          <p:nvPr/>
        </p:nvCxnSpPr>
        <p:spPr>
          <a:xfrm>
            <a:off x="6976097" y="5277388"/>
            <a:ext cx="787710" cy="0"/>
          </a:xfrm>
          <a:prstGeom prst="straightConnector1">
            <a:avLst/>
          </a:prstGeom>
          <a:ln w="28575">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4150481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1"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4. THỰC HÀNH: TẠO 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281082" y="1349691"/>
            <a:ext cx="11420474" cy="1384995"/>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Chỉnh sửa độ rộng cột hay độ cao hàng:</a:t>
            </a:r>
          </a:p>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Di chuyển con trỏ chuột vào đường biên cột hay hàng cần thay đổi cho đến khi con trỏ có dạng mũi tên hai chiều </a:t>
            </a:r>
            <a:r>
              <a:rPr lang="en-US" sz="2800">
                <a:effectLst/>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 </a:t>
            </a: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kéo thả chuột để điều chỉnh.</a:t>
            </a:r>
            <a:endParaRPr lang="en-US" sz="2800">
              <a:effectLst/>
              <a:latin typeface="VNI-Times" pitchFamily="2" charset="0"/>
              <a:ea typeface="Times New Roman" panose="020206030504050203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id="{205F637C-B0EB-48C4-AD0D-1C8B211C2B01}"/>
              </a:ext>
            </a:extLst>
          </p:cNvPr>
          <p:cNvPicPr>
            <a:picLocks noChangeAspect="1"/>
          </p:cNvPicPr>
          <p:nvPr/>
        </p:nvPicPr>
        <p:blipFill rotWithShape="1">
          <a:blip r:embed="rId3"/>
          <a:srcRect l="28711" t="35618" r="23711" b="41872"/>
          <a:stretch/>
        </p:blipFill>
        <p:spPr>
          <a:xfrm>
            <a:off x="628650" y="2849937"/>
            <a:ext cx="10814145" cy="2876665"/>
          </a:xfrm>
          <a:prstGeom prst="rect">
            <a:avLst/>
          </a:prstGeom>
        </p:spPr>
      </p:pic>
    </p:spTree>
    <p:extLst>
      <p:ext uri="{BB962C8B-B14F-4D97-AF65-F5344CB8AC3E}">
        <p14:creationId xmlns:p14="http://schemas.microsoft.com/office/powerpoint/2010/main" val="2281763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5170149" cy="585787"/>
          </a:xfrm>
        </p:spPr>
        <p:txBody>
          <a:bodyPr>
            <a:normAutofit/>
          </a:bodyPr>
          <a:lstStyle/>
          <a:p>
            <a:r>
              <a:rPr lang="en-US" sz="2800" b="1" dirty="0">
                <a:latin typeface="Times New Roman" panose="02020603050405020304" pitchFamily="18" charset="0"/>
                <a:cs typeface="Times New Roman" panose="02020603050405020304" pitchFamily="18" charset="0"/>
              </a:rPr>
              <a:t>4. </a:t>
            </a:r>
            <a:r>
              <a:rPr lang="en-US" sz="2800" b="1" dirty="0" err="1">
                <a:latin typeface="Times New Roman" panose="02020603050405020304" pitchFamily="18" charset="0"/>
                <a:cs typeface="Times New Roman" panose="02020603050405020304" pitchFamily="18" charset="0"/>
              </a:rPr>
              <a:t>THỰC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HÀNH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TẠO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BẢNG</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281082" y="1349691"/>
            <a:ext cx="11420474" cy="523220"/>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c) Nhập thông tin cho bảng</a:t>
            </a:r>
          </a:p>
        </p:txBody>
      </p:sp>
      <p:pic>
        <p:nvPicPr>
          <p:cNvPr id="9" name="Picture 8">
            <a:extLst>
              <a:ext uri="{FF2B5EF4-FFF2-40B4-BE49-F238E27FC236}">
                <a16:creationId xmlns:a16="http://schemas.microsoft.com/office/drawing/2014/main" id="{6EB663E1-B12C-4A14-A859-921A60115237}"/>
              </a:ext>
            </a:extLst>
          </p:cNvPr>
          <p:cNvPicPr>
            <a:picLocks noChangeAspect="1"/>
          </p:cNvPicPr>
          <p:nvPr/>
        </p:nvPicPr>
        <p:blipFill rotWithShape="1">
          <a:blip r:embed="rId3"/>
          <a:srcRect l="40547" t="24155" r="36953" b="21235"/>
          <a:stretch/>
        </p:blipFill>
        <p:spPr>
          <a:xfrm>
            <a:off x="7284953" y="699881"/>
            <a:ext cx="4512821" cy="6158119"/>
          </a:xfrm>
          <a:prstGeom prst="rect">
            <a:avLst/>
          </a:prstGeom>
        </p:spPr>
      </p:pic>
      <p:sp>
        <p:nvSpPr>
          <p:cNvPr id="6" name="TextBox 5">
            <a:extLst>
              <a:ext uri="{FF2B5EF4-FFF2-40B4-BE49-F238E27FC236}">
                <a16:creationId xmlns:a16="http://schemas.microsoft.com/office/drawing/2014/main" id="{67DB39C6-3E90-437A-95A9-09A4CAC2711C}"/>
              </a:ext>
            </a:extLst>
          </p:cNvPr>
          <p:cNvSpPr txBox="1"/>
          <p:nvPr/>
        </p:nvSpPr>
        <p:spPr>
          <a:xfrm flipH="1">
            <a:off x="281082" y="2180570"/>
            <a:ext cx="5344731" cy="2677656"/>
          </a:xfrm>
          <a:prstGeom prst="rect">
            <a:avLst/>
          </a:prstGeom>
          <a:noFill/>
          <a:ln>
            <a:solidFill>
              <a:schemeClr val="bg2"/>
            </a:solidFill>
          </a:ln>
        </p:spPr>
        <p:txBody>
          <a:bodyPr wrap="square" rtlCol="0">
            <a:spAutoFit/>
          </a:bodyPr>
          <a:lstStyle/>
          <a:p>
            <a:pPr marL="285750" indent="-285750" algn="just">
              <a:buFontTx/>
              <a:buChar char="-"/>
            </a:pPr>
            <a:r>
              <a:rPr lang="en-US" sz="2800">
                <a:latin typeface="Times New Roman" panose="02020603050405020304" pitchFamily="18" charset="0"/>
                <a:cs typeface="Times New Roman" panose="02020603050405020304" pitchFamily="18" charset="0"/>
              </a:rPr>
              <a:t>Nhập thông tin của các thành viên vào ô của bảng: ảnh, họ tên, ngày sinh.</a:t>
            </a:r>
          </a:p>
          <a:p>
            <a:pPr marL="285750" indent="-285750" algn="just">
              <a:buFontTx/>
              <a:buChar char="-"/>
            </a:pPr>
            <a:r>
              <a:rPr lang="en-US" sz="2800">
                <a:latin typeface="Times New Roman" panose="02020603050405020304" pitchFamily="18" charset="0"/>
                <a:cs typeface="Times New Roman" panose="02020603050405020304" pitchFamily="18" charset="0"/>
              </a:rPr>
              <a:t>Có thể chèn thêm hàng, cột để tạo bảng chứa đầy đủ các thành viên trong lớp.</a:t>
            </a:r>
            <a:endParaRPr lang="en-US" sz="2800" dirty="0" err="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5256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8540"/>
            <a:ext cx="12192000" cy="6919076"/>
          </a:xfrm>
          <a:prstGeom prst="rect">
            <a:avLst/>
          </a:prstGeom>
        </p:spPr>
      </p:pic>
      <p:sp>
        <p:nvSpPr>
          <p:cNvPr id="18437" name="AutoShape 5"/>
          <p:cNvSpPr>
            <a:spLocks noChangeArrowheads="1"/>
          </p:cNvSpPr>
          <p:nvPr/>
        </p:nvSpPr>
        <p:spPr bwMode="gray">
          <a:xfrm>
            <a:off x="1844143" y="1867983"/>
            <a:ext cx="9547679" cy="1687890"/>
          </a:xfrm>
          <a:prstGeom prst="roundRect">
            <a:avLst>
              <a:gd name="adj" fmla="val 50000"/>
            </a:avLst>
          </a:prstGeom>
          <a:noFill/>
          <a:ln w="57150" algn="ctr">
            <a:solidFill>
              <a:schemeClr val="hlink"/>
            </a:solidFill>
            <a:round/>
            <a:headEnd/>
            <a:tailEnd/>
          </a:ln>
          <a:effectLst/>
          <a:extLst>
            <a:ext uri="{909E8E84-426E-40DD-AFC4-6F175D3DCCD1}">
              <a14:hiddenFill xmlns:a14="http://schemas.microsoft.com/office/drawing/2010/main">
                <a:solidFill>
                  <a:srgbClr val="FF9900"/>
                </a:solidFill>
              </a14:hiddenFill>
            </a:ext>
            <a:ext uri="{AF507438-7753-43E0-B8FC-AC1667EBCBE1}">
              <a14:hiddenEffects xmlns:a14="http://schemas.microsoft.com/office/drawing/2010/main">
                <a:effectLst>
                  <a:outerShdw dist="17961" dir="13500000" algn="ctr" rotWithShape="0">
                    <a:srgbClr val="005C5C"/>
                  </a:outerShdw>
                </a:effectLst>
              </a14:hiddenEffects>
            </a:ext>
          </a:extLst>
        </p:spPr>
        <p:txBody>
          <a:bodyPr wrap="square" anchor="ct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just"/>
            <a:r>
              <a:rPr lang="en-US" altLang="en-US" sz="3600" b="1" dirty="0" err="1">
                <a:solidFill>
                  <a:srgbClr val="FF3300"/>
                </a:solidFill>
                <a:latin typeface="Times New Roman" panose="02020603050405020304" pitchFamily="18" charset="0"/>
                <a:cs typeface="Times New Roman" panose="02020603050405020304" pitchFamily="18" charset="0"/>
              </a:rPr>
              <a:t>Biết</a:t>
            </a:r>
            <a:r>
              <a:rPr lang="en-US" altLang="en-US" sz="3600" b="1" dirty="0">
                <a:solidFill>
                  <a:srgbClr val="FF3300"/>
                </a:solidFill>
                <a:latin typeface="Times New Roman" panose="02020603050405020304" pitchFamily="18" charset="0"/>
                <a:cs typeface="Times New Roman" panose="02020603050405020304" pitchFamily="18" charset="0"/>
              </a:rPr>
              <a:t> </a:t>
            </a:r>
            <a:r>
              <a:rPr lang="en-US" altLang="en-US" sz="3600" b="1" dirty="0" err="1">
                <a:solidFill>
                  <a:srgbClr val="FF3300"/>
                </a:solidFill>
                <a:latin typeface="Times New Roman" panose="02020603050405020304" pitchFamily="18" charset="0"/>
                <a:cs typeface="Times New Roman" panose="02020603050405020304" pitchFamily="18" charset="0"/>
              </a:rPr>
              <a:t>được</a:t>
            </a:r>
            <a:r>
              <a:rPr lang="en-US" altLang="en-US" sz="3600" b="1" dirty="0">
                <a:solidFill>
                  <a:srgbClr val="FF3300"/>
                </a:solidFill>
                <a:latin typeface="Times New Roman" panose="02020603050405020304" pitchFamily="18" charset="0"/>
                <a:cs typeface="Times New Roman" panose="02020603050405020304" pitchFamily="18" charset="0"/>
              </a:rPr>
              <a:t> </a:t>
            </a:r>
            <a:r>
              <a:rPr lang="en-US" altLang="en-US" sz="3600" b="1" dirty="0" err="1">
                <a:solidFill>
                  <a:srgbClr val="FF3300"/>
                </a:solidFill>
                <a:latin typeface="Times New Roman" panose="02020603050405020304" pitchFamily="18" charset="0"/>
                <a:cs typeface="Times New Roman" panose="02020603050405020304" pitchFamily="18" charset="0"/>
              </a:rPr>
              <a:t>ưu</a:t>
            </a:r>
            <a:r>
              <a:rPr lang="en-US" altLang="en-US" sz="3600" b="1" dirty="0">
                <a:solidFill>
                  <a:srgbClr val="FF3300"/>
                </a:solidFill>
                <a:latin typeface="Times New Roman" panose="02020603050405020304" pitchFamily="18" charset="0"/>
                <a:cs typeface="Times New Roman" panose="02020603050405020304" pitchFamily="18" charset="0"/>
              </a:rPr>
              <a:t> </a:t>
            </a:r>
            <a:r>
              <a:rPr lang="en-US" altLang="en-US" sz="3600" b="1" dirty="0" err="1">
                <a:solidFill>
                  <a:srgbClr val="FF3300"/>
                </a:solidFill>
                <a:latin typeface="Times New Roman" panose="02020603050405020304" pitchFamily="18" charset="0"/>
                <a:cs typeface="Times New Roman" panose="02020603050405020304" pitchFamily="18" charset="0"/>
              </a:rPr>
              <a:t>điểm</a:t>
            </a:r>
            <a:r>
              <a:rPr lang="en-US" altLang="en-US" sz="3600" b="1" dirty="0">
                <a:solidFill>
                  <a:srgbClr val="FF3300"/>
                </a:solidFill>
                <a:latin typeface="Times New Roman" panose="02020603050405020304" pitchFamily="18" charset="0"/>
                <a:cs typeface="Times New Roman" panose="02020603050405020304" pitchFamily="18" charset="0"/>
              </a:rPr>
              <a:t> </a:t>
            </a:r>
            <a:r>
              <a:rPr lang="en-US" altLang="en-US" sz="3600" b="1" dirty="0" err="1">
                <a:solidFill>
                  <a:srgbClr val="FF3300"/>
                </a:solidFill>
                <a:latin typeface="Times New Roman" panose="02020603050405020304" pitchFamily="18" charset="0"/>
                <a:cs typeface="Times New Roman" panose="02020603050405020304" pitchFamily="18" charset="0"/>
              </a:rPr>
              <a:t>của</a:t>
            </a:r>
            <a:r>
              <a:rPr lang="en-US" altLang="en-US" sz="3600" b="1" dirty="0">
                <a:solidFill>
                  <a:srgbClr val="FF3300"/>
                </a:solidFill>
                <a:latin typeface="Times New Roman" panose="02020603050405020304" pitchFamily="18" charset="0"/>
                <a:cs typeface="Times New Roman" panose="02020603050405020304" pitchFamily="18" charset="0"/>
              </a:rPr>
              <a:t> </a:t>
            </a:r>
            <a:r>
              <a:rPr lang="en-US" altLang="en-US" sz="3600" b="1" dirty="0" err="1">
                <a:solidFill>
                  <a:srgbClr val="FF3300"/>
                </a:solidFill>
                <a:latin typeface="Times New Roman" panose="02020603050405020304" pitchFamily="18" charset="0"/>
                <a:cs typeface="Times New Roman" panose="02020603050405020304" pitchFamily="18" charset="0"/>
              </a:rPr>
              <a:t>việc</a:t>
            </a:r>
            <a:r>
              <a:rPr lang="en-US" altLang="en-US" sz="3600" b="1" dirty="0">
                <a:solidFill>
                  <a:srgbClr val="FF3300"/>
                </a:solidFill>
                <a:latin typeface="Times New Roman" panose="02020603050405020304" pitchFamily="18" charset="0"/>
                <a:cs typeface="Times New Roman" panose="02020603050405020304" pitchFamily="18" charset="0"/>
              </a:rPr>
              <a:t> </a:t>
            </a:r>
            <a:r>
              <a:rPr lang="en-US" altLang="en-US" sz="3600" b="1" dirty="0" err="1">
                <a:solidFill>
                  <a:srgbClr val="FF3300"/>
                </a:solidFill>
                <a:latin typeface="Times New Roman" panose="02020603050405020304" pitchFamily="18" charset="0"/>
                <a:cs typeface="Times New Roman" panose="02020603050405020304" pitchFamily="18" charset="0"/>
              </a:rPr>
              <a:t>trình</a:t>
            </a:r>
            <a:r>
              <a:rPr lang="en-US" altLang="en-US" sz="3600" b="1" dirty="0">
                <a:solidFill>
                  <a:srgbClr val="FF3300"/>
                </a:solidFill>
                <a:latin typeface="Times New Roman" panose="02020603050405020304" pitchFamily="18" charset="0"/>
                <a:cs typeface="Times New Roman" panose="02020603050405020304" pitchFamily="18" charset="0"/>
              </a:rPr>
              <a:t> </a:t>
            </a:r>
            <a:r>
              <a:rPr lang="en-US" altLang="en-US" sz="3600" b="1" dirty="0" err="1">
                <a:solidFill>
                  <a:srgbClr val="FF3300"/>
                </a:solidFill>
                <a:latin typeface="Times New Roman" panose="02020603050405020304" pitchFamily="18" charset="0"/>
                <a:cs typeface="Times New Roman" panose="02020603050405020304" pitchFamily="18" charset="0"/>
              </a:rPr>
              <a:t>bày</a:t>
            </a:r>
            <a:r>
              <a:rPr lang="en-US" altLang="en-US" sz="3600" b="1" dirty="0">
                <a:solidFill>
                  <a:srgbClr val="FF3300"/>
                </a:solidFill>
                <a:latin typeface="Times New Roman" panose="02020603050405020304" pitchFamily="18" charset="0"/>
                <a:cs typeface="Times New Roman" panose="02020603050405020304" pitchFamily="18" charset="0"/>
              </a:rPr>
              <a:t> </a:t>
            </a:r>
            <a:r>
              <a:rPr lang="en-US" altLang="en-US" sz="3600" b="1" dirty="0" err="1">
                <a:solidFill>
                  <a:srgbClr val="FF3300"/>
                </a:solidFill>
                <a:latin typeface="Times New Roman" panose="02020603050405020304" pitchFamily="18" charset="0"/>
                <a:cs typeface="Times New Roman" panose="02020603050405020304" pitchFamily="18" charset="0"/>
              </a:rPr>
              <a:t>thông</a:t>
            </a:r>
            <a:r>
              <a:rPr lang="en-US" altLang="en-US" sz="3600" b="1" dirty="0">
                <a:solidFill>
                  <a:srgbClr val="FF3300"/>
                </a:solidFill>
                <a:latin typeface="Times New Roman" panose="02020603050405020304" pitchFamily="18" charset="0"/>
                <a:cs typeface="Times New Roman" panose="02020603050405020304" pitchFamily="18" charset="0"/>
              </a:rPr>
              <a:t> tin ở </a:t>
            </a:r>
            <a:r>
              <a:rPr lang="en-US" altLang="en-US" sz="3600" b="1" dirty="0" err="1">
                <a:solidFill>
                  <a:srgbClr val="FF3300"/>
                </a:solidFill>
                <a:latin typeface="Times New Roman" panose="02020603050405020304" pitchFamily="18" charset="0"/>
                <a:cs typeface="Times New Roman" panose="02020603050405020304" pitchFamily="18" charset="0"/>
              </a:rPr>
              <a:t>dạng</a:t>
            </a:r>
            <a:r>
              <a:rPr lang="en-US" altLang="en-US" sz="3600" b="1" dirty="0">
                <a:solidFill>
                  <a:srgbClr val="FF3300"/>
                </a:solidFill>
                <a:latin typeface="Times New Roman" panose="02020603050405020304" pitchFamily="18" charset="0"/>
                <a:cs typeface="Times New Roman" panose="02020603050405020304" pitchFamily="18" charset="0"/>
              </a:rPr>
              <a:t> </a:t>
            </a:r>
            <a:r>
              <a:rPr lang="en-US" altLang="en-US" sz="3600" b="1" dirty="0" err="1">
                <a:solidFill>
                  <a:srgbClr val="FF3300"/>
                </a:solidFill>
                <a:latin typeface="Times New Roman" panose="02020603050405020304" pitchFamily="18" charset="0"/>
                <a:cs typeface="Times New Roman" panose="02020603050405020304" pitchFamily="18" charset="0"/>
              </a:rPr>
              <a:t>bảng</a:t>
            </a:r>
            <a:endParaRPr lang="en-US" altLang="en-US" sz="3600" b="1" dirty="0">
              <a:solidFill>
                <a:srgbClr val="FF3300"/>
              </a:solidFill>
              <a:latin typeface="Times New Roman" panose="02020603050405020304" pitchFamily="18" charset="0"/>
              <a:cs typeface="Times New Roman" panose="02020603050405020304" pitchFamily="18" charset="0"/>
            </a:endParaRPr>
          </a:p>
        </p:txBody>
      </p:sp>
      <p:sp>
        <p:nvSpPr>
          <p:cNvPr id="18441" name="AutoShape 21"/>
          <p:cNvSpPr>
            <a:spLocks noChangeArrowheads="1"/>
          </p:cNvSpPr>
          <p:nvPr/>
        </p:nvSpPr>
        <p:spPr bwMode="gray">
          <a:xfrm>
            <a:off x="1880765" y="3654689"/>
            <a:ext cx="9428523" cy="1687890"/>
          </a:xfrm>
          <a:prstGeom prst="roundRect">
            <a:avLst>
              <a:gd name="adj" fmla="val 50000"/>
            </a:avLst>
          </a:prstGeom>
          <a:noFill/>
          <a:ln w="57150" algn="ctr">
            <a:solidFill>
              <a:srgbClr val="FF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square" anchor="ct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pPr algn="just" eaLnBrk="1" hangingPunct="1">
              <a:spcBef>
                <a:spcPct val="20000"/>
              </a:spcBef>
            </a:pPr>
            <a:r>
              <a:rPr lang="en-US" altLang="en-US" sz="3600" b="1">
                <a:solidFill>
                  <a:srgbClr val="000099"/>
                </a:solidFill>
                <a:latin typeface="Times New Roman" panose="02020603050405020304" pitchFamily="18" charset="0"/>
                <a:cs typeface="Times New Roman" panose="02020603050405020304" pitchFamily="18" charset="0"/>
              </a:rPr>
              <a:t>Trình bày được thông tin ở dạng bảng bằng phần mềm soạn thảo văn bản</a:t>
            </a:r>
            <a:endParaRPr lang="en-US" altLang="en-US" sz="3600" b="1" dirty="0">
              <a:latin typeface="Times New Roman" panose="02020603050405020304" pitchFamily="18" charset="0"/>
              <a:cs typeface="Times New Roman" panose="02020603050405020304" pitchFamily="18" charset="0"/>
            </a:endParaRPr>
          </a:p>
        </p:txBody>
      </p:sp>
      <p:pic>
        <p:nvPicPr>
          <p:cNvPr id="20" name="Picture 3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0056" y="1798205"/>
            <a:ext cx="1738313"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0"/>
          <p:cNvSpPr txBox="1">
            <a:spLocks noChangeArrowheads="1"/>
          </p:cNvSpPr>
          <p:nvPr/>
        </p:nvSpPr>
        <p:spPr bwMode="auto">
          <a:xfrm>
            <a:off x="153555" y="2601485"/>
            <a:ext cx="14017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defRPr/>
            </a:pPr>
            <a:r>
              <a:rPr lang="en-US" altLang="en-US" sz="3200" b="1">
                <a:solidFill>
                  <a:srgbClr val="6600CC"/>
                </a:solidFill>
                <a:latin typeface="Times New Roman" panose="02020603050405020304" pitchFamily="18" charset="0"/>
                <a:cs typeface="Times New Roman" panose="02020603050405020304" pitchFamily="18" charset="0"/>
              </a:rPr>
              <a:t>SAU BÀI NÀY EM SẼ</a:t>
            </a:r>
            <a:endParaRPr lang="en-US" altLang="en-US" sz="3200" b="1" dirty="0">
              <a:solidFill>
                <a:srgbClr val="6600CC"/>
              </a:solidFill>
              <a:latin typeface="Times New Roman" panose="02020603050405020304" pitchFamily="18" charset="0"/>
              <a:cs typeface="Times New Roman" panose="02020603050405020304" pitchFamily="18" charset="0"/>
            </a:endParaRPr>
          </a:p>
        </p:txBody>
      </p:sp>
      <p:sp>
        <p:nvSpPr>
          <p:cNvPr id="22" name="Oval 21"/>
          <p:cNvSpPr/>
          <p:nvPr/>
        </p:nvSpPr>
        <p:spPr>
          <a:xfrm>
            <a:off x="1295729" y="2149164"/>
            <a:ext cx="522288" cy="506988"/>
          </a:xfrm>
          <a:prstGeom prst="ellipse">
            <a:avLst/>
          </a:prstGeom>
          <a:solidFill>
            <a:srgbClr val="FF0000">
              <a:alpha val="68000"/>
            </a:srgbClr>
          </a:solidFill>
          <a:effectLst>
            <a:outerShdw blurRad="50800" dist="50800" dir="5400000" algn="ctr" rotWithShape="0">
              <a:srgbClr val="000000">
                <a:alpha val="88000"/>
              </a:srgbClr>
            </a:outerShdw>
          </a:effectLst>
          <a:scene3d>
            <a:camera prst="orthographicFront"/>
            <a:lightRig rig="threePt" dir="t"/>
          </a:scene3d>
          <a:sp3d extrusionH="76200" contourW="12700">
            <a:bevelT prst="slope"/>
            <a:extrusionClr>
              <a:srgbClr val="00B0F0"/>
            </a:extrusionClr>
            <a:contourClr>
              <a:srgbClr val="FFFF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endParaRPr lang="en-US" sz="2800">
              <a:latin typeface="Times New Roman" panose="02020603050405020304" pitchFamily="18" charset="0"/>
              <a:cs typeface="Times New Roman" panose="02020603050405020304" pitchFamily="18" charset="0"/>
            </a:endParaRPr>
          </a:p>
        </p:txBody>
      </p:sp>
      <p:sp>
        <p:nvSpPr>
          <p:cNvPr id="23" name="Oval 22"/>
          <p:cNvSpPr/>
          <p:nvPr/>
        </p:nvSpPr>
        <p:spPr>
          <a:xfrm>
            <a:off x="1619621" y="3351787"/>
            <a:ext cx="522288" cy="506988"/>
          </a:xfrm>
          <a:prstGeom prst="ellipse">
            <a:avLst/>
          </a:prstGeom>
          <a:solidFill>
            <a:srgbClr val="FF0000">
              <a:alpha val="68000"/>
            </a:srgbClr>
          </a:solidFill>
          <a:effectLst>
            <a:outerShdw blurRad="50800" dist="50800" dir="5400000" algn="ctr" rotWithShape="0">
              <a:srgbClr val="000000">
                <a:alpha val="88000"/>
              </a:srgbClr>
            </a:outerShdw>
          </a:effectLst>
          <a:scene3d>
            <a:camera prst="orthographicFront"/>
            <a:lightRig rig="threePt" dir="t"/>
          </a:scene3d>
          <a:sp3d extrusionH="76200" contourW="12700">
            <a:bevelT prst="slope"/>
            <a:extrusionClr>
              <a:srgbClr val="00B0F0"/>
            </a:extrusionClr>
            <a:contourClr>
              <a:srgbClr val="FFFF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Times New Roman" panose="02020603050405020304" pitchFamily="18" charset="0"/>
              <a:cs typeface="Times New Roman" panose="02020603050405020304" pitchFamily="18" charset="0"/>
            </a:endParaRPr>
          </a:p>
        </p:txBody>
      </p:sp>
      <p:sp>
        <p:nvSpPr>
          <p:cNvPr id="24" name="Oval 23"/>
          <p:cNvSpPr/>
          <p:nvPr/>
        </p:nvSpPr>
        <p:spPr>
          <a:xfrm>
            <a:off x="1376707" y="4630309"/>
            <a:ext cx="522288" cy="506988"/>
          </a:xfrm>
          <a:prstGeom prst="ellipse">
            <a:avLst/>
          </a:prstGeom>
          <a:solidFill>
            <a:srgbClr val="FF0000">
              <a:alpha val="68000"/>
            </a:srgbClr>
          </a:solidFill>
          <a:effectLst>
            <a:outerShdw blurRad="50800" dist="50800" dir="5400000" algn="ctr" rotWithShape="0">
              <a:srgbClr val="000000">
                <a:alpha val="88000"/>
              </a:srgbClr>
            </a:outerShdw>
          </a:effectLst>
          <a:scene3d>
            <a:camera prst="orthographicFront"/>
            <a:lightRig rig="threePt" dir="t"/>
          </a:scene3d>
          <a:sp3d extrusionH="76200" contourW="12700">
            <a:bevelT prst="slope"/>
            <a:extrusionClr>
              <a:srgbClr val="00B0F0"/>
            </a:extrusionClr>
            <a:contourClr>
              <a:srgbClr val="FFFF00"/>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800">
              <a:latin typeface="Times New Roman" panose="02020603050405020304" pitchFamily="18" charset="0"/>
              <a:cs typeface="Times New Roman" panose="02020603050405020304" pitchFamily="18" charset="0"/>
            </a:endParaRPr>
          </a:p>
        </p:txBody>
      </p:sp>
      <p:sp>
        <p:nvSpPr>
          <p:cNvPr id="11" name="Horizontal Scroll 10"/>
          <p:cNvSpPr/>
          <p:nvPr/>
        </p:nvSpPr>
        <p:spPr>
          <a:xfrm>
            <a:off x="854436" y="37880"/>
            <a:ext cx="10641874" cy="1069295"/>
          </a:xfrm>
          <a:prstGeom prst="horizontalScroll">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err="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Bài</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12: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TRÌNH</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BÀY</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THÔNG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TIN Ở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DẠNG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BẢNG</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endPar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8096529"/>
      </p:ext>
    </p:extLst>
  </p:cSld>
  <p:clrMapOvr>
    <a:masterClrMapping/>
  </p:clrMapOvr>
  <p:transition>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              LUYỆN TẬP</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281082" y="1349691"/>
            <a:ext cx="11420474" cy="523220"/>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Bài 1: </a:t>
            </a:r>
          </a:p>
        </p:txBody>
      </p:sp>
      <p:sp>
        <p:nvSpPr>
          <p:cNvPr id="6" name="TextBox 5">
            <a:extLst>
              <a:ext uri="{FF2B5EF4-FFF2-40B4-BE49-F238E27FC236}">
                <a16:creationId xmlns:a16="http://schemas.microsoft.com/office/drawing/2014/main" id="{67DB39C6-3E90-437A-95A9-09A4CAC2711C}"/>
              </a:ext>
            </a:extLst>
          </p:cNvPr>
          <p:cNvSpPr txBox="1"/>
          <p:nvPr/>
        </p:nvSpPr>
        <p:spPr>
          <a:xfrm flipH="1">
            <a:off x="281082" y="1922585"/>
            <a:ext cx="11161713" cy="954107"/>
          </a:xfrm>
          <a:prstGeom prst="rect">
            <a:avLst/>
          </a:prstGeom>
          <a:noFill/>
          <a:ln>
            <a:solidFill>
              <a:schemeClr val="bg2"/>
            </a:solidFill>
          </a:ln>
        </p:spPr>
        <p:txBody>
          <a:bodyPr wrap="square" rtlCol="0">
            <a:spAutoFit/>
          </a:bodyPr>
          <a:lstStyle/>
          <a:p>
            <a:pPr marL="285750" indent="-285750" algn="just">
              <a:buFontTx/>
              <a:buChar char="-"/>
            </a:pPr>
            <a:r>
              <a:rPr lang="en-US" sz="2800">
                <a:latin typeface="Times New Roman" panose="02020603050405020304" pitchFamily="18" charset="0"/>
                <a:cs typeface="Times New Roman" panose="02020603050405020304" pitchFamily="18" charset="0"/>
              </a:rPr>
              <a:t>Soạn thảo bảng kết quả khảo sát trò chơi tập thể yêu thích ở Mục 1.</a:t>
            </a:r>
          </a:p>
          <a:p>
            <a:pPr marL="285750" indent="-285750" algn="just">
              <a:buFontTx/>
              <a:buChar char="-"/>
            </a:pPr>
            <a:r>
              <a:rPr lang="en-US" sz="2800">
                <a:latin typeface="Times New Roman" panose="02020603050405020304" pitchFamily="18" charset="0"/>
                <a:cs typeface="Times New Roman" panose="02020603050405020304" pitchFamily="18" charset="0"/>
              </a:rPr>
              <a:t>Bổ sung cột </a:t>
            </a:r>
            <a:r>
              <a:rPr lang="en-US" sz="2800" b="1">
                <a:latin typeface="Times New Roman" panose="02020603050405020304" pitchFamily="18" charset="0"/>
                <a:cs typeface="Times New Roman" panose="02020603050405020304" pitchFamily="18" charset="0"/>
              </a:rPr>
              <a:t>Tổng số </a:t>
            </a:r>
            <a:r>
              <a:rPr lang="en-US" sz="2800">
                <a:latin typeface="Times New Roman" panose="02020603050405020304" pitchFamily="18" charset="0"/>
                <a:cs typeface="Times New Roman" panose="02020603050405020304" pitchFamily="18" charset="0"/>
              </a:rPr>
              <a:t>và nhập số liệu cho cột này.</a:t>
            </a:r>
          </a:p>
        </p:txBody>
      </p:sp>
      <p:pic>
        <p:nvPicPr>
          <p:cNvPr id="8" name="Picture 7">
            <a:extLst>
              <a:ext uri="{FF2B5EF4-FFF2-40B4-BE49-F238E27FC236}">
                <a16:creationId xmlns:a16="http://schemas.microsoft.com/office/drawing/2014/main" id="{06384AAC-CBAC-4259-88A0-00081C3FEE06}"/>
              </a:ext>
            </a:extLst>
          </p:cNvPr>
          <p:cNvPicPr/>
          <p:nvPr/>
        </p:nvPicPr>
        <p:blipFill rotWithShape="1">
          <a:blip r:embed="rId3"/>
          <a:srcRect l="21495" t="32640" r="73214" b="57949"/>
          <a:stretch/>
        </p:blipFill>
        <p:spPr bwMode="auto">
          <a:xfrm>
            <a:off x="490443" y="414338"/>
            <a:ext cx="920651" cy="935353"/>
          </a:xfrm>
          <a:prstGeom prst="rect">
            <a:avLst/>
          </a:prstGeom>
          <a:ln>
            <a:noFill/>
          </a:ln>
          <a:extLst>
            <a:ext uri="{53640926-AAD7-44D8-BBD7-CCE9431645EC}">
              <a14:shadowObscured xmlns:a14="http://schemas.microsoft.com/office/drawing/2010/main"/>
            </a:ext>
          </a:extLst>
        </p:spPr>
      </p:pic>
      <p:graphicFrame>
        <p:nvGraphicFramePr>
          <p:cNvPr id="7" name="Table 6">
            <a:extLst>
              <a:ext uri="{FF2B5EF4-FFF2-40B4-BE49-F238E27FC236}">
                <a16:creationId xmlns:a16="http://schemas.microsoft.com/office/drawing/2014/main" id="{BEFC65FD-BC34-461A-A1DE-2DD2DABE3849}"/>
              </a:ext>
            </a:extLst>
          </p:cNvPr>
          <p:cNvGraphicFramePr>
            <a:graphicFrameLocks noGrp="1"/>
          </p:cNvGraphicFramePr>
          <p:nvPr>
            <p:extLst>
              <p:ext uri="{D42A27DB-BD31-4B8C-83A1-F6EECF244321}">
                <p14:modId xmlns:p14="http://schemas.microsoft.com/office/powerpoint/2010/main" val="3589432880"/>
              </p:ext>
            </p:extLst>
          </p:nvPr>
        </p:nvGraphicFramePr>
        <p:xfrm>
          <a:off x="950768" y="3151810"/>
          <a:ext cx="7550295" cy="3098241"/>
        </p:xfrm>
        <a:graphic>
          <a:graphicData uri="http://schemas.openxmlformats.org/drawingml/2006/table">
            <a:tbl>
              <a:tblPr firstRow="1" firstCol="1" bandRow="1">
                <a:tableStyleId>{8799B23B-EC83-4686-B30A-512413B5E67A}</a:tableStyleId>
              </a:tblPr>
              <a:tblGrid>
                <a:gridCol w="892320">
                  <a:extLst>
                    <a:ext uri="{9D8B030D-6E8A-4147-A177-3AD203B41FA5}">
                      <a16:colId xmlns:a16="http://schemas.microsoft.com/office/drawing/2014/main" val="3343977764"/>
                    </a:ext>
                  </a:extLst>
                </a:gridCol>
                <a:gridCol w="3328987">
                  <a:extLst>
                    <a:ext uri="{9D8B030D-6E8A-4147-A177-3AD203B41FA5}">
                      <a16:colId xmlns:a16="http://schemas.microsoft.com/office/drawing/2014/main" val="4005568666"/>
                    </a:ext>
                  </a:extLst>
                </a:gridCol>
                <a:gridCol w="1743075">
                  <a:extLst>
                    <a:ext uri="{9D8B030D-6E8A-4147-A177-3AD203B41FA5}">
                      <a16:colId xmlns:a16="http://schemas.microsoft.com/office/drawing/2014/main" val="2954739127"/>
                    </a:ext>
                  </a:extLst>
                </a:gridCol>
                <a:gridCol w="1585913">
                  <a:extLst>
                    <a:ext uri="{9D8B030D-6E8A-4147-A177-3AD203B41FA5}">
                      <a16:colId xmlns:a16="http://schemas.microsoft.com/office/drawing/2014/main" val="3784725022"/>
                    </a:ext>
                  </a:extLst>
                </a:gridCol>
              </a:tblGrid>
              <a:tr h="1126701">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STT</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Tên trò chơi</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Số bạn nam thích</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Số bạn nữ thích</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885168590"/>
                  </a:ext>
                </a:extLst>
              </a:tr>
              <a:tr h="359686">
                <a:tc>
                  <a:txBody>
                    <a:bodyPr/>
                    <a:lstStyle/>
                    <a:p>
                      <a:pPr algn="ctr">
                        <a:lnSpc>
                          <a:spcPct val="115000"/>
                        </a:lnSpc>
                        <a:spcAft>
                          <a:spcPts val="1000"/>
                        </a:spcAft>
                      </a:pPr>
                      <a:r>
                        <a:rPr lang="en-US" sz="2800" b="0">
                          <a:effectLst/>
                          <a:latin typeface="Times New Roman" panose="02020603050405020304" pitchFamily="18" charset="0"/>
                          <a:cs typeface="Times New Roman" panose="02020603050405020304" pitchFamily="18" charset="0"/>
                        </a:rPr>
                        <a:t>1</a:t>
                      </a:r>
                      <a:endParaRPr lang="en-US" sz="2800" b="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1000"/>
                        </a:spcAft>
                      </a:pPr>
                      <a:r>
                        <a:rPr lang="en-US" sz="2800">
                          <a:effectLst/>
                          <a:latin typeface="Times New Roman" panose="02020603050405020304" pitchFamily="18" charset="0"/>
                          <a:cs typeface="Times New Roman" panose="02020603050405020304" pitchFamily="18" charset="0"/>
                        </a:rPr>
                        <a:t>Kéo co</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19</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16</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94558681"/>
                  </a:ext>
                </a:extLst>
              </a:tr>
              <a:tr h="499356">
                <a:tc>
                  <a:txBody>
                    <a:bodyPr/>
                    <a:lstStyle/>
                    <a:p>
                      <a:pPr algn="ctr">
                        <a:lnSpc>
                          <a:spcPct val="115000"/>
                        </a:lnSpc>
                        <a:spcAft>
                          <a:spcPts val="1000"/>
                        </a:spcAft>
                      </a:pPr>
                      <a:r>
                        <a:rPr lang="en-US" sz="2800" b="0">
                          <a:effectLst/>
                          <a:latin typeface="Times New Roman" panose="02020603050405020304" pitchFamily="18" charset="0"/>
                          <a:cs typeface="Times New Roman" panose="02020603050405020304" pitchFamily="18" charset="0"/>
                        </a:rPr>
                        <a:t>2</a:t>
                      </a:r>
                      <a:endParaRPr lang="en-US" sz="2800" b="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1000"/>
                        </a:spcAft>
                      </a:pPr>
                      <a:r>
                        <a:rPr lang="en-US" sz="2800">
                          <a:effectLst/>
                          <a:latin typeface="Times New Roman" panose="02020603050405020304" pitchFamily="18" charset="0"/>
                          <a:cs typeface="Times New Roman" panose="02020603050405020304" pitchFamily="18" charset="0"/>
                        </a:rPr>
                        <a:t>Ném bóng trúng đích</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12</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15</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825360273"/>
                  </a:ext>
                </a:extLst>
              </a:tr>
              <a:tr h="359686">
                <a:tc>
                  <a:txBody>
                    <a:bodyPr/>
                    <a:lstStyle/>
                    <a:p>
                      <a:pPr algn="ctr">
                        <a:lnSpc>
                          <a:spcPct val="115000"/>
                        </a:lnSpc>
                        <a:spcAft>
                          <a:spcPts val="1000"/>
                        </a:spcAft>
                      </a:pPr>
                      <a:r>
                        <a:rPr lang="en-US" sz="2800" b="0">
                          <a:effectLst/>
                          <a:latin typeface="Times New Roman" panose="02020603050405020304" pitchFamily="18" charset="0"/>
                          <a:cs typeface="Times New Roman" panose="02020603050405020304" pitchFamily="18" charset="0"/>
                        </a:rPr>
                        <a:t>3</a:t>
                      </a:r>
                      <a:endParaRPr lang="en-US" sz="2800" b="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1000"/>
                        </a:spcAft>
                      </a:pPr>
                      <a:r>
                        <a:rPr lang="en-US" sz="2800">
                          <a:effectLst/>
                          <a:latin typeface="Times New Roman" panose="02020603050405020304" pitchFamily="18" charset="0"/>
                          <a:cs typeface="Times New Roman" panose="02020603050405020304" pitchFamily="18" charset="0"/>
                        </a:rPr>
                        <a:t>Lò cò tiếp sức</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16</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18</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447339100"/>
                  </a:ext>
                </a:extLst>
              </a:tr>
              <a:tr h="359686">
                <a:tc>
                  <a:txBody>
                    <a:bodyPr/>
                    <a:lstStyle/>
                    <a:p>
                      <a:pPr algn="ctr">
                        <a:lnSpc>
                          <a:spcPct val="115000"/>
                        </a:lnSpc>
                        <a:spcAft>
                          <a:spcPts val="1000"/>
                        </a:spcAft>
                      </a:pPr>
                      <a:r>
                        <a:rPr lang="en-US" sz="2800" b="0">
                          <a:effectLst/>
                          <a:latin typeface="Times New Roman" panose="02020603050405020304" pitchFamily="18" charset="0"/>
                          <a:cs typeface="Times New Roman" panose="02020603050405020304" pitchFamily="18" charset="0"/>
                        </a:rPr>
                        <a:t>4</a:t>
                      </a:r>
                      <a:endParaRPr lang="en-US" sz="2800" b="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1000"/>
                        </a:spcAft>
                      </a:pPr>
                      <a:r>
                        <a:rPr lang="en-US" sz="2800">
                          <a:effectLst/>
                          <a:latin typeface="Times New Roman" panose="02020603050405020304" pitchFamily="18" charset="0"/>
                          <a:cs typeface="Times New Roman" panose="02020603050405020304" pitchFamily="18" charset="0"/>
                        </a:rPr>
                        <a:t>Trốn tìm</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8</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1000"/>
                        </a:spcAft>
                      </a:pPr>
                      <a:r>
                        <a:rPr lang="en-US" sz="2800">
                          <a:effectLst/>
                          <a:latin typeface="Times New Roman" panose="02020603050405020304" pitchFamily="18" charset="0"/>
                          <a:cs typeface="Times New Roman" panose="02020603050405020304" pitchFamily="18" charset="0"/>
                        </a:rPr>
                        <a:t>10</a:t>
                      </a:r>
                      <a:endParaRPr lang="en-US" sz="28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367596154"/>
                  </a:ext>
                </a:extLst>
              </a:tr>
            </a:tbl>
          </a:graphicData>
        </a:graphic>
      </p:graphicFrame>
      <p:graphicFrame>
        <p:nvGraphicFramePr>
          <p:cNvPr id="10" name="Table 9">
            <a:extLst>
              <a:ext uri="{FF2B5EF4-FFF2-40B4-BE49-F238E27FC236}">
                <a16:creationId xmlns:a16="http://schemas.microsoft.com/office/drawing/2014/main" id="{292F4C33-894D-41D2-962C-D64504E79B51}"/>
              </a:ext>
            </a:extLst>
          </p:cNvPr>
          <p:cNvGraphicFramePr>
            <a:graphicFrameLocks noGrp="1"/>
          </p:cNvGraphicFramePr>
          <p:nvPr>
            <p:extLst>
              <p:ext uri="{D42A27DB-BD31-4B8C-83A1-F6EECF244321}">
                <p14:modId xmlns:p14="http://schemas.microsoft.com/office/powerpoint/2010/main" val="972777700"/>
              </p:ext>
            </p:extLst>
          </p:nvPr>
        </p:nvGraphicFramePr>
        <p:xfrm>
          <a:off x="8501063" y="3151809"/>
          <a:ext cx="2200275" cy="3098241"/>
        </p:xfrm>
        <a:graphic>
          <a:graphicData uri="http://schemas.openxmlformats.org/drawingml/2006/table">
            <a:tbl>
              <a:tblPr firstRow="1" firstCol="1" bandRow="1">
                <a:tableStyleId>{8799B23B-EC83-4686-B30A-512413B5E67A}</a:tableStyleId>
              </a:tblPr>
              <a:tblGrid>
                <a:gridCol w="2200275">
                  <a:extLst>
                    <a:ext uri="{9D8B030D-6E8A-4147-A177-3AD203B41FA5}">
                      <a16:colId xmlns:a16="http://schemas.microsoft.com/office/drawing/2014/main" val="3193726129"/>
                    </a:ext>
                  </a:extLst>
                </a:gridCol>
              </a:tblGrid>
              <a:tr h="1126701">
                <a:tc>
                  <a:txBody>
                    <a:bodyPr/>
                    <a:lstStyle/>
                    <a:p>
                      <a:pPr algn="ctr">
                        <a:lnSpc>
                          <a:spcPct val="115000"/>
                        </a:lnSpc>
                        <a:spcAft>
                          <a:spcPts val="1000"/>
                        </a:spcAft>
                      </a:pPr>
                      <a:r>
                        <a:rPr lang="en-US" sz="2800">
                          <a:solidFill>
                            <a:srgbClr val="FF0000"/>
                          </a:solidFill>
                          <a:effectLst/>
                          <a:latin typeface="Times New Roman" panose="02020603050405020304" pitchFamily="18" charset="0"/>
                          <a:cs typeface="Times New Roman" panose="02020603050405020304" pitchFamily="18" charset="0"/>
                        </a:rPr>
                        <a:t>Tổng số</a:t>
                      </a:r>
                      <a:endPar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86999131"/>
                  </a:ext>
                </a:extLst>
              </a:tr>
              <a:tr h="359686">
                <a:tc>
                  <a:txBody>
                    <a:bodyPr/>
                    <a:lstStyle/>
                    <a:p>
                      <a:pPr algn="ctr">
                        <a:lnSpc>
                          <a:spcPct val="115000"/>
                        </a:lnSpc>
                        <a:spcAft>
                          <a:spcPts val="1000"/>
                        </a:spcAft>
                      </a:pPr>
                      <a:r>
                        <a:rPr lang="en-US" sz="2800">
                          <a:solidFill>
                            <a:srgbClr val="FF0000"/>
                          </a:solidFill>
                          <a:effectLst/>
                          <a:latin typeface="Times New Roman" panose="02020603050405020304" pitchFamily="18" charset="0"/>
                          <a:cs typeface="Times New Roman" panose="02020603050405020304" pitchFamily="18" charset="0"/>
                        </a:rPr>
                        <a:t>35</a:t>
                      </a:r>
                      <a:endPar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981081583"/>
                  </a:ext>
                </a:extLst>
              </a:tr>
              <a:tr h="499356">
                <a:tc>
                  <a:txBody>
                    <a:bodyPr/>
                    <a:lstStyle/>
                    <a:p>
                      <a:pPr algn="ctr">
                        <a:lnSpc>
                          <a:spcPct val="115000"/>
                        </a:lnSpc>
                        <a:spcAft>
                          <a:spcPts val="1000"/>
                        </a:spcAft>
                      </a:pPr>
                      <a:r>
                        <a:rPr lang="en-US" sz="2800">
                          <a:solidFill>
                            <a:srgbClr val="FF0000"/>
                          </a:solidFill>
                          <a:effectLst/>
                          <a:latin typeface="Times New Roman" panose="02020603050405020304" pitchFamily="18" charset="0"/>
                          <a:cs typeface="Times New Roman" panose="02020603050405020304" pitchFamily="18" charset="0"/>
                        </a:rPr>
                        <a:t>27</a:t>
                      </a:r>
                      <a:endPar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74057277"/>
                  </a:ext>
                </a:extLst>
              </a:tr>
              <a:tr h="359686">
                <a:tc>
                  <a:txBody>
                    <a:bodyPr/>
                    <a:lstStyle/>
                    <a:p>
                      <a:pPr algn="ctr">
                        <a:lnSpc>
                          <a:spcPct val="115000"/>
                        </a:lnSpc>
                        <a:spcAft>
                          <a:spcPts val="1000"/>
                        </a:spcAft>
                      </a:pPr>
                      <a:r>
                        <a:rPr lang="en-US" sz="2800">
                          <a:solidFill>
                            <a:srgbClr val="FF0000"/>
                          </a:solidFill>
                          <a:effectLst/>
                          <a:latin typeface="Times New Roman" panose="02020603050405020304" pitchFamily="18" charset="0"/>
                          <a:cs typeface="Times New Roman" panose="02020603050405020304" pitchFamily="18" charset="0"/>
                        </a:rPr>
                        <a:t>34</a:t>
                      </a:r>
                      <a:endPar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84932802"/>
                  </a:ext>
                </a:extLst>
              </a:tr>
              <a:tr h="359686">
                <a:tc>
                  <a:txBody>
                    <a:bodyPr/>
                    <a:lstStyle/>
                    <a:p>
                      <a:pPr algn="ctr">
                        <a:lnSpc>
                          <a:spcPct val="115000"/>
                        </a:lnSpc>
                        <a:spcAft>
                          <a:spcPts val="1000"/>
                        </a:spcAft>
                      </a:pPr>
                      <a:r>
                        <a:rPr lang="en-US" sz="2800">
                          <a:solidFill>
                            <a:srgbClr val="FF0000"/>
                          </a:solidFill>
                          <a:effectLst/>
                          <a:latin typeface="Times New Roman" panose="02020603050405020304" pitchFamily="18" charset="0"/>
                          <a:cs typeface="Times New Roman" panose="02020603050405020304" pitchFamily="18" charset="0"/>
                        </a:rPr>
                        <a:t>18</a:t>
                      </a:r>
                      <a:endParaRPr lang="en-US" sz="280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972043548"/>
                  </a:ext>
                </a:extLst>
              </a:tr>
            </a:tbl>
          </a:graphicData>
        </a:graphic>
      </p:graphicFrame>
    </p:spTree>
    <p:extLst>
      <p:ext uri="{BB962C8B-B14F-4D97-AF65-F5344CB8AC3E}">
        <p14:creationId xmlns:p14="http://schemas.microsoft.com/office/powerpoint/2010/main" val="169445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              LUYỆN TẬP</a:t>
            </a:r>
            <a:endParaRPr lang="en-US" sz="2800" b="1" dirty="0">
              <a:latin typeface="Times New Roman" panose="02020603050405020304" pitchFamily="18" charset="0"/>
              <a:cs typeface="Times New Roman" panose="02020603050405020304" pitchFamily="18" charset="0"/>
            </a:endParaRPr>
          </a:p>
        </p:txBody>
      </p:sp>
      <p:pic>
        <p:nvPicPr>
          <p:cNvPr id="11" name="Content Placeholder 4">
            <a:extLst>
              <a:ext uri="{FF2B5EF4-FFF2-40B4-BE49-F238E27FC236}">
                <a16:creationId xmlns:a16="http://schemas.microsoft.com/office/drawing/2014/main" id="{2FC249D1-6BAB-4E74-B186-1B5A0A1FB828}"/>
              </a:ext>
            </a:extLst>
          </p:cNvPr>
          <p:cNvPicPr>
            <a:picLocks noGrp="1" noChangeAspect="1"/>
          </p:cNvPicPr>
          <p:nvPr>
            <p:ph idx="1"/>
          </p:nvPr>
        </p:nvPicPr>
        <p:blipFill rotWithShape="1">
          <a:blip r:embed="rId3"/>
          <a:stretch/>
        </p:blipFill>
        <p:spPr>
          <a:xfrm>
            <a:off x="2070957" y="1600200"/>
            <a:ext cx="8050085" cy="4525963"/>
          </a:xfrm>
        </p:spPr>
      </p:pic>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281082" y="1234439"/>
            <a:ext cx="11420474" cy="523220"/>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Bài 2: </a:t>
            </a:r>
          </a:p>
        </p:txBody>
      </p:sp>
      <p:pic>
        <p:nvPicPr>
          <p:cNvPr id="8" name="Picture 7">
            <a:extLst>
              <a:ext uri="{FF2B5EF4-FFF2-40B4-BE49-F238E27FC236}">
                <a16:creationId xmlns:a16="http://schemas.microsoft.com/office/drawing/2014/main" id="{06384AAC-CBAC-4259-88A0-00081C3FEE06}"/>
              </a:ext>
            </a:extLst>
          </p:cNvPr>
          <p:cNvPicPr/>
          <p:nvPr/>
        </p:nvPicPr>
        <p:blipFill rotWithShape="1">
          <a:blip r:embed="rId4"/>
          <a:srcRect l="21495" t="32640" r="73214" b="57949"/>
          <a:stretch/>
        </p:blipFill>
        <p:spPr bwMode="auto">
          <a:xfrm>
            <a:off x="490443" y="414338"/>
            <a:ext cx="920651" cy="93535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90571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              LUYỆN TẬP</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281082" y="1380974"/>
            <a:ext cx="11420474" cy="1384995"/>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2800" b="1">
                <a:solidFill>
                  <a:srgbClr val="FF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Hướng dẫn:</a:t>
            </a:r>
          </a:p>
          <a:p>
            <a:pPr algn="just">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Bài 2: </a:t>
            </a:r>
          </a:p>
          <a:p>
            <a:pPr algn="just">
              <a:tabLst>
                <a:tab pos="228600" algn="l"/>
                <a:tab pos="457200" algn="l"/>
                <a:tab pos="866140" algn="l"/>
                <a:tab pos="1028700" algn="l"/>
                <a:tab pos="1943100" algn="l"/>
                <a:tab pos="2628900" algn="l"/>
                <a:tab pos="2743200" algn="ctr"/>
                <a:tab pos="5486400" algn="r"/>
              </a:tabLst>
            </a:pPr>
            <a:r>
              <a:rPr lang="en-US" sz="2800" b="1">
                <a:latin typeface="Times New Roman" panose="02020603050405020304" pitchFamily="18" charset="0"/>
                <a:ea typeface="Times New Roman" panose="02020603050405020304" pitchFamily="18" charset="0"/>
                <a:cs typeface="Times New Roman" panose="02020603050405020304" pitchFamily="18" charset="0"/>
              </a:rPr>
              <a:t>a)  Tạo bảng</a:t>
            </a: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 </a:t>
            </a:r>
          </a:p>
        </p:txBody>
      </p:sp>
      <p:pic>
        <p:nvPicPr>
          <p:cNvPr id="8" name="Picture 7">
            <a:extLst>
              <a:ext uri="{FF2B5EF4-FFF2-40B4-BE49-F238E27FC236}">
                <a16:creationId xmlns:a16="http://schemas.microsoft.com/office/drawing/2014/main" id="{06384AAC-CBAC-4259-88A0-00081C3FEE06}"/>
              </a:ext>
            </a:extLst>
          </p:cNvPr>
          <p:cNvPicPr/>
          <p:nvPr/>
        </p:nvPicPr>
        <p:blipFill rotWithShape="1">
          <a:blip r:embed="rId3"/>
          <a:srcRect l="21495" t="32640" r="73214" b="57949"/>
          <a:stretch/>
        </p:blipFill>
        <p:spPr bwMode="auto">
          <a:xfrm>
            <a:off x="490443" y="414338"/>
            <a:ext cx="920651" cy="935353"/>
          </a:xfrm>
          <a:prstGeom prst="rect">
            <a:avLst/>
          </a:prstGeom>
          <a:ln>
            <a:noFill/>
          </a:ln>
          <a:extLst>
            <a:ext uri="{53640926-AAD7-44D8-BBD7-CCE9431645EC}">
              <a14:shadowObscured xmlns:a14="http://schemas.microsoft.com/office/drawing/2010/main"/>
            </a:ext>
          </a:extLst>
        </p:spPr>
      </p:pic>
      <p:sp>
        <p:nvSpPr>
          <p:cNvPr id="9" name="TextBox 8">
            <a:extLst>
              <a:ext uri="{FF2B5EF4-FFF2-40B4-BE49-F238E27FC236}">
                <a16:creationId xmlns:a16="http://schemas.microsoft.com/office/drawing/2014/main" id="{A19671FD-9CDF-4613-975A-4003DDAB162B}"/>
              </a:ext>
            </a:extLst>
          </p:cNvPr>
          <p:cNvSpPr txBox="1"/>
          <p:nvPr/>
        </p:nvSpPr>
        <p:spPr>
          <a:xfrm>
            <a:off x="2315793" y="3052862"/>
            <a:ext cx="7351051" cy="523220"/>
          </a:xfrm>
          <a:prstGeom prst="rect">
            <a:avLst/>
          </a:prstGeom>
          <a:noFill/>
          <a:ln>
            <a:solidFill>
              <a:schemeClr val="bg2"/>
            </a:solidFill>
          </a:ln>
        </p:spPr>
        <p:txBody>
          <a:bodyPr wrap="none" rtlCol="0">
            <a:spAutoFit/>
          </a:bodyPr>
          <a:lstStyle/>
          <a:p>
            <a:r>
              <a:rPr lang="en-US" sz="2800" b="1">
                <a:latin typeface="Times New Roman" panose="02020603050405020304" pitchFamily="18" charset="0"/>
                <a:cs typeface="Times New Roman" panose="02020603050405020304" pitchFamily="18" charset="0"/>
              </a:rPr>
              <a:t>PHONG TRÀO ĐỌC SÁCH CỦA HS KHỐI 6</a:t>
            </a:r>
            <a:endParaRPr lang="en-US" sz="2800" b="1" dirty="0" err="1">
              <a:latin typeface="Times New Roman" panose="02020603050405020304" pitchFamily="18" charset="0"/>
              <a:cs typeface="Times New Roman" panose="02020603050405020304" pitchFamily="18" charset="0"/>
            </a:endParaRPr>
          </a:p>
        </p:txBody>
      </p:sp>
      <p:graphicFrame>
        <p:nvGraphicFramePr>
          <p:cNvPr id="10" name="Table 11">
            <a:extLst>
              <a:ext uri="{FF2B5EF4-FFF2-40B4-BE49-F238E27FC236}">
                <a16:creationId xmlns:a16="http://schemas.microsoft.com/office/drawing/2014/main" id="{057927AC-D5FD-4608-B626-A0A4F1E0A9AC}"/>
              </a:ext>
            </a:extLst>
          </p:cNvPr>
          <p:cNvGraphicFramePr>
            <a:graphicFrameLocks noGrp="1"/>
          </p:cNvGraphicFramePr>
          <p:nvPr>
            <p:extLst>
              <p:ext uri="{D42A27DB-BD31-4B8C-83A1-F6EECF244321}">
                <p14:modId xmlns:p14="http://schemas.microsoft.com/office/powerpoint/2010/main" val="576496047"/>
              </p:ext>
            </p:extLst>
          </p:nvPr>
        </p:nvGraphicFramePr>
        <p:xfrm>
          <a:off x="1797937" y="3893031"/>
          <a:ext cx="8127999" cy="2072640"/>
        </p:xfrm>
        <a:graphic>
          <a:graphicData uri="http://schemas.openxmlformats.org/drawingml/2006/table">
            <a:tbl>
              <a:tblPr firstRow="1" bandRow="1">
                <a:tableStyleId>{8799B23B-EC83-4686-B30A-512413B5E67A}</a:tableStyleId>
              </a:tblPr>
              <a:tblGrid>
                <a:gridCol w="1605775">
                  <a:extLst>
                    <a:ext uri="{9D8B030D-6E8A-4147-A177-3AD203B41FA5}">
                      <a16:colId xmlns:a16="http://schemas.microsoft.com/office/drawing/2014/main" val="3327141304"/>
                    </a:ext>
                  </a:extLst>
                </a:gridCol>
                <a:gridCol w="4136572">
                  <a:extLst>
                    <a:ext uri="{9D8B030D-6E8A-4147-A177-3AD203B41FA5}">
                      <a16:colId xmlns:a16="http://schemas.microsoft.com/office/drawing/2014/main" val="2644049143"/>
                    </a:ext>
                  </a:extLst>
                </a:gridCol>
                <a:gridCol w="2385652">
                  <a:extLst>
                    <a:ext uri="{9D8B030D-6E8A-4147-A177-3AD203B41FA5}">
                      <a16:colId xmlns:a16="http://schemas.microsoft.com/office/drawing/2014/main" val="2609916787"/>
                    </a:ext>
                  </a:extLst>
                </a:gridCol>
              </a:tblGrid>
              <a:tr h="370840">
                <a:tc>
                  <a:txBody>
                    <a:bodyPr/>
                    <a:lstStyle/>
                    <a:p>
                      <a:pPr algn="ctr"/>
                      <a:r>
                        <a:rPr lang="en-US" sz="2800">
                          <a:latin typeface="Times New Roman" panose="02020603050405020304" pitchFamily="18" charset="0"/>
                          <a:cs typeface="Times New Roman" panose="02020603050405020304" pitchFamily="18" charset="0"/>
                        </a:rPr>
                        <a:t>Năm</a:t>
                      </a:r>
                    </a:p>
                  </a:txBody>
                  <a:tcPr/>
                </a:tc>
                <a:tc>
                  <a:txBody>
                    <a:bodyPr/>
                    <a:lstStyle/>
                    <a:p>
                      <a:pPr algn="ctr"/>
                      <a:r>
                        <a:rPr lang="en-US" sz="2800">
                          <a:latin typeface="Times New Roman" panose="02020603050405020304" pitchFamily="18" charset="0"/>
                          <a:cs typeface="Times New Roman" panose="02020603050405020304" pitchFamily="18" charset="0"/>
                        </a:rPr>
                        <a:t>Số HS yêu thích đọc sách</a:t>
                      </a:r>
                    </a:p>
                  </a:txBody>
                  <a:tcPr/>
                </a:tc>
                <a:tc>
                  <a:txBody>
                    <a:bodyPr/>
                    <a:lstStyle/>
                    <a:p>
                      <a:pPr algn="ctr"/>
                      <a:r>
                        <a:rPr lang="en-US" sz="2800">
                          <a:latin typeface="Times New Roman" panose="02020603050405020304" pitchFamily="18" charset="0"/>
                          <a:cs typeface="Times New Roman" panose="02020603050405020304" pitchFamily="18" charset="0"/>
                        </a:rPr>
                        <a:t>Tỉ lệ</a:t>
                      </a:r>
                    </a:p>
                  </a:txBody>
                  <a:tcPr/>
                </a:tc>
                <a:extLst>
                  <a:ext uri="{0D108BD9-81ED-4DB2-BD59-A6C34878D82A}">
                    <a16:rowId xmlns:a16="http://schemas.microsoft.com/office/drawing/2014/main" val="898838560"/>
                  </a:ext>
                </a:extLst>
              </a:tr>
              <a:tr h="370840">
                <a:tc>
                  <a:txBody>
                    <a:bodyPr/>
                    <a:lstStyle/>
                    <a:p>
                      <a:pPr algn="ctr"/>
                      <a:r>
                        <a:rPr lang="en-US" sz="2800">
                          <a:latin typeface="Times New Roman" panose="02020603050405020304" pitchFamily="18" charset="0"/>
                          <a:cs typeface="Times New Roman" panose="02020603050405020304" pitchFamily="18" charset="0"/>
                        </a:rPr>
                        <a:t>2017</a:t>
                      </a:r>
                    </a:p>
                  </a:txBody>
                  <a:tcPr/>
                </a:tc>
                <a:tc>
                  <a:txBody>
                    <a:bodyPr/>
                    <a:lstStyle/>
                    <a:p>
                      <a:pPr algn="ctr"/>
                      <a:r>
                        <a:rPr lang="en-US" sz="2800">
                          <a:latin typeface="Times New Roman" panose="02020603050405020304" pitchFamily="18" charset="0"/>
                          <a:cs typeface="Times New Roman" panose="02020603050405020304" pitchFamily="18" charset="0"/>
                        </a:rPr>
                        <a:t>230</a:t>
                      </a:r>
                    </a:p>
                  </a:txBody>
                  <a:tcPr/>
                </a:tc>
                <a:tc>
                  <a:txBody>
                    <a:bodyPr/>
                    <a:lstStyle/>
                    <a:p>
                      <a:pPr algn="ctr"/>
                      <a:r>
                        <a:rPr lang="en-US" sz="2800">
                          <a:latin typeface="Times New Roman" panose="02020603050405020304" pitchFamily="18" charset="0"/>
                          <a:cs typeface="Times New Roman" panose="02020603050405020304" pitchFamily="18" charset="0"/>
                        </a:rPr>
                        <a:t>52%</a:t>
                      </a:r>
                    </a:p>
                  </a:txBody>
                  <a:tcPr/>
                </a:tc>
                <a:extLst>
                  <a:ext uri="{0D108BD9-81ED-4DB2-BD59-A6C34878D82A}">
                    <a16:rowId xmlns:a16="http://schemas.microsoft.com/office/drawing/2014/main" val="3619951589"/>
                  </a:ext>
                </a:extLst>
              </a:tr>
              <a:tr h="370840">
                <a:tc>
                  <a:txBody>
                    <a:bodyPr/>
                    <a:lstStyle/>
                    <a:p>
                      <a:pPr algn="ctr"/>
                      <a:r>
                        <a:rPr lang="en-US" sz="2800">
                          <a:latin typeface="Times New Roman" panose="02020603050405020304" pitchFamily="18" charset="0"/>
                          <a:cs typeface="Times New Roman" panose="02020603050405020304" pitchFamily="18" charset="0"/>
                        </a:rPr>
                        <a:t>2018</a:t>
                      </a:r>
                    </a:p>
                  </a:txBody>
                  <a:tcPr/>
                </a:tc>
                <a:tc>
                  <a:txBody>
                    <a:bodyPr/>
                    <a:lstStyle/>
                    <a:p>
                      <a:pPr algn="ctr"/>
                      <a:r>
                        <a:rPr lang="en-US" sz="2800">
                          <a:latin typeface="Times New Roman" panose="02020603050405020304" pitchFamily="18" charset="0"/>
                          <a:cs typeface="Times New Roman" panose="02020603050405020304" pitchFamily="18" charset="0"/>
                        </a:rPr>
                        <a:t>256</a:t>
                      </a:r>
                    </a:p>
                  </a:txBody>
                  <a:tcPr/>
                </a:tc>
                <a:tc>
                  <a:txBody>
                    <a:bodyPr/>
                    <a:lstStyle/>
                    <a:p>
                      <a:pPr algn="ctr"/>
                      <a:r>
                        <a:rPr lang="en-US" sz="2800">
                          <a:latin typeface="Times New Roman" panose="02020603050405020304" pitchFamily="18" charset="0"/>
                          <a:cs typeface="Times New Roman" panose="02020603050405020304" pitchFamily="18" charset="0"/>
                        </a:rPr>
                        <a:t>64%</a:t>
                      </a:r>
                    </a:p>
                  </a:txBody>
                  <a:tcPr/>
                </a:tc>
                <a:extLst>
                  <a:ext uri="{0D108BD9-81ED-4DB2-BD59-A6C34878D82A}">
                    <a16:rowId xmlns:a16="http://schemas.microsoft.com/office/drawing/2014/main" val="4178769266"/>
                  </a:ext>
                </a:extLst>
              </a:tr>
              <a:tr h="370840">
                <a:tc>
                  <a:txBody>
                    <a:bodyPr/>
                    <a:lstStyle/>
                    <a:p>
                      <a:pPr algn="ctr"/>
                      <a:r>
                        <a:rPr lang="en-US" sz="2800">
                          <a:latin typeface="Times New Roman" panose="02020603050405020304" pitchFamily="18" charset="0"/>
                          <a:cs typeface="Times New Roman" panose="02020603050405020304" pitchFamily="18" charset="0"/>
                        </a:rPr>
                        <a:t>2019</a:t>
                      </a:r>
                    </a:p>
                  </a:txBody>
                  <a:tcPr/>
                </a:tc>
                <a:tc>
                  <a:txBody>
                    <a:bodyPr/>
                    <a:lstStyle/>
                    <a:p>
                      <a:pPr algn="ctr"/>
                      <a:r>
                        <a:rPr lang="en-US" sz="2800">
                          <a:latin typeface="Times New Roman" panose="02020603050405020304" pitchFamily="18" charset="0"/>
                          <a:cs typeface="Times New Roman" panose="02020603050405020304" pitchFamily="18" charset="0"/>
                        </a:rPr>
                        <a:t>345</a:t>
                      </a:r>
                    </a:p>
                  </a:txBody>
                  <a:tcPr/>
                </a:tc>
                <a:tc>
                  <a:txBody>
                    <a:bodyPr/>
                    <a:lstStyle/>
                    <a:p>
                      <a:pPr algn="ctr"/>
                      <a:r>
                        <a:rPr lang="en-US" sz="2800">
                          <a:latin typeface="Times New Roman" panose="02020603050405020304" pitchFamily="18" charset="0"/>
                          <a:cs typeface="Times New Roman" panose="02020603050405020304" pitchFamily="18" charset="0"/>
                        </a:rPr>
                        <a:t>78%</a:t>
                      </a:r>
                    </a:p>
                  </a:txBody>
                  <a:tcPr/>
                </a:tc>
                <a:extLst>
                  <a:ext uri="{0D108BD9-81ED-4DB2-BD59-A6C34878D82A}">
                    <a16:rowId xmlns:a16="http://schemas.microsoft.com/office/drawing/2014/main" val="2673125815"/>
                  </a:ext>
                </a:extLst>
              </a:tr>
            </a:tbl>
          </a:graphicData>
        </a:graphic>
      </p:graphicFrame>
    </p:spTree>
    <p:extLst>
      <p:ext uri="{BB962C8B-B14F-4D97-AF65-F5344CB8AC3E}">
        <p14:creationId xmlns:p14="http://schemas.microsoft.com/office/powerpoint/2010/main" val="3403737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648652"/>
            <a:ext cx="10972800" cy="585787"/>
          </a:xfrm>
        </p:spPr>
        <p:txBody>
          <a:bodyPr>
            <a:normAutofit/>
          </a:bodyPr>
          <a:lstStyle/>
          <a:p>
            <a:r>
              <a:rPr lang="en-US" sz="2800" b="1">
                <a:latin typeface="Times New Roman" panose="02020603050405020304" pitchFamily="18" charset="0"/>
                <a:cs typeface="Times New Roman" panose="02020603050405020304" pitchFamily="18" charset="0"/>
              </a:rPr>
              <a:t>              LUYỆN TẬP</a:t>
            </a:r>
            <a:endParaRPr lang="en-US" sz="2800" b="1" dirty="0">
              <a:latin typeface="Times New Roman" panose="02020603050405020304" pitchFamily="18" charset="0"/>
              <a:cs typeface="Times New Roman" panose="02020603050405020304" pitchFamily="18" charset="0"/>
            </a:endParaRP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a:latin typeface="Times New Roman" panose="02020603050405020304" pitchFamily="18" charset="0"/>
                <a:cs typeface="Times New Roman" panose="02020603050405020304" pitchFamily="18" charset="0"/>
              </a:rPr>
              <a:t>Bài 12. TRÌNH BÀY THÔNG TIN Ở DẠNG 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281082" y="1403028"/>
            <a:ext cx="11420474" cy="1384995"/>
          </a:xfrm>
          <a:prstGeom prst="rect">
            <a:avLst/>
          </a:prstGeom>
          <a:noFill/>
          <a:ln>
            <a:solidFill>
              <a:schemeClr val="bg2"/>
            </a:solidFill>
          </a:ln>
        </p:spPr>
        <p:txBody>
          <a:bodyPr wrap="square" rtlCol="0">
            <a:spAutoFit/>
          </a:bodyPr>
          <a:lstStyle/>
          <a:p>
            <a:pPr algn="just">
              <a:tabLst>
                <a:tab pos="228600" algn="l"/>
                <a:tab pos="457200" algn="l"/>
                <a:tab pos="866140" algn="l"/>
                <a:tab pos="1028700" algn="l"/>
                <a:tab pos="1943100" algn="l"/>
                <a:tab pos="2628900" algn="l"/>
                <a:tab pos="2743200" algn="ctr"/>
                <a:tab pos="5486400" algn="r"/>
              </a:tabLst>
            </a:pPr>
            <a:r>
              <a:rPr lang="en-US" sz="2800" b="1">
                <a:solidFill>
                  <a:srgbClr val="FF0000"/>
                </a:solidFill>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Hướng dẫn:</a:t>
            </a:r>
          </a:p>
          <a:p>
            <a:pPr algn="just">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Bài 2: </a:t>
            </a:r>
          </a:p>
          <a:p>
            <a:pPr algn="just">
              <a:tabLst>
                <a:tab pos="228600" algn="l"/>
                <a:tab pos="457200" algn="l"/>
                <a:tab pos="866140" algn="l"/>
                <a:tab pos="1028700" algn="l"/>
                <a:tab pos="1943100" algn="l"/>
                <a:tab pos="2628900" algn="l"/>
                <a:tab pos="2743200" algn="ctr"/>
                <a:tab pos="5486400" algn="r"/>
              </a:tabLst>
            </a:pPr>
            <a:r>
              <a:rPr lang="en-US" sz="2800" b="1">
                <a:latin typeface="Times New Roman" panose="02020603050405020304" pitchFamily="18" charset="0"/>
                <a:ea typeface="Times New Roman" panose="02020603050405020304" pitchFamily="18" charset="0"/>
                <a:cs typeface="Times New Roman" panose="02020603050405020304" pitchFamily="18" charset="0"/>
              </a:rPr>
              <a:t>b) Bổ sung thông tin vào bảng</a:t>
            </a: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 </a:t>
            </a:r>
          </a:p>
        </p:txBody>
      </p:sp>
      <p:pic>
        <p:nvPicPr>
          <p:cNvPr id="8" name="Picture 7">
            <a:extLst>
              <a:ext uri="{FF2B5EF4-FFF2-40B4-BE49-F238E27FC236}">
                <a16:creationId xmlns:a16="http://schemas.microsoft.com/office/drawing/2014/main" id="{06384AAC-CBAC-4259-88A0-00081C3FEE06}"/>
              </a:ext>
            </a:extLst>
          </p:cNvPr>
          <p:cNvPicPr/>
          <p:nvPr/>
        </p:nvPicPr>
        <p:blipFill rotWithShape="1">
          <a:blip r:embed="rId3"/>
          <a:srcRect l="21495" t="32640" r="73214" b="57949"/>
          <a:stretch/>
        </p:blipFill>
        <p:spPr bwMode="auto">
          <a:xfrm>
            <a:off x="490443" y="414338"/>
            <a:ext cx="920651" cy="935353"/>
          </a:xfrm>
          <a:prstGeom prst="rect">
            <a:avLst/>
          </a:prstGeom>
          <a:ln>
            <a:noFill/>
          </a:ln>
          <a:extLst>
            <a:ext uri="{53640926-AAD7-44D8-BBD7-CCE9431645EC}">
              <a14:shadowObscured xmlns:a14="http://schemas.microsoft.com/office/drawing/2010/main"/>
            </a:ext>
          </a:extLst>
        </p:spPr>
      </p:pic>
      <p:sp>
        <p:nvSpPr>
          <p:cNvPr id="9" name="TextBox 8">
            <a:extLst>
              <a:ext uri="{FF2B5EF4-FFF2-40B4-BE49-F238E27FC236}">
                <a16:creationId xmlns:a16="http://schemas.microsoft.com/office/drawing/2014/main" id="{A19671FD-9CDF-4613-975A-4003DDAB162B}"/>
              </a:ext>
            </a:extLst>
          </p:cNvPr>
          <p:cNvSpPr txBox="1"/>
          <p:nvPr/>
        </p:nvSpPr>
        <p:spPr>
          <a:xfrm>
            <a:off x="2186412" y="2991504"/>
            <a:ext cx="7351051" cy="523220"/>
          </a:xfrm>
          <a:prstGeom prst="rect">
            <a:avLst/>
          </a:prstGeom>
          <a:noFill/>
          <a:ln>
            <a:solidFill>
              <a:schemeClr val="bg2"/>
            </a:solidFill>
          </a:ln>
        </p:spPr>
        <p:txBody>
          <a:bodyPr wrap="none" rtlCol="0">
            <a:spAutoFit/>
          </a:bodyPr>
          <a:lstStyle/>
          <a:p>
            <a:r>
              <a:rPr lang="en-US" sz="2800" b="1">
                <a:latin typeface="Times New Roman" panose="02020603050405020304" pitchFamily="18" charset="0"/>
                <a:cs typeface="Times New Roman" panose="02020603050405020304" pitchFamily="18" charset="0"/>
              </a:rPr>
              <a:t>PHONG TRÀO ĐỌC SÁCH CỦA HS KHỐI 6</a:t>
            </a:r>
            <a:endParaRPr lang="en-US" sz="2800" b="1" dirty="0" err="1">
              <a:latin typeface="Times New Roman" panose="02020603050405020304" pitchFamily="18" charset="0"/>
              <a:cs typeface="Times New Roman" panose="02020603050405020304" pitchFamily="18" charset="0"/>
            </a:endParaRPr>
          </a:p>
        </p:txBody>
      </p:sp>
      <p:graphicFrame>
        <p:nvGraphicFramePr>
          <p:cNvPr id="10" name="Table 11">
            <a:extLst>
              <a:ext uri="{FF2B5EF4-FFF2-40B4-BE49-F238E27FC236}">
                <a16:creationId xmlns:a16="http://schemas.microsoft.com/office/drawing/2014/main" id="{057927AC-D5FD-4608-B626-A0A4F1E0A9AC}"/>
              </a:ext>
            </a:extLst>
          </p:cNvPr>
          <p:cNvGraphicFramePr>
            <a:graphicFrameLocks noGrp="1"/>
          </p:cNvGraphicFramePr>
          <p:nvPr>
            <p:extLst>
              <p:ext uri="{D42A27DB-BD31-4B8C-83A1-F6EECF244321}">
                <p14:modId xmlns:p14="http://schemas.microsoft.com/office/powerpoint/2010/main" val="3032384038"/>
              </p:ext>
            </p:extLst>
          </p:nvPr>
        </p:nvGraphicFramePr>
        <p:xfrm>
          <a:off x="1703482" y="3791007"/>
          <a:ext cx="8127999" cy="2590800"/>
        </p:xfrm>
        <a:graphic>
          <a:graphicData uri="http://schemas.openxmlformats.org/drawingml/2006/table">
            <a:tbl>
              <a:tblPr firstRow="1" bandRow="1">
                <a:tableStyleId>{8799B23B-EC83-4686-B30A-512413B5E67A}</a:tableStyleId>
              </a:tblPr>
              <a:tblGrid>
                <a:gridCol w="1605775">
                  <a:extLst>
                    <a:ext uri="{9D8B030D-6E8A-4147-A177-3AD203B41FA5}">
                      <a16:colId xmlns:a16="http://schemas.microsoft.com/office/drawing/2014/main" val="3327141304"/>
                    </a:ext>
                  </a:extLst>
                </a:gridCol>
                <a:gridCol w="4136572">
                  <a:extLst>
                    <a:ext uri="{9D8B030D-6E8A-4147-A177-3AD203B41FA5}">
                      <a16:colId xmlns:a16="http://schemas.microsoft.com/office/drawing/2014/main" val="2644049143"/>
                    </a:ext>
                  </a:extLst>
                </a:gridCol>
                <a:gridCol w="2385652">
                  <a:extLst>
                    <a:ext uri="{9D8B030D-6E8A-4147-A177-3AD203B41FA5}">
                      <a16:colId xmlns:a16="http://schemas.microsoft.com/office/drawing/2014/main" val="2609916787"/>
                    </a:ext>
                  </a:extLst>
                </a:gridCol>
              </a:tblGrid>
              <a:tr h="370840">
                <a:tc>
                  <a:txBody>
                    <a:bodyPr/>
                    <a:lstStyle/>
                    <a:p>
                      <a:pPr algn="ctr"/>
                      <a:r>
                        <a:rPr lang="en-US" sz="2800">
                          <a:latin typeface="Times New Roman" panose="02020603050405020304" pitchFamily="18" charset="0"/>
                          <a:cs typeface="Times New Roman" panose="02020603050405020304" pitchFamily="18" charset="0"/>
                        </a:rPr>
                        <a:t>Năm</a:t>
                      </a:r>
                    </a:p>
                  </a:txBody>
                  <a:tcPr/>
                </a:tc>
                <a:tc>
                  <a:txBody>
                    <a:bodyPr/>
                    <a:lstStyle/>
                    <a:p>
                      <a:pPr algn="ctr"/>
                      <a:r>
                        <a:rPr lang="en-US" sz="2800">
                          <a:latin typeface="Times New Roman" panose="02020603050405020304" pitchFamily="18" charset="0"/>
                          <a:cs typeface="Times New Roman" panose="02020603050405020304" pitchFamily="18" charset="0"/>
                        </a:rPr>
                        <a:t>Số HS yêu thích đọc sách</a:t>
                      </a:r>
                    </a:p>
                  </a:txBody>
                  <a:tcPr/>
                </a:tc>
                <a:tc>
                  <a:txBody>
                    <a:bodyPr/>
                    <a:lstStyle/>
                    <a:p>
                      <a:pPr algn="ctr"/>
                      <a:r>
                        <a:rPr lang="en-US" sz="2800">
                          <a:latin typeface="Times New Roman" panose="02020603050405020304" pitchFamily="18" charset="0"/>
                          <a:cs typeface="Times New Roman" panose="02020603050405020304" pitchFamily="18" charset="0"/>
                        </a:rPr>
                        <a:t>Tỉ lệ</a:t>
                      </a:r>
                    </a:p>
                  </a:txBody>
                  <a:tcPr/>
                </a:tc>
                <a:extLst>
                  <a:ext uri="{0D108BD9-81ED-4DB2-BD59-A6C34878D82A}">
                    <a16:rowId xmlns:a16="http://schemas.microsoft.com/office/drawing/2014/main" val="898838560"/>
                  </a:ext>
                </a:extLst>
              </a:tr>
              <a:tr h="370840">
                <a:tc>
                  <a:txBody>
                    <a:bodyPr/>
                    <a:lstStyle/>
                    <a:p>
                      <a:pPr algn="ctr"/>
                      <a:r>
                        <a:rPr lang="en-US" sz="2800">
                          <a:latin typeface="Times New Roman" panose="02020603050405020304" pitchFamily="18" charset="0"/>
                          <a:cs typeface="Times New Roman" panose="02020603050405020304" pitchFamily="18" charset="0"/>
                        </a:rPr>
                        <a:t>2016</a:t>
                      </a:r>
                    </a:p>
                  </a:txBody>
                  <a:tcPr/>
                </a:tc>
                <a:tc>
                  <a:txBody>
                    <a:bodyPr/>
                    <a:lstStyle/>
                    <a:p>
                      <a:pPr algn="ctr"/>
                      <a:r>
                        <a:rPr lang="en-US" sz="2800">
                          <a:latin typeface="Times New Roman" panose="02020603050405020304" pitchFamily="18" charset="0"/>
                          <a:cs typeface="Times New Roman" panose="02020603050405020304" pitchFamily="18" charset="0"/>
                        </a:rPr>
                        <a:t>175</a:t>
                      </a:r>
                    </a:p>
                  </a:txBody>
                  <a:tcPr/>
                </a:tc>
                <a:tc>
                  <a:txBody>
                    <a:bodyPr/>
                    <a:lstStyle/>
                    <a:p>
                      <a:pPr algn="ctr"/>
                      <a:r>
                        <a:rPr lang="en-US" sz="2800">
                          <a:latin typeface="Times New Roman" panose="02020603050405020304" pitchFamily="18" charset="0"/>
                          <a:cs typeface="Times New Roman" panose="02020603050405020304" pitchFamily="18" charset="0"/>
                        </a:rPr>
                        <a:t>45%</a:t>
                      </a:r>
                    </a:p>
                  </a:txBody>
                  <a:tcPr/>
                </a:tc>
                <a:extLst>
                  <a:ext uri="{0D108BD9-81ED-4DB2-BD59-A6C34878D82A}">
                    <a16:rowId xmlns:a16="http://schemas.microsoft.com/office/drawing/2014/main" val="3067102214"/>
                  </a:ext>
                </a:extLst>
              </a:tr>
              <a:tr h="370840">
                <a:tc>
                  <a:txBody>
                    <a:bodyPr/>
                    <a:lstStyle/>
                    <a:p>
                      <a:pPr algn="ctr"/>
                      <a:r>
                        <a:rPr lang="en-US" sz="2800">
                          <a:latin typeface="Times New Roman" panose="02020603050405020304" pitchFamily="18" charset="0"/>
                          <a:cs typeface="Times New Roman" panose="02020603050405020304" pitchFamily="18" charset="0"/>
                        </a:rPr>
                        <a:t>2017</a:t>
                      </a:r>
                    </a:p>
                  </a:txBody>
                  <a:tcPr/>
                </a:tc>
                <a:tc>
                  <a:txBody>
                    <a:bodyPr/>
                    <a:lstStyle/>
                    <a:p>
                      <a:pPr algn="ctr"/>
                      <a:r>
                        <a:rPr lang="en-US" sz="2800">
                          <a:latin typeface="Times New Roman" panose="02020603050405020304" pitchFamily="18" charset="0"/>
                          <a:cs typeface="Times New Roman" panose="02020603050405020304" pitchFamily="18" charset="0"/>
                        </a:rPr>
                        <a:t>230</a:t>
                      </a:r>
                    </a:p>
                  </a:txBody>
                  <a:tcPr/>
                </a:tc>
                <a:tc>
                  <a:txBody>
                    <a:bodyPr/>
                    <a:lstStyle/>
                    <a:p>
                      <a:pPr algn="ctr"/>
                      <a:r>
                        <a:rPr lang="en-US" sz="2800">
                          <a:latin typeface="Times New Roman" panose="02020603050405020304" pitchFamily="18" charset="0"/>
                          <a:cs typeface="Times New Roman" panose="02020603050405020304" pitchFamily="18" charset="0"/>
                        </a:rPr>
                        <a:t>52%</a:t>
                      </a:r>
                    </a:p>
                  </a:txBody>
                  <a:tcPr/>
                </a:tc>
                <a:extLst>
                  <a:ext uri="{0D108BD9-81ED-4DB2-BD59-A6C34878D82A}">
                    <a16:rowId xmlns:a16="http://schemas.microsoft.com/office/drawing/2014/main" val="3619951589"/>
                  </a:ext>
                </a:extLst>
              </a:tr>
              <a:tr h="370840">
                <a:tc>
                  <a:txBody>
                    <a:bodyPr/>
                    <a:lstStyle/>
                    <a:p>
                      <a:pPr algn="ctr"/>
                      <a:r>
                        <a:rPr lang="en-US" sz="2800">
                          <a:latin typeface="Times New Roman" panose="02020603050405020304" pitchFamily="18" charset="0"/>
                          <a:cs typeface="Times New Roman" panose="02020603050405020304" pitchFamily="18" charset="0"/>
                        </a:rPr>
                        <a:t>2018</a:t>
                      </a:r>
                    </a:p>
                  </a:txBody>
                  <a:tcPr/>
                </a:tc>
                <a:tc>
                  <a:txBody>
                    <a:bodyPr/>
                    <a:lstStyle/>
                    <a:p>
                      <a:pPr algn="ctr"/>
                      <a:r>
                        <a:rPr lang="en-US" sz="2800">
                          <a:latin typeface="Times New Roman" panose="02020603050405020304" pitchFamily="18" charset="0"/>
                          <a:cs typeface="Times New Roman" panose="02020603050405020304" pitchFamily="18" charset="0"/>
                        </a:rPr>
                        <a:t>256</a:t>
                      </a:r>
                    </a:p>
                  </a:txBody>
                  <a:tcPr/>
                </a:tc>
                <a:tc>
                  <a:txBody>
                    <a:bodyPr/>
                    <a:lstStyle/>
                    <a:p>
                      <a:pPr algn="ctr"/>
                      <a:r>
                        <a:rPr lang="en-US" sz="2800">
                          <a:latin typeface="Times New Roman" panose="02020603050405020304" pitchFamily="18" charset="0"/>
                          <a:cs typeface="Times New Roman" panose="02020603050405020304" pitchFamily="18" charset="0"/>
                        </a:rPr>
                        <a:t>64%</a:t>
                      </a:r>
                    </a:p>
                  </a:txBody>
                  <a:tcPr/>
                </a:tc>
                <a:extLst>
                  <a:ext uri="{0D108BD9-81ED-4DB2-BD59-A6C34878D82A}">
                    <a16:rowId xmlns:a16="http://schemas.microsoft.com/office/drawing/2014/main" val="4178769266"/>
                  </a:ext>
                </a:extLst>
              </a:tr>
              <a:tr h="370840">
                <a:tc>
                  <a:txBody>
                    <a:bodyPr/>
                    <a:lstStyle/>
                    <a:p>
                      <a:pPr algn="ctr"/>
                      <a:r>
                        <a:rPr lang="en-US" sz="2800">
                          <a:latin typeface="Times New Roman" panose="02020603050405020304" pitchFamily="18" charset="0"/>
                          <a:cs typeface="Times New Roman" panose="02020603050405020304" pitchFamily="18" charset="0"/>
                        </a:rPr>
                        <a:t>2019</a:t>
                      </a:r>
                    </a:p>
                  </a:txBody>
                  <a:tcPr/>
                </a:tc>
                <a:tc>
                  <a:txBody>
                    <a:bodyPr/>
                    <a:lstStyle/>
                    <a:p>
                      <a:pPr algn="ctr"/>
                      <a:r>
                        <a:rPr lang="en-US" sz="2800">
                          <a:latin typeface="Times New Roman" panose="02020603050405020304" pitchFamily="18" charset="0"/>
                          <a:cs typeface="Times New Roman" panose="02020603050405020304" pitchFamily="18" charset="0"/>
                        </a:rPr>
                        <a:t>345</a:t>
                      </a:r>
                    </a:p>
                  </a:txBody>
                  <a:tcPr/>
                </a:tc>
                <a:tc>
                  <a:txBody>
                    <a:bodyPr/>
                    <a:lstStyle/>
                    <a:p>
                      <a:pPr algn="ctr"/>
                      <a:r>
                        <a:rPr lang="en-US" sz="2800">
                          <a:latin typeface="Times New Roman" panose="02020603050405020304" pitchFamily="18" charset="0"/>
                          <a:cs typeface="Times New Roman" panose="02020603050405020304" pitchFamily="18" charset="0"/>
                        </a:rPr>
                        <a:t>78%</a:t>
                      </a:r>
                    </a:p>
                  </a:txBody>
                  <a:tcPr/>
                </a:tc>
                <a:extLst>
                  <a:ext uri="{0D108BD9-81ED-4DB2-BD59-A6C34878D82A}">
                    <a16:rowId xmlns:a16="http://schemas.microsoft.com/office/drawing/2014/main" val="2673125815"/>
                  </a:ext>
                </a:extLst>
              </a:tr>
            </a:tbl>
          </a:graphicData>
        </a:graphic>
      </p:graphicFrame>
    </p:spTree>
    <p:extLst>
      <p:ext uri="{BB962C8B-B14F-4D97-AF65-F5344CB8AC3E}">
        <p14:creationId xmlns:p14="http://schemas.microsoft.com/office/powerpoint/2010/main" val="1732555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1082" y="1364457"/>
            <a:ext cx="4537103" cy="585787"/>
          </a:xfrm>
        </p:spPr>
        <p:txBody>
          <a:bodyPr>
            <a:normAutofit/>
          </a:bodyPr>
          <a:lstStyle/>
          <a:p>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VẬN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DỤNG</a:t>
            </a:r>
            <a:r>
              <a:rPr lang="en-US" sz="2800" b="1" dirty="0">
                <a:latin typeface="Times New Roman" panose="02020603050405020304" pitchFamily="18" charset="0"/>
                <a:cs typeface="Times New Roman" panose="02020603050405020304" pitchFamily="18" charset="0"/>
              </a:rPr>
              <a:t> </a:t>
            </a:r>
          </a:p>
        </p:txBody>
      </p:sp>
      <p:sp>
        <p:nvSpPr>
          <p:cNvPr id="4" name="Title 3">
            <a:extLst>
              <a:ext uri="{FF2B5EF4-FFF2-40B4-BE49-F238E27FC236}">
                <a16:creationId xmlns:a16="http://schemas.microsoft.com/office/drawing/2014/main" id="{BCF2E1BA-A3A5-42AD-B1BC-811D48A55D9F}"/>
              </a:ext>
            </a:extLst>
          </p:cNvPr>
          <p:cNvSpPr txBox="1">
            <a:spLocks/>
          </p:cNvSpPr>
          <p:nvPr/>
        </p:nvSpPr>
        <p:spPr>
          <a:xfrm>
            <a:off x="281082" y="-52387"/>
            <a:ext cx="11161713" cy="585787"/>
          </a:xfrm>
          <a:prstGeom prst="rect">
            <a:avLst/>
          </a:prstGeom>
        </p:spPr>
        <p:txBody>
          <a:bodyPr vert="horz" lIns="0" rIns="0" bIns="0" anchor="b">
            <a:normAutofit fontScale="97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pPr algn="ctr"/>
            <a:r>
              <a:rPr lang="en-US" sz="3200" b="1" dirty="0" err="1">
                <a:latin typeface="Times New Roman" panose="02020603050405020304" pitchFamily="18" charset="0"/>
                <a:cs typeface="Times New Roman" panose="02020603050405020304" pitchFamily="18" charset="0"/>
              </a:rPr>
              <a:t>Bài</a:t>
            </a:r>
            <a:r>
              <a:rPr lang="en-US" sz="3200" b="1" dirty="0">
                <a:latin typeface="Times New Roman" panose="02020603050405020304" pitchFamily="18" charset="0"/>
                <a:cs typeface="Times New Roman" panose="02020603050405020304" pitchFamily="18" charset="0"/>
              </a:rPr>
              <a:t> 12. </a:t>
            </a:r>
            <a:r>
              <a:rPr lang="en-US" sz="3200" b="1" dirty="0" err="1">
                <a:latin typeface="Times New Roman" panose="02020603050405020304" pitchFamily="18" charset="0"/>
                <a:cs typeface="Times New Roman" panose="02020603050405020304" pitchFamily="18" charset="0"/>
              </a:rPr>
              <a:t>TRÌNH</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BÀY</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THÔNG</a:t>
            </a:r>
            <a:r>
              <a:rPr lang="en-US" sz="3200" b="1" dirty="0">
                <a:latin typeface="Times New Roman" panose="02020603050405020304" pitchFamily="18" charset="0"/>
                <a:cs typeface="Times New Roman" panose="02020603050405020304" pitchFamily="18" charset="0"/>
              </a:rPr>
              <a:t> TIN Ở </a:t>
            </a:r>
            <a:r>
              <a:rPr lang="en-US" sz="3200" b="1" dirty="0" err="1">
                <a:latin typeface="Times New Roman" panose="02020603050405020304" pitchFamily="18" charset="0"/>
                <a:cs typeface="Times New Roman" panose="02020603050405020304" pitchFamily="18" charset="0"/>
              </a:rPr>
              <a:t>DẠNG</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BẢNG</a:t>
            </a:r>
            <a:endParaRPr lang="en-US" sz="3200" b="1" dirty="0">
              <a:latin typeface="Times New Roman" panose="02020603050405020304" pitchFamily="18" charset="0"/>
              <a:cs typeface="Times New Roman" panose="02020603050405020304" pitchFamily="18" charset="0"/>
            </a:endParaRPr>
          </a:p>
        </p:txBody>
      </p:sp>
      <p:sp>
        <p:nvSpPr>
          <p:cNvPr id="2" name="Rectangle 2">
            <a:extLst>
              <a:ext uri="{FF2B5EF4-FFF2-40B4-BE49-F238E27FC236}">
                <a16:creationId xmlns:a16="http://schemas.microsoft.com/office/drawing/2014/main" id="{FF7B39ED-C12E-45F6-BDAD-1B69D91710CA}"/>
              </a:ext>
            </a:extLst>
          </p:cNvPr>
          <p:cNvSpPr>
            <a:spLocks noChangeArrowheads="1"/>
          </p:cNvSpPr>
          <p:nvPr/>
        </p:nvSpPr>
        <p:spPr bwMode="auto">
          <a:xfrm>
            <a:off x="2386013" y="1657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42D046F1-5633-4DE5-91C8-6039A16DCE9C}"/>
              </a:ext>
            </a:extLst>
          </p:cNvPr>
          <p:cNvSpPr txBox="1"/>
          <p:nvPr/>
        </p:nvSpPr>
        <p:spPr>
          <a:xfrm>
            <a:off x="485587" y="2781301"/>
            <a:ext cx="11420474" cy="2677656"/>
          </a:xfrm>
          <a:prstGeom prst="rect">
            <a:avLst/>
          </a:prstGeom>
          <a:noFill/>
          <a:ln>
            <a:solidFill>
              <a:schemeClr val="bg2"/>
            </a:solidFill>
          </a:ln>
        </p:spPr>
        <p:txBody>
          <a:bodyPr wrap="square" rtlCol="0">
            <a:spAutoFit/>
          </a:bodyPr>
          <a:lstStyle/>
          <a:p>
            <a:pPr algn="just"/>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hãy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bày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dưới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dạng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VNI-Times" pitchFamily="2" charset="0"/>
              <a:ea typeface="Times New Roman" panose="02020603050405020304" pitchFamily="18" charset="0"/>
              <a:cs typeface="Times New Roman" panose="02020603050405020304" pitchFamily="18" charset="0"/>
            </a:endParaRPr>
          </a:p>
          <a:p>
            <a:pPr algn="just"/>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Thời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khóa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biểu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lớp</a:t>
            </a:r>
            <a:endParaRPr lang="en-US" sz="2800" dirty="0">
              <a:effectLst/>
              <a:latin typeface="VNI-Times" pitchFamily="2" charset="0"/>
              <a:ea typeface="Times New Roman" panose="02020603050405020304" pitchFamily="18" charset="0"/>
              <a:cs typeface="Times New Roman" panose="02020603050405020304" pitchFamily="18" charset="0"/>
            </a:endParaRPr>
          </a:p>
          <a:p>
            <a:pPr algn="just"/>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b.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Thời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gian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biểu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tuần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VNI-Times" pitchFamily="2" charset="0"/>
              <a:ea typeface="Times New Roman" panose="02020603050405020304" pitchFamily="18" charset="0"/>
              <a:cs typeface="Times New Roman" panose="02020603050405020304" pitchFamily="18" charset="0"/>
            </a:endParaRPr>
          </a:p>
          <a:p>
            <a:pPr algn="just"/>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2: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hãy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xem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lại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cuốn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sổ</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lưu</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niệm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cân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nhắc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xem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nên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bày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tin ở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dạng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thì</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hợp</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lí</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Hãy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bày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lại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VNI-Times" pitchFamily="2" charset="0"/>
              <a:ea typeface="Times New Roman" panose="020206030504050203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9752C9DE-26A6-48D1-B1FD-CD9BB3B4A592}"/>
              </a:ext>
            </a:extLst>
          </p:cNvPr>
          <p:cNvPicPr>
            <a:picLocks noChangeAspect="1"/>
          </p:cNvPicPr>
          <p:nvPr/>
        </p:nvPicPr>
        <p:blipFill rotWithShape="1">
          <a:blip r:embed="rId3"/>
          <a:srcRect l="21445" t="59380" r="73633" b="31903"/>
          <a:stretch/>
        </p:blipFill>
        <p:spPr>
          <a:xfrm>
            <a:off x="281082" y="1283235"/>
            <a:ext cx="851002" cy="847374"/>
          </a:xfrm>
          <a:prstGeom prst="rect">
            <a:avLst/>
          </a:prstGeom>
        </p:spPr>
      </p:pic>
    </p:spTree>
    <p:extLst>
      <p:ext uri="{BB962C8B-B14F-4D97-AF65-F5344CB8AC3E}">
        <p14:creationId xmlns:p14="http://schemas.microsoft.com/office/powerpoint/2010/main" val="2779890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3AB31-807B-4E52-A47C-D539F51F0EB9}"/>
              </a:ext>
            </a:extLst>
          </p:cNvPr>
          <p:cNvSpPr>
            <a:spLocks noGrp="1"/>
          </p:cNvSpPr>
          <p:nvPr>
            <p:ph type="title"/>
          </p:nvPr>
        </p:nvSpPr>
        <p:spPr>
          <a:xfrm>
            <a:off x="609600" y="185520"/>
            <a:ext cx="10972800" cy="1143000"/>
          </a:xfrm>
        </p:spPr>
        <p:txBody>
          <a:bodyPr>
            <a:normAutofit/>
          </a:bodyPr>
          <a:lstStyle/>
          <a:p>
            <a:r>
              <a:rPr lang="en-US" sz="3200" b="1">
                <a:solidFill>
                  <a:srgbClr val="FF0000"/>
                </a:solidFill>
                <a:highlight>
                  <a:srgbClr val="FFFF00"/>
                </a:highlight>
                <a:latin typeface="Times New Roman" panose="02020603050405020304" pitchFamily="18" charset="0"/>
                <a:cs typeface="Times New Roman" panose="02020603050405020304" pitchFamily="18" charset="0"/>
              </a:rPr>
              <a:t>Hướng dẫn</a:t>
            </a:r>
            <a:r>
              <a:rPr lang="en-US" sz="3200" b="1">
                <a:latin typeface="Times New Roman" panose="02020603050405020304" pitchFamily="18" charset="0"/>
                <a:cs typeface="Times New Roman" panose="02020603050405020304" pitchFamily="18" charset="0"/>
              </a:rPr>
              <a:t/>
            </a:r>
            <a:br>
              <a:rPr lang="en-US" sz="3200" b="1">
                <a:latin typeface="Times New Roman" panose="02020603050405020304" pitchFamily="18" charset="0"/>
                <a:cs typeface="Times New Roman" panose="02020603050405020304" pitchFamily="18" charset="0"/>
              </a:rPr>
            </a:br>
            <a:r>
              <a:rPr lang="en-US" sz="3200" b="1">
                <a:latin typeface="Times New Roman" panose="02020603050405020304" pitchFamily="18" charset="0"/>
                <a:cs typeface="Times New Roman" panose="02020603050405020304" pitchFamily="18" charset="0"/>
              </a:rPr>
              <a:t>Câu 1a:</a:t>
            </a:r>
          </a:p>
        </p:txBody>
      </p:sp>
      <p:sp>
        <p:nvSpPr>
          <p:cNvPr id="3" name="Rectangle 2">
            <a:extLst>
              <a:ext uri="{FF2B5EF4-FFF2-40B4-BE49-F238E27FC236}">
                <a16:creationId xmlns:a16="http://schemas.microsoft.com/office/drawing/2014/main" id="{B458792A-ABA3-4175-9707-EA221FC074EC}"/>
              </a:ext>
            </a:extLst>
          </p:cNvPr>
          <p:cNvSpPr>
            <a:spLocks noChangeArrowheads="1"/>
          </p:cNvSpPr>
          <p:nvPr/>
        </p:nvSpPr>
        <p:spPr bwMode="auto">
          <a:xfrm>
            <a:off x="2243138"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Table 5">
            <a:extLst>
              <a:ext uri="{FF2B5EF4-FFF2-40B4-BE49-F238E27FC236}">
                <a16:creationId xmlns:a16="http://schemas.microsoft.com/office/drawing/2014/main" id="{93BAE4DF-E3C7-494D-A993-09FCF1E8FD94}"/>
              </a:ext>
            </a:extLst>
          </p:cNvPr>
          <p:cNvGraphicFramePr>
            <a:graphicFrameLocks noGrp="1"/>
          </p:cNvGraphicFramePr>
          <p:nvPr>
            <p:extLst>
              <p:ext uri="{D42A27DB-BD31-4B8C-83A1-F6EECF244321}">
                <p14:modId xmlns:p14="http://schemas.microsoft.com/office/powerpoint/2010/main" val="3235958532"/>
              </p:ext>
            </p:extLst>
          </p:nvPr>
        </p:nvGraphicFramePr>
        <p:xfrm>
          <a:off x="1046163" y="1505479"/>
          <a:ext cx="9640890" cy="3452280"/>
        </p:xfrm>
        <a:graphic>
          <a:graphicData uri="http://schemas.openxmlformats.org/drawingml/2006/table">
            <a:tbl>
              <a:tblPr firstRow="1" bandRow="1">
                <a:tableStyleId>{8799B23B-EC83-4686-B30A-512413B5E67A}</a:tableStyleId>
              </a:tblPr>
              <a:tblGrid>
                <a:gridCol w="1611313">
                  <a:extLst>
                    <a:ext uri="{9D8B030D-6E8A-4147-A177-3AD203B41FA5}">
                      <a16:colId xmlns:a16="http://schemas.microsoft.com/office/drawing/2014/main" val="1310527217"/>
                    </a:ext>
                  </a:extLst>
                </a:gridCol>
                <a:gridCol w="1471612">
                  <a:extLst>
                    <a:ext uri="{9D8B030D-6E8A-4147-A177-3AD203B41FA5}">
                      <a16:colId xmlns:a16="http://schemas.microsoft.com/office/drawing/2014/main" val="426652779"/>
                    </a:ext>
                  </a:extLst>
                </a:gridCol>
                <a:gridCol w="1371600">
                  <a:extLst>
                    <a:ext uri="{9D8B030D-6E8A-4147-A177-3AD203B41FA5}">
                      <a16:colId xmlns:a16="http://schemas.microsoft.com/office/drawing/2014/main" val="2262086549"/>
                    </a:ext>
                  </a:extLst>
                </a:gridCol>
                <a:gridCol w="1257300">
                  <a:extLst>
                    <a:ext uri="{9D8B030D-6E8A-4147-A177-3AD203B41FA5}">
                      <a16:colId xmlns:a16="http://schemas.microsoft.com/office/drawing/2014/main" val="3550069097"/>
                    </a:ext>
                  </a:extLst>
                </a:gridCol>
                <a:gridCol w="1414463">
                  <a:extLst>
                    <a:ext uri="{9D8B030D-6E8A-4147-A177-3AD203B41FA5}">
                      <a16:colId xmlns:a16="http://schemas.microsoft.com/office/drawing/2014/main" val="651003668"/>
                    </a:ext>
                  </a:extLst>
                </a:gridCol>
                <a:gridCol w="1257299">
                  <a:extLst>
                    <a:ext uri="{9D8B030D-6E8A-4147-A177-3AD203B41FA5}">
                      <a16:colId xmlns:a16="http://schemas.microsoft.com/office/drawing/2014/main" val="2230015305"/>
                    </a:ext>
                  </a:extLst>
                </a:gridCol>
                <a:gridCol w="1257303">
                  <a:extLst>
                    <a:ext uri="{9D8B030D-6E8A-4147-A177-3AD203B41FA5}">
                      <a16:colId xmlns:a16="http://schemas.microsoft.com/office/drawing/2014/main" val="563757135"/>
                    </a:ext>
                  </a:extLst>
                </a:gridCol>
              </a:tblGrid>
              <a:tr h="575380">
                <a:tc>
                  <a:txBody>
                    <a:bodyPr/>
                    <a:lstStyle/>
                    <a:p>
                      <a:pPr algn="ctr"/>
                      <a:r>
                        <a:rPr lang="en-US" sz="2800">
                          <a:latin typeface="Times New Roman" panose="02020603050405020304" pitchFamily="18" charset="0"/>
                          <a:cs typeface="Times New Roman" panose="02020603050405020304" pitchFamily="18" charset="0"/>
                        </a:rPr>
                        <a:t>Tiết/Thứ</a:t>
                      </a:r>
                    </a:p>
                  </a:txBody>
                  <a:tcPr>
                    <a:solidFill>
                      <a:srgbClr val="CAE09A"/>
                    </a:solidFill>
                  </a:tcPr>
                </a:tc>
                <a:tc>
                  <a:txBody>
                    <a:bodyPr/>
                    <a:lstStyle/>
                    <a:p>
                      <a:pPr algn="ctr"/>
                      <a:r>
                        <a:rPr lang="en-US" sz="2800">
                          <a:latin typeface="Times New Roman" panose="02020603050405020304" pitchFamily="18" charset="0"/>
                          <a:cs typeface="Times New Roman" panose="02020603050405020304" pitchFamily="18" charset="0"/>
                        </a:rPr>
                        <a:t>Thứ 2</a:t>
                      </a:r>
                    </a:p>
                  </a:txBody>
                  <a:tcPr>
                    <a:solidFill>
                      <a:srgbClr val="CAE09A"/>
                    </a:solidFill>
                  </a:tcPr>
                </a:tc>
                <a:tc>
                  <a:txBody>
                    <a:bodyPr/>
                    <a:lstStyle/>
                    <a:p>
                      <a:pPr algn="ctr"/>
                      <a:r>
                        <a:rPr lang="en-US" sz="2800">
                          <a:latin typeface="Times New Roman" panose="02020603050405020304" pitchFamily="18" charset="0"/>
                          <a:cs typeface="Times New Roman" panose="02020603050405020304" pitchFamily="18" charset="0"/>
                        </a:rPr>
                        <a:t>Thứ 3</a:t>
                      </a:r>
                    </a:p>
                  </a:txBody>
                  <a:tcPr>
                    <a:solidFill>
                      <a:srgbClr val="CAE09A"/>
                    </a:solidFill>
                  </a:tcPr>
                </a:tc>
                <a:tc>
                  <a:txBody>
                    <a:bodyPr/>
                    <a:lstStyle/>
                    <a:p>
                      <a:pPr algn="ctr"/>
                      <a:r>
                        <a:rPr lang="en-US" sz="2800">
                          <a:latin typeface="Times New Roman" panose="02020603050405020304" pitchFamily="18" charset="0"/>
                          <a:cs typeface="Times New Roman" panose="02020603050405020304" pitchFamily="18" charset="0"/>
                        </a:rPr>
                        <a:t>Thứ 4</a:t>
                      </a:r>
                    </a:p>
                  </a:txBody>
                  <a:tcPr>
                    <a:solidFill>
                      <a:srgbClr val="CAE09A"/>
                    </a:solidFill>
                  </a:tcPr>
                </a:tc>
                <a:tc>
                  <a:txBody>
                    <a:bodyPr/>
                    <a:lstStyle/>
                    <a:p>
                      <a:pPr algn="ctr"/>
                      <a:r>
                        <a:rPr lang="en-US" sz="2800">
                          <a:latin typeface="Times New Roman" panose="02020603050405020304" pitchFamily="18" charset="0"/>
                          <a:cs typeface="Times New Roman" panose="02020603050405020304" pitchFamily="18" charset="0"/>
                        </a:rPr>
                        <a:t>Thứ 5</a:t>
                      </a:r>
                    </a:p>
                  </a:txBody>
                  <a:tcPr>
                    <a:solidFill>
                      <a:srgbClr val="CAE09A"/>
                    </a:solidFill>
                  </a:tcPr>
                </a:tc>
                <a:tc>
                  <a:txBody>
                    <a:bodyPr/>
                    <a:lstStyle/>
                    <a:p>
                      <a:pPr algn="ctr"/>
                      <a:r>
                        <a:rPr lang="en-US" sz="2800">
                          <a:latin typeface="Times New Roman" panose="02020603050405020304" pitchFamily="18" charset="0"/>
                          <a:cs typeface="Times New Roman" panose="02020603050405020304" pitchFamily="18" charset="0"/>
                        </a:rPr>
                        <a:t>Thứ 6</a:t>
                      </a:r>
                    </a:p>
                  </a:txBody>
                  <a:tcPr>
                    <a:solidFill>
                      <a:srgbClr val="CAE09A"/>
                    </a:solidFill>
                  </a:tcPr>
                </a:tc>
                <a:tc>
                  <a:txBody>
                    <a:bodyPr/>
                    <a:lstStyle/>
                    <a:p>
                      <a:pPr algn="ctr"/>
                      <a:r>
                        <a:rPr lang="en-US" sz="2800">
                          <a:latin typeface="Times New Roman" panose="02020603050405020304" pitchFamily="18" charset="0"/>
                          <a:cs typeface="Times New Roman" panose="02020603050405020304" pitchFamily="18" charset="0"/>
                        </a:rPr>
                        <a:t>Thứ 7</a:t>
                      </a:r>
                    </a:p>
                  </a:txBody>
                  <a:tcPr>
                    <a:solidFill>
                      <a:srgbClr val="CAE09A"/>
                    </a:solidFill>
                  </a:tcPr>
                </a:tc>
                <a:extLst>
                  <a:ext uri="{0D108BD9-81ED-4DB2-BD59-A6C34878D82A}">
                    <a16:rowId xmlns:a16="http://schemas.microsoft.com/office/drawing/2014/main" val="2518280022"/>
                  </a:ext>
                </a:extLst>
              </a:tr>
              <a:tr h="575380">
                <a:tc>
                  <a:txBody>
                    <a:bodyPr/>
                    <a:lstStyle/>
                    <a:p>
                      <a:pPr algn="ctr"/>
                      <a:r>
                        <a:rPr lang="en-US" sz="2800" b="1">
                          <a:latin typeface="Times New Roman" panose="02020603050405020304" pitchFamily="18" charset="0"/>
                          <a:cs typeface="Times New Roman" panose="02020603050405020304" pitchFamily="18" charset="0"/>
                        </a:rPr>
                        <a:t>Tiết 1</a:t>
                      </a:r>
                    </a:p>
                  </a:txBody>
                  <a:tcPr>
                    <a:solidFill>
                      <a:srgbClr val="E2EE80"/>
                    </a:solidFill>
                  </a:tcPr>
                </a:tc>
                <a:tc>
                  <a:txBody>
                    <a:bodyPr/>
                    <a:lstStyle/>
                    <a:p>
                      <a:r>
                        <a:rPr lang="en-US" sz="2800">
                          <a:latin typeface="Times New Roman" panose="02020603050405020304" pitchFamily="18" charset="0"/>
                          <a:cs typeface="Times New Roman" panose="02020603050405020304" pitchFamily="18" charset="0"/>
                        </a:rPr>
                        <a:t>Toán</a:t>
                      </a:r>
                    </a:p>
                  </a:txBody>
                  <a:tcPr/>
                </a:tc>
                <a:tc>
                  <a:txBody>
                    <a:bodyPr/>
                    <a:lstStyle/>
                    <a:p>
                      <a:r>
                        <a:rPr lang="en-US" sz="2800">
                          <a:latin typeface="Times New Roman" panose="02020603050405020304" pitchFamily="18" charset="0"/>
                          <a:cs typeface="Times New Roman" panose="02020603050405020304" pitchFamily="18" charset="0"/>
                        </a:rPr>
                        <a:t>Văn</a:t>
                      </a:r>
                    </a:p>
                  </a:txBody>
                  <a:tcPr/>
                </a:tc>
                <a:tc>
                  <a:txBody>
                    <a:bodyPr/>
                    <a:lstStyle/>
                    <a:p>
                      <a:r>
                        <a:rPr lang="en-US" sz="2800">
                          <a:latin typeface="Times New Roman" panose="02020603050405020304" pitchFamily="18" charset="0"/>
                          <a:cs typeface="Times New Roman" panose="02020603050405020304" pitchFamily="18" charset="0"/>
                        </a:rPr>
                        <a:t>Toán</a:t>
                      </a:r>
                    </a:p>
                  </a:txBody>
                  <a:tcPr/>
                </a:tc>
                <a:tc>
                  <a:txBody>
                    <a:bodyPr/>
                    <a:lstStyle/>
                    <a:p>
                      <a:r>
                        <a:rPr lang="en-US" sz="2800">
                          <a:latin typeface="Times New Roman" panose="02020603050405020304" pitchFamily="18" charset="0"/>
                          <a:cs typeface="Times New Roman" panose="02020603050405020304" pitchFamily="18" charset="0"/>
                        </a:rPr>
                        <a:t>KHXH</a:t>
                      </a:r>
                    </a:p>
                  </a:txBody>
                  <a:tcPr/>
                </a:tc>
                <a:tc>
                  <a:txBody>
                    <a:bodyPr/>
                    <a:lstStyle/>
                    <a:p>
                      <a:r>
                        <a:rPr lang="en-US" sz="2800">
                          <a:latin typeface="Times New Roman" panose="02020603050405020304" pitchFamily="18" charset="0"/>
                          <a:cs typeface="Times New Roman" panose="02020603050405020304" pitchFamily="18" charset="0"/>
                        </a:rPr>
                        <a:t>Nhạc </a:t>
                      </a:r>
                    </a:p>
                  </a:txBody>
                  <a:tcPr/>
                </a:tc>
                <a:tc>
                  <a:txBody>
                    <a:bodyPr/>
                    <a:lstStyle/>
                    <a:p>
                      <a:r>
                        <a:rPr lang="en-US" sz="2800">
                          <a:latin typeface="Times New Roman" panose="02020603050405020304" pitchFamily="18" charset="0"/>
                          <a:cs typeface="Times New Roman" panose="02020603050405020304" pitchFamily="18" charset="0"/>
                        </a:rPr>
                        <a:t>KHTN</a:t>
                      </a:r>
                    </a:p>
                  </a:txBody>
                  <a:tcPr/>
                </a:tc>
                <a:extLst>
                  <a:ext uri="{0D108BD9-81ED-4DB2-BD59-A6C34878D82A}">
                    <a16:rowId xmlns:a16="http://schemas.microsoft.com/office/drawing/2014/main" val="2853813778"/>
                  </a:ext>
                </a:extLst>
              </a:tr>
              <a:tr h="575380">
                <a:tc>
                  <a:txBody>
                    <a:bodyPr/>
                    <a:lstStyle/>
                    <a:p>
                      <a:pPr algn="ctr"/>
                      <a:r>
                        <a:rPr lang="en-US" sz="2800" b="1">
                          <a:latin typeface="Times New Roman" panose="02020603050405020304" pitchFamily="18" charset="0"/>
                          <a:cs typeface="Times New Roman" panose="02020603050405020304" pitchFamily="18" charset="0"/>
                        </a:rPr>
                        <a:t>Tiết 2</a:t>
                      </a:r>
                    </a:p>
                  </a:txBody>
                  <a:tcPr>
                    <a:solidFill>
                      <a:srgbClr val="E2EE80"/>
                    </a:solidFill>
                  </a:tcPr>
                </a:tc>
                <a:tc>
                  <a:txBody>
                    <a:bodyPr/>
                    <a:lstStyle/>
                    <a:p>
                      <a:r>
                        <a:rPr lang="en-US" sz="2800">
                          <a:latin typeface="Times New Roman" panose="02020603050405020304" pitchFamily="18" charset="0"/>
                          <a:cs typeface="Times New Roman" panose="02020603050405020304" pitchFamily="18" charset="0"/>
                        </a:rPr>
                        <a:t>Mĩ thuật</a:t>
                      </a:r>
                    </a:p>
                  </a:txBody>
                  <a:tcPr/>
                </a:tc>
                <a:tc>
                  <a:txBody>
                    <a:bodyPr/>
                    <a:lstStyle/>
                    <a:p>
                      <a:r>
                        <a:rPr lang="en-US" sz="2800">
                          <a:latin typeface="Times New Roman" panose="02020603050405020304" pitchFamily="18" charset="0"/>
                          <a:cs typeface="Times New Roman" panose="02020603050405020304" pitchFamily="18" charset="0"/>
                        </a:rPr>
                        <a:t>Văn</a:t>
                      </a:r>
                    </a:p>
                  </a:txBody>
                  <a:tcPr/>
                </a:tc>
                <a:tc>
                  <a:txBody>
                    <a:bodyPr/>
                    <a:lstStyle/>
                    <a:p>
                      <a:r>
                        <a:rPr lang="en-US" sz="2800">
                          <a:latin typeface="Times New Roman" panose="02020603050405020304" pitchFamily="18" charset="0"/>
                          <a:cs typeface="Times New Roman" panose="02020603050405020304" pitchFamily="18" charset="0"/>
                        </a:rPr>
                        <a:t>Toán</a:t>
                      </a:r>
                    </a:p>
                  </a:txBody>
                  <a:tcPr/>
                </a:tc>
                <a:tc>
                  <a:txBody>
                    <a:bodyPr/>
                    <a:lstStyle/>
                    <a:p>
                      <a:r>
                        <a:rPr lang="en-US" sz="2800">
                          <a:latin typeface="Times New Roman" panose="02020603050405020304" pitchFamily="18" charset="0"/>
                          <a:cs typeface="Times New Roman" panose="02020603050405020304" pitchFamily="18" charset="0"/>
                        </a:rPr>
                        <a:t>KHXH</a:t>
                      </a:r>
                    </a:p>
                  </a:txBody>
                  <a:tcPr/>
                </a:tc>
                <a:tc>
                  <a:txBody>
                    <a:bodyPr/>
                    <a:lstStyle/>
                    <a:p>
                      <a:r>
                        <a:rPr lang="en-US" sz="2800">
                          <a:latin typeface="Times New Roman" panose="02020603050405020304" pitchFamily="18" charset="0"/>
                          <a:cs typeface="Times New Roman" panose="02020603050405020304" pitchFamily="18" charset="0"/>
                        </a:rPr>
                        <a:t>KHTN</a:t>
                      </a:r>
                    </a:p>
                  </a:txBody>
                  <a:tcPr/>
                </a:tc>
                <a:tc>
                  <a:txBody>
                    <a:bodyPr/>
                    <a:lstStyle/>
                    <a:p>
                      <a:r>
                        <a:rPr lang="en-US" sz="2800">
                          <a:latin typeface="Times New Roman" panose="02020603050405020304" pitchFamily="18" charset="0"/>
                          <a:cs typeface="Times New Roman" panose="02020603050405020304" pitchFamily="18" charset="0"/>
                        </a:rPr>
                        <a:t>AV</a:t>
                      </a:r>
                    </a:p>
                  </a:txBody>
                  <a:tcPr/>
                </a:tc>
                <a:extLst>
                  <a:ext uri="{0D108BD9-81ED-4DB2-BD59-A6C34878D82A}">
                    <a16:rowId xmlns:a16="http://schemas.microsoft.com/office/drawing/2014/main" val="2209760921"/>
                  </a:ext>
                </a:extLst>
              </a:tr>
              <a:tr h="575380">
                <a:tc>
                  <a:txBody>
                    <a:bodyPr/>
                    <a:lstStyle/>
                    <a:p>
                      <a:pPr algn="ctr"/>
                      <a:r>
                        <a:rPr lang="en-US" sz="2800" b="1">
                          <a:latin typeface="Times New Roman" panose="02020603050405020304" pitchFamily="18" charset="0"/>
                          <a:cs typeface="Times New Roman" panose="02020603050405020304" pitchFamily="18" charset="0"/>
                        </a:rPr>
                        <a:t>Tiết 3</a:t>
                      </a:r>
                    </a:p>
                  </a:txBody>
                  <a:tcPr>
                    <a:solidFill>
                      <a:srgbClr val="E2EE80"/>
                    </a:solidFill>
                  </a:tcPr>
                </a:tc>
                <a:tc>
                  <a:txBody>
                    <a:bodyPr/>
                    <a:lstStyle/>
                    <a:p>
                      <a:r>
                        <a:rPr lang="en-US" sz="2800">
                          <a:latin typeface="Times New Roman" panose="02020603050405020304" pitchFamily="18" charset="0"/>
                          <a:cs typeface="Times New Roman" panose="02020603050405020304" pitchFamily="18" charset="0"/>
                        </a:rPr>
                        <a:t>CN</a:t>
                      </a:r>
                    </a:p>
                  </a:txBody>
                  <a:tcPr/>
                </a:tc>
                <a:tc>
                  <a:txBody>
                    <a:bodyPr/>
                    <a:lstStyle/>
                    <a:p>
                      <a:r>
                        <a:rPr lang="en-US" sz="2800">
                          <a:latin typeface="Times New Roman" panose="02020603050405020304" pitchFamily="18" charset="0"/>
                          <a:cs typeface="Times New Roman" panose="02020603050405020304" pitchFamily="18" charset="0"/>
                        </a:rPr>
                        <a:t>Anh</a:t>
                      </a:r>
                    </a:p>
                  </a:txBody>
                  <a:tcPr/>
                </a:tc>
                <a:tc>
                  <a:txBody>
                    <a:bodyPr/>
                    <a:lstStyle/>
                    <a:p>
                      <a:r>
                        <a:rPr lang="en-US" sz="2800">
                          <a:latin typeface="Times New Roman" panose="02020603050405020304" pitchFamily="18" charset="0"/>
                          <a:cs typeface="Times New Roman" panose="02020603050405020304" pitchFamily="18" charset="0"/>
                        </a:rPr>
                        <a:t>Văn</a:t>
                      </a:r>
                    </a:p>
                  </a:txBody>
                  <a:tcPr/>
                </a:tc>
                <a:tc>
                  <a:txBody>
                    <a:bodyPr/>
                    <a:lstStyle/>
                    <a:p>
                      <a:r>
                        <a:rPr lang="en-US" sz="2800">
                          <a:latin typeface="Times New Roman" panose="02020603050405020304" pitchFamily="18" charset="0"/>
                          <a:cs typeface="Times New Roman" panose="02020603050405020304" pitchFamily="18" charset="0"/>
                        </a:rPr>
                        <a:t>Toán</a:t>
                      </a:r>
                    </a:p>
                  </a:txBody>
                  <a:tcPr/>
                </a:tc>
                <a:tc>
                  <a:txBody>
                    <a:bodyPr/>
                    <a:lstStyle/>
                    <a:p>
                      <a:r>
                        <a:rPr lang="en-US" sz="2800">
                          <a:latin typeface="Times New Roman" panose="02020603050405020304" pitchFamily="18" charset="0"/>
                          <a:cs typeface="Times New Roman" panose="02020603050405020304" pitchFamily="18" charset="0"/>
                        </a:rPr>
                        <a:t>GDCD</a:t>
                      </a:r>
                    </a:p>
                  </a:txBody>
                  <a:tcPr/>
                </a:tc>
                <a:tc>
                  <a:txBody>
                    <a:bodyPr/>
                    <a:lstStyle/>
                    <a:p>
                      <a:r>
                        <a:rPr lang="en-US" sz="2800">
                          <a:latin typeface="Times New Roman" panose="02020603050405020304" pitchFamily="18" charset="0"/>
                          <a:cs typeface="Times New Roman" panose="02020603050405020304" pitchFamily="18" charset="0"/>
                        </a:rPr>
                        <a:t>KHTN</a:t>
                      </a:r>
                    </a:p>
                  </a:txBody>
                  <a:tcPr/>
                </a:tc>
                <a:extLst>
                  <a:ext uri="{0D108BD9-81ED-4DB2-BD59-A6C34878D82A}">
                    <a16:rowId xmlns:a16="http://schemas.microsoft.com/office/drawing/2014/main" val="1691547387"/>
                  </a:ext>
                </a:extLst>
              </a:tr>
              <a:tr h="575380">
                <a:tc>
                  <a:txBody>
                    <a:bodyPr/>
                    <a:lstStyle/>
                    <a:p>
                      <a:pPr algn="ctr"/>
                      <a:r>
                        <a:rPr lang="en-US" sz="2800" b="1">
                          <a:latin typeface="Times New Roman" panose="02020603050405020304" pitchFamily="18" charset="0"/>
                          <a:cs typeface="Times New Roman" panose="02020603050405020304" pitchFamily="18" charset="0"/>
                        </a:rPr>
                        <a:t>Tiết 4</a:t>
                      </a:r>
                    </a:p>
                  </a:txBody>
                  <a:tcPr>
                    <a:solidFill>
                      <a:srgbClr val="E2EE80"/>
                    </a:solidFill>
                  </a:tcPr>
                </a:tc>
                <a:tc>
                  <a:txBody>
                    <a:bodyPr/>
                    <a:lstStyle/>
                    <a:p>
                      <a:r>
                        <a:rPr lang="en-US" sz="2800">
                          <a:latin typeface="Times New Roman" panose="02020603050405020304" pitchFamily="18" charset="0"/>
                          <a:cs typeface="Times New Roman" panose="02020603050405020304" pitchFamily="18" charset="0"/>
                        </a:rPr>
                        <a:t>Văn</a:t>
                      </a:r>
                    </a:p>
                  </a:txBody>
                  <a:tcPr/>
                </a:tc>
                <a:tc>
                  <a:txBody>
                    <a:bodyPr/>
                    <a:lstStyle/>
                    <a:p>
                      <a:r>
                        <a:rPr lang="en-US" sz="2800">
                          <a:latin typeface="Times New Roman" panose="02020603050405020304" pitchFamily="18" charset="0"/>
                          <a:cs typeface="Times New Roman" panose="02020603050405020304" pitchFamily="18" charset="0"/>
                        </a:rPr>
                        <a:t>KHXH</a:t>
                      </a:r>
                    </a:p>
                  </a:txBody>
                  <a:tcPr/>
                </a:tc>
                <a:tc>
                  <a:txBody>
                    <a:bodyPr/>
                    <a:lstStyle/>
                    <a:p>
                      <a:r>
                        <a:rPr lang="en-US" sz="2800">
                          <a:latin typeface="Times New Roman" panose="02020603050405020304" pitchFamily="18" charset="0"/>
                          <a:cs typeface="Times New Roman" panose="02020603050405020304" pitchFamily="18" charset="0"/>
                        </a:rPr>
                        <a:t>AV</a:t>
                      </a:r>
                    </a:p>
                  </a:txBody>
                  <a:tcPr/>
                </a:tc>
                <a:tc>
                  <a:txBody>
                    <a:bodyPr/>
                    <a:lstStyle/>
                    <a:p>
                      <a:r>
                        <a:rPr lang="en-US" sz="2800">
                          <a:latin typeface="Times New Roman" panose="02020603050405020304" pitchFamily="18" charset="0"/>
                          <a:cs typeface="Times New Roman" panose="02020603050405020304" pitchFamily="18" charset="0"/>
                        </a:rPr>
                        <a:t>KHTN</a:t>
                      </a:r>
                    </a:p>
                  </a:txBody>
                  <a:tcPr/>
                </a:tc>
                <a:tc>
                  <a:txBody>
                    <a:bodyPr/>
                    <a:lstStyle/>
                    <a:p>
                      <a:r>
                        <a:rPr lang="en-US" sz="2800">
                          <a:latin typeface="Times New Roman" panose="02020603050405020304" pitchFamily="18" charset="0"/>
                          <a:cs typeface="Times New Roman" panose="02020603050405020304" pitchFamily="18" charset="0"/>
                        </a:rPr>
                        <a:t>KHTN</a:t>
                      </a:r>
                    </a:p>
                  </a:txBody>
                  <a:tcPr/>
                </a:tc>
                <a:tc>
                  <a:txBody>
                    <a:bodyPr/>
                    <a:lstStyle/>
                    <a:p>
                      <a:r>
                        <a:rPr lang="en-US" sz="2800">
                          <a:latin typeface="Times New Roman" panose="02020603050405020304" pitchFamily="18" charset="0"/>
                          <a:cs typeface="Times New Roman" panose="02020603050405020304" pitchFamily="18" charset="0"/>
                        </a:rPr>
                        <a:t>CN</a:t>
                      </a:r>
                    </a:p>
                  </a:txBody>
                  <a:tcPr/>
                </a:tc>
                <a:extLst>
                  <a:ext uri="{0D108BD9-81ED-4DB2-BD59-A6C34878D82A}">
                    <a16:rowId xmlns:a16="http://schemas.microsoft.com/office/drawing/2014/main" val="2823035087"/>
                  </a:ext>
                </a:extLst>
              </a:tr>
              <a:tr h="575380">
                <a:tc>
                  <a:txBody>
                    <a:bodyPr/>
                    <a:lstStyle/>
                    <a:p>
                      <a:pPr algn="ctr"/>
                      <a:r>
                        <a:rPr lang="en-US" sz="2800" b="1">
                          <a:latin typeface="Times New Roman" panose="02020603050405020304" pitchFamily="18" charset="0"/>
                          <a:cs typeface="Times New Roman" panose="02020603050405020304" pitchFamily="18" charset="0"/>
                        </a:rPr>
                        <a:t>Tiết 5</a:t>
                      </a:r>
                    </a:p>
                  </a:txBody>
                  <a:tcPr>
                    <a:solidFill>
                      <a:srgbClr val="E2EE80"/>
                    </a:solidFill>
                  </a:tcPr>
                </a:tc>
                <a:tc>
                  <a:txBody>
                    <a:bodyPr/>
                    <a:lstStyle/>
                    <a:p>
                      <a:r>
                        <a:rPr lang="en-US" sz="2800">
                          <a:latin typeface="Times New Roman" panose="02020603050405020304" pitchFamily="18" charset="0"/>
                          <a:cs typeface="Times New Roman" panose="02020603050405020304" pitchFamily="18" charset="0"/>
                        </a:rPr>
                        <a:t>Chào cờ</a:t>
                      </a:r>
                    </a:p>
                  </a:txBody>
                  <a:tcPr/>
                </a:tc>
                <a:tc>
                  <a:txBody>
                    <a:bodyPr/>
                    <a:lstStyle/>
                    <a:p>
                      <a:endParaRPr lang="en-US" sz="2800">
                        <a:latin typeface="Times New Roman" panose="02020603050405020304" pitchFamily="18" charset="0"/>
                        <a:cs typeface="Times New Roman" panose="02020603050405020304" pitchFamily="18" charset="0"/>
                      </a:endParaRPr>
                    </a:p>
                  </a:txBody>
                  <a:tcPr/>
                </a:tc>
                <a:tc>
                  <a:txBody>
                    <a:bodyPr/>
                    <a:lstStyle/>
                    <a:p>
                      <a:endParaRPr lang="en-US" sz="2800">
                        <a:latin typeface="Times New Roman" panose="02020603050405020304" pitchFamily="18" charset="0"/>
                        <a:cs typeface="Times New Roman" panose="02020603050405020304" pitchFamily="18" charset="0"/>
                      </a:endParaRPr>
                    </a:p>
                  </a:txBody>
                  <a:tcPr/>
                </a:tc>
                <a:tc>
                  <a:txBody>
                    <a:bodyPr/>
                    <a:lstStyle/>
                    <a:p>
                      <a:endParaRPr lang="en-US" sz="2800">
                        <a:latin typeface="Times New Roman" panose="02020603050405020304" pitchFamily="18" charset="0"/>
                        <a:cs typeface="Times New Roman" panose="02020603050405020304" pitchFamily="18" charset="0"/>
                      </a:endParaRPr>
                    </a:p>
                  </a:txBody>
                  <a:tcPr/>
                </a:tc>
                <a:tc>
                  <a:txBody>
                    <a:bodyPr/>
                    <a:lstStyle/>
                    <a:p>
                      <a:endParaRPr lang="en-US" sz="2800">
                        <a:latin typeface="Times New Roman" panose="02020603050405020304" pitchFamily="18" charset="0"/>
                        <a:cs typeface="Times New Roman" panose="02020603050405020304" pitchFamily="18" charset="0"/>
                      </a:endParaRPr>
                    </a:p>
                  </a:txBody>
                  <a:tcPr/>
                </a:tc>
                <a:tc>
                  <a:txBody>
                    <a:bodyPr/>
                    <a:lstStyle/>
                    <a:p>
                      <a:r>
                        <a:rPr lang="en-US" sz="2800">
                          <a:latin typeface="Times New Roman" panose="02020603050405020304" pitchFamily="18" charset="0"/>
                          <a:cs typeface="Times New Roman" panose="02020603050405020304" pitchFamily="18" charset="0"/>
                        </a:rPr>
                        <a:t>SHL</a:t>
                      </a:r>
                    </a:p>
                  </a:txBody>
                  <a:tcPr/>
                </a:tc>
                <a:extLst>
                  <a:ext uri="{0D108BD9-81ED-4DB2-BD59-A6C34878D82A}">
                    <a16:rowId xmlns:a16="http://schemas.microsoft.com/office/drawing/2014/main" val="1947672884"/>
                  </a:ext>
                </a:extLst>
              </a:tr>
            </a:tbl>
          </a:graphicData>
        </a:graphic>
      </p:graphicFrame>
    </p:spTree>
    <p:extLst>
      <p:ext uri="{BB962C8B-B14F-4D97-AF65-F5344CB8AC3E}">
        <p14:creationId xmlns:p14="http://schemas.microsoft.com/office/powerpoint/2010/main" val="1022384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3AB31-807B-4E52-A47C-D539F51F0EB9}"/>
              </a:ext>
            </a:extLst>
          </p:cNvPr>
          <p:cNvSpPr>
            <a:spLocks noGrp="1"/>
          </p:cNvSpPr>
          <p:nvPr>
            <p:ph type="title"/>
          </p:nvPr>
        </p:nvSpPr>
        <p:spPr>
          <a:xfrm>
            <a:off x="609600" y="0"/>
            <a:ext cx="10972800" cy="1143000"/>
          </a:xfrm>
        </p:spPr>
        <p:txBody>
          <a:bodyPr>
            <a:normAutofit/>
          </a:bodyPr>
          <a:lstStyle/>
          <a:p>
            <a:r>
              <a:rPr lang="en-US" sz="3200" b="1">
                <a:solidFill>
                  <a:srgbClr val="FF0000"/>
                </a:solidFill>
                <a:highlight>
                  <a:srgbClr val="FFFF00"/>
                </a:highlight>
                <a:latin typeface="Times New Roman" panose="02020603050405020304" pitchFamily="18" charset="0"/>
                <a:cs typeface="Times New Roman" panose="02020603050405020304" pitchFamily="18" charset="0"/>
              </a:rPr>
              <a:t>Hướng dẫn</a:t>
            </a:r>
            <a:r>
              <a:rPr lang="en-US" sz="3200" b="1">
                <a:latin typeface="Times New Roman" panose="02020603050405020304" pitchFamily="18" charset="0"/>
                <a:cs typeface="Times New Roman" panose="02020603050405020304" pitchFamily="18" charset="0"/>
              </a:rPr>
              <a:t/>
            </a:r>
            <a:br>
              <a:rPr lang="en-US" sz="3200" b="1">
                <a:latin typeface="Times New Roman" panose="02020603050405020304" pitchFamily="18" charset="0"/>
                <a:cs typeface="Times New Roman" panose="02020603050405020304" pitchFamily="18" charset="0"/>
              </a:rPr>
            </a:br>
            <a:r>
              <a:rPr lang="en-US" sz="3200" b="1">
                <a:latin typeface="Times New Roman" panose="02020603050405020304" pitchFamily="18" charset="0"/>
                <a:cs typeface="Times New Roman" panose="02020603050405020304" pitchFamily="18" charset="0"/>
              </a:rPr>
              <a:t>Câu 1b:</a:t>
            </a:r>
          </a:p>
        </p:txBody>
      </p:sp>
      <p:sp>
        <p:nvSpPr>
          <p:cNvPr id="3" name="Rectangle 2">
            <a:extLst>
              <a:ext uri="{FF2B5EF4-FFF2-40B4-BE49-F238E27FC236}">
                <a16:creationId xmlns:a16="http://schemas.microsoft.com/office/drawing/2014/main" id="{B458792A-ABA3-4175-9707-EA221FC074EC}"/>
              </a:ext>
            </a:extLst>
          </p:cNvPr>
          <p:cNvSpPr>
            <a:spLocks noChangeArrowheads="1"/>
          </p:cNvSpPr>
          <p:nvPr/>
        </p:nvSpPr>
        <p:spPr bwMode="auto">
          <a:xfrm>
            <a:off x="2243138"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a:extLst>
              <a:ext uri="{FF2B5EF4-FFF2-40B4-BE49-F238E27FC236}">
                <a16:creationId xmlns:a16="http://schemas.microsoft.com/office/drawing/2014/main" id="{ABE437F5-3967-4AF5-9499-A675E3E0CCFF}"/>
              </a:ext>
            </a:extLst>
          </p:cNvPr>
          <p:cNvSpPr>
            <a:spLocks noChangeArrowheads="1"/>
          </p:cNvSpPr>
          <p:nvPr/>
        </p:nvSpPr>
        <p:spPr bwMode="auto">
          <a:xfrm>
            <a:off x="1414462" y="16716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A677DE88-6DB2-4182-AC8C-06D511D892E4}"/>
              </a:ext>
            </a:extLst>
          </p:cNvPr>
          <p:cNvGraphicFramePr>
            <a:graphicFrameLocks noChangeAspect="1"/>
          </p:cNvGraphicFramePr>
          <p:nvPr>
            <p:extLst>
              <p:ext uri="{D42A27DB-BD31-4B8C-83A1-F6EECF244321}">
                <p14:modId xmlns:p14="http://schemas.microsoft.com/office/powerpoint/2010/main" val="1023409857"/>
              </p:ext>
            </p:extLst>
          </p:nvPr>
        </p:nvGraphicFramePr>
        <p:xfrm>
          <a:off x="1414462" y="1100137"/>
          <a:ext cx="8262938" cy="5336470"/>
        </p:xfrm>
        <a:graphic>
          <a:graphicData uri="http://schemas.openxmlformats.org/presentationml/2006/ole">
            <mc:AlternateContent xmlns:mc="http://schemas.openxmlformats.org/markup-compatibility/2006">
              <mc:Choice xmlns:v="urn:schemas-microsoft-com:vml" Requires="v">
                <p:oleObj spid="_x0000_s3176" name="Bitmap Image" r:id="rId4" imgW="5372850" imgH="3666667" progId="Paint.Picture">
                  <p:embed/>
                </p:oleObj>
              </mc:Choice>
              <mc:Fallback>
                <p:oleObj name="Bitmap Image" r:id="rId4" imgW="5372850" imgH="3666667" progId="Paint.Picture">
                  <p:embed/>
                  <p:pic>
                    <p:nvPicPr>
                      <p:cNvPr id="6" name="Object 5">
                        <a:extLst>
                          <a:ext uri="{FF2B5EF4-FFF2-40B4-BE49-F238E27FC236}">
                            <a16:creationId xmlns:a16="http://schemas.microsoft.com/office/drawing/2014/main" id="{A677DE88-6DB2-4182-AC8C-06D511D892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4462" y="1100137"/>
                        <a:ext cx="8262938" cy="5336470"/>
                      </a:xfrm>
                      <a:prstGeom prst="rect">
                        <a:avLst/>
                      </a:prstGeom>
                      <a:noFill/>
                    </p:spPr>
                  </p:pic>
                </p:oleObj>
              </mc:Fallback>
            </mc:AlternateContent>
          </a:graphicData>
        </a:graphic>
      </p:graphicFrame>
    </p:spTree>
    <p:extLst>
      <p:ext uri="{BB962C8B-B14F-4D97-AF65-F5344CB8AC3E}">
        <p14:creationId xmlns:p14="http://schemas.microsoft.com/office/powerpoint/2010/main" val="384076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3AB31-807B-4E52-A47C-D539F51F0EB9}"/>
              </a:ext>
            </a:extLst>
          </p:cNvPr>
          <p:cNvSpPr>
            <a:spLocks noGrp="1"/>
          </p:cNvSpPr>
          <p:nvPr>
            <p:ph type="title"/>
          </p:nvPr>
        </p:nvSpPr>
        <p:spPr>
          <a:xfrm>
            <a:off x="454818" y="835820"/>
            <a:ext cx="10077450" cy="1143000"/>
          </a:xfrm>
        </p:spPr>
        <p:txBody>
          <a:bodyPr>
            <a:normAutofit fontScale="90000"/>
          </a:bodyPr>
          <a:lstStyle/>
          <a:p>
            <a:r>
              <a:rPr lang="en-US" sz="3200" b="1">
                <a:solidFill>
                  <a:srgbClr val="FF0000"/>
                </a:solidFill>
                <a:highlight>
                  <a:srgbClr val="FFFF00"/>
                </a:highlight>
                <a:latin typeface="Times New Roman" panose="02020603050405020304" pitchFamily="18" charset="0"/>
                <a:cs typeface="Times New Roman" panose="02020603050405020304" pitchFamily="18" charset="0"/>
              </a:rPr>
              <a:t>Hướng dẫn</a:t>
            </a:r>
            <a:r>
              <a:rPr lang="en-US" sz="3200" b="1">
                <a:latin typeface="Times New Roman" panose="02020603050405020304" pitchFamily="18" charset="0"/>
                <a:cs typeface="Times New Roman" panose="02020603050405020304" pitchFamily="18" charset="0"/>
              </a:rPr>
              <a:t/>
            </a:r>
            <a:br>
              <a:rPr lang="en-US" sz="3200" b="1">
                <a:latin typeface="Times New Roman" panose="02020603050405020304" pitchFamily="18" charset="0"/>
                <a:cs typeface="Times New Roman" panose="02020603050405020304" pitchFamily="18" charset="0"/>
              </a:rPr>
            </a:br>
            <a:r>
              <a:rPr lang="en-US" sz="3200" b="1">
                <a:solidFill>
                  <a:schemeClr val="tx1"/>
                </a:solidFill>
                <a:latin typeface="Times New Roman" panose="02020603050405020304" pitchFamily="18" charset="0"/>
                <a:cs typeface="Times New Roman" panose="02020603050405020304" pitchFamily="18" charset="0"/>
              </a:rPr>
              <a:t>Câu 2</a:t>
            </a:r>
            <a:r>
              <a:rPr lang="en-US" sz="2800" b="1">
                <a:solidFill>
                  <a:schemeClr val="tx1"/>
                </a:solidFill>
                <a:latin typeface="Times New Roman" panose="02020603050405020304" pitchFamily="18" charset="0"/>
                <a:cs typeface="Times New Roman" panose="02020603050405020304" pitchFamily="18" charset="0"/>
              </a:rPr>
              <a:t>:</a:t>
            </a:r>
            <a:r>
              <a:rPr lang="en-US" sz="28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Phần nội dung cuốn sổ lưu niệm cần được trình bày dưới dạng bảng như sau:</a:t>
            </a:r>
            <a:endParaRPr lang="en-US" sz="2800" b="1">
              <a:solidFill>
                <a:schemeClr val="tx1"/>
              </a:solidFill>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B458792A-ABA3-4175-9707-EA221FC074EC}"/>
              </a:ext>
            </a:extLst>
          </p:cNvPr>
          <p:cNvSpPr>
            <a:spLocks noChangeArrowheads="1"/>
          </p:cNvSpPr>
          <p:nvPr/>
        </p:nvSpPr>
        <p:spPr bwMode="auto">
          <a:xfrm>
            <a:off x="2243138"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a:extLst>
              <a:ext uri="{FF2B5EF4-FFF2-40B4-BE49-F238E27FC236}">
                <a16:creationId xmlns:a16="http://schemas.microsoft.com/office/drawing/2014/main" id="{ABE437F5-3967-4AF5-9499-A675E3E0CCFF}"/>
              </a:ext>
            </a:extLst>
          </p:cNvPr>
          <p:cNvSpPr>
            <a:spLocks noChangeArrowheads="1"/>
          </p:cNvSpPr>
          <p:nvPr/>
        </p:nvSpPr>
        <p:spPr bwMode="auto">
          <a:xfrm>
            <a:off x="1414462" y="16716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Table 4">
            <a:extLst>
              <a:ext uri="{FF2B5EF4-FFF2-40B4-BE49-F238E27FC236}">
                <a16:creationId xmlns:a16="http://schemas.microsoft.com/office/drawing/2014/main" id="{4FE5F8F0-ADB9-4AAC-9D92-372D0A1BE0BF}"/>
              </a:ext>
            </a:extLst>
          </p:cNvPr>
          <p:cNvGraphicFramePr>
            <a:graphicFrameLocks noGrp="1"/>
          </p:cNvGraphicFramePr>
          <p:nvPr>
            <p:extLst>
              <p:ext uri="{D42A27DB-BD31-4B8C-83A1-F6EECF244321}">
                <p14:modId xmlns:p14="http://schemas.microsoft.com/office/powerpoint/2010/main" val="3144867220"/>
              </p:ext>
            </p:extLst>
          </p:nvPr>
        </p:nvGraphicFramePr>
        <p:xfrm>
          <a:off x="1414462" y="2571750"/>
          <a:ext cx="8158162" cy="3681113"/>
        </p:xfrm>
        <a:graphic>
          <a:graphicData uri="http://schemas.openxmlformats.org/drawingml/2006/table">
            <a:tbl>
              <a:tblPr firstRow="1" firstCol="1" bandRow="1"/>
              <a:tblGrid>
                <a:gridCol w="769768">
                  <a:extLst>
                    <a:ext uri="{9D8B030D-6E8A-4147-A177-3AD203B41FA5}">
                      <a16:colId xmlns:a16="http://schemas.microsoft.com/office/drawing/2014/main" val="2332308801"/>
                    </a:ext>
                  </a:extLst>
                </a:gridCol>
                <a:gridCol w="1946412">
                  <a:extLst>
                    <a:ext uri="{9D8B030D-6E8A-4147-A177-3AD203B41FA5}">
                      <a16:colId xmlns:a16="http://schemas.microsoft.com/office/drawing/2014/main" val="2379158035"/>
                    </a:ext>
                  </a:extLst>
                </a:gridCol>
                <a:gridCol w="1359465">
                  <a:extLst>
                    <a:ext uri="{9D8B030D-6E8A-4147-A177-3AD203B41FA5}">
                      <a16:colId xmlns:a16="http://schemas.microsoft.com/office/drawing/2014/main" val="3210138329"/>
                    </a:ext>
                  </a:extLst>
                </a:gridCol>
                <a:gridCol w="2332670">
                  <a:extLst>
                    <a:ext uri="{9D8B030D-6E8A-4147-A177-3AD203B41FA5}">
                      <a16:colId xmlns:a16="http://schemas.microsoft.com/office/drawing/2014/main" val="3015095219"/>
                    </a:ext>
                  </a:extLst>
                </a:gridCol>
                <a:gridCol w="1749847">
                  <a:extLst>
                    <a:ext uri="{9D8B030D-6E8A-4147-A177-3AD203B41FA5}">
                      <a16:colId xmlns:a16="http://schemas.microsoft.com/office/drawing/2014/main" val="188816383"/>
                    </a:ext>
                  </a:extLst>
                </a:gridCol>
              </a:tblGrid>
              <a:tr h="557213">
                <a:tc>
                  <a:txBody>
                    <a:bodyPr/>
                    <a:lstStyle/>
                    <a:p>
                      <a:pPr algn="ctr">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TT</a:t>
                      </a:r>
                      <a:endParaRPr lang="en-US" sz="2800" b="1">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HỌ TÊN</a:t>
                      </a:r>
                      <a:endParaRPr lang="en-US" sz="2800" b="1">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ẢNH</a:t>
                      </a:r>
                      <a:endParaRPr lang="en-US" sz="2800" b="1">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NGÀY SINH</a:t>
                      </a:r>
                      <a:endParaRPr lang="en-US" sz="2800" b="1">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tabLst>
                          <a:tab pos="228600" algn="l"/>
                          <a:tab pos="457200" algn="l"/>
                          <a:tab pos="866140" algn="l"/>
                          <a:tab pos="1028700" algn="l"/>
                          <a:tab pos="1943100" algn="l"/>
                          <a:tab pos="2628900" algn="l"/>
                          <a:tab pos="2743200" algn="ctr"/>
                          <a:tab pos="5486400" algn="r"/>
                        </a:tabLst>
                      </a:pPr>
                      <a:r>
                        <a:rPr lang="en-US" sz="2800" b="1">
                          <a:effectLst/>
                          <a:latin typeface="Times New Roman" panose="02020603050405020304" pitchFamily="18" charset="0"/>
                          <a:ea typeface="Times New Roman" panose="02020603050405020304" pitchFamily="18" charset="0"/>
                          <a:cs typeface="Times New Roman" panose="02020603050405020304" pitchFamily="18" charset="0"/>
                        </a:rPr>
                        <a:t>ĐỊA CHỈ</a:t>
                      </a:r>
                      <a:endParaRPr lang="en-US" sz="2800" b="1">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1603026"/>
                  </a:ext>
                </a:extLst>
              </a:tr>
              <a:tr h="624780">
                <a:tc>
                  <a:txBody>
                    <a:bodyPr/>
                    <a:lstStyle/>
                    <a:p>
                      <a:pPr algn="ctr">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3468030"/>
                  </a:ext>
                </a:extLst>
              </a:tr>
              <a:tr h="624780">
                <a:tc>
                  <a:txBody>
                    <a:bodyPr/>
                    <a:lstStyle/>
                    <a:p>
                      <a:pPr algn="ctr">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340824"/>
                  </a:ext>
                </a:extLst>
              </a:tr>
              <a:tr h="624780">
                <a:tc>
                  <a:txBody>
                    <a:bodyPr/>
                    <a:lstStyle/>
                    <a:p>
                      <a:pPr algn="ctr">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2798443"/>
                  </a:ext>
                </a:extLst>
              </a:tr>
              <a:tr h="624780">
                <a:tc>
                  <a:txBody>
                    <a:bodyPr/>
                    <a:lstStyle/>
                    <a:p>
                      <a:pPr algn="ctr">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8659782"/>
                  </a:ext>
                </a:extLst>
              </a:tr>
              <a:tr h="624780">
                <a:tc>
                  <a:txBody>
                    <a:bodyPr/>
                    <a:lstStyle/>
                    <a:p>
                      <a:pPr algn="ctr">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tabLst>
                          <a:tab pos="228600" algn="l"/>
                          <a:tab pos="457200" algn="l"/>
                          <a:tab pos="866140" algn="l"/>
                          <a:tab pos="1028700" algn="l"/>
                          <a:tab pos="1943100" algn="l"/>
                          <a:tab pos="2628900" algn="l"/>
                          <a:tab pos="2743200" algn="ctr"/>
                          <a:tab pos="5486400" algn="r"/>
                        </a:tabLst>
                      </a:pPr>
                      <a:r>
                        <a:rPr lang="en-US" sz="2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a:effectLst/>
                        <a:latin typeface="VNI-Times" pitchFamily="2"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0997505"/>
                  </a:ext>
                </a:extLst>
              </a:tr>
            </a:tbl>
          </a:graphicData>
        </a:graphic>
      </p:graphicFrame>
    </p:spTree>
    <p:extLst>
      <p:ext uri="{BB962C8B-B14F-4D97-AF65-F5344CB8AC3E}">
        <p14:creationId xmlns:p14="http://schemas.microsoft.com/office/powerpoint/2010/main" val="74614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graphicFrame>
        <p:nvGraphicFramePr>
          <p:cNvPr id="4" name="Content Placeholder 3"/>
          <p:cNvGraphicFramePr>
            <a:graphicFrameLocks noGrp="1"/>
          </p:cNvGraphicFramePr>
          <p:nvPr>
            <p:ph idx="1"/>
            <p:extLst>
              <p:ext uri="{D42A27DB-BD31-4B8C-83A1-F6EECF244321}">
                <p14:modId xmlns:p14="http://schemas.microsoft.com/office/powerpoint/2010/main" val="4250881138"/>
              </p:ext>
            </p:extLst>
          </p:nvPr>
        </p:nvGraphicFramePr>
        <p:xfrm>
          <a:off x="2133600" y="1600200"/>
          <a:ext cx="8205512" cy="5029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Horizontal Scroll 1"/>
          <p:cNvSpPr/>
          <p:nvPr/>
        </p:nvSpPr>
        <p:spPr>
          <a:xfrm>
            <a:off x="775062" y="0"/>
            <a:ext cx="10641874" cy="1069295"/>
          </a:xfrm>
          <a:prstGeom prst="horizontalScroll">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err="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Bài</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12: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TRÌNH</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BÀY</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THÔNG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TIN Ở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DẠNG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BẢNG</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endPar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8697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418"/>
            <a:ext cx="12192000" cy="6884297"/>
          </a:xfrm>
          <a:prstGeom prst="rect">
            <a:avLst/>
          </a:prstGeom>
        </p:spPr>
      </p:pic>
      <p:sp>
        <p:nvSpPr>
          <p:cNvPr id="2" name="Title 1">
            <a:extLst>
              <a:ext uri="{FF2B5EF4-FFF2-40B4-BE49-F238E27FC236}">
                <a16:creationId xmlns:a16="http://schemas.microsoft.com/office/drawing/2014/main" id="{84674395-FF24-4312-82E3-B439B7C33DE3}"/>
              </a:ext>
            </a:extLst>
          </p:cNvPr>
          <p:cNvSpPr>
            <a:spLocks noGrp="1"/>
          </p:cNvSpPr>
          <p:nvPr>
            <p:ph type="title"/>
          </p:nvPr>
        </p:nvSpPr>
        <p:spPr>
          <a:xfrm>
            <a:off x="336501" y="357051"/>
            <a:ext cx="6064299" cy="2751909"/>
          </a:xfrm>
        </p:spPr>
        <p:txBody>
          <a:bodyPr>
            <a:noAutofit/>
          </a:bodyPr>
          <a:lstStyle/>
          <a:p>
            <a:pPr algn="just"/>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Hình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5.11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thấy</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hai</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cách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bày</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danh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học</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sinh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cuốn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sổ</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lưu</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niệm</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Trang</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trái</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trang</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bên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phải</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liệt</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kê</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lần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lượt</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danh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sách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các</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thành</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viên</a:t>
            </a:r>
            <a:r>
              <a:rPr lang="fr-FR" sz="2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solidFill>
                <a:schemeClr val="tx1"/>
              </a:solidFill>
              <a:latin typeface="Times New Roman" panose="02020603050405020304" pitchFamily="18" charset="0"/>
              <a:cs typeface="Times New Roman" panose="02020603050405020304" pitchFamily="18" charset="0"/>
            </a:endParaRPr>
          </a:p>
        </p:txBody>
      </p:sp>
      <p:pic>
        <p:nvPicPr>
          <p:cNvPr id="5" name="Content Placeholder 4">
            <a:extLst>
              <a:ext uri="{FF2B5EF4-FFF2-40B4-BE49-F238E27FC236}">
                <a16:creationId xmlns:a16="http://schemas.microsoft.com/office/drawing/2014/main" id="{0DC37B5B-4075-4870-A56F-BECD86670356}"/>
              </a:ext>
            </a:extLst>
          </p:cNvPr>
          <p:cNvPicPr>
            <a:picLocks noGrp="1" noChangeAspect="1"/>
          </p:cNvPicPr>
          <p:nvPr>
            <p:ph idx="1"/>
          </p:nvPr>
        </p:nvPicPr>
        <p:blipFill rotWithShape="1">
          <a:blip r:embed="rId4"/>
          <a:srcRect l="20049" t="18084" r="26881" b="18444"/>
          <a:stretch/>
        </p:blipFill>
        <p:spPr>
          <a:xfrm>
            <a:off x="6775268" y="691124"/>
            <a:ext cx="5329646" cy="4503849"/>
          </a:xfrm>
        </p:spPr>
      </p:pic>
      <p:pic>
        <p:nvPicPr>
          <p:cNvPr id="7" name="Picture 6">
            <a:extLst>
              <a:ext uri="{FF2B5EF4-FFF2-40B4-BE49-F238E27FC236}">
                <a16:creationId xmlns:a16="http://schemas.microsoft.com/office/drawing/2014/main" id="{283286A4-CB0A-4965-A65D-74F4B8A2ED70}"/>
              </a:ext>
            </a:extLst>
          </p:cNvPr>
          <p:cNvPicPr>
            <a:picLocks noChangeAspect="1"/>
          </p:cNvPicPr>
          <p:nvPr/>
        </p:nvPicPr>
        <p:blipFill rotWithShape="1">
          <a:blip r:embed="rId5"/>
          <a:srcRect l="21211" t="26923" r="73398" b="61672"/>
          <a:stretch/>
        </p:blipFill>
        <p:spPr>
          <a:xfrm>
            <a:off x="11390811" y="-17417"/>
            <a:ext cx="801189" cy="708541"/>
          </a:xfrm>
          <a:prstGeom prst="rect">
            <a:avLst/>
          </a:prstGeom>
        </p:spPr>
      </p:pic>
      <p:sp>
        <p:nvSpPr>
          <p:cNvPr id="8" name="TextBox 7">
            <a:extLst>
              <a:ext uri="{FF2B5EF4-FFF2-40B4-BE49-F238E27FC236}">
                <a16:creationId xmlns:a16="http://schemas.microsoft.com/office/drawing/2014/main" id="{D91A3696-6D3C-4E04-8803-C1EEC43E8610}"/>
              </a:ext>
            </a:extLst>
          </p:cNvPr>
          <p:cNvSpPr txBox="1"/>
          <p:nvPr/>
        </p:nvSpPr>
        <p:spPr>
          <a:xfrm>
            <a:off x="7652654" y="5424432"/>
            <a:ext cx="3328988" cy="461665"/>
          </a:xfrm>
          <a:prstGeom prst="rect">
            <a:avLst/>
          </a:prstGeom>
          <a:noFill/>
          <a:ln>
            <a:solidFill>
              <a:schemeClr val="bg2"/>
            </a:solidFill>
          </a:ln>
        </p:spPr>
        <p:txBody>
          <a:bodyPr wrap="square" rtlCol="0">
            <a:spAutoFit/>
          </a:bodyPr>
          <a:lstStyle/>
          <a:p>
            <a:r>
              <a:rPr lang="en-US" sz="2400" i="1" dirty="0" err="1">
                <a:latin typeface="Times New Roman" panose="02020603050405020304" pitchFamily="18" charset="0"/>
                <a:cs typeface="Times New Roman" panose="02020603050405020304" pitchFamily="18" charset="0"/>
              </a:rPr>
              <a:t>Hình</a:t>
            </a:r>
            <a:r>
              <a:rPr lang="en-US" sz="2400" i="1" dirty="0">
                <a:latin typeface="Times New Roman" panose="02020603050405020304" pitchFamily="18" charset="0"/>
                <a:cs typeface="Times New Roman" panose="02020603050405020304" pitchFamily="18" charset="0"/>
              </a:rPr>
              <a:t> 5.11. </a:t>
            </a:r>
            <a:r>
              <a:rPr lang="en-US" sz="2400" i="1" dirty="0" err="1">
                <a:latin typeface="Times New Roman" panose="02020603050405020304" pitchFamily="18" charset="0"/>
                <a:cs typeface="Times New Roman" panose="02020603050405020304" pitchFamily="18" charset="0"/>
              </a:rPr>
              <a:t>Danh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sách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lớp</a:t>
            </a:r>
            <a:endParaRPr lang="en-US" sz="2400" i="1" dirty="0">
              <a:latin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id="{84674395-FF24-4312-82E3-B439B7C33DE3}"/>
              </a:ext>
            </a:extLst>
          </p:cNvPr>
          <p:cNvSpPr txBox="1">
            <a:spLocks/>
          </p:cNvSpPr>
          <p:nvPr/>
        </p:nvSpPr>
        <p:spPr>
          <a:xfrm>
            <a:off x="205874" y="2798545"/>
            <a:ext cx="6131918" cy="122953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
            </a:r>
            <a:b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b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Em</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hãy</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nhận</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xét</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hai</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cách</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fr-FR" sz="2800" dirty="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bày</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
            </a:r>
            <a:b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br>
            <a:endParaRPr lang="en-US" sz="2800" dirty="0">
              <a:latin typeface="Times New Roman" panose="02020603050405020304" pitchFamily="18" charset="0"/>
              <a:cs typeface="Times New Roman" panose="02020603050405020304" pitchFamily="18" charset="0"/>
            </a:endParaRPr>
          </a:p>
        </p:txBody>
      </p:sp>
      <p:sp>
        <p:nvSpPr>
          <p:cNvPr id="9" name="Title 1">
            <a:extLst>
              <a:ext uri="{FF2B5EF4-FFF2-40B4-BE49-F238E27FC236}">
                <a16:creationId xmlns:a16="http://schemas.microsoft.com/office/drawing/2014/main" id="{84674395-FF24-4312-82E3-B439B7C33DE3}"/>
              </a:ext>
            </a:extLst>
          </p:cNvPr>
          <p:cNvSpPr txBox="1">
            <a:spLocks/>
          </p:cNvSpPr>
          <p:nvPr/>
        </p:nvSpPr>
        <p:spPr>
          <a:xfrm>
            <a:off x="336501" y="3787328"/>
            <a:ext cx="5803039" cy="1759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
            </a:r>
            <a:b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b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Em</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sẽ</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lựa</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chọn</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cách</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nào</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để</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trình</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bày</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danh</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sách</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học</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sinh</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trong</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cuốn</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sổ</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lưu</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niệm</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của</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lớp</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em</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Tại</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smtClean="0">
                <a:latin typeface="Times New Roman" panose="02020603050405020304" pitchFamily="18" charset="0"/>
                <a:ea typeface="Times New Roman" panose="02020603050405020304" pitchFamily="18" charset="0"/>
                <a:cs typeface="Times New Roman" panose="02020603050405020304" pitchFamily="18" charset="0"/>
              </a:rPr>
              <a:t>sao</a:t>
            </a:r>
            <a:r>
              <a:rPr lang="fr-FR" sz="280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t/>
            </a:r>
            <a:br>
              <a:rPr lang="en-US" sz="2800" dirty="0" smtClean="0">
                <a:latin typeface="Times New Roman" panose="02020603050405020304" pitchFamily="18" charset="0"/>
                <a:ea typeface="Times New Roman" panose="02020603050405020304" pitchFamily="18" charset="0"/>
                <a:cs typeface="Times New Roman" panose="02020603050405020304" pitchFamily="18" charset="0"/>
              </a:rPr>
            </a:b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9284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9274"/>
            <a:ext cx="12192001" cy="6866726"/>
          </a:xfrm>
          <a:prstGeom prst="rect">
            <a:avLst/>
          </a:prstGeom>
        </p:spPr>
      </p:pic>
      <p:sp>
        <p:nvSpPr>
          <p:cNvPr id="3" name="Title 2"/>
          <p:cNvSpPr>
            <a:spLocks noGrp="1"/>
          </p:cNvSpPr>
          <p:nvPr>
            <p:ph type="title"/>
          </p:nvPr>
        </p:nvSpPr>
        <p:spPr>
          <a:xfrm>
            <a:off x="71829" y="1185829"/>
            <a:ext cx="5824879" cy="585787"/>
          </a:xfrm>
        </p:spPr>
        <p:txBody>
          <a:bodyPr>
            <a:normAutofit/>
          </a:bodyPr>
          <a:lstStyle/>
          <a:p>
            <a:r>
              <a:rPr lang="en-US" sz="2800" b="1" dirty="0">
                <a:solidFill>
                  <a:schemeClr val="tx2"/>
                </a:solidFill>
                <a:latin typeface="Times New Roman" panose="02020603050405020304" pitchFamily="18" charset="0"/>
                <a:cs typeface="Times New Roman" panose="02020603050405020304" pitchFamily="18" charset="0"/>
              </a:rPr>
              <a:t>1. </a:t>
            </a:r>
            <a:r>
              <a:rPr lang="en-US" sz="2800" b="1" dirty="0" err="1" smtClean="0">
                <a:solidFill>
                  <a:schemeClr val="tx2"/>
                </a:solidFill>
                <a:latin typeface="Times New Roman" panose="02020603050405020304" pitchFamily="18" charset="0"/>
                <a:cs typeface="Times New Roman" panose="02020603050405020304" pitchFamily="18" charset="0"/>
              </a:rPr>
              <a:t>Trình</a:t>
            </a:r>
            <a:r>
              <a:rPr lang="en-US" sz="2800" b="1" dirty="0" smtClean="0">
                <a:solidFill>
                  <a:schemeClr val="tx2"/>
                </a:solidFill>
                <a:latin typeface="Times New Roman" panose="02020603050405020304" pitchFamily="18" charset="0"/>
                <a:cs typeface="Times New Roman" panose="02020603050405020304" pitchFamily="18" charset="0"/>
              </a:rPr>
              <a:t> </a:t>
            </a:r>
            <a:r>
              <a:rPr lang="en-US" sz="2800" b="1" dirty="0" err="1">
                <a:solidFill>
                  <a:schemeClr val="tx2"/>
                </a:solidFill>
                <a:latin typeface="Times New Roman" panose="02020603050405020304" pitchFamily="18" charset="0"/>
                <a:cs typeface="Times New Roman" panose="02020603050405020304" pitchFamily="18" charset="0"/>
              </a:rPr>
              <a:t>b</a:t>
            </a:r>
            <a:r>
              <a:rPr lang="en-US" sz="2800" b="1" dirty="0" err="1" smtClean="0">
                <a:solidFill>
                  <a:schemeClr val="tx2"/>
                </a:solidFill>
                <a:latin typeface="Times New Roman" panose="02020603050405020304" pitchFamily="18" charset="0"/>
                <a:cs typeface="Times New Roman" panose="02020603050405020304" pitchFamily="18" charset="0"/>
              </a:rPr>
              <a:t>ày</a:t>
            </a:r>
            <a:r>
              <a:rPr lang="en-US" sz="2800" b="1" dirty="0" smtClean="0">
                <a:solidFill>
                  <a:schemeClr val="tx2"/>
                </a:solidFill>
                <a:latin typeface="Times New Roman" panose="02020603050405020304" pitchFamily="18" charset="0"/>
                <a:cs typeface="Times New Roman" panose="02020603050405020304" pitchFamily="18" charset="0"/>
              </a:rPr>
              <a:t> </a:t>
            </a:r>
            <a:r>
              <a:rPr lang="en-US" sz="2800" b="1" dirty="0" err="1" smtClean="0">
                <a:solidFill>
                  <a:schemeClr val="tx2"/>
                </a:solidFill>
                <a:latin typeface="Times New Roman" panose="02020603050405020304" pitchFamily="18" charset="0"/>
                <a:cs typeface="Times New Roman" panose="02020603050405020304" pitchFamily="18" charset="0"/>
              </a:rPr>
              <a:t>thông</a:t>
            </a:r>
            <a:r>
              <a:rPr lang="en-US" sz="2800" b="1" dirty="0" smtClean="0">
                <a:solidFill>
                  <a:schemeClr val="tx2"/>
                </a:solidFill>
                <a:latin typeface="Times New Roman" panose="02020603050405020304" pitchFamily="18" charset="0"/>
                <a:cs typeface="Times New Roman" panose="02020603050405020304" pitchFamily="18" charset="0"/>
              </a:rPr>
              <a:t> tin ở </a:t>
            </a:r>
            <a:r>
              <a:rPr lang="en-US" sz="2800" b="1" dirty="0" err="1" smtClean="0">
                <a:solidFill>
                  <a:schemeClr val="tx2"/>
                </a:solidFill>
                <a:latin typeface="Times New Roman" panose="02020603050405020304" pitchFamily="18" charset="0"/>
                <a:cs typeface="Times New Roman" panose="02020603050405020304" pitchFamily="18" charset="0"/>
              </a:rPr>
              <a:t>dạng</a:t>
            </a:r>
            <a:r>
              <a:rPr lang="en-US" sz="2800" b="1" dirty="0" smtClean="0">
                <a:solidFill>
                  <a:schemeClr val="tx2"/>
                </a:solidFill>
                <a:latin typeface="Times New Roman" panose="02020603050405020304" pitchFamily="18" charset="0"/>
                <a:cs typeface="Times New Roman" panose="02020603050405020304" pitchFamily="18" charset="0"/>
              </a:rPr>
              <a:t> </a:t>
            </a:r>
            <a:r>
              <a:rPr lang="en-US" sz="2800" b="1" dirty="0" err="1" smtClean="0">
                <a:solidFill>
                  <a:schemeClr val="tx2"/>
                </a:solidFill>
                <a:latin typeface="Times New Roman" panose="02020603050405020304" pitchFamily="18" charset="0"/>
                <a:cs typeface="Times New Roman" panose="02020603050405020304" pitchFamily="18" charset="0"/>
              </a:rPr>
              <a:t>bảng</a:t>
            </a:r>
            <a:endParaRPr lang="en-US" sz="2800" b="1" dirty="0">
              <a:solidFill>
                <a:schemeClr val="tx2"/>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16AE29C6-89E7-4274-A523-BD9DD73B246D}"/>
              </a:ext>
            </a:extLst>
          </p:cNvPr>
          <p:cNvPicPr/>
          <p:nvPr/>
        </p:nvPicPr>
        <p:blipFill rotWithShape="1">
          <a:blip r:embed="rId4"/>
          <a:srcRect l="23314" t="40285" r="71230" b="50893"/>
          <a:stretch/>
        </p:blipFill>
        <p:spPr bwMode="auto">
          <a:xfrm>
            <a:off x="71829" y="2079702"/>
            <a:ext cx="866774" cy="728662"/>
          </a:xfrm>
          <a:prstGeom prst="rect">
            <a:avLst/>
          </a:prstGeom>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1A090891-3F6A-49F9-BC3C-AB13FBDCAF90}"/>
              </a:ext>
            </a:extLst>
          </p:cNvPr>
          <p:cNvPicPr>
            <a:picLocks noChangeAspect="1"/>
          </p:cNvPicPr>
          <p:nvPr/>
        </p:nvPicPr>
        <p:blipFill rotWithShape="1">
          <a:blip r:embed="rId5"/>
          <a:srcRect l="56718" t="28323" r="17149" b="35201"/>
          <a:stretch/>
        </p:blipFill>
        <p:spPr>
          <a:xfrm>
            <a:off x="7658363" y="3076734"/>
            <a:ext cx="3855531" cy="3025641"/>
          </a:xfrm>
          <a:prstGeom prst="rect">
            <a:avLst/>
          </a:prstGeom>
        </p:spPr>
      </p:pic>
      <p:pic>
        <p:nvPicPr>
          <p:cNvPr id="8" name="Picture 7">
            <a:extLst>
              <a:ext uri="{FF2B5EF4-FFF2-40B4-BE49-F238E27FC236}">
                <a16:creationId xmlns:a16="http://schemas.microsoft.com/office/drawing/2014/main" id="{E37C047F-7E64-4696-A208-77DE2E5A20EB}"/>
              </a:ext>
            </a:extLst>
          </p:cNvPr>
          <p:cNvPicPr>
            <a:picLocks noChangeAspect="1"/>
          </p:cNvPicPr>
          <p:nvPr/>
        </p:nvPicPr>
        <p:blipFill rotWithShape="1">
          <a:blip r:embed="rId5"/>
          <a:srcRect l="10078" t="28323" r="44922" b="38876"/>
          <a:stretch/>
        </p:blipFill>
        <p:spPr>
          <a:xfrm>
            <a:off x="281081" y="3359431"/>
            <a:ext cx="6907533" cy="2830774"/>
          </a:xfrm>
          <a:prstGeom prst="rect">
            <a:avLst/>
          </a:prstGeom>
        </p:spPr>
      </p:pic>
      <p:sp>
        <p:nvSpPr>
          <p:cNvPr id="9" name="TextBox 8">
            <a:extLst>
              <a:ext uri="{FF2B5EF4-FFF2-40B4-BE49-F238E27FC236}">
                <a16:creationId xmlns:a16="http://schemas.microsoft.com/office/drawing/2014/main" id="{88C09CC3-40EF-4C21-8C89-159F4BA06412}"/>
              </a:ext>
            </a:extLst>
          </p:cNvPr>
          <p:cNvSpPr txBox="1"/>
          <p:nvPr/>
        </p:nvSpPr>
        <p:spPr>
          <a:xfrm>
            <a:off x="1042987" y="1771616"/>
            <a:ext cx="10658476" cy="1384995"/>
          </a:xfrm>
          <a:prstGeom prst="rect">
            <a:avLst/>
          </a:prstGeom>
          <a:noFill/>
          <a:ln>
            <a:solidFill>
              <a:schemeClr val="bg2"/>
            </a:solidFill>
          </a:ln>
        </p:spPr>
        <p:txBody>
          <a:bodyPr wrap="square" rtlCol="0">
            <a:spAutoFit/>
          </a:bodyPr>
          <a:lstStyle/>
          <a:p>
            <a:pPr algn="just"/>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trò</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a:t>
            </a:r>
          </a:p>
        </p:txBody>
      </p:sp>
      <p:sp>
        <p:nvSpPr>
          <p:cNvPr id="10" name="Horizontal Scroll 9"/>
          <p:cNvSpPr/>
          <p:nvPr/>
        </p:nvSpPr>
        <p:spPr>
          <a:xfrm>
            <a:off x="622815" y="-95078"/>
            <a:ext cx="10641874" cy="1069295"/>
          </a:xfrm>
          <a:prstGeom prst="horizontalScroll">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err="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Bài</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12: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TRÌNH</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BÀY</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THÔNG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TIN Ở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DẠNG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BẢNG</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endPar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8910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SPRING_QUIZ_SHAPE0"/>
          <p:cNvSpPr/>
          <p:nvPr/>
        </p:nvSpPr>
        <p:spPr>
          <a:xfrm>
            <a:off x="0" y="0"/>
            <a:ext cx="12192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outerShdw blurRad="114300" dist="38100" dir="5400000" rotWithShape="0">
              <a:scrgbClr r="0" g="0" b="0">
                <a:alpha val="20000"/>
              </a:scrgbClr>
            </a:outerShdw>
          </a:effectLst>
        </p:spPr>
      </p:pic>
    </p:spTree>
    <p:custDataLst>
      <p:tags r:id="rId1"/>
    </p:custDataLst>
    <p:extLst>
      <p:ext uri="{BB962C8B-B14F-4D97-AF65-F5344CB8AC3E}">
        <p14:creationId xmlns:p14="http://schemas.microsoft.com/office/powerpoint/2010/main" val="428686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6" y="-3340"/>
            <a:ext cx="12185744" cy="6861340"/>
          </a:xfrm>
          <a:prstGeom prst="rect">
            <a:avLst/>
          </a:prstGeom>
        </p:spPr>
      </p:pic>
      <p:sp>
        <p:nvSpPr>
          <p:cNvPr id="3" name="Title 2"/>
          <p:cNvSpPr>
            <a:spLocks noGrp="1"/>
          </p:cNvSpPr>
          <p:nvPr>
            <p:ph type="title"/>
          </p:nvPr>
        </p:nvSpPr>
        <p:spPr>
          <a:xfrm>
            <a:off x="612008" y="933244"/>
            <a:ext cx="6122125" cy="585787"/>
          </a:xfrm>
        </p:spPr>
        <p:txBody>
          <a:bodyPr>
            <a:normAutofit/>
          </a:bodyPr>
          <a:lstStyle/>
          <a:p>
            <a:r>
              <a:rPr lang="en-US" sz="2800" b="1" dirty="0">
                <a:solidFill>
                  <a:schemeClr val="tx2"/>
                </a:solidFill>
                <a:latin typeface="Times New Roman" panose="02020603050405020304" pitchFamily="18" charset="0"/>
                <a:cs typeface="Times New Roman" panose="02020603050405020304" pitchFamily="18" charset="0"/>
              </a:rPr>
              <a:t>1. </a:t>
            </a:r>
            <a:r>
              <a:rPr lang="en-US" sz="2800" b="1" dirty="0" err="1">
                <a:solidFill>
                  <a:schemeClr val="tx2"/>
                </a:solidFill>
                <a:latin typeface="Times New Roman" panose="02020603050405020304" pitchFamily="18" charset="0"/>
                <a:cs typeface="Times New Roman" panose="02020603050405020304" pitchFamily="18" charset="0"/>
              </a:rPr>
              <a:t>Trình</a:t>
            </a:r>
            <a:r>
              <a:rPr lang="en-US" sz="2800" b="1" dirty="0">
                <a:solidFill>
                  <a:schemeClr val="tx2"/>
                </a:solidFill>
                <a:latin typeface="Times New Roman" panose="02020603050405020304" pitchFamily="18" charset="0"/>
                <a:cs typeface="Times New Roman" panose="02020603050405020304" pitchFamily="18" charset="0"/>
              </a:rPr>
              <a:t> </a:t>
            </a:r>
            <a:r>
              <a:rPr lang="en-US" sz="2800" b="1" dirty="0" err="1">
                <a:solidFill>
                  <a:schemeClr val="tx2"/>
                </a:solidFill>
                <a:latin typeface="Times New Roman" panose="02020603050405020304" pitchFamily="18" charset="0"/>
                <a:cs typeface="Times New Roman" panose="02020603050405020304" pitchFamily="18" charset="0"/>
              </a:rPr>
              <a:t>bày</a:t>
            </a:r>
            <a:r>
              <a:rPr lang="en-US" sz="2800" b="1" dirty="0">
                <a:solidFill>
                  <a:schemeClr val="tx2"/>
                </a:solidFill>
                <a:latin typeface="Times New Roman" panose="02020603050405020304" pitchFamily="18" charset="0"/>
                <a:cs typeface="Times New Roman" panose="02020603050405020304" pitchFamily="18" charset="0"/>
              </a:rPr>
              <a:t> </a:t>
            </a:r>
            <a:r>
              <a:rPr lang="en-US" sz="2800" b="1" dirty="0" err="1">
                <a:solidFill>
                  <a:schemeClr val="tx2"/>
                </a:solidFill>
                <a:latin typeface="Times New Roman" panose="02020603050405020304" pitchFamily="18" charset="0"/>
                <a:cs typeface="Times New Roman" panose="02020603050405020304" pitchFamily="18" charset="0"/>
              </a:rPr>
              <a:t>thông</a:t>
            </a:r>
            <a:r>
              <a:rPr lang="en-US" sz="2800" b="1" dirty="0">
                <a:solidFill>
                  <a:schemeClr val="tx2"/>
                </a:solidFill>
                <a:latin typeface="Times New Roman" panose="02020603050405020304" pitchFamily="18" charset="0"/>
                <a:cs typeface="Times New Roman" panose="02020603050405020304" pitchFamily="18" charset="0"/>
              </a:rPr>
              <a:t> tin ở </a:t>
            </a:r>
            <a:r>
              <a:rPr lang="en-US" sz="2800" b="1" dirty="0" err="1">
                <a:solidFill>
                  <a:schemeClr val="tx2"/>
                </a:solidFill>
                <a:latin typeface="Times New Roman" panose="02020603050405020304" pitchFamily="18" charset="0"/>
                <a:cs typeface="Times New Roman" panose="02020603050405020304" pitchFamily="18" charset="0"/>
              </a:rPr>
              <a:t>dạng</a:t>
            </a:r>
            <a:r>
              <a:rPr lang="en-US" sz="2800" b="1" dirty="0">
                <a:solidFill>
                  <a:schemeClr val="tx2"/>
                </a:solidFill>
                <a:latin typeface="Times New Roman" panose="02020603050405020304" pitchFamily="18" charset="0"/>
                <a:cs typeface="Times New Roman" panose="02020603050405020304" pitchFamily="18" charset="0"/>
              </a:rPr>
              <a:t> </a:t>
            </a:r>
            <a:r>
              <a:rPr lang="en-US" sz="2800" b="1" dirty="0" err="1">
                <a:solidFill>
                  <a:schemeClr val="tx2"/>
                </a:solidFill>
                <a:latin typeface="Times New Roman" panose="02020603050405020304" pitchFamily="18" charset="0"/>
                <a:cs typeface="Times New Roman" panose="02020603050405020304" pitchFamily="18" charset="0"/>
              </a:rPr>
              <a:t>bảng</a:t>
            </a:r>
            <a:endParaRPr lang="en-US" sz="2800" b="1"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157FEB26-E717-4883-AC36-89054503DD6F}"/>
              </a:ext>
            </a:extLst>
          </p:cNvPr>
          <p:cNvSpPr txBox="1"/>
          <p:nvPr/>
        </p:nvSpPr>
        <p:spPr>
          <a:xfrm>
            <a:off x="1243045" y="1900328"/>
            <a:ext cx="10149777" cy="1077218"/>
          </a:xfrm>
          <a:prstGeom prst="rect">
            <a:avLst/>
          </a:prstGeom>
          <a:noFill/>
          <a:ln>
            <a:solidFill>
              <a:schemeClr val="bg2"/>
            </a:solidFill>
          </a:ln>
        </p:spPr>
        <p:txBody>
          <a:bodyPr wrap="square" rtlCol="0">
            <a:spAutoFit/>
          </a:bodyPr>
          <a:lstStyle/>
          <a:p>
            <a:pPr algn="just"/>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Chúng</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bày</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tin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cách</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cô</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ea typeface="Times New Roman" panose="02020603050405020304" pitchFamily="18" charset="0"/>
                <a:cs typeface="Times New Roman" panose="02020603050405020304" pitchFamily="18" charset="0"/>
              </a:rPr>
              <a:t>đọng</a:t>
            </a:r>
            <a:r>
              <a:rPr lang="en-US" sz="3200" dirty="0" smtClean="0">
                <a:latin typeface="Times New Roman" panose="02020603050405020304" pitchFamily="18" charset="0"/>
                <a:ea typeface="Times New Roman" panose="02020603050405020304" pitchFamily="18" charset="0"/>
                <a:cs typeface="Times New Roman" panose="02020603050405020304" pitchFamily="18" charset="0"/>
              </a:rPr>
              <a:t>.</a:t>
            </a:r>
          </a:p>
        </p:txBody>
      </p:sp>
      <p:pic>
        <p:nvPicPr>
          <p:cNvPr id="9" name="Picture 8">
            <a:extLst>
              <a:ext uri="{FF2B5EF4-FFF2-40B4-BE49-F238E27FC236}">
                <a16:creationId xmlns:a16="http://schemas.microsoft.com/office/drawing/2014/main" id="{A98A7669-1AF5-4EB9-AA29-330F82967B3E}"/>
              </a:ext>
            </a:extLst>
          </p:cNvPr>
          <p:cNvPicPr/>
          <p:nvPr/>
        </p:nvPicPr>
        <p:blipFill rotWithShape="1">
          <a:blip r:embed="rId4"/>
          <a:srcRect l="23148" t="49696" r="71065" b="40012"/>
          <a:stretch/>
        </p:blipFill>
        <p:spPr bwMode="auto">
          <a:xfrm>
            <a:off x="6256" y="1877376"/>
            <a:ext cx="919162" cy="89534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746434F4-74F9-4C7D-8775-F83CB72FF434}"/>
              </a:ext>
            </a:extLst>
          </p:cNvPr>
          <p:cNvSpPr/>
          <p:nvPr/>
        </p:nvSpPr>
        <p:spPr>
          <a:xfrm>
            <a:off x="1193075" y="1528761"/>
            <a:ext cx="10249720" cy="4723993"/>
          </a:xfrm>
          <a:prstGeom prst="rect">
            <a:avLst/>
          </a:prstGeom>
          <a:noFill/>
          <a:ln w="28575">
            <a:solidFill>
              <a:srgbClr val="00B050"/>
            </a:solid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8" name="TextBox 7">
            <a:extLst>
              <a:ext uri="{FF2B5EF4-FFF2-40B4-BE49-F238E27FC236}">
                <a16:creationId xmlns:a16="http://schemas.microsoft.com/office/drawing/2014/main" id="{157FEB26-E717-4883-AC36-89054503DD6F}"/>
              </a:ext>
            </a:extLst>
          </p:cNvPr>
          <p:cNvSpPr txBox="1"/>
          <p:nvPr/>
        </p:nvSpPr>
        <p:spPr>
          <a:xfrm>
            <a:off x="1243045" y="3271868"/>
            <a:ext cx="10149777" cy="1077218"/>
          </a:xfrm>
          <a:prstGeom prst="rect">
            <a:avLst/>
          </a:prstGeom>
          <a:noFill/>
          <a:ln>
            <a:solidFill>
              <a:schemeClr val="bg2"/>
            </a:solidFill>
          </a:ln>
        </p:spPr>
        <p:txBody>
          <a:bodyPr wrap="square" rtlCol="0">
            <a:spAutoFit/>
          </a:bodyPr>
          <a:lstStyle/>
          <a:p>
            <a:pPr algn="just"/>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cũng</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thường</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dụng</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ghi</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lại</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dữ</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liệu</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việc</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thống</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kê</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tra</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khảo</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sát</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157FEB26-E717-4883-AC36-89054503DD6F}"/>
              </a:ext>
            </a:extLst>
          </p:cNvPr>
          <p:cNvSpPr txBox="1"/>
          <p:nvPr/>
        </p:nvSpPr>
        <p:spPr>
          <a:xfrm>
            <a:off x="1243046" y="4643408"/>
            <a:ext cx="10149777" cy="1077218"/>
          </a:xfrm>
          <a:prstGeom prst="rect">
            <a:avLst/>
          </a:prstGeom>
          <a:noFill/>
          <a:ln>
            <a:solidFill>
              <a:schemeClr val="bg2"/>
            </a:solidFill>
          </a:ln>
        </p:spPr>
        <p:txBody>
          <a:bodyPr wrap="square" rtlCol="0">
            <a:spAutoFit/>
          </a:bodyPr>
          <a:lstStyle/>
          <a:p>
            <a:pPr algn="just"/>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dữ</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liệu</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dễ</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kiếm</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so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sánh</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a:effectLst/>
                <a:latin typeface="Times New Roman" panose="02020603050405020304" pitchFamily="18" charset="0"/>
                <a:ea typeface="Times New Roman" panose="02020603050405020304" pitchFamily="18" charset="0"/>
                <a:cs typeface="Times New Roman" panose="02020603050405020304" pitchFamily="18" charset="0"/>
              </a:rPr>
              <a:t>tổng</a:t>
            </a:r>
            <a:r>
              <a:rPr lang="en-US" sz="32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hợp</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200" dirty="0" err="1" smtClean="0">
                <a:effectLst/>
                <a:latin typeface="Times New Roman" panose="02020603050405020304" pitchFamily="18" charset="0"/>
                <a:ea typeface="Times New Roman" panose="02020603050405020304" pitchFamily="18" charset="0"/>
                <a:cs typeface="Times New Roman" panose="02020603050405020304" pitchFamily="18" charset="0"/>
              </a:rPr>
              <a:t>thông</a:t>
            </a:r>
            <a:r>
              <a:rPr lang="en-US" sz="3200" dirty="0" smtClean="0">
                <a:effectLst/>
                <a:latin typeface="Times New Roman" panose="02020603050405020304" pitchFamily="18" charset="0"/>
                <a:ea typeface="Times New Roman" panose="02020603050405020304" pitchFamily="18" charset="0"/>
                <a:cs typeface="Times New Roman" panose="02020603050405020304" pitchFamily="18" charset="0"/>
              </a:rPr>
              <a:t> tin.</a:t>
            </a:r>
            <a:endParaRPr lang="en-US" sz="3200" dirty="0">
              <a:effectLst/>
              <a:latin typeface="VNI-Times" pitchFamily="2" charset="0"/>
              <a:ea typeface="Times New Roman" panose="02020603050405020304" pitchFamily="18" charset="0"/>
              <a:cs typeface="Times New Roman" panose="02020603050405020304" pitchFamily="18" charset="0"/>
            </a:endParaRPr>
          </a:p>
        </p:txBody>
      </p:sp>
      <p:sp>
        <p:nvSpPr>
          <p:cNvPr id="11" name="Horizontal Scroll 10"/>
          <p:cNvSpPr/>
          <p:nvPr/>
        </p:nvSpPr>
        <p:spPr>
          <a:xfrm>
            <a:off x="612008" y="-145780"/>
            <a:ext cx="10641874" cy="1069295"/>
          </a:xfrm>
          <a:prstGeom prst="horizontalScroll">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err="1"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Bài</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12: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TRÌNH</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BÀY</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THÔNG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TIN Ở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DẠNG</a:t>
            </a:r>
            <a:r>
              <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r>
              <a:rPr lang="en-US" sz="3600" b="1" dirty="0" err="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BẢNG</a:t>
            </a:r>
            <a:r>
              <a:rPr lang="en-US"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 </a:t>
            </a:r>
            <a:endParaRPr lang="en-US"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3705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PRING_QUIZ_SHAPE0"/>
          <p:cNvSpPr/>
          <p:nvPr/>
        </p:nvSpPr>
        <p:spPr>
          <a:xfrm>
            <a:off x="0" y="0"/>
            <a:ext cx="12192000" cy="6858000"/>
          </a:xfrm>
          <a:prstGeom prst="rect">
            <a:avLst/>
          </a:prstGeom>
          <a:solidFill>
            <a:srgbClr val="FFFFFF"/>
          </a:solidFill>
          <a:ln w="25400" cap="flat" cmpd="sng" algn="ctr">
            <a:noFill/>
            <a:prstDash val="solid"/>
          </a:ln>
          <a:effectLst>
            <a:innerShdw>
              <a:scrgbClr r="0" g="0" b="0">
                <a:alpha val="0"/>
              </a:scrgbClr>
            </a:innerShdw>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SPRING_QUIZ_SHAPE1"/>
          <p:cNvPicPr>
            <a:picLocks/>
          </p:cNvPicPr>
          <p:nvPr/>
        </p:nvPicPr>
        <p:blipFill>
          <a:blip r:embed="rId4">
            <a:extLst>
              <a:ext uri="{28A0092B-C50C-407E-A947-70E740481C1C}">
                <a14:useLocalDpi xmlns:a14="http://schemas.microsoft.com/office/drawing/2010/main" val="0"/>
              </a:ext>
            </a:extLst>
          </a:blip>
          <a:srcRect/>
          <a:stretch>
            <a:fillRect/>
          </a:stretch>
        </p:blipFill>
        <p:spPr>
          <a:xfrm>
            <a:off x="0" y="0"/>
            <a:ext cx="12192000" cy="6858000"/>
          </a:xfrm>
          <a:prstGeom prst="rect">
            <a:avLst/>
          </a:prstGeom>
          <a:effectLst>
            <a:outerShdw blurRad="114300" dist="38100" dir="5400000" rotWithShape="0">
              <a:scrgbClr r="0" g="0" b="0">
                <a:alpha val="20000"/>
              </a:scrgbClr>
            </a:outerShdw>
          </a:effectLst>
        </p:spPr>
      </p:pic>
    </p:spTree>
    <p:custDataLst>
      <p:tags r:id="rId1"/>
    </p:custDataLst>
    <p:extLst>
      <p:ext uri="{BB962C8B-B14F-4D97-AF65-F5344CB8AC3E}">
        <p14:creationId xmlns:p14="http://schemas.microsoft.com/office/powerpoint/2010/main" val="425356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901626"/>
          </a:xfrm>
          <a:prstGeom prst="rect">
            <a:avLst/>
          </a:prstGeom>
        </p:spPr>
      </p:pic>
      <p:sp>
        <p:nvSpPr>
          <p:cNvPr id="2" name="Title 1"/>
          <p:cNvSpPr>
            <a:spLocks noGrp="1"/>
          </p:cNvSpPr>
          <p:nvPr>
            <p:ph type="title"/>
          </p:nvPr>
        </p:nvSpPr>
        <p:spPr/>
        <p:txBody>
          <a:bodyPr/>
          <a:lstStyle/>
          <a:p>
            <a:r>
              <a:rPr lang="en-US" dirty="0" err="1" smtClean="0"/>
              <a:t>Quan</a:t>
            </a:r>
            <a:r>
              <a:rPr lang="en-US" dirty="0" smtClean="0"/>
              <a:t> </a:t>
            </a:r>
            <a:r>
              <a:rPr lang="en-US" dirty="0" err="1" smtClean="0"/>
              <a:t>sát</a:t>
            </a:r>
            <a:r>
              <a:rPr lang="en-US" dirty="0" smtClean="0"/>
              <a:t> vi </a:t>
            </a:r>
            <a:r>
              <a:rPr lang="en-US" dirty="0" err="1" smtClean="0"/>
              <a:t>deo</a:t>
            </a:r>
            <a:r>
              <a:rPr lang="en-US" dirty="0" smtClean="0"/>
              <a:t> </a:t>
            </a:r>
            <a:r>
              <a:rPr lang="en-US" dirty="0" err="1" smtClean="0"/>
              <a:t>hướng</a:t>
            </a:r>
            <a:r>
              <a:rPr lang="en-US" dirty="0" smtClean="0"/>
              <a:t> </a:t>
            </a:r>
            <a:r>
              <a:rPr lang="en-US" dirty="0" err="1" smtClean="0"/>
              <a:t>dẫn</a:t>
            </a:r>
            <a:r>
              <a:rPr lang="en-US" dirty="0" smtClean="0"/>
              <a:t> </a:t>
            </a:r>
            <a:r>
              <a:rPr lang="en-US" dirty="0" err="1" smtClean="0"/>
              <a:t>tạo</a:t>
            </a:r>
            <a:r>
              <a:rPr lang="en-US" dirty="0" smtClean="0"/>
              <a:t> </a:t>
            </a:r>
            <a:r>
              <a:rPr lang="en-US" dirty="0" err="1" smtClean="0"/>
              <a:t>bảng</a:t>
            </a:r>
            <a:endParaRPr lang="en-US" dirty="0"/>
          </a:p>
        </p:txBody>
      </p:sp>
    </p:spTree>
    <p:extLst>
      <p:ext uri="{BB962C8B-B14F-4D97-AF65-F5344CB8AC3E}">
        <p14:creationId xmlns:p14="http://schemas.microsoft.com/office/powerpoint/2010/main" val="3232261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AI12_TRINH BAY THONG TIN O DANG BANG_THUY"/>
  <p:tag name="ISPRING_FIRST_PUBLISH" val="1"/>
  <p:tag name="ISPRING_UUID" val="{2723D93E-B609-4742-A084-6A00C2151BE4}"/>
  <p:tag name="ISPRING_PROJECT_VERSION" val="9"/>
  <p:tag name="ISPRING_PROJECT_FOLDER_UPDATED" val="1"/>
  <p:tag name="ISPRING_RESOURCE_FOLDER" val="D:\BÀI GIẢNG ĐIỆN TỬ_THÙY\BAI12_TRINH BAY THONG TIN O DANG BANG_THUY SUA\"/>
  <p:tag name="ISPRING_PRESENTATION_PATH" val="D:\BÀI GIẢNG ĐIỆN TỬ_THÙY\BAI12_TRINH BAY THONG TIN O DANG BANG_THUY SUA.pptx"/>
  <p:tag name="ISPRING_SCREEN_RECS_UPDATED" val="D:\BÀI GIẢNG ĐIỆN TỬ_THÙY\BAI12_TRINH BAY THONG TIN O DANG BANG_THUY SUA\"/>
</p:tagLst>
</file>

<file path=ppt/tags/tag2.xml><?xml version="1.0" encoding="utf-8"?>
<p:tagLst xmlns:a="http://schemas.openxmlformats.org/drawingml/2006/main" xmlns:r="http://schemas.openxmlformats.org/officeDocument/2006/relationships" xmlns:p="http://schemas.openxmlformats.org/presentationml/2006/main">
  <p:tag name="ISPRING_CONTENTLIB_ASSET_META" val="{&quot;ai&quot;:&quot;h_rtJwZHNo47U-TEs4LGEQ&quot;,&quot;gi&quot;:&quot;KkFKOvMaBX0q0PuUSj2oWA&quot;,&quot;ti&quot;:&quot;object_sets&quot;,&quot;vs&quot;:{&quot;f&quot;:[],&quot;i&quot;:{&quot;d&quot;:&quot;h_rtJwZHNo47U-TEs4LGEQ&quot;,&quot;p&quot;:true}}}"/>
</p:tagLst>
</file>

<file path=ppt/tags/tag3.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1.quiz"/>
  <p:tag name="ISPRING_QUIZ_FULL_PATH" val="D:\BÀI GIẢNG ĐIỆN TỬ_THÙY\BAI12_TRINH BAY THONG TIN O DANG BANG_THUY SUA\quiz\quiz1.quiz"/>
  <p:tag name="ISPRING_QUIZ_RELATIVE_PATH" val="BAI12_TRINH BAY THONG TIN O DANG BANG_THUY SUA\quiz\quiz1.quiz"/>
</p:tagLst>
</file>

<file path=ppt/tags/tag4.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3.quiz"/>
  <p:tag name="ISPRING_QUIZ_FULL_PATH" val="D:\BÀI GIẢNG ĐIỆN TỬ_THÙY\BAI12_TRINH BAY THONG TIN O DANG BANG_THUY SUA\quiz\quiz3.quiz"/>
  <p:tag name="ISPRING_QUIZ_RELATIVE_PATH" val="BAI12_TRINH BAY THONG TIN O DANG BANG_THUY SUA\quiz\quiz3.quiz"/>
</p:tagLst>
</file>

<file path=ppt/tags/tag5.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4.quiz"/>
  <p:tag name="ISPRING_QUIZ_FULL_PATH" val="D:\BÀI GIẢNG ĐIỆN TỬ_THÙY\BAI12_TRINH BAY THONG TIN O DANG BANG_THUY SUA\quiz\quiz4.quiz"/>
  <p:tag name="ISPRING_QUIZ_RELATIVE_PATH" val="BAI12_TRINH BAY THONG TIN O DANG BANG_THUY SUA\quiz\quiz4.quiz"/>
</p:tagLst>
</file>

<file path=ppt/tags/tag6.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5.quiz"/>
  <p:tag name="ISPRING_QUIZ_FULL_PATH" val="D:\BÀI GIẢNG ĐIỆN TỬ_THÙY\BAI12_TRINH BAY THONG TIN O DANG BANG_THUY SUA\quiz\quiz5.quiz"/>
  <p:tag name="ISPRING_QUIZ_RELATIVE_PATH" val="BAI12_TRINH BAY THONG TIN O DANG BANG_THUY SUA\quiz\quiz5.quiz"/>
</p:tagLst>
</file>

<file path=ppt/theme/theme1.xml><?xml version="1.0" encoding="utf-8"?>
<a:theme xmlns:a="http://schemas.openxmlformats.org/drawingml/2006/main" name="5_Default Design">
  <a:themeElements>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4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Business brainstorming presentation</Template>
  <TotalTime>1337</TotalTime>
  <Words>1005</Words>
  <Application>Microsoft Office PowerPoint</Application>
  <PresentationFormat>Widescreen</PresentationFormat>
  <Paragraphs>248</Paragraphs>
  <Slides>27</Slides>
  <Notes>26</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27</vt:i4>
      </vt:variant>
    </vt:vector>
  </HeadingPairs>
  <TitlesOfParts>
    <vt:vector size="37" baseType="lpstr">
      <vt:lpstr>Arial</vt:lpstr>
      <vt:lpstr>Arial Black</vt:lpstr>
      <vt:lpstr>Calibri</vt:lpstr>
      <vt:lpstr>Cambria</vt:lpstr>
      <vt:lpstr>Symbol</vt:lpstr>
      <vt:lpstr>Times New Roman</vt:lpstr>
      <vt:lpstr>VNI-Times</vt:lpstr>
      <vt:lpstr>5_Default Design</vt:lpstr>
      <vt:lpstr>Office Theme</vt:lpstr>
      <vt:lpstr>Bitmap Image</vt:lpstr>
      <vt:lpstr>Bài 12.  TRÌNH BÀY THÔNG TIN Ở DẠNG BẢNG</vt:lpstr>
      <vt:lpstr>PowerPoint Presentation</vt:lpstr>
      <vt:lpstr>PowerPoint Presentation</vt:lpstr>
      <vt:lpstr>+ Hình 5.11 cho thấy hai cách trình bày danh sách học sinh trong cuốn sổ lưu niệm. Trang bên trái sử dụng bảng, trang bên phải liệt kê lần lượt danh sách các thành viên. </vt:lpstr>
      <vt:lpstr>1. Trình bày thông tin ở dạng bảng</vt:lpstr>
      <vt:lpstr>PowerPoint Presentation</vt:lpstr>
      <vt:lpstr>1. Trình bày thông tin ở dạng bảng</vt:lpstr>
      <vt:lpstr>PowerPoint Presentation</vt:lpstr>
      <vt:lpstr>Quan sát vi deo hướng dẫn tạo bảng</vt:lpstr>
      <vt:lpstr>2. Tạo bảng</vt:lpstr>
      <vt:lpstr>2. Tạo bảng</vt:lpstr>
      <vt:lpstr>PowerPoint Presentation</vt:lpstr>
      <vt:lpstr>3. Định dạng bảng</vt:lpstr>
      <vt:lpstr>PowerPoint Presentation</vt:lpstr>
      <vt:lpstr>PowerPoint Presentation</vt:lpstr>
      <vt:lpstr>4. THỰC HÀNH: TẠO BẢNG</vt:lpstr>
      <vt:lpstr>4. THỰC HÀNH: TẠO BẢNG</vt:lpstr>
      <vt:lpstr>4. THỰC HÀNH: TẠO BẢNG</vt:lpstr>
      <vt:lpstr>4. THỰC HÀNH: TẠO BẢNG</vt:lpstr>
      <vt:lpstr>              LUYỆN TẬP</vt:lpstr>
      <vt:lpstr>              LUYỆN TẬP</vt:lpstr>
      <vt:lpstr>              LUYỆN TẬP</vt:lpstr>
      <vt:lpstr>              LUYỆN TẬP</vt:lpstr>
      <vt:lpstr>              VẬN DỤNG </vt:lpstr>
      <vt:lpstr>Hướng dẫn Câu 1a:</vt:lpstr>
      <vt:lpstr>Hướng dẫn Câu 1b:</vt:lpstr>
      <vt:lpstr>Hướng dẫn Câu 2: Phần nội dung cuốn sổ lưu niệm cần được trình bày dưới dạng bảng như sau: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BAI12_TRINH BAY THONG TIN O DANG BANG_THUY</dc:title>
  <dc:creator>Nguyen Thi Mai Ha</dc:creator>
  <cp:lastModifiedBy>CPN</cp:lastModifiedBy>
  <cp:revision>111</cp:revision>
  <dcterms:created xsi:type="dcterms:W3CDTF">2021-07-17T09:24:10Z</dcterms:created>
  <dcterms:modified xsi:type="dcterms:W3CDTF">2021-10-26T08:51:39Z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Order">
    <vt:r8>74069100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