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60" r:id="rId5"/>
    <p:sldId id="258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72" r:id="rId14"/>
    <p:sldId id="269" r:id="rId15"/>
    <p:sldId id="265" r:id="rId16"/>
    <p:sldId id="274" r:id="rId17"/>
    <p:sldId id="270" r:id="rId18"/>
    <p:sldId id="27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82DA9-3DE3-4894-B969-7213290FFC4B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5915C-DFE2-4205-BAE0-A5CD68E5D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849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82DA9-3DE3-4894-B969-7213290FFC4B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5915C-DFE2-4205-BAE0-A5CD68E5D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980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82DA9-3DE3-4894-B969-7213290FFC4B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5915C-DFE2-4205-BAE0-A5CD68E5D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193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82DA9-3DE3-4894-B969-7213290FFC4B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5915C-DFE2-4205-BAE0-A5CD68E5D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563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82DA9-3DE3-4894-B969-7213290FFC4B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5915C-DFE2-4205-BAE0-A5CD68E5D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894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82DA9-3DE3-4894-B969-7213290FFC4B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5915C-DFE2-4205-BAE0-A5CD68E5D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921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82DA9-3DE3-4894-B969-7213290FFC4B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5915C-DFE2-4205-BAE0-A5CD68E5D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889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82DA9-3DE3-4894-B969-7213290FFC4B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5915C-DFE2-4205-BAE0-A5CD68E5D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978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82DA9-3DE3-4894-B969-7213290FFC4B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5915C-DFE2-4205-BAE0-A5CD68E5D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164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82DA9-3DE3-4894-B969-7213290FFC4B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5915C-DFE2-4205-BAE0-A5CD68E5D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048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82DA9-3DE3-4894-B969-7213290FFC4B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5915C-DFE2-4205-BAE0-A5CD68E5D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159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C82DA9-3DE3-4894-B969-7213290FFC4B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B5915C-DFE2-4205-BAE0-A5CD68E5D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63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0.emf"/><Relationship Id="rId7" Type="http://schemas.openxmlformats.org/officeDocument/2006/relationships/image" Target="../media/image22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5.png"/><Relationship Id="rId7" Type="http://schemas.openxmlformats.org/officeDocument/2006/relationships/image" Target="../media/image10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Relationship Id="rId9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8079"/>
          <a:stretch/>
        </p:blipFill>
        <p:spPr>
          <a:xfrm>
            <a:off x="0" y="0"/>
            <a:ext cx="12303658" cy="681646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31205" y="1732199"/>
            <a:ext cx="10515600" cy="16719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17</a:t>
            </a:r>
          </a:p>
          <a:p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ĐA DẠNG NGUYÊN SINH VẬT</a:t>
            </a:r>
          </a:p>
        </p:txBody>
      </p:sp>
    </p:spTree>
    <p:extLst>
      <p:ext uri="{BB962C8B-B14F-4D97-AF65-F5344CB8AC3E}">
        <p14:creationId xmlns:p14="http://schemas.microsoft.com/office/powerpoint/2010/main" val="26576659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 txBox="1">
            <a:spLocks/>
          </p:cNvSpPr>
          <p:nvPr/>
        </p:nvSpPr>
        <p:spPr>
          <a:xfrm>
            <a:off x="235390" y="669958"/>
            <a:ext cx="6542482" cy="5554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838200" y="156897"/>
            <a:ext cx="10515600" cy="603596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17: ĐA DẠNG NGUYÊN SINH VẬT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235390" y="1183292"/>
            <a:ext cx="5459240" cy="5130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127715" y="2860459"/>
            <a:ext cx="5666503" cy="9026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1.Hãy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65478" y="1568960"/>
            <a:ext cx="5556893" cy="13595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hình17.4; 17.5,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" name="Rectangle 1"/>
          <p:cNvSpPr/>
          <p:nvPr/>
        </p:nvSpPr>
        <p:spPr>
          <a:xfrm>
            <a:off x="127715" y="3694772"/>
            <a:ext cx="56665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2.Hoàn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2689997"/>
              </p:ext>
            </p:extLst>
          </p:nvPr>
        </p:nvGraphicFramePr>
        <p:xfrm>
          <a:off x="127715" y="4648879"/>
          <a:ext cx="7586805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8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00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04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01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573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8785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bệnh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bệnh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nhiễm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bệnh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phòng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trừ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bệnh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7699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Trùng</a:t>
                      </a:r>
                      <a:r>
                        <a:rPr lang="en-US" sz="2400" b="1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sốt</a:t>
                      </a:r>
                      <a:r>
                        <a:rPr lang="en-US" sz="2400" b="1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rét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7699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Trùng</a:t>
                      </a:r>
                      <a:r>
                        <a:rPr lang="en-US" sz="2400" b="1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kiết</a:t>
                      </a:r>
                      <a:r>
                        <a:rPr lang="en-US" sz="2400" b="1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lị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11"/>
          <a:stretch/>
        </p:blipFill>
        <p:spPr>
          <a:xfrm>
            <a:off x="6650525" y="947676"/>
            <a:ext cx="5164247" cy="3096284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6958342" y="621634"/>
            <a:ext cx="5070695" cy="27771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17.4: Con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557" y="4092284"/>
            <a:ext cx="3937480" cy="2169639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8041756" y="6199786"/>
            <a:ext cx="4037081" cy="70040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17.5: Con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Kiết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V="1">
            <a:off x="127715" y="1686002"/>
            <a:ext cx="486481" cy="57739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80571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8" grpId="0"/>
      <p:bldP spid="2" grpId="0"/>
      <p:bldP spid="13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 txBox="1">
            <a:spLocks/>
          </p:cNvSpPr>
          <p:nvPr/>
        </p:nvSpPr>
        <p:spPr>
          <a:xfrm>
            <a:off x="235389" y="669958"/>
            <a:ext cx="6740445" cy="5554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838200" y="156897"/>
            <a:ext cx="10515600" cy="603596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17: ĐA DẠNG NGUYÊN SINH VẬT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235389" y="1123927"/>
            <a:ext cx="5459240" cy="5130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235389" y="1738455"/>
            <a:ext cx="9850171" cy="9026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4583" y="2267844"/>
            <a:ext cx="2644712" cy="2371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838200" y="6474485"/>
            <a:ext cx="15510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endParaRPr lang="en-US" sz="2000" dirty="0"/>
          </a:p>
        </p:txBody>
      </p:sp>
      <p:sp>
        <p:nvSpPr>
          <p:cNvPr id="29" name="Rectangle 28"/>
          <p:cNvSpPr/>
          <p:nvPr/>
        </p:nvSpPr>
        <p:spPr>
          <a:xfrm>
            <a:off x="3354258" y="6461083"/>
            <a:ext cx="48147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cút</a:t>
            </a:r>
            <a:endParaRPr lang="en-US" sz="2000" dirty="0"/>
          </a:p>
        </p:txBody>
      </p:sp>
      <p:sp>
        <p:nvSpPr>
          <p:cNvPr id="30" name="Rectangle 29"/>
          <p:cNvSpPr/>
          <p:nvPr/>
        </p:nvSpPr>
        <p:spPr>
          <a:xfrm>
            <a:off x="8411202" y="6472023"/>
            <a:ext cx="34323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endParaRPr lang="en-US" sz="2000" dirty="0"/>
          </a:p>
        </p:txBody>
      </p:sp>
      <p:pic>
        <p:nvPicPr>
          <p:cNvPr id="3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09" y="2216030"/>
            <a:ext cx="2648939" cy="25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108" y="2203356"/>
            <a:ext cx="2782982" cy="2525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550" y="2216030"/>
            <a:ext cx="2642259" cy="2423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90" y="4673111"/>
            <a:ext cx="3246078" cy="1751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/>
          <a:srcRect l="23175"/>
          <a:stretch/>
        </p:blipFill>
        <p:spPr>
          <a:xfrm flipV="1">
            <a:off x="4077643" y="4812576"/>
            <a:ext cx="3368011" cy="173244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1202" y="4812576"/>
            <a:ext cx="3348715" cy="17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48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3" grpId="0"/>
      <p:bldP spid="29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 txBox="1">
            <a:spLocks/>
          </p:cNvSpPr>
          <p:nvPr/>
        </p:nvSpPr>
        <p:spPr>
          <a:xfrm>
            <a:off x="235389" y="669958"/>
            <a:ext cx="6947835" cy="5554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838200" y="156897"/>
            <a:ext cx="10515600" cy="603596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17: ĐA DẠNG NGUYÊN SINH VẬT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235389" y="1123927"/>
            <a:ext cx="5459240" cy="5130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" name="Rectangle 1"/>
          <p:cNvSpPr/>
          <p:nvPr/>
        </p:nvSpPr>
        <p:spPr>
          <a:xfrm>
            <a:off x="-756" y="1766049"/>
            <a:ext cx="862065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2291734"/>
              </p:ext>
            </p:extLst>
          </p:nvPr>
        </p:nvGraphicFramePr>
        <p:xfrm>
          <a:off x="79951" y="2727860"/>
          <a:ext cx="8529895" cy="40598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71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29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54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460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983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5522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bệnh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bệnh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nhiễm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bệnh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phòng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trừ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bệnh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5794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Trùng</a:t>
                      </a:r>
                      <a:r>
                        <a:rPr lang="en-US" sz="2400" b="1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sốt</a:t>
                      </a:r>
                      <a:r>
                        <a:rPr lang="en-US" sz="2400" b="1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rét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50102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Trùng</a:t>
                      </a:r>
                      <a:r>
                        <a:rPr lang="en-US" sz="2400" b="1" baseline="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kiết</a:t>
                      </a:r>
                      <a:r>
                        <a:rPr lang="en-US" sz="2400" b="1" baseline="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lị</a:t>
                      </a:r>
                      <a:endParaRPr lang="en-US" sz="2400" b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11"/>
          <a:stretch/>
        </p:blipFill>
        <p:spPr>
          <a:xfrm>
            <a:off x="8600792" y="989932"/>
            <a:ext cx="3567064" cy="2740096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8247707" y="621633"/>
            <a:ext cx="3781330" cy="50229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17.4: Con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792" y="3884441"/>
            <a:ext cx="3453144" cy="2377481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8600791" y="6199786"/>
            <a:ext cx="3478045" cy="70040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17.5: Con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Kiết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1375532" y="3936862"/>
            <a:ext cx="70170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endParaRPr lang="en-US" sz="2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75532" y="5307234"/>
            <a:ext cx="79223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Kiết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</a:t>
            </a:r>
            <a:endParaRPr lang="en-US" sz="2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11994" y="3697197"/>
            <a:ext cx="159308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endParaRPr lang="en-US" sz="2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306181" y="5071156"/>
            <a:ext cx="159308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nhày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084424" y="3536752"/>
            <a:ext cx="205114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Muỗi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065742" y="5153100"/>
            <a:ext cx="1960181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2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990978" y="3490118"/>
            <a:ext cx="2591861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đọng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gậy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982273" y="5071156"/>
            <a:ext cx="2637626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xôi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50443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animBg="1"/>
      <p:bldP spid="15" grpId="0" animBg="1"/>
      <p:bldP spid="3" grpId="0"/>
      <p:bldP spid="7" grpId="0"/>
      <p:bldP spid="9" grpId="0"/>
      <p:bldP spid="18" grpId="0"/>
      <p:bldP spid="19" grpId="0"/>
      <p:bldP spid="22" grpId="0"/>
      <p:bldP spid="23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 txBox="1">
            <a:spLocks/>
          </p:cNvSpPr>
          <p:nvPr/>
        </p:nvSpPr>
        <p:spPr>
          <a:xfrm>
            <a:off x="235389" y="669958"/>
            <a:ext cx="6853567" cy="5554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838200" y="156897"/>
            <a:ext cx="10515600" cy="603596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17: ĐA DẠNG NGUYÊN SINH VẬT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235389" y="1123927"/>
            <a:ext cx="5459240" cy="5130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76" y="2371614"/>
            <a:ext cx="5106153" cy="4095114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135801" y="1636988"/>
            <a:ext cx="6011501" cy="70040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17.5: Con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Kiết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Oval Callout 7"/>
          <p:cNvSpPr/>
          <p:nvPr/>
        </p:nvSpPr>
        <p:spPr>
          <a:xfrm>
            <a:off x="6572815" y="1123927"/>
            <a:ext cx="5459240" cy="5584691"/>
          </a:xfrm>
          <a:prstGeom prst="wedgeEllipseCallout">
            <a:avLst>
              <a:gd name="adj1" fmla="val -89987"/>
              <a:gd name="adj2" fmla="val 41979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300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do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44877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235390" y="669958"/>
            <a:ext cx="6029608" cy="5554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156897"/>
            <a:ext cx="10515600" cy="603596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17: ĐA DẠNG NGUYÊN SINH VẬT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35389" y="1123927"/>
            <a:ext cx="5459240" cy="5130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42864" y="1565998"/>
            <a:ext cx="11644267" cy="10232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17.3, 17.4, 17.5)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8" name="Action Button: Help 7">
            <a:hlinkClick r:id="" action="ppaction://noaction" highlightClick="1"/>
          </p:cNvPr>
          <p:cNvSpPr/>
          <p:nvPr/>
        </p:nvSpPr>
        <p:spPr>
          <a:xfrm>
            <a:off x="314608" y="1636988"/>
            <a:ext cx="501713" cy="649948"/>
          </a:xfrm>
          <a:prstGeom prst="actionButtonHelp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2035838"/>
              </p:ext>
            </p:extLst>
          </p:nvPr>
        </p:nvGraphicFramePr>
        <p:xfrm>
          <a:off x="108640" y="2442493"/>
          <a:ext cx="5712738" cy="41962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23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103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0246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Ích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lợi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2218"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8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22218"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28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bệnh</a:t>
                      </a:r>
                      <a:r>
                        <a:rPr lang="en-US" sz="28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4"/>
          <a:stretch/>
        </p:blipFill>
        <p:spPr>
          <a:xfrm>
            <a:off x="7687504" y="2396926"/>
            <a:ext cx="3200400" cy="19956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11"/>
          <a:stretch/>
        </p:blipFill>
        <p:spPr>
          <a:xfrm>
            <a:off x="5818172" y="4480518"/>
            <a:ext cx="3316775" cy="23774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7620" y="4480519"/>
            <a:ext cx="2523276" cy="237748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339083" y="2511115"/>
            <a:ext cx="768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H17.3</a:t>
            </a:r>
            <a:endParaRPr lang="en-US" b="1" dirty="0"/>
          </a:p>
        </p:txBody>
      </p:sp>
      <p:sp>
        <p:nvSpPr>
          <p:cNvPr id="15" name="Rectangle 14"/>
          <p:cNvSpPr/>
          <p:nvPr/>
        </p:nvSpPr>
        <p:spPr>
          <a:xfrm>
            <a:off x="6466672" y="4392584"/>
            <a:ext cx="768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H17.4</a:t>
            </a:r>
            <a:endParaRPr lang="en-US" b="1" dirty="0"/>
          </a:p>
        </p:txBody>
      </p:sp>
      <p:sp>
        <p:nvSpPr>
          <p:cNvPr id="16" name="Rectangle 15"/>
          <p:cNvSpPr/>
          <p:nvPr/>
        </p:nvSpPr>
        <p:spPr>
          <a:xfrm>
            <a:off x="11353800" y="4207918"/>
            <a:ext cx="7618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H17.5</a:t>
            </a:r>
            <a:endParaRPr lang="en-US" b="1" dirty="0"/>
          </a:p>
        </p:txBody>
      </p:sp>
      <p:sp>
        <p:nvSpPr>
          <p:cNvPr id="17" name="Rectangle 16"/>
          <p:cNvSpPr/>
          <p:nvPr/>
        </p:nvSpPr>
        <p:spPr>
          <a:xfrm>
            <a:off x="2809080" y="3995771"/>
            <a:ext cx="300432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silic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705031" y="5378333"/>
            <a:ext cx="31083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6953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235390" y="669958"/>
            <a:ext cx="6029608" cy="5554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156897"/>
            <a:ext cx="10515600" cy="603596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17: ĐA DẠNG NGUYÊN SINH VẬT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35389" y="1123927"/>
            <a:ext cx="5459240" cy="5130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52399" y="4181388"/>
            <a:ext cx="2681336" cy="5130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CÓ BIẾT?</a:t>
            </a:r>
          </a:p>
        </p:txBody>
      </p:sp>
      <p:pic>
        <p:nvPicPr>
          <p:cNvPr id="9" name="IMG_0612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67412" y="2075236"/>
            <a:ext cx="9389606" cy="4725366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2468405" y="1577896"/>
            <a:ext cx="9587620" cy="5130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574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235390" y="669958"/>
            <a:ext cx="6029608" cy="5554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156897"/>
            <a:ext cx="10515600" cy="603596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17: ĐA DẠNG NGUYÊN SINH VẬT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35390" y="1427463"/>
            <a:ext cx="3321114" cy="27733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144979" y="1427463"/>
            <a:ext cx="3197381" cy="277334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>
              <a:buNone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lamen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2674" y="669958"/>
            <a:ext cx="3505199" cy="2773346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315362" y="5103168"/>
            <a:ext cx="11671426" cy="9083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5372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235390" y="828054"/>
            <a:ext cx="6029608" cy="5554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156897"/>
            <a:ext cx="10515600" cy="603596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17: ĐA DẠNG NGUYÊN SINH VẬT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040" y="1629531"/>
            <a:ext cx="3505199" cy="27733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184" y="1621734"/>
            <a:ext cx="4011440" cy="3013594"/>
          </a:xfrm>
          <a:prstGeom prst="rect">
            <a:avLst/>
          </a:prstGeom>
        </p:spPr>
      </p:pic>
      <p:sp>
        <p:nvSpPr>
          <p:cNvPr id="13" name="Arc 12"/>
          <p:cNvSpPr/>
          <p:nvPr/>
        </p:nvSpPr>
        <p:spPr>
          <a:xfrm rot="18909407">
            <a:off x="7785981" y="2689438"/>
            <a:ext cx="2009869" cy="914400"/>
          </a:xfrm>
          <a:prstGeom prst="arc">
            <a:avLst>
              <a:gd name="adj1" fmla="val 299970"/>
              <a:gd name="adj2" fmla="val 0"/>
            </a:avLst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4" name="Arc 13"/>
          <p:cNvSpPr/>
          <p:nvPr/>
        </p:nvSpPr>
        <p:spPr>
          <a:xfrm rot="18909407">
            <a:off x="7695531" y="1829840"/>
            <a:ext cx="473465" cy="560557"/>
          </a:xfrm>
          <a:prstGeom prst="arc">
            <a:avLst>
              <a:gd name="adj1" fmla="val 299970"/>
              <a:gd name="adj2" fmla="val 0"/>
            </a:avLst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2710380" y="4894959"/>
            <a:ext cx="6366096" cy="4737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956280" y="5671603"/>
            <a:ext cx="4341480" cy="4737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9697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6293" y="534155"/>
            <a:ext cx="13824641" cy="724035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156897"/>
            <a:ext cx="10515600" cy="603596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17: ĐA DẠNG NGUYÊN SINH VẬT</a:t>
            </a:r>
          </a:p>
        </p:txBody>
      </p:sp>
      <p:sp>
        <p:nvSpPr>
          <p:cNvPr id="7" name="Oval 6"/>
          <p:cNvSpPr/>
          <p:nvPr/>
        </p:nvSpPr>
        <p:spPr>
          <a:xfrm>
            <a:off x="2192356" y="1772805"/>
            <a:ext cx="7051232" cy="4564621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u="sng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THÊM</a:t>
            </a:r>
            <a:endParaRPr lang="en-US" sz="2400" b="1" u="sng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  <a:p>
            <a:pPr algn="ctr"/>
            <a:endParaRPr lang="en-US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0705" y="5051834"/>
            <a:ext cx="2807513" cy="14485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6295" t="9574" r="6105" b="14709"/>
          <a:stretch/>
        </p:blipFill>
        <p:spPr>
          <a:xfrm>
            <a:off x="0" y="891586"/>
            <a:ext cx="2309860" cy="138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13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57700" y="895704"/>
            <a:ext cx="2413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NỘI DUNG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092784" y="1702867"/>
            <a:ext cx="7356484" cy="944380"/>
            <a:chOff x="360401" y="36212"/>
            <a:chExt cx="7356484" cy="944380"/>
          </a:xfrm>
        </p:grpSpPr>
        <p:sp>
          <p:nvSpPr>
            <p:cNvPr id="10" name="Rounded Rectangle 9"/>
            <p:cNvSpPr/>
            <p:nvPr/>
          </p:nvSpPr>
          <p:spPr>
            <a:xfrm>
              <a:off x="360401" y="36212"/>
              <a:ext cx="7356484" cy="944380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ounded Rectangle 4"/>
            <p:cNvSpPr/>
            <p:nvPr/>
          </p:nvSpPr>
          <p:spPr>
            <a:xfrm>
              <a:off x="406502" y="36212"/>
              <a:ext cx="7264282" cy="8521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7890" tIns="0" rIns="207890" bIns="0" numCol="1" spcCol="1270" anchor="ctr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kern="1200" dirty="0">
                  <a:solidFill>
                    <a:schemeClr val="bg1"/>
                  </a:solidFill>
                </a:rPr>
                <a:t>I. SỰ ĐA DẠNG CỦA NGUYÊN SINH VẬT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059203" y="3229196"/>
            <a:ext cx="7356484" cy="1029525"/>
            <a:chOff x="224037" y="1514009"/>
            <a:chExt cx="7356484" cy="1181811"/>
          </a:xfrm>
        </p:grpSpPr>
        <p:sp>
          <p:nvSpPr>
            <p:cNvPr id="13" name="Rounded Rectangle 12"/>
            <p:cNvSpPr/>
            <p:nvPr/>
          </p:nvSpPr>
          <p:spPr>
            <a:xfrm>
              <a:off x="224037" y="1514009"/>
              <a:ext cx="7356484" cy="1181811"/>
            </a:xfrm>
            <a:prstGeom prst="roundRect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ounded Rectangle 4"/>
            <p:cNvSpPr/>
            <p:nvPr/>
          </p:nvSpPr>
          <p:spPr>
            <a:xfrm>
              <a:off x="257618" y="1786875"/>
              <a:ext cx="7241102" cy="6125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7890" tIns="0" rIns="207890" bIns="0" numCol="1" spcCol="1270" anchor="ctr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kern="1200" dirty="0">
                  <a:solidFill>
                    <a:schemeClr val="bg1"/>
                  </a:solidFill>
                </a:rPr>
                <a:t>II. VAI TRÒ VÀ TÁC HẠI CỦA NGUYÊN SINH VẬT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035093" y="4698392"/>
            <a:ext cx="7356484" cy="1249735"/>
            <a:chOff x="348412" y="109703"/>
            <a:chExt cx="7356484" cy="1249735"/>
          </a:xfrm>
        </p:grpSpPr>
        <p:sp>
          <p:nvSpPr>
            <p:cNvPr id="16" name="Rounded Rectangle 15"/>
            <p:cNvSpPr/>
            <p:nvPr/>
          </p:nvSpPr>
          <p:spPr>
            <a:xfrm>
              <a:off x="348412" y="240698"/>
              <a:ext cx="7356484" cy="1012511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ounded Rectangle 4"/>
            <p:cNvSpPr/>
            <p:nvPr/>
          </p:nvSpPr>
          <p:spPr>
            <a:xfrm>
              <a:off x="474664" y="109703"/>
              <a:ext cx="7192882" cy="12497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7890" tIns="0" rIns="207890" bIns="0" numCol="1" spcCol="1270" anchor="ctr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kern="1200" dirty="0">
                  <a:solidFill>
                    <a:schemeClr val="bg1"/>
                  </a:solidFill>
                </a:rPr>
                <a:t>III. QUAN SÁT MỘT SỐ NGUYÊN SINH VẬT</a:t>
              </a:r>
            </a:p>
          </p:txBody>
        </p:sp>
      </p:grp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838200" y="120683"/>
            <a:ext cx="10515600" cy="603596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17: ĐA DẠNG NGUYÊN SINH VẬT</a:t>
            </a:r>
          </a:p>
        </p:txBody>
      </p:sp>
    </p:spTree>
    <p:extLst>
      <p:ext uri="{BB962C8B-B14F-4D97-AF65-F5344CB8AC3E}">
        <p14:creationId xmlns:p14="http://schemas.microsoft.com/office/powerpoint/2010/main" val="4244909973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0683"/>
            <a:ext cx="10515600" cy="603596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17: ĐA DẠNG NGUYÊN SINH VẬT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2" y="724279"/>
            <a:ext cx="10882266" cy="5333957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9759636" y="5160474"/>
            <a:ext cx="2009868" cy="122327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Callout 9"/>
          <p:cNvSpPr/>
          <p:nvPr/>
        </p:nvSpPr>
        <p:spPr>
          <a:xfrm>
            <a:off x="0" y="624690"/>
            <a:ext cx="10701195" cy="1412340"/>
          </a:xfrm>
          <a:prstGeom prst="wedgeEllipseCallout">
            <a:avLst>
              <a:gd name="adj1" fmla="val 19048"/>
              <a:gd name="adj2" fmla="val 78723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17.1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971577" y="5750004"/>
            <a:ext cx="3702867" cy="110799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17.1: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498977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4991" y="760493"/>
            <a:ext cx="5417745" cy="55543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156897"/>
            <a:ext cx="10515600" cy="603596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17: ĐA DẠNG NGUYÊN SINH VẬT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06239" y="1455792"/>
            <a:ext cx="5589761" cy="106224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17.2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SGK ,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50135" y="2609510"/>
            <a:ext cx="5236676" cy="9384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1.Nguyên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22562" y="3535225"/>
            <a:ext cx="5236676" cy="9384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58776" y="4559900"/>
            <a:ext cx="5309105" cy="9384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22562" y="5490896"/>
            <a:ext cx="5309105" cy="9384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Câu4.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323" y="1070037"/>
            <a:ext cx="6328372" cy="24970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592"/>
          <a:stretch/>
        </p:blipFill>
        <p:spPr>
          <a:xfrm>
            <a:off x="5812323" y="4403586"/>
            <a:ext cx="6056770" cy="1520335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6096000" y="3346903"/>
            <a:ext cx="1327842" cy="9384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8454426" y="3346903"/>
            <a:ext cx="1327842" cy="9384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silic</a:t>
            </a:r>
            <a:endParaRPr lang="en-US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0912440" y="3346903"/>
            <a:ext cx="1327842" cy="9384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roi</a:t>
            </a:r>
            <a:endParaRPr lang="en-US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5824394" y="5843917"/>
            <a:ext cx="1327842" cy="9384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endParaRPr lang="en-US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9960318" y="5926812"/>
            <a:ext cx="1999309" cy="9384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V="1">
            <a:off x="51750" y="1648200"/>
            <a:ext cx="486481" cy="57739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4286636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4991" y="760493"/>
            <a:ext cx="5417745" cy="55543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156897"/>
            <a:ext cx="10515600" cy="603596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17: ĐA DẠNG NGUYÊN SINH VẬT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71672" y="1677968"/>
            <a:ext cx="6024328" cy="1486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0" y="2899078"/>
            <a:ext cx="5689351" cy="12550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72804" y="4436737"/>
            <a:ext cx="5543741" cy="9384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214" y="1017618"/>
            <a:ext cx="6328372" cy="24970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592"/>
          <a:stretch/>
        </p:blipFill>
        <p:spPr>
          <a:xfrm>
            <a:off x="5812323" y="4403586"/>
            <a:ext cx="6056770" cy="1520335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6096000" y="3346903"/>
            <a:ext cx="1327842" cy="9384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8454426" y="3346903"/>
            <a:ext cx="1327842" cy="9384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silic</a:t>
            </a:r>
            <a:endParaRPr lang="en-US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0912440" y="3346903"/>
            <a:ext cx="1327842" cy="9384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roi</a:t>
            </a:r>
            <a:endParaRPr lang="en-US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5824394" y="5843917"/>
            <a:ext cx="1327842" cy="9384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endParaRPr lang="en-US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9960318" y="5926812"/>
            <a:ext cx="1999309" cy="9384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5734416"/>
            <a:ext cx="5545252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45" algn="just">
              <a:lnSpc>
                <a:spcPct val="115000"/>
              </a:lnSpc>
              <a:tabLst>
                <a:tab pos="450215" algn="l"/>
              </a:tabLst>
            </a:pPr>
            <a:r>
              <a:rPr lang="en-US" sz="27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=&gt; </a:t>
            </a:r>
            <a:r>
              <a:rPr lang="en-US" sz="27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7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7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7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27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7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7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7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7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7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27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7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27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7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7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700" b="1" i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31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246" y="715091"/>
            <a:ext cx="5417745" cy="55543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156897"/>
            <a:ext cx="10515600" cy="603596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17: ĐA DẠNG NGUYÊN SINH VẬT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90535" y="1643561"/>
            <a:ext cx="5309105" cy="9384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323" y="1070037"/>
            <a:ext cx="6328372" cy="24970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592"/>
          <a:stretch/>
        </p:blipFill>
        <p:spPr>
          <a:xfrm>
            <a:off x="5812323" y="4406477"/>
            <a:ext cx="6056770" cy="1520335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6096000" y="3346903"/>
            <a:ext cx="1327842" cy="9384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8454426" y="3346903"/>
            <a:ext cx="1327842" cy="9384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silic</a:t>
            </a:r>
            <a:endParaRPr lang="en-US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0912440" y="3346903"/>
            <a:ext cx="1327842" cy="9384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roi</a:t>
            </a:r>
            <a:endParaRPr lang="en-US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5824394" y="5843917"/>
            <a:ext cx="1327842" cy="9384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endParaRPr lang="en-US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9960318" y="5926812"/>
            <a:ext cx="1999309" cy="9384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57" y="2123766"/>
            <a:ext cx="1846089" cy="185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907" y="2140262"/>
            <a:ext cx="1763271" cy="1934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540" y="2156759"/>
            <a:ext cx="1827792" cy="1901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9" y="4567707"/>
            <a:ext cx="1891676" cy="2014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655" y="4557492"/>
            <a:ext cx="1863231" cy="202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288" y="4557492"/>
            <a:ext cx="1848899" cy="1942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317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 txBox="1">
            <a:spLocks/>
          </p:cNvSpPr>
          <p:nvPr/>
        </p:nvSpPr>
        <p:spPr>
          <a:xfrm>
            <a:off x="235390" y="669958"/>
            <a:ext cx="6615064" cy="5554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838200" y="156897"/>
            <a:ext cx="10515600" cy="603596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17: ĐA DẠNG NGUYÊN SINH VẬT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631854" y="1681041"/>
            <a:ext cx="5459240" cy="13595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hình17.3,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235389" y="3063900"/>
            <a:ext cx="5368705" cy="8735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190122" y="4209173"/>
            <a:ext cx="5459240" cy="8735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152022" y="5377778"/>
            <a:ext cx="5178582" cy="8735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rạn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4"/>
          <a:stretch/>
        </p:blipFill>
        <p:spPr>
          <a:xfrm>
            <a:off x="6668630" y="669957"/>
            <a:ext cx="5333247" cy="356868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6812" y="4357329"/>
            <a:ext cx="6615065" cy="2250151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52022" y="1220215"/>
            <a:ext cx="6029608" cy="5554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V="1">
            <a:off x="68158" y="1783410"/>
            <a:ext cx="486481" cy="57739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56683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 txBox="1">
            <a:spLocks/>
          </p:cNvSpPr>
          <p:nvPr/>
        </p:nvSpPr>
        <p:spPr>
          <a:xfrm>
            <a:off x="235389" y="669958"/>
            <a:ext cx="6787579" cy="5554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838200" y="156897"/>
            <a:ext cx="10515600" cy="603596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17: ĐA DẠNG NGUYÊN SINH VẬT</a:t>
            </a: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235390" y="1096399"/>
            <a:ext cx="8981232" cy="4327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598" y="4051573"/>
            <a:ext cx="2651437" cy="2806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840" y="4835124"/>
            <a:ext cx="3793665" cy="2005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280" y="4791166"/>
            <a:ext cx="3258560" cy="2019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35390" y="1706031"/>
            <a:ext cx="11859959" cy="181588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…) 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409"/>
          <a:stretch/>
        </p:blipFill>
        <p:spPr bwMode="auto">
          <a:xfrm>
            <a:off x="0" y="3891709"/>
            <a:ext cx="2593624" cy="2759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342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 txBox="1">
            <a:spLocks/>
          </p:cNvSpPr>
          <p:nvPr/>
        </p:nvSpPr>
        <p:spPr>
          <a:xfrm>
            <a:off x="235390" y="669958"/>
            <a:ext cx="6542482" cy="5554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838200" y="156897"/>
            <a:ext cx="10515600" cy="603596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17: ĐA DẠNG NGUYÊN SINH VẬT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235390" y="2062818"/>
            <a:ext cx="6192570" cy="8735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208230" y="4259365"/>
            <a:ext cx="5178582" cy="25216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oxy (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=&gt;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4"/>
          <a:stretch/>
        </p:blipFill>
        <p:spPr>
          <a:xfrm>
            <a:off x="6668630" y="669957"/>
            <a:ext cx="5333247" cy="356868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6812" y="4357329"/>
            <a:ext cx="6615065" cy="225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138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669</TotalTime>
  <Words>1472</Words>
  <Application>Microsoft Office PowerPoint</Application>
  <PresentationFormat>Widescreen</PresentationFormat>
  <Paragraphs>149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BÀI 17: ĐA DẠNG NGUYÊN SINH VẬT</vt:lpstr>
      <vt:lpstr>BÀI 17: ĐA DẠNG NGUYÊN SINH VẬT</vt:lpstr>
      <vt:lpstr>BÀI 17: ĐA DẠNG NGUYÊN SINH VẬT</vt:lpstr>
      <vt:lpstr>BÀI 17: ĐA DẠNG NGUYÊN SINH VẬT</vt:lpstr>
      <vt:lpstr>BÀI 17: ĐA DẠNG NGUYÊN SINH VẬT</vt:lpstr>
      <vt:lpstr>BÀI 17: ĐA DẠNG NGUYÊN SINH VẬT</vt:lpstr>
      <vt:lpstr>BÀI 17: ĐA DẠNG NGUYÊN SINH VẬT</vt:lpstr>
      <vt:lpstr>BÀI 17: ĐA DẠNG NGUYÊN SINH VẬT</vt:lpstr>
      <vt:lpstr>BÀI 17: ĐA DẠNG NGUYÊN SINH VẬT</vt:lpstr>
      <vt:lpstr>BÀI 17: ĐA DẠNG NGUYÊN SINH VẬT</vt:lpstr>
      <vt:lpstr>BÀI 17: ĐA DẠNG NGUYÊN SINH VẬT</vt:lpstr>
      <vt:lpstr>BÀI 17: ĐA DẠNG NGUYÊN SINH VẬT</vt:lpstr>
      <vt:lpstr>BÀI 17: ĐA DẠNG NGUYÊN SINH VẬT</vt:lpstr>
      <vt:lpstr>BÀI 17: ĐA DẠNG NGUYÊN SINH VẬT</vt:lpstr>
      <vt:lpstr>BÀI 17: ĐA DẠNG NGUYÊN SINH VẬT</vt:lpstr>
      <vt:lpstr>BÀI 17: ĐA DẠNG NGUYÊN SINH VẬT</vt:lpstr>
      <vt:lpstr>BÀI 17: ĐA DẠNG NGUYÊN SINH VẬT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DELL</cp:lastModifiedBy>
  <cp:revision>63</cp:revision>
  <dcterms:created xsi:type="dcterms:W3CDTF">2021-06-08T11:25:26Z</dcterms:created>
  <dcterms:modified xsi:type="dcterms:W3CDTF">2023-08-22T02:53:34Z</dcterms:modified>
</cp:coreProperties>
</file>