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9" y="1432223"/>
            <a:ext cx="10371909" cy="3035808"/>
          </a:xfrm>
        </p:spPr>
        <p:txBody>
          <a:bodyPr/>
          <a:lstStyle/>
          <a:p>
            <a:pPr algn="ctr"/>
            <a: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</a:t>
            </a:r>
            <a:b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 LƯỠNG PHÂN</a:t>
            </a:r>
          </a:p>
        </p:txBody>
      </p:sp>
    </p:spTree>
    <p:extLst>
      <p:ext uri="{BB962C8B-B14F-4D97-AF65-F5344CB8AC3E}">
        <p14:creationId xmlns:p14="http://schemas.microsoft.com/office/powerpoint/2010/main" val="362346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0193" y="238769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748220"/>
            <a:ext cx="8141355" cy="6109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18" y="2042863"/>
            <a:ext cx="384047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1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469" y="694366"/>
            <a:ext cx="1056496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9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3" y="0"/>
            <a:ext cx="9047921" cy="5904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" y="836023"/>
            <a:ext cx="2813153" cy="1933303"/>
            <a:chOff x="91440" y="836023"/>
            <a:chExt cx="2813153" cy="1933303"/>
          </a:xfrm>
        </p:grpSpPr>
        <p:sp>
          <p:nvSpPr>
            <p:cNvPr id="3" name="Cloud Callout 2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582" y="1203402"/>
              <a:ext cx="20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truyền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điệp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39" y="3605349"/>
            <a:ext cx="3383281" cy="2155371"/>
            <a:chOff x="91440" y="836023"/>
            <a:chExt cx="2813153" cy="1998595"/>
          </a:xfrm>
        </p:grpSpPr>
        <p:sp>
          <p:nvSpPr>
            <p:cNvPr id="8" name="Cloud Callout 7"/>
            <p:cNvSpPr/>
            <p:nvPr/>
          </p:nvSpPr>
          <p:spPr>
            <a:xfrm>
              <a:off x="91440" y="836023"/>
              <a:ext cx="2813153" cy="1933303"/>
            </a:xfrm>
            <a:prstGeom prst="cloudCallout">
              <a:avLst>
                <a:gd name="adj1" fmla="val 66528"/>
                <a:gd name="adj2" fmla="val -66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582" y="1203402"/>
              <a:ext cx="20508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rác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17" y="1088682"/>
            <a:ext cx="6911380" cy="5769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7" y="1193185"/>
            <a:ext cx="474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507" y="2128685"/>
            <a:ext cx="474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45" y="3973341"/>
            <a:ext cx="4754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754" y="4192978"/>
            <a:ext cx="475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sủa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907" y="3946485"/>
            <a:ext cx="463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2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045E-16 L 0.00117 -0.2689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4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7" grpId="3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7383"/>
              </p:ext>
            </p:extLst>
          </p:nvPr>
        </p:nvGraphicFramePr>
        <p:xfrm>
          <a:off x="2743200" y="1193185"/>
          <a:ext cx="9437187" cy="557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76">
                  <a:extLst>
                    <a:ext uri="{9D8B030D-6E8A-4147-A177-3AD203B41FA5}">
                      <a16:colId xmlns:a16="http://schemas.microsoft.com/office/drawing/2014/main" val="1372320826"/>
                    </a:ext>
                  </a:extLst>
                </a:gridCol>
                <a:gridCol w="4587482">
                  <a:extLst>
                    <a:ext uri="{9D8B030D-6E8A-4147-A177-3AD203B41FA5}">
                      <a16:colId xmlns:a16="http://schemas.microsoft.com/office/drawing/2014/main" val="3532460492"/>
                    </a:ext>
                  </a:extLst>
                </a:gridCol>
                <a:gridCol w="3145729">
                  <a:extLst>
                    <a:ext uri="{9D8B030D-6E8A-4147-A177-3AD203B41FA5}">
                      <a16:colId xmlns:a16="http://schemas.microsoft.com/office/drawing/2014/main" val="2743275894"/>
                    </a:ext>
                  </a:extLst>
                </a:gridCol>
              </a:tblGrid>
              <a:tr h="504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6429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76841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tới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bước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1584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nhẵn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82876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mép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răng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cưa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4453"/>
                  </a:ext>
                </a:extLst>
              </a:tr>
              <a:tr h="743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3a</a:t>
                      </a: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sâu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72019"/>
                  </a:ext>
                </a:extLst>
              </a:tr>
              <a:tr h="743945">
                <a:tc vMerge="1"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xẻ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thùy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con,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dọc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cuống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9779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2261411"/>
            <a:ext cx="3079377" cy="2660212"/>
            <a:chOff x="0" y="836023"/>
            <a:chExt cx="2904593" cy="1933303"/>
          </a:xfrm>
        </p:grpSpPr>
        <p:sp>
          <p:nvSpPr>
            <p:cNvPr id="6" name="Cloud Callout 5"/>
            <p:cNvSpPr/>
            <p:nvPr/>
          </p:nvSpPr>
          <p:spPr>
            <a:xfrm>
              <a:off x="0" y="836023"/>
              <a:ext cx="2904593" cy="1933303"/>
            </a:xfrm>
            <a:prstGeom prst="cloudCallout">
              <a:avLst>
                <a:gd name="adj1" fmla="val 57262"/>
                <a:gd name="adj2" fmla="val 63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790" y="1096790"/>
              <a:ext cx="2331707" cy="140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45706" y="33588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5703" y="4187365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5704" y="4894084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705" y="5980288"/>
            <a:ext cx="2702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682" y="1046107"/>
            <a:ext cx="2662518" cy="1959517"/>
            <a:chOff x="411218" y="910805"/>
            <a:chExt cx="2213848" cy="1816987"/>
          </a:xfrm>
        </p:grpSpPr>
        <p:sp>
          <p:nvSpPr>
            <p:cNvPr id="13" name="Cloud Callout 12"/>
            <p:cNvSpPr/>
            <p:nvPr/>
          </p:nvSpPr>
          <p:spPr>
            <a:xfrm>
              <a:off x="411218" y="910805"/>
              <a:ext cx="2213848" cy="1816987"/>
            </a:xfrm>
            <a:prstGeom prst="cloudCallout">
              <a:avLst>
                <a:gd name="adj1" fmla="val 69310"/>
                <a:gd name="adj2" fmla="val 365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295" y="1348404"/>
              <a:ext cx="1486093" cy="94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9357" y="3095973"/>
            <a:ext cx="249331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7711" y="34347"/>
            <a:ext cx="7474889" cy="522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22169" y="1387110"/>
            <a:ext cx="6390772" cy="53770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18328" y="4761362"/>
            <a:ext cx="0" cy="48203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576" y="2932248"/>
            <a:ext cx="3134078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 không xẻ thùy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05504" y="2902796"/>
            <a:ext cx="4097571" cy="4994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232054" y="4467814"/>
            <a:ext cx="1790115" cy="82989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 lá nhẵn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56049" y="4408860"/>
            <a:ext cx="1677201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thùy xẻ sâu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56807" y="4458553"/>
            <a:ext cx="2564605" cy="78268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615589" y="4436772"/>
            <a:ext cx="3358600" cy="8820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23075" y="5382479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23987" y="5430304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94649" y="5348836"/>
            <a:ext cx="0" cy="366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28791" y="5290607"/>
            <a:ext cx="10318" cy="458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38640" y="5831695"/>
            <a:ext cx="11524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39636" y="1956364"/>
            <a:ext cx="5514654" cy="974758"/>
            <a:chOff x="3539635" y="1956364"/>
            <a:chExt cx="5514655" cy="9747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SỬ DỤNG KHÓA LƯỠNG PHÂN TRONG PHÂN LOẠI SINH VẬT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079080" y="3464600"/>
            <a:ext cx="2921112" cy="974758"/>
            <a:chOff x="3539635" y="1956364"/>
            <a:chExt cx="5514655" cy="97475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662402" y="3405444"/>
            <a:ext cx="2757327" cy="974758"/>
            <a:chOff x="3539635" y="1956364"/>
            <a:chExt cx="5514655" cy="97475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539635" y="2438400"/>
              <a:ext cx="551465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041066" y="242324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539635" y="2449088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00704" y="1956364"/>
              <a:ext cx="0" cy="4820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3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79" y="13063"/>
            <a:ext cx="6204857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15: KHÓA LƯỠNG PHÂN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7017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435" y="2388057"/>
            <a:ext cx="3375213" cy="3953435"/>
            <a:chOff x="954741" y="2388057"/>
            <a:chExt cx="2931459" cy="3953435"/>
          </a:xfrm>
        </p:grpSpPr>
        <p:sp>
          <p:nvSpPr>
            <p:cNvPr id="7" name="Rounded Rectangle 6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394" y="2628152"/>
              <a:ext cx="24767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lúp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sẵn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1694" y="2395657"/>
            <a:ext cx="3443762" cy="3953435"/>
            <a:chOff x="925953" y="2388057"/>
            <a:chExt cx="2960248" cy="3953435"/>
          </a:xfrm>
        </p:grpSpPr>
        <p:sp>
          <p:nvSpPr>
            <p:cNvPr id="12" name="Rounded Rectangle 11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53" y="2628152"/>
              <a:ext cx="2960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1, 3 ,5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2, 4, 6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7503" y="2388057"/>
            <a:ext cx="3516816" cy="3953435"/>
            <a:chOff x="954741" y="2388057"/>
            <a:chExt cx="2931459" cy="3953435"/>
          </a:xfrm>
        </p:grpSpPr>
        <p:sp>
          <p:nvSpPr>
            <p:cNvPr id="15" name="Rounded Rectangle 14"/>
            <p:cNvSpPr/>
            <p:nvPr/>
          </p:nvSpPr>
          <p:spPr>
            <a:xfrm>
              <a:off x="954741" y="2388057"/>
              <a:ext cx="2931459" cy="3953435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5733" y="2520576"/>
              <a:ext cx="277563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u="sng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B1: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– 6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B2: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B3: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9680"/>
            <a:ext cx="1007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THỰC HÀNH XÂY DỰNG KHÓA LƯỠNG PHÂN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7394" y="1193185"/>
            <a:ext cx="9722225" cy="1317648"/>
            <a:chOff x="1922928" y="1193185"/>
            <a:chExt cx="8552331" cy="12990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922928" y="1193185"/>
              <a:ext cx="8552331" cy="1062318"/>
            </a:xfrm>
            <a:prstGeom prst="round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929" y="1308845"/>
              <a:ext cx="8552330" cy="118335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xây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khóa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lưỡng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loài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vườn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09947" y="2510833"/>
            <a:ext cx="7382693" cy="4311377"/>
            <a:chOff x="2309947" y="2510833"/>
            <a:chExt cx="7382693" cy="4311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9947" y="2510833"/>
              <a:ext cx="7382693" cy="43113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66114" y="3461657"/>
              <a:ext cx="26648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THUYẾT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4435" y="91440"/>
            <a:ext cx="3030584" cy="5094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2839"/>
              </p:ext>
            </p:extLst>
          </p:nvPr>
        </p:nvGraphicFramePr>
        <p:xfrm>
          <a:off x="509451" y="1463042"/>
          <a:ext cx="10802983" cy="539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81210408"/>
                    </a:ext>
                  </a:extLst>
                </a:gridCol>
                <a:gridCol w="8334103">
                  <a:extLst>
                    <a:ext uri="{9D8B030D-6E8A-4147-A177-3AD203B41FA5}">
                      <a16:colId xmlns:a16="http://schemas.microsoft.com/office/drawing/2014/main" val="3130792807"/>
                    </a:ext>
                  </a:extLst>
                </a:gridCol>
              </a:tblGrid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diện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655569"/>
                  </a:ext>
                </a:extLst>
              </a:tr>
              <a:tr h="4904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93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Rêu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67637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00875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trần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trần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5439"/>
                  </a:ext>
                </a:extLst>
              </a:tr>
              <a:tr h="9809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 kín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069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9451" y="632045"/>
            <a:ext cx="1063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48814"/>
            <a:ext cx="10463347" cy="6068741"/>
            <a:chOff x="927463" y="431248"/>
            <a:chExt cx="10463347" cy="60687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463" y="431248"/>
              <a:ext cx="10463347" cy="606874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249886" y="5185955"/>
              <a:ext cx="4023360" cy="1188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9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1108</TotalTime>
  <Words>760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Rockwell</vt:lpstr>
      <vt:lpstr>Rockwell Condensed</vt:lpstr>
      <vt:lpstr>Tahoma</vt:lpstr>
      <vt:lpstr>Times New Roman</vt:lpstr>
      <vt:lpstr>Wingdings</vt:lpstr>
      <vt:lpstr>Wood Type</vt:lpstr>
      <vt:lpstr>BÀI 15:  KHÓA LƯỠNG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15:  KHÓA LƯỠNG PHÂN</dc:title>
  <dc:creator>Admin</dc:creator>
  <cp:lastModifiedBy>Admin</cp:lastModifiedBy>
  <cp:revision>31</cp:revision>
  <dcterms:created xsi:type="dcterms:W3CDTF">2021-05-10T06:00:05Z</dcterms:created>
  <dcterms:modified xsi:type="dcterms:W3CDTF">2023-12-08T11:33:56Z</dcterms:modified>
</cp:coreProperties>
</file>