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01" r:id="rId1"/>
    <p:sldMasterId id="2147483743" r:id="rId2"/>
    <p:sldMasterId id="2147483761" r:id="rId3"/>
    <p:sldMasterId id="2147483773" r:id="rId4"/>
  </p:sldMasterIdLst>
  <p:notesMasterIdLst>
    <p:notesMasterId r:id="rId34"/>
  </p:notesMasterIdLst>
  <p:sldIdLst>
    <p:sldId id="317" r:id="rId5"/>
    <p:sldId id="293" r:id="rId6"/>
    <p:sldId id="294" r:id="rId7"/>
    <p:sldId id="332" r:id="rId8"/>
    <p:sldId id="318" r:id="rId9"/>
    <p:sldId id="331" r:id="rId10"/>
    <p:sldId id="333" r:id="rId11"/>
    <p:sldId id="300" r:id="rId12"/>
    <p:sldId id="335" r:id="rId13"/>
    <p:sldId id="336" r:id="rId14"/>
    <p:sldId id="337" r:id="rId15"/>
    <p:sldId id="338" r:id="rId16"/>
    <p:sldId id="319" r:id="rId17"/>
    <p:sldId id="339" r:id="rId18"/>
    <p:sldId id="320" r:id="rId19"/>
    <p:sldId id="321" r:id="rId20"/>
    <p:sldId id="322" r:id="rId21"/>
    <p:sldId id="323" r:id="rId22"/>
    <p:sldId id="324" r:id="rId23"/>
    <p:sldId id="326" r:id="rId24"/>
    <p:sldId id="327" r:id="rId25"/>
    <p:sldId id="328" r:id="rId26"/>
    <p:sldId id="329" r:id="rId27"/>
    <p:sldId id="330" r:id="rId28"/>
    <p:sldId id="340" r:id="rId29"/>
    <p:sldId id="341" r:id="rId30"/>
    <p:sldId id="342" r:id="rId31"/>
    <p:sldId id="343" r:id="rId32"/>
    <p:sldId id="344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1531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https://www.youtube.com/watch?v=oh-1GwUQT7k</a:t>
            </a:r>
          </a:p>
        </p:txBody>
      </p:sp>
    </p:spTree>
    <p:extLst>
      <p:ext uri="{BB962C8B-B14F-4D97-AF65-F5344CB8AC3E}">
        <p14:creationId xmlns:p14="http://schemas.microsoft.com/office/powerpoint/2010/main" val="2000339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3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5" name="Google Shape;6065;g7736e98c0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6" name="Google Shape;6066;g7736e98c0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65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32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1620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156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3106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285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72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1866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314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25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1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015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8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51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62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596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19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813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750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30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3000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7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C70A6-A9E2-42D0-B868-8D6476945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9C0AD-29E8-4440-9D82-06DD8BB0F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7D7A-392A-4930-9C53-174B9985F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361C7-550C-4441-B468-412FB30BF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2CC4B-B21F-485B-B744-D3F2B15D8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15940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23020-3638-4EA1-91BB-C059815CC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68F06-8C50-4A0C-A3F6-C619DB049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0EC89-07F1-41AF-9BE3-A137223B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3008E-5006-47FB-ACBB-BE253F12B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BD42-4C1B-4F9A-8EB5-DC1AAD5CE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21210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388A8-B1F4-45AA-BB7C-1661AB4FC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9568F-F22B-4B4A-B316-D07A140A5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E9D8D-D7B0-4825-9CE0-B343B0A8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4EB18-0A56-45D5-8754-C3EC0A14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0F2E8-7B40-492D-8428-DC6737D00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3999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3DA5A-7E4B-4C12-A285-94CD48AD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71C91-6AED-4057-AD94-019DB80B3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82A2B-A5B8-4BF3-B1E1-9839256CF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B1FE41-FF59-4C9F-8BDB-D8702C887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EE6459A0-7237-874E-934C-4D4A1D9B4C1D}" type="datetimeFigureOut">
              <a:rPr lang="x-none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11/25/2022</a:t>
            </a:fld>
            <a:endParaRPr lang="x-none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77E3CB-6C36-4B84-8DCD-89DC28521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2EAB2C-4DA5-4337-A787-4C8C4E16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10F01B23-1CD7-584A-8534-84953DCAD338}" type="slidenum">
              <a:rPr lang="x-none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445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923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F8137-6880-4DEE-9A9E-0FBF50D16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A495B-201C-46BE-9F27-B464A0A58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734DA-1FA3-4B1D-8E41-2FEF7D813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99326A-7EE4-42E3-B6BA-8F3862F2C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1EDC59-3A48-4761-8947-6046100349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315B8B-76C6-4F54-BB90-67478DC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AB1976-0AB9-409C-BFD4-1E01F062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469CE-ACD5-4905-9679-4555CA529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672594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4819-D208-4227-A2E6-2E8EB2F4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B7131B-F161-47DC-B59F-80FD11774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EA767-C9F3-49D1-A771-D5269DB0C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C6C04-CCB0-4A99-A387-A8ECE191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31108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8034E-413F-43AE-8394-C7710132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EE6459A0-7237-874E-934C-4D4A1D9B4C1D}" type="datetimeFigureOut">
              <a:rPr lang="x-none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11/25/2022</a:t>
            </a:fld>
            <a:endParaRPr lang="x-none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F7E1A-7EE1-4896-87E7-B19B5D85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x-none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E818A-394A-40A4-82B6-FC3A23171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10F01B23-1CD7-584A-8534-84953DCAD338}" type="slidenum">
              <a:rPr lang="x-none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x-none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69042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02E58-043C-4121-83C0-D4DC731C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E251DF-564F-4CD8-86A7-5EFD96160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639D84-02F9-4CF4-9B09-50B8A1D06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0B1D87-150B-48D3-AD68-1F631047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812F8C-DA4F-46D5-9AD6-C18BDBF36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2D070-B6F1-4E17-BA5D-9CFDEF38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231403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1F2CD-499C-488D-B254-37CD61FB1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DE8504-4457-403B-9C3E-04CC200FDC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07344-84D3-46C7-B83B-E1FD576E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9A66C-2859-4519-9D46-1BA8FEAB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FE549-9657-4E35-BFD6-0DB4ECF9E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506AB-C3D4-4F50-934E-BC0BE1C69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58877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FA8BC-A456-4805-81F5-1C9926BE3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4B0693-9BC5-4EEB-A267-3486B9907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D7791-CD41-48AB-B533-06A49851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AFF1B-042D-4802-B7A3-12003453F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B4D15-0595-41D4-AA7B-6902D7E44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03764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3C4D8-A006-4A4E-BDBF-49CF655FA4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02FE6B-E7FB-4192-8ADD-FD6A11595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77555-35C8-4E55-B6FD-E00ADF0C6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89543-3BD6-45AA-A338-472C74911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AF5E6-4022-432A-9E29-E3AE2A6A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559035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"/>
          <p:cNvSpPr txBox="1">
            <a:spLocks noGrp="1"/>
          </p:cNvSpPr>
          <p:nvPr>
            <p:ph type="body" idx="1"/>
          </p:nvPr>
        </p:nvSpPr>
        <p:spPr>
          <a:xfrm>
            <a:off x="720000" y="1483600"/>
            <a:ext cx="7704000" cy="46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ivvic"/>
              <a:buAutoNum type="arabicPeriod"/>
              <a:defRPr sz="1100">
                <a:solidFill>
                  <a:schemeClr val="dk1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rabicPeriod"/>
              <a:defRPr>
                <a:solidFill>
                  <a:schemeClr val="dk1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 Condensed Light"/>
              <a:buAutoNum type="alphaLcPeriod"/>
              <a:defRPr>
                <a:solidFill>
                  <a:schemeClr val="dk1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oboto Condensed Light"/>
              <a:buAutoNum type="romanLcPeriod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477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993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4">
  <p:cSld name="Only title 4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32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13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433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32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12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11/25/2022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5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t>2022/11/25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540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660" r:id="rId18"/>
    <p:sldLayoutId id="2147483662" r:id="rId19"/>
    <p:sldLayoutId id="2147483661" r:id="rId20"/>
    <p:sldLayoutId id="2147483675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96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F64AC-9B7F-4EB2-968B-F7915C1A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E977F-9825-4496-B8C2-70E6E4D00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8F9BD-7144-4831-9D2B-3CDDC2AEC1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4D962-00DA-4420-B675-20B22C7BD1A6}" type="datetimeFigureOut">
              <a:rPr lang="en-GB" smtClean="0"/>
              <a:t>25/11/2022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16D5B-ED6B-47E0-975A-3C565DC27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0F9D3-57E9-4293-847B-F647740EF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6974-09FF-4B66-AC45-1E0F0C367F3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588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348714" y="783758"/>
            <a:ext cx="74866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GB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en-US" altLang="en-US" sz="2400" b="1" i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7112FB8-91F8-2A53-0003-B14126B5D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794222"/>
              </p:ext>
            </p:extLst>
          </p:nvPr>
        </p:nvGraphicFramePr>
        <p:xfrm>
          <a:off x="1254248" y="1696826"/>
          <a:ext cx="7119314" cy="11336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40384">
                  <a:extLst>
                    <a:ext uri="{9D8B030D-6E8A-4147-A177-3AD203B41FA5}">
                      <a16:colId xmlns:a16="http://schemas.microsoft.com/office/drawing/2014/main" val="3049929941"/>
                    </a:ext>
                  </a:extLst>
                </a:gridCol>
                <a:gridCol w="1079515">
                  <a:extLst>
                    <a:ext uri="{9D8B030D-6E8A-4147-A177-3AD203B41FA5}">
                      <a16:colId xmlns:a16="http://schemas.microsoft.com/office/drawing/2014/main" val="3803189308"/>
                    </a:ext>
                  </a:extLst>
                </a:gridCol>
                <a:gridCol w="1080277">
                  <a:extLst>
                    <a:ext uri="{9D8B030D-6E8A-4147-A177-3AD203B41FA5}">
                      <a16:colId xmlns:a16="http://schemas.microsoft.com/office/drawing/2014/main" val="1094202467"/>
                    </a:ext>
                  </a:extLst>
                </a:gridCol>
                <a:gridCol w="1079515">
                  <a:extLst>
                    <a:ext uri="{9D8B030D-6E8A-4147-A177-3AD203B41FA5}">
                      <a16:colId xmlns:a16="http://schemas.microsoft.com/office/drawing/2014/main" val="3587653240"/>
                    </a:ext>
                  </a:extLst>
                </a:gridCol>
                <a:gridCol w="972097">
                  <a:extLst>
                    <a:ext uri="{9D8B030D-6E8A-4147-A177-3AD203B41FA5}">
                      <a16:colId xmlns:a16="http://schemas.microsoft.com/office/drawing/2014/main" val="919136834"/>
                    </a:ext>
                  </a:extLst>
                </a:gridCol>
                <a:gridCol w="967526">
                  <a:extLst>
                    <a:ext uri="{9D8B030D-6E8A-4147-A177-3AD203B41FA5}">
                      <a16:colId xmlns:a16="http://schemas.microsoft.com/office/drawing/2014/main" val="832671822"/>
                    </a:ext>
                  </a:extLst>
                </a:gridCol>
              </a:tblGrid>
              <a:tr h="4265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(h)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5801599"/>
                  </a:ext>
                </a:extLst>
              </a:tr>
              <a:tr h="7071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405352"/>
                  </a:ext>
                </a:extLst>
              </a:tr>
            </a:tbl>
          </a:graphicData>
        </a:graphic>
      </p:graphicFrame>
      <p:pic>
        <p:nvPicPr>
          <p:cNvPr id="8" name="Picture 2" descr="Lý thuyết - Olm">
            <a:extLst>
              <a:ext uri="{FF2B5EF4-FFF2-40B4-BE49-F238E27FC236}">
                <a16:creationId xmlns:a16="http://schemas.microsoft.com/office/drawing/2014/main" id="{F9D11A14-0D71-182E-1520-DE6C0104F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263" y="3633537"/>
            <a:ext cx="7960894" cy="308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53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D38DB9-087F-41E8-AF7D-62178BF15980}"/>
              </a:ext>
            </a:extLst>
          </p:cNvPr>
          <p:cNvSpPr txBox="1"/>
          <p:nvPr/>
        </p:nvSpPr>
        <p:spPr>
          <a:xfrm>
            <a:off x="1583703" y="5750350"/>
            <a:ext cx="5976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10F7EA-4E90-4CB2-9B7B-CB9237431DD9}"/>
              </a:ext>
            </a:extLst>
          </p:cNvPr>
          <p:cNvSpPr txBox="1"/>
          <p:nvPr/>
        </p:nvSpPr>
        <p:spPr>
          <a:xfrm>
            <a:off x="282805" y="75414"/>
            <a:ext cx="1300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14C85-84E9-4AB8-B69E-258959D29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3" t="24937" r="50000" b="28694"/>
          <a:stretch/>
        </p:blipFill>
        <p:spPr>
          <a:xfrm>
            <a:off x="593888" y="738982"/>
            <a:ext cx="7466030" cy="509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8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F89294-7089-4FCF-9E56-479C3D7FE09A}"/>
              </a:ext>
            </a:extLst>
          </p:cNvPr>
          <p:cNvSpPr txBox="1"/>
          <p:nvPr/>
        </p:nvSpPr>
        <p:spPr>
          <a:xfrm>
            <a:off x="169683" y="98164"/>
            <a:ext cx="860667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GB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1/51: 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Hình 8.3 là đồ thị quãng đường – thời gian của một vật chuyển động.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Từ đồ thị tìm: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Quãng đường vật đi được sau khoảng thời gian 5s.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Tốc độ của vật ở các đoạn đồ thị OA và BC.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Đoạn đồ thị nào cho biết vật không chuyển động?</a:t>
            </a:r>
          </a:p>
          <a:p>
            <a:b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1382C6-C71D-4119-B2D4-A280A19B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0" y="2827501"/>
            <a:ext cx="7064759" cy="35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6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0AEE42-E2E6-4151-95FB-44CCB3BE88FC}"/>
                  </a:ext>
                </a:extLst>
              </p:cNvPr>
              <p:cNvSpPr txBox="1"/>
              <p:nvPr/>
            </p:nvSpPr>
            <p:spPr>
              <a:xfrm>
                <a:off x="584462" y="4608217"/>
                <a:ext cx="8342722" cy="2249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GB" sz="2400" dirty="0"/>
                  <a:t>Sau </a:t>
                </a:r>
                <a:r>
                  <a:rPr lang="en-GB" sz="2400" dirty="0" err="1"/>
                  <a:t>khoảng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thời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gian</a:t>
                </a:r>
                <a:r>
                  <a:rPr lang="en-GB" sz="2400" dirty="0"/>
                  <a:t> 5 </a:t>
                </a:r>
                <a:r>
                  <a:rPr lang="en-GB" sz="2400" dirty="0" err="1"/>
                  <a:t>giây</a:t>
                </a:r>
                <a:r>
                  <a:rPr lang="en-GB" sz="2400" dirty="0"/>
                  <a:t>, </a:t>
                </a:r>
                <a:r>
                  <a:rPr lang="en-GB" sz="2400" dirty="0" err="1"/>
                  <a:t>vật</a:t>
                </a:r>
                <a:r>
                  <a:rPr lang="en-GB" sz="2400" dirty="0"/>
                  <a:t> </a:t>
                </a:r>
                <a:r>
                  <a:rPr lang="en-GB" sz="2400" dirty="0" err="1"/>
                  <a:t>đi</a:t>
                </a:r>
                <a:r>
                  <a:rPr lang="en-GB" sz="2400" dirty="0"/>
                  <a:t> </a:t>
                </a:r>
                <a:r>
                  <a:rPr lang="en-GB" sz="2400" dirty="0" err="1"/>
                  <a:t>được</a:t>
                </a:r>
                <a:r>
                  <a:rPr lang="en-GB" sz="2400" dirty="0"/>
                  <a:t> </a:t>
                </a:r>
                <a:r>
                  <a:rPr lang="en-GB" sz="2400" dirty="0" err="1"/>
                  <a:t>quãng</a:t>
                </a:r>
                <a:r>
                  <a:rPr lang="en-GB" sz="2400" dirty="0"/>
                  <a:t> </a:t>
                </a:r>
                <a:r>
                  <a:rPr lang="en-GB" sz="2400" dirty="0" err="1"/>
                  <a:t>đường</a:t>
                </a:r>
                <a:r>
                  <a:rPr lang="en-GB" sz="2400" dirty="0"/>
                  <a:t> 30m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GB" sz="2400" dirty="0" err="1"/>
                  <a:t>Tốc</a:t>
                </a:r>
                <a:r>
                  <a:rPr lang="en-GB" sz="2400" dirty="0"/>
                  <a:t> </a:t>
                </a:r>
                <a:r>
                  <a:rPr lang="en-GB" sz="2400" dirty="0" err="1"/>
                  <a:t>độ</a:t>
                </a:r>
                <a:r>
                  <a:rPr lang="en-GB" sz="2400" dirty="0"/>
                  <a:t> </a:t>
                </a:r>
                <a:r>
                  <a:rPr lang="en-GB" sz="2400" dirty="0" err="1"/>
                  <a:t>của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vật</a:t>
                </a:r>
                <a:r>
                  <a:rPr lang="en-GB" sz="2400" dirty="0"/>
                  <a:t> ở </a:t>
                </a:r>
                <a:r>
                  <a:rPr lang="en-GB" sz="2400" dirty="0" err="1"/>
                  <a:t>đoạn</a:t>
                </a:r>
                <a:r>
                  <a:rPr lang="en-GB" sz="2400" dirty="0"/>
                  <a:t> </a:t>
                </a:r>
                <a:r>
                  <a:rPr lang="en-GB" sz="2400" dirty="0" err="1"/>
                  <a:t>đồ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thị</a:t>
                </a:r>
                <a:r>
                  <a:rPr lang="en-GB" sz="2400" dirty="0"/>
                  <a:t> 0A: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GB" sz="2400" dirty="0"/>
                  <a:t> = 6m/s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GB" sz="2400" dirty="0"/>
                  <a:t>Tốc </a:t>
                </a:r>
                <a:r>
                  <a:rPr lang="en-GB" sz="2400" dirty="0" err="1"/>
                  <a:t>độ</a:t>
                </a:r>
                <a:r>
                  <a:rPr lang="en-GB" sz="2400" dirty="0"/>
                  <a:t> </a:t>
                </a:r>
                <a:r>
                  <a:rPr lang="en-GB" sz="2400" dirty="0" err="1"/>
                  <a:t>của</a:t>
                </a:r>
                <a:r>
                  <a:rPr lang="en-GB" sz="2400" dirty="0"/>
                  <a:t> </a:t>
                </a:r>
                <a:r>
                  <a:rPr lang="en-GB" sz="2400" dirty="0" err="1"/>
                  <a:t>vật</a:t>
                </a:r>
                <a:r>
                  <a:rPr lang="en-GB" sz="2400" dirty="0"/>
                  <a:t> ở </a:t>
                </a:r>
                <a:r>
                  <a:rPr lang="en-GB" sz="2400" dirty="0" err="1"/>
                  <a:t>đoạn</a:t>
                </a:r>
                <a:r>
                  <a:rPr lang="en-GB" sz="2400" dirty="0"/>
                  <a:t> </a:t>
                </a:r>
                <a:r>
                  <a:rPr lang="en-GB" sz="2400" dirty="0" err="1"/>
                  <a:t>đồ</a:t>
                </a:r>
                <a:r>
                  <a:rPr lang="en-GB" sz="2400" dirty="0"/>
                  <a:t> </a:t>
                </a:r>
                <a:r>
                  <a:rPr lang="en-GB" sz="2400" dirty="0" err="1"/>
                  <a:t>thị</a:t>
                </a:r>
                <a:r>
                  <a:rPr lang="en-GB" sz="2400" dirty="0"/>
                  <a:t> BC: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4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60 − 30</m:t>
                        </m:r>
                      </m:num>
                      <m:den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15−8</m:t>
                        </m:r>
                      </m:den>
                    </m:f>
                  </m:oMath>
                </a14:m>
                <a:r>
                  <a:rPr lang="en-GB" sz="2400" dirty="0"/>
                  <a:t> = 4,3m/s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GB" sz="2400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en-GB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F0AEE42-E2E6-4151-95FB-44CCB3BE8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62" y="4608217"/>
                <a:ext cx="8342722" cy="2249783"/>
              </a:xfrm>
              <a:prstGeom prst="rect">
                <a:avLst/>
              </a:prstGeom>
              <a:blipFill>
                <a:blip r:embed="rId2"/>
                <a:stretch>
                  <a:fillRect l="-1023" t="-21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CA523F8-18CA-4C99-94DD-120FACAFE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69" y="225703"/>
            <a:ext cx="8186061" cy="41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1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Fortuner vượt nhanh rồi phanh gấp suýt gây tai nạn liên hoàn">
            <a:hlinkClick r:id="" action="ppaction://media"/>
            <a:extLst>
              <a:ext uri="{FF2B5EF4-FFF2-40B4-BE49-F238E27FC236}">
                <a16:creationId xmlns:a16="http://schemas.microsoft.com/office/drawing/2014/main" id="{4320EC12-3937-67EA-DD8E-DA9967407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2567" y="1186543"/>
            <a:ext cx="7151915" cy="52904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82100-2CE5-6528-AC2D-3FAAACB9A18C}"/>
              </a:ext>
            </a:extLst>
          </p:cNvPr>
          <p:cNvSpPr txBox="1"/>
          <p:nvPr/>
        </p:nvSpPr>
        <p:spPr>
          <a:xfrm>
            <a:off x="3460733" y="539797"/>
            <a:ext cx="6694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Theo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dõi</a:t>
            </a:r>
            <a:r>
              <a:rPr lang="en-US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video </a:t>
            </a:r>
            <a:r>
              <a:rPr lang="en-US" sz="2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endParaRPr lang="en-US" sz="20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073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224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D75FA7-7403-4B27-BB0C-464ABE0E03F3}"/>
              </a:ext>
            </a:extLst>
          </p:cNvPr>
          <p:cNvSpPr txBox="1"/>
          <p:nvPr/>
        </p:nvSpPr>
        <p:spPr>
          <a:xfrm>
            <a:off x="424207" y="9114"/>
            <a:ext cx="6538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EC162E-5272-4418-A4ED-159C84510088}"/>
              </a:ext>
            </a:extLst>
          </p:cNvPr>
          <p:cNvSpPr txBox="1"/>
          <p:nvPr/>
        </p:nvSpPr>
        <p:spPr>
          <a:xfrm>
            <a:off x="424207" y="593889"/>
            <a:ext cx="8719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GB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8F0F90-8C1E-4CB4-80FF-238967A6C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72" y="3271545"/>
            <a:ext cx="62865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6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78CFE9-4D01-1406-F7C9-532F30F86B27}"/>
              </a:ext>
            </a:extLst>
          </p:cNvPr>
          <p:cNvSpPr txBox="1"/>
          <p:nvPr/>
        </p:nvSpPr>
        <p:spPr>
          <a:xfrm>
            <a:off x="632942" y="673566"/>
            <a:ext cx="8209400" cy="1444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07000"/>
              </a:lnSpc>
              <a:spcAft>
                <a:spcPts val="1200"/>
              </a:spcAft>
              <a:buClr>
                <a:srgbClr val="000000"/>
              </a:buClr>
              <a:buFont typeface="Arial"/>
              <a:buNone/>
            </a:pP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mối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tai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nạn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mức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hưởng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chạm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99205C-2D97-3AD1-0C34-09CF2F91AA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8189" y="2117872"/>
            <a:ext cx="3846859" cy="3293114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3221D89E-EC97-B289-8B45-054865A2C4E8}"/>
              </a:ext>
            </a:extLst>
          </p:cNvPr>
          <p:cNvSpPr/>
          <p:nvPr/>
        </p:nvSpPr>
        <p:spPr>
          <a:xfrm>
            <a:off x="751113" y="2726274"/>
            <a:ext cx="4096708" cy="249887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Chúng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đảm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i="1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800" i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117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0ECDEF-6702-EACB-E41C-9C7EE1768794}"/>
              </a:ext>
            </a:extLst>
          </p:cNvPr>
          <p:cNvSpPr txBox="1"/>
          <p:nvPr/>
        </p:nvSpPr>
        <p:spPr>
          <a:xfrm>
            <a:off x="1135312" y="430643"/>
            <a:ext cx="6349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B6143-0CC0-2C85-4091-4521B7D1913F}"/>
              </a:ext>
            </a:extLst>
          </p:cNvPr>
          <p:cNvSpPr txBox="1"/>
          <p:nvPr/>
        </p:nvSpPr>
        <p:spPr>
          <a:xfrm>
            <a:off x="1365350" y="1445088"/>
            <a:ext cx="7043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b="1" u="sng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 </a:t>
            </a:r>
            <a:r>
              <a:rPr lang="en-US" sz="2800" b="1" u="sng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r>
              <a:rPr lang="en-US" sz="28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hưởng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va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chạm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8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0A3234FB-12E1-DEE9-40F9-7E2130D9C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94167" y="3338693"/>
            <a:ext cx="4400549" cy="278540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5E0EA3-452B-5EE5-6B5A-36D74A967030}"/>
              </a:ext>
            </a:extLst>
          </p:cNvPr>
          <p:cNvGrpSpPr/>
          <p:nvPr/>
        </p:nvGrpSpPr>
        <p:grpSpPr>
          <a:xfrm>
            <a:off x="260436" y="1453500"/>
            <a:ext cx="948613" cy="1496584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6" name="Freeform 430">
              <a:extLst>
                <a:ext uri="{FF2B5EF4-FFF2-40B4-BE49-F238E27FC236}">
                  <a16:creationId xmlns:a16="http://schemas.microsoft.com/office/drawing/2014/main" id="{7D96339D-FBF5-FD56-7C0B-1AB3D31D3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Freeform 431">
              <a:extLst>
                <a:ext uri="{FF2B5EF4-FFF2-40B4-BE49-F238E27FC236}">
                  <a16:creationId xmlns:a16="http://schemas.microsoft.com/office/drawing/2014/main" id="{B6BBD53C-F101-7120-38F9-497386975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8" name="Freeform 432">
              <a:extLst>
                <a:ext uri="{FF2B5EF4-FFF2-40B4-BE49-F238E27FC236}">
                  <a16:creationId xmlns:a16="http://schemas.microsoft.com/office/drawing/2014/main" id="{5F1FF94B-CDC4-A4EF-FD0B-266EB0E58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9" name="Freeform 433">
              <a:extLst>
                <a:ext uri="{FF2B5EF4-FFF2-40B4-BE49-F238E27FC236}">
                  <a16:creationId xmlns:a16="http://schemas.microsoft.com/office/drawing/2014/main" id="{D257A68D-8D88-AEC0-626F-C9F500520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Freeform 434">
              <a:extLst>
                <a:ext uri="{FF2B5EF4-FFF2-40B4-BE49-F238E27FC236}">
                  <a16:creationId xmlns:a16="http://schemas.microsoft.com/office/drawing/2014/main" id="{55CF1572-29DB-CDF2-3FAD-7B0D0FCB38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Freeform 435">
              <a:extLst>
                <a:ext uri="{FF2B5EF4-FFF2-40B4-BE49-F238E27FC236}">
                  <a16:creationId xmlns:a16="http://schemas.microsoft.com/office/drawing/2014/main" id="{761DBFF2-5C87-2C41-6623-B59C25692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Freeform 436">
              <a:extLst>
                <a:ext uri="{FF2B5EF4-FFF2-40B4-BE49-F238E27FC236}">
                  <a16:creationId xmlns:a16="http://schemas.microsoft.com/office/drawing/2014/main" id="{464ECE40-3F8B-88BE-A806-9A99A9CA3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Freeform 437">
              <a:extLst>
                <a:ext uri="{FF2B5EF4-FFF2-40B4-BE49-F238E27FC236}">
                  <a16:creationId xmlns:a16="http://schemas.microsoft.com/office/drawing/2014/main" id="{F7E3A56F-A76A-68C8-340F-D18DC7DF1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Freeform 438">
              <a:extLst>
                <a:ext uri="{FF2B5EF4-FFF2-40B4-BE49-F238E27FC236}">
                  <a16:creationId xmlns:a16="http://schemas.microsoft.com/office/drawing/2014/main" id="{EA0B72C0-1EB8-9D8B-83FB-9EDC74DDB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Freeform 439">
              <a:extLst>
                <a:ext uri="{FF2B5EF4-FFF2-40B4-BE49-F238E27FC236}">
                  <a16:creationId xmlns:a16="http://schemas.microsoft.com/office/drawing/2014/main" id="{C2B45235-028F-2635-E087-D9A413F8A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Freeform 440">
              <a:extLst>
                <a:ext uri="{FF2B5EF4-FFF2-40B4-BE49-F238E27FC236}">
                  <a16:creationId xmlns:a16="http://schemas.microsoft.com/office/drawing/2014/main" id="{21169E6D-FFCA-9F90-FF54-3EAB332BB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Freeform 441">
              <a:extLst>
                <a:ext uri="{FF2B5EF4-FFF2-40B4-BE49-F238E27FC236}">
                  <a16:creationId xmlns:a16="http://schemas.microsoft.com/office/drawing/2014/main" id="{1A237395-EDBF-C74B-044B-C81650482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Freeform 442">
              <a:extLst>
                <a:ext uri="{FF2B5EF4-FFF2-40B4-BE49-F238E27FC236}">
                  <a16:creationId xmlns:a16="http://schemas.microsoft.com/office/drawing/2014/main" id="{48150513-4C2B-6557-B3A1-A35F0ECD4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Freeform 443">
              <a:extLst>
                <a:ext uri="{FF2B5EF4-FFF2-40B4-BE49-F238E27FC236}">
                  <a16:creationId xmlns:a16="http://schemas.microsoft.com/office/drawing/2014/main" id="{5E52F6CA-6726-C3B5-01AF-18E3211D4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Freeform 444">
              <a:extLst>
                <a:ext uri="{FF2B5EF4-FFF2-40B4-BE49-F238E27FC236}">
                  <a16:creationId xmlns:a16="http://schemas.microsoft.com/office/drawing/2014/main" id="{02959812-8E86-2230-0CF5-4B1ED4A837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" name="Freeform 445">
              <a:extLst>
                <a:ext uri="{FF2B5EF4-FFF2-40B4-BE49-F238E27FC236}">
                  <a16:creationId xmlns:a16="http://schemas.microsoft.com/office/drawing/2014/main" id="{BFB6831B-C809-85EC-280B-06A0D8079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" name="Freeform 446">
              <a:extLst>
                <a:ext uri="{FF2B5EF4-FFF2-40B4-BE49-F238E27FC236}">
                  <a16:creationId xmlns:a16="http://schemas.microsoft.com/office/drawing/2014/main" id="{C298CDB8-AE07-BDDC-9A2A-0C1F45C89C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Freeform 447">
              <a:extLst>
                <a:ext uri="{FF2B5EF4-FFF2-40B4-BE49-F238E27FC236}">
                  <a16:creationId xmlns:a16="http://schemas.microsoft.com/office/drawing/2014/main" id="{EC39793E-07B3-16AF-2B38-EA4E8071F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Freeform 448">
              <a:extLst>
                <a:ext uri="{FF2B5EF4-FFF2-40B4-BE49-F238E27FC236}">
                  <a16:creationId xmlns:a16="http://schemas.microsoft.com/office/drawing/2014/main" id="{D0BF3636-534B-250C-1042-B8CB12722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Freeform 449">
              <a:extLst>
                <a:ext uri="{FF2B5EF4-FFF2-40B4-BE49-F238E27FC236}">
                  <a16:creationId xmlns:a16="http://schemas.microsoft.com/office/drawing/2014/main" id="{61ACDA39-9F89-C80F-133F-DC7D6E16C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6" name="Freeform 450">
              <a:extLst>
                <a:ext uri="{FF2B5EF4-FFF2-40B4-BE49-F238E27FC236}">
                  <a16:creationId xmlns:a16="http://schemas.microsoft.com/office/drawing/2014/main" id="{C5EC6E6E-791E-39F4-6955-55B039C12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7" name="Freeform 451">
              <a:extLst>
                <a:ext uri="{FF2B5EF4-FFF2-40B4-BE49-F238E27FC236}">
                  <a16:creationId xmlns:a16="http://schemas.microsoft.com/office/drawing/2014/main" id="{88752511-44A6-BA59-FF6F-1EE4922A2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8" name="Freeform 452">
              <a:extLst>
                <a:ext uri="{FF2B5EF4-FFF2-40B4-BE49-F238E27FC236}">
                  <a16:creationId xmlns:a16="http://schemas.microsoft.com/office/drawing/2014/main" id="{8F1116D5-56D5-E1E8-5C23-F5D05C46C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9" name="Freeform 453">
              <a:extLst>
                <a:ext uri="{FF2B5EF4-FFF2-40B4-BE49-F238E27FC236}">
                  <a16:creationId xmlns:a16="http://schemas.microsoft.com/office/drawing/2014/main" id="{CED7EC13-D272-9BF9-74AA-157DF94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0" name="Freeform 454">
              <a:extLst>
                <a:ext uri="{FF2B5EF4-FFF2-40B4-BE49-F238E27FC236}">
                  <a16:creationId xmlns:a16="http://schemas.microsoft.com/office/drawing/2014/main" id="{9C57BD88-6C2B-4733-9FFC-A39C4DED1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31" name="Freeform 455">
              <a:extLst>
                <a:ext uri="{FF2B5EF4-FFF2-40B4-BE49-F238E27FC236}">
                  <a16:creationId xmlns:a16="http://schemas.microsoft.com/office/drawing/2014/main" id="{070D76AE-C7FE-5CD7-7801-81E92460A6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69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81AB02-AB87-91CE-F2DC-004AC08ACDD0}"/>
              </a:ext>
            </a:extLst>
          </p:cNvPr>
          <p:cNvSpPr txBox="1"/>
          <p:nvPr/>
        </p:nvSpPr>
        <p:spPr>
          <a:xfrm>
            <a:off x="703783" y="712241"/>
            <a:ext cx="7710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mức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rủi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ro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24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endParaRPr lang="en-US" sz="2400" b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D13FA-F02A-E6FC-1EB0-D9D3ED7414B6}"/>
              </a:ext>
            </a:extLst>
          </p:cNvPr>
          <p:cNvSpPr txBox="1"/>
          <p:nvPr/>
        </p:nvSpPr>
        <p:spPr>
          <a:xfrm>
            <a:off x="567111" y="1194787"/>
            <a:ext cx="6154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xử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lí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huống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dễ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chạm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36790-5810-6CB2-3340-00EDA2075D12}"/>
              </a:ext>
            </a:extLst>
          </p:cNvPr>
          <p:cNvSpPr txBox="1"/>
          <p:nvPr/>
        </p:nvSpPr>
        <p:spPr>
          <a:xfrm>
            <a:off x="530419" y="1836783"/>
            <a:ext cx="7884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Mức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nghiêm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trọng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vụ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hưởng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6F9774-B956-1491-4C6C-4A665E8BD2C1}"/>
              </a:ext>
            </a:extLst>
          </p:cNvPr>
          <p:cNvSpPr txBox="1"/>
          <p:nvPr/>
        </p:nvSpPr>
        <p:spPr>
          <a:xfrm>
            <a:off x="475998" y="94877"/>
            <a:ext cx="532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Tốc độ và an toàn giao thông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9DDE9F-3678-C45C-D01C-1F2EFC7A3294}"/>
              </a:ext>
            </a:extLst>
          </p:cNvPr>
          <p:cNvGrpSpPr/>
          <p:nvPr/>
        </p:nvGrpSpPr>
        <p:grpSpPr>
          <a:xfrm>
            <a:off x="-16638" y="5507438"/>
            <a:ext cx="1236992" cy="1354196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9" name="Freeform 467">
              <a:extLst>
                <a:ext uri="{FF2B5EF4-FFF2-40B4-BE49-F238E27FC236}">
                  <a16:creationId xmlns:a16="http://schemas.microsoft.com/office/drawing/2014/main" id="{0DED9A4D-BA40-8C9F-D13A-ED23D29B7A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Freeform 468">
              <a:extLst>
                <a:ext uri="{FF2B5EF4-FFF2-40B4-BE49-F238E27FC236}">
                  <a16:creationId xmlns:a16="http://schemas.microsoft.com/office/drawing/2014/main" id="{B20B6F20-D9CD-A510-F52B-75533C80B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Freeform 469">
              <a:extLst>
                <a:ext uri="{FF2B5EF4-FFF2-40B4-BE49-F238E27FC236}">
                  <a16:creationId xmlns:a16="http://schemas.microsoft.com/office/drawing/2014/main" id="{7EBB8A06-1B02-74C4-9873-8CEEAE946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470">
              <a:extLst>
                <a:ext uri="{FF2B5EF4-FFF2-40B4-BE49-F238E27FC236}">
                  <a16:creationId xmlns:a16="http://schemas.microsoft.com/office/drawing/2014/main" id="{9E55AF1D-0894-A663-6E6E-C10D12BE14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471">
              <a:extLst>
                <a:ext uri="{FF2B5EF4-FFF2-40B4-BE49-F238E27FC236}">
                  <a16:creationId xmlns:a16="http://schemas.microsoft.com/office/drawing/2014/main" id="{EFDE4E1E-1CBE-8083-2F8E-F9B54F624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472">
              <a:extLst>
                <a:ext uri="{FF2B5EF4-FFF2-40B4-BE49-F238E27FC236}">
                  <a16:creationId xmlns:a16="http://schemas.microsoft.com/office/drawing/2014/main" id="{93076435-F5AD-5122-70A3-AFE7BC187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473">
              <a:extLst>
                <a:ext uri="{FF2B5EF4-FFF2-40B4-BE49-F238E27FC236}">
                  <a16:creationId xmlns:a16="http://schemas.microsoft.com/office/drawing/2014/main" id="{07DABFA5-C964-F90B-D2E4-A816A3F6AE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474">
              <a:extLst>
                <a:ext uri="{FF2B5EF4-FFF2-40B4-BE49-F238E27FC236}">
                  <a16:creationId xmlns:a16="http://schemas.microsoft.com/office/drawing/2014/main" id="{0ED2AA47-7CC4-4340-1B97-07766DD29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Freeform 475">
              <a:extLst>
                <a:ext uri="{FF2B5EF4-FFF2-40B4-BE49-F238E27FC236}">
                  <a16:creationId xmlns:a16="http://schemas.microsoft.com/office/drawing/2014/main" id="{211E55AB-2767-9BD4-39CF-A19BA082E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Freeform 476">
              <a:extLst>
                <a:ext uri="{FF2B5EF4-FFF2-40B4-BE49-F238E27FC236}">
                  <a16:creationId xmlns:a16="http://schemas.microsoft.com/office/drawing/2014/main" id="{AC1F210D-94DA-71AB-F079-55BE1622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F55D128A-865C-42CD-9B97-AF18BA245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37" y="2936693"/>
            <a:ext cx="7488573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1029-0A54-B015-232E-CB16F08EB2B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70" y="1589316"/>
            <a:ext cx="4692530" cy="5268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C02CB6-2969-B237-F6DF-FFD1472E92A3}"/>
              </a:ext>
            </a:extLst>
          </p:cNvPr>
          <p:cNvSpPr txBox="1"/>
          <p:nvPr/>
        </p:nvSpPr>
        <p:spPr>
          <a:xfrm>
            <a:off x="4972053" y="609052"/>
            <a:ext cx="351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F8B03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 huống có thể gặp khi tham gia giao thông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F4F924-F6D4-9611-625C-B35AAD0BF582}"/>
              </a:ext>
            </a:extLst>
          </p:cNvPr>
          <p:cNvSpPr txBox="1"/>
          <p:nvPr/>
        </p:nvSpPr>
        <p:spPr>
          <a:xfrm>
            <a:off x="0" y="225433"/>
            <a:ext cx="532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Tốc độ và an toàn giao thông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D995FF-5382-0803-329C-FB8F484F8D5A}"/>
              </a:ext>
            </a:extLst>
          </p:cNvPr>
          <p:cNvSpPr txBox="1"/>
          <p:nvPr/>
        </p:nvSpPr>
        <p:spPr>
          <a:xfrm>
            <a:off x="260079" y="1271905"/>
            <a:ext cx="4096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 làm gì để đảm bảo an toàn khi tham gia giao thông?</a:t>
            </a:r>
          </a:p>
        </p:txBody>
      </p:sp>
      <p:pic>
        <p:nvPicPr>
          <p:cNvPr id="7" name="2 phút đếm ngược nhạc sôi động  two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807A1AD6-8C23-6575-AA6B-46F41DD45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575" y="3896615"/>
            <a:ext cx="4189185" cy="2786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710C46-FA0F-E4C5-6698-C2FE3C73B92A}"/>
              </a:ext>
            </a:extLst>
          </p:cNvPr>
          <p:cNvSpPr txBox="1"/>
          <p:nvPr/>
        </p:nvSpPr>
        <p:spPr>
          <a:xfrm>
            <a:off x="260079" y="2379078"/>
            <a:ext cx="3835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nhóm hoàn thành câu 3 phiếu học tập trong thời gian 2 phút.</a:t>
            </a:r>
          </a:p>
        </p:txBody>
      </p:sp>
    </p:spTree>
    <p:extLst>
      <p:ext uri="{BB962C8B-B14F-4D97-AF65-F5344CB8AC3E}">
        <p14:creationId xmlns:p14="http://schemas.microsoft.com/office/powerpoint/2010/main" val="31919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678B43-0759-E0E5-B366-FFEA5281D94A}"/>
              </a:ext>
            </a:extLst>
          </p:cNvPr>
          <p:cNvSpPr txBox="1"/>
          <p:nvPr/>
        </p:nvSpPr>
        <p:spPr>
          <a:xfrm>
            <a:off x="406152" y="827004"/>
            <a:ext cx="84763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đảm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lái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chỉnh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phù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thực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tế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giữ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khoảng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chạy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liền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algn="just" defTabSz="914400">
              <a:buClr>
                <a:srgbClr val="000000"/>
              </a:buClr>
              <a:buFont typeface="Arial"/>
              <a:buNone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F307A6-4F93-B0EC-0850-F63065F361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80" y="2054889"/>
            <a:ext cx="9214732" cy="47110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5391BC-14E1-D50E-2DA5-DFCF4ABC31A1}"/>
              </a:ext>
            </a:extLst>
          </p:cNvPr>
          <p:cNvSpPr txBox="1"/>
          <p:nvPr/>
        </p:nvSpPr>
        <p:spPr>
          <a:xfrm>
            <a:off x="479084" y="220265"/>
            <a:ext cx="532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III.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an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8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endParaRPr lang="en-US" sz="2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1F77BCC-5868-F13F-EBF2-1614636BE52E}"/>
              </a:ext>
            </a:extLst>
          </p:cNvPr>
          <p:cNvGrpSpPr/>
          <p:nvPr/>
        </p:nvGrpSpPr>
        <p:grpSpPr>
          <a:xfrm>
            <a:off x="-16638" y="5507438"/>
            <a:ext cx="1236992" cy="1354196"/>
            <a:chOff x="10807701" y="4343400"/>
            <a:chExt cx="847725" cy="720725"/>
          </a:xfrm>
          <a:solidFill>
            <a:srgbClr val="0059B9"/>
          </a:solidFill>
        </p:grpSpPr>
        <p:sp>
          <p:nvSpPr>
            <p:cNvPr id="10" name="Freeform 467">
              <a:extLst>
                <a:ext uri="{FF2B5EF4-FFF2-40B4-BE49-F238E27FC236}">
                  <a16:creationId xmlns:a16="http://schemas.microsoft.com/office/drawing/2014/main" id="{12588096-1DC3-6B5B-DF1C-5CAF539BB7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5176" y="4346575"/>
              <a:ext cx="150813" cy="158750"/>
            </a:xfrm>
            <a:custGeom>
              <a:avLst/>
              <a:gdLst>
                <a:gd name="T0" fmla="*/ 20 w 40"/>
                <a:gd name="T1" fmla="*/ 42 h 42"/>
                <a:gd name="T2" fmla="*/ 0 w 40"/>
                <a:gd name="T3" fmla="*/ 21 h 42"/>
                <a:gd name="T4" fmla="*/ 20 w 40"/>
                <a:gd name="T5" fmla="*/ 0 h 42"/>
                <a:gd name="T6" fmla="*/ 40 w 40"/>
                <a:gd name="T7" fmla="*/ 21 h 42"/>
                <a:gd name="T8" fmla="*/ 20 w 40"/>
                <a:gd name="T9" fmla="*/ 42 h 42"/>
                <a:gd name="T10" fmla="*/ 20 w 40"/>
                <a:gd name="T11" fmla="*/ 7 h 42"/>
                <a:gd name="T12" fmla="*/ 7 w 40"/>
                <a:gd name="T13" fmla="*/ 21 h 42"/>
                <a:gd name="T14" fmla="*/ 20 w 40"/>
                <a:gd name="T15" fmla="*/ 35 h 42"/>
                <a:gd name="T16" fmla="*/ 33 w 40"/>
                <a:gd name="T17" fmla="*/ 21 h 42"/>
                <a:gd name="T18" fmla="*/ 20 w 40"/>
                <a:gd name="T19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42">
                  <a:moveTo>
                    <a:pt x="20" y="42"/>
                  </a:moveTo>
                  <a:cubicBezTo>
                    <a:pt x="9" y="42"/>
                    <a:pt x="0" y="33"/>
                    <a:pt x="0" y="21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1"/>
                  </a:cubicBezTo>
                  <a:cubicBezTo>
                    <a:pt x="40" y="33"/>
                    <a:pt x="31" y="42"/>
                    <a:pt x="20" y="42"/>
                  </a:cubicBezTo>
                  <a:close/>
                  <a:moveTo>
                    <a:pt x="20" y="7"/>
                  </a:moveTo>
                  <a:cubicBezTo>
                    <a:pt x="13" y="7"/>
                    <a:pt x="7" y="13"/>
                    <a:pt x="7" y="21"/>
                  </a:cubicBezTo>
                  <a:cubicBezTo>
                    <a:pt x="7" y="29"/>
                    <a:pt x="13" y="35"/>
                    <a:pt x="20" y="35"/>
                  </a:cubicBezTo>
                  <a:cubicBezTo>
                    <a:pt x="27" y="35"/>
                    <a:pt x="33" y="29"/>
                    <a:pt x="33" y="21"/>
                  </a:cubicBezTo>
                  <a:cubicBezTo>
                    <a:pt x="33" y="13"/>
                    <a:pt x="27" y="7"/>
                    <a:pt x="2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Freeform 468">
              <a:extLst>
                <a:ext uri="{FF2B5EF4-FFF2-40B4-BE49-F238E27FC236}">
                  <a16:creationId xmlns:a16="http://schemas.microsoft.com/office/drawing/2014/main" id="{751E4775-5311-A23D-CA10-24013E080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5501" y="4806950"/>
              <a:ext cx="25400" cy="257175"/>
            </a:xfrm>
            <a:custGeom>
              <a:avLst/>
              <a:gdLst>
                <a:gd name="T0" fmla="*/ 4 w 7"/>
                <a:gd name="T1" fmla="*/ 68 h 68"/>
                <a:gd name="T2" fmla="*/ 0 w 7"/>
                <a:gd name="T3" fmla="*/ 65 h 68"/>
                <a:gd name="T4" fmla="*/ 0 w 7"/>
                <a:gd name="T5" fmla="*/ 3 h 68"/>
                <a:gd name="T6" fmla="*/ 4 w 7"/>
                <a:gd name="T7" fmla="*/ 0 h 68"/>
                <a:gd name="T8" fmla="*/ 7 w 7"/>
                <a:gd name="T9" fmla="*/ 3 h 68"/>
                <a:gd name="T10" fmla="*/ 7 w 7"/>
                <a:gd name="T11" fmla="*/ 65 h 68"/>
                <a:gd name="T12" fmla="*/ 4 w 7"/>
                <a:gd name="T13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8">
                  <a:moveTo>
                    <a:pt x="4" y="68"/>
                  </a:moveTo>
                  <a:cubicBezTo>
                    <a:pt x="2" y="68"/>
                    <a:pt x="0" y="67"/>
                    <a:pt x="0" y="6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65"/>
                    <a:pt x="7" y="65"/>
                    <a:pt x="7" y="65"/>
                  </a:cubicBezTo>
                  <a:cubicBezTo>
                    <a:pt x="7" y="67"/>
                    <a:pt x="6" y="68"/>
                    <a:pt x="4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469">
              <a:extLst>
                <a:ext uri="{FF2B5EF4-FFF2-40B4-BE49-F238E27FC236}">
                  <a16:creationId xmlns:a16="http://schemas.microsoft.com/office/drawing/2014/main" id="{D54ADE02-0CFC-2675-67D5-CFC0A1B11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7701" y="5037138"/>
              <a:ext cx="806450" cy="26987"/>
            </a:xfrm>
            <a:custGeom>
              <a:avLst/>
              <a:gdLst>
                <a:gd name="T0" fmla="*/ 211 w 214"/>
                <a:gd name="T1" fmla="*/ 7 h 7"/>
                <a:gd name="T2" fmla="*/ 4 w 214"/>
                <a:gd name="T3" fmla="*/ 7 h 7"/>
                <a:gd name="T4" fmla="*/ 0 w 214"/>
                <a:gd name="T5" fmla="*/ 4 h 7"/>
                <a:gd name="T6" fmla="*/ 4 w 214"/>
                <a:gd name="T7" fmla="*/ 0 h 7"/>
                <a:gd name="T8" fmla="*/ 211 w 214"/>
                <a:gd name="T9" fmla="*/ 0 h 7"/>
                <a:gd name="T10" fmla="*/ 214 w 214"/>
                <a:gd name="T11" fmla="*/ 4 h 7"/>
                <a:gd name="T12" fmla="*/ 211 w 214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7">
                  <a:moveTo>
                    <a:pt x="211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3" y="0"/>
                    <a:pt x="214" y="2"/>
                    <a:pt x="214" y="4"/>
                  </a:cubicBezTo>
                  <a:cubicBezTo>
                    <a:pt x="214" y="6"/>
                    <a:pt x="213" y="7"/>
                    <a:pt x="211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470">
              <a:extLst>
                <a:ext uri="{FF2B5EF4-FFF2-40B4-BE49-F238E27FC236}">
                  <a16:creationId xmlns:a16="http://schemas.microsoft.com/office/drawing/2014/main" id="{21C5AE56-3121-178D-1AFD-D7E0D4DA2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9026" y="4727575"/>
              <a:ext cx="147638" cy="336550"/>
            </a:xfrm>
            <a:custGeom>
              <a:avLst/>
              <a:gdLst>
                <a:gd name="T0" fmla="*/ 5 w 39"/>
                <a:gd name="T1" fmla="*/ 89 h 89"/>
                <a:gd name="T2" fmla="*/ 3 w 39"/>
                <a:gd name="T3" fmla="*/ 89 h 89"/>
                <a:gd name="T4" fmla="*/ 1 w 39"/>
                <a:gd name="T5" fmla="*/ 84 h 89"/>
                <a:gd name="T6" fmla="*/ 32 w 39"/>
                <a:gd name="T7" fmla="*/ 3 h 89"/>
                <a:gd name="T8" fmla="*/ 37 w 39"/>
                <a:gd name="T9" fmla="*/ 1 h 89"/>
                <a:gd name="T10" fmla="*/ 39 w 39"/>
                <a:gd name="T11" fmla="*/ 6 h 89"/>
                <a:gd name="T12" fmla="*/ 8 w 39"/>
                <a:gd name="T13" fmla="*/ 87 h 89"/>
                <a:gd name="T14" fmla="*/ 5 w 39"/>
                <a:gd name="T1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89">
                  <a:moveTo>
                    <a:pt x="5" y="89"/>
                  </a:moveTo>
                  <a:cubicBezTo>
                    <a:pt x="4" y="89"/>
                    <a:pt x="4" y="89"/>
                    <a:pt x="3" y="89"/>
                  </a:cubicBezTo>
                  <a:cubicBezTo>
                    <a:pt x="1" y="88"/>
                    <a:pt x="0" y="86"/>
                    <a:pt x="1" y="8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3" y="1"/>
                    <a:pt x="35" y="0"/>
                    <a:pt x="37" y="1"/>
                  </a:cubicBezTo>
                  <a:cubicBezTo>
                    <a:pt x="39" y="2"/>
                    <a:pt x="39" y="4"/>
                    <a:pt x="39" y="6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7" y="89"/>
                    <a:pt x="6" y="89"/>
                    <a:pt x="5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471">
              <a:extLst>
                <a:ext uri="{FF2B5EF4-FFF2-40B4-BE49-F238E27FC236}">
                  <a16:creationId xmlns:a16="http://schemas.microsoft.com/office/drawing/2014/main" id="{59C850A4-B7E0-2ABE-D6E9-693A45F68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9676" y="4732338"/>
              <a:ext cx="142875" cy="331787"/>
            </a:xfrm>
            <a:custGeom>
              <a:avLst/>
              <a:gdLst>
                <a:gd name="T0" fmla="*/ 34 w 38"/>
                <a:gd name="T1" fmla="*/ 88 h 88"/>
                <a:gd name="T2" fmla="*/ 31 w 38"/>
                <a:gd name="T3" fmla="*/ 86 h 88"/>
                <a:gd name="T4" fmla="*/ 7 w 38"/>
                <a:gd name="T5" fmla="*/ 23 h 88"/>
                <a:gd name="T6" fmla="*/ 7 w 38"/>
                <a:gd name="T7" fmla="*/ 85 h 88"/>
                <a:gd name="T8" fmla="*/ 3 w 38"/>
                <a:gd name="T9" fmla="*/ 88 h 88"/>
                <a:gd name="T10" fmla="*/ 0 w 38"/>
                <a:gd name="T11" fmla="*/ 85 h 88"/>
                <a:gd name="T12" fmla="*/ 0 w 38"/>
                <a:gd name="T13" fmla="*/ 3 h 88"/>
                <a:gd name="T14" fmla="*/ 3 w 38"/>
                <a:gd name="T15" fmla="*/ 0 h 88"/>
                <a:gd name="T16" fmla="*/ 7 w 38"/>
                <a:gd name="T17" fmla="*/ 2 h 88"/>
                <a:gd name="T18" fmla="*/ 38 w 38"/>
                <a:gd name="T19" fmla="*/ 83 h 88"/>
                <a:gd name="T20" fmla="*/ 35 w 38"/>
                <a:gd name="T21" fmla="*/ 88 h 88"/>
                <a:gd name="T22" fmla="*/ 34 w 38"/>
                <a:gd name="T23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88">
                  <a:moveTo>
                    <a:pt x="34" y="88"/>
                  </a:moveTo>
                  <a:cubicBezTo>
                    <a:pt x="33" y="88"/>
                    <a:pt x="31" y="88"/>
                    <a:pt x="31" y="86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85"/>
                    <a:pt x="7" y="85"/>
                    <a:pt x="7" y="85"/>
                  </a:cubicBezTo>
                  <a:cubicBezTo>
                    <a:pt x="7" y="87"/>
                    <a:pt x="5" y="88"/>
                    <a:pt x="3" y="88"/>
                  </a:cubicBezTo>
                  <a:cubicBezTo>
                    <a:pt x="1" y="88"/>
                    <a:pt x="0" y="87"/>
                    <a:pt x="0" y="8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8" y="85"/>
                    <a:pt x="37" y="87"/>
                    <a:pt x="35" y="88"/>
                  </a:cubicBezTo>
                  <a:cubicBezTo>
                    <a:pt x="35" y="88"/>
                    <a:pt x="35" y="88"/>
                    <a:pt x="34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472">
              <a:extLst>
                <a:ext uri="{FF2B5EF4-FFF2-40B4-BE49-F238E27FC236}">
                  <a16:creationId xmlns:a16="http://schemas.microsoft.com/office/drawing/2014/main" id="{BF5A7A89-D7A2-9EEF-9DCB-B1F6BD320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7751" y="4508500"/>
              <a:ext cx="338138" cy="174625"/>
            </a:xfrm>
            <a:custGeom>
              <a:avLst/>
              <a:gdLst>
                <a:gd name="T0" fmla="*/ 5 w 90"/>
                <a:gd name="T1" fmla="*/ 46 h 46"/>
                <a:gd name="T2" fmla="*/ 2 w 90"/>
                <a:gd name="T3" fmla="*/ 45 h 46"/>
                <a:gd name="T4" fmla="*/ 3 w 90"/>
                <a:gd name="T5" fmla="*/ 40 h 46"/>
                <a:gd name="T6" fmla="*/ 29 w 90"/>
                <a:gd name="T7" fmla="*/ 23 h 46"/>
                <a:gd name="T8" fmla="*/ 33 w 90"/>
                <a:gd name="T9" fmla="*/ 23 h 46"/>
                <a:gd name="T10" fmla="*/ 44 w 90"/>
                <a:gd name="T11" fmla="*/ 30 h 46"/>
                <a:gd name="T12" fmla="*/ 58 w 90"/>
                <a:gd name="T13" fmla="*/ 19 h 46"/>
                <a:gd name="T14" fmla="*/ 60 w 90"/>
                <a:gd name="T15" fmla="*/ 18 h 46"/>
                <a:gd name="T16" fmla="*/ 75 w 90"/>
                <a:gd name="T17" fmla="*/ 18 h 46"/>
                <a:gd name="T18" fmla="*/ 83 w 90"/>
                <a:gd name="T19" fmla="*/ 2 h 46"/>
                <a:gd name="T20" fmla="*/ 88 w 90"/>
                <a:gd name="T21" fmla="*/ 1 h 46"/>
                <a:gd name="T22" fmla="*/ 90 w 90"/>
                <a:gd name="T23" fmla="*/ 6 h 46"/>
                <a:gd name="T24" fmla="*/ 80 w 90"/>
                <a:gd name="T25" fmla="*/ 23 h 46"/>
                <a:gd name="T26" fmla="*/ 77 w 90"/>
                <a:gd name="T27" fmla="*/ 25 h 46"/>
                <a:gd name="T28" fmla="*/ 62 w 90"/>
                <a:gd name="T29" fmla="*/ 25 h 46"/>
                <a:gd name="T30" fmla="*/ 47 w 90"/>
                <a:gd name="T31" fmla="*/ 37 h 46"/>
                <a:gd name="T32" fmla="*/ 43 w 90"/>
                <a:gd name="T33" fmla="*/ 38 h 46"/>
                <a:gd name="T34" fmla="*/ 31 w 90"/>
                <a:gd name="T35" fmla="*/ 31 h 46"/>
                <a:gd name="T36" fmla="*/ 7 w 90"/>
                <a:gd name="T37" fmla="*/ 46 h 46"/>
                <a:gd name="T38" fmla="*/ 5 w 90"/>
                <a:gd name="T3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46">
                  <a:moveTo>
                    <a:pt x="5" y="46"/>
                  </a:moveTo>
                  <a:cubicBezTo>
                    <a:pt x="3" y="46"/>
                    <a:pt x="2" y="46"/>
                    <a:pt x="2" y="45"/>
                  </a:cubicBezTo>
                  <a:cubicBezTo>
                    <a:pt x="0" y="43"/>
                    <a:pt x="1" y="41"/>
                    <a:pt x="3" y="4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30" y="22"/>
                    <a:pt x="32" y="22"/>
                    <a:pt x="33" y="23"/>
                  </a:cubicBezTo>
                  <a:cubicBezTo>
                    <a:pt x="44" y="30"/>
                    <a:pt x="44" y="30"/>
                    <a:pt x="44" y="30"/>
                  </a:cubicBezTo>
                  <a:cubicBezTo>
                    <a:pt x="58" y="19"/>
                    <a:pt x="58" y="19"/>
                    <a:pt x="58" y="19"/>
                  </a:cubicBezTo>
                  <a:cubicBezTo>
                    <a:pt x="59" y="18"/>
                    <a:pt x="59" y="18"/>
                    <a:pt x="60" y="18"/>
                  </a:cubicBezTo>
                  <a:cubicBezTo>
                    <a:pt x="75" y="18"/>
                    <a:pt x="75" y="18"/>
                    <a:pt x="75" y="18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4" y="1"/>
                    <a:pt x="86" y="0"/>
                    <a:pt x="88" y="1"/>
                  </a:cubicBezTo>
                  <a:cubicBezTo>
                    <a:pt x="90" y="2"/>
                    <a:pt x="90" y="4"/>
                    <a:pt x="90" y="6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0" y="24"/>
                    <a:pt x="79" y="25"/>
                    <a:pt x="77" y="25"/>
                  </a:cubicBezTo>
                  <a:cubicBezTo>
                    <a:pt x="62" y="25"/>
                    <a:pt x="62" y="25"/>
                    <a:pt x="62" y="2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8"/>
                    <a:pt x="44" y="38"/>
                    <a:pt x="43" y="38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6" y="46"/>
                    <a:pt x="5" y="46"/>
                    <a:pt x="5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473">
              <a:extLst>
                <a:ext uri="{FF2B5EF4-FFF2-40B4-BE49-F238E27FC236}">
                  <a16:creationId xmlns:a16="http://schemas.microsoft.com/office/drawing/2014/main" id="{9114392C-D6E1-6265-E7AB-24C25EEF7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5801" y="4418013"/>
              <a:ext cx="455613" cy="646112"/>
            </a:xfrm>
            <a:custGeom>
              <a:avLst/>
              <a:gdLst>
                <a:gd name="T0" fmla="*/ 59 w 121"/>
                <a:gd name="T1" fmla="*/ 171 h 171"/>
                <a:gd name="T2" fmla="*/ 22 w 121"/>
                <a:gd name="T3" fmla="*/ 171 h 171"/>
                <a:gd name="T4" fmla="*/ 19 w 121"/>
                <a:gd name="T5" fmla="*/ 168 h 171"/>
                <a:gd name="T6" fmla="*/ 19 w 121"/>
                <a:gd name="T7" fmla="*/ 105 h 171"/>
                <a:gd name="T8" fmla="*/ 13 w 121"/>
                <a:gd name="T9" fmla="*/ 106 h 171"/>
                <a:gd name="T10" fmla="*/ 0 w 121"/>
                <a:gd name="T11" fmla="*/ 93 h 171"/>
                <a:gd name="T12" fmla="*/ 0 w 121"/>
                <a:gd name="T13" fmla="*/ 52 h 171"/>
                <a:gd name="T14" fmla="*/ 22 w 121"/>
                <a:gd name="T15" fmla="*/ 30 h 171"/>
                <a:gd name="T16" fmla="*/ 59 w 121"/>
                <a:gd name="T17" fmla="*/ 30 h 171"/>
                <a:gd name="T18" fmla="*/ 97 w 121"/>
                <a:gd name="T19" fmla="*/ 5 h 171"/>
                <a:gd name="T20" fmla="*/ 114 w 121"/>
                <a:gd name="T21" fmla="*/ 4 h 171"/>
                <a:gd name="T22" fmla="*/ 117 w 121"/>
                <a:gd name="T23" fmla="*/ 20 h 171"/>
                <a:gd name="T24" fmla="*/ 63 w 121"/>
                <a:gd name="T25" fmla="*/ 57 h 171"/>
                <a:gd name="T26" fmla="*/ 63 w 121"/>
                <a:gd name="T27" fmla="*/ 168 h 171"/>
                <a:gd name="T28" fmla="*/ 59 w 121"/>
                <a:gd name="T29" fmla="*/ 171 h 171"/>
                <a:gd name="T30" fmla="*/ 26 w 121"/>
                <a:gd name="T31" fmla="*/ 164 h 171"/>
                <a:gd name="T32" fmla="*/ 56 w 121"/>
                <a:gd name="T33" fmla="*/ 164 h 171"/>
                <a:gd name="T34" fmla="*/ 56 w 121"/>
                <a:gd name="T35" fmla="*/ 54 h 171"/>
                <a:gd name="T36" fmla="*/ 59 w 121"/>
                <a:gd name="T37" fmla="*/ 50 h 171"/>
                <a:gd name="T38" fmla="*/ 111 w 121"/>
                <a:gd name="T39" fmla="*/ 16 h 171"/>
                <a:gd name="T40" fmla="*/ 110 w 121"/>
                <a:gd name="T41" fmla="*/ 9 h 171"/>
                <a:gd name="T42" fmla="*/ 102 w 121"/>
                <a:gd name="T43" fmla="*/ 10 h 171"/>
                <a:gd name="T44" fmla="*/ 61 w 121"/>
                <a:gd name="T45" fmla="*/ 37 h 171"/>
                <a:gd name="T46" fmla="*/ 59 w 121"/>
                <a:gd name="T47" fmla="*/ 37 h 171"/>
                <a:gd name="T48" fmla="*/ 22 w 121"/>
                <a:gd name="T49" fmla="*/ 37 h 171"/>
                <a:gd name="T50" fmla="*/ 7 w 121"/>
                <a:gd name="T51" fmla="*/ 52 h 171"/>
                <a:gd name="T52" fmla="*/ 7 w 121"/>
                <a:gd name="T53" fmla="*/ 93 h 171"/>
                <a:gd name="T54" fmla="*/ 13 w 121"/>
                <a:gd name="T55" fmla="*/ 99 h 171"/>
                <a:gd name="T56" fmla="*/ 19 w 121"/>
                <a:gd name="T57" fmla="*/ 93 h 171"/>
                <a:gd name="T58" fmla="*/ 22 w 121"/>
                <a:gd name="T59" fmla="*/ 90 h 171"/>
                <a:gd name="T60" fmla="*/ 26 w 121"/>
                <a:gd name="T61" fmla="*/ 93 h 171"/>
                <a:gd name="T62" fmla="*/ 26 w 121"/>
                <a:gd name="T63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1" h="171">
                  <a:moveTo>
                    <a:pt x="59" y="171"/>
                  </a:moveTo>
                  <a:cubicBezTo>
                    <a:pt x="22" y="171"/>
                    <a:pt x="22" y="171"/>
                    <a:pt x="22" y="171"/>
                  </a:cubicBezTo>
                  <a:cubicBezTo>
                    <a:pt x="20" y="171"/>
                    <a:pt x="19" y="170"/>
                    <a:pt x="19" y="168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17" y="106"/>
                    <a:pt x="15" y="106"/>
                    <a:pt x="13" y="106"/>
                  </a:cubicBezTo>
                  <a:cubicBezTo>
                    <a:pt x="6" y="106"/>
                    <a:pt x="0" y="100"/>
                    <a:pt x="0" y="9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40"/>
                    <a:pt x="10" y="30"/>
                    <a:pt x="22" y="30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62" y="29"/>
                    <a:pt x="80" y="22"/>
                    <a:pt x="97" y="5"/>
                  </a:cubicBezTo>
                  <a:cubicBezTo>
                    <a:pt x="101" y="0"/>
                    <a:pt x="109" y="0"/>
                    <a:pt x="114" y="4"/>
                  </a:cubicBezTo>
                  <a:cubicBezTo>
                    <a:pt x="119" y="8"/>
                    <a:pt x="121" y="15"/>
                    <a:pt x="117" y="20"/>
                  </a:cubicBezTo>
                  <a:cubicBezTo>
                    <a:pt x="109" y="35"/>
                    <a:pt x="90" y="52"/>
                    <a:pt x="63" y="57"/>
                  </a:cubicBezTo>
                  <a:cubicBezTo>
                    <a:pt x="63" y="168"/>
                    <a:pt x="63" y="168"/>
                    <a:pt x="63" y="168"/>
                  </a:cubicBezTo>
                  <a:cubicBezTo>
                    <a:pt x="63" y="170"/>
                    <a:pt x="61" y="171"/>
                    <a:pt x="59" y="171"/>
                  </a:cubicBezTo>
                  <a:close/>
                  <a:moveTo>
                    <a:pt x="26" y="164"/>
                  </a:moveTo>
                  <a:cubicBezTo>
                    <a:pt x="56" y="164"/>
                    <a:pt x="56" y="164"/>
                    <a:pt x="56" y="164"/>
                  </a:cubicBezTo>
                  <a:cubicBezTo>
                    <a:pt x="56" y="54"/>
                    <a:pt x="56" y="54"/>
                    <a:pt x="56" y="54"/>
                  </a:cubicBezTo>
                  <a:cubicBezTo>
                    <a:pt x="56" y="52"/>
                    <a:pt x="57" y="51"/>
                    <a:pt x="59" y="50"/>
                  </a:cubicBezTo>
                  <a:cubicBezTo>
                    <a:pt x="85" y="46"/>
                    <a:pt x="103" y="30"/>
                    <a:pt x="111" y="16"/>
                  </a:cubicBezTo>
                  <a:cubicBezTo>
                    <a:pt x="113" y="14"/>
                    <a:pt x="112" y="11"/>
                    <a:pt x="110" y="9"/>
                  </a:cubicBezTo>
                  <a:cubicBezTo>
                    <a:pt x="107" y="8"/>
                    <a:pt x="104" y="8"/>
                    <a:pt x="102" y="10"/>
                  </a:cubicBezTo>
                  <a:cubicBezTo>
                    <a:pt x="82" y="30"/>
                    <a:pt x="61" y="37"/>
                    <a:pt x="61" y="37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14" y="37"/>
                    <a:pt x="7" y="44"/>
                    <a:pt x="7" y="52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7" y="96"/>
                    <a:pt x="10" y="99"/>
                    <a:pt x="13" y="99"/>
                  </a:cubicBezTo>
                  <a:cubicBezTo>
                    <a:pt x="16" y="99"/>
                    <a:pt x="19" y="96"/>
                    <a:pt x="19" y="93"/>
                  </a:cubicBezTo>
                  <a:cubicBezTo>
                    <a:pt x="19" y="91"/>
                    <a:pt x="20" y="90"/>
                    <a:pt x="22" y="90"/>
                  </a:cubicBezTo>
                  <a:cubicBezTo>
                    <a:pt x="24" y="90"/>
                    <a:pt x="26" y="91"/>
                    <a:pt x="26" y="93"/>
                  </a:cubicBezTo>
                  <a:lnTo>
                    <a:pt x="26" y="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Freeform 474">
              <a:extLst>
                <a:ext uri="{FF2B5EF4-FFF2-40B4-BE49-F238E27FC236}">
                  <a16:creationId xmlns:a16="http://schemas.microsoft.com/office/drawing/2014/main" id="{C8EAB083-388B-CE13-51BA-10F15D8A8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7238" y="4637088"/>
              <a:ext cx="26988" cy="147637"/>
            </a:xfrm>
            <a:custGeom>
              <a:avLst/>
              <a:gdLst>
                <a:gd name="T0" fmla="*/ 3 w 7"/>
                <a:gd name="T1" fmla="*/ 39 h 39"/>
                <a:gd name="T2" fmla="*/ 0 w 7"/>
                <a:gd name="T3" fmla="*/ 35 h 39"/>
                <a:gd name="T4" fmla="*/ 0 w 7"/>
                <a:gd name="T5" fmla="*/ 4 h 39"/>
                <a:gd name="T6" fmla="*/ 3 w 7"/>
                <a:gd name="T7" fmla="*/ 0 h 39"/>
                <a:gd name="T8" fmla="*/ 7 w 7"/>
                <a:gd name="T9" fmla="*/ 4 h 39"/>
                <a:gd name="T10" fmla="*/ 7 w 7"/>
                <a:gd name="T11" fmla="*/ 35 h 39"/>
                <a:gd name="T12" fmla="*/ 3 w 7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9">
                  <a:moveTo>
                    <a:pt x="3" y="39"/>
                  </a:moveTo>
                  <a:cubicBezTo>
                    <a:pt x="1" y="39"/>
                    <a:pt x="0" y="37"/>
                    <a:pt x="0" y="35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5"/>
                    <a:pt x="7" y="35"/>
                    <a:pt x="7" y="35"/>
                  </a:cubicBezTo>
                  <a:cubicBezTo>
                    <a:pt x="7" y="37"/>
                    <a:pt x="5" y="39"/>
                    <a:pt x="3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Freeform 475">
              <a:extLst>
                <a:ext uri="{FF2B5EF4-FFF2-40B4-BE49-F238E27FC236}">
                  <a16:creationId xmlns:a16="http://schemas.microsoft.com/office/drawing/2014/main" id="{F0AA6E04-F222-406A-8CF8-FFE6263F3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9326" y="4343400"/>
              <a:ext cx="546100" cy="414337"/>
            </a:xfrm>
            <a:custGeom>
              <a:avLst/>
              <a:gdLst>
                <a:gd name="T0" fmla="*/ 131 w 145"/>
                <a:gd name="T1" fmla="*/ 110 h 110"/>
                <a:gd name="T2" fmla="*/ 122 w 145"/>
                <a:gd name="T3" fmla="*/ 110 h 110"/>
                <a:gd name="T4" fmla="*/ 118 w 145"/>
                <a:gd name="T5" fmla="*/ 106 h 110"/>
                <a:gd name="T6" fmla="*/ 122 w 145"/>
                <a:gd name="T7" fmla="*/ 103 h 110"/>
                <a:gd name="T8" fmla="*/ 127 w 145"/>
                <a:gd name="T9" fmla="*/ 103 h 110"/>
                <a:gd name="T10" fmla="*/ 127 w 145"/>
                <a:gd name="T11" fmla="*/ 20 h 110"/>
                <a:gd name="T12" fmla="*/ 131 w 145"/>
                <a:gd name="T13" fmla="*/ 17 h 110"/>
                <a:gd name="T14" fmla="*/ 138 w 145"/>
                <a:gd name="T15" fmla="*/ 17 h 110"/>
                <a:gd name="T16" fmla="*/ 138 w 145"/>
                <a:gd name="T17" fmla="*/ 7 h 110"/>
                <a:gd name="T18" fmla="*/ 7 w 145"/>
                <a:gd name="T19" fmla="*/ 7 h 110"/>
                <a:gd name="T20" fmla="*/ 7 w 145"/>
                <a:gd name="T21" fmla="*/ 17 h 110"/>
                <a:gd name="T22" fmla="*/ 14 w 145"/>
                <a:gd name="T23" fmla="*/ 17 h 110"/>
                <a:gd name="T24" fmla="*/ 18 w 145"/>
                <a:gd name="T25" fmla="*/ 20 h 110"/>
                <a:gd name="T26" fmla="*/ 18 w 145"/>
                <a:gd name="T27" fmla="*/ 33 h 110"/>
                <a:gd name="T28" fmla="*/ 27 w 145"/>
                <a:gd name="T29" fmla="*/ 25 h 110"/>
                <a:gd name="T30" fmla="*/ 44 w 145"/>
                <a:gd name="T31" fmla="*/ 24 h 110"/>
                <a:gd name="T32" fmla="*/ 47 w 145"/>
                <a:gd name="T33" fmla="*/ 40 h 110"/>
                <a:gd name="T34" fmla="*/ 18 w 145"/>
                <a:gd name="T35" fmla="*/ 68 h 110"/>
                <a:gd name="T36" fmla="*/ 18 w 145"/>
                <a:gd name="T37" fmla="*/ 103 h 110"/>
                <a:gd name="T38" fmla="*/ 96 w 145"/>
                <a:gd name="T39" fmla="*/ 103 h 110"/>
                <a:gd name="T40" fmla="*/ 99 w 145"/>
                <a:gd name="T41" fmla="*/ 106 h 110"/>
                <a:gd name="T42" fmla="*/ 96 w 145"/>
                <a:gd name="T43" fmla="*/ 110 h 110"/>
                <a:gd name="T44" fmla="*/ 14 w 145"/>
                <a:gd name="T45" fmla="*/ 110 h 110"/>
                <a:gd name="T46" fmla="*/ 10 w 145"/>
                <a:gd name="T47" fmla="*/ 106 h 110"/>
                <a:gd name="T48" fmla="*/ 10 w 145"/>
                <a:gd name="T49" fmla="*/ 66 h 110"/>
                <a:gd name="T50" fmla="*/ 12 w 145"/>
                <a:gd name="T51" fmla="*/ 63 h 110"/>
                <a:gd name="T52" fmla="*/ 41 w 145"/>
                <a:gd name="T53" fmla="*/ 36 h 110"/>
                <a:gd name="T54" fmla="*/ 40 w 145"/>
                <a:gd name="T55" fmla="*/ 29 h 110"/>
                <a:gd name="T56" fmla="*/ 32 w 145"/>
                <a:gd name="T57" fmla="*/ 30 h 110"/>
                <a:gd name="T58" fmla="*/ 16 w 145"/>
                <a:gd name="T59" fmla="*/ 43 h 110"/>
                <a:gd name="T60" fmla="*/ 12 w 145"/>
                <a:gd name="T61" fmla="*/ 44 h 110"/>
                <a:gd name="T62" fmla="*/ 10 w 145"/>
                <a:gd name="T63" fmla="*/ 40 h 110"/>
                <a:gd name="T64" fmla="*/ 10 w 145"/>
                <a:gd name="T65" fmla="*/ 24 h 110"/>
                <a:gd name="T66" fmla="*/ 3 w 145"/>
                <a:gd name="T67" fmla="*/ 24 h 110"/>
                <a:gd name="T68" fmla="*/ 0 w 145"/>
                <a:gd name="T69" fmla="*/ 20 h 110"/>
                <a:gd name="T70" fmla="*/ 0 w 145"/>
                <a:gd name="T71" fmla="*/ 4 h 110"/>
                <a:gd name="T72" fmla="*/ 3 w 145"/>
                <a:gd name="T73" fmla="*/ 0 h 110"/>
                <a:gd name="T74" fmla="*/ 141 w 145"/>
                <a:gd name="T75" fmla="*/ 0 h 110"/>
                <a:gd name="T76" fmla="*/ 145 w 145"/>
                <a:gd name="T77" fmla="*/ 4 h 110"/>
                <a:gd name="T78" fmla="*/ 145 w 145"/>
                <a:gd name="T79" fmla="*/ 20 h 110"/>
                <a:gd name="T80" fmla="*/ 141 w 145"/>
                <a:gd name="T81" fmla="*/ 24 h 110"/>
                <a:gd name="T82" fmla="*/ 134 w 145"/>
                <a:gd name="T83" fmla="*/ 24 h 110"/>
                <a:gd name="T84" fmla="*/ 134 w 145"/>
                <a:gd name="T85" fmla="*/ 106 h 110"/>
                <a:gd name="T86" fmla="*/ 131 w 145"/>
                <a:gd name="T8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5" h="110">
                  <a:moveTo>
                    <a:pt x="131" y="110"/>
                  </a:moveTo>
                  <a:cubicBezTo>
                    <a:pt x="122" y="110"/>
                    <a:pt x="122" y="110"/>
                    <a:pt x="122" y="110"/>
                  </a:cubicBezTo>
                  <a:cubicBezTo>
                    <a:pt x="120" y="110"/>
                    <a:pt x="118" y="108"/>
                    <a:pt x="118" y="106"/>
                  </a:cubicBezTo>
                  <a:cubicBezTo>
                    <a:pt x="118" y="104"/>
                    <a:pt x="120" y="103"/>
                    <a:pt x="122" y="103"/>
                  </a:cubicBezTo>
                  <a:cubicBezTo>
                    <a:pt x="127" y="103"/>
                    <a:pt x="127" y="103"/>
                    <a:pt x="127" y="103"/>
                  </a:cubicBezTo>
                  <a:cubicBezTo>
                    <a:pt x="127" y="20"/>
                    <a:pt x="127" y="20"/>
                    <a:pt x="127" y="20"/>
                  </a:cubicBezTo>
                  <a:cubicBezTo>
                    <a:pt x="127" y="18"/>
                    <a:pt x="129" y="17"/>
                    <a:pt x="131" y="17"/>
                  </a:cubicBezTo>
                  <a:cubicBezTo>
                    <a:pt x="138" y="17"/>
                    <a:pt x="138" y="17"/>
                    <a:pt x="138" y="17"/>
                  </a:cubicBezTo>
                  <a:cubicBezTo>
                    <a:pt x="138" y="7"/>
                    <a:pt x="138" y="7"/>
                    <a:pt x="13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6" y="17"/>
                    <a:pt x="18" y="18"/>
                    <a:pt x="18" y="20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1" y="30"/>
                    <a:pt x="24" y="27"/>
                    <a:pt x="27" y="25"/>
                  </a:cubicBezTo>
                  <a:cubicBezTo>
                    <a:pt x="31" y="20"/>
                    <a:pt x="39" y="20"/>
                    <a:pt x="44" y="24"/>
                  </a:cubicBezTo>
                  <a:cubicBezTo>
                    <a:pt x="49" y="28"/>
                    <a:pt x="51" y="35"/>
                    <a:pt x="47" y="40"/>
                  </a:cubicBezTo>
                  <a:cubicBezTo>
                    <a:pt x="44" y="45"/>
                    <a:pt x="35" y="58"/>
                    <a:pt x="18" y="68"/>
                  </a:cubicBezTo>
                  <a:cubicBezTo>
                    <a:pt x="18" y="103"/>
                    <a:pt x="18" y="103"/>
                    <a:pt x="18" y="103"/>
                  </a:cubicBezTo>
                  <a:cubicBezTo>
                    <a:pt x="96" y="103"/>
                    <a:pt x="96" y="103"/>
                    <a:pt x="96" y="103"/>
                  </a:cubicBezTo>
                  <a:cubicBezTo>
                    <a:pt x="98" y="103"/>
                    <a:pt x="99" y="104"/>
                    <a:pt x="99" y="106"/>
                  </a:cubicBezTo>
                  <a:cubicBezTo>
                    <a:pt x="99" y="108"/>
                    <a:pt x="98" y="110"/>
                    <a:pt x="96" y="110"/>
                  </a:cubicBezTo>
                  <a:cubicBezTo>
                    <a:pt x="14" y="110"/>
                    <a:pt x="14" y="110"/>
                    <a:pt x="14" y="110"/>
                  </a:cubicBezTo>
                  <a:cubicBezTo>
                    <a:pt x="12" y="110"/>
                    <a:pt x="10" y="108"/>
                    <a:pt x="10" y="10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4"/>
                    <a:pt x="11" y="63"/>
                    <a:pt x="12" y="63"/>
                  </a:cubicBezTo>
                  <a:cubicBezTo>
                    <a:pt x="30" y="54"/>
                    <a:pt x="39" y="40"/>
                    <a:pt x="41" y="36"/>
                  </a:cubicBezTo>
                  <a:cubicBezTo>
                    <a:pt x="43" y="34"/>
                    <a:pt x="42" y="31"/>
                    <a:pt x="40" y="29"/>
                  </a:cubicBezTo>
                  <a:cubicBezTo>
                    <a:pt x="37" y="28"/>
                    <a:pt x="34" y="28"/>
                    <a:pt x="32" y="30"/>
                  </a:cubicBezTo>
                  <a:cubicBezTo>
                    <a:pt x="27" y="35"/>
                    <a:pt x="22" y="39"/>
                    <a:pt x="16" y="43"/>
                  </a:cubicBezTo>
                  <a:cubicBezTo>
                    <a:pt x="15" y="44"/>
                    <a:pt x="13" y="44"/>
                    <a:pt x="12" y="44"/>
                  </a:cubicBezTo>
                  <a:cubicBezTo>
                    <a:pt x="11" y="43"/>
                    <a:pt x="10" y="42"/>
                    <a:pt x="10" y="40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" y="24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41" y="0"/>
                    <a:pt x="141" y="0"/>
                    <a:pt x="141" y="0"/>
                  </a:cubicBezTo>
                  <a:cubicBezTo>
                    <a:pt x="143" y="0"/>
                    <a:pt x="145" y="2"/>
                    <a:pt x="145" y="4"/>
                  </a:cubicBezTo>
                  <a:cubicBezTo>
                    <a:pt x="145" y="20"/>
                    <a:pt x="145" y="20"/>
                    <a:pt x="145" y="20"/>
                  </a:cubicBezTo>
                  <a:cubicBezTo>
                    <a:pt x="145" y="22"/>
                    <a:pt x="143" y="24"/>
                    <a:pt x="141" y="24"/>
                  </a:cubicBezTo>
                  <a:cubicBezTo>
                    <a:pt x="134" y="24"/>
                    <a:pt x="134" y="24"/>
                    <a:pt x="134" y="24"/>
                  </a:cubicBezTo>
                  <a:cubicBezTo>
                    <a:pt x="134" y="106"/>
                    <a:pt x="134" y="106"/>
                    <a:pt x="134" y="106"/>
                  </a:cubicBezTo>
                  <a:cubicBezTo>
                    <a:pt x="134" y="108"/>
                    <a:pt x="133" y="110"/>
                    <a:pt x="13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Freeform 476">
              <a:extLst>
                <a:ext uri="{FF2B5EF4-FFF2-40B4-BE49-F238E27FC236}">
                  <a16:creationId xmlns:a16="http://schemas.microsoft.com/office/drawing/2014/main" id="{8B1CFFCB-ADF3-EEF9-40AC-FE88003B0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47426" y="4406900"/>
              <a:ext cx="376238" cy="26987"/>
            </a:xfrm>
            <a:custGeom>
              <a:avLst/>
              <a:gdLst>
                <a:gd name="T0" fmla="*/ 96 w 100"/>
                <a:gd name="T1" fmla="*/ 7 h 7"/>
                <a:gd name="T2" fmla="*/ 4 w 100"/>
                <a:gd name="T3" fmla="*/ 7 h 7"/>
                <a:gd name="T4" fmla="*/ 0 w 100"/>
                <a:gd name="T5" fmla="*/ 3 h 7"/>
                <a:gd name="T6" fmla="*/ 4 w 100"/>
                <a:gd name="T7" fmla="*/ 0 h 7"/>
                <a:gd name="T8" fmla="*/ 96 w 100"/>
                <a:gd name="T9" fmla="*/ 0 h 7"/>
                <a:gd name="T10" fmla="*/ 100 w 100"/>
                <a:gd name="T11" fmla="*/ 3 h 7"/>
                <a:gd name="T12" fmla="*/ 96 w 10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7">
                  <a:moveTo>
                    <a:pt x="9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8" y="0"/>
                    <a:pt x="100" y="1"/>
                    <a:pt x="100" y="3"/>
                  </a:cubicBezTo>
                  <a:cubicBezTo>
                    <a:pt x="100" y="5"/>
                    <a:pt x="98" y="7"/>
                    <a:pt x="9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1D9CC5-E55A-4531-A4FA-90FE487939B2}"/>
              </a:ext>
            </a:extLst>
          </p:cNvPr>
          <p:cNvSpPr txBox="1"/>
          <p:nvPr/>
        </p:nvSpPr>
        <p:spPr>
          <a:xfrm>
            <a:off x="1937197" y="6278586"/>
            <a:ext cx="660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ô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7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1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92266" y="1438141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305777" y="3028499"/>
            <a:ext cx="7589324" cy="935038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035" y="79691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Bird Flight Gulls Drawing Birds Silhouet #1282699 - PNG Images - PNGi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5693" y="490855"/>
            <a:ext cx="4154488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669749" y="1561599"/>
            <a:ext cx="1020787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5517" y="3239232"/>
            <a:ext cx="8361786" cy="603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THỊ QUÃNG ĐƯỜNG – THỜI GIAN </a:t>
            </a:r>
            <a:endParaRPr lang="en-US" sz="32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1795463" y="2144713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114" y="3638550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55677" y="4359911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942800" y="3939223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39794" y="54927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4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42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4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build="allAtOnce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B3068-EBC4-1552-38AF-1982F516B05C}"/>
              </a:ext>
            </a:extLst>
          </p:cNvPr>
          <p:cNvSpPr txBox="1"/>
          <p:nvPr/>
        </p:nvSpPr>
        <p:spPr>
          <a:xfrm>
            <a:off x="373370" y="1530223"/>
            <a:ext cx="5262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khiển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tuân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thủ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này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 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xe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tham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400" kern="0" dirty="0">
                <a:solidFill>
                  <a:srgbClr val="4A4A4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defTabSz="914400">
              <a:buClr>
                <a:srgbClr val="000000"/>
              </a:buClr>
              <a:buFont typeface="Arial"/>
              <a:buNone/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904355-B531-F5CF-D50B-574954AC3373}"/>
              </a:ext>
            </a:extLst>
          </p:cNvPr>
          <p:cNvGrpSpPr/>
          <p:nvPr/>
        </p:nvGrpSpPr>
        <p:grpSpPr>
          <a:xfrm>
            <a:off x="5860302" y="1009457"/>
            <a:ext cx="3188835" cy="4753099"/>
            <a:chOff x="3620179" y="1278187"/>
            <a:chExt cx="3188835" cy="35648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1788BA-C19B-EF6E-2FED-8C87A95A3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20179" y="1278187"/>
              <a:ext cx="3188835" cy="31262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963F03-A683-0C9B-7AE1-9158F7940A4F}"/>
                </a:ext>
              </a:extLst>
            </p:cNvPr>
            <p:cNvSpPr txBox="1"/>
            <p:nvPr/>
          </p:nvSpPr>
          <p:spPr>
            <a:xfrm>
              <a:off x="4752294" y="4589096"/>
              <a:ext cx="1191986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-US" sz="1600" b="1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Hình 8.5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F4ECDA-9292-ADE0-ABD1-339664A4836A}"/>
                </a:ext>
              </a:extLst>
            </p:cNvPr>
            <p:cNvSpPr txBox="1"/>
            <p:nvPr/>
          </p:nvSpPr>
          <p:spPr>
            <a:xfrm>
              <a:off x="3959678" y="4219764"/>
              <a:ext cx="61232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-US" sz="20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837EF6-032B-7A79-4A4C-81A5706A5D18}"/>
                </a:ext>
              </a:extLst>
            </p:cNvPr>
            <p:cNvSpPr txBox="1"/>
            <p:nvPr/>
          </p:nvSpPr>
          <p:spPr>
            <a:xfrm>
              <a:off x="4928507" y="4244256"/>
              <a:ext cx="41978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-US" sz="20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345EB0-3FC1-2798-0868-4B3967749196}"/>
                </a:ext>
              </a:extLst>
            </p:cNvPr>
            <p:cNvSpPr txBox="1"/>
            <p:nvPr/>
          </p:nvSpPr>
          <p:spPr>
            <a:xfrm>
              <a:off x="5956527" y="4219764"/>
              <a:ext cx="41978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r>
                <a:rPr lang="en-US" sz="2000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2368FD-AF66-478F-8D6D-C3E0A6E5B157}"/>
              </a:ext>
            </a:extLst>
          </p:cNvPr>
          <p:cNvSpPr txBox="1"/>
          <p:nvPr/>
        </p:nvSpPr>
        <p:spPr>
          <a:xfrm>
            <a:off x="256309" y="3201256"/>
            <a:ext cx="526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nghĩa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báo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24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7FC7FF-7799-831A-94A8-7EDEAE6B9041}"/>
              </a:ext>
            </a:extLst>
          </p:cNvPr>
          <p:cNvSpPr txBox="1"/>
          <p:nvPr/>
        </p:nvSpPr>
        <p:spPr>
          <a:xfrm>
            <a:off x="346554" y="4001683"/>
            <a:ext cx="5496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>
              <a:buClr>
                <a:srgbClr val="000000"/>
              </a:buClr>
              <a:buFont typeface="Wingdings" panose="05000000000000000000" pitchFamily="2" charset="2"/>
              <a:buChar char="Ø"/>
            </a:pPr>
            <a:r>
              <a:rPr lang="vi-VN" sz="2400" kern="0" dirty="0">
                <a:solidFill>
                  <a:srgbClr val="0070C0"/>
                </a:solidFill>
                <a:latin typeface="Times New Roman"/>
                <a:cs typeface="Arial"/>
                <a:sym typeface="Arial"/>
              </a:rPr>
              <a:t>Các loại phương tiện phải đi đúng làn đường và tuân thủ tốc độ tối đa cho phép trên làn đường đó.</a:t>
            </a:r>
            <a:endParaRPr lang="en-US" sz="2400" kern="0" dirty="0">
              <a:solidFill>
                <a:srgbClr val="0070C0"/>
              </a:solidFill>
              <a:cs typeface="Arial"/>
              <a:sym typeface="Arial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B318BC-F9C7-0D57-D170-61BB1C32FECB}"/>
              </a:ext>
            </a:extLst>
          </p:cNvPr>
          <p:cNvGrpSpPr/>
          <p:nvPr/>
        </p:nvGrpSpPr>
        <p:grpSpPr>
          <a:xfrm>
            <a:off x="716487" y="143760"/>
            <a:ext cx="1081747" cy="1285299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28" name="Freeform 58">
              <a:extLst>
                <a:ext uri="{FF2B5EF4-FFF2-40B4-BE49-F238E27FC236}">
                  <a16:creationId xmlns:a16="http://schemas.microsoft.com/office/drawing/2014/main" id="{C1DBCDB8-2340-5952-28F5-E1009C1F00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9" name="Freeform 59">
              <a:extLst>
                <a:ext uri="{FF2B5EF4-FFF2-40B4-BE49-F238E27FC236}">
                  <a16:creationId xmlns:a16="http://schemas.microsoft.com/office/drawing/2014/main" id="{3C87DD67-8F08-0EA4-C9BD-728AA8CAD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0" name="Freeform 60">
              <a:extLst>
                <a:ext uri="{FF2B5EF4-FFF2-40B4-BE49-F238E27FC236}">
                  <a16:creationId xmlns:a16="http://schemas.microsoft.com/office/drawing/2014/main" id="{5BFE15CB-0087-2EA3-5F1E-701696ADB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1" name="Freeform 61">
              <a:extLst>
                <a:ext uri="{FF2B5EF4-FFF2-40B4-BE49-F238E27FC236}">
                  <a16:creationId xmlns:a16="http://schemas.microsoft.com/office/drawing/2014/main" id="{22D01D44-1B3A-3A3E-D360-57BEE068F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2" name="Freeform 62">
              <a:extLst>
                <a:ext uri="{FF2B5EF4-FFF2-40B4-BE49-F238E27FC236}">
                  <a16:creationId xmlns:a16="http://schemas.microsoft.com/office/drawing/2014/main" id="{47A42210-7D58-D011-1447-4A321A899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3" name="Freeform 63">
              <a:extLst>
                <a:ext uri="{FF2B5EF4-FFF2-40B4-BE49-F238E27FC236}">
                  <a16:creationId xmlns:a16="http://schemas.microsoft.com/office/drawing/2014/main" id="{88F4A914-ADAB-CC3F-212B-CDEFF9F3C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4" name="Freeform 64">
              <a:extLst>
                <a:ext uri="{FF2B5EF4-FFF2-40B4-BE49-F238E27FC236}">
                  <a16:creationId xmlns:a16="http://schemas.microsoft.com/office/drawing/2014/main" id="{4B0C8961-F791-0FC5-B4A7-07172A83D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5" name="Freeform 65">
              <a:extLst>
                <a:ext uri="{FF2B5EF4-FFF2-40B4-BE49-F238E27FC236}">
                  <a16:creationId xmlns:a16="http://schemas.microsoft.com/office/drawing/2014/main" id="{9DAFDB7D-22ED-82B8-281B-2FC591DB3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6" name="Freeform 66">
              <a:extLst>
                <a:ext uri="{FF2B5EF4-FFF2-40B4-BE49-F238E27FC236}">
                  <a16:creationId xmlns:a16="http://schemas.microsoft.com/office/drawing/2014/main" id="{0F9CE36D-6823-B390-5149-0AC69CB41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7" name="Freeform 67">
              <a:extLst>
                <a:ext uri="{FF2B5EF4-FFF2-40B4-BE49-F238E27FC236}">
                  <a16:creationId xmlns:a16="http://schemas.microsoft.com/office/drawing/2014/main" id="{0E8F426C-10AD-4B71-C7D5-A98E4F082C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8" name="Freeform 68">
              <a:extLst>
                <a:ext uri="{FF2B5EF4-FFF2-40B4-BE49-F238E27FC236}">
                  <a16:creationId xmlns:a16="http://schemas.microsoft.com/office/drawing/2014/main" id="{1BC7598F-ABAA-7A6F-1D45-2A29619C3E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9" name="Freeform 69">
              <a:extLst>
                <a:ext uri="{FF2B5EF4-FFF2-40B4-BE49-F238E27FC236}">
                  <a16:creationId xmlns:a16="http://schemas.microsoft.com/office/drawing/2014/main" id="{C3AEC248-C492-7DD3-17DB-4B1E6DC05E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0" name="Freeform 70">
              <a:extLst>
                <a:ext uri="{FF2B5EF4-FFF2-40B4-BE49-F238E27FC236}">
                  <a16:creationId xmlns:a16="http://schemas.microsoft.com/office/drawing/2014/main" id="{FC793ECE-D4BE-7BDC-13F7-1A84C9DAB2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1" name="Freeform 71">
              <a:extLst>
                <a:ext uri="{FF2B5EF4-FFF2-40B4-BE49-F238E27FC236}">
                  <a16:creationId xmlns:a16="http://schemas.microsoft.com/office/drawing/2014/main" id="{47B48736-2614-0DB9-AC3D-3FB4543A2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2" name="Freeform 72">
              <a:extLst>
                <a:ext uri="{FF2B5EF4-FFF2-40B4-BE49-F238E27FC236}">
                  <a16:creationId xmlns:a16="http://schemas.microsoft.com/office/drawing/2014/main" id="{C449CA31-4EF3-8758-FDC2-3528400D6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3" name="Freeform 73">
              <a:extLst>
                <a:ext uri="{FF2B5EF4-FFF2-40B4-BE49-F238E27FC236}">
                  <a16:creationId xmlns:a16="http://schemas.microsoft.com/office/drawing/2014/main" id="{D4261EF4-4D89-E73F-0C82-09A04490C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4" name="Freeform 74">
              <a:extLst>
                <a:ext uri="{FF2B5EF4-FFF2-40B4-BE49-F238E27FC236}">
                  <a16:creationId xmlns:a16="http://schemas.microsoft.com/office/drawing/2014/main" id="{B7EC7703-4E99-D0E5-DCB8-EDA5CD202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5" name="Freeform 75">
              <a:extLst>
                <a:ext uri="{FF2B5EF4-FFF2-40B4-BE49-F238E27FC236}">
                  <a16:creationId xmlns:a16="http://schemas.microsoft.com/office/drawing/2014/main" id="{B0F85998-C10E-25E2-6C76-1D002DAFF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6" name="Freeform 76">
              <a:extLst>
                <a:ext uri="{FF2B5EF4-FFF2-40B4-BE49-F238E27FC236}">
                  <a16:creationId xmlns:a16="http://schemas.microsoft.com/office/drawing/2014/main" id="{B6D0CC79-2772-F016-FF88-142E8898B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7" name="Freeform 77">
              <a:extLst>
                <a:ext uri="{FF2B5EF4-FFF2-40B4-BE49-F238E27FC236}">
                  <a16:creationId xmlns:a16="http://schemas.microsoft.com/office/drawing/2014/main" id="{7F2BE3CA-4395-A0E7-5009-ABAAB3FCA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8" name="Freeform 78">
              <a:extLst>
                <a:ext uri="{FF2B5EF4-FFF2-40B4-BE49-F238E27FC236}">
                  <a16:creationId xmlns:a16="http://schemas.microsoft.com/office/drawing/2014/main" id="{8A00B1BB-7314-3A55-042B-31E933376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600" kern="0">
                <a:solidFill>
                  <a:srgbClr val="FF0000"/>
                </a:solidFill>
                <a:sym typeface="Arial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6B635657-D0DD-C548-AFAD-0B6B7AE44080}"/>
              </a:ext>
            </a:extLst>
          </p:cNvPr>
          <p:cNvSpPr txBox="1"/>
          <p:nvPr/>
        </p:nvSpPr>
        <p:spPr>
          <a:xfrm>
            <a:off x="1900630" y="412980"/>
            <a:ext cx="19736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3200" b="1" kern="0">
                <a:solidFill>
                  <a:srgbClr val="F8B03D">
                    <a:lumMod val="75000"/>
                  </a:srgb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  <a:sym typeface="Arial"/>
              </a:rPr>
              <a:t>Luyện tập</a:t>
            </a:r>
            <a:endParaRPr lang="x-none" sz="3200" b="1" kern="0" dirty="0">
              <a:solidFill>
                <a:srgbClr val="F8B03D">
                  <a:lumMod val="75000"/>
                </a:srgbClr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89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E7AE74-788C-FC43-534B-3609C34EEE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4238" y="2234719"/>
            <a:ext cx="5249634" cy="40028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71829F9-0F05-60C8-A609-E38B69AFAD4C}"/>
              </a:ext>
            </a:extLst>
          </p:cNvPr>
          <p:cNvSpPr txBox="1"/>
          <p:nvPr/>
        </p:nvSpPr>
        <p:spPr>
          <a:xfrm>
            <a:off x="1241373" y="1570324"/>
            <a:ext cx="469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ý nghĩa của các biển báo giao thông: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503FF-28AD-DC64-920B-7FF80D905E2A}"/>
              </a:ext>
            </a:extLst>
          </p:cNvPr>
          <p:cNvGrpSpPr/>
          <p:nvPr/>
        </p:nvGrpSpPr>
        <p:grpSpPr>
          <a:xfrm>
            <a:off x="692494" y="119145"/>
            <a:ext cx="1081747" cy="1285299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19" name="Freeform 58">
              <a:extLst>
                <a:ext uri="{FF2B5EF4-FFF2-40B4-BE49-F238E27FC236}">
                  <a16:creationId xmlns:a16="http://schemas.microsoft.com/office/drawing/2014/main" id="{E3E57D05-DF8E-F269-C8BE-D8F334D8C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0" name="Freeform 59">
              <a:extLst>
                <a:ext uri="{FF2B5EF4-FFF2-40B4-BE49-F238E27FC236}">
                  <a16:creationId xmlns:a16="http://schemas.microsoft.com/office/drawing/2014/main" id="{3F792194-1185-F733-7A17-759DC8D869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1" name="Freeform 60">
              <a:extLst>
                <a:ext uri="{FF2B5EF4-FFF2-40B4-BE49-F238E27FC236}">
                  <a16:creationId xmlns:a16="http://schemas.microsoft.com/office/drawing/2014/main" id="{AA1A3920-F343-1F0C-726E-3E523CFA3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2" name="Freeform 61">
              <a:extLst>
                <a:ext uri="{FF2B5EF4-FFF2-40B4-BE49-F238E27FC236}">
                  <a16:creationId xmlns:a16="http://schemas.microsoft.com/office/drawing/2014/main" id="{E27C243D-540D-8C76-501A-365F58C823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3" name="Freeform 62">
              <a:extLst>
                <a:ext uri="{FF2B5EF4-FFF2-40B4-BE49-F238E27FC236}">
                  <a16:creationId xmlns:a16="http://schemas.microsoft.com/office/drawing/2014/main" id="{FA19BF9B-8961-4089-DC36-822DE8E3F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4" name="Freeform 63">
              <a:extLst>
                <a:ext uri="{FF2B5EF4-FFF2-40B4-BE49-F238E27FC236}">
                  <a16:creationId xmlns:a16="http://schemas.microsoft.com/office/drawing/2014/main" id="{380A4EB1-E5AE-7246-63EE-EF52A589B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5" name="Freeform 64">
              <a:extLst>
                <a:ext uri="{FF2B5EF4-FFF2-40B4-BE49-F238E27FC236}">
                  <a16:creationId xmlns:a16="http://schemas.microsoft.com/office/drawing/2014/main" id="{341D8F07-2ED4-285C-DA4B-D6991DD90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6" name="Freeform 65">
              <a:extLst>
                <a:ext uri="{FF2B5EF4-FFF2-40B4-BE49-F238E27FC236}">
                  <a16:creationId xmlns:a16="http://schemas.microsoft.com/office/drawing/2014/main" id="{14C27BF5-2B5E-9407-CC84-34EC4210D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7" name="Freeform 66">
              <a:extLst>
                <a:ext uri="{FF2B5EF4-FFF2-40B4-BE49-F238E27FC236}">
                  <a16:creationId xmlns:a16="http://schemas.microsoft.com/office/drawing/2014/main" id="{F2609F30-ABD1-811D-4520-4F43D2E54E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8" name="Freeform 67">
              <a:extLst>
                <a:ext uri="{FF2B5EF4-FFF2-40B4-BE49-F238E27FC236}">
                  <a16:creationId xmlns:a16="http://schemas.microsoft.com/office/drawing/2014/main" id="{0A351C19-C284-B0D0-F3D8-EE267E5815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9" name="Freeform 68">
              <a:extLst>
                <a:ext uri="{FF2B5EF4-FFF2-40B4-BE49-F238E27FC236}">
                  <a16:creationId xmlns:a16="http://schemas.microsoft.com/office/drawing/2014/main" id="{7D3774EB-F5DD-4378-1351-919048E1F8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0" name="Freeform 69">
              <a:extLst>
                <a:ext uri="{FF2B5EF4-FFF2-40B4-BE49-F238E27FC236}">
                  <a16:creationId xmlns:a16="http://schemas.microsoft.com/office/drawing/2014/main" id="{789F2669-6E61-E76D-6B05-EDF8E360EE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1" name="Freeform 70">
              <a:extLst>
                <a:ext uri="{FF2B5EF4-FFF2-40B4-BE49-F238E27FC236}">
                  <a16:creationId xmlns:a16="http://schemas.microsoft.com/office/drawing/2014/main" id="{1ADBD192-B761-AA8B-AB38-6B7C870F7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2" name="Freeform 71">
              <a:extLst>
                <a:ext uri="{FF2B5EF4-FFF2-40B4-BE49-F238E27FC236}">
                  <a16:creationId xmlns:a16="http://schemas.microsoft.com/office/drawing/2014/main" id="{14A81630-9B46-2062-3503-1BD7CBD01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3" name="Freeform 72">
              <a:extLst>
                <a:ext uri="{FF2B5EF4-FFF2-40B4-BE49-F238E27FC236}">
                  <a16:creationId xmlns:a16="http://schemas.microsoft.com/office/drawing/2014/main" id="{C01AA416-70F5-7A26-2526-F4DBB001A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4" name="Freeform 73">
              <a:extLst>
                <a:ext uri="{FF2B5EF4-FFF2-40B4-BE49-F238E27FC236}">
                  <a16:creationId xmlns:a16="http://schemas.microsoft.com/office/drawing/2014/main" id="{3E91254A-2C20-504C-2EDA-61AE65E09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5" name="Freeform 74">
              <a:extLst>
                <a:ext uri="{FF2B5EF4-FFF2-40B4-BE49-F238E27FC236}">
                  <a16:creationId xmlns:a16="http://schemas.microsoft.com/office/drawing/2014/main" id="{4D507B30-8F59-F7A6-E20F-737C159126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6" name="Freeform 75">
              <a:extLst>
                <a:ext uri="{FF2B5EF4-FFF2-40B4-BE49-F238E27FC236}">
                  <a16:creationId xmlns:a16="http://schemas.microsoft.com/office/drawing/2014/main" id="{F7AF1622-873B-DCCF-63C6-D12F2E7A9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7" name="Freeform 76">
              <a:extLst>
                <a:ext uri="{FF2B5EF4-FFF2-40B4-BE49-F238E27FC236}">
                  <a16:creationId xmlns:a16="http://schemas.microsoft.com/office/drawing/2014/main" id="{F35C6A38-CEFC-C53E-C066-843597B3E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8" name="Freeform 77">
              <a:extLst>
                <a:ext uri="{FF2B5EF4-FFF2-40B4-BE49-F238E27FC236}">
                  <a16:creationId xmlns:a16="http://schemas.microsoft.com/office/drawing/2014/main" id="{FCBF9356-2476-321F-DA2C-36BFBB8AA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9" name="Freeform 78">
              <a:extLst>
                <a:ext uri="{FF2B5EF4-FFF2-40B4-BE49-F238E27FC236}">
                  <a16:creationId xmlns:a16="http://schemas.microsoft.com/office/drawing/2014/main" id="{B733A7DF-892B-70B0-F94B-0FD0D616F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421435D-BD35-4DAA-83C2-B3601180C596}"/>
              </a:ext>
            </a:extLst>
          </p:cNvPr>
          <p:cNvSpPr txBox="1"/>
          <p:nvPr/>
        </p:nvSpPr>
        <p:spPr>
          <a:xfrm>
            <a:off x="2011237" y="412980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8B03D">
                    <a:lumMod val="75000"/>
                  </a:srgb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  <a:sym typeface="Arial"/>
              </a:rPr>
              <a:t>Luyện tập</a:t>
            </a:r>
            <a:endParaRPr lang="x-none" sz="2800" b="1" kern="0" dirty="0">
              <a:solidFill>
                <a:srgbClr val="F8B03D">
                  <a:lumMod val="75000"/>
                </a:srgbClr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3296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6FBF57D-67D8-6B4E-DA22-13D141217B16}"/>
              </a:ext>
            </a:extLst>
          </p:cNvPr>
          <p:cNvSpPr txBox="1"/>
          <p:nvPr/>
        </p:nvSpPr>
        <p:spPr>
          <a:xfrm>
            <a:off x="651583" y="1508821"/>
            <a:ext cx="46944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ý nghĩa của các biển báo giao thông: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AAE55C-C7D6-EE0A-B73C-E5900DA3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5528" y="1820336"/>
            <a:ext cx="3037114" cy="43442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C9309F-7C93-D1A5-3CCC-9C01D1139B23}"/>
              </a:ext>
            </a:extLst>
          </p:cNvPr>
          <p:cNvSpPr txBox="1"/>
          <p:nvPr/>
        </p:nvSpPr>
        <p:spPr>
          <a:xfrm>
            <a:off x="716487" y="3826545"/>
            <a:ext cx="4329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 độ tối đa 120km/h, tối thiểu 70km/h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6E5BF6-2FB3-EA00-EED1-FCE959332AFF}"/>
              </a:ext>
            </a:extLst>
          </p:cNvPr>
          <p:cNvSpPr txBox="1"/>
          <p:nvPr/>
        </p:nvSpPr>
        <p:spPr>
          <a:xfrm>
            <a:off x="716488" y="5082439"/>
            <a:ext cx="432904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Tốc độ tối đa khi trời mưa là 100km/h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82F899-A8FF-EB2B-571A-49E6ED70B352}"/>
              </a:ext>
            </a:extLst>
          </p:cNvPr>
          <p:cNvSpPr txBox="1"/>
          <p:nvPr/>
        </p:nvSpPr>
        <p:spPr>
          <a:xfrm>
            <a:off x="716488" y="2466303"/>
            <a:ext cx="3907555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000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Biển báo tốc độ trên đường cao tốc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9CF93FD-DB28-4A1C-5288-3452BA9C00B0}"/>
              </a:ext>
            </a:extLst>
          </p:cNvPr>
          <p:cNvGrpSpPr/>
          <p:nvPr/>
        </p:nvGrpSpPr>
        <p:grpSpPr>
          <a:xfrm>
            <a:off x="716487" y="143760"/>
            <a:ext cx="1081747" cy="1285299"/>
            <a:chOff x="5359401" y="3236913"/>
            <a:chExt cx="750888" cy="793750"/>
          </a:xfrm>
          <a:solidFill>
            <a:srgbClr val="FF0000"/>
          </a:solidFill>
        </p:grpSpPr>
        <p:sp>
          <p:nvSpPr>
            <p:cNvPr id="24" name="Freeform 58">
              <a:extLst>
                <a:ext uri="{FF2B5EF4-FFF2-40B4-BE49-F238E27FC236}">
                  <a16:creationId xmlns:a16="http://schemas.microsoft.com/office/drawing/2014/main" id="{E5F7D96F-77E4-1F35-FB1C-2E31DD1E5C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99126" y="3830638"/>
              <a:ext cx="285750" cy="200025"/>
            </a:xfrm>
            <a:custGeom>
              <a:avLst/>
              <a:gdLst>
                <a:gd name="T0" fmla="*/ 4 w 76"/>
                <a:gd name="T1" fmla="*/ 53 h 53"/>
                <a:gd name="T2" fmla="*/ 2 w 76"/>
                <a:gd name="T3" fmla="*/ 52 h 53"/>
                <a:gd name="T4" fmla="*/ 0 w 76"/>
                <a:gd name="T5" fmla="*/ 49 h 53"/>
                <a:gd name="T6" fmla="*/ 0 w 76"/>
                <a:gd name="T7" fmla="*/ 19 h 53"/>
                <a:gd name="T8" fmla="*/ 19 w 76"/>
                <a:gd name="T9" fmla="*/ 0 h 53"/>
                <a:gd name="T10" fmla="*/ 72 w 76"/>
                <a:gd name="T11" fmla="*/ 0 h 53"/>
                <a:gd name="T12" fmla="*/ 76 w 76"/>
                <a:gd name="T13" fmla="*/ 3 h 53"/>
                <a:gd name="T14" fmla="*/ 74 w 76"/>
                <a:gd name="T15" fmla="*/ 7 h 53"/>
                <a:gd name="T16" fmla="*/ 6 w 76"/>
                <a:gd name="T17" fmla="*/ 52 h 53"/>
                <a:gd name="T18" fmla="*/ 4 w 76"/>
                <a:gd name="T19" fmla="*/ 53 h 53"/>
                <a:gd name="T20" fmla="*/ 19 w 76"/>
                <a:gd name="T21" fmla="*/ 7 h 53"/>
                <a:gd name="T22" fmla="*/ 8 w 76"/>
                <a:gd name="T23" fmla="*/ 19 h 53"/>
                <a:gd name="T24" fmla="*/ 8 w 76"/>
                <a:gd name="T25" fmla="*/ 42 h 53"/>
                <a:gd name="T26" fmla="*/ 60 w 76"/>
                <a:gd name="T27" fmla="*/ 7 h 53"/>
                <a:gd name="T28" fmla="*/ 19 w 76"/>
                <a:gd name="T29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6" h="53">
                  <a:moveTo>
                    <a:pt x="4" y="53"/>
                  </a:moveTo>
                  <a:cubicBezTo>
                    <a:pt x="3" y="53"/>
                    <a:pt x="3" y="53"/>
                    <a:pt x="2" y="52"/>
                  </a:cubicBezTo>
                  <a:cubicBezTo>
                    <a:pt x="1" y="52"/>
                    <a:pt x="0" y="51"/>
                    <a:pt x="0" y="4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4" y="0"/>
                    <a:pt x="75" y="1"/>
                    <a:pt x="76" y="3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5" y="53"/>
                    <a:pt x="5" y="53"/>
                    <a:pt x="4" y="53"/>
                  </a:cubicBezTo>
                  <a:close/>
                  <a:moveTo>
                    <a:pt x="19" y="7"/>
                  </a:moveTo>
                  <a:cubicBezTo>
                    <a:pt x="13" y="7"/>
                    <a:pt x="8" y="12"/>
                    <a:pt x="8" y="19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60" y="7"/>
                    <a:pt x="60" y="7"/>
                    <a:pt x="60" y="7"/>
                  </a:cubicBezTo>
                  <a:lnTo>
                    <a:pt x="19" y="7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5" name="Freeform 59">
              <a:extLst>
                <a:ext uri="{FF2B5EF4-FFF2-40B4-BE49-F238E27FC236}">
                  <a16:creationId xmlns:a16="http://schemas.microsoft.com/office/drawing/2014/main" id="{433CDFC0-FCFC-B56B-A91D-4E3E82AC2B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76" y="3324225"/>
              <a:ext cx="392113" cy="87312"/>
            </a:xfrm>
            <a:custGeom>
              <a:avLst/>
              <a:gdLst>
                <a:gd name="T0" fmla="*/ 101 w 104"/>
                <a:gd name="T1" fmla="*/ 23 h 23"/>
                <a:gd name="T2" fmla="*/ 3 w 104"/>
                <a:gd name="T3" fmla="*/ 23 h 23"/>
                <a:gd name="T4" fmla="*/ 0 w 104"/>
                <a:gd name="T5" fmla="*/ 20 h 23"/>
                <a:gd name="T6" fmla="*/ 0 w 104"/>
                <a:gd name="T7" fmla="*/ 4 h 23"/>
                <a:gd name="T8" fmla="*/ 3 w 104"/>
                <a:gd name="T9" fmla="*/ 0 h 23"/>
                <a:gd name="T10" fmla="*/ 101 w 104"/>
                <a:gd name="T11" fmla="*/ 0 h 23"/>
                <a:gd name="T12" fmla="*/ 104 w 104"/>
                <a:gd name="T13" fmla="*/ 4 h 23"/>
                <a:gd name="T14" fmla="*/ 104 w 104"/>
                <a:gd name="T15" fmla="*/ 20 h 23"/>
                <a:gd name="T16" fmla="*/ 101 w 104"/>
                <a:gd name="T17" fmla="*/ 23 h 23"/>
                <a:gd name="T18" fmla="*/ 7 w 104"/>
                <a:gd name="T19" fmla="*/ 16 h 23"/>
                <a:gd name="T20" fmla="*/ 97 w 104"/>
                <a:gd name="T21" fmla="*/ 16 h 23"/>
                <a:gd name="T22" fmla="*/ 97 w 104"/>
                <a:gd name="T23" fmla="*/ 8 h 23"/>
                <a:gd name="T24" fmla="*/ 7 w 104"/>
                <a:gd name="T25" fmla="*/ 8 h 23"/>
                <a:gd name="T26" fmla="*/ 7 w 104"/>
                <a:gd name="T27" fmla="*/ 1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4" h="23">
                  <a:moveTo>
                    <a:pt x="101" y="2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1" y="23"/>
                    <a:pt x="0" y="22"/>
                    <a:pt x="0" y="2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0"/>
                    <a:pt x="104" y="2"/>
                    <a:pt x="104" y="4"/>
                  </a:cubicBezTo>
                  <a:cubicBezTo>
                    <a:pt x="104" y="20"/>
                    <a:pt x="104" y="20"/>
                    <a:pt x="104" y="20"/>
                  </a:cubicBezTo>
                  <a:cubicBezTo>
                    <a:pt x="104" y="22"/>
                    <a:pt x="103" y="23"/>
                    <a:pt x="101" y="23"/>
                  </a:cubicBezTo>
                  <a:close/>
                  <a:moveTo>
                    <a:pt x="7" y="16"/>
                  </a:moveTo>
                  <a:cubicBezTo>
                    <a:pt x="97" y="16"/>
                    <a:pt x="97" y="16"/>
                    <a:pt x="97" y="16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6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6" name="Freeform 60">
              <a:extLst>
                <a:ext uri="{FF2B5EF4-FFF2-40B4-BE49-F238E27FC236}">
                  <a16:creationId xmlns:a16="http://schemas.microsoft.com/office/drawing/2014/main" id="{B8A1FDF6-3E6D-3476-A4E9-55338A19D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4" y="3460750"/>
              <a:ext cx="134938" cy="25400"/>
            </a:xfrm>
            <a:custGeom>
              <a:avLst/>
              <a:gdLst>
                <a:gd name="T0" fmla="*/ 33 w 36"/>
                <a:gd name="T1" fmla="*/ 7 h 7"/>
                <a:gd name="T2" fmla="*/ 3 w 36"/>
                <a:gd name="T3" fmla="*/ 7 h 7"/>
                <a:gd name="T4" fmla="*/ 0 w 36"/>
                <a:gd name="T5" fmla="*/ 3 h 7"/>
                <a:gd name="T6" fmla="*/ 3 w 36"/>
                <a:gd name="T7" fmla="*/ 0 h 7"/>
                <a:gd name="T8" fmla="*/ 33 w 36"/>
                <a:gd name="T9" fmla="*/ 0 h 7"/>
                <a:gd name="T10" fmla="*/ 36 w 36"/>
                <a:gd name="T11" fmla="*/ 3 h 7"/>
                <a:gd name="T12" fmla="*/ 33 w 3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">
                  <a:moveTo>
                    <a:pt x="3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5" y="0"/>
                    <a:pt x="36" y="1"/>
                    <a:pt x="36" y="3"/>
                  </a:cubicBezTo>
                  <a:cubicBezTo>
                    <a:pt x="36" y="5"/>
                    <a:pt x="35" y="7"/>
                    <a:pt x="33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7" name="Freeform 61">
              <a:extLst>
                <a:ext uri="{FF2B5EF4-FFF2-40B4-BE49-F238E27FC236}">
                  <a16:creationId xmlns:a16="http://schemas.microsoft.com/office/drawing/2014/main" id="{7F59F50E-6068-1D7D-9150-D125DEA42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532188"/>
              <a:ext cx="395288" cy="30162"/>
            </a:xfrm>
            <a:custGeom>
              <a:avLst/>
              <a:gdLst>
                <a:gd name="T0" fmla="*/ 102 w 105"/>
                <a:gd name="T1" fmla="*/ 8 h 8"/>
                <a:gd name="T2" fmla="*/ 3 w 105"/>
                <a:gd name="T3" fmla="*/ 8 h 8"/>
                <a:gd name="T4" fmla="*/ 0 w 105"/>
                <a:gd name="T5" fmla="*/ 4 h 8"/>
                <a:gd name="T6" fmla="*/ 3 w 105"/>
                <a:gd name="T7" fmla="*/ 0 h 8"/>
                <a:gd name="T8" fmla="*/ 102 w 105"/>
                <a:gd name="T9" fmla="*/ 0 h 8"/>
                <a:gd name="T10" fmla="*/ 105 w 105"/>
                <a:gd name="T11" fmla="*/ 4 h 8"/>
                <a:gd name="T12" fmla="*/ 102 w 105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8">
                  <a:moveTo>
                    <a:pt x="102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4" y="0"/>
                    <a:pt x="105" y="2"/>
                    <a:pt x="105" y="4"/>
                  </a:cubicBezTo>
                  <a:cubicBezTo>
                    <a:pt x="105" y="6"/>
                    <a:pt x="104" y="8"/>
                    <a:pt x="102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8" name="Freeform 62">
              <a:extLst>
                <a:ext uri="{FF2B5EF4-FFF2-40B4-BE49-F238E27FC236}">
                  <a16:creationId xmlns:a16="http://schemas.microsoft.com/office/drawing/2014/main" id="{978258C8-8FEF-8EC8-4CB8-B0D75DCE9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06800"/>
              <a:ext cx="323850" cy="26987"/>
            </a:xfrm>
            <a:custGeom>
              <a:avLst/>
              <a:gdLst>
                <a:gd name="T0" fmla="*/ 82 w 86"/>
                <a:gd name="T1" fmla="*/ 7 h 7"/>
                <a:gd name="T2" fmla="*/ 3 w 86"/>
                <a:gd name="T3" fmla="*/ 7 h 7"/>
                <a:gd name="T4" fmla="*/ 0 w 86"/>
                <a:gd name="T5" fmla="*/ 4 h 7"/>
                <a:gd name="T6" fmla="*/ 3 w 86"/>
                <a:gd name="T7" fmla="*/ 0 h 7"/>
                <a:gd name="T8" fmla="*/ 82 w 86"/>
                <a:gd name="T9" fmla="*/ 0 h 7"/>
                <a:gd name="T10" fmla="*/ 86 w 86"/>
                <a:gd name="T11" fmla="*/ 4 h 7"/>
                <a:gd name="T12" fmla="*/ 82 w 8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7">
                  <a:moveTo>
                    <a:pt x="8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4" y="0"/>
                    <a:pt x="86" y="2"/>
                    <a:pt x="86" y="4"/>
                  </a:cubicBezTo>
                  <a:cubicBezTo>
                    <a:pt x="86" y="6"/>
                    <a:pt x="84" y="7"/>
                    <a:pt x="8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29" name="Freeform 63">
              <a:extLst>
                <a:ext uri="{FF2B5EF4-FFF2-40B4-BE49-F238E27FC236}">
                  <a16:creationId xmlns:a16="http://schemas.microsoft.com/office/drawing/2014/main" id="{0914A972-1A40-65C0-CC2E-DF21A627E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683000"/>
              <a:ext cx="244475" cy="26987"/>
            </a:xfrm>
            <a:custGeom>
              <a:avLst/>
              <a:gdLst>
                <a:gd name="T0" fmla="*/ 62 w 65"/>
                <a:gd name="T1" fmla="*/ 7 h 7"/>
                <a:gd name="T2" fmla="*/ 3 w 65"/>
                <a:gd name="T3" fmla="*/ 7 h 7"/>
                <a:gd name="T4" fmla="*/ 0 w 65"/>
                <a:gd name="T5" fmla="*/ 4 h 7"/>
                <a:gd name="T6" fmla="*/ 3 w 65"/>
                <a:gd name="T7" fmla="*/ 0 h 7"/>
                <a:gd name="T8" fmla="*/ 62 w 65"/>
                <a:gd name="T9" fmla="*/ 0 h 7"/>
                <a:gd name="T10" fmla="*/ 65 w 65"/>
                <a:gd name="T11" fmla="*/ 4 h 7"/>
                <a:gd name="T12" fmla="*/ 62 w 65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" h="7">
                  <a:moveTo>
                    <a:pt x="6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4" y="0"/>
                    <a:pt x="65" y="2"/>
                    <a:pt x="65" y="4"/>
                  </a:cubicBezTo>
                  <a:cubicBezTo>
                    <a:pt x="65" y="6"/>
                    <a:pt x="64" y="7"/>
                    <a:pt x="6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0" name="Freeform 64">
              <a:extLst>
                <a:ext uri="{FF2B5EF4-FFF2-40B4-BE49-F238E27FC236}">
                  <a16:creationId xmlns:a16="http://schemas.microsoft.com/office/drawing/2014/main" id="{F554F411-7CCB-40E8-ED30-763392368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6876" y="3757613"/>
              <a:ext cx="173038" cy="26987"/>
            </a:xfrm>
            <a:custGeom>
              <a:avLst/>
              <a:gdLst>
                <a:gd name="T0" fmla="*/ 42 w 46"/>
                <a:gd name="T1" fmla="*/ 7 h 7"/>
                <a:gd name="T2" fmla="*/ 3 w 46"/>
                <a:gd name="T3" fmla="*/ 7 h 7"/>
                <a:gd name="T4" fmla="*/ 0 w 46"/>
                <a:gd name="T5" fmla="*/ 3 h 7"/>
                <a:gd name="T6" fmla="*/ 3 w 46"/>
                <a:gd name="T7" fmla="*/ 0 h 7"/>
                <a:gd name="T8" fmla="*/ 42 w 46"/>
                <a:gd name="T9" fmla="*/ 0 h 7"/>
                <a:gd name="T10" fmla="*/ 46 w 46"/>
                <a:gd name="T11" fmla="*/ 3 h 7"/>
                <a:gd name="T12" fmla="*/ 42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2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5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5"/>
                    <a:pt x="44" y="7"/>
                    <a:pt x="42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1" name="Freeform 65">
              <a:extLst>
                <a:ext uri="{FF2B5EF4-FFF2-40B4-BE49-F238E27FC236}">
                  <a16:creationId xmlns:a16="http://schemas.microsoft.com/office/drawing/2014/main" id="{F274E495-F2CF-3338-3770-74A6D2C98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1651" y="3419475"/>
              <a:ext cx="468313" cy="463550"/>
            </a:xfrm>
            <a:custGeom>
              <a:avLst/>
              <a:gdLst>
                <a:gd name="T0" fmla="*/ 19 w 124"/>
                <a:gd name="T1" fmla="*/ 123 h 123"/>
                <a:gd name="T2" fmla="*/ 17 w 124"/>
                <a:gd name="T3" fmla="*/ 122 h 123"/>
                <a:gd name="T4" fmla="*/ 2 w 124"/>
                <a:gd name="T5" fmla="*/ 107 h 123"/>
                <a:gd name="T6" fmla="*/ 2 w 124"/>
                <a:gd name="T7" fmla="*/ 101 h 123"/>
                <a:gd name="T8" fmla="*/ 102 w 124"/>
                <a:gd name="T9" fmla="*/ 1 h 123"/>
                <a:gd name="T10" fmla="*/ 107 w 124"/>
                <a:gd name="T11" fmla="*/ 1 h 123"/>
                <a:gd name="T12" fmla="*/ 122 w 124"/>
                <a:gd name="T13" fmla="*/ 16 h 123"/>
                <a:gd name="T14" fmla="*/ 122 w 124"/>
                <a:gd name="T15" fmla="*/ 21 h 123"/>
                <a:gd name="T16" fmla="*/ 88 w 124"/>
                <a:gd name="T17" fmla="*/ 56 h 123"/>
                <a:gd name="T18" fmla="*/ 83 w 124"/>
                <a:gd name="T19" fmla="*/ 56 h 123"/>
                <a:gd name="T20" fmla="*/ 83 w 124"/>
                <a:gd name="T21" fmla="*/ 50 h 123"/>
                <a:gd name="T22" fmla="*/ 115 w 124"/>
                <a:gd name="T23" fmla="*/ 19 h 123"/>
                <a:gd name="T24" fmla="*/ 105 w 124"/>
                <a:gd name="T25" fmla="*/ 9 h 123"/>
                <a:gd name="T26" fmla="*/ 9 w 124"/>
                <a:gd name="T27" fmla="*/ 104 h 123"/>
                <a:gd name="T28" fmla="*/ 19 w 124"/>
                <a:gd name="T29" fmla="*/ 114 h 123"/>
                <a:gd name="T30" fmla="*/ 68 w 124"/>
                <a:gd name="T31" fmla="*/ 65 h 123"/>
                <a:gd name="T32" fmla="*/ 73 w 124"/>
                <a:gd name="T33" fmla="*/ 65 h 123"/>
                <a:gd name="T34" fmla="*/ 73 w 124"/>
                <a:gd name="T35" fmla="*/ 70 h 123"/>
                <a:gd name="T36" fmla="*/ 22 w 124"/>
                <a:gd name="T37" fmla="*/ 122 h 123"/>
                <a:gd name="T38" fmla="*/ 19 w 124"/>
                <a:gd name="T3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4" h="123">
                  <a:moveTo>
                    <a:pt x="19" y="123"/>
                  </a:moveTo>
                  <a:cubicBezTo>
                    <a:pt x="18" y="123"/>
                    <a:pt x="17" y="122"/>
                    <a:pt x="17" y="122"/>
                  </a:cubicBezTo>
                  <a:cubicBezTo>
                    <a:pt x="2" y="107"/>
                    <a:pt x="2" y="107"/>
                    <a:pt x="2" y="107"/>
                  </a:cubicBezTo>
                  <a:cubicBezTo>
                    <a:pt x="0" y="105"/>
                    <a:pt x="0" y="103"/>
                    <a:pt x="2" y="101"/>
                  </a:cubicBezTo>
                  <a:cubicBezTo>
                    <a:pt x="102" y="1"/>
                    <a:pt x="102" y="1"/>
                    <a:pt x="102" y="1"/>
                  </a:cubicBezTo>
                  <a:cubicBezTo>
                    <a:pt x="103" y="0"/>
                    <a:pt x="106" y="0"/>
                    <a:pt x="107" y="1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24" y="17"/>
                    <a:pt x="124" y="20"/>
                    <a:pt x="122" y="21"/>
                  </a:cubicBezTo>
                  <a:cubicBezTo>
                    <a:pt x="88" y="56"/>
                    <a:pt x="88" y="56"/>
                    <a:pt x="88" y="56"/>
                  </a:cubicBezTo>
                  <a:cubicBezTo>
                    <a:pt x="87" y="57"/>
                    <a:pt x="84" y="57"/>
                    <a:pt x="83" y="56"/>
                  </a:cubicBezTo>
                  <a:cubicBezTo>
                    <a:pt x="81" y="54"/>
                    <a:pt x="81" y="52"/>
                    <a:pt x="83" y="50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9" y="104"/>
                    <a:pt x="9" y="104"/>
                    <a:pt x="9" y="104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70" y="64"/>
                    <a:pt x="72" y="64"/>
                    <a:pt x="73" y="65"/>
                  </a:cubicBezTo>
                  <a:cubicBezTo>
                    <a:pt x="75" y="66"/>
                    <a:pt x="75" y="69"/>
                    <a:pt x="73" y="70"/>
                  </a:cubicBezTo>
                  <a:cubicBezTo>
                    <a:pt x="22" y="122"/>
                    <a:pt x="22" y="122"/>
                    <a:pt x="22" y="122"/>
                  </a:cubicBezTo>
                  <a:cubicBezTo>
                    <a:pt x="21" y="122"/>
                    <a:pt x="20" y="123"/>
                    <a:pt x="19" y="123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2" name="Freeform 66">
              <a:extLst>
                <a:ext uri="{FF2B5EF4-FFF2-40B4-BE49-F238E27FC236}">
                  <a16:creationId xmlns:a16="http://schemas.microsoft.com/office/drawing/2014/main" id="{CEC8C231-2A5A-DA98-F39D-3826C6A25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62651" y="3381375"/>
              <a:ext cx="120650" cy="120650"/>
            </a:xfrm>
            <a:custGeom>
              <a:avLst/>
              <a:gdLst>
                <a:gd name="T0" fmla="*/ 19 w 32"/>
                <a:gd name="T1" fmla="*/ 32 h 32"/>
                <a:gd name="T2" fmla="*/ 16 w 32"/>
                <a:gd name="T3" fmla="*/ 31 h 32"/>
                <a:gd name="T4" fmla="*/ 1 w 32"/>
                <a:gd name="T5" fmla="*/ 16 h 32"/>
                <a:gd name="T6" fmla="*/ 1 w 32"/>
                <a:gd name="T7" fmla="*/ 11 h 32"/>
                <a:gd name="T8" fmla="*/ 11 w 32"/>
                <a:gd name="T9" fmla="*/ 1 h 32"/>
                <a:gd name="T10" fmla="*/ 16 w 32"/>
                <a:gd name="T11" fmla="*/ 1 h 32"/>
                <a:gd name="T12" fmla="*/ 31 w 32"/>
                <a:gd name="T13" fmla="*/ 17 h 32"/>
                <a:gd name="T14" fmla="*/ 31 w 32"/>
                <a:gd name="T15" fmla="*/ 22 h 32"/>
                <a:gd name="T16" fmla="*/ 21 w 32"/>
                <a:gd name="T17" fmla="*/ 31 h 32"/>
                <a:gd name="T18" fmla="*/ 19 w 32"/>
                <a:gd name="T19" fmla="*/ 32 h 32"/>
                <a:gd name="T20" fmla="*/ 9 w 32"/>
                <a:gd name="T21" fmla="*/ 14 h 32"/>
                <a:gd name="T22" fmla="*/ 19 w 32"/>
                <a:gd name="T23" fmla="*/ 23 h 32"/>
                <a:gd name="T24" fmla="*/ 23 w 32"/>
                <a:gd name="T25" fmla="*/ 19 h 32"/>
                <a:gd name="T26" fmla="*/ 13 w 32"/>
                <a:gd name="T27" fmla="*/ 9 h 32"/>
                <a:gd name="T28" fmla="*/ 9 w 32"/>
                <a:gd name="T29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" h="32">
                  <a:moveTo>
                    <a:pt x="19" y="32"/>
                  </a:moveTo>
                  <a:cubicBezTo>
                    <a:pt x="18" y="32"/>
                    <a:pt x="17" y="32"/>
                    <a:pt x="16" y="3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5"/>
                    <a:pt x="0" y="12"/>
                    <a:pt x="1" y="1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2" y="0"/>
                    <a:pt x="14" y="0"/>
                    <a:pt x="16" y="1"/>
                  </a:cubicBezTo>
                  <a:cubicBezTo>
                    <a:pt x="31" y="17"/>
                    <a:pt x="31" y="17"/>
                    <a:pt x="31" y="17"/>
                  </a:cubicBezTo>
                  <a:cubicBezTo>
                    <a:pt x="32" y="18"/>
                    <a:pt x="32" y="20"/>
                    <a:pt x="31" y="22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1" y="32"/>
                    <a:pt x="20" y="32"/>
                    <a:pt x="19" y="32"/>
                  </a:cubicBezTo>
                  <a:close/>
                  <a:moveTo>
                    <a:pt x="9" y="14"/>
                  </a:moveTo>
                  <a:cubicBezTo>
                    <a:pt x="19" y="23"/>
                    <a:pt x="19" y="23"/>
                    <a:pt x="19" y="23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13" y="9"/>
                    <a:pt x="13" y="9"/>
                    <a:pt x="13" y="9"/>
                  </a:cubicBezTo>
                  <a:lnTo>
                    <a:pt x="9" y="14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3" name="Freeform 67">
              <a:extLst>
                <a:ext uri="{FF2B5EF4-FFF2-40B4-BE49-F238E27FC236}">
                  <a16:creationId xmlns:a16="http://schemas.microsoft.com/office/drawing/2014/main" id="{BE15D18B-B5E0-9314-237B-AD50FA8A6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3926" y="3362325"/>
              <a:ext cx="101600" cy="98425"/>
            </a:xfrm>
            <a:custGeom>
              <a:avLst/>
              <a:gdLst>
                <a:gd name="T0" fmla="*/ 15 w 27"/>
                <a:gd name="T1" fmla="*/ 26 h 26"/>
                <a:gd name="T2" fmla="*/ 13 w 27"/>
                <a:gd name="T3" fmla="*/ 25 h 26"/>
                <a:gd name="T4" fmla="*/ 1 w 27"/>
                <a:gd name="T5" fmla="*/ 13 h 26"/>
                <a:gd name="T6" fmla="*/ 1 w 27"/>
                <a:gd name="T7" fmla="*/ 8 h 26"/>
                <a:gd name="T8" fmla="*/ 7 w 27"/>
                <a:gd name="T9" fmla="*/ 3 h 26"/>
                <a:gd name="T10" fmla="*/ 15 w 27"/>
                <a:gd name="T11" fmla="*/ 0 h 26"/>
                <a:gd name="T12" fmla="*/ 23 w 27"/>
                <a:gd name="T13" fmla="*/ 3 h 26"/>
                <a:gd name="T14" fmla="*/ 26 w 27"/>
                <a:gd name="T15" fmla="*/ 11 h 26"/>
                <a:gd name="T16" fmla="*/ 23 w 27"/>
                <a:gd name="T17" fmla="*/ 19 h 26"/>
                <a:gd name="T18" fmla="*/ 18 w 27"/>
                <a:gd name="T19" fmla="*/ 25 h 26"/>
                <a:gd name="T20" fmla="*/ 15 w 27"/>
                <a:gd name="T21" fmla="*/ 26 h 26"/>
                <a:gd name="T22" fmla="*/ 9 w 27"/>
                <a:gd name="T23" fmla="*/ 11 h 26"/>
                <a:gd name="T24" fmla="*/ 15 w 27"/>
                <a:gd name="T25" fmla="*/ 17 h 26"/>
                <a:gd name="T26" fmla="*/ 18 w 27"/>
                <a:gd name="T27" fmla="*/ 14 h 26"/>
                <a:gd name="T28" fmla="*/ 19 w 27"/>
                <a:gd name="T29" fmla="*/ 12 h 26"/>
                <a:gd name="T30" fmla="*/ 18 w 27"/>
                <a:gd name="T31" fmla="*/ 9 h 26"/>
                <a:gd name="T32" fmla="*/ 15 w 27"/>
                <a:gd name="T33" fmla="*/ 7 h 26"/>
                <a:gd name="T34" fmla="*/ 12 w 27"/>
                <a:gd name="T35" fmla="*/ 8 h 26"/>
                <a:gd name="T36" fmla="*/ 9 w 27"/>
                <a:gd name="T37" fmla="*/ 1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26">
                  <a:moveTo>
                    <a:pt x="15" y="26"/>
                  </a:moveTo>
                  <a:cubicBezTo>
                    <a:pt x="14" y="26"/>
                    <a:pt x="14" y="26"/>
                    <a:pt x="13" y="25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2"/>
                    <a:pt x="0" y="10"/>
                    <a:pt x="1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9" y="1"/>
                    <a:pt x="12" y="0"/>
                    <a:pt x="15" y="0"/>
                  </a:cubicBezTo>
                  <a:cubicBezTo>
                    <a:pt x="18" y="0"/>
                    <a:pt x="21" y="1"/>
                    <a:pt x="23" y="3"/>
                  </a:cubicBezTo>
                  <a:cubicBezTo>
                    <a:pt x="25" y="6"/>
                    <a:pt x="26" y="8"/>
                    <a:pt x="26" y="11"/>
                  </a:cubicBezTo>
                  <a:cubicBezTo>
                    <a:pt x="27" y="14"/>
                    <a:pt x="25" y="17"/>
                    <a:pt x="23" y="19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7" y="26"/>
                    <a:pt x="16" y="26"/>
                    <a:pt x="15" y="26"/>
                  </a:cubicBezTo>
                  <a:close/>
                  <a:moveTo>
                    <a:pt x="9" y="11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3"/>
                    <a:pt x="19" y="12"/>
                  </a:cubicBezTo>
                  <a:cubicBezTo>
                    <a:pt x="19" y="11"/>
                    <a:pt x="19" y="9"/>
                    <a:pt x="18" y="9"/>
                  </a:cubicBezTo>
                  <a:cubicBezTo>
                    <a:pt x="17" y="8"/>
                    <a:pt x="16" y="7"/>
                    <a:pt x="15" y="7"/>
                  </a:cubicBezTo>
                  <a:cubicBezTo>
                    <a:pt x="14" y="7"/>
                    <a:pt x="13" y="7"/>
                    <a:pt x="12" y="8"/>
                  </a:cubicBezTo>
                  <a:lnTo>
                    <a:pt x="9" y="1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4" name="Freeform 68">
              <a:extLst>
                <a:ext uri="{FF2B5EF4-FFF2-40B4-BE49-F238E27FC236}">
                  <a16:creationId xmlns:a16="http://schemas.microsoft.com/office/drawing/2014/main" id="{2B694669-F114-E469-9240-034DB9E3F6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56251" y="3795713"/>
              <a:ext cx="112713" cy="114300"/>
            </a:xfrm>
            <a:custGeom>
              <a:avLst/>
              <a:gdLst>
                <a:gd name="T0" fmla="*/ 4 w 30"/>
                <a:gd name="T1" fmla="*/ 30 h 30"/>
                <a:gd name="T2" fmla="*/ 2 w 30"/>
                <a:gd name="T3" fmla="*/ 29 h 30"/>
                <a:gd name="T4" fmla="*/ 1 w 30"/>
                <a:gd name="T5" fmla="*/ 25 h 30"/>
                <a:gd name="T6" fmla="*/ 8 w 30"/>
                <a:gd name="T7" fmla="*/ 3 h 30"/>
                <a:gd name="T8" fmla="*/ 10 w 30"/>
                <a:gd name="T9" fmla="*/ 0 h 30"/>
                <a:gd name="T10" fmla="*/ 14 w 30"/>
                <a:gd name="T11" fmla="*/ 1 h 30"/>
                <a:gd name="T12" fmla="*/ 29 w 30"/>
                <a:gd name="T13" fmla="*/ 16 h 30"/>
                <a:gd name="T14" fmla="*/ 30 w 30"/>
                <a:gd name="T15" fmla="*/ 20 h 30"/>
                <a:gd name="T16" fmla="*/ 27 w 30"/>
                <a:gd name="T17" fmla="*/ 23 h 30"/>
                <a:gd name="T18" fmla="*/ 5 w 30"/>
                <a:gd name="T19" fmla="*/ 29 h 30"/>
                <a:gd name="T20" fmla="*/ 4 w 30"/>
                <a:gd name="T21" fmla="*/ 30 h 30"/>
                <a:gd name="T22" fmla="*/ 13 w 30"/>
                <a:gd name="T23" fmla="*/ 11 h 30"/>
                <a:gd name="T24" fmla="*/ 10 w 30"/>
                <a:gd name="T25" fmla="*/ 20 h 30"/>
                <a:gd name="T26" fmla="*/ 19 w 30"/>
                <a:gd name="T27" fmla="*/ 17 h 30"/>
                <a:gd name="T28" fmla="*/ 13 w 30"/>
                <a:gd name="T29" fmla="*/ 11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0">
                  <a:moveTo>
                    <a:pt x="4" y="30"/>
                  </a:moveTo>
                  <a:cubicBezTo>
                    <a:pt x="3" y="30"/>
                    <a:pt x="2" y="29"/>
                    <a:pt x="2" y="29"/>
                  </a:cubicBezTo>
                  <a:cubicBezTo>
                    <a:pt x="1" y="28"/>
                    <a:pt x="0" y="26"/>
                    <a:pt x="1" y="25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9" y="1"/>
                    <a:pt x="10" y="0"/>
                  </a:cubicBezTo>
                  <a:cubicBezTo>
                    <a:pt x="12" y="0"/>
                    <a:pt x="13" y="0"/>
                    <a:pt x="14" y="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7"/>
                    <a:pt x="30" y="19"/>
                    <a:pt x="30" y="20"/>
                  </a:cubicBezTo>
                  <a:cubicBezTo>
                    <a:pt x="30" y="21"/>
                    <a:pt x="29" y="22"/>
                    <a:pt x="27" y="2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0"/>
                    <a:pt x="4" y="30"/>
                  </a:cubicBezTo>
                  <a:close/>
                  <a:moveTo>
                    <a:pt x="13" y="11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3" y="11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5" name="Freeform 69">
              <a:extLst>
                <a:ext uri="{FF2B5EF4-FFF2-40B4-BE49-F238E27FC236}">
                  <a16:creationId xmlns:a16="http://schemas.microsoft.com/office/drawing/2014/main" id="{B2F4675D-9A2F-F5E4-8258-D0A05496D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540125"/>
              <a:ext cx="625475" cy="490537"/>
            </a:xfrm>
            <a:custGeom>
              <a:avLst/>
              <a:gdLst>
                <a:gd name="T0" fmla="*/ 94 w 166"/>
                <a:gd name="T1" fmla="*/ 130 h 130"/>
                <a:gd name="T2" fmla="*/ 19 w 166"/>
                <a:gd name="T3" fmla="*/ 130 h 130"/>
                <a:gd name="T4" fmla="*/ 0 w 166"/>
                <a:gd name="T5" fmla="*/ 111 h 130"/>
                <a:gd name="T6" fmla="*/ 0 w 166"/>
                <a:gd name="T7" fmla="*/ 104 h 130"/>
                <a:gd name="T8" fmla="*/ 4 w 166"/>
                <a:gd name="T9" fmla="*/ 100 h 130"/>
                <a:gd name="T10" fmla="*/ 7 w 166"/>
                <a:gd name="T11" fmla="*/ 104 h 130"/>
                <a:gd name="T12" fmla="*/ 7 w 166"/>
                <a:gd name="T13" fmla="*/ 111 h 130"/>
                <a:gd name="T14" fmla="*/ 19 w 166"/>
                <a:gd name="T15" fmla="*/ 123 h 130"/>
                <a:gd name="T16" fmla="*/ 93 w 166"/>
                <a:gd name="T17" fmla="*/ 123 h 130"/>
                <a:gd name="T18" fmla="*/ 159 w 166"/>
                <a:gd name="T19" fmla="*/ 79 h 130"/>
                <a:gd name="T20" fmla="*/ 159 w 166"/>
                <a:gd name="T21" fmla="*/ 3 h 130"/>
                <a:gd name="T22" fmla="*/ 162 w 166"/>
                <a:gd name="T23" fmla="*/ 0 h 130"/>
                <a:gd name="T24" fmla="*/ 166 w 166"/>
                <a:gd name="T25" fmla="*/ 3 h 130"/>
                <a:gd name="T26" fmla="*/ 166 w 166"/>
                <a:gd name="T27" fmla="*/ 81 h 130"/>
                <a:gd name="T28" fmla="*/ 164 w 166"/>
                <a:gd name="T29" fmla="*/ 84 h 130"/>
                <a:gd name="T30" fmla="*/ 96 w 166"/>
                <a:gd name="T31" fmla="*/ 129 h 130"/>
                <a:gd name="T32" fmla="*/ 94 w 166"/>
                <a:gd name="T33" fmla="*/ 13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6" h="130">
                  <a:moveTo>
                    <a:pt x="94" y="130"/>
                  </a:moveTo>
                  <a:cubicBezTo>
                    <a:pt x="19" y="130"/>
                    <a:pt x="19" y="130"/>
                    <a:pt x="19" y="130"/>
                  </a:cubicBezTo>
                  <a:cubicBezTo>
                    <a:pt x="8" y="130"/>
                    <a:pt x="0" y="122"/>
                    <a:pt x="0" y="111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2"/>
                    <a:pt x="2" y="100"/>
                    <a:pt x="4" y="100"/>
                  </a:cubicBezTo>
                  <a:cubicBezTo>
                    <a:pt x="6" y="100"/>
                    <a:pt x="7" y="102"/>
                    <a:pt x="7" y="104"/>
                  </a:cubicBezTo>
                  <a:cubicBezTo>
                    <a:pt x="7" y="111"/>
                    <a:pt x="7" y="111"/>
                    <a:pt x="7" y="111"/>
                  </a:cubicBezTo>
                  <a:cubicBezTo>
                    <a:pt x="7" y="118"/>
                    <a:pt x="12" y="123"/>
                    <a:pt x="19" y="123"/>
                  </a:cubicBezTo>
                  <a:cubicBezTo>
                    <a:pt x="93" y="123"/>
                    <a:pt x="93" y="123"/>
                    <a:pt x="93" y="123"/>
                  </a:cubicBezTo>
                  <a:cubicBezTo>
                    <a:pt x="159" y="79"/>
                    <a:pt x="159" y="79"/>
                    <a:pt x="159" y="79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59" y="1"/>
                    <a:pt x="160" y="0"/>
                    <a:pt x="162" y="0"/>
                  </a:cubicBezTo>
                  <a:cubicBezTo>
                    <a:pt x="164" y="0"/>
                    <a:pt x="166" y="1"/>
                    <a:pt x="166" y="3"/>
                  </a:cubicBezTo>
                  <a:cubicBezTo>
                    <a:pt x="166" y="81"/>
                    <a:pt x="166" y="81"/>
                    <a:pt x="166" y="81"/>
                  </a:cubicBezTo>
                  <a:cubicBezTo>
                    <a:pt x="166" y="82"/>
                    <a:pt x="165" y="83"/>
                    <a:pt x="164" y="84"/>
                  </a:cubicBezTo>
                  <a:cubicBezTo>
                    <a:pt x="96" y="129"/>
                    <a:pt x="96" y="129"/>
                    <a:pt x="96" y="129"/>
                  </a:cubicBezTo>
                  <a:cubicBezTo>
                    <a:pt x="95" y="130"/>
                    <a:pt x="95" y="130"/>
                    <a:pt x="94" y="13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6" name="Freeform 70">
              <a:extLst>
                <a:ext uri="{FF2B5EF4-FFF2-40B4-BE49-F238E27FC236}">
                  <a16:creationId xmlns:a16="http://schemas.microsoft.com/office/drawing/2014/main" id="{3D826A42-C2A0-00F2-EC1E-D72B9C582B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401" y="3236913"/>
              <a:ext cx="625475" cy="623887"/>
            </a:xfrm>
            <a:custGeom>
              <a:avLst/>
              <a:gdLst>
                <a:gd name="T0" fmla="*/ 4 w 166"/>
                <a:gd name="T1" fmla="*/ 165 h 165"/>
                <a:gd name="T2" fmla="*/ 0 w 166"/>
                <a:gd name="T3" fmla="*/ 161 h 165"/>
                <a:gd name="T4" fmla="*/ 0 w 166"/>
                <a:gd name="T5" fmla="*/ 19 h 165"/>
                <a:gd name="T6" fmla="*/ 19 w 166"/>
                <a:gd name="T7" fmla="*/ 0 h 165"/>
                <a:gd name="T8" fmla="*/ 147 w 166"/>
                <a:gd name="T9" fmla="*/ 0 h 165"/>
                <a:gd name="T10" fmla="*/ 166 w 166"/>
                <a:gd name="T11" fmla="*/ 19 h 165"/>
                <a:gd name="T12" fmla="*/ 166 w 166"/>
                <a:gd name="T13" fmla="*/ 35 h 165"/>
                <a:gd name="T14" fmla="*/ 162 w 166"/>
                <a:gd name="T15" fmla="*/ 38 h 165"/>
                <a:gd name="T16" fmla="*/ 159 w 166"/>
                <a:gd name="T17" fmla="*/ 35 h 165"/>
                <a:gd name="T18" fmla="*/ 159 w 166"/>
                <a:gd name="T19" fmla="*/ 19 h 165"/>
                <a:gd name="T20" fmla="*/ 147 w 166"/>
                <a:gd name="T21" fmla="*/ 7 h 165"/>
                <a:gd name="T22" fmla="*/ 19 w 166"/>
                <a:gd name="T23" fmla="*/ 7 h 165"/>
                <a:gd name="T24" fmla="*/ 7 w 166"/>
                <a:gd name="T25" fmla="*/ 19 h 165"/>
                <a:gd name="T26" fmla="*/ 7 w 166"/>
                <a:gd name="T27" fmla="*/ 161 h 165"/>
                <a:gd name="T28" fmla="*/ 4 w 166"/>
                <a:gd name="T29" fmla="*/ 16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6" h="165">
                  <a:moveTo>
                    <a:pt x="4" y="165"/>
                  </a:moveTo>
                  <a:cubicBezTo>
                    <a:pt x="2" y="165"/>
                    <a:pt x="0" y="163"/>
                    <a:pt x="0" y="16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8" y="0"/>
                    <a:pt x="166" y="8"/>
                    <a:pt x="166" y="19"/>
                  </a:cubicBezTo>
                  <a:cubicBezTo>
                    <a:pt x="166" y="35"/>
                    <a:pt x="166" y="35"/>
                    <a:pt x="166" y="35"/>
                  </a:cubicBezTo>
                  <a:cubicBezTo>
                    <a:pt x="166" y="37"/>
                    <a:pt x="164" y="38"/>
                    <a:pt x="162" y="38"/>
                  </a:cubicBezTo>
                  <a:cubicBezTo>
                    <a:pt x="160" y="38"/>
                    <a:pt x="159" y="37"/>
                    <a:pt x="159" y="35"/>
                  </a:cubicBezTo>
                  <a:cubicBezTo>
                    <a:pt x="159" y="19"/>
                    <a:pt x="159" y="19"/>
                    <a:pt x="159" y="19"/>
                  </a:cubicBezTo>
                  <a:cubicBezTo>
                    <a:pt x="159" y="12"/>
                    <a:pt x="154" y="7"/>
                    <a:pt x="147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2" y="7"/>
                    <a:pt x="7" y="12"/>
                    <a:pt x="7" y="19"/>
                  </a:cubicBezTo>
                  <a:cubicBezTo>
                    <a:pt x="7" y="161"/>
                    <a:pt x="7" y="161"/>
                    <a:pt x="7" y="161"/>
                  </a:cubicBezTo>
                  <a:cubicBezTo>
                    <a:pt x="7" y="163"/>
                    <a:pt x="6" y="165"/>
                    <a:pt x="4" y="165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7" name="Freeform 71">
              <a:extLst>
                <a:ext uri="{FF2B5EF4-FFF2-40B4-BE49-F238E27FC236}">
                  <a16:creationId xmlns:a16="http://schemas.microsoft.com/office/drawing/2014/main" id="{75268A07-3A66-334B-9E1A-E2FE38E30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21075"/>
              <a:ext cx="26988" cy="36512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6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6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5" y="10"/>
                    <a:pt x="3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8" name="Freeform 72">
              <a:extLst>
                <a:ext uri="{FF2B5EF4-FFF2-40B4-BE49-F238E27FC236}">
                  <a16:creationId xmlns:a16="http://schemas.microsoft.com/office/drawing/2014/main" id="{A499EEB5-C439-05C9-6D1B-DCC677C62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364" y="3546475"/>
              <a:ext cx="34925" cy="30162"/>
            </a:xfrm>
            <a:custGeom>
              <a:avLst/>
              <a:gdLst>
                <a:gd name="T0" fmla="*/ 6 w 9"/>
                <a:gd name="T1" fmla="*/ 8 h 8"/>
                <a:gd name="T2" fmla="*/ 3 w 9"/>
                <a:gd name="T3" fmla="*/ 8 h 8"/>
                <a:gd name="T4" fmla="*/ 0 w 9"/>
                <a:gd name="T5" fmla="*/ 4 h 8"/>
                <a:gd name="T6" fmla="*/ 3 w 9"/>
                <a:gd name="T7" fmla="*/ 0 h 8"/>
                <a:gd name="T8" fmla="*/ 6 w 9"/>
                <a:gd name="T9" fmla="*/ 0 h 8"/>
                <a:gd name="T10" fmla="*/ 9 w 9"/>
                <a:gd name="T11" fmla="*/ 4 h 8"/>
                <a:gd name="T12" fmla="*/ 6 w 9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8">
                  <a:moveTo>
                    <a:pt x="6" y="8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4"/>
                  </a:cubicBezTo>
                  <a:cubicBezTo>
                    <a:pt x="9" y="6"/>
                    <a:pt x="8" y="8"/>
                    <a:pt x="6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39" name="Freeform 73">
              <a:extLst>
                <a:ext uri="{FF2B5EF4-FFF2-40B4-BE49-F238E27FC236}">
                  <a16:creationId xmlns:a16="http://schemas.microsoft.com/office/drawing/2014/main" id="{4866CC7D-488C-7B74-6632-6C1C53821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6314" y="3565525"/>
              <a:ext cx="26988" cy="38100"/>
            </a:xfrm>
            <a:custGeom>
              <a:avLst/>
              <a:gdLst>
                <a:gd name="T0" fmla="*/ 3 w 7"/>
                <a:gd name="T1" fmla="*/ 10 h 10"/>
                <a:gd name="T2" fmla="*/ 0 w 7"/>
                <a:gd name="T3" fmla="*/ 7 h 10"/>
                <a:gd name="T4" fmla="*/ 0 w 7"/>
                <a:gd name="T5" fmla="*/ 4 h 10"/>
                <a:gd name="T6" fmla="*/ 3 w 7"/>
                <a:gd name="T7" fmla="*/ 0 h 10"/>
                <a:gd name="T8" fmla="*/ 7 w 7"/>
                <a:gd name="T9" fmla="*/ 4 h 10"/>
                <a:gd name="T10" fmla="*/ 7 w 7"/>
                <a:gd name="T11" fmla="*/ 7 h 10"/>
                <a:gd name="T12" fmla="*/ 3 w 7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10">
                  <a:moveTo>
                    <a:pt x="3" y="10"/>
                  </a:moveTo>
                  <a:cubicBezTo>
                    <a:pt x="1" y="10"/>
                    <a:pt x="0" y="9"/>
                    <a:pt x="0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9"/>
                    <a:pt x="5" y="10"/>
                    <a:pt x="3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0" name="Freeform 74">
              <a:extLst>
                <a:ext uri="{FF2B5EF4-FFF2-40B4-BE49-F238E27FC236}">
                  <a16:creationId xmlns:a16="http://schemas.microsoft.com/office/drawing/2014/main" id="{1B8C43FC-10B7-B8CB-5B98-5596FAD8B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1" y="3546475"/>
              <a:ext cx="38100" cy="30162"/>
            </a:xfrm>
            <a:custGeom>
              <a:avLst/>
              <a:gdLst>
                <a:gd name="T0" fmla="*/ 6 w 10"/>
                <a:gd name="T1" fmla="*/ 8 h 8"/>
                <a:gd name="T2" fmla="*/ 4 w 10"/>
                <a:gd name="T3" fmla="*/ 8 h 8"/>
                <a:gd name="T4" fmla="*/ 0 w 10"/>
                <a:gd name="T5" fmla="*/ 4 h 8"/>
                <a:gd name="T6" fmla="*/ 4 w 10"/>
                <a:gd name="T7" fmla="*/ 0 h 8"/>
                <a:gd name="T8" fmla="*/ 6 w 10"/>
                <a:gd name="T9" fmla="*/ 0 h 8"/>
                <a:gd name="T10" fmla="*/ 10 w 10"/>
                <a:gd name="T11" fmla="*/ 4 h 8"/>
                <a:gd name="T12" fmla="*/ 6 w 10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6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10" y="6"/>
                    <a:pt x="8" y="8"/>
                    <a:pt x="6" y="8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1" name="Freeform 75">
              <a:extLst>
                <a:ext uri="{FF2B5EF4-FFF2-40B4-BE49-F238E27FC236}">
                  <a16:creationId xmlns:a16="http://schemas.microsoft.com/office/drawing/2014/main" id="{0923D1A6-019F-7E1E-DA70-2C918A9FB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886200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4 h 10"/>
                <a:gd name="T6" fmla="*/ 4 w 8"/>
                <a:gd name="T7" fmla="*/ 0 h 10"/>
                <a:gd name="T8" fmla="*/ 8 w 8"/>
                <a:gd name="T9" fmla="*/ 4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2" name="Freeform 76">
              <a:extLst>
                <a:ext uri="{FF2B5EF4-FFF2-40B4-BE49-F238E27FC236}">
                  <a16:creationId xmlns:a16="http://schemas.microsoft.com/office/drawing/2014/main" id="{45A2B470-FC93-B0D6-CC7E-88CBD75F6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9" y="3916363"/>
              <a:ext cx="36513" cy="26987"/>
            </a:xfrm>
            <a:custGeom>
              <a:avLst/>
              <a:gdLst>
                <a:gd name="T0" fmla="*/ 7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7 w 10"/>
                <a:gd name="T9" fmla="*/ 0 h 7"/>
                <a:gd name="T10" fmla="*/ 10 w 10"/>
                <a:gd name="T11" fmla="*/ 3 h 7"/>
                <a:gd name="T12" fmla="*/ 7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7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0" y="1"/>
                    <a:pt x="10" y="3"/>
                  </a:cubicBezTo>
                  <a:cubicBezTo>
                    <a:pt x="10" y="5"/>
                    <a:pt x="9" y="7"/>
                    <a:pt x="7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3" name="Freeform 77">
              <a:extLst>
                <a:ext uri="{FF2B5EF4-FFF2-40B4-BE49-F238E27FC236}">
                  <a16:creationId xmlns:a16="http://schemas.microsoft.com/office/drawing/2014/main" id="{E4DD943E-1D05-6101-C98E-F717E7991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0589" y="3935413"/>
              <a:ext cx="30163" cy="38100"/>
            </a:xfrm>
            <a:custGeom>
              <a:avLst/>
              <a:gdLst>
                <a:gd name="T0" fmla="*/ 4 w 8"/>
                <a:gd name="T1" fmla="*/ 10 h 10"/>
                <a:gd name="T2" fmla="*/ 0 w 8"/>
                <a:gd name="T3" fmla="*/ 6 h 10"/>
                <a:gd name="T4" fmla="*/ 0 w 8"/>
                <a:gd name="T5" fmla="*/ 3 h 10"/>
                <a:gd name="T6" fmla="*/ 4 w 8"/>
                <a:gd name="T7" fmla="*/ 0 h 10"/>
                <a:gd name="T8" fmla="*/ 8 w 8"/>
                <a:gd name="T9" fmla="*/ 3 h 10"/>
                <a:gd name="T10" fmla="*/ 8 w 8"/>
                <a:gd name="T11" fmla="*/ 6 h 10"/>
                <a:gd name="T12" fmla="*/ 4 w 8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10"/>
                  </a:moveTo>
                  <a:cubicBezTo>
                    <a:pt x="2" y="10"/>
                    <a:pt x="0" y="8"/>
                    <a:pt x="0" y="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8" y="1"/>
                    <a:pt x="8" y="3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8"/>
                    <a:pt x="6" y="10"/>
                    <a:pt x="4" y="1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  <p:sp>
          <p:nvSpPr>
            <p:cNvPr id="44" name="Freeform 78">
              <a:extLst>
                <a:ext uri="{FF2B5EF4-FFF2-40B4-BE49-F238E27FC236}">
                  <a16:creationId xmlns:a16="http://schemas.microsoft.com/office/drawing/2014/main" id="{B3E165DD-90CE-6B52-362B-7D8B9FAEB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3601" y="3916363"/>
              <a:ext cx="38100" cy="26987"/>
            </a:xfrm>
            <a:custGeom>
              <a:avLst/>
              <a:gdLst>
                <a:gd name="T0" fmla="*/ 6 w 10"/>
                <a:gd name="T1" fmla="*/ 7 h 7"/>
                <a:gd name="T2" fmla="*/ 4 w 10"/>
                <a:gd name="T3" fmla="*/ 7 h 7"/>
                <a:gd name="T4" fmla="*/ 0 w 10"/>
                <a:gd name="T5" fmla="*/ 3 h 7"/>
                <a:gd name="T6" fmla="*/ 4 w 10"/>
                <a:gd name="T7" fmla="*/ 0 h 7"/>
                <a:gd name="T8" fmla="*/ 6 w 10"/>
                <a:gd name="T9" fmla="*/ 0 h 7"/>
                <a:gd name="T10" fmla="*/ 10 w 10"/>
                <a:gd name="T11" fmla="*/ 3 h 7"/>
                <a:gd name="T12" fmla="*/ 6 w 10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6" y="7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0" y="5"/>
                    <a:pt x="8" y="7"/>
                    <a:pt x="6" y="7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lang="en-US" sz="1400" kern="0">
                <a:solidFill>
                  <a:srgbClr val="FF0000"/>
                </a:solidFill>
                <a:sym typeface="Arial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05B20A9-439F-AED3-D549-82A17D9F1BE7}"/>
              </a:ext>
            </a:extLst>
          </p:cNvPr>
          <p:cNvSpPr txBox="1"/>
          <p:nvPr/>
        </p:nvSpPr>
        <p:spPr>
          <a:xfrm>
            <a:off x="2011237" y="412980"/>
            <a:ext cx="1752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F8B03D">
                    <a:lumMod val="75000"/>
                  </a:srgbClr>
                </a:solidFill>
                <a:latin typeface="Times New Roman" panose="02020603050405020304" pitchFamily="18" charset="0"/>
                <a:ea typeface="Hiragino Kaku Gothic StdN W8" panose="020B0800000000000000" pitchFamily="34" charset="-128"/>
                <a:cs typeface="Times New Roman" panose="02020603050405020304" pitchFamily="18" charset="0"/>
                <a:sym typeface="Arial"/>
              </a:rPr>
              <a:t>Luyện tập</a:t>
            </a:r>
            <a:endParaRPr lang="x-none" sz="2800" b="1" kern="0" dirty="0">
              <a:solidFill>
                <a:srgbClr val="F8B03D">
                  <a:lumMod val="75000"/>
                </a:srgbClr>
              </a:solidFill>
              <a:latin typeface="Times New Roman" panose="02020603050405020304" pitchFamily="18" charset="0"/>
              <a:ea typeface="Hiragino Kaku Gothic StdN W8" panose="020B0800000000000000" pitchFamily="34" charset="-128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9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DEDAF799-9F20-AD45-8E91-0F04F306DC84}"/>
              </a:ext>
            </a:extLst>
          </p:cNvPr>
          <p:cNvSpPr txBox="1"/>
          <p:nvPr/>
        </p:nvSpPr>
        <p:spPr>
          <a:xfrm flipH="1">
            <a:off x="969738" y="1281493"/>
            <a:ext cx="7047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800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 tranh tuyên truyền về ảnh hưởng của tốc độ đến an toàn giao thông</a:t>
            </a:r>
            <a:endParaRPr lang="vi-VN" altLang="en-US" sz="2800" kern="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5" name="Picture 2" descr="Tuyên truyền về An toàn giao thông 1 | Mầm non Phường 6">
            <a:extLst>
              <a:ext uri="{FF2B5EF4-FFF2-40B4-BE49-F238E27FC236}">
                <a16:creationId xmlns:a16="http://schemas.microsoft.com/office/drawing/2014/main" id="{CCB2D60F-D918-7E63-8856-04E0FEF05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2666" y="2998083"/>
            <a:ext cx="4963886" cy="333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9561949-1389-90C4-71D8-E8256EC31E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930" y="2"/>
            <a:ext cx="1304657" cy="1495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67C5B-EEBE-95C0-ED85-F5115EF4802D}"/>
              </a:ext>
            </a:extLst>
          </p:cNvPr>
          <p:cNvSpPr txBox="1"/>
          <p:nvPr/>
        </p:nvSpPr>
        <p:spPr>
          <a:xfrm>
            <a:off x="1396093" y="174172"/>
            <a:ext cx="233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-US" sz="2800" b="1" ker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20144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TextBox 752"/>
          <p:cNvSpPr txBox="1"/>
          <p:nvPr/>
        </p:nvSpPr>
        <p:spPr>
          <a:xfrm>
            <a:off x="1727771" y="590388"/>
            <a:ext cx="6185580" cy="7732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sz="44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NHIỆM VỤ VỀ NHÀ</a:t>
            </a:r>
          </a:p>
        </p:txBody>
      </p:sp>
      <p:sp>
        <p:nvSpPr>
          <p:cNvPr id="746" name="Rounded Rectangle 745"/>
          <p:cNvSpPr/>
          <p:nvPr/>
        </p:nvSpPr>
        <p:spPr>
          <a:xfrm>
            <a:off x="918035" y="4136572"/>
            <a:ext cx="3902529" cy="14586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SGK </a:t>
            </a:r>
            <a:r>
              <a:rPr lang="en-US" sz="2025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025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SBT</a:t>
            </a:r>
          </a:p>
        </p:txBody>
      </p:sp>
      <p:pic>
        <p:nvPicPr>
          <p:cNvPr id="2" name="Content Placeholder 1" descr="1513068968940-giao-an-mam-non-de-tai-ve-ngoi-nha-cua-be"/>
          <p:cNvPicPr preferRelativeResize="0">
            <a:picLocks noGrp="1" noChangeAspect="1"/>
          </p:cNvPicPr>
          <p:nvPr>
            <p:ph sz="half"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028" y="2122171"/>
            <a:ext cx="3262313" cy="3192145"/>
          </a:xfrm>
          <a:prstGeom prst="rect">
            <a:avLst/>
          </a:prstGeom>
          <a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6" name="Rounded Rectangle 745">
            <a:extLst>
              <a:ext uri="{FF2B5EF4-FFF2-40B4-BE49-F238E27FC236}">
                <a16:creationId xmlns:a16="http://schemas.microsoft.com/office/drawing/2014/main" id="{3506AC3D-1525-E153-7FBD-636B2B1D2A27}"/>
              </a:ext>
            </a:extLst>
          </p:cNvPr>
          <p:cNvSpPr/>
          <p:nvPr/>
        </p:nvSpPr>
        <p:spPr>
          <a:xfrm>
            <a:off x="918034" y="1992087"/>
            <a:ext cx="3902529" cy="14586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2025" ker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Ôn tập kiến thức trọng tâm của bài </a:t>
            </a:r>
            <a:endParaRPr lang="en-US" sz="2025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5237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8B9493-B016-4B4C-A53E-E017F52B1D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518831"/>
              </p:ext>
            </p:extLst>
          </p:nvPr>
        </p:nvGraphicFramePr>
        <p:xfrm>
          <a:off x="534562" y="3249891"/>
          <a:ext cx="8074875" cy="2124164"/>
        </p:xfrm>
        <a:graphic>
          <a:graphicData uri="http://schemas.openxmlformats.org/drawingml/2006/table">
            <a:tbl>
              <a:tblPr/>
              <a:tblGrid>
                <a:gridCol w="1662229">
                  <a:extLst>
                    <a:ext uri="{9D8B030D-6E8A-4147-A177-3AD203B41FA5}">
                      <a16:colId xmlns:a16="http://schemas.microsoft.com/office/drawing/2014/main" val="4208700341"/>
                    </a:ext>
                  </a:extLst>
                </a:gridCol>
                <a:gridCol w="977235">
                  <a:extLst>
                    <a:ext uri="{9D8B030D-6E8A-4147-A177-3AD203B41FA5}">
                      <a16:colId xmlns:a16="http://schemas.microsoft.com/office/drawing/2014/main" val="3710106288"/>
                    </a:ext>
                  </a:extLst>
                </a:gridCol>
                <a:gridCol w="1322323">
                  <a:extLst>
                    <a:ext uri="{9D8B030D-6E8A-4147-A177-3AD203B41FA5}">
                      <a16:colId xmlns:a16="http://schemas.microsoft.com/office/drawing/2014/main" val="905567837"/>
                    </a:ext>
                  </a:extLst>
                </a:gridCol>
                <a:gridCol w="1321287">
                  <a:extLst>
                    <a:ext uri="{9D8B030D-6E8A-4147-A177-3AD203B41FA5}">
                      <a16:colId xmlns:a16="http://schemas.microsoft.com/office/drawing/2014/main" val="638588867"/>
                    </a:ext>
                  </a:extLst>
                </a:gridCol>
                <a:gridCol w="1469478">
                  <a:extLst>
                    <a:ext uri="{9D8B030D-6E8A-4147-A177-3AD203B41FA5}">
                      <a16:colId xmlns:a16="http://schemas.microsoft.com/office/drawing/2014/main" val="1781875408"/>
                    </a:ext>
                  </a:extLst>
                </a:gridCol>
                <a:gridCol w="1322323">
                  <a:extLst>
                    <a:ext uri="{9D8B030D-6E8A-4147-A177-3AD203B41FA5}">
                      <a16:colId xmlns:a16="http://schemas.microsoft.com/office/drawing/2014/main" val="1553077438"/>
                    </a:ext>
                  </a:extLst>
                </a:gridCol>
              </a:tblGrid>
              <a:tr h="1304843"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(h)</a:t>
                      </a:r>
                    </a:p>
                  </a:txBody>
                  <a:tcPr marL="60960" marR="6096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0987108"/>
                  </a:ext>
                </a:extLst>
              </a:tr>
              <a:tr h="819321"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(km)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4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GB" sz="40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62257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2CBC735D-7635-4E39-8F8A-75D1E67C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02" y="405430"/>
            <a:ext cx="886119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: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003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2CD521-B94E-409D-AF18-3EF5AB89A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95" y="123922"/>
            <a:ext cx="9040305" cy="741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     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ựa vào các thông tin về quãng đường và thời gian của một người đi xe đạp trong hình dưới">
            <a:extLst>
              <a:ext uri="{FF2B5EF4-FFF2-40B4-BE49-F238E27FC236}">
                <a16:creationId xmlns:a16="http://schemas.microsoft.com/office/drawing/2014/main" id="{BBF93748-6609-407C-B2A8-B7E21582F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" y="1433183"/>
            <a:ext cx="9040305" cy="32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96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E3337EB-CD0D-481C-AA8D-0B0508E89A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706976"/>
              </p:ext>
            </p:extLst>
          </p:nvPr>
        </p:nvGraphicFramePr>
        <p:xfrm>
          <a:off x="770757" y="1939318"/>
          <a:ext cx="7543684" cy="1249832"/>
        </p:xfrm>
        <a:graphic>
          <a:graphicData uri="http://schemas.openxmlformats.org/drawingml/2006/table">
            <a:tbl>
              <a:tblPr/>
              <a:tblGrid>
                <a:gridCol w="1368189">
                  <a:extLst>
                    <a:ext uri="{9D8B030D-6E8A-4147-A177-3AD203B41FA5}">
                      <a16:colId xmlns:a16="http://schemas.microsoft.com/office/drawing/2014/main" val="1024997405"/>
                    </a:ext>
                  </a:extLst>
                </a:gridCol>
                <a:gridCol w="883601">
                  <a:extLst>
                    <a:ext uri="{9D8B030D-6E8A-4147-A177-3AD203B41FA5}">
                      <a16:colId xmlns:a16="http://schemas.microsoft.com/office/drawing/2014/main" val="1963965505"/>
                    </a:ext>
                  </a:extLst>
                </a:gridCol>
                <a:gridCol w="988081">
                  <a:extLst>
                    <a:ext uri="{9D8B030D-6E8A-4147-A177-3AD203B41FA5}">
                      <a16:colId xmlns:a16="http://schemas.microsoft.com/office/drawing/2014/main" val="2518926738"/>
                    </a:ext>
                  </a:extLst>
                </a:gridCol>
                <a:gridCol w="987086">
                  <a:extLst>
                    <a:ext uri="{9D8B030D-6E8A-4147-A177-3AD203B41FA5}">
                      <a16:colId xmlns:a16="http://schemas.microsoft.com/office/drawing/2014/main" val="4231421742"/>
                    </a:ext>
                  </a:extLst>
                </a:gridCol>
                <a:gridCol w="987086">
                  <a:extLst>
                    <a:ext uri="{9D8B030D-6E8A-4147-A177-3AD203B41FA5}">
                      <a16:colId xmlns:a16="http://schemas.microsoft.com/office/drawing/2014/main" val="68967090"/>
                    </a:ext>
                  </a:extLst>
                </a:gridCol>
                <a:gridCol w="987086">
                  <a:extLst>
                    <a:ext uri="{9D8B030D-6E8A-4147-A177-3AD203B41FA5}">
                      <a16:colId xmlns:a16="http://schemas.microsoft.com/office/drawing/2014/main" val="3366061291"/>
                    </a:ext>
                  </a:extLst>
                </a:gridCol>
                <a:gridCol w="1342555">
                  <a:extLst>
                    <a:ext uri="{9D8B030D-6E8A-4147-A177-3AD203B41FA5}">
                      <a16:colId xmlns:a16="http://schemas.microsoft.com/office/drawing/2014/main" val="4264682629"/>
                    </a:ext>
                  </a:extLst>
                </a:gridCol>
              </a:tblGrid>
              <a:tr h="587066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(s)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6096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61833"/>
                  </a:ext>
                </a:extLst>
              </a:tr>
              <a:tr h="662766"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 (m)</a:t>
                      </a:r>
                      <a:endParaRPr lang="en-GB" sz="1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GB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687664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F1D7D10C-A6FC-4699-92EB-073A36918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873" y="303420"/>
            <a:ext cx="833825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 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Dựa vào các thông tin về quãng đường và thời gian của một người đi xe đạp trong hình dưới">
            <a:extLst>
              <a:ext uri="{FF2B5EF4-FFF2-40B4-BE49-F238E27FC236}">
                <a16:creationId xmlns:a16="http://schemas.microsoft.com/office/drawing/2014/main" id="{97AF1741-B886-479A-AA05-D4CBFA2E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7283" y="3216202"/>
            <a:ext cx="4069433" cy="3641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024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0EBC52-B198-45AD-B26E-DB7C29B87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688" y="258809"/>
            <a:ext cx="8870623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    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ựa vào đồ thị quãng đường - thời gian của ô tô (hình bên) để trả lời các câu hỏi sau">
            <a:extLst>
              <a:ext uri="{FF2B5EF4-FFF2-40B4-BE49-F238E27FC236}">
                <a16:creationId xmlns:a16="http://schemas.microsoft.com/office/drawing/2014/main" id="{15DE5239-634A-4D08-8B36-DD105478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93670"/>
            <a:ext cx="4231166" cy="528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51B4D6-07B0-4300-922B-CCAB5FCFF9B8}"/>
              </a:ext>
            </a:extLst>
          </p:cNvPr>
          <p:cNvSpPr txBox="1"/>
          <p:nvPr/>
        </p:nvSpPr>
        <p:spPr>
          <a:xfrm>
            <a:off x="240383" y="2014758"/>
            <a:ext cx="387913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Sau 50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400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FA767-3B10-4CDA-ADFA-0FDA164AB7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9" t="21821" r="25774" b="12749"/>
          <a:stretch/>
        </p:blipFill>
        <p:spPr>
          <a:xfrm>
            <a:off x="0" y="235668"/>
            <a:ext cx="9059158" cy="662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C4E473C-266A-4743-B2AF-A72D426555DB}"/>
              </a:ext>
            </a:extLst>
          </p:cNvPr>
          <p:cNvGrpSpPr/>
          <p:nvPr/>
        </p:nvGrpSpPr>
        <p:grpSpPr>
          <a:xfrm>
            <a:off x="3142273" y="1264109"/>
            <a:ext cx="6496401" cy="828054"/>
            <a:chOff x="5263582" y="1839942"/>
            <a:chExt cx="6001956" cy="888989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F2FD608-85F7-4202-8040-A493135DC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59"/>
            <a:stretch>
              <a:fillRect/>
            </a:stretch>
          </p:blipFill>
          <p:spPr>
            <a:xfrm>
              <a:off x="5263582" y="1839942"/>
              <a:ext cx="5854387" cy="888989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8C3CAAB2-07C3-4CED-AE45-B100AF2F130A}"/>
                </a:ext>
              </a:extLst>
            </p:cNvPr>
            <p:cNvSpPr txBox="1"/>
            <p:nvPr/>
          </p:nvSpPr>
          <p:spPr>
            <a:xfrm>
              <a:off x="5987223" y="1846522"/>
              <a:ext cx="5278315" cy="6976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5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500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thị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quãng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–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16560ECB-F668-464E-8CCC-F211DB977954}"/>
              </a:ext>
            </a:extLst>
          </p:cNvPr>
          <p:cNvGrpSpPr/>
          <p:nvPr/>
        </p:nvGrpSpPr>
        <p:grpSpPr>
          <a:xfrm>
            <a:off x="3190401" y="2721653"/>
            <a:ext cx="6027821" cy="1271479"/>
            <a:chOff x="5664200" y="2943416"/>
            <a:chExt cx="7187497" cy="754506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1A8F9C9-470D-46C8-B438-CE60A4C84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59"/>
            <a:stretch>
              <a:fillRect/>
            </a:stretch>
          </p:blipFill>
          <p:spPr>
            <a:xfrm>
              <a:off x="5664200" y="2943416"/>
              <a:ext cx="7187497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7B526859-87E8-4F72-B7CB-6704A5D4A307}"/>
                </a:ext>
              </a:extLst>
            </p:cNvPr>
            <p:cNvSpPr txBox="1"/>
            <p:nvPr/>
          </p:nvSpPr>
          <p:spPr>
            <a:xfrm>
              <a:off x="6636102" y="2980035"/>
              <a:ext cx="5776635" cy="5661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5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II</a:t>
              </a:r>
              <a:r>
                <a:rPr lang="en-US" altLang="zh-CN" sz="28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Tìm</a:t>
              </a:r>
              <a:r>
                <a:rPr lang="en-US" sz="28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quãng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từ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thị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</a:p>
            <a:p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quãng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–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104B43C-FD1C-4B49-89F3-BF58290298CA}"/>
              </a:ext>
            </a:extLst>
          </p:cNvPr>
          <p:cNvGrpSpPr/>
          <p:nvPr/>
        </p:nvGrpSpPr>
        <p:grpSpPr>
          <a:xfrm>
            <a:off x="3142274" y="4217861"/>
            <a:ext cx="8800299" cy="829248"/>
            <a:chOff x="5664200" y="3922450"/>
            <a:chExt cx="7086362" cy="75559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D71628B-81C1-40C2-BA62-0585D96ED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59"/>
            <a:stretch>
              <a:fillRect/>
            </a:stretch>
          </p:blipFill>
          <p:spPr>
            <a:xfrm>
              <a:off x="5664200" y="3923538"/>
              <a:ext cx="4968753" cy="754506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65257BB-1525-40B4-8ED6-BEF62C758C6F}"/>
                </a:ext>
              </a:extLst>
            </p:cNvPr>
            <p:cNvSpPr txBox="1"/>
            <p:nvPr/>
          </p:nvSpPr>
          <p:spPr>
            <a:xfrm>
              <a:off x="6433408" y="3922450"/>
              <a:ext cx="6317154" cy="4998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III.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endParaRPr lang="zh-CN" altLang="en-US" sz="28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EE7EB9-4D66-4A06-8732-B4400C4D635C}"/>
              </a:ext>
            </a:extLst>
          </p:cNvPr>
          <p:cNvSpPr txBox="1"/>
          <p:nvPr/>
        </p:nvSpPr>
        <p:spPr>
          <a:xfrm>
            <a:off x="125695" y="910742"/>
            <a:ext cx="8700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F373C2-A3E4-421E-AF40-3F6FFBE15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2081593"/>
            <a:ext cx="7040879" cy="4693919"/>
          </a:xfrm>
          <a:prstGeom prst="rect">
            <a:avLst/>
          </a:prstGeom>
        </p:spPr>
      </p:pic>
      <p:grpSp>
        <p:nvGrpSpPr>
          <p:cNvPr id="9" name="组合 2">
            <a:extLst>
              <a:ext uri="{FF2B5EF4-FFF2-40B4-BE49-F238E27FC236}">
                <a16:creationId xmlns:a16="http://schemas.microsoft.com/office/drawing/2014/main" id="{E22C27FE-AE77-4224-99C8-6A7398A0440E}"/>
              </a:ext>
            </a:extLst>
          </p:cNvPr>
          <p:cNvGrpSpPr/>
          <p:nvPr/>
        </p:nvGrpSpPr>
        <p:grpSpPr>
          <a:xfrm>
            <a:off x="125695" y="161173"/>
            <a:ext cx="6496401" cy="828054"/>
            <a:chOff x="5263582" y="1839942"/>
            <a:chExt cx="6001956" cy="888989"/>
          </a:xfrm>
        </p:grpSpPr>
        <p:pic>
          <p:nvPicPr>
            <p:cNvPr id="10" name="图片 7">
              <a:extLst>
                <a:ext uri="{FF2B5EF4-FFF2-40B4-BE49-F238E27FC236}">
                  <a16:creationId xmlns:a16="http://schemas.microsoft.com/office/drawing/2014/main" id="{BD210463-898F-401A-AD49-2D5D31B09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559"/>
            <a:stretch>
              <a:fillRect/>
            </a:stretch>
          </p:blipFill>
          <p:spPr>
            <a:xfrm>
              <a:off x="5263582" y="1839942"/>
              <a:ext cx="5854387" cy="888989"/>
            </a:xfrm>
            <a:custGeom>
              <a:avLst/>
              <a:gdLst>
                <a:gd name="connsiteX0" fmla="*/ 0 w 4383316"/>
                <a:gd name="connsiteY0" fmla="*/ 0 h 665607"/>
                <a:gd name="connsiteX1" fmla="*/ 4383316 w 4383316"/>
                <a:gd name="connsiteY1" fmla="*/ 0 h 665607"/>
                <a:gd name="connsiteX2" fmla="*/ 4383316 w 4383316"/>
                <a:gd name="connsiteY2" fmla="*/ 665607 h 665607"/>
                <a:gd name="connsiteX3" fmla="*/ 0 w 4383316"/>
                <a:gd name="connsiteY3" fmla="*/ 665607 h 665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83316" h="665607">
                  <a:moveTo>
                    <a:pt x="0" y="0"/>
                  </a:moveTo>
                  <a:lnTo>
                    <a:pt x="4383316" y="0"/>
                  </a:lnTo>
                  <a:lnTo>
                    <a:pt x="4383316" y="665607"/>
                  </a:lnTo>
                  <a:lnTo>
                    <a:pt x="0" y="665607"/>
                  </a:lnTo>
                  <a:close/>
                </a:path>
              </a:pathLst>
            </a:custGeom>
          </p:spPr>
        </p:pic>
        <p:sp>
          <p:nvSpPr>
            <p:cNvPr id="11" name="文本框 11">
              <a:extLst>
                <a:ext uri="{FF2B5EF4-FFF2-40B4-BE49-F238E27FC236}">
                  <a16:creationId xmlns:a16="http://schemas.microsoft.com/office/drawing/2014/main" id="{E3E7BD88-6D35-4D42-AB6F-8174E1EAECE7}"/>
                </a:ext>
              </a:extLst>
            </p:cNvPr>
            <p:cNvSpPr txBox="1"/>
            <p:nvPr/>
          </p:nvSpPr>
          <p:spPr>
            <a:xfrm>
              <a:off x="5987223" y="1846522"/>
              <a:ext cx="5278315" cy="69762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5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I</a:t>
              </a:r>
              <a:r>
                <a:rPr lang="en-US" altLang="zh-CN" sz="2500" dirty="0">
                  <a:solidFill>
                    <a:schemeClr val="bg1"/>
                  </a:solidFill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thị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quãng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đường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–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gian</a:t>
              </a:r>
              <a:endParaRPr lang="zh-CN" alt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28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0DFA0F-7174-0846-BB14-F2CDAB901E3D}"/>
              </a:ext>
            </a:extLst>
          </p:cNvPr>
          <p:cNvSpPr txBox="1"/>
          <p:nvPr/>
        </p:nvSpPr>
        <p:spPr>
          <a:xfrm>
            <a:off x="649704" y="104093"/>
            <a:ext cx="72911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899CB7-7894-D0CB-F7C0-6B62027B343F}"/>
              </a:ext>
            </a:extLst>
          </p:cNvPr>
          <p:cNvSpPr txBox="1"/>
          <p:nvPr/>
        </p:nvSpPr>
        <p:spPr>
          <a:xfrm>
            <a:off x="295882" y="964214"/>
            <a:ext cx="85593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I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 SGK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</a:rPr>
              <a:t>c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A53F39-11CB-DD1F-C2A7-EFA610B71453}"/>
              </a:ext>
            </a:extLst>
          </p:cNvPr>
          <p:cNvSpPr txBox="1"/>
          <p:nvPr/>
        </p:nvSpPr>
        <p:spPr>
          <a:xfrm>
            <a:off x="674742" y="1800935"/>
            <a:ext cx="779646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H1: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D22740-E3DF-3C9D-9403-9CFCA585D65C}"/>
              </a:ext>
            </a:extLst>
          </p:cNvPr>
          <p:cNvSpPr txBox="1"/>
          <p:nvPr/>
        </p:nvSpPr>
        <p:spPr>
          <a:xfrm>
            <a:off x="649704" y="2273306"/>
            <a:ext cx="812131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H2: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04AF7-2E64-B258-E3C2-F89257530C4E}"/>
              </a:ext>
            </a:extLst>
          </p:cNvPr>
          <p:cNvSpPr txBox="1"/>
          <p:nvPr/>
        </p:nvSpPr>
        <p:spPr>
          <a:xfrm>
            <a:off x="631654" y="3157186"/>
            <a:ext cx="798897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H3: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rút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5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56406D-B3A5-62C8-B622-B1DEA947A6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7347"/>
            <a:ext cx="2065096" cy="22838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B3059B7-0497-B225-1CA7-097F45EC5201}"/>
              </a:ext>
            </a:extLst>
          </p:cNvPr>
          <p:cNvGrpSpPr/>
          <p:nvPr/>
        </p:nvGrpSpPr>
        <p:grpSpPr>
          <a:xfrm>
            <a:off x="7940841" y="57655"/>
            <a:ext cx="1359568" cy="1037220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14" name="Freeform 430">
              <a:extLst>
                <a:ext uri="{FF2B5EF4-FFF2-40B4-BE49-F238E27FC236}">
                  <a16:creationId xmlns:a16="http://schemas.microsoft.com/office/drawing/2014/main" id="{D1C00A85-F554-3F9A-E50F-0696BAB0E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431">
              <a:extLst>
                <a:ext uri="{FF2B5EF4-FFF2-40B4-BE49-F238E27FC236}">
                  <a16:creationId xmlns:a16="http://schemas.microsoft.com/office/drawing/2014/main" id="{24438412-177E-2EA3-D6E9-1ADAD1233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432">
              <a:extLst>
                <a:ext uri="{FF2B5EF4-FFF2-40B4-BE49-F238E27FC236}">
                  <a16:creationId xmlns:a16="http://schemas.microsoft.com/office/drawing/2014/main" id="{3AE518C2-43AE-985A-489E-071AA52F9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reeform 433">
              <a:extLst>
                <a:ext uri="{FF2B5EF4-FFF2-40B4-BE49-F238E27FC236}">
                  <a16:creationId xmlns:a16="http://schemas.microsoft.com/office/drawing/2014/main" id="{243148EB-D825-546D-CEB5-AC3D05C94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Freeform 434">
              <a:extLst>
                <a:ext uri="{FF2B5EF4-FFF2-40B4-BE49-F238E27FC236}">
                  <a16:creationId xmlns:a16="http://schemas.microsoft.com/office/drawing/2014/main" id="{F84F82BD-C1AB-DA59-3A2F-2D85CE774A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435">
              <a:extLst>
                <a:ext uri="{FF2B5EF4-FFF2-40B4-BE49-F238E27FC236}">
                  <a16:creationId xmlns:a16="http://schemas.microsoft.com/office/drawing/2014/main" id="{728290F5-0CF3-73A8-F717-0856C85B5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436">
              <a:extLst>
                <a:ext uri="{FF2B5EF4-FFF2-40B4-BE49-F238E27FC236}">
                  <a16:creationId xmlns:a16="http://schemas.microsoft.com/office/drawing/2014/main" id="{7EBF8670-62A9-AF58-7B0B-863569090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437">
              <a:extLst>
                <a:ext uri="{FF2B5EF4-FFF2-40B4-BE49-F238E27FC236}">
                  <a16:creationId xmlns:a16="http://schemas.microsoft.com/office/drawing/2014/main" id="{C4C055A8-C71E-AE5D-05AA-E0DDE8A1C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438">
              <a:extLst>
                <a:ext uri="{FF2B5EF4-FFF2-40B4-BE49-F238E27FC236}">
                  <a16:creationId xmlns:a16="http://schemas.microsoft.com/office/drawing/2014/main" id="{B48DD07D-4A3E-4285-22D8-9D34396C8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439">
              <a:extLst>
                <a:ext uri="{FF2B5EF4-FFF2-40B4-BE49-F238E27FC236}">
                  <a16:creationId xmlns:a16="http://schemas.microsoft.com/office/drawing/2014/main" id="{582301DD-4FA3-405C-9629-6D321977A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440">
              <a:extLst>
                <a:ext uri="{FF2B5EF4-FFF2-40B4-BE49-F238E27FC236}">
                  <a16:creationId xmlns:a16="http://schemas.microsoft.com/office/drawing/2014/main" id="{DDE23416-B501-3A7D-773C-C9DBA54DF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441">
              <a:extLst>
                <a:ext uri="{FF2B5EF4-FFF2-40B4-BE49-F238E27FC236}">
                  <a16:creationId xmlns:a16="http://schemas.microsoft.com/office/drawing/2014/main" id="{F61CAE33-106E-6E07-7984-734A518CD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442">
              <a:extLst>
                <a:ext uri="{FF2B5EF4-FFF2-40B4-BE49-F238E27FC236}">
                  <a16:creationId xmlns:a16="http://schemas.microsoft.com/office/drawing/2014/main" id="{70A7406E-E8F1-BA8E-4E01-BA3517982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443">
              <a:extLst>
                <a:ext uri="{FF2B5EF4-FFF2-40B4-BE49-F238E27FC236}">
                  <a16:creationId xmlns:a16="http://schemas.microsoft.com/office/drawing/2014/main" id="{7272B07D-2E59-0FA7-F24A-61EB1478E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444">
              <a:extLst>
                <a:ext uri="{FF2B5EF4-FFF2-40B4-BE49-F238E27FC236}">
                  <a16:creationId xmlns:a16="http://schemas.microsoft.com/office/drawing/2014/main" id="{DEA10186-89C3-BABA-1BB4-1F98DC435E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445">
              <a:extLst>
                <a:ext uri="{FF2B5EF4-FFF2-40B4-BE49-F238E27FC236}">
                  <a16:creationId xmlns:a16="http://schemas.microsoft.com/office/drawing/2014/main" id="{E225EDF2-CFBB-7609-B5A2-A19E3BFDFF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446">
              <a:extLst>
                <a:ext uri="{FF2B5EF4-FFF2-40B4-BE49-F238E27FC236}">
                  <a16:creationId xmlns:a16="http://schemas.microsoft.com/office/drawing/2014/main" id="{8ABA0937-D2D6-CEC3-991E-41F538E833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447">
              <a:extLst>
                <a:ext uri="{FF2B5EF4-FFF2-40B4-BE49-F238E27FC236}">
                  <a16:creationId xmlns:a16="http://schemas.microsoft.com/office/drawing/2014/main" id="{E3D7F511-99FB-27EA-579C-A060BA992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448">
              <a:extLst>
                <a:ext uri="{FF2B5EF4-FFF2-40B4-BE49-F238E27FC236}">
                  <a16:creationId xmlns:a16="http://schemas.microsoft.com/office/drawing/2014/main" id="{1806DB25-697E-1909-DEE4-BB4BD5BD34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449">
              <a:extLst>
                <a:ext uri="{FF2B5EF4-FFF2-40B4-BE49-F238E27FC236}">
                  <a16:creationId xmlns:a16="http://schemas.microsoft.com/office/drawing/2014/main" id="{4D7602DD-8589-4040-7995-8DB0D667B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450">
              <a:extLst>
                <a:ext uri="{FF2B5EF4-FFF2-40B4-BE49-F238E27FC236}">
                  <a16:creationId xmlns:a16="http://schemas.microsoft.com/office/drawing/2014/main" id="{CF0E771D-862B-03B8-B22A-BA1F5F892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451">
              <a:extLst>
                <a:ext uri="{FF2B5EF4-FFF2-40B4-BE49-F238E27FC236}">
                  <a16:creationId xmlns:a16="http://schemas.microsoft.com/office/drawing/2014/main" id="{F2906E5A-96BE-DC3E-4328-50092FB523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52">
              <a:extLst>
                <a:ext uri="{FF2B5EF4-FFF2-40B4-BE49-F238E27FC236}">
                  <a16:creationId xmlns:a16="http://schemas.microsoft.com/office/drawing/2014/main" id="{E12C4D80-CCF8-714F-B66B-BB8B6D40A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453">
              <a:extLst>
                <a:ext uri="{FF2B5EF4-FFF2-40B4-BE49-F238E27FC236}">
                  <a16:creationId xmlns:a16="http://schemas.microsoft.com/office/drawing/2014/main" id="{1F5F3EA0-A571-BD26-5FD7-7191B696C3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454">
              <a:extLst>
                <a:ext uri="{FF2B5EF4-FFF2-40B4-BE49-F238E27FC236}">
                  <a16:creationId xmlns:a16="http://schemas.microsoft.com/office/drawing/2014/main" id="{B1E486B6-1C0B-BC00-8CB9-54434619AC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455">
              <a:extLst>
                <a:ext uri="{FF2B5EF4-FFF2-40B4-BE49-F238E27FC236}">
                  <a16:creationId xmlns:a16="http://schemas.microsoft.com/office/drawing/2014/main" id="{B98B8A3D-A2D4-920B-F93C-0619D26817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11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7F1C2D5-4213-4FA5-8327-C353A2C628BD}"/>
              </a:ext>
            </a:extLst>
          </p:cNvPr>
          <p:cNvSpPr txBox="1"/>
          <p:nvPr/>
        </p:nvSpPr>
        <p:spPr>
          <a:xfrm>
            <a:off x="287517" y="847645"/>
            <a:ext cx="8347435" cy="4988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H1: Các bước vẽ đồ thị quãng đường – thời gian</a:t>
            </a:r>
            <a:endParaRPr lang="en-GB" sz="20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B1: Vẽ trục tọa độ vuông góc với trục tung là quãng đường, trục hoành là thời gian. Chọn gốc O là thời điểm bắt đầu  chuyển động và vị trí ban đầu của chuyển động.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B2: Ghi tên các trục và đơn vị đo tương ứng.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B3: Chọn tỉ lệ thích hợp trên các trục tọa độ.</a:t>
            </a: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B4: Xác định vị trí của chuyển động</a:t>
            </a:r>
            <a:endParaRPr lang="de-DE" sz="2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de-DE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B5: Nối các điểm xác định vị trí của chuyển động. Đường nối các điểm mô tả chuyển động đó</a:t>
            </a:r>
            <a:endParaRPr lang="en-GB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F16AE7-B70C-4C29-9D12-E40AA8C36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34" y="73684"/>
            <a:ext cx="7680728" cy="5120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E04774-72DE-406B-8E62-336265551FCE}"/>
              </a:ext>
            </a:extLst>
          </p:cNvPr>
          <p:cNvSpPr txBox="1"/>
          <p:nvPr/>
        </p:nvSpPr>
        <p:spPr>
          <a:xfrm>
            <a:off x="282804" y="5288438"/>
            <a:ext cx="8295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GB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A7A4E-E4CA-4353-B881-74680D59B5DF}"/>
              </a:ext>
            </a:extLst>
          </p:cNvPr>
          <p:cNvSpPr txBox="1"/>
          <p:nvPr/>
        </p:nvSpPr>
        <p:spPr>
          <a:xfrm>
            <a:off x="7578092" y="254524"/>
            <a:ext cx="138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H2 – H3</a:t>
            </a:r>
          </a:p>
        </p:txBody>
      </p:sp>
    </p:spTree>
    <p:extLst>
      <p:ext uri="{BB962C8B-B14F-4D97-AF65-F5344CB8AC3E}">
        <p14:creationId xmlns:p14="http://schemas.microsoft.com/office/powerpoint/2010/main" val="310547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181123" y="186573"/>
            <a:ext cx="8889775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931B30-005B-CBE5-DF43-30AE285A38BC}"/>
              </a:ext>
            </a:extLst>
          </p:cNvPr>
          <p:cNvSpPr txBox="1"/>
          <p:nvPr/>
        </p:nvSpPr>
        <p:spPr>
          <a:xfrm>
            <a:off x="165235" y="1779390"/>
            <a:ext cx="8061157" cy="2093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862830" algn="l"/>
              </a:tabLst>
            </a:pP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8.2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51 SGK)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486283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buFont typeface="Symbol" panose="05050102010706020507" pitchFamily="18" charset="2"/>
              <a:buChar char="-"/>
              <a:tabLst>
                <a:tab pos="486283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7FAB3B-B373-1384-7BBC-DE1C01D2BF6E}"/>
              </a:ext>
            </a:extLst>
          </p:cNvPr>
          <p:cNvSpPr txBox="1"/>
          <p:nvPr/>
        </p:nvSpPr>
        <p:spPr>
          <a:xfrm>
            <a:off x="163138" y="3893261"/>
            <a:ext cx="8253662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862830" algn="l"/>
              </a:tabLs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4m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7E9A46E-A357-41F8-09AF-C3C101F1791B}"/>
              </a:ext>
            </a:extLst>
          </p:cNvPr>
          <p:cNvGrpSpPr/>
          <p:nvPr/>
        </p:nvGrpSpPr>
        <p:grpSpPr>
          <a:xfrm>
            <a:off x="7874666" y="783029"/>
            <a:ext cx="1335505" cy="1058047"/>
            <a:chOff x="7534276" y="5373688"/>
            <a:chExt cx="801688" cy="803275"/>
          </a:xfrm>
          <a:solidFill>
            <a:srgbClr val="0059B9"/>
          </a:solidFill>
        </p:grpSpPr>
        <p:sp>
          <p:nvSpPr>
            <p:cNvPr id="31" name="Freeform 430">
              <a:extLst>
                <a:ext uri="{FF2B5EF4-FFF2-40B4-BE49-F238E27FC236}">
                  <a16:creationId xmlns:a16="http://schemas.microsoft.com/office/drawing/2014/main" id="{53C93696-1ECC-B042-E283-21AD2B79D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7013" y="5788025"/>
              <a:ext cx="25400" cy="82550"/>
            </a:xfrm>
            <a:custGeom>
              <a:avLst/>
              <a:gdLst>
                <a:gd name="T0" fmla="*/ 3 w 7"/>
                <a:gd name="T1" fmla="*/ 22 h 22"/>
                <a:gd name="T2" fmla="*/ 0 w 7"/>
                <a:gd name="T3" fmla="*/ 19 h 22"/>
                <a:gd name="T4" fmla="*/ 0 w 7"/>
                <a:gd name="T5" fmla="*/ 3 h 22"/>
                <a:gd name="T6" fmla="*/ 3 w 7"/>
                <a:gd name="T7" fmla="*/ 0 h 22"/>
                <a:gd name="T8" fmla="*/ 7 w 7"/>
                <a:gd name="T9" fmla="*/ 3 h 22"/>
                <a:gd name="T10" fmla="*/ 7 w 7"/>
                <a:gd name="T11" fmla="*/ 19 h 22"/>
                <a:gd name="T12" fmla="*/ 3 w 7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2">
                  <a:moveTo>
                    <a:pt x="3" y="22"/>
                  </a:moveTo>
                  <a:cubicBezTo>
                    <a:pt x="1" y="22"/>
                    <a:pt x="0" y="21"/>
                    <a:pt x="0" y="1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1"/>
                    <a:pt x="5" y="22"/>
                    <a:pt x="3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431">
              <a:extLst>
                <a:ext uri="{FF2B5EF4-FFF2-40B4-BE49-F238E27FC236}">
                  <a16:creationId xmlns:a16="http://schemas.microsoft.com/office/drawing/2014/main" id="{820DAA5E-0A55-9DB8-E818-925078072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1463" y="5738813"/>
              <a:ext cx="26988" cy="131762"/>
            </a:xfrm>
            <a:custGeom>
              <a:avLst/>
              <a:gdLst>
                <a:gd name="T0" fmla="*/ 3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3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3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3" y="35"/>
                  </a:moveTo>
                  <a:cubicBezTo>
                    <a:pt x="1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5" y="35"/>
                    <a:pt x="3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432">
              <a:extLst>
                <a:ext uri="{FF2B5EF4-FFF2-40B4-BE49-F238E27FC236}">
                  <a16:creationId xmlns:a16="http://schemas.microsoft.com/office/drawing/2014/main" id="{6C31282D-18EA-DE16-B153-6705E6F0E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1" y="5738813"/>
              <a:ext cx="25400" cy="131762"/>
            </a:xfrm>
            <a:custGeom>
              <a:avLst/>
              <a:gdLst>
                <a:gd name="T0" fmla="*/ 4 w 7"/>
                <a:gd name="T1" fmla="*/ 35 h 35"/>
                <a:gd name="T2" fmla="*/ 0 w 7"/>
                <a:gd name="T3" fmla="*/ 32 h 35"/>
                <a:gd name="T4" fmla="*/ 0 w 7"/>
                <a:gd name="T5" fmla="*/ 4 h 35"/>
                <a:gd name="T6" fmla="*/ 4 w 7"/>
                <a:gd name="T7" fmla="*/ 0 h 35"/>
                <a:gd name="T8" fmla="*/ 7 w 7"/>
                <a:gd name="T9" fmla="*/ 4 h 35"/>
                <a:gd name="T10" fmla="*/ 7 w 7"/>
                <a:gd name="T11" fmla="*/ 32 h 35"/>
                <a:gd name="T12" fmla="*/ 4 w 7"/>
                <a:gd name="T1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5">
                  <a:moveTo>
                    <a:pt x="4" y="35"/>
                  </a:moveTo>
                  <a:cubicBezTo>
                    <a:pt x="2" y="35"/>
                    <a:pt x="0" y="34"/>
                    <a:pt x="0" y="3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7" y="2"/>
                    <a:pt x="7" y="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4"/>
                    <a:pt x="6" y="35"/>
                    <a:pt x="4" y="3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433">
              <a:extLst>
                <a:ext uri="{FF2B5EF4-FFF2-40B4-BE49-F238E27FC236}">
                  <a16:creationId xmlns:a16="http://schemas.microsoft.com/office/drawing/2014/main" id="{A65339D2-6667-149A-142A-BC19315D3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837238"/>
              <a:ext cx="26988" cy="112712"/>
            </a:xfrm>
            <a:custGeom>
              <a:avLst/>
              <a:gdLst>
                <a:gd name="T0" fmla="*/ 4 w 7"/>
                <a:gd name="T1" fmla="*/ 30 h 30"/>
                <a:gd name="T2" fmla="*/ 0 w 7"/>
                <a:gd name="T3" fmla="*/ 27 h 30"/>
                <a:gd name="T4" fmla="*/ 0 w 7"/>
                <a:gd name="T5" fmla="*/ 3 h 30"/>
                <a:gd name="T6" fmla="*/ 4 w 7"/>
                <a:gd name="T7" fmla="*/ 0 h 30"/>
                <a:gd name="T8" fmla="*/ 7 w 7"/>
                <a:gd name="T9" fmla="*/ 3 h 30"/>
                <a:gd name="T10" fmla="*/ 7 w 7"/>
                <a:gd name="T11" fmla="*/ 27 h 30"/>
                <a:gd name="T12" fmla="*/ 4 w 7"/>
                <a:gd name="T13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30">
                  <a:moveTo>
                    <a:pt x="4" y="30"/>
                  </a:moveTo>
                  <a:cubicBezTo>
                    <a:pt x="2" y="30"/>
                    <a:pt x="0" y="29"/>
                    <a:pt x="0" y="2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6" y="30"/>
                    <a:pt x="4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434">
              <a:extLst>
                <a:ext uri="{FF2B5EF4-FFF2-40B4-BE49-F238E27FC236}">
                  <a16:creationId xmlns:a16="http://schemas.microsoft.com/office/drawing/2014/main" id="{B48797C8-3E8D-D9FE-7DEC-5AFD439BEF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0976" y="5694363"/>
              <a:ext cx="268288" cy="419100"/>
            </a:xfrm>
            <a:custGeom>
              <a:avLst/>
              <a:gdLst>
                <a:gd name="T0" fmla="*/ 8 w 71"/>
                <a:gd name="T1" fmla="*/ 111 h 111"/>
                <a:gd name="T2" fmla="*/ 5 w 71"/>
                <a:gd name="T3" fmla="*/ 98 h 111"/>
                <a:gd name="T4" fmla="*/ 2 w 71"/>
                <a:gd name="T5" fmla="*/ 79 h 111"/>
                <a:gd name="T6" fmla="*/ 0 w 71"/>
                <a:gd name="T7" fmla="*/ 29 h 111"/>
                <a:gd name="T8" fmla="*/ 12 w 71"/>
                <a:gd name="T9" fmla="*/ 19 h 111"/>
                <a:gd name="T10" fmla="*/ 19 w 71"/>
                <a:gd name="T11" fmla="*/ 6 h 111"/>
                <a:gd name="T12" fmla="*/ 31 w 71"/>
                <a:gd name="T13" fmla="*/ 0 h 111"/>
                <a:gd name="T14" fmla="*/ 43 w 71"/>
                <a:gd name="T15" fmla="*/ 6 h 111"/>
                <a:gd name="T16" fmla="*/ 55 w 71"/>
                <a:gd name="T17" fmla="*/ 16 h 111"/>
                <a:gd name="T18" fmla="*/ 60 w 71"/>
                <a:gd name="T19" fmla="*/ 30 h 111"/>
                <a:gd name="T20" fmla="*/ 71 w 71"/>
                <a:gd name="T21" fmla="*/ 65 h 111"/>
                <a:gd name="T22" fmla="*/ 56 w 71"/>
                <a:gd name="T23" fmla="*/ 90 h 111"/>
                <a:gd name="T24" fmla="*/ 55 w 71"/>
                <a:gd name="T25" fmla="*/ 107 h 111"/>
                <a:gd name="T26" fmla="*/ 12 w 71"/>
                <a:gd name="T27" fmla="*/ 103 h 111"/>
                <a:gd name="T28" fmla="*/ 48 w 71"/>
                <a:gd name="T29" fmla="*/ 92 h 111"/>
                <a:gd name="T30" fmla="*/ 60 w 71"/>
                <a:gd name="T31" fmla="*/ 75 h 111"/>
                <a:gd name="T32" fmla="*/ 64 w 71"/>
                <a:gd name="T33" fmla="*/ 42 h 111"/>
                <a:gd name="T34" fmla="*/ 57 w 71"/>
                <a:gd name="T35" fmla="*/ 38 h 111"/>
                <a:gd name="T36" fmla="*/ 52 w 71"/>
                <a:gd name="T37" fmla="*/ 45 h 111"/>
                <a:gd name="T38" fmla="*/ 48 w 71"/>
                <a:gd name="T39" fmla="*/ 16 h 111"/>
                <a:gd name="T40" fmla="*/ 44 w 71"/>
                <a:gd name="T41" fmla="*/ 14 h 111"/>
                <a:gd name="T42" fmla="*/ 40 w 71"/>
                <a:gd name="T43" fmla="*/ 19 h 111"/>
                <a:gd name="T44" fmla="*/ 36 w 71"/>
                <a:gd name="T45" fmla="*/ 10 h 111"/>
                <a:gd name="T46" fmla="*/ 33 w 71"/>
                <a:gd name="T47" fmla="*/ 8 h 111"/>
                <a:gd name="T48" fmla="*/ 31 w 71"/>
                <a:gd name="T49" fmla="*/ 16 h 111"/>
                <a:gd name="T50" fmla="*/ 24 w 71"/>
                <a:gd name="T51" fmla="*/ 16 h 111"/>
                <a:gd name="T52" fmla="*/ 21 w 71"/>
                <a:gd name="T53" fmla="*/ 13 h 111"/>
                <a:gd name="T54" fmla="*/ 19 w 71"/>
                <a:gd name="T55" fmla="*/ 28 h 111"/>
                <a:gd name="T56" fmla="*/ 12 w 71"/>
                <a:gd name="T57" fmla="*/ 28 h 111"/>
                <a:gd name="T58" fmla="*/ 9 w 71"/>
                <a:gd name="T59" fmla="*/ 26 h 111"/>
                <a:gd name="T60" fmla="*/ 7 w 71"/>
                <a:gd name="T61" fmla="*/ 66 h 111"/>
                <a:gd name="T62" fmla="*/ 9 w 71"/>
                <a:gd name="T63" fmla="*/ 79 h 111"/>
                <a:gd name="T64" fmla="*/ 12 w 71"/>
                <a:gd name="T65" fmla="*/ 103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1" h="111">
                  <a:moveTo>
                    <a:pt x="52" y="111"/>
                  </a:moveTo>
                  <a:cubicBezTo>
                    <a:pt x="8" y="111"/>
                    <a:pt x="8" y="111"/>
                    <a:pt x="8" y="111"/>
                  </a:cubicBezTo>
                  <a:cubicBezTo>
                    <a:pt x="6" y="111"/>
                    <a:pt x="5" y="109"/>
                    <a:pt x="5" y="107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3"/>
                    <a:pt x="4" y="87"/>
                    <a:pt x="2" y="81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0" y="75"/>
                    <a:pt x="0" y="71"/>
                    <a:pt x="0" y="6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4"/>
                    <a:pt x="3" y="20"/>
                    <a:pt x="7" y="19"/>
                  </a:cubicBezTo>
                  <a:cubicBezTo>
                    <a:pt x="9" y="19"/>
                    <a:pt x="10" y="19"/>
                    <a:pt x="12" y="1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1"/>
                    <a:pt x="15" y="7"/>
                    <a:pt x="19" y="6"/>
                  </a:cubicBezTo>
                  <a:cubicBezTo>
                    <a:pt x="21" y="6"/>
                    <a:pt x="23" y="6"/>
                    <a:pt x="25" y="6"/>
                  </a:cubicBezTo>
                  <a:cubicBezTo>
                    <a:pt x="26" y="3"/>
                    <a:pt x="28" y="1"/>
                    <a:pt x="31" y="0"/>
                  </a:cubicBezTo>
                  <a:cubicBezTo>
                    <a:pt x="34" y="0"/>
                    <a:pt x="37" y="0"/>
                    <a:pt x="40" y="2"/>
                  </a:cubicBezTo>
                  <a:cubicBezTo>
                    <a:pt x="41" y="3"/>
                    <a:pt x="42" y="5"/>
                    <a:pt x="43" y="6"/>
                  </a:cubicBezTo>
                  <a:cubicBezTo>
                    <a:pt x="44" y="6"/>
                    <a:pt x="46" y="6"/>
                    <a:pt x="48" y="6"/>
                  </a:cubicBezTo>
                  <a:cubicBezTo>
                    <a:pt x="52" y="7"/>
                    <a:pt x="55" y="11"/>
                    <a:pt x="55" y="16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30"/>
                    <a:pt x="58" y="30"/>
                    <a:pt x="60" y="30"/>
                  </a:cubicBezTo>
                  <a:cubicBezTo>
                    <a:pt x="66" y="30"/>
                    <a:pt x="71" y="36"/>
                    <a:pt x="71" y="42"/>
                  </a:cubicBezTo>
                  <a:cubicBezTo>
                    <a:pt x="71" y="65"/>
                    <a:pt x="71" y="65"/>
                    <a:pt x="71" y="65"/>
                  </a:cubicBezTo>
                  <a:cubicBezTo>
                    <a:pt x="71" y="71"/>
                    <a:pt x="69" y="76"/>
                    <a:pt x="65" y="80"/>
                  </a:cubicBezTo>
                  <a:cubicBezTo>
                    <a:pt x="56" y="90"/>
                    <a:pt x="56" y="90"/>
                    <a:pt x="56" y="90"/>
                  </a:cubicBezTo>
                  <a:cubicBezTo>
                    <a:pt x="56" y="90"/>
                    <a:pt x="55" y="91"/>
                    <a:pt x="55" y="92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5" y="109"/>
                    <a:pt x="54" y="111"/>
                    <a:pt x="52" y="111"/>
                  </a:cubicBezTo>
                  <a:close/>
                  <a:moveTo>
                    <a:pt x="12" y="103"/>
                  </a:moveTo>
                  <a:cubicBezTo>
                    <a:pt x="48" y="103"/>
                    <a:pt x="48" y="103"/>
                    <a:pt x="48" y="103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89"/>
                    <a:pt x="49" y="87"/>
                    <a:pt x="51" y="8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2" y="73"/>
                    <a:pt x="64" y="69"/>
                    <a:pt x="64" y="65"/>
                  </a:cubicBezTo>
                  <a:cubicBezTo>
                    <a:pt x="64" y="42"/>
                    <a:pt x="64" y="42"/>
                    <a:pt x="64" y="42"/>
                  </a:cubicBezTo>
                  <a:cubicBezTo>
                    <a:pt x="64" y="39"/>
                    <a:pt x="62" y="37"/>
                    <a:pt x="60" y="37"/>
                  </a:cubicBezTo>
                  <a:cubicBezTo>
                    <a:pt x="59" y="37"/>
                    <a:pt x="57" y="37"/>
                    <a:pt x="57" y="38"/>
                  </a:cubicBezTo>
                  <a:cubicBezTo>
                    <a:pt x="56" y="39"/>
                    <a:pt x="55" y="40"/>
                    <a:pt x="55" y="41"/>
                  </a:cubicBezTo>
                  <a:cubicBezTo>
                    <a:pt x="55" y="43"/>
                    <a:pt x="54" y="45"/>
                    <a:pt x="52" y="45"/>
                  </a:cubicBezTo>
                  <a:cubicBezTo>
                    <a:pt x="50" y="45"/>
                    <a:pt x="48" y="43"/>
                    <a:pt x="48" y="41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5"/>
                    <a:pt x="47" y="14"/>
                    <a:pt x="46" y="13"/>
                  </a:cubicBezTo>
                  <a:cubicBezTo>
                    <a:pt x="45" y="13"/>
                    <a:pt x="44" y="13"/>
                    <a:pt x="44" y="14"/>
                  </a:cubicBezTo>
                  <a:cubicBezTo>
                    <a:pt x="44" y="14"/>
                    <a:pt x="43" y="15"/>
                    <a:pt x="43" y="16"/>
                  </a:cubicBezTo>
                  <a:cubicBezTo>
                    <a:pt x="43" y="18"/>
                    <a:pt x="42" y="19"/>
                    <a:pt x="40" y="19"/>
                  </a:cubicBezTo>
                  <a:cubicBezTo>
                    <a:pt x="38" y="19"/>
                    <a:pt x="36" y="18"/>
                    <a:pt x="36" y="16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9"/>
                    <a:pt x="36" y="8"/>
                    <a:pt x="35" y="8"/>
                  </a:cubicBezTo>
                  <a:cubicBezTo>
                    <a:pt x="35" y="8"/>
                    <a:pt x="34" y="7"/>
                    <a:pt x="33" y="8"/>
                  </a:cubicBezTo>
                  <a:cubicBezTo>
                    <a:pt x="32" y="8"/>
                    <a:pt x="31" y="9"/>
                    <a:pt x="31" y="1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8"/>
                    <a:pt x="29" y="19"/>
                    <a:pt x="27" y="19"/>
                  </a:cubicBezTo>
                  <a:cubicBezTo>
                    <a:pt x="25" y="19"/>
                    <a:pt x="24" y="18"/>
                    <a:pt x="24" y="16"/>
                  </a:cubicBezTo>
                  <a:cubicBezTo>
                    <a:pt x="24" y="15"/>
                    <a:pt x="23" y="14"/>
                    <a:pt x="23" y="14"/>
                  </a:cubicBezTo>
                  <a:cubicBezTo>
                    <a:pt x="23" y="13"/>
                    <a:pt x="22" y="13"/>
                    <a:pt x="21" y="13"/>
                  </a:cubicBezTo>
                  <a:cubicBezTo>
                    <a:pt x="20" y="14"/>
                    <a:pt x="19" y="15"/>
                    <a:pt x="19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30"/>
                    <a:pt x="17" y="32"/>
                    <a:pt x="15" y="32"/>
                  </a:cubicBezTo>
                  <a:cubicBezTo>
                    <a:pt x="13" y="32"/>
                    <a:pt x="12" y="30"/>
                    <a:pt x="12" y="28"/>
                  </a:cubicBezTo>
                  <a:cubicBezTo>
                    <a:pt x="12" y="28"/>
                    <a:pt x="11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8" y="26"/>
                    <a:pt x="7" y="27"/>
                    <a:pt x="7" y="29"/>
                  </a:cubicBezTo>
                  <a:cubicBezTo>
                    <a:pt x="7" y="66"/>
                    <a:pt x="7" y="66"/>
                    <a:pt x="7" y="66"/>
                  </a:cubicBezTo>
                  <a:cubicBezTo>
                    <a:pt x="7" y="70"/>
                    <a:pt x="7" y="74"/>
                    <a:pt x="8" y="77"/>
                  </a:cubicBezTo>
                  <a:cubicBezTo>
                    <a:pt x="9" y="79"/>
                    <a:pt x="9" y="79"/>
                    <a:pt x="9" y="79"/>
                  </a:cubicBezTo>
                  <a:cubicBezTo>
                    <a:pt x="11" y="85"/>
                    <a:pt x="12" y="92"/>
                    <a:pt x="12" y="98"/>
                  </a:cubicBezTo>
                  <a:lnTo>
                    <a:pt x="12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35">
              <a:extLst>
                <a:ext uri="{FF2B5EF4-FFF2-40B4-BE49-F238E27FC236}">
                  <a16:creationId xmlns:a16="http://schemas.microsoft.com/office/drawing/2014/main" id="{DB093868-16E3-364B-2C06-861F86C01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3" y="5653088"/>
              <a:ext cx="71438" cy="52387"/>
            </a:xfrm>
            <a:custGeom>
              <a:avLst/>
              <a:gdLst>
                <a:gd name="T0" fmla="*/ 15 w 19"/>
                <a:gd name="T1" fmla="*/ 14 h 14"/>
                <a:gd name="T2" fmla="*/ 13 w 19"/>
                <a:gd name="T3" fmla="*/ 14 h 14"/>
                <a:gd name="T4" fmla="*/ 2 w 19"/>
                <a:gd name="T5" fmla="*/ 7 h 14"/>
                <a:gd name="T6" fmla="*/ 1 w 19"/>
                <a:gd name="T7" fmla="*/ 2 h 14"/>
                <a:gd name="T8" fmla="*/ 6 w 19"/>
                <a:gd name="T9" fmla="*/ 1 h 14"/>
                <a:gd name="T10" fmla="*/ 17 w 19"/>
                <a:gd name="T11" fmla="*/ 7 h 14"/>
                <a:gd name="T12" fmla="*/ 18 w 19"/>
                <a:gd name="T13" fmla="*/ 12 h 14"/>
                <a:gd name="T14" fmla="*/ 15 w 19"/>
                <a:gd name="T1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14">
                  <a:moveTo>
                    <a:pt x="15" y="14"/>
                  </a:moveTo>
                  <a:cubicBezTo>
                    <a:pt x="14" y="14"/>
                    <a:pt x="14" y="14"/>
                    <a:pt x="13" y="14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8"/>
                    <a:pt x="19" y="10"/>
                    <a:pt x="18" y="12"/>
                  </a:cubicBezTo>
                  <a:cubicBezTo>
                    <a:pt x="17" y="13"/>
                    <a:pt x="16" y="14"/>
                    <a:pt x="15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436">
              <a:extLst>
                <a:ext uri="{FF2B5EF4-FFF2-40B4-BE49-F238E27FC236}">
                  <a16:creationId xmlns:a16="http://schemas.microsoft.com/office/drawing/2014/main" id="{A7714A15-CE5A-1632-45F5-EBE877180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1301" y="5689600"/>
              <a:ext cx="60325" cy="49212"/>
            </a:xfrm>
            <a:custGeom>
              <a:avLst/>
              <a:gdLst>
                <a:gd name="T0" fmla="*/ 11 w 16"/>
                <a:gd name="T1" fmla="*/ 13 h 13"/>
                <a:gd name="T2" fmla="*/ 10 w 16"/>
                <a:gd name="T3" fmla="*/ 12 h 13"/>
                <a:gd name="T4" fmla="*/ 2 w 16"/>
                <a:gd name="T5" fmla="*/ 8 h 13"/>
                <a:gd name="T6" fmla="*/ 1 w 16"/>
                <a:gd name="T7" fmla="*/ 3 h 13"/>
                <a:gd name="T8" fmla="*/ 6 w 16"/>
                <a:gd name="T9" fmla="*/ 1 h 13"/>
                <a:gd name="T10" fmla="*/ 13 w 16"/>
                <a:gd name="T11" fmla="*/ 6 h 13"/>
                <a:gd name="T12" fmla="*/ 15 w 16"/>
                <a:gd name="T13" fmla="*/ 11 h 13"/>
                <a:gd name="T14" fmla="*/ 11 w 16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3">
                  <a:moveTo>
                    <a:pt x="11" y="13"/>
                  </a:moveTo>
                  <a:cubicBezTo>
                    <a:pt x="11" y="13"/>
                    <a:pt x="10" y="12"/>
                    <a:pt x="10" y="1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5" y="7"/>
                    <a:pt x="16" y="9"/>
                    <a:pt x="15" y="11"/>
                  </a:cubicBezTo>
                  <a:cubicBezTo>
                    <a:pt x="14" y="12"/>
                    <a:pt x="13" y="13"/>
                    <a:pt x="11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437">
              <a:extLst>
                <a:ext uri="{FF2B5EF4-FFF2-40B4-BE49-F238E27FC236}">
                  <a16:creationId xmlns:a16="http://schemas.microsoft.com/office/drawing/2014/main" id="{B361E1AE-AAAA-186A-8C75-B70C77CC4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5413" y="5732463"/>
              <a:ext cx="90488" cy="63500"/>
            </a:xfrm>
            <a:custGeom>
              <a:avLst/>
              <a:gdLst>
                <a:gd name="T0" fmla="*/ 20 w 24"/>
                <a:gd name="T1" fmla="*/ 17 h 17"/>
                <a:gd name="T2" fmla="*/ 18 w 24"/>
                <a:gd name="T3" fmla="*/ 16 h 17"/>
                <a:gd name="T4" fmla="*/ 3 w 24"/>
                <a:gd name="T5" fmla="*/ 7 h 17"/>
                <a:gd name="T6" fmla="*/ 1 w 24"/>
                <a:gd name="T7" fmla="*/ 2 h 17"/>
                <a:gd name="T8" fmla="*/ 6 w 24"/>
                <a:gd name="T9" fmla="*/ 1 h 17"/>
                <a:gd name="T10" fmla="*/ 22 w 24"/>
                <a:gd name="T11" fmla="*/ 10 h 17"/>
                <a:gd name="T12" fmla="*/ 23 w 24"/>
                <a:gd name="T13" fmla="*/ 15 h 17"/>
                <a:gd name="T14" fmla="*/ 20 w 24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7">
                  <a:moveTo>
                    <a:pt x="20" y="17"/>
                  </a:moveTo>
                  <a:cubicBezTo>
                    <a:pt x="19" y="17"/>
                    <a:pt x="19" y="16"/>
                    <a:pt x="18" y="1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1" y="6"/>
                    <a:pt x="0" y="4"/>
                    <a:pt x="1" y="2"/>
                  </a:cubicBezTo>
                  <a:cubicBezTo>
                    <a:pt x="2" y="1"/>
                    <a:pt x="5" y="0"/>
                    <a:pt x="6" y="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1"/>
                    <a:pt x="24" y="13"/>
                    <a:pt x="23" y="15"/>
                  </a:cubicBezTo>
                  <a:cubicBezTo>
                    <a:pt x="22" y="16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438">
              <a:extLst>
                <a:ext uri="{FF2B5EF4-FFF2-40B4-BE49-F238E27FC236}">
                  <a16:creationId xmlns:a16="http://schemas.microsoft.com/office/drawing/2014/main" id="{8FAD476A-C939-6609-DBCD-64E2A899E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888" y="5513388"/>
              <a:ext cx="339725" cy="342900"/>
            </a:xfrm>
            <a:custGeom>
              <a:avLst/>
              <a:gdLst>
                <a:gd name="T0" fmla="*/ 54 w 90"/>
                <a:gd name="T1" fmla="*/ 91 h 91"/>
                <a:gd name="T2" fmla="*/ 53 w 90"/>
                <a:gd name="T3" fmla="*/ 91 h 91"/>
                <a:gd name="T4" fmla="*/ 51 w 90"/>
                <a:gd name="T5" fmla="*/ 90 h 91"/>
                <a:gd name="T6" fmla="*/ 31 w 90"/>
                <a:gd name="T7" fmla="*/ 79 h 91"/>
                <a:gd name="T8" fmla="*/ 21 w 90"/>
                <a:gd name="T9" fmla="*/ 66 h 91"/>
                <a:gd name="T10" fmla="*/ 17 w 90"/>
                <a:gd name="T11" fmla="*/ 54 h 91"/>
                <a:gd name="T12" fmla="*/ 15 w 90"/>
                <a:gd name="T13" fmla="*/ 52 h 91"/>
                <a:gd name="T14" fmla="*/ 2 w 90"/>
                <a:gd name="T15" fmla="*/ 44 h 91"/>
                <a:gd name="T16" fmla="*/ 0 w 90"/>
                <a:gd name="T17" fmla="*/ 42 h 91"/>
                <a:gd name="T18" fmla="*/ 1 w 90"/>
                <a:gd name="T19" fmla="*/ 39 h 91"/>
                <a:gd name="T20" fmla="*/ 22 w 90"/>
                <a:gd name="T21" fmla="*/ 2 h 91"/>
                <a:gd name="T22" fmla="*/ 25 w 90"/>
                <a:gd name="T23" fmla="*/ 0 h 91"/>
                <a:gd name="T24" fmla="*/ 27 w 90"/>
                <a:gd name="T25" fmla="*/ 0 h 91"/>
                <a:gd name="T26" fmla="*/ 35 w 90"/>
                <a:gd name="T27" fmla="*/ 5 h 91"/>
                <a:gd name="T28" fmla="*/ 51 w 90"/>
                <a:gd name="T29" fmla="*/ 11 h 91"/>
                <a:gd name="T30" fmla="*/ 53 w 90"/>
                <a:gd name="T31" fmla="*/ 11 h 91"/>
                <a:gd name="T32" fmla="*/ 65 w 90"/>
                <a:gd name="T33" fmla="*/ 16 h 91"/>
                <a:gd name="T34" fmla="*/ 88 w 90"/>
                <a:gd name="T35" fmla="*/ 29 h 91"/>
                <a:gd name="T36" fmla="*/ 89 w 90"/>
                <a:gd name="T37" fmla="*/ 34 h 91"/>
                <a:gd name="T38" fmla="*/ 84 w 90"/>
                <a:gd name="T39" fmla="*/ 36 h 91"/>
                <a:gd name="T40" fmla="*/ 62 w 90"/>
                <a:gd name="T41" fmla="*/ 23 h 91"/>
                <a:gd name="T42" fmla="*/ 51 w 90"/>
                <a:gd name="T43" fmla="*/ 18 h 91"/>
                <a:gd name="T44" fmla="*/ 49 w 90"/>
                <a:gd name="T45" fmla="*/ 18 h 91"/>
                <a:gd name="T46" fmla="*/ 31 w 90"/>
                <a:gd name="T47" fmla="*/ 11 h 91"/>
                <a:gd name="T48" fmla="*/ 27 w 90"/>
                <a:gd name="T49" fmla="*/ 8 h 91"/>
                <a:gd name="T50" fmla="*/ 9 w 90"/>
                <a:gd name="T51" fmla="*/ 40 h 91"/>
                <a:gd name="T52" fmla="*/ 19 w 90"/>
                <a:gd name="T53" fmla="*/ 45 h 91"/>
                <a:gd name="T54" fmla="*/ 24 w 90"/>
                <a:gd name="T55" fmla="*/ 51 h 91"/>
                <a:gd name="T56" fmla="*/ 27 w 90"/>
                <a:gd name="T57" fmla="*/ 64 h 91"/>
                <a:gd name="T58" fmla="*/ 34 w 90"/>
                <a:gd name="T59" fmla="*/ 72 h 91"/>
                <a:gd name="T60" fmla="*/ 55 w 90"/>
                <a:gd name="T61" fmla="*/ 84 h 91"/>
                <a:gd name="T62" fmla="*/ 55 w 90"/>
                <a:gd name="T63" fmla="*/ 84 h 91"/>
                <a:gd name="T64" fmla="*/ 58 w 90"/>
                <a:gd name="T65" fmla="*/ 89 h 91"/>
                <a:gd name="T66" fmla="*/ 54 w 90"/>
                <a:gd name="T67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0" h="91">
                  <a:moveTo>
                    <a:pt x="54" y="91"/>
                  </a:moveTo>
                  <a:cubicBezTo>
                    <a:pt x="54" y="91"/>
                    <a:pt x="53" y="91"/>
                    <a:pt x="53" y="91"/>
                  </a:cubicBezTo>
                  <a:cubicBezTo>
                    <a:pt x="52" y="91"/>
                    <a:pt x="52" y="91"/>
                    <a:pt x="51" y="9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26" y="76"/>
                    <a:pt x="22" y="71"/>
                    <a:pt x="21" y="66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6" y="53"/>
                    <a:pt x="16" y="52"/>
                    <a:pt x="15" y="5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1" y="43"/>
                    <a:pt x="0" y="42"/>
                  </a:cubicBezTo>
                  <a:cubicBezTo>
                    <a:pt x="0" y="41"/>
                    <a:pt x="0" y="40"/>
                    <a:pt x="1" y="39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3" y="1"/>
                    <a:pt x="24" y="0"/>
                    <a:pt x="25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40" y="8"/>
                    <a:pt x="45" y="10"/>
                    <a:pt x="51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7" y="12"/>
                    <a:pt x="61" y="14"/>
                    <a:pt x="65" y="1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90" y="30"/>
                    <a:pt x="90" y="33"/>
                    <a:pt x="89" y="34"/>
                  </a:cubicBezTo>
                  <a:cubicBezTo>
                    <a:pt x="88" y="36"/>
                    <a:pt x="86" y="37"/>
                    <a:pt x="84" y="36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58" y="21"/>
                    <a:pt x="55" y="19"/>
                    <a:pt x="51" y="1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3" y="17"/>
                    <a:pt x="37" y="14"/>
                    <a:pt x="31" y="11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1" y="47"/>
                    <a:pt x="23" y="49"/>
                    <a:pt x="24" y="51"/>
                  </a:cubicBezTo>
                  <a:cubicBezTo>
                    <a:pt x="27" y="64"/>
                    <a:pt x="27" y="64"/>
                    <a:pt x="27" y="64"/>
                  </a:cubicBezTo>
                  <a:cubicBezTo>
                    <a:pt x="29" y="67"/>
                    <a:pt x="31" y="70"/>
                    <a:pt x="34" y="72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5" y="84"/>
                    <a:pt x="55" y="84"/>
                    <a:pt x="55" y="84"/>
                  </a:cubicBezTo>
                  <a:cubicBezTo>
                    <a:pt x="57" y="85"/>
                    <a:pt x="58" y="87"/>
                    <a:pt x="58" y="89"/>
                  </a:cubicBezTo>
                  <a:cubicBezTo>
                    <a:pt x="57" y="90"/>
                    <a:pt x="56" y="91"/>
                    <a:pt x="5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439">
              <a:extLst>
                <a:ext uri="{FF2B5EF4-FFF2-40B4-BE49-F238E27FC236}">
                  <a16:creationId xmlns:a16="http://schemas.microsoft.com/office/drawing/2014/main" id="{BFC78B47-AF40-3AA3-9386-BD36D87A6C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80088"/>
              <a:ext cx="79375" cy="57150"/>
            </a:xfrm>
            <a:custGeom>
              <a:avLst/>
              <a:gdLst>
                <a:gd name="T0" fmla="*/ 5 w 21"/>
                <a:gd name="T1" fmla="*/ 15 h 15"/>
                <a:gd name="T2" fmla="*/ 1 w 21"/>
                <a:gd name="T3" fmla="*/ 13 h 15"/>
                <a:gd name="T4" fmla="*/ 3 w 21"/>
                <a:gd name="T5" fmla="*/ 8 h 15"/>
                <a:gd name="T6" fmla="*/ 15 w 21"/>
                <a:gd name="T7" fmla="*/ 1 h 15"/>
                <a:gd name="T8" fmla="*/ 20 w 21"/>
                <a:gd name="T9" fmla="*/ 3 h 15"/>
                <a:gd name="T10" fmla="*/ 18 w 21"/>
                <a:gd name="T11" fmla="*/ 8 h 15"/>
                <a:gd name="T12" fmla="*/ 6 w 21"/>
                <a:gd name="T13" fmla="*/ 15 h 15"/>
                <a:gd name="T14" fmla="*/ 5 w 21"/>
                <a:gd name="T1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5">
                  <a:moveTo>
                    <a:pt x="5" y="15"/>
                  </a:moveTo>
                  <a:cubicBezTo>
                    <a:pt x="3" y="15"/>
                    <a:pt x="2" y="14"/>
                    <a:pt x="1" y="13"/>
                  </a:cubicBezTo>
                  <a:cubicBezTo>
                    <a:pt x="0" y="12"/>
                    <a:pt x="1" y="9"/>
                    <a:pt x="3" y="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6" y="0"/>
                    <a:pt x="19" y="1"/>
                    <a:pt x="20" y="3"/>
                  </a:cubicBezTo>
                  <a:cubicBezTo>
                    <a:pt x="21" y="5"/>
                    <a:pt x="20" y="7"/>
                    <a:pt x="18" y="8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440">
              <a:extLst>
                <a:ext uri="{FF2B5EF4-FFF2-40B4-BE49-F238E27FC236}">
                  <a16:creationId xmlns:a16="http://schemas.microsoft.com/office/drawing/2014/main" id="{6B97B08D-89FD-84F0-50CA-FA25AD32E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1951" y="5743575"/>
              <a:ext cx="57150" cy="41275"/>
            </a:xfrm>
            <a:custGeom>
              <a:avLst/>
              <a:gdLst>
                <a:gd name="T0" fmla="*/ 5 w 15"/>
                <a:gd name="T1" fmla="*/ 11 h 11"/>
                <a:gd name="T2" fmla="*/ 1 w 15"/>
                <a:gd name="T3" fmla="*/ 9 h 11"/>
                <a:gd name="T4" fmla="*/ 3 w 15"/>
                <a:gd name="T5" fmla="*/ 4 h 11"/>
                <a:gd name="T6" fmla="*/ 9 w 15"/>
                <a:gd name="T7" fmla="*/ 1 h 11"/>
                <a:gd name="T8" fmla="*/ 14 w 15"/>
                <a:gd name="T9" fmla="*/ 2 h 11"/>
                <a:gd name="T10" fmla="*/ 12 w 15"/>
                <a:gd name="T11" fmla="*/ 7 h 11"/>
                <a:gd name="T12" fmla="*/ 6 w 15"/>
                <a:gd name="T13" fmla="*/ 11 h 11"/>
                <a:gd name="T14" fmla="*/ 5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5" y="11"/>
                  </a:moveTo>
                  <a:cubicBezTo>
                    <a:pt x="3" y="11"/>
                    <a:pt x="2" y="10"/>
                    <a:pt x="1" y="9"/>
                  </a:cubicBezTo>
                  <a:cubicBezTo>
                    <a:pt x="0" y="8"/>
                    <a:pt x="1" y="5"/>
                    <a:pt x="3" y="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3" y="1"/>
                    <a:pt x="14" y="2"/>
                  </a:cubicBezTo>
                  <a:cubicBezTo>
                    <a:pt x="15" y="4"/>
                    <a:pt x="14" y="6"/>
                    <a:pt x="12" y="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441">
              <a:extLst>
                <a:ext uri="{FF2B5EF4-FFF2-40B4-BE49-F238E27FC236}">
                  <a16:creationId xmlns:a16="http://schemas.microsoft.com/office/drawing/2014/main" id="{3616A972-B038-11D1-3E92-D46E9D70C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7663" y="5705475"/>
              <a:ext cx="44450" cy="33337"/>
            </a:xfrm>
            <a:custGeom>
              <a:avLst/>
              <a:gdLst>
                <a:gd name="T0" fmla="*/ 5 w 12"/>
                <a:gd name="T1" fmla="*/ 9 h 9"/>
                <a:gd name="T2" fmla="*/ 1 w 12"/>
                <a:gd name="T3" fmla="*/ 8 h 9"/>
                <a:gd name="T4" fmla="*/ 3 w 12"/>
                <a:gd name="T5" fmla="*/ 3 h 9"/>
                <a:gd name="T6" fmla="*/ 6 w 12"/>
                <a:gd name="T7" fmla="*/ 1 h 9"/>
                <a:gd name="T8" fmla="*/ 11 w 12"/>
                <a:gd name="T9" fmla="*/ 2 h 9"/>
                <a:gd name="T10" fmla="*/ 10 w 12"/>
                <a:gd name="T11" fmla="*/ 7 h 9"/>
                <a:gd name="T12" fmla="*/ 6 w 12"/>
                <a:gd name="T13" fmla="*/ 9 h 9"/>
                <a:gd name="T14" fmla="*/ 5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5" y="9"/>
                  </a:moveTo>
                  <a:cubicBezTo>
                    <a:pt x="3" y="9"/>
                    <a:pt x="2" y="9"/>
                    <a:pt x="1" y="8"/>
                  </a:cubicBezTo>
                  <a:cubicBezTo>
                    <a:pt x="0" y="6"/>
                    <a:pt x="1" y="4"/>
                    <a:pt x="3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10" y="0"/>
                    <a:pt x="11" y="2"/>
                  </a:cubicBezTo>
                  <a:cubicBezTo>
                    <a:pt x="12" y="4"/>
                    <a:pt x="12" y="6"/>
                    <a:pt x="1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442">
              <a:extLst>
                <a:ext uri="{FF2B5EF4-FFF2-40B4-BE49-F238E27FC236}">
                  <a16:creationId xmlns:a16="http://schemas.microsoft.com/office/drawing/2014/main" id="{9F23C1CA-0D8B-0436-7438-E17E9A7F6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1788" y="5622925"/>
              <a:ext cx="109538" cy="74612"/>
            </a:xfrm>
            <a:custGeom>
              <a:avLst/>
              <a:gdLst>
                <a:gd name="T0" fmla="*/ 4 w 29"/>
                <a:gd name="T1" fmla="*/ 20 h 20"/>
                <a:gd name="T2" fmla="*/ 1 w 29"/>
                <a:gd name="T3" fmla="*/ 18 h 20"/>
                <a:gd name="T4" fmla="*/ 2 w 29"/>
                <a:gd name="T5" fmla="*/ 13 h 20"/>
                <a:gd name="T6" fmla="*/ 23 w 29"/>
                <a:gd name="T7" fmla="*/ 1 h 20"/>
                <a:gd name="T8" fmla="*/ 28 w 29"/>
                <a:gd name="T9" fmla="*/ 3 h 20"/>
                <a:gd name="T10" fmla="*/ 26 w 29"/>
                <a:gd name="T11" fmla="*/ 8 h 20"/>
                <a:gd name="T12" fmla="*/ 6 w 29"/>
                <a:gd name="T13" fmla="*/ 20 h 20"/>
                <a:gd name="T14" fmla="*/ 4 w 29"/>
                <a:gd name="T1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20">
                  <a:moveTo>
                    <a:pt x="4" y="20"/>
                  </a:moveTo>
                  <a:cubicBezTo>
                    <a:pt x="3" y="20"/>
                    <a:pt x="2" y="19"/>
                    <a:pt x="1" y="18"/>
                  </a:cubicBezTo>
                  <a:cubicBezTo>
                    <a:pt x="0" y="16"/>
                    <a:pt x="1" y="14"/>
                    <a:pt x="2" y="1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4" y="0"/>
                    <a:pt x="27" y="1"/>
                    <a:pt x="28" y="3"/>
                  </a:cubicBezTo>
                  <a:cubicBezTo>
                    <a:pt x="29" y="5"/>
                    <a:pt x="28" y="7"/>
                    <a:pt x="26" y="8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4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443">
              <a:extLst>
                <a:ext uri="{FF2B5EF4-FFF2-40B4-BE49-F238E27FC236}">
                  <a16:creationId xmlns:a16="http://schemas.microsoft.com/office/drawing/2014/main" id="{ECDBFAA2-B111-AA5B-D0C5-C64085CAA6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6" y="5546725"/>
              <a:ext cx="377825" cy="309562"/>
            </a:xfrm>
            <a:custGeom>
              <a:avLst/>
              <a:gdLst>
                <a:gd name="T0" fmla="*/ 41 w 100"/>
                <a:gd name="T1" fmla="*/ 82 h 82"/>
                <a:gd name="T2" fmla="*/ 37 w 100"/>
                <a:gd name="T3" fmla="*/ 81 h 82"/>
                <a:gd name="T4" fmla="*/ 39 w 100"/>
                <a:gd name="T5" fmla="*/ 76 h 82"/>
                <a:gd name="T6" fmla="*/ 61 w 100"/>
                <a:gd name="T7" fmla="*/ 63 h 82"/>
                <a:gd name="T8" fmla="*/ 70 w 100"/>
                <a:gd name="T9" fmla="*/ 56 h 82"/>
                <a:gd name="T10" fmla="*/ 71 w 100"/>
                <a:gd name="T11" fmla="*/ 54 h 82"/>
                <a:gd name="T12" fmla="*/ 86 w 100"/>
                <a:gd name="T13" fmla="*/ 42 h 82"/>
                <a:gd name="T14" fmla="*/ 91 w 100"/>
                <a:gd name="T15" fmla="*/ 40 h 82"/>
                <a:gd name="T16" fmla="*/ 73 w 100"/>
                <a:gd name="T17" fmla="*/ 8 h 82"/>
                <a:gd name="T18" fmla="*/ 63 w 100"/>
                <a:gd name="T19" fmla="*/ 14 h 82"/>
                <a:gd name="T20" fmla="*/ 55 w 100"/>
                <a:gd name="T21" fmla="*/ 15 h 82"/>
                <a:gd name="T22" fmla="*/ 43 w 100"/>
                <a:gd name="T23" fmla="*/ 12 h 82"/>
                <a:gd name="T24" fmla="*/ 32 w 100"/>
                <a:gd name="T25" fmla="*/ 14 h 82"/>
                <a:gd name="T26" fmla="*/ 12 w 100"/>
                <a:gd name="T27" fmla="*/ 26 h 82"/>
                <a:gd name="T28" fmla="*/ 10 w 100"/>
                <a:gd name="T29" fmla="*/ 32 h 82"/>
                <a:gd name="T30" fmla="*/ 12 w 100"/>
                <a:gd name="T31" fmla="*/ 34 h 82"/>
                <a:gd name="T32" fmla="*/ 15 w 100"/>
                <a:gd name="T33" fmla="*/ 33 h 82"/>
                <a:gd name="T34" fmla="*/ 20 w 100"/>
                <a:gd name="T35" fmla="*/ 35 h 82"/>
                <a:gd name="T36" fmla="*/ 19 w 100"/>
                <a:gd name="T37" fmla="*/ 40 h 82"/>
                <a:gd name="T38" fmla="*/ 9 w 100"/>
                <a:gd name="T39" fmla="*/ 45 h 82"/>
                <a:gd name="T40" fmla="*/ 4 w 100"/>
                <a:gd name="T41" fmla="*/ 44 h 82"/>
                <a:gd name="T42" fmla="*/ 5 w 100"/>
                <a:gd name="T43" fmla="*/ 39 h 82"/>
                <a:gd name="T44" fmla="*/ 6 w 100"/>
                <a:gd name="T45" fmla="*/ 39 h 82"/>
                <a:gd name="T46" fmla="*/ 3 w 100"/>
                <a:gd name="T47" fmla="*/ 35 h 82"/>
                <a:gd name="T48" fmla="*/ 8 w 100"/>
                <a:gd name="T49" fmla="*/ 20 h 82"/>
                <a:gd name="T50" fmla="*/ 28 w 100"/>
                <a:gd name="T51" fmla="*/ 8 h 82"/>
                <a:gd name="T52" fmla="*/ 44 w 100"/>
                <a:gd name="T53" fmla="*/ 5 h 82"/>
                <a:gd name="T54" fmla="*/ 57 w 100"/>
                <a:gd name="T55" fmla="*/ 8 h 82"/>
                <a:gd name="T56" fmla="*/ 59 w 100"/>
                <a:gd name="T57" fmla="*/ 8 h 82"/>
                <a:gd name="T58" fmla="*/ 72 w 100"/>
                <a:gd name="T59" fmla="*/ 0 h 82"/>
                <a:gd name="T60" fmla="*/ 75 w 100"/>
                <a:gd name="T61" fmla="*/ 0 h 82"/>
                <a:gd name="T62" fmla="*/ 77 w 100"/>
                <a:gd name="T63" fmla="*/ 2 h 82"/>
                <a:gd name="T64" fmla="*/ 99 w 100"/>
                <a:gd name="T65" fmla="*/ 39 h 82"/>
                <a:gd name="T66" fmla="*/ 98 w 100"/>
                <a:gd name="T67" fmla="*/ 44 h 82"/>
                <a:gd name="T68" fmla="*/ 90 w 100"/>
                <a:gd name="T69" fmla="*/ 48 h 82"/>
                <a:gd name="T70" fmla="*/ 77 w 100"/>
                <a:gd name="T71" fmla="*/ 59 h 82"/>
                <a:gd name="T72" fmla="*/ 75 w 100"/>
                <a:gd name="T73" fmla="*/ 61 h 82"/>
                <a:gd name="T74" fmla="*/ 65 w 100"/>
                <a:gd name="T75" fmla="*/ 69 h 82"/>
                <a:gd name="T76" fmla="*/ 42 w 100"/>
                <a:gd name="T77" fmla="*/ 82 h 82"/>
                <a:gd name="T78" fmla="*/ 41 w 100"/>
                <a:gd name="T7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0" h="82">
                  <a:moveTo>
                    <a:pt x="41" y="82"/>
                  </a:moveTo>
                  <a:cubicBezTo>
                    <a:pt x="39" y="82"/>
                    <a:pt x="38" y="82"/>
                    <a:pt x="37" y="81"/>
                  </a:cubicBezTo>
                  <a:cubicBezTo>
                    <a:pt x="36" y="79"/>
                    <a:pt x="37" y="77"/>
                    <a:pt x="39" y="76"/>
                  </a:cubicBezTo>
                  <a:cubicBezTo>
                    <a:pt x="61" y="63"/>
                    <a:pt x="61" y="63"/>
                    <a:pt x="61" y="63"/>
                  </a:cubicBezTo>
                  <a:cubicBezTo>
                    <a:pt x="64" y="61"/>
                    <a:pt x="67" y="59"/>
                    <a:pt x="70" y="56"/>
                  </a:cubicBezTo>
                  <a:cubicBezTo>
                    <a:pt x="71" y="54"/>
                    <a:pt x="71" y="54"/>
                    <a:pt x="71" y="54"/>
                  </a:cubicBezTo>
                  <a:cubicBezTo>
                    <a:pt x="76" y="49"/>
                    <a:pt x="81" y="45"/>
                    <a:pt x="86" y="42"/>
                  </a:cubicBezTo>
                  <a:cubicBezTo>
                    <a:pt x="91" y="40"/>
                    <a:pt x="91" y="40"/>
                    <a:pt x="91" y="4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0" y="16"/>
                    <a:pt x="58" y="16"/>
                    <a:pt x="55" y="15"/>
                  </a:cubicBezTo>
                  <a:cubicBezTo>
                    <a:pt x="43" y="12"/>
                    <a:pt x="43" y="12"/>
                    <a:pt x="43" y="12"/>
                  </a:cubicBezTo>
                  <a:cubicBezTo>
                    <a:pt x="39" y="12"/>
                    <a:pt x="35" y="12"/>
                    <a:pt x="32" y="14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0" y="27"/>
                    <a:pt x="9" y="30"/>
                    <a:pt x="10" y="32"/>
                  </a:cubicBezTo>
                  <a:cubicBezTo>
                    <a:pt x="10" y="33"/>
                    <a:pt x="11" y="33"/>
                    <a:pt x="12" y="34"/>
                  </a:cubicBezTo>
                  <a:cubicBezTo>
                    <a:pt x="13" y="34"/>
                    <a:pt x="14" y="34"/>
                    <a:pt x="15" y="33"/>
                  </a:cubicBezTo>
                  <a:cubicBezTo>
                    <a:pt x="17" y="32"/>
                    <a:pt x="19" y="33"/>
                    <a:pt x="20" y="35"/>
                  </a:cubicBezTo>
                  <a:cubicBezTo>
                    <a:pt x="21" y="36"/>
                    <a:pt x="21" y="39"/>
                    <a:pt x="19" y="40"/>
                  </a:cubicBezTo>
                  <a:cubicBezTo>
                    <a:pt x="19" y="40"/>
                    <a:pt x="9" y="45"/>
                    <a:pt x="9" y="45"/>
                  </a:cubicBezTo>
                  <a:cubicBezTo>
                    <a:pt x="7" y="46"/>
                    <a:pt x="5" y="46"/>
                    <a:pt x="4" y="44"/>
                  </a:cubicBezTo>
                  <a:cubicBezTo>
                    <a:pt x="3" y="42"/>
                    <a:pt x="3" y="40"/>
                    <a:pt x="5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5" y="38"/>
                    <a:pt x="4" y="36"/>
                    <a:pt x="3" y="35"/>
                  </a:cubicBezTo>
                  <a:cubicBezTo>
                    <a:pt x="0" y="30"/>
                    <a:pt x="3" y="23"/>
                    <a:pt x="8" y="20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3" y="5"/>
                    <a:pt x="39" y="4"/>
                    <a:pt x="44" y="5"/>
                  </a:cubicBezTo>
                  <a:cubicBezTo>
                    <a:pt x="57" y="8"/>
                    <a:pt x="57" y="8"/>
                    <a:pt x="57" y="8"/>
                  </a:cubicBezTo>
                  <a:cubicBezTo>
                    <a:pt x="58" y="8"/>
                    <a:pt x="58" y="8"/>
                    <a:pt x="59" y="8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3" y="0"/>
                    <a:pt x="74" y="0"/>
                    <a:pt x="75" y="0"/>
                  </a:cubicBezTo>
                  <a:cubicBezTo>
                    <a:pt x="76" y="0"/>
                    <a:pt x="77" y="1"/>
                    <a:pt x="77" y="2"/>
                  </a:cubicBezTo>
                  <a:cubicBezTo>
                    <a:pt x="99" y="39"/>
                    <a:pt x="99" y="39"/>
                    <a:pt x="99" y="39"/>
                  </a:cubicBezTo>
                  <a:cubicBezTo>
                    <a:pt x="100" y="41"/>
                    <a:pt x="99" y="43"/>
                    <a:pt x="98" y="44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5" y="51"/>
                    <a:pt x="81" y="55"/>
                    <a:pt x="77" y="59"/>
                  </a:cubicBezTo>
                  <a:cubicBezTo>
                    <a:pt x="75" y="61"/>
                    <a:pt x="75" y="61"/>
                    <a:pt x="75" y="61"/>
                  </a:cubicBezTo>
                  <a:cubicBezTo>
                    <a:pt x="72" y="64"/>
                    <a:pt x="69" y="67"/>
                    <a:pt x="65" y="69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1" y="82"/>
                    <a:pt x="41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444">
              <a:extLst>
                <a:ext uri="{FF2B5EF4-FFF2-40B4-BE49-F238E27FC236}">
                  <a16:creationId xmlns:a16="http://schemas.microsoft.com/office/drawing/2014/main" id="{39D68940-5314-4FEB-36B0-7EC5BA9F29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59751" y="5505450"/>
              <a:ext cx="165100" cy="219075"/>
            </a:xfrm>
            <a:custGeom>
              <a:avLst/>
              <a:gdLst>
                <a:gd name="T0" fmla="*/ 29 w 44"/>
                <a:gd name="T1" fmla="*/ 58 h 58"/>
                <a:gd name="T2" fmla="*/ 28 w 44"/>
                <a:gd name="T3" fmla="*/ 58 h 58"/>
                <a:gd name="T4" fmla="*/ 26 w 44"/>
                <a:gd name="T5" fmla="*/ 56 h 58"/>
                <a:gd name="T6" fmla="*/ 1 w 44"/>
                <a:gd name="T7" fmla="*/ 14 h 58"/>
                <a:gd name="T8" fmla="*/ 3 w 44"/>
                <a:gd name="T9" fmla="*/ 9 h 58"/>
                <a:gd name="T10" fmla="*/ 16 w 44"/>
                <a:gd name="T11" fmla="*/ 1 h 58"/>
                <a:gd name="T12" fmla="*/ 21 w 44"/>
                <a:gd name="T13" fmla="*/ 2 h 58"/>
                <a:gd name="T14" fmla="*/ 44 w 44"/>
                <a:gd name="T15" fmla="*/ 47 h 58"/>
                <a:gd name="T16" fmla="*/ 42 w 44"/>
                <a:gd name="T17" fmla="*/ 51 h 58"/>
                <a:gd name="T18" fmla="*/ 31 w 44"/>
                <a:gd name="T19" fmla="*/ 58 h 58"/>
                <a:gd name="T20" fmla="*/ 29 w 44"/>
                <a:gd name="T21" fmla="*/ 58 h 58"/>
                <a:gd name="T22" fmla="*/ 10 w 44"/>
                <a:gd name="T23" fmla="*/ 13 h 58"/>
                <a:gd name="T24" fmla="*/ 30 w 44"/>
                <a:gd name="T25" fmla="*/ 50 h 58"/>
                <a:gd name="T26" fmla="*/ 36 w 44"/>
                <a:gd name="T27" fmla="*/ 46 h 58"/>
                <a:gd name="T28" fmla="*/ 17 w 44"/>
                <a:gd name="T29" fmla="*/ 9 h 58"/>
                <a:gd name="T30" fmla="*/ 10 w 44"/>
                <a:gd name="T31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" h="58">
                  <a:moveTo>
                    <a:pt x="29" y="58"/>
                  </a:moveTo>
                  <a:cubicBezTo>
                    <a:pt x="29" y="58"/>
                    <a:pt x="29" y="58"/>
                    <a:pt x="28" y="58"/>
                  </a:cubicBezTo>
                  <a:cubicBezTo>
                    <a:pt x="27" y="58"/>
                    <a:pt x="26" y="57"/>
                    <a:pt x="26" y="5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2"/>
                    <a:pt x="1" y="10"/>
                    <a:pt x="3" y="9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20" y="0"/>
                    <a:pt x="21" y="2"/>
                  </a:cubicBezTo>
                  <a:cubicBezTo>
                    <a:pt x="32" y="15"/>
                    <a:pt x="40" y="30"/>
                    <a:pt x="44" y="47"/>
                  </a:cubicBezTo>
                  <a:cubicBezTo>
                    <a:pt x="44" y="49"/>
                    <a:pt x="44" y="50"/>
                    <a:pt x="42" y="5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0" y="58"/>
                    <a:pt x="30" y="58"/>
                    <a:pt x="29" y="58"/>
                  </a:cubicBezTo>
                  <a:close/>
                  <a:moveTo>
                    <a:pt x="10" y="13"/>
                  </a:moveTo>
                  <a:cubicBezTo>
                    <a:pt x="30" y="50"/>
                    <a:pt x="30" y="50"/>
                    <a:pt x="30" y="50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3" y="33"/>
                    <a:pt x="26" y="20"/>
                    <a:pt x="17" y="9"/>
                  </a:cubicBezTo>
                  <a:lnTo>
                    <a:pt x="10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445">
              <a:extLst>
                <a:ext uri="{FF2B5EF4-FFF2-40B4-BE49-F238E27FC236}">
                  <a16:creationId xmlns:a16="http://schemas.microsoft.com/office/drawing/2014/main" id="{714F77C7-9540-FBF9-A77E-A0E99C54C8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3326" y="5478463"/>
              <a:ext cx="173038" cy="211137"/>
            </a:xfrm>
            <a:custGeom>
              <a:avLst/>
              <a:gdLst>
                <a:gd name="T0" fmla="*/ 18 w 46"/>
                <a:gd name="T1" fmla="*/ 56 h 56"/>
                <a:gd name="T2" fmla="*/ 16 w 46"/>
                <a:gd name="T3" fmla="*/ 56 h 56"/>
                <a:gd name="T4" fmla="*/ 2 w 46"/>
                <a:gd name="T5" fmla="*/ 48 h 56"/>
                <a:gd name="T6" fmla="*/ 1 w 46"/>
                <a:gd name="T7" fmla="*/ 43 h 56"/>
                <a:gd name="T8" fmla="*/ 28 w 46"/>
                <a:gd name="T9" fmla="*/ 1 h 56"/>
                <a:gd name="T10" fmla="*/ 33 w 46"/>
                <a:gd name="T11" fmla="*/ 0 h 56"/>
                <a:gd name="T12" fmla="*/ 44 w 46"/>
                <a:gd name="T13" fmla="*/ 7 h 56"/>
                <a:gd name="T14" fmla="*/ 46 w 46"/>
                <a:gd name="T15" fmla="*/ 9 h 56"/>
                <a:gd name="T16" fmla="*/ 45 w 46"/>
                <a:gd name="T17" fmla="*/ 12 h 56"/>
                <a:gd name="T18" fmla="*/ 21 w 46"/>
                <a:gd name="T19" fmla="*/ 54 h 56"/>
                <a:gd name="T20" fmla="*/ 18 w 46"/>
                <a:gd name="T21" fmla="*/ 56 h 56"/>
                <a:gd name="T22" fmla="*/ 8 w 46"/>
                <a:gd name="T23" fmla="*/ 43 h 56"/>
                <a:gd name="T24" fmla="*/ 16 w 46"/>
                <a:gd name="T25" fmla="*/ 48 h 56"/>
                <a:gd name="T26" fmla="*/ 37 w 46"/>
                <a:gd name="T27" fmla="*/ 11 h 56"/>
                <a:gd name="T28" fmla="*/ 31 w 46"/>
                <a:gd name="T29" fmla="*/ 8 h 56"/>
                <a:gd name="T30" fmla="*/ 8 w 46"/>
                <a:gd name="T31" fmla="*/ 4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56">
                  <a:moveTo>
                    <a:pt x="18" y="56"/>
                  </a:moveTo>
                  <a:cubicBezTo>
                    <a:pt x="17" y="56"/>
                    <a:pt x="16" y="56"/>
                    <a:pt x="16" y="56"/>
                  </a:cubicBezTo>
                  <a:cubicBezTo>
                    <a:pt x="2" y="48"/>
                    <a:pt x="2" y="48"/>
                    <a:pt x="2" y="48"/>
                  </a:cubicBezTo>
                  <a:cubicBezTo>
                    <a:pt x="1" y="47"/>
                    <a:pt x="0" y="45"/>
                    <a:pt x="1" y="43"/>
                  </a:cubicBezTo>
                  <a:cubicBezTo>
                    <a:pt x="6" y="27"/>
                    <a:pt x="16" y="13"/>
                    <a:pt x="28" y="1"/>
                  </a:cubicBezTo>
                  <a:cubicBezTo>
                    <a:pt x="29" y="0"/>
                    <a:pt x="31" y="0"/>
                    <a:pt x="33" y="0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5" y="7"/>
                    <a:pt x="45" y="8"/>
                    <a:pt x="46" y="9"/>
                  </a:cubicBezTo>
                  <a:cubicBezTo>
                    <a:pt x="46" y="10"/>
                    <a:pt x="46" y="11"/>
                    <a:pt x="45" y="1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0" y="56"/>
                    <a:pt x="19" y="56"/>
                    <a:pt x="18" y="56"/>
                  </a:cubicBezTo>
                  <a:close/>
                  <a:moveTo>
                    <a:pt x="8" y="43"/>
                  </a:moveTo>
                  <a:cubicBezTo>
                    <a:pt x="16" y="48"/>
                    <a:pt x="16" y="48"/>
                    <a:pt x="16" y="4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21" y="18"/>
                    <a:pt x="13" y="30"/>
                    <a:pt x="8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446">
              <a:extLst>
                <a:ext uri="{FF2B5EF4-FFF2-40B4-BE49-F238E27FC236}">
                  <a16:creationId xmlns:a16="http://schemas.microsoft.com/office/drawing/2014/main" id="{E23ACFB3-776D-53E2-681F-FD7BFC25264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8913" y="6083300"/>
              <a:ext cx="211138" cy="93662"/>
            </a:xfrm>
            <a:custGeom>
              <a:avLst/>
              <a:gdLst>
                <a:gd name="T0" fmla="*/ 33 w 56"/>
                <a:gd name="T1" fmla="*/ 25 h 25"/>
                <a:gd name="T2" fmla="*/ 2 w 56"/>
                <a:gd name="T3" fmla="*/ 21 h 25"/>
                <a:gd name="T4" fmla="*/ 0 w 56"/>
                <a:gd name="T5" fmla="*/ 17 h 25"/>
                <a:gd name="T6" fmla="*/ 0 w 56"/>
                <a:gd name="T7" fmla="*/ 4 h 25"/>
                <a:gd name="T8" fmla="*/ 3 w 56"/>
                <a:gd name="T9" fmla="*/ 0 h 25"/>
                <a:gd name="T10" fmla="*/ 53 w 56"/>
                <a:gd name="T11" fmla="*/ 0 h 25"/>
                <a:gd name="T12" fmla="*/ 56 w 56"/>
                <a:gd name="T13" fmla="*/ 4 h 25"/>
                <a:gd name="T14" fmla="*/ 56 w 56"/>
                <a:gd name="T15" fmla="*/ 20 h 25"/>
                <a:gd name="T16" fmla="*/ 53 w 56"/>
                <a:gd name="T17" fmla="*/ 23 h 25"/>
                <a:gd name="T18" fmla="*/ 33 w 56"/>
                <a:gd name="T19" fmla="*/ 25 h 25"/>
                <a:gd name="T20" fmla="*/ 7 w 56"/>
                <a:gd name="T21" fmla="*/ 14 h 25"/>
                <a:gd name="T22" fmla="*/ 49 w 56"/>
                <a:gd name="T23" fmla="*/ 17 h 25"/>
                <a:gd name="T24" fmla="*/ 49 w 56"/>
                <a:gd name="T25" fmla="*/ 8 h 25"/>
                <a:gd name="T26" fmla="*/ 7 w 56"/>
                <a:gd name="T27" fmla="*/ 8 h 25"/>
                <a:gd name="T28" fmla="*/ 7 w 56"/>
                <a:gd name="T29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25">
                  <a:moveTo>
                    <a:pt x="33" y="25"/>
                  </a:moveTo>
                  <a:cubicBezTo>
                    <a:pt x="23" y="25"/>
                    <a:pt x="12" y="24"/>
                    <a:pt x="2" y="21"/>
                  </a:cubicBezTo>
                  <a:cubicBezTo>
                    <a:pt x="1" y="20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5" y="0"/>
                    <a:pt x="56" y="2"/>
                    <a:pt x="56" y="4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1"/>
                    <a:pt x="55" y="23"/>
                    <a:pt x="53" y="23"/>
                  </a:cubicBezTo>
                  <a:cubicBezTo>
                    <a:pt x="47" y="24"/>
                    <a:pt x="40" y="25"/>
                    <a:pt x="33" y="25"/>
                  </a:cubicBezTo>
                  <a:close/>
                  <a:moveTo>
                    <a:pt x="7" y="14"/>
                  </a:moveTo>
                  <a:cubicBezTo>
                    <a:pt x="21" y="18"/>
                    <a:pt x="35" y="19"/>
                    <a:pt x="49" y="17"/>
                  </a:cubicBezTo>
                  <a:cubicBezTo>
                    <a:pt x="49" y="8"/>
                    <a:pt x="49" y="8"/>
                    <a:pt x="49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447">
              <a:extLst>
                <a:ext uri="{FF2B5EF4-FFF2-40B4-BE49-F238E27FC236}">
                  <a16:creationId xmlns:a16="http://schemas.microsoft.com/office/drawing/2014/main" id="{79ED4DCA-5ADD-4FA2-FD79-F0DCAC37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4276" y="5780088"/>
              <a:ext cx="650875" cy="396875"/>
            </a:xfrm>
            <a:custGeom>
              <a:avLst/>
              <a:gdLst>
                <a:gd name="T0" fmla="*/ 106 w 173"/>
                <a:gd name="T1" fmla="*/ 105 h 105"/>
                <a:gd name="T2" fmla="*/ 0 w 173"/>
                <a:gd name="T3" fmla="*/ 4 h 105"/>
                <a:gd name="T4" fmla="*/ 3 w 173"/>
                <a:gd name="T5" fmla="*/ 0 h 105"/>
                <a:gd name="T6" fmla="*/ 7 w 173"/>
                <a:gd name="T7" fmla="*/ 4 h 105"/>
                <a:gd name="T8" fmla="*/ 106 w 173"/>
                <a:gd name="T9" fmla="*/ 98 h 105"/>
                <a:gd name="T10" fmla="*/ 166 w 173"/>
                <a:gd name="T11" fmla="*/ 78 h 105"/>
                <a:gd name="T12" fmla="*/ 171 w 173"/>
                <a:gd name="T13" fmla="*/ 78 h 105"/>
                <a:gd name="T14" fmla="*/ 171 w 173"/>
                <a:gd name="T15" fmla="*/ 83 h 105"/>
                <a:gd name="T16" fmla="*/ 106 w 17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105">
                  <a:moveTo>
                    <a:pt x="106" y="105"/>
                  </a:moveTo>
                  <a:cubicBezTo>
                    <a:pt x="49" y="105"/>
                    <a:pt x="3" y="61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2"/>
                    <a:pt x="7" y="4"/>
                  </a:cubicBezTo>
                  <a:cubicBezTo>
                    <a:pt x="10" y="56"/>
                    <a:pt x="53" y="98"/>
                    <a:pt x="106" y="98"/>
                  </a:cubicBezTo>
                  <a:cubicBezTo>
                    <a:pt x="128" y="98"/>
                    <a:pt x="149" y="91"/>
                    <a:pt x="166" y="78"/>
                  </a:cubicBezTo>
                  <a:cubicBezTo>
                    <a:pt x="168" y="76"/>
                    <a:pt x="170" y="77"/>
                    <a:pt x="171" y="78"/>
                  </a:cubicBezTo>
                  <a:cubicBezTo>
                    <a:pt x="173" y="80"/>
                    <a:pt x="172" y="82"/>
                    <a:pt x="171" y="83"/>
                  </a:cubicBezTo>
                  <a:cubicBezTo>
                    <a:pt x="152" y="98"/>
                    <a:pt x="130" y="105"/>
                    <a:pt x="106" y="10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448">
              <a:extLst>
                <a:ext uri="{FF2B5EF4-FFF2-40B4-BE49-F238E27FC236}">
                  <a16:creationId xmlns:a16="http://schemas.microsoft.com/office/drawing/2014/main" id="{96EEE1BB-E2C4-939C-D28E-61CE885D2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7451" y="5441950"/>
              <a:ext cx="192088" cy="277812"/>
            </a:xfrm>
            <a:custGeom>
              <a:avLst/>
              <a:gdLst>
                <a:gd name="T0" fmla="*/ 4 w 51"/>
                <a:gd name="T1" fmla="*/ 74 h 74"/>
                <a:gd name="T2" fmla="*/ 3 w 51"/>
                <a:gd name="T3" fmla="*/ 74 h 74"/>
                <a:gd name="T4" fmla="*/ 0 w 51"/>
                <a:gd name="T5" fmla="*/ 70 h 74"/>
                <a:gd name="T6" fmla="*/ 45 w 51"/>
                <a:gd name="T7" fmla="*/ 1 h 74"/>
                <a:gd name="T8" fmla="*/ 50 w 51"/>
                <a:gd name="T9" fmla="*/ 2 h 74"/>
                <a:gd name="T10" fmla="*/ 49 w 51"/>
                <a:gd name="T11" fmla="*/ 7 h 74"/>
                <a:gd name="T12" fmla="*/ 7 w 51"/>
                <a:gd name="T13" fmla="*/ 71 h 74"/>
                <a:gd name="T14" fmla="*/ 4 w 51"/>
                <a:gd name="T15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74">
                  <a:moveTo>
                    <a:pt x="4" y="74"/>
                  </a:move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2"/>
                    <a:pt x="0" y="70"/>
                  </a:cubicBezTo>
                  <a:cubicBezTo>
                    <a:pt x="5" y="42"/>
                    <a:pt x="21" y="17"/>
                    <a:pt x="45" y="1"/>
                  </a:cubicBezTo>
                  <a:cubicBezTo>
                    <a:pt x="46" y="0"/>
                    <a:pt x="49" y="0"/>
                    <a:pt x="50" y="2"/>
                  </a:cubicBezTo>
                  <a:cubicBezTo>
                    <a:pt x="51" y="3"/>
                    <a:pt x="50" y="6"/>
                    <a:pt x="49" y="7"/>
                  </a:cubicBezTo>
                  <a:cubicBezTo>
                    <a:pt x="27" y="22"/>
                    <a:pt x="12" y="45"/>
                    <a:pt x="7" y="71"/>
                  </a:cubicBezTo>
                  <a:cubicBezTo>
                    <a:pt x="7" y="73"/>
                    <a:pt x="5" y="74"/>
                    <a:pt x="4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449">
              <a:extLst>
                <a:ext uri="{FF2B5EF4-FFF2-40B4-BE49-F238E27FC236}">
                  <a16:creationId xmlns:a16="http://schemas.microsoft.com/office/drawing/2014/main" id="{2A4EFDDC-5F8D-2009-D297-611BD26CCA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1" y="5376863"/>
              <a:ext cx="53975" cy="30162"/>
            </a:xfrm>
            <a:custGeom>
              <a:avLst/>
              <a:gdLst>
                <a:gd name="T0" fmla="*/ 4 w 14"/>
                <a:gd name="T1" fmla="*/ 8 h 8"/>
                <a:gd name="T2" fmla="*/ 0 w 14"/>
                <a:gd name="T3" fmla="*/ 5 h 8"/>
                <a:gd name="T4" fmla="*/ 3 w 14"/>
                <a:gd name="T5" fmla="*/ 1 h 8"/>
                <a:gd name="T6" fmla="*/ 9 w 14"/>
                <a:gd name="T7" fmla="*/ 0 h 8"/>
                <a:gd name="T8" fmla="*/ 13 w 14"/>
                <a:gd name="T9" fmla="*/ 3 h 8"/>
                <a:gd name="T10" fmla="*/ 10 w 14"/>
                <a:gd name="T11" fmla="*/ 7 h 8"/>
                <a:gd name="T12" fmla="*/ 5 w 14"/>
                <a:gd name="T13" fmla="*/ 8 h 8"/>
                <a:gd name="T14" fmla="*/ 4 w 14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4" y="8"/>
                  </a:moveTo>
                  <a:cubicBezTo>
                    <a:pt x="2" y="8"/>
                    <a:pt x="1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1"/>
                    <a:pt x="7" y="0"/>
                    <a:pt x="9" y="0"/>
                  </a:cubicBezTo>
                  <a:cubicBezTo>
                    <a:pt x="11" y="0"/>
                    <a:pt x="13" y="1"/>
                    <a:pt x="13" y="3"/>
                  </a:cubicBezTo>
                  <a:cubicBezTo>
                    <a:pt x="14" y="5"/>
                    <a:pt x="12" y="7"/>
                    <a:pt x="10" y="7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450">
              <a:extLst>
                <a:ext uri="{FF2B5EF4-FFF2-40B4-BE49-F238E27FC236}">
                  <a16:creationId xmlns:a16="http://schemas.microsoft.com/office/drawing/2014/main" id="{2CBE5B57-6A31-1FBC-8348-DDD793448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4463" y="5392738"/>
              <a:ext cx="55563" cy="41275"/>
            </a:xfrm>
            <a:custGeom>
              <a:avLst/>
              <a:gdLst>
                <a:gd name="T0" fmla="*/ 4 w 15"/>
                <a:gd name="T1" fmla="*/ 11 h 11"/>
                <a:gd name="T2" fmla="*/ 1 w 15"/>
                <a:gd name="T3" fmla="*/ 8 h 11"/>
                <a:gd name="T4" fmla="*/ 3 w 15"/>
                <a:gd name="T5" fmla="*/ 4 h 11"/>
                <a:gd name="T6" fmla="*/ 10 w 15"/>
                <a:gd name="T7" fmla="*/ 1 h 11"/>
                <a:gd name="T8" fmla="*/ 15 w 15"/>
                <a:gd name="T9" fmla="*/ 3 h 11"/>
                <a:gd name="T10" fmla="*/ 12 w 15"/>
                <a:gd name="T11" fmla="*/ 8 h 11"/>
                <a:gd name="T12" fmla="*/ 6 w 15"/>
                <a:gd name="T13" fmla="*/ 10 h 11"/>
                <a:gd name="T14" fmla="*/ 4 w 15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1">
                  <a:moveTo>
                    <a:pt x="4" y="11"/>
                  </a:moveTo>
                  <a:cubicBezTo>
                    <a:pt x="3" y="11"/>
                    <a:pt x="2" y="10"/>
                    <a:pt x="1" y="8"/>
                  </a:cubicBezTo>
                  <a:cubicBezTo>
                    <a:pt x="0" y="7"/>
                    <a:pt x="1" y="4"/>
                    <a:pt x="3" y="4"/>
                  </a:cubicBezTo>
                  <a:cubicBezTo>
                    <a:pt x="5" y="3"/>
                    <a:pt x="8" y="2"/>
                    <a:pt x="10" y="1"/>
                  </a:cubicBezTo>
                  <a:cubicBezTo>
                    <a:pt x="12" y="0"/>
                    <a:pt x="14" y="1"/>
                    <a:pt x="15" y="3"/>
                  </a:cubicBezTo>
                  <a:cubicBezTo>
                    <a:pt x="15" y="5"/>
                    <a:pt x="14" y="7"/>
                    <a:pt x="12" y="8"/>
                  </a:cubicBezTo>
                  <a:cubicBezTo>
                    <a:pt x="10" y="8"/>
                    <a:pt x="8" y="9"/>
                    <a:pt x="6" y="10"/>
                  </a:cubicBezTo>
                  <a:cubicBezTo>
                    <a:pt x="5" y="10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Freeform 451">
              <a:extLst>
                <a:ext uri="{FF2B5EF4-FFF2-40B4-BE49-F238E27FC236}">
                  <a16:creationId xmlns:a16="http://schemas.microsoft.com/office/drawing/2014/main" id="{8E9C546F-B6E2-0906-CD04-5F4B3D7E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6" y="5426075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1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3 h 11"/>
                <a:gd name="T10" fmla="*/ 10 w 13"/>
                <a:gd name="T11" fmla="*/ 8 h 11"/>
                <a:gd name="T12" fmla="*/ 6 w 13"/>
                <a:gd name="T13" fmla="*/ 11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1" y="11"/>
                    <a:pt x="1" y="10"/>
                  </a:cubicBezTo>
                  <a:cubicBezTo>
                    <a:pt x="0" y="8"/>
                    <a:pt x="0" y="6"/>
                    <a:pt x="2" y="5"/>
                  </a:cubicBezTo>
                  <a:cubicBezTo>
                    <a:pt x="3" y="4"/>
                    <a:pt x="5" y="2"/>
                    <a:pt x="7" y="1"/>
                  </a:cubicBezTo>
                  <a:cubicBezTo>
                    <a:pt x="8" y="0"/>
                    <a:pt x="11" y="1"/>
                    <a:pt x="12" y="3"/>
                  </a:cubicBezTo>
                  <a:cubicBezTo>
                    <a:pt x="13" y="4"/>
                    <a:pt x="12" y="7"/>
                    <a:pt x="10" y="8"/>
                  </a:cubicBezTo>
                  <a:cubicBezTo>
                    <a:pt x="9" y="9"/>
                    <a:pt x="7" y="10"/>
                    <a:pt x="6" y="11"/>
                  </a:cubicBezTo>
                  <a:cubicBezTo>
                    <a:pt x="5" y="11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Freeform 452">
              <a:extLst>
                <a:ext uri="{FF2B5EF4-FFF2-40B4-BE49-F238E27FC236}">
                  <a16:creationId xmlns:a16="http://schemas.microsoft.com/office/drawing/2014/main" id="{C3D902A0-74EA-1B11-5852-2869F37D5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063" y="5373688"/>
              <a:ext cx="469900" cy="414337"/>
            </a:xfrm>
            <a:custGeom>
              <a:avLst/>
              <a:gdLst>
                <a:gd name="T0" fmla="*/ 121 w 125"/>
                <a:gd name="T1" fmla="*/ 110 h 110"/>
                <a:gd name="T2" fmla="*/ 118 w 125"/>
                <a:gd name="T3" fmla="*/ 107 h 110"/>
                <a:gd name="T4" fmla="*/ 18 w 125"/>
                <a:gd name="T5" fmla="*/ 7 h 110"/>
                <a:gd name="T6" fmla="*/ 4 w 125"/>
                <a:gd name="T7" fmla="*/ 8 h 110"/>
                <a:gd name="T8" fmla="*/ 0 w 125"/>
                <a:gd name="T9" fmla="*/ 5 h 110"/>
                <a:gd name="T10" fmla="*/ 3 w 125"/>
                <a:gd name="T11" fmla="*/ 1 h 110"/>
                <a:gd name="T12" fmla="*/ 18 w 125"/>
                <a:gd name="T13" fmla="*/ 0 h 110"/>
                <a:gd name="T14" fmla="*/ 125 w 125"/>
                <a:gd name="T15" fmla="*/ 107 h 110"/>
                <a:gd name="T16" fmla="*/ 121 w 125"/>
                <a:gd name="T1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" h="110">
                  <a:moveTo>
                    <a:pt x="121" y="110"/>
                  </a:moveTo>
                  <a:cubicBezTo>
                    <a:pt x="119" y="110"/>
                    <a:pt x="118" y="109"/>
                    <a:pt x="118" y="107"/>
                  </a:cubicBezTo>
                  <a:cubicBezTo>
                    <a:pt x="118" y="52"/>
                    <a:pt x="73" y="7"/>
                    <a:pt x="18" y="7"/>
                  </a:cubicBezTo>
                  <a:cubicBezTo>
                    <a:pt x="14" y="7"/>
                    <a:pt x="9" y="7"/>
                    <a:pt x="4" y="8"/>
                  </a:cubicBezTo>
                  <a:cubicBezTo>
                    <a:pt x="2" y="8"/>
                    <a:pt x="0" y="7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8" y="0"/>
                    <a:pt x="13" y="0"/>
                    <a:pt x="18" y="0"/>
                  </a:cubicBezTo>
                  <a:cubicBezTo>
                    <a:pt x="77" y="0"/>
                    <a:pt x="125" y="48"/>
                    <a:pt x="125" y="107"/>
                  </a:cubicBezTo>
                  <a:cubicBezTo>
                    <a:pt x="125" y="109"/>
                    <a:pt x="123" y="110"/>
                    <a:pt x="121" y="1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Freeform 453">
              <a:extLst>
                <a:ext uri="{FF2B5EF4-FFF2-40B4-BE49-F238E27FC236}">
                  <a16:creationId xmlns:a16="http://schemas.microsoft.com/office/drawing/2014/main" id="{925FE35E-2677-D634-E6AC-CC5DEBDC9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1813" y="6056313"/>
              <a:ext cx="49213" cy="41275"/>
            </a:xfrm>
            <a:custGeom>
              <a:avLst/>
              <a:gdLst>
                <a:gd name="T0" fmla="*/ 4 w 13"/>
                <a:gd name="T1" fmla="*/ 11 h 11"/>
                <a:gd name="T2" fmla="*/ 2 w 13"/>
                <a:gd name="T3" fmla="*/ 10 h 11"/>
                <a:gd name="T4" fmla="*/ 2 w 13"/>
                <a:gd name="T5" fmla="*/ 5 h 11"/>
                <a:gd name="T6" fmla="*/ 7 w 13"/>
                <a:gd name="T7" fmla="*/ 1 h 11"/>
                <a:gd name="T8" fmla="*/ 12 w 13"/>
                <a:gd name="T9" fmla="*/ 2 h 11"/>
                <a:gd name="T10" fmla="*/ 11 w 13"/>
                <a:gd name="T11" fmla="*/ 7 h 11"/>
                <a:gd name="T12" fmla="*/ 7 w 13"/>
                <a:gd name="T13" fmla="*/ 10 h 11"/>
                <a:gd name="T14" fmla="*/ 4 w 1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11">
                  <a:moveTo>
                    <a:pt x="4" y="11"/>
                  </a:moveTo>
                  <a:cubicBezTo>
                    <a:pt x="3" y="11"/>
                    <a:pt x="2" y="11"/>
                    <a:pt x="2" y="10"/>
                  </a:cubicBezTo>
                  <a:cubicBezTo>
                    <a:pt x="0" y="8"/>
                    <a:pt x="1" y="6"/>
                    <a:pt x="2" y="5"/>
                  </a:cubicBezTo>
                  <a:cubicBezTo>
                    <a:pt x="4" y="4"/>
                    <a:pt x="5" y="2"/>
                    <a:pt x="7" y="1"/>
                  </a:cubicBezTo>
                  <a:cubicBezTo>
                    <a:pt x="8" y="0"/>
                    <a:pt x="10" y="0"/>
                    <a:pt x="12" y="2"/>
                  </a:cubicBezTo>
                  <a:cubicBezTo>
                    <a:pt x="13" y="3"/>
                    <a:pt x="13" y="5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1"/>
                    <a:pt x="5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Freeform 454">
              <a:extLst>
                <a:ext uri="{FF2B5EF4-FFF2-40B4-BE49-F238E27FC236}">
                  <a16:creationId xmlns:a16="http://schemas.microsoft.com/office/drawing/2014/main" id="{DF4F7D5A-6249-D549-D3B3-CE24DD394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3251" y="5859463"/>
              <a:ext cx="101600" cy="169862"/>
            </a:xfrm>
            <a:custGeom>
              <a:avLst/>
              <a:gdLst>
                <a:gd name="T0" fmla="*/ 4 w 27"/>
                <a:gd name="T1" fmla="*/ 45 h 45"/>
                <a:gd name="T2" fmla="*/ 2 w 27"/>
                <a:gd name="T3" fmla="*/ 44 h 45"/>
                <a:gd name="T4" fmla="*/ 2 w 27"/>
                <a:gd name="T5" fmla="*/ 39 h 45"/>
                <a:gd name="T6" fmla="*/ 7 w 27"/>
                <a:gd name="T7" fmla="*/ 30 h 45"/>
                <a:gd name="T8" fmla="*/ 12 w 27"/>
                <a:gd name="T9" fmla="*/ 29 h 45"/>
                <a:gd name="T10" fmla="*/ 13 w 27"/>
                <a:gd name="T11" fmla="*/ 34 h 45"/>
                <a:gd name="T12" fmla="*/ 7 w 27"/>
                <a:gd name="T13" fmla="*/ 43 h 45"/>
                <a:gd name="T14" fmla="*/ 4 w 27"/>
                <a:gd name="T15" fmla="*/ 45 h 45"/>
                <a:gd name="T16" fmla="*/ 20 w 27"/>
                <a:gd name="T17" fmla="*/ 17 h 45"/>
                <a:gd name="T18" fmla="*/ 18 w 27"/>
                <a:gd name="T19" fmla="*/ 17 h 45"/>
                <a:gd name="T20" fmla="*/ 16 w 27"/>
                <a:gd name="T21" fmla="*/ 13 h 45"/>
                <a:gd name="T22" fmla="*/ 19 w 27"/>
                <a:gd name="T23" fmla="*/ 3 h 45"/>
                <a:gd name="T24" fmla="*/ 24 w 27"/>
                <a:gd name="T25" fmla="*/ 0 h 45"/>
                <a:gd name="T26" fmla="*/ 26 w 27"/>
                <a:gd name="T27" fmla="*/ 5 h 45"/>
                <a:gd name="T28" fmla="*/ 23 w 27"/>
                <a:gd name="T29" fmla="*/ 15 h 45"/>
                <a:gd name="T30" fmla="*/ 20 w 27"/>
                <a:gd name="T31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45">
                  <a:moveTo>
                    <a:pt x="4" y="45"/>
                  </a:moveTo>
                  <a:cubicBezTo>
                    <a:pt x="4" y="45"/>
                    <a:pt x="3" y="44"/>
                    <a:pt x="2" y="44"/>
                  </a:cubicBezTo>
                  <a:cubicBezTo>
                    <a:pt x="1" y="43"/>
                    <a:pt x="0" y="40"/>
                    <a:pt x="2" y="39"/>
                  </a:cubicBezTo>
                  <a:cubicBezTo>
                    <a:pt x="4" y="36"/>
                    <a:pt x="6" y="33"/>
                    <a:pt x="7" y="30"/>
                  </a:cubicBezTo>
                  <a:cubicBezTo>
                    <a:pt x="8" y="29"/>
                    <a:pt x="11" y="28"/>
                    <a:pt x="12" y="29"/>
                  </a:cubicBezTo>
                  <a:cubicBezTo>
                    <a:pt x="14" y="30"/>
                    <a:pt x="15" y="33"/>
                    <a:pt x="13" y="34"/>
                  </a:cubicBezTo>
                  <a:cubicBezTo>
                    <a:pt x="12" y="37"/>
                    <a:pt x="9" y="40"/>
                    <a:pt x="7" y="43"/>
                  </a:cubicBezTo>
                  <a:cubicBezTo>
                    <a:pt x="7" y="44"/>
                    <a:pt x="5" y="45"/>
                    <a:pt x="4" y="45"/>
                  </a:cubicBezTo>
                  <a:close/>
                  <a:moveTo>
                    <a:pt x="20" y="17"/>
                  </a:moveTo>
                  <a:cubicBezTo>
                    <a:pt x="19" y="17"/>
                    <a:pt x="19" y="17"/>
                    <a:pt x="18" y="17"/>
                  </a:cubicBezTo>
                  <a:cubicBezTo>
                    <a:pt x="16" y="17"/>
                    <a:pt x="16" y="14"/>
                    <a:pt x="16" y="13"/>
                  </a:cubicBezTo>
                  <a:cubicBezTo>
                    <a:pt x="17" y="9"/>
                    <a:pt x="18" y="6"/>
                    <a:pt x="19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26" y="1"/>
                    <a:pt x="27" y="3"/>
                    <a:pt x="26" y="5"/>
                  </a:cubicBezTo>
                  <a:cubicBezTo>
                    <a:pt x="25" y="8"/>
                    <a:pt x="24" y="12"/>
                    <a:pt x="23" y="15"/>
                  </a:cubicBezTo>
                  <a:cubicBezTo>
                    <a:pt x="23" y="17"/>
                    <a:pt x="21" y="17"/>
                    <a:pt x="20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Freeform 455">
              <a:extLst>
                <a:ext uri="{FF2B5EF4-FFF2-40B4-BE49-F238E27FC236}">
                  <a16:creationId xmlns:a16="http://schemas.microsoft.com/office/drawing/2014/main" id="{D6676E14-BFD0-4C11-CE8A-E28F55D7D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5801" y="5762625"/>
              <a:ext cx="30163" cy="47625"/>
            </a:xfrm>
            <a:custGeom>
              <a:avLst/>
              <a:gdLst>
                <a:gd name="T0" fmla="*/ 4 w 8"/>
                <a:gd name="T1" fmla="*/ 13 h 13"/>
                <a:gd name="T2" fmla="*/ 4 w 8"/>
                <a:gd name="T3" fmla="*/ 13 h 13"/>
                <a:gd name="T4" fmla="*/ 0 w 8"/>
                <a:gd name="T5" fmla="*/ 9 h 13"/>
                <a:gd name="T6" fmla="*/ 1 w 8"/>
                <a:gd name="T7" fmla="*/ 4 h 13"/>
                <a:gd name="T8" fmla="*/ 4 w 8"/>
                <a:gd name="T9" fmla="*/ 0 h 13"/>
                <a:gd name="T10" fmla="*/ 8 w 8"/>
                <a:gd name="T11" fmla="*/ 4 h 13"/>
                <a:gd name="T12" fmla="*/ 8 w 8"/>
                <a:gd name="T13" fmla="*/ 10 h 13"/>
                <a:gd name="T14" fmla="*/ 4 w 8"/>
                <a:gd name="T1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3">
                  <a:moveTo>
                    <a:pt x="4" y="13"/>
                  </a:moveTo>
                  <a:cubicBezTo>
                    <a:pt x="4" y="13"/>
                    <a:pt x="4" y="13"/>
                    <a:pt x="4" y="13"/>
                  </a:cubicBezTo>
                  <a:cubicBezTo>
                    <a:pt x="2" y="13"/>
                    <a:pt x="0" y="11"/>
                    <a:pt x="0" y="9"/>
                  </a:cubicBezTo>
                  <a:cubicBezTo>
                    <a:pt x="1" y="7"/>
                    <a:pt x="1" y="5"/>
                    <a:pt x="1" y="4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6" y="0"/>
                    <a:pt x="8" y="1"/>
                    <a:pt x="8" y="4"/>
                  </a:cubicBezTo>
                  <a:cubicBezTo>
                    <a:pt x="8" y="6"/>
                    <a:pt x="8" y="8"/>
                    <a:pt x="8" y="10"/>
                  </a:cubicBezTo>
                  <a:cubicBezTo>
                    <a:pt x="8" y="11"/>
                    <a:pt x="6" y="13"/>
                    <a:pt x="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873A697-4E05-478D-8DCE-7E985E269E23}"/>
              </a:ext>
            </a:extLst>
          </p:cNvPr>
          <p:cNvSpPr txBox="1"/>
          <p:nvPr/>
        </p:nvSpPr>
        <p:spPr>
          <a:xfrm>
            <a:off x="2978217" y="909340"/>
            <a:ext cx="377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C00000"/>
                </a:solidFill>
              </a:rPr>
              <a:t>Phiếu</a:t>
            </a:r>
            <a:r>
              <a:rPr lang="en-GB" sz="2800" dirty="0">
                <a:solidFill>
                  <a:srgbClr val="C00000"/>
                </a:solidFill>
              </a:rPr>
              <a:t> </a:t>
            </a:r>
            <a:r>
              <a:rPr lang="en-GB" sz="2800" dirty="0" err="1">
                <a:solidFill>
                  <a:srgbClr val="C00000"/>
                </a:solidFill>
              </a:rPr>
              <a:t>học</a:t>
            </a:r>
            <a:r>
              <a:rPr lang="en-GB" sz="2800" dirty="0">
                <a:solidFill>
                  <a:srgbClr val="C00000"/>
                </a:solidFill>
              </a:rPr>
              <a:t> </a:t>
            </a:r>
            <a:r>
              <a:rPr lang="en-GB" sz="2800" dirty="0" err="1">
                <a:solidFill>
                  <a:srgbClr val="C00000"/>
                </a:solidFill>
              </a:rPr>
              <a:t>tập</a:t>
            </a:r>
            <a:r>
              <a:rPr lang="en-GB" sz="2800" dirty="0">
                <a:solidFill>
                  <a:srgbClr val="C00000"/>
                </a:solidFill>
              </a:rPr>
              <a:t> </a:t>
            </a:r>
            <a:r>
              <a:rPr lang="en-GB" sz="2800" dirty="0" err="1">
                <a:solidFill>
                  <a:srgbClr val="C00000"/>
                </a:solidFill>
              </a:rPr>
              <a:t>số</a:t>
            </a:r>
            <a:r>
              <a:rPr lang="en-GB" sz="2800" dirty="0">
                <a:solidFill>
                  <a:srgbClr val="C00000"/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FC5E98-B465-480E-BBB7-E0A91F3AF133}"/>
              </a:ext>
            </a:extLst>
          </p:cNvPr>
          <p:cNvSpPr txBox="1"/>
          <p:nvPr/>
        </p:nvSpPr>
        <p:spPr>
          <a:xfrm>
            <a:off x="282804" y="292231"/>
            <a:ext cx="289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8D038-4329-4662-9F7C-D86866F69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512"/>
            <a:ext cx="6017986" cy="5037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CCF6F4-A10A-4183-B497-A16964127DB6}"/>
              </a:ext>
            </a:extLst>
          </p:cNvPr>
          <p:cNvSpPr txBox="1"/>
          <p:nvPr/>
        </p:nvSpPr>
        <p:spPr>
          <a:xfrm>
            <a:off x="5876584" y="561053"/>
            <a:ext cx="32674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Sau 3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9m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1418</Words>
  <Application>Microsoft Office PowerPoint</Application>
  <PresentationFormat>On-screen Show (4:3)</PresentationFormat>
  <Paragraphs>155</Paragraphs>
  <Slides>29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等线</vt:lpstr>
      <vt:lpstr>Livvic</vt:lpstr>
      <vt:lpstr>Roboto Condensed Light</vt:lpstr>
      <vt:lpstr>Arial</vt:lpstr>
      <vt:lpstr>Calibri</vt:lpstr>
      <vt:lpstr>Calibri Light</vt:lpstr>
      <vt:lpstr>Cambria Math</vt:lpstr>
      <vt:lpstr>Symbol</vt:lpstr>
      <vt:lpstr>Times New Roman</vt:lpstr>
      <vt:lpstr>Trebuchet MS</vt:lpstr>
      <vt:lpstr>Wingdings</vt:lpstr>
      <vt:lpstr>Wingdings 3</vt:lpstr>
      <vt:lpstr>2_Office 主题​​</vt:lpstr>
      <vt:lpstr>Facet</vt:lpstr>
      <vt:lpstr>Retrospect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2022-08-14T16:12:27Z</dcterms:created>
  <dcterms:modified xsi:type="dcterms:W3CDTF">2022-11-25T03:27:59Z</dcterms:modified>
</cp:coreProperties>
</file>