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33" r:id="rId3"/>
    <p:sldId id="335" r:id="rId4"/>
    <p:sldId id="357" r:id="rId5"/>
    <p:sldId id="334" r:id="rId6"/>
    <p:sldId id="358" r:id="rId7"/>
    <p:sldId id="360" r:id="rId8"/>
    <p:sldId id="359" r:id="rId9"/>
    <p:sldId id="361" r:id="rId10"/>
    <p:sldId id="362" r:id="rId11"/>
    <p:sldId id="363" r:id="rId12"/>
    <p:sldId id="364" r:id="rId13"/>
    <p:sldId id="365" r:id="rId14"/>
    <p:sldId id="366" r:id="rId15"/>
    <p:sldId id="368" r:id="rId16"/>
    <p:sldId id="369" r:id="rId17"/>
    <p:sldId id="370" r:id="rId18"/>
    <p:sldId id="371" r:id="rId19"/>
    <p:sldId id="372" r:id="rId20"/>
    <p:sldId id="375" r:id="rId21"/>
    <p:sldId id="373" r:id="rId22"/>
    <p:sldId id="3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FF"/>
    <a:srgbClr val="00FFFF"/>
    <a:srgbClr val="FF66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98" autoAdjust="0"/>
    <p:restoredTop sz="98566" autoAdjust="0"/>
  </p:normalViewPr>
  <p:slideViewPr>
    <p:cSldViewPr snapToGrid="0" showGuides="1">
      <p:cViewPr varScale="1">
        <p:scale>
          <a:sx n="69" d="100"/>
          <a:sy n="69" d="100"/>
        </p:scale>
        <p:origin x="-11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GIF"/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hyperlink" Target="file:///H:\THT_Chuyen%20de%20Thuc%20hien%20giao%20an%20dien%20tu\GDCD\Yeu%20thuong%20con%20nguoi.ppt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08218"/>
            <a:ext cx="732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tay đẩy thì chong chóng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89767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112327"/>
            <a:ext cx="732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382" y="41565"/>
            <a:ext cx="3546765" cy="33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769" y="3597444"/>
            <a:ext cx="5278582" cy="320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8174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3438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MÔMEN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03273" y="55420"/>
            <a:ext cx="3667879" cy="361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8" y="0"/>
            <a:ext cx="4461164" cy="38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9418" y="3976255"/>
            <a:ext cx="9947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(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 cửa không quay khi giá của lực đi qua trục quay, hoặc giá của lực song song với trục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302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052327"/>
            <a:ext cx="6276110" cy="266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364" y="3036310"/>
            <a:ext cx="5749635" cy="27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455" y="0"/>
            <a:ext cx="8520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nắp lọ quá chặt, ta cần tăng lực tác dụng vào nắp để làm nó quay và mở được.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921"/>
            <a:ext cx="3602182" cy="68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461" y="2559195"/>
            <a:ext cx="5547880" cy="405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455" y="0"/>
            <a:ext cx="85205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ốc quá chặt, người thợ sửa chữa thường phải dùng thêm một đoạn ống thép để nối dài thêm cán của chiếc cờ - lê giúp tháo ốc ra dễ hơn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921"/>
            <a:ext cx="3602182" cy="68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4" y="4033795"/>
            <a:ext cx="4031673" cy="268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8440" y="4045528"/>
            <a:ext cx="4035308" cy="26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455" y="0"/>
            <a:ext cx="8520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trường hợp cần kéo một vật nặng ở dưới hố lên nếu ta tăng đồng thời cả lực kéo và khoảng cách từ trục quay tới giá của lực thì sẽ đưa vật lên được dễ dàng hơn.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921"/>
            <a:ext cx="3602182" cy="68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921" y="2558762"/>
            <a:ext cx="4716490" cy="398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1455" y="0"/>
            <a:ext cx="85205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ốc quá chặt, người thợ sửa chữa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 nối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 - lê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6921"/>
            <a:ext cx="3602182" cy="68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441" y="2966995"/>
            <a:ext cx="5347850" cy="35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7145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a: 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 lực tác dụng làm quay là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ốc.</a:t>
            </a:r>
            <a:endParaRPr lang="vi-VN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quay vật là lực do tay tác dụng vào cờ - lê.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b: </a:t>
            </a:r>
            <a:endParaRPr lang="en-US" sz="28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/>
              <a:t>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dùng thêm một đoạn ống thép để nối dài thêm cán của chiếc cờ - lê để làm tăng khoảng cách từ trục quay đến giá của </a:t>
            </a:r>
            <a:r>
              <a:rPr lang="vi-VN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9735" y="0"/>
            <a:ext cx="10749959" cy="372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II. MÔ MEN LỰC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Tác dụng làm quay của lực lên một vật quanh một trục hay một điểm cố định được đặc trưng bằng mômen lực.</a:t>
            </a:r>
            <a:endParaRPr lang="en-US"/>
          </a:p>
          <a:p>
            <a:r>
              <a:rPr lang="en-US"/>
              <a:t>Mômen lực có liên hệ với độ lớn của lực và khoảng cách từ trục quay đến giá của lực.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449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262" y="2294248"/>
            <a:ext cx="10858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CHỦ</a:t>
            </a:r>
            <a:r>
              <a:rPr lang="en-US" sz="48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ĐỀ</a:t>
            </a:r>
            <a:r>
              <a:rPr lang="en-US" sz="48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4: </a:t>
            </a:r>
            <a:r>
              <a:rPr lang="en-US" sz="48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TÁC</a:t>
            </a:r>
            <a:r>
              <a:rPr lang="en-US" sz="48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DỤNG</a:t>
            </a:r>
            <a:r>
              <a:rPr lang="en-US" sz="48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LÀM</a:t>
            </a:r>
            <a:r>
              <a:rPr lang="en-US" sz="48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QUAY </a:t>
            </a:r>
            <a:r>
              <a:rPr lang="en-US" sz="48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CỦA</a:t>
            </a:r>
            <a:r>
              <a:rPr lang="en-US" sz="4800" b="1" cap="none" spc="0" dirty="0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LỰC</a:t>
            </a:r>
            <a:endParaRPr lang="en-US" sz="4800" b="1" cap="none" spc="0" dirty="0">
              <a:ln w="11430"/>
              <a:solidFill>
                <a:srgbClr val="FF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36473" y="5305355"/>
            <a:ext cx="3740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500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7" idx="0"/>
          </p:cNvCxnSpPr>
          <p:nvPr/>
        </p:nvCxnSpPr>
        <p:spPr>
          <a:xfrm rot="16200000" flipV="1">
            <a:off x="3491814" y="2590332"/>
            <a:ext cx="3310300" cy="2119746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0"/>
          </p:cNvCxnSpPr>
          <p:nvPr/>
        </p:nvCxnSpPr>
        <p:spPr>
          <a:xfrm rot="16200000" flipV="1">
            <a:off x="2958415" y="2056933"/>
            <a:ext cx="2714554" cy="378229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rot="5400000" flipH="1" flipV="1">
            <a:off x="6318144" y="1814482"/>
            <a:ext cx="3379567" cy="3602181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bị quay trong trưòng hợp nào dưới đây?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Dùng dao cắt bánh sinh nhật.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Dùng tay mở cần gạt của vòi nước.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Dùng tay vuốt màn hình điện thoại.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Dùng búa đóng đinh vào tường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nào sau đây không làm tăng mômen lực?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Tăng độ lớn của lực tác dụng lên vật.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Tăng khoảng cách từ trục quay đến giá của lực.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Tăng thời gian tác dụng lực lên vật.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Tăng độ lớn của lực và dịch điểm đặt lực ra xa trục quay.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cờ-lê cán dài để tháo nhũng chiếc đai ốc rất chặt để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tác dụng lực lên đai ốc được chặt chẽ.          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làm cho tay đờ bị đau khi vặn đai ốc.            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làm tăng mômen lực tác dụng lên vật.           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 để thuận tiện hơn khi vặn đai ốc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710" y="900545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710" y="2992582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710" y="5597236"/>
            <a:ext cx="457200" cy="45720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Capture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85669"/>
            <a:ext cx="12192000" cy="40019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69692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746" y="0"/>
            <a:ext cx="3945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>
            <a:off x="2080591" y="6387548"/>
            <a:ext cx="4572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5043" y="6692348"/>
            <a:ext cx="92765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46301" y="0"/>
            <a:ext cx="39456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1116" cy="378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837709"/>
            <a:ext cx="732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7619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837709"/>
            <a:ext cx="732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6689" y="221673"/>
            <a:ext cx="489767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3746" y="304800"/>
            <a:ext cx="5358979" cy="322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112327"/>
            <a:ext cx="732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2502" y="3631414"/>
            <a:ext cx="4031673" cy="31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408218"/>
            <a:ext cx="7329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 xe ô tô: người lái xe tác dụng lực vào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quanh trục của nó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89767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112327"/>
            <a:ext cx="7329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vòng quay mặt trời: các carbin quay quanh một trục cố định.</a:t>
            </a:r>
            <a:endParaRPr lang="en-US" sz="32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888" y="176645"/>
            <a:ext cx="4649551" cy="307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2909" y="3529624"/>
            <a:ext cx="4821381" cy="320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0</TotalTime>
  <Words>2951</Words>
  <Application>WPS Presentation</Application>
  <PresentationFormat>Custom</PresentationFormat>
  <Paragraphs>95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Times New Roman</vt:lpstr>
      <vt:lpstr>Calibri</vt:lpstr>
      <vt:lpstr>Microsoft YaHei</vt:lpstr>
      <vt:lpstr>Arial Unicode MS</vt:lpstr>
      <vt:lpstr>Calibri Light</vt:lpstr>
      <vt:lpstr>MỞ ĐẦU KHTN 7-HIỀN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Thinkpad</cp:lastModifiedBy>
  <cp:revision>729</cp:revision>
  <dcterms:created xsi:type="dcterms:W3CDTF">2022-07-11T10:05:00Z</dcterms:created>
  <dcterms:modified xsi:type="dcterms:W3CDTF">2023-12-22T01:17:18Z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1454CA740EE24E9FB93D1864B79DBFBF_12</vt:lpwstr>
  </property>
  <property fmtid="{D5CDD505-2E9C-101B-9397-08002B2CF9AE}" pid="3" name="KSOProductBuildVer">
    <vt:lpwstr>1033-12.2.0.13359</vt:lpwstr>
  </property>
</Properties>
</file>