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515" r:id="rId4"/>
    <p:sldId id="519" r:id="rId5"/>
    <p:sldId id="520" r:id="rId6"/>
    <p:sldId id="521" r:id="rId7"/>
    <p:sldId id="522" r:id="rId8"/>
    <p:sldId id="523" r:id="rId9"/>
    <p:sldId id="513" r:id="rId10"/>
    <p:sldId id="524" r:id="rId11"/>
    <p:sldId id="525" r:id="rId12"/>
    <p:sldId id="526" r:id="rId13"/>
    <p:sldId id="527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5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C602F-F030-4B13-8EFB-5DA0EDFAC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A0EE7B-1C22-4C45-9448-58E7D982B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92DAE9-AB4A-4BE9-B077-F794C5D4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03-Oct-23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E53753-387D-412B-A60C-10F55BF37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A3FCD4-BC2A-48A3-80A9-089A98AE8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6101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E6F215-B220-4D43-A4AD-5CC6451EB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1E004B-735E-4047-9243-618DE5AA6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18DC10-DE00-4C53-A4BD-72256AD7D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03-Oct-23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DC97AF-F9E7-4810-B50C-8A092068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E2F0B5-E8D4-491B-B350-041F008C3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0472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85BFFED-1B68-4BD1-9AC2-589CAF033A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7D198B-7ADE-4289-97E0-F15F86114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2FAC06-302F-4BD3-931F-8484AB64A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03-Oct-23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EA5CD4-8777-4FC2-9DAF-042DF3B4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1272F1-8510-4344-9059-65783D850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957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291B38-30BC-46DD-8ADE-FC97E8CA5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EF53EC-21EF-4721-AB36-B0C3C8ECC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BFA924-A5A5-4562-A0D1-24293FCCD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03-Oct-23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0E8599-B2FC-4C72-A97A-43F5080E3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86CF77-EADA-4800-9A08-56A325961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1254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31D690-BA15-47E6-9119-A75A0DDB3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875E13-9299-4136-B86B-610DA7E6C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EE8918-DE8D-4C51-8F6C-2F03E1D0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03-Oct-23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8C6D08-23D0-4847-8D38-9A5D5B879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70C2EE-FA96-43C8-9648-A04D5FA4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8487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1964B0-ACD1-496D-BE6D-BCF33D000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BDCA38-9172-427F-8A21-80CC838CD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AE1C94-B855-44B9-BC78-4BC6D6DF5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4B737B-1FDA-444B-B320-EA855CD09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03-Oct-23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000CA9-7E36-4EE5-8329-F454D5115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D02385-7464-4B16-905E-F65FB4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71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40F0A-75EC-4965-8423-721C2E52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D07F10-8BEB-42BC-B13F-ABF9CD6CF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3781BF-F773-4009-9C3F-280512DE6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6A96AA-3771-4FB2-AB7B-A387BC407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1372896-8150-491B-905F-1B63C9016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EEEDDEF-0A28-4A99-9DF1-105846102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03-Oct-23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4218A63-E804-4203-82E0-698902072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6FD2114-B104-4292-9C26-41779EBE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7884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EF9E6-B92E-4937-A608-B8E401695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CF533A0-13C9-4914-9B66-F8C9510AB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03-Oct-23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DB6B37A-D428-49EA-9178-1D2A6B28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2DBA649-6DBD-482E-833A-D105DC4D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8732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10D5444-2ED1-4D8C-8A42-D0FE6E10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03-Oct-23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B851D4-3591-4E08-A940-8F6E5A899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136625-7D4A-4998-9518-69CEC3A8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2737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CD0C37-2597-44CF-B6F2-11DDA79E7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846D16-90E2-47EF-B64C-95CC50E6A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1F5167-AC66-4BFA-907A-5EAFC1B47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7D593D-D65E-4FDE-8B4F-30CECE86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03-Oct-23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F14412-EAFF-499B-B139-C2E5A9F99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A5B858-1057-4CB0-9547-BA7DC026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6535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92199F-0DE2-4C36-93DC-773159137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D5A407F-E869-4F0C-BA11-982F62764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24BBEA-2E42-4171-9A26-E35638FA2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B8BB4E-CBE9-4FD7-87AE-F9525C10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03-Oct-23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1FCAAD-CC3A-409C-8FC6-1AA451FE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D52548-6A7B-4019-9187-56F2523F4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423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8477C3D-7467-4975-A47E-F4FA1D8AD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673396-848B-4836-983A-B9D90E2BB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0A6388-9B65-46D2-AF4E-20F2A3795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84259-03CA-4717-8D4A-F0BA5C77C739}" type="datetimeFigureOut">
              <a:rPr lang="en-US" smtClean="0"/>
              <a:pPr/>
              <a:t>03-Oct-23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5D7CDE-1223-4725-89E8-CFC75D00F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70C976-BE70-48AA-BE87-217503179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345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 descr="Tổng hợp với hơn 95 background hình nền powerpoint chuyên nghiệp hay nhất -  POPPY">
            <a:extLst>
              <a:ext uri="{FF2B5EF4-FFF2-40B4-BE49-F238E27FC236}">
                <a16:creationId xmlns:a16="http://schemas.microsoft.com/office/drawing/2014/main" xmlns="" id="{C9760603-09ED-447A-99BC-052EF2CF3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080"/>
            <a:ext cx="12192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7">
            <a:extLst>
              <a:ext uri="{FF2B5EF4-FFF2-40B4-BE49-F238E27FC236}">
                <a16:creationId xmlns:a16="http://schemas.microsoft.com/office/drawing/2014/main" xmlns="" id="{22ADAB6A-1731-49FB-8F16-1981855B4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681" y="3275975"/>
            <a:ext cx="46936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00B050"/>
                </a:solidFill>
              </a:rPr>
              <a:t>Giáo viên</a:t>
            </a:r>
            <a:r>
              <a:rPr lang="en-US" sz="3200" b="1" dirty="0">
                <a:solidFill>
                  <a:srgbClr val="00B050"/>
                </a:solidFill>
              </a:rPr>
              <a:t>: </a:t>
            </a:r>
            <a:endParaRPr lang="vi-VN" sz="3200" b="1" dirty="0">
              <a:solidFill>
                <a:srgbClr val="00B050"/>
              </a:solidFill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xmlns="" id="{945E6B7C-5F56-459F-96D1-E9A8D418A289}"/>
              </a:ext>
            </a:extLst>
          </p:cNvPr>
          <p:cNvSpPr txBox="1">
            <a:spLocks/>
          </p:cNvSpPr>
          <p:nvPr/>
        </p:nvSpPr>
        <p:spPr>
          <a:xfrm>
            <a:off x="2050361" y="1350200"/>
            <a:ext cx="7260698" cy="746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xmlns="" id="{00BE8CB5-8E98-4B91-A08A-04175E2DA61D}"/>
              </a:ext>
            </a:extLst>
          </p:cNvPr>
          <p:cNvSpPr txBox="1">
            <a:spLocks/>
          </p:cNvSpPr>
          <p:nvPr/>
        </p:nvSpPr>
        <p:spPr>
          <a:xfrm>
            <a:off x="2136086" y="2254710"/>
            <a:ext cx="7443578" cy="489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KHOA HỌC TỰ NHIÊN - KHỐI 8</a:t>
            </a:r>
          </a:p>
        </p:txBody>
      </p:sp>
      <p:pic>
        <p:nvPicPr>
          <p:cNvPr id="7" name="Picture 28" descr="hoala">
            <a:extLst>
              <a:ext uri="{FF2B5EF4-FFF2-40B4-BE49-F238E27FC236}">
                <a16:creationId xmlns:a16="http://schemas.microsoft.com/office/drawing/2014/main" xmlns="" id="{D98A94D1-E67E-435E-9A85-712F5D607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8" y="2499444"/>
            <a:ext cx="70699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8" descr="hoala">
            <a:extLst>
              <a:ext uri="{FF2B5EF4-FFF2-40B4-BE49-F238E27FC236}">
                <a16:creationId xmlns:a16="http://schemas.microsoft.com/office/drawing/2014/main" xmlns="" id="{A9D9842D-C3EC-499B-94C0-0148B22C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85010" y="839178"/>
            <a:ext cx="70699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" descr="hoala">
            <a:extLst>
              <a:ext uri="{FF2B5EF4-FFF2-40B4-BE49-F238E27FC236}">
                <a16:creationId xmlns:a16="http://schemas.microsoft.com/office/drawing/2014/main" xmlns="" id="{A5D16A34-E8BD-42D3-B33F-364B02A8E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5616" y="4516989"/>
            <a:ext cx="70699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8" descr="hoala">
            <a:extLst>
              <a:ext uri="{FF2B5EF4-FFF2-40B4-BE49-F238E27FC236}">
                <a16:creationId xmlns:a16="http://schemas.microsoft.com/office/drawing/2014/main" xmlns="" id="{84B857FC-3ED5-4138-ACF3-7FC96AAF4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15616" y="-1419317"/>
            <a:ext cx="70699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7571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ập nhật nhiều hơn 99 hình nền slide đơn giản và đẹp tuyệt vời nhất - Tin  học Đông Hòa">
            <a:extLst>
              <a:ext uri="{FF2B5EF4-FFF2-40B4-BE49-F238E27FC236}">
                <a16:creationId xmlns:a16="http://schemas.microsoft.com/office/drawing/2014/main" xmlns="" id="{FFE29943-A481-413A-ADCB-56A24C6B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3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6F7EC9FE-E47E-4320-99AC-623A2EC2D54B}"/>
              </a:ext>
            </a:extLst>
          </p:cNvPr>
          <p:cNvSpPr txBox="1">
            <a:spLocks/>
          </p:cNvSpPr>
          <p:nvPr/>
        </p:nvSpPr>
        <p:spPr>
          <a:xfrm>
            <a:off x="2928937" y="445652"/>
            <a:ext cx="5524500" cy="58477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: ĐIỆN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F8D3AEDB-A9DE-43E6-8D04-8861BA39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202" y="1186588"/>
            <a:ext cx="5031794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20 : </a:t>
            </a:r>
            <a:r>
              <a:rPr lang="en-US" b="1" dirty="0" err="1">
                <a:solidFill>
                  <a:srgbClr val="FF0000"/>
                </a:solidFill>
              </a:rPr>
              <a:t>Sự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nhiễm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xmlns="" id="{9C70E905-5AA7-47DA-BEEC-96BF0646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05" y="2218700"/>
            <a:ext cx="5031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</a:rPr>
              <a:t>Dòng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điện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C4D28E-57C1-4FA5-815A-E9BAC0BD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òng điện tiac1h dịch chuyển tạo nên dòng điện - Tìm với Cốc Cốc">
            <a:hlinkClick r:id="" action="ppaction://media"/>
            <a:extLst>
              <a:ext uri="{FF2B5EF4-FFF2-40B4-BE49-F238E27FC236}">
                <a16:creationId xmlns:a16="http://schemas.microsoft.com/office/drawing/2014/main" xmlns="" id="{CC3D111C-C25F-4957-B02F-990C9B4A9D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8937" y="3532898"/>
            <a:ext cx="5384800" cy="3048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9A59FBA3-24EE-405E-892C-BBD551FB0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381" y="2867151"/>
            <a:ext cx="96990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dịch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hướng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369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ập nhật nhiều hơn 99 hình nền slide đơn giản và đẹp tuyệt vời nhất - Tin  học Đông Hòa">
            <a:extLst>
              <a:ext uri="{FF2B5EF4-FFF2-40B4-BE49-F238E27FC236}">
                <a16:creationId xmlns:a16="http://schemas.microsoft.com/office/drawing/2014/main" xmlns="" id="{FFE29943-A481-413A-ADCB-56A24C6B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3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6F7EC9FE-E47E-4320-99AC-623A2EC2D54B}"/>
              </a:ext>
            </a:extLst>
          </p:cNvPr>
          <p:cNvSpPr txBox="1">
            <a:spLocks/>
          </p:cNvSpPr>
          <p:nvPr/>
        </p:nvSpPr>
        <p:spPr>
          <a:xfrm>
            <a:off x="2928937" y="445652"/>
            <a:ext cx="5524500" cy="58477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: ĐIỆN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F8D3AEDB-A9DE-43E6-8D04-8861BA39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483" y="1220755"/>
            <a:ext cx="5271407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20 : </a:t>
            </a:r>
            <a:r>
              <a:rPr lang="en-US" b="1" dirty="0" err="1">
                <a:solidFill>
                  <a:srgbClr val="FF0000"/>
                </a:solidFill>
              </a:rPr>
              <a:t>Sự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nhiễm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xmlns="" id="{9C70E905-5AA7-47DA-BEEC-96BF0646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04" y="2218700"/>
            <a:ext cx="64523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III. </a:t>
            </a:r>
            <a:r>
              <a:rPr lang="en-US" sz="3200" b="1" dirty="0" err="1">
                <a:solidFill>
                  <a:srgbClr val="FF0000"/>
                </a:solidFill>
              </a:rPr>
              <a:t>Vật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dẫn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vật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điện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C4D28E-57C1-4FA5-815A-E9BAC0BD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9A59FBA3-24EE-405E-892C-BBD551FB0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65" y="2826983"/>
            <a:ext cx="96990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dẫn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qua.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xmlns="" id="{CD848216-D323-4D2E-8860-B9E9C5BEF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65" y="4015130"/>
            <a:ext cx="96990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qua.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xmlns="" id="{65C8DBF7-3564-4182-8E60-FD3B2C3A1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23" y="3396087"/>
            <a:ext cx="96990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dụ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ẩm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….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xmlns="" id="{832185CB-D458-4F13-89A0-435C22DD9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23" y="4555912"/>
            <a:ext cx="96990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dụ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Thanh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nhựa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miếng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miếng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7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11878032-22F0-4854-A148-3B903154FE7F}"/>
              </a:ext>
            </a:extLst>
          </p:cNvPr>
          <p:cNvSpPr/>
          <p:nvPr/>
        </p:nvSpPr>
        <p:spPr>
          <a:xfrm>
            <a:off x="8381999" y="5311988"/>
            <a:ext cx="3200400" cy="8887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905D952-CAD0-4637-943A-607071856B9B}"/>
              </a:ext>
            </a:extLst>
          </p:cNvPr>
          <p:cNvSpPr/>
          <p:nvPr/>
        </p:nvSpPr>
        <p:spPr>
          <a:xfrm>
            <a:off x="4460292" y="5356655"/>
            <a:ext cx="2965741" cy="1415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53BD530-1976-478C-8C8B-3151D4F5C8EF}"/>
              </a:ext>
            </a:extLst>
          </p:cNvPr>
          <p:cNvSpPr/>
          <p:nvPr/>
        </p:nvSpPr>
        <p:spPr>
          <a:xfrm>
            <a:off x="269292" y="5342082"/>
            <a:ext cx="2965741" cy="1415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xmlns="" id="{5AEB2EE8-BEC6-4814-886B-8BA8BB47F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306" y="808032"/>
            <a:ext cx="9456594" cy="10772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0000"/>
                </a:solidFill>
              </a:rPr>
              <a:t>Câu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hỏi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n-US" sz="3200" dirty="0" err="1">
                <a:solidFill>
                  <a:srgbClr val="FF0000"/>
                </a:solidFill>
              </a:rPr>
              <a:t>Chỉ</a:t>
            </a:r>
            <a:r>
              <a:rPr lang="en-US" sz="3200" dirty="0">
                <a:solidFill>
                  <a:srgbClr val="FF0000"/>
                </a:solidFill>
              </a:rPr>
              <a:t> ra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bộ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phận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dẫn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bộ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phận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điện</a:t>
            </a:r>
            <a:r>
              <a:rPr lang="en-US" sz="3200" dirty="0">
                <a:solidFill>
                  <a:srgbClr val="FF0000"/>
                </a:solidFill>
              </a:rPr>
              <a:t> ở : </a:t>
            </a:r>
            <a:r>
              <a:rPr lang="en-US" sz="3200" dirty="0" err="1">
                <a:solidFill>
                  <a:srgbClr val="FF0000"/>
                </a:solidFill>
              </a:rPr>
              <a:t>công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điện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cầu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chì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đèn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điện</a:t>
            </a:r>
            <a:r>
              <a:rPr lang="en-US" sz="3200" dirty="0">
                <a:solidFill>
                  <a:srgbClr val="FF0000"/>
                </a:solidFill>
              </a:rPr>
              <a:t>. 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FF84F5-32F5-4142-BFB2-6F9614A62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228797"/>
            <a:ext cx="3724363" cy="23908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08A00B-03CB-4D3B-820D-F9E4413D0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550" y="2228796"/>
            <a:ext cx="3533850" cy="239082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86D138-4040-44CC-AF0B-38EFDB5A6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961" y="2234401"/>
            <a:ext cx="3810163" cy="238522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xmlns="" id="{660EC779-FAEC-4CF9-84A3-FF16B69EF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440" y="4752961"/>
            <a:ext cx="2221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tắc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xmlns="" id="{95D4A4E5-0483-4417-A3DA-87CBB7E78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940" y="4752961"/>
            <a:ext cx="2221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chì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xmlns="" id="{78C41E49-71E1-497C-B051-1F1914BC4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9365" y="4691775"/>
            <a:ext cx="2221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Bóng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đèn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xmlns="" id="{FB161726-FBFF-4881-AB05-0CC024645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6" y="5342082"/>
            <a:ext cx="3200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Dẫn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điểm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cực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xmlns="" id="{F766123A-160B-4F32-807A-84F4D272A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59" y="6049968"/>
            <a:ext cx="3200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vỏ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tắc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nhựa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xmlns="" id="{FE407238-DEE8-4C3D-8663-9DFFD12E2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342082"/>
            <a:ext cx="3200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Dẫn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điểm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dây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chì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xmlns="" id="{BE802714-A401-46F7-AD7E-9769C9DEC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38924"/>
            <a:ext cx="3200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hộp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chì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nhựa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xmlns="" id="{98CD2C18-EBCC-4F74-A1F7-36CBF2893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9" y="5284966"/>
            <a:ext cx="320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Dẫn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đuôi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đèn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sợi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đốt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xmlns="" id="{FB7F2D95-A087-4D87-B588-FF34751AC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724" y="5693209"/>
            <a:ext cx="320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bóng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thủy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tinh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96F1466-2CCA-45EB-8ECB-59A4E2C47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338" y="161701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55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12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35767AF-4C27-4E70-838B-6A9EFD6339B5}"/>
              </a:ext>
            </a:extLst>
          </p:cNvPr>
          <p:cNvSpPr/>
          <p:nvPr/>
        </p:nvSpPr>
        <p:spPr>
          <a:xfrm>
            <a:off x="273163" y="4324045"/>
            <a:ext cx="6765811" cy="23815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B581F02C-7CBC-4D9A-B46D-FF7779040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567" y="592479"/>
            <a:ext cx="2608727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00"/>
                </a:solidFill>
              </a:rPr>
              <a:t>Vận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dụng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xmlns="" id="{8E9C3954-6DE2-4A7F-988E-563E2A764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23" y="1524449"/>
            <a:ext cx="6721352" cy="267765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Câu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hỏi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Xe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chở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xăng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kéo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đoạn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20.6).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phóng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lửa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chi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chở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xăng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Hãy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:</a:t>
            </a:r>
          </a:p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AutoNum type="alphaLcParenR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AutoNum type="alphaLcParenR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dụng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? 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6B3A53B-DAF6-4E6D-8C3C-D02F21460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50EAB7-5A6E-4C75-AA10-2E99E7515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25" y="1524449"/>
            <a:ext cx="4429125" cy="325701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xmlns="" id="{DDF5FB5C-2B12-416B-8DB0-7E6957981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67" y="4324046"/>
            <a:ext cx="64022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a) Khi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chạy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xăng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xmlns="" id="{390B6975-E83B-4E61-ACAB-340F327BA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67" y="5664352"/>
            <a:ext cx="64022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cháy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nổ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996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op 20 hình nền powerpoint mầm non đẹp dễ thương nhất">
            <a:extLst>
              <a:ext uri="{FF2B5EF4-FFF2-40B4-BE49-F238E27FC236}">
                <a16:creationId xmlns:a16="http://schemas.microsoft.com/office/drawing/2014/main" xmlns="" id="{1519D228-B0ED-40A2-8AE0-C2B61DC1B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2913268-E712-4B82-A608-12B84F5242B1}"/>
              </a:ext>
            </a:extLst>
          </p:cNvPr>
          <p:cNvGrpSpPr/>
          <p:nvPr/>
        </p:nvGrpSpPr>
        <p:grpSpPr>
          <a:xfrm>
            <a:off x="2849721" y="2807631"/>
            <a:ext cx="6492558" cy="2656719"/>
            <a:chOff x="1279842" y="2539833"/>
            <a:chExt cx="6492558" cy="31242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362DE273-7093-48C5-AF05-F71A8F1F9B2C}"/>
                </a:ext>
              </a:extLst>
            </p:cNvPr>
            <p:cNvSpPr/>
            <p:nvPr/>
          </p:nvSpPr>
          <p:spPr>
            <a:xfrm>
              <a:off x="1279842" y="2539833"/>
              <a:ext cx="6492558" cy="3124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xmlns="" id="{0CE72110-0534-46E5-A371-C7B35C671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4160" y="2889455"/>
              <a:ext cx="6238240" cy="2424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-"/>
              </a:pP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Học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thuộc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bài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20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-"/>
              </a:pP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Làm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bài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tập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: 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-"/>
              </a:pP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Đọc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bài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21: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Mạch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điện</a:t>
              </a:r>
              <a:endParaRPr lang="en-US" altLang="en-US" sz="3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Text Box 4">
            <a:extLst>
              <a:ext uri="{FF2B5EF4-FFF2-40B4-BE49-F238E27FC236}">
                <a16:creationId xmlns:a16="http://schemas.microsoft.com/office/drawing/2014/main" xmlns="" id="{647459BE-08B0-425B-9B8D-921DC39E4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4" y="1349044"/>
            <a:ext cx="467995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HƯỚNG DẪN VỀ NHÀ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CD61F4-6DEC-4BAA-8FD2-B12C9F241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5038" y="2009646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441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0CE88585-D17C-4A0C-8408-0642EFEB3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1316"/>
            <a:ext cx="11811000" cy="594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ự nhiễm điện do cọ xát là gì? Kiến thức vật lý 7 hay nhất">
            <a:extLst>
              <a:ext uri="{FF2B5EF4-FFF2-40B4-BE49-F238E27FC236}">
                <a16:creationId xmlns:a16="http://schemas.microsoft.com/office/drawing/2014/main" xmlns="" id="{6772787A-5E28-4AD0-A5A4-DB12E2ADF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2144" y="1948932"/>
            <a:ext cx="3993356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ý thuyết sự nhiễm điện do cọ xát lý 7">
            <a:extLst>
              <a:ext uri="{FF2B5EF4-FFF2-40B4-BE49-F238E27FC236}">
                <a16:creationId xmlns:a16="http://schemas.microsoft.com/office/drawing/2014/main" xmlns="" id="{2D8A185C-4E1F-4D7C-9733-341603C9B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54352"/>
            <a:ext cx="4086225" cy="245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xmlns="" id="{88355907-8266-4856-9AC3-2F264AB7C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066" y="524985"/>
            <a:ext cx="2711468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Đặt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vấn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đề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62AD3E-ADA2-4938-8633-57353E4FF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140" y="393699"/>
            <a:ext cx="990601" cy="908902"/>
          </a:xfrm>
          <a:prstGeom prst="rect">
            <a:avLst/>
          </a:prstGeom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xmlns="" id="{E6928EC4-8500-4657-9A68-BB1CAD660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876" y="4632203"/>
            <a:ext cx="729347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thời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tiết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hanh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khô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khả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năng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khác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Vì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sao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lại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tượng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như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vậy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? </a:t>
            </a:r>
            <a:endParaRPr lang="vi-VN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513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ập nhật nhiều hơn 99 hình nền slide đơn giản và đẹp tuyệt vời nhất - Tin  học Đông Hòa">
            <a:extLst>
              <a:ext uri="{FF2B5EF4-FFF2-40B4-BE49-F238E27FC236}">
                <a16:creationId xmlns:a16="http://schemas.microsoft.com/office/drawing/2014/main" xmlns="" id="{FFE29943-A481-413A-ADCB-56A24C6B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3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6F7EC9FE-E47E-4320-99AC-623A2EC2D54B}"/>
              </a:ext>
            </a:extLst>
          </p:cNvPr>
          <p:cNvSpPr txBox="1">
            <a:spLocks/>
          </p:cNvSpPr>
          <p:nvPr/>
        </p:nvSpPr>
        <p:spPr>
          <a:xfrm>
            <a:off x="2928937" y="445652"/>
            <a:ext cx="5524500" cy="58477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: ĐIỆN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F8D3AEDB-A9DE-43E6-8D04-8861BA39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853" y="1185550"/>
            <a:ext cx="5358493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20 : </a:t>
            </a:r>
            <a:r>
              <a:rPr lang="en-US" b="1" dirty="0" err="1">
                <a:solidFill>
                  <a:srgbClr val="FF0000"/>
                </a:solidFill>
              </a:rPr>
              <a:t>Sự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nhiễm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xmlns="" id="{9C70E905-5AA7-47DA-BEEC-96BF0646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05" y="2218700"/>
            <a:ext cx="5031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I. </a:t>
            </a:r>
            <a:r>
              <a:rPr lang="en-US" sz="3200" b="1" dirty="0" err="1">
                <a:solidFill>
                  <a:srgbClr val="FF0000"/>
                </a:solidFill>
              </a:rPr>
              <a:t>Sự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nhiễm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điện</a:t>
            </a:r>
            <a:r>
              <a:rPr lang="en-US" sz="3200" b="1" dirty="0">
                <a:solidFill>
                  <a:srgbClr val="FF0000"/>
                </a:solidFill>
              </a:rPr>
              <a:t> do </a:t>
            </a:r>
            <a:r>
              <a:rPr lang="en-US" sz="3200" b="1" dirty="0" err="1">
                <a:solidFill>
                  <a:srgbClr val="FF0000"/>
                </a:solidFill>
              </a:rPr>
              <a:t>cọ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xát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C4D28E-57C1-4FA5-815A-E9BAC0BD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xmlns="" id="{B689CF16-E257-4D84-BA59-F2F89E186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88" y="2803475"/>
            <a:ext cx="7584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</a:rPr>
              <a:t>1. </a:t>
            </a:r>
            <a:r>
              <a:rPr lang="en-US" sz="2800" dirty="0" err="1">
                <a:solidFill>
                  <a:srgbClr val="0070C0"/>
                </a:solidFill>
              </a:rPr>
              <a:t>Làm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nhiễm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cọ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xát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endParaRPr lang="vi-VN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F2DD65FB-FCCF-4C31-B097-0E67CFE4D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17" y="332666"/>
            <a:ext cx="9329454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</a:rPr>
              <a:t>Thí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nghiệm</a:t>
            </a:r>
            <a:r>
              <a:rPr lang="en-US" sz="3200" b="1" dirty="0">
                <a:solidFill>
                  <a:srgbClr val="FF0000"/>
                </a:solidFill>
              </a:rPr>
              <a:t> :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vật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nhiễm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bằng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cọ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xát</a:t>
            </a:r>
            <a:r>
              <a:rPr lang="en-US" sz="3200" b="1" dirty="0">
                <a:solidFill>
                  <a:srgbClr val="FF0000"/>
                </a:solidFill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3B2473-9ABF-41FA-90ED-865E0B4D6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05" y="966787"/>
            <a:ext cx="6118320" cy="5443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15BF4C-0D98-491E-BAC9-047BA3431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170" y="966787"/>
            <a:ext cx="3133780" cy="29676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41D4AB-26D5-4869-A5F1-412216A95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170" y="3983747"/>
            <a:ext cx="3113662" cy="2696966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xmlns="" id="{A57F10AC-1995-435B-B070-4A725C78E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845" y="1632426"/>
            <a:ext cx="1552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0000"/>
                </a:solidFill>
              </a:rPr>
              <a:t>hút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nhau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xmlns="" id="{8216B7D4-3619-4772-B20D-38EE1DEE9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75" y="4540043"/>
            <a:ext cx="1552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0000"/>
                </a:solidFill>
              </a:rPr>
              <a:t>đẩy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nhau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92194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ập nhật nhiều hơn 99 hình nền slide đơn giản và đẹp tuyệt vời nhất - Tin  học Đông Hòa">
            <a:extLst>
              <a:ext uri="{FF2B5EF4-FFF2-40B4-BE49-F238E27FC236}">
                <a16:creationId xmlns:a16="http://schemas.microsoft.com/office/drawing/2014/main" xmlns="" id="{FFE29943-A481-413A-ADCB-56A24C6B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3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6F7EC9FE-E47E-4320-99AC-623A2EC2D54B}"/>
              </a:ext>
            </a:extLst>
          </p:cNvPr>
          <p:cNvSpPr txBox="1">
            <a:spLocks/>
          </p:cNvSpPr>
          <p:nvPr/>
        </p:nvSpPr>
        <p:spPr>
          <a:xfrm>
            <a:off x="2928937" y="445652"/>
            <a:ext cx="5524500" cy="58477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: ĐIỆN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F8D3AEDB-A9DE-43E6-8D04-8861BA39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653" y="1220086"/>
            <a:ext cx="4748893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20 : </a:t>
            </a:r>
            <a:r>
              <a:rPr lang="en-US" b="1" dirty="0" err="1">
                <a:solidFill>
                  <a:srgbClr val="FF0000"/>
                </a:solidFill>
              </a:rPr>
              <a:t>Sự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nhiễm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xmlns="" id="{9C70E905-5AA7-47DA-BEEC-96BF0646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05" y="2218700"/>
            <a:ext cx="50317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I. </a:t>
            </a:r>
            <a:r>
              <a:rPr lang="en-US" sz="2800" b="1" dirty="0" err="1">
                <a:solidFill>
                  <a:srgbClr val="FF0000"/>
                </a:solidFill>
              </a:rPr>
              <a:t>Sự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nhiễm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điện</a:t>
            </a:r>
            <a:r>
              <a:rPr lang="en-US" sz="2800" b="1" dirty="0">
                <a:solidFill>
                  <a:srgbClr val="FF0000"/>
                </a:solidFill>
              </a:rPr>
              <a:t> do </a:t>
            </a:r>
            <a:r>
              <a:rPr lang="en-US" sz="2800" b="1" dirty="0" err="1">
                <a:solidFill>
                  <a:srgbClr val="FF0000"/>
                </a:solidFill>
              </a:rPr>
              <a:t>cọ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xát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C4D28E-57C1-4FA5-815A-E9BAC0BD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xmlns="" id="{B689CF16-E257-4D84-BA59-F2F89E186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1" y="2773876"/>
            <a:ext cx="7584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</a:rPr>
              <a:t>1. </a:t>
            </a:r>
            <a:r>
              <a:rPr lang="en-US" sz="2800" dirty="0" err="1">
                <a:solidFill>
                  <a:srgbClr val="0070C0"/>
                </a:solidFill>
              </a:rPr>
              <a:t>Làm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nhiễm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cọ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xát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9A173248-6639-4E63-9EA0-1B2D97AB9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1" y="3355331"/>
            <a:ext cx="7584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xmlns="" id="{A9127DD6-B6B0-4269-9502-236E55E44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0" y="3976303"/>
            <a:ext cx="103753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đẩy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xmlns="" id="{E31BB093-EBCE-4FC2-92D3-B0AD4BD9C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1" y="4584695"/>
            <a:ext cx="84988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</a:rPr>
              <a:t>2. </a:t>
            </a:r>
            <a:r>
              <a:rPr lang="en-US" sz="2800" dirty="0" err="1">
                <a:solidFill>
                  <a:srgbClr val="0070C0"/>
                </a:solidFill>
              </a:rPr>
              <a:t>Nguyên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có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nhiễm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cọ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xát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endParaRPr lang="vi-VN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0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F2DD65FB-FCCF-4C31-B097-0E67CFE4D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037" y="349173"/>
            <a:ext cx="9210845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</a:rPr>
              <a:t>Nguyên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vật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nhiễm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cọ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xát</a:t>
            </a:r>
            <a:r>
              <a:rPr lang="en-US" sz="3200" b="1" dirty="0">
                <a:solidFill>
                  <a:srgbClr val="FF0000"/>
                </a:solidFill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1AE237F-867D-4647-8758-78502A0D5902}"/>
              </a:ext>
            </a:extLst>
          </p:cNvPr>
          <p:cNvGrpSpPr/>
          <p:nvPr/>
        </p:nvGrpSpPr>
        <p:grpSpPr>
          <a:xfrm>
            <a:off x="7261319" y="1077730"/>
            <a:ext cx="2825656" cy="3460870"/>
            <a:chOff x="7470869" y="1785385"/>
            <a:chExt cx="2931638" cy="3574352"/>
          </a:xfrm>
        </p:grpSpPr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xmlns="" id="{A57F10AC-1995-435B-B070-4A725C78EB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0869" y="4651851"/>
              <a:ext cx="293163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002060"/>
                  </a:solidFill>
                </a:rPr>
                <a:t>Mô</a:t>
              </a:r>
              <a:r>
                <a:rPr lang="en-US" sz="2000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</a:rPr>
                <a:t>hình</a:t>
              </a:r>
              <a:r>
                <a:rPr lang="en-US" sz="2000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</a:rPr>
                <a:t>đơn</a:t>
              </a:r>
              <a:r>
                <a:rPr lang="en-US" sz="2000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</a:rPr>
                <a:t>giản</a:t>
              </a:r>
              <a:r>
                <a:rPr lang="en-US" sz="2000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</a:rPr>
                <a:t>của</a:t>
              </a:r>
              <a:r>
                <a:rPr lang="en-US" sz="2000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</a:rPr>
                <a:t>nguyên</a:t>
              </a:r>
              <a:r>
                <a:rPr lang="en-US" sz="2000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</a:rPr>
                <a:t>tử</a:t>
              </a:r>
              <a:r>
                <a:rPr lang="en-US" sz="2000" dirty="0">
                  <a:solidFill>
                    <a:srgbClr val="002060"/>
                  </a:solidFill>
                </a:rPr>
                <a:t> </a:t>
              </a:r>
              <a:endParaRPr lang="vi-VN" sz="2000" dirty="0">
                <a:solidFill>
                  <a:srgbClr val="002060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9ED7F8C-D05F-49DE-B882-612FF67B9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70870" y="1785385"/>
              <a:ext cx="2931637" cy="274852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B207C3EB-B91E-4543-9176-7DD61E95C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882" y="1077730"/>
            <a:ext cx="5784268" cy="267765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trung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hòa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electron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dịch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nhận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thêm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electron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bớt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electron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xmlns="" id="{8AFD9A7B-C834-4D6B-8C3F-9940CAA20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980" y="4826163"/>
            <a:ext cx="5631869" cy="9541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miếng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còn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nhựa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C70C13D-8766-43AE-97FB-395F9BCB246D}"/>
              </a:ext>
            </a:extLst>
          </p:cNvPr>
          <p:cNvGrpSpPr/>
          <p:nvPr/>
        </p:nvGrpSpPr>
        <p:grpSpPr>
          <a:xfrm>
            <a:off x="749882" y="3982350"/>
            <a:ext cx="3790950" cy="2641461"/>
            <a:chOff x="1034957" y="4195894"/>
            <a:chExt cx="3790950" cy="26414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9B10B57-F5C0-450B-B8B6-84087A61D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4957" y="4195894"/>
              <a:ext cx="3790950" cy="1933575"/>
            </a:xfrm>
            <a:prstGeom prst="rect">
              <a:avLst/>
            </a:prstGeom>
            <a:ln w="3175">
              <a:solidFill>
                <a:schemeClr val="accent2"/>
              </a:solidFill>
            </a:ln>
          </p:spPr>
        </p:pic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xmlns="" id="{5D7FF853-DD75-4B5A-AD00-9790AEFF06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3112" y="6129469"/>
              <a:ext cx="288866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Hình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20.4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Cọ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xát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miếng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vải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khô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vào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thanh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nhựa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endParaRPr lang="vi-VN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11086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ập nhật nhiều hơn 99 hình nền slide đơn giản và đẹp tuyệt vời nhất - Tin  học Đông Hòa">
            <a:extLst>
              <a:ext uri="{FF2B5EF4-FFF2-40B4-BE49-F238E27FC236}">
                <a16:creationId xmlns:a16="http://schemas.microsoft.com/office/drawing/2014/main" xmlns="" id="{FFE29943-A481-413A-ADCB-56A24C6B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3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6F7EC9FE-E47E-4320-99AC-623A2EC2D54B}"/>
              </a:ext>
            </a:extLst>
          </p:cNvPr>
          <p:cNvSpPr txBox="1">
            <a:spLocks/>
          </p:cNvSpPr>
          <p:nvPr/>
        </p:nvSpPr>
        <p:spPr>
          <a:xfrm>
            <a:off x="2928937" y="445652"/>
            <a:ext cx="5524500" cy="58477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: ĐIỆN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F8D3AEDB-A9DE-43E6-8D04-8861BA39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203" y="1215963"/>
            <a:ext cx="5031794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20 : </a:t>
            </a:r>
            <a:r>
              <a:rPr lang="en-US" b="1" dirty="0" err="1">
                <a:solidFill>
                  <a:srgbClr val="FF0000"/>
                </a:solidFill>
              </a:rPr>
              <a:t>Sự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nhiễm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xmlns="" id="{9C70E905-5AA7-47DA-BEEC-96BF0646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05" y="2218700"/>
            <a:ext cx="50317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I. </a:t>
            </a:r>
            <a:r>
              <a:rPr lang="en-US" sz="2800" b="1" dirty="0" err="1">
                <a:solidFill>
                  <a:srgbClr val="FF0000"/>
                </a:solidFill>
              </a:rPr>
              <a:t>Sự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nhiễm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điện</a:t>
            </a:r>
            <a:r>
              <a:rPr lang="en-US" sz="2800" b="1" dirty="0">
                <a:solidFill>
                  <a:srgbClr val="FF0000"/>
                </a:solidFill>
              </a:rPr>
              <a:t> do </a:t>
            </a:r>
            <a:r>
              <a:rPr lang="en-US" sz="2800" b="1" dirty="0" err="1">
                <a:solidFill>
                  <a:srgbClr val="FF0000"/>
                </a:solidFill>
              </a:rPr>
              <a:t>cọ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xát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C4D28E-57C1-4FA5-815A-E9BAC0BD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xmlns="" id="{B689CF16-E257-4D84-BA59-F2F89E186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1" y="2773876"/>
            <a:ext cx="7584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</a:rPr>
              <a:t>1. </a:t>
            </a:r>
            <a:r>
              <a:rPr lang="en-US" sz="2800" dirty="0" err="1">
                <a:solidFill>
                  <a:srgbClr val="0070C0"/>
                </a:solidFill>
              </a:rPr>
              <a:t>Làm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nhiễm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cọ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xát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9A173248-6639-4E63-9EA0-1B2D97AB9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1" y="3317231"/>
            <a:ext cx="7584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xmlns="" id="{A9127DD6-B6B0-4269-9502-236E55E44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0" y="3823903"/>
            <a:ext cx="103753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đẩy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xmlns="" id="{E31BB093-EBCE-4FC2-92D3-B0AD4BD9C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1" y="4432295"/>
            <a:ext cx="84988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</a:rPr>
              <a:t>2. </a:t>
            </a:r>
            <a:r>
              <a:rPr lang="en-US" sz="2800" dirty="0" err="1">
                <a:solidFill>
                  <a:srgbClr val="0070C0"/>
                </a:solidFill>
              </a:rPr>
              <a:t>Nguyên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có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nhiễm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cọ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xát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xmlns="" id="{8B9F2349-2315-440E-8CEE-F3C6BC452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0" y="4982086"/>
            <a:ext cx="103753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Khi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electron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xmlns="" id="{57122916-04D0-4A4C-B947-3D31CB2F8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0" y="6005683"/>
            <a:ext cx="100990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</a:rPr>
              <a:t>3. </a:t>
            </a:r>
            <a:r>
              <a:rPr lang="en-US" sz="2800" dirty="0" err="1">
                <a:solidFill>
                  <a:srgbClr val="0070C0"/>
                </a:solidFill>
              </a:rPr>
              <a:t>Một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số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tượng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tế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liên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quan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đến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nhiễm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điện</a:t>
            </a:r>
            <a:r>
              <a:rPr lang="en-US" sz="2800" dirty="0">
                <a:solidFill>
                  <a:srgbClr val="0070C0"/>
                </a:solidFill>
              </a:rPr>
              <a:t> do </a:t>
            </a:r>
            <a:r>
              <a:rPr lang="en-US" sz="2800" dirty="0" err="1">
                <a:solidFill>
                  <a:srgbClr val="0070C0"/>
                </a:solidFill>
              </a:rPr>
              <a:t>cọ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xát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endParaRPr lang="vi-VN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7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9DEE6EA-6EE0-4800-BE10-2711D6651A88}"/>
              </a:ext>
            </a:extLst>
          </p:cNvPr>
          <p:cNvSpPr/>
          <p:nvPr/>
        </p:nvSpPr>
        <p:spPr>
          <a:xfrm>
            <a:off x="893188" y="5310068"/>
            <a:ext cx="10458451" cy="9541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xmlns="" id="{8AFD9A7B-C834-4D6B-8C3F-9940CAA20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4" y="299293"/>
            <a:ext cx="826634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00"/>
                </a:solidFill>
              </a:rPr>
              <a:t>* </a:t>
            </a:r>
            <a:r>
              <a:rPr lang="en-US" sz="3200" b="1" i="1" dirty="0" err="1">
                <a:solidFill>
                  <a:srgbClr val="FF0000"/>
                </a:solidFill>
              </a:rPr>
              <a:t>Hiện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tượng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nhiễm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điện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khi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cởi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áo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len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endParaRPr lang="vi-VN" sz="3200" b="1" i="1" dirty="0">
              <a:solidFill>
                <a:srgbClr val="FF0000"/>
              </a:solidFill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xmlns="" id="{C7FAF612-5941-4160-A6AF-CD097BF58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4" y="993149"/>
            <a:ext cx="10222919" cy="138499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mùa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cởi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tóc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hoặc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lớp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ban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đêm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còn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lửa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xmlns="" id="{8612E5FA-C4EE-43B2-8111-0675FFAC1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31" y="3608382"/>
            <a:ext cx="644261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00"/>
                </a:solidFill>
              </a:rPr>
              <a:t>* </a:t>
            </a:r>
            <a:r>
              <a:rPr lang="en-US" sz="3200" b="1" i="1" dirty="0" err="1">
                <a:solidFill>
                  <a:srgbClr val="FF0000"/>
                </a:solidFill>
              </a:rPr>
              <a:t>Hiện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tượng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nhiễm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điện</a:t>
            </a:r>
            <a:r>
              <a:rPr lang="en-US" sz="3200" b="1" i="1" dirty="0">
                <a:solidFill>
                  <a:srgbClr val="FF0000"/>
                </a:solidFill>
              </a:rPr>
              <a:t> ở </a:t>
            </a:r>
            <a:r>
              <a:rPr lang="en-US" sz="3200" b="1" i="1" dirty="0" err="1">
                <a:solidFill>
                  <a:srgbClr val="FF0000"/>
                </a:solidFill>
              </a:rPr>
              <a:t>bóng</a:t>
            </a:r>
            <a:r>
              <a:rPr lang="en-US" sz="3200" b="1" i="1" dirty="0">
                <a:solidFill>
                  <a:srgbClr val="FF0000"/>
                </a:solidFill>
              </a:rPr>
              <a:t> bay </a:t>
            </a:r>
            <a:endParaRPr lang="vi-VN" sz="3200" b="1" i="1" dirty="0">
              <a:solidFill>
                <a:srgbClr val="FF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1066461-B0DD-48E5-A076-F9C23B22946B}"/>
              </a:ext>
            </a:extLst>
          </p:cNvPr>
          <p:cNvSpPr/>
          <p:nvPr/>
        </p:nvSpPr>
        <p:spPr>
          <a:xfrm>
            <a:off x="763731" y="2520091"/>
            <a:ext cx="10475769" cy="9541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xmlns="" id="{45C0A063-12D6-4DDC-B9D5-FE3A756BE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31" y="2543381"/>
            <a:ext cx="10561494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Khi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cởi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tóc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hoặc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lớp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tóc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hay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lớp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xmlns="" id="{DD389DF6-1A87-4B50-958C-189370B26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952" y="5306133"/>
            <a:ext cx="1034068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Khi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bóng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bay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xmlns="" id="{1AE070B4-7766-41E0-948E-41A36C10C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911" y="4270624"/>
            <a:ext cx="10443728" cy="95410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bóng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bay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ra.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bóng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phía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64CDB90-F82E-4827-8C5F-C46509EB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30551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4" grpId="0" animBg="1"/>
      <p:bldP spid="17" grpId="0" animBg="1"/>
      <p:bldP spid="2" grpId="0" animBg="1"/>
      <p:bldP spid="18" grpId="0"/>
      <p:bldP spid="20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xmlns="" id="{5AEB2EE8-BEC6-4814-886B-8BA8BB47F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306" y="808032"/>
            <a:ext cx="9456594" cy="10772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0000"/>
                </a:solidFill>
              </a:rPr>
              <a:t>Câu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hỏi</a:t>
            </a:r>
            <a:r>
              <a:rPr lang="en-US" sz="3200" dirty="0">
                <a:solidFill>
                  <a:srgbClr val="FF0000"/>
                </a:solidFill>
              </a:rPr>
              <a:t> 3/100 : </a:t>
            </a:r>
            <a:r>
              <a:rPr lang="en-US" sz="3200" dirty="0" err="1">
                <a:solidFill>
                  <a:srgbClr val="FF0000"/>
                </a:solidFill>
              </a:rPr>
              <a:t>Nêu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giải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thích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ví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dụ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về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tượng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nhiễm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điện</a:t>
            </a:r>
            <a:r>
              <a:rPr lang="en-US" sz="3200" dirty="0">
                <a:solidFill>
                  <a:srgbClr val="FF0000"/>
                </a:solidFill>
              </a:rPr>
              <a:t> do </a:t>
            </a:r>
            <a:r>
              <a:rPr lang="en-US" sz="3200" dirty="0" err="1">
                <a:solidFill>
                  <a:srgbClr val="FF0000"/>
                </a:solidFill>
              </a:rPr>
              <a:t>cọ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thực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tiễn</a:t>
            </a:r>
            <a:r>
              <a:rPr lang="en-US" sz="3200" dirty="0">
                <a:solidFill>
                  <a:srgbClr val="FF0000"/>
                </a:solidFill>
              </a:rPr>
              <a:t>? 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5" name="Picture 4" descr="Lý thuyết sự nhiễm điện do cọ xát lý 7">
            <a:extLst>
              <a:ext uri="{FF2B5EF4-FFF2-40B4-BE49-F238E27FC236}">
                <a16:creationId xmlns:a16="http://schemas.microsoft.com/office/drawing/2014/main" xmlns="" id="{121E21D5-B602-4EBC-8B36-A04441FDD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3831" y="2066224"/>
            <a:ext cx="3857625" cy="231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ơ thấy sấm sét là điềm báo gì, đánh đề con gì, Số mấy?">
            <a:extLst>
              <a:ext uri="{FF2B5EF4-FFF2-40B4-BE49-F238E27FC236}">
                <a16:creationId xmlns:a16="http://schemas.microsoft.com/office/drawing/2014/main" xmlns="" id="{E7AA2EEA-735B-4FFD-9E48-3EA138BFF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2613" y="2066224"/>
            <a:ext cx="3857625" cy="231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896</Words>
  <Application>Microsoft Office PowerPoint</Application>
  <PresentationFormat>Custom</PresentationFormat>
  <Paragraphs>71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5480</dc:creator>
  <cp:lastModifiedBy>Windows User</cp:lastModifiedBy>
  <cp:revision>25</cp:revision>
  <dcterms:created xsi:type="dcterms:W3CDTF">2023-07-27T02:22:54Z</dcterms:created>
  <dcterms:modified xsi:type="dcterms:W3CDTF">2023-10-03T07:32:19Z</dcterms:modified>
</cp:coreProperties>
</file>