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403" r:id="rId2"/>
    <p:sldId id="75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730" r:id="rId12"/>
    <p:sldId id="731" r:id="rId13"/>
    <p:sldId id="734" r:id="rId14"/>
    <p:sldId id="735" r:id="rId15"/>
    <p:sldId id="738" r:id="rId16"/>
    <p:sldId id="736" r:id="rId17"/>
    <p:sldId id="282" r:id="rId18"/>
    <p:sldId id="283" r:id="rId19"/>
    <p:sldId id="284" r:id="rId20"/>
    <p:sldId id="285" r:id="rId21"/>
    <p:sldId id="742" r:id="rId22"/>
    <p:sldId id="287" r:id="rId23"/>
    <p:sldId id="288" r:id="rId24"/>
    <p:sldId id="743" r:id="rId25"/>
    <p:sldId id="290" r:id="rId26"/>
    <p:sldId id="739" r:id="rId27"/>
    <p:sldId id="740" r:id="rId28"/>
    <p:sldId id="741" r:id="rId29"/>
    <p:sldId id="744" r:id="rId30"/>
    <p:sldId id="748" r:id="rId31"/>
    <p:sldId id="752" r:id="rId32"/>
    <p:sldId id="302" r:id="rId33"/>
    <p:sldId id="301" r:id="rId34"/>
    <p:sldId id="313" r:id="rId35"/>
    <p:sldId id="312" r:id="rId36"/>
    <p:sldId id="289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8" autoAdjust="0"/>
    <p:restoredTop sz="9466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D970E-BF0D-42BD-92E7-D0A1E15AF2D6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89165-A4F6-46E1-B091-092D0C1BD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9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89165-A4F6-46E1-B091-092D0C1BD6D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4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3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6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7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3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1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6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1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6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5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DB22F-3F03-48DD-B7D5-D22E0EE13CF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5095C-20F6-4712-901D-CEF3B5621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5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750" y="3200400"/>
            <a:ext cx="8229600" cy="3382963"/>
          </a:xfrm>
        </p:spPr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III.Những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</a:p>
          <a:p>
            <a:pPr>
              <a:buNone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: NST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810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="" xmlns:a16="http://schemas.microsoft.com/office/drawing/2014/main" id="{EB0AAC07-5F4D-4EA4-838A-872D5B0E4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Tế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bào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mẹ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14339" name="Text Box 3">
            <a:extLst>
              <a:ext uri="{FF2B5EF4-FFF2-40B4-BE49-F238E27FC236}">
                <a16:creationId xmlns="" xmlns:a16="http://schemas.microsoft.com/office/drawing/2014/main" id="{0DE30AF8-7781-4ED3-81F0-CFDC2CC37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="" xmlns:a16="http://schemas.microsoft.com/office/drawing/2014/main" id="{8F999529-D85B-44E0-A6D7-6D028BB21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đầu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="" xmlns:a16="http://schemas.microsoft.com/office/drawing/2014/main" id="{D63812D7-44B1-4808-A7A7-FCC994FC1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giũa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="" xmlns:a16="http://schemas.microsoft.com/office/drawing/2014/main" id="{D51C08B9-D596-4FE0-AB8C-FA11DC957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sau</a:t>
            </a:r>
            <a:r>
              <a:rPr lang="en-US" altLang="en-US" sz="2500" b="1" dirty="0">
                <a:latin typeface=".VnTime" panose="020B7200000000000000" pitchFamily="34" charset="0"/>
              </a:rPr>
              <a:t> I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="" xmlns:a16="http://schemas.microsoft.com/office/drawing/2014/main" id="{1EAEA0DE-7BE9-4913-9160-0765017E9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8" y="6078538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Hai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tế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bào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con</a:t>
            </a:r>
          </a:p>
        </p:txBody>
      </p:sp>
      <p:sp>
        <p:nvSpPr>
          <p:cNvPr id="14344" name="Freeform 8" descr="Stationery">
            <a:extLst>
              <a:ext uri="{FF2B5EF4-FFF2-40B4-BE49-F238E27FC236}">
                <a16:creationId xmlns="" xmlns:a16="http://schemas.microsoft.com/office/drawing/2014/main" id="{3B2C7F2F-1A56-4A9D-A23D-261A751A0CF6}"/>
              </a:ext>
            </a:extLst>
          </p:cNvPr>
          <p:cNvSpPr>
            <a:spLocks/>
          </p:cNvSpPr>
          <p:nvPr/>
        </p:nvSpPr>
        <p:spPr bwMode="auto">
          <a:xfrm rot="678700">
            <a:off x="5340350" y="3430588"/>
            <a:ext cx="2035175" cy="1892300"/>
          </a:xfrm>
          <a:custGeom>
            <a:avLst/>
            <a:gdLst>
              <a:gd name="T0" fmla="*/ 1121457 w 1205"/>
              <a:gd name="T1" fmla="*/ 27350 h 1107"/>
              <a:gd name="T2" fmla="*/ 472904 w 1205"/>
              <a:gd name="T3" fmla="*/ 109401 h 1107"/>
              <a:gd name="T4" fmla="*/ 67558 w 1205"/>
              <a:gd name="T5" fmla="*/ 601707 h 1107"/>
              <a:gd name="T6" fmla="*/ 67558 w 1205"/>
              <a:gd name="T7" fmla="*/ 1094013 h 1107"/>
              <a:gd name="T8" fmla="*/ 148627 w 1205"/>
              <a:gd name="T9" fmla="*/ 1504267 h 1107"/>
              <a:gd name="T10" fmla="*/ 589441 w 1205"/>
              <a:gd name="T11" fmla="*/ 1782899 h 1107"/>
              <a:gd name="T12" fmla="*/ 1190704 w 1205"/>
              <a:gd name="T13" fmla="*/ 1859822 h 1107"/>
              <a:gd name="T14" fmla="*/ 1770011 w 1205"/>
              <a:gd name="T15" fmla="*/ 1586318 h 1107"/>
              <a:gd name="T16" fmla="*/ 2013219 w 1205"/>
              <a:gd name="T17" fmla="*/ 1011962 h 1107"/>
              <a:gd name="T18" fmla="*/ 1903438 w 1205"/>
              <a:gd name="T19" fmla="*/ 473502 h 1107"/>
              <a:gd name="T20" fmla="*/ 1688942 w 1205"/>
              <a:gd name="T21" fmla="*/ 191452 h 1107"/>
              <a:gd name="T22" fmla="*/ 1283596 w 1205"/>
              <a:gd name="T23" fmla="*/ 27350 h 1107"/>
              <a:gd name="T24" fmla="*/ 1121457 w 1205"/>
              <a:gd name="T25" fmla="*/ 2735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5" name="AutoShape 9">
            <a:extLst>
              <a:ext uri="{FF2B5EF4-FFF2-40B4-BE49-F238E27FC236}">
                <a16:creationId xmlns="" xmlns:a16="http://schemas.microsoft.com/office/drawing/2014/main" id="{262EC584-C9D0-4769-9AB3-2F3E3F768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3595688"/>
            <a:ext cx="206375" cy="26352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6" name="Freeform 10" descr="Stationery">
            <a:extLst>
              <a:ext uri="{FF2B5EF4-FFF2-40B4-BE49-F238E27FC236}">
                <a16:creationId xmlns="" xmlns:a16="http://schemas.microsoft.com/office/drawing/2014/main" id="{B9CCD782-0C9B-4661-BC2B-AA7C47B17694}"/>
              </a:ext>
            </a:extLst>
          </p:cNvPr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7" name="AutoShape 11">
            <a:extLst>
              <a:ext uri="{FF2B5EF4-FFF2-40B4-BE49-F238E27FC236}">
                <a16:creationId xmlns="" xmlns:a16="http://schemas.microsoft.com/office/drawing/2014/main" id="{441E2893-4B6C-4E64-9EB8-1B36BA5A4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8" name="AutoShape 12">
            <a:extLst>
              <a:ext uri="{FF2B5EF4-FFF2-40B4-BE49-F238E27FC236}">
                <a16:creationId xmlns="" xmlns:a16="http://schemas.microsoft.com/office/drawing/2014/main" id="{E4F5E22E-FF78-4276-98F7-EC2028D69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4349" name="Group 13">
            <a:extLst>
              <a:ext uri="{FF2B5EF4-FFF2-40B4-BE49-F238E27FC236}">
                <a16:creationId xmlns="" xmlns:a16="http://schemas.microsoft.com/office/drawing/2014/main" id="{333A6A0F-B9B8-43F2-9131-E6D366C40948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14503" name="Oval 14">
              <a:extLst>
                <a:ext uri="{FF2B5EF4-FFF2-40B4-BE49-F238E27FC236}">
                  <a16:creationId xmlns="" xmlns:a16="http://schemas.microsoft.com/office/drawing/2014/main" id="{CA63AC5E-C82F-4B47-87B9-D1B1E59B8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4" name="Oval 15">
              <a:extLst>
                <a:ext uri="{FF2B5EF4-FFF2-40B4-BE49-F238E27FC236}">
                  <a16:creationId xmlns="" xmlns:a16="http://schemas.microsoft.com/office/drawing/2014/main" id="{F0347254-2203-4190-A5DF-71DDDE7CD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5" name="Oval 16">
              <a:extLst>
                <a:ext uri="{FF2B5EF4-FFF2-40B4-BE49-F238E27FC236}">
                  <a16:creationId xmlns="" xmlns:a16="http://schemas.microsoft.com/office/drawing/2014/main" id="{7A4F0E52-0FC5-4CE9-8BF2-C0A7778BD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6" name="Oval 17">
              <a:extLst>
                <a:ext uri="{FF2B5EF4-FFF2-40B4-BE49-F238E27FC236}">
                  <a16:creationId xmlns="" xmlns:a16="http://schemas.microsoft.com/office/drawing/2014/main" id="{62A29620-CD35-4AFC-887A-D38C19B3A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50" name="Freeform 18" descr="Stationery">
            <a:extLst>
              <a:ext uri="{FF2B5EF4-FFF2-40B4-BE49-F238E27FC236}">
                <a16:creationId xmlns="" xmlns:a16="http://schemas.microsoft.com/office/drawing/2014/main" id="{3E925E34-B84E-4E1B-ACBE-892AFF651EC4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1" name="Freeform 19">
            <a:extLst>
              <a:ext uri="{FF2B5EF4-FFF2-40B4-BE49-F238E27FC236}">
                <a16:creationId xmlns="" xmlns:a16="http://schemas.microsoft.com/office/drawing/2014/main" id="{08CEFA74-9248-4B5B-B5CB-B1712331EBBC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2" name="Freeform 20">
            <a:extLst>
              <a:ext uri="{FF2B5EF4-FFF2-40B4-BE49-F238E27FC236}">
                <a16:creationId xmlns="" xmlns:a16="http://schemas.microsoft.com/office/drawing/2014/main" id="{61139D4A-ED33-47C7-A13C-D91F6DCA71E3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3" name="Freeform 21">
            <a:extLst>
              <a:ext uri="{FF2B5EF4-FFF2-40B4-BE49-F238E27FC236}">
                <a16:creationId xmlns="" xmlns:a16="http://schemas.microsoft.com/office/drawing/2014/main" id="{EB31F1AA-A3CF-4E5C-AA69-22875C1E15E0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4" name="Freeform 22">
            <a:extLst>
              <a:ext uri="{FF2B5EF4-FFF2-40B4-BE49-F238E27FC236}">
                <a16:creationId xmlns="" xmlns:a16="http://schemas.microsoft.com/office/drawing/2014/main" id="{09A7A60E-268A-49C5-BEEF-E71483CAD18F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5" name="Freeform 23">
            <a:extLst>
              <a:ext uri="{FF2B5EF4-FFF2-40B4-BE49-F238E27FC236}">
                <a16:creationId xmlns="" xmlns:a16="http://schemas.microsoft.com/office/drawing/2014/main" id="{90039DD0-7559-44D8-AAD1-243D0FC278C2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6" name="AutoShape 24">
            <a:extLst>
              <a:ext uri="{FF2B5EF4-FFF2-40B4-BE49-F238E27FC236}">
                <a16:creationId xmlns="" xmlns:a16="http://schemas.microsoft.com/office/drawing/2014/main" id="{A1D91ECD-B7A7-4F6B-9F15-F7BFEE9C5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7" name="Oval 25">
            <a:extLst>
              <a:ext uri="{FF2B5EF4-FFF2-40B4-BE49-F238E27FC236}">
                <a16:creationId xmlns="" xmlns:a16="http://schemas.microsoft.com/office/drawing/2014/main" id="{83F6376D-707E-4FEF-8294-50DEC1B3A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8" name="Oval 26">
            <a:extLst>
              <a:ext uri="{FF2B5EF4-FFF2-40B4-BE49-F238E27FC236}">
                <a16:creationId xmlns="" xmlns:a16="http://schemas.microsoft.com/office/drawing/2014/main" id="{D93A0A47-65C9-4BF0-A1E0-EBEC59E82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9" name="Oval 27">
            <a:extLst>
              <a:ext uri="{FF2B5EF4-FFF2-40B4-BE49-F238E27FC236}">
                <a16:creationId xmlns="" xmlns:a16="http://schemas.microsoft.com/office/drawing/2014/main" id="{312ED132-61E4-422A-BD43-1335F3A24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60" name="Oval 28">
            <a:extLst>
              <a:ext uri="{FF2B5EF4-FFF2-40B4-BE49-F238E27FC236}">
                <a16:creationId xmlns="" xmlns:a16="http://schemas.microsoft.com/office/drawing/2014/main" id="{58FB0470-D3D4-4739-88D7-C4222CD7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61" name="Oval 29">
            <a:extLst>
              <a:ext uri="{FF2B5EF4-FFF2-40B4-BE49-F238E27FC236}">
                <a16:creationId xmlns="" xmlns:a16="http://schemas.microsoft.com/office/drawing/2014/main" id="{2ED5C3D5-D8A2-4441-8BB0-99728C14C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4362" name="Group 30">
            <a:extLst>
              <a:ext uri="{FF2B5EF4-FFF2-40B4-BE49-F238E27FC236}">
                <a16:creationId xmlns="" xmlns:a16="http://schemas.microsoft.com/office/drawing/2014/main" id="{96D0F718-DA48-4043-B817-CA604B613D10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14491" name="Freeform 31">
              <a:extLst>
                <a:ext uri="{FF2B5EF4-FFF2-40B4-BE49-F238E27FC236}">
                  <a16:creationId xmlns="" xmlns:a16="http://schemas.microsoft.com/office/drawing/2014/main" id="{B5640AEC-49BC-4F5C-864A-501AF9098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2" name="Freeform 32">
              <a:extLst>
                <a:ext uri="{FF2B5EF4-FFF2-40B4-BE49-F238E27FC236}">
                  <a16:creationId xmlns="" xmlns:a16="http://schemas.microsoft.com/office/drawing/2014/main" id="{72F5B61A-9774-4FAF-9F60-1231AF5E7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270 w 451"/>
                <a:gd name="T1" fmla="*/ 271 h 441"/>
                <a:gd name="T2" fmla="*/ 322 w 451"/>
                <a:gd name="T3" fmla="*/ 141 h 441"/>
                <a:gd name="T4" fmla="*/ 295 w 451"/>
                <a:gd name="T5" fmla="*/ 112 h 441"/>
                <a:gd name="T6" fmla="*/ 246 w 451"/>
                <a:gd name="T7" fmla="*/ 131 h 441"/>
                <a:gd name="T8" fmla="*/ 225 w 451"/>
                <a:gd name="T9" fmla="*/ 131 h 441"/>
                <a:gd name="T10" fmla="*/ 201 w 451"/>
                <a:gd name="T11" fmla="*/ 140 h 441"/>
                <a:gd name="T12" fmla="*/ 154 w 451"/>
                <a:gd name="T13" fmla="*/ 126 h 441"/>
                <a:gd name="T14" fmla="*/ 163 w 451"/>
                <a:gd name="T15" fmla="*/ 79 h 441"/>
                <a:gd name="T16" fmla="*/ 193 w 451"/>
                <a:gd name="T17" fmla="*/ 42 h 441"/>
                <a:gd name="T18" fmla="*/ 139 w 451"/>
                <a:gd name="T19" fmla="*/ 8 h 441"/>
                <a:gd name="T20" fmla="*/ 113 w 451"/>
                <a:gd name="T21" fmla="*/ 3 h 441"/>
                <a:gd name="T22" fmla="*/ 64 w 451"/>
                <a:gd name="T23" fmla="*/ 22 h 441"/>
                <a:gd name="T24" fmla="*/ 0 w 451"/>
                <a:gd name="T25" fmla="*/ 5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3" name="Freeform 33">
              <a:extLst>
                <a:ext uri="{FF2B5EF4-FFF2-40B4-BE49-F238E27FC236}">
                  <a16:creationId xmlns="" xmlns:a16="http://schemas.microsoft.com/office/drawing/2014/main" id="{7BEFA95C-A809-48DE-9C88-2D2A2C213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4" name="Freeform 34">
              <a:extLst>
                <a:ext uri="{FF2B5EF4-FFF2-40B4-BE49-F238E27FC236}">
                  <a16:creationId xmlns="" xmlns:a16="http://schemas.microsoft.com/office/drawing/2014/main" id="{CDED0048-A00B-4ED6-96E1-8148F7A84C25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250 w 451"/>
                <a:gd name="T1" fmla="*/ 144 h 441"/>
                <a:gd name="T2" fmla="*/ 298 w 451"/>
                <a:gd name="T3" fmla="*/ 75 h 441"/>
                <a:gd name="T4" fmla="*/ 273 w 451"/>
                <a:gd name="T5" fmla="*/ 60 h 441"/>
                <a:gd name="T6" fmla="*/ 228 w 451"/>
                <a:gd name="T7" fmla="*/ 70 h 441"/>
                <a:gd name="T8" fmla="*/ 208 w 451"/>
                <a:gd name="T9" fmla="*/ 70 h 441"/>
                <a:gd name="T10" fmla="*/ 186 w 451"/>
                <a:gd name="T11" fmla="*/ 74 h 441"/>
                <a:gd name="T12" fmla="*/ 143 w 451"/>
                <a:gd name="T13" fmla="*/ 67 h 441"/>
                <a:gd name="T14" fmla="*/ 151 w 451"/>
                <a:gd name="T15" fmla="*/ 42 h 441"/>
                <a:gd name="T16" fmla="*/ 178 w 451"/>
                <a:gd name="T17" fmla="*/ 22 h 441"/>
                <a:gd name="T18" fmla="*/ 128 w 451"/>
                <a:gd name="T19" fmla="*/ 4 h 441"/>
                <a:gd name="T20" fmla="*/ 104 w 451"/>
                <a:gd name="T21" fmla="*/ 2 h 441"/>
                <a:gd name="T22" fmla="*/ 59 w 451"/>
                <a:gd name="T23" fmla="*/ 12 h 441"/>
                <a:gd name="T24" fmla="*/ 0 w 451"/>
                <a:gd name="T25" fmla="*/ 2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5" name="Oval 35">
              <a:extLst>
                <a:ext uri="{FF2B5EF4-FFF2-40B4-BE49-F238E27FC236}">
                  <a16:creationId xmlns="" xmlns:a16="http://schemas.microsoft.com/office/drawing/2014/main" id="{27559207-DB3F-441A-8B26-DA3077761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6" name="Oval 36">
              <a:extLst>
                <a:ext uri="{FF2B5EF4-FFF2-40B4-BE49-F238E27FC236}">
                  <a16:creationId xmlns="" xmlns:a16="http://schemas.microsoft.com/office/drawing/2014/main" id="{8E2C5D71-0E4E-4D1F-97A0-597B2279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7" name="Oval 37">
              <a:extLst>
                <a:ext uri="{FF2B5EF4-FFF2-40B4-BE49-F238E27FC236}">
                  <a16:creationId xmlns="" xmlns:a16="http://schemas.microsoft.com/office/drawing/2014/main" id="{BCA793EF-B420-4145-A6E4-90803C280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8" name="Oval 38">
              <a:extLst>
                <a:ext uri="{FF2B5EF4-FFF2-40B4-BE49-F238E27FC236}">
                  <a16:creationId xmlns="" xmlns:a16="http://schemas.microsoft.com/office/drawing/2014/main" id="{86E45D3C-8BED-447A-8438-CA896BA12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9" name="Freeform 39">
              <a:extLst>
                <a:ext uri="{FF2B5EF4-FFF2-40B4-BE49-F238E27FC236}">
                  <a16:creationId xmlns="" xmlns:a16="http://schemas.microsoft.com/office/drawing/2014/main" id="{D4A1DC64-5B08-4D41-B66C-0690631AF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0" name="Freeform 40">
              <a:extLst>
                <a:ext uri="{FF2B5EF4-FFF2-40B4-BE49-F238E27FC236}">
                  <a16:creationId xmlns="" xmlns:a16="http://schemas.microsoft.com/office/drawing/2014/main" id="{E550409D-92B8-40FC-B65A-D1C561227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1" name="Freeform 41">
              <a:extLst>
                <a:ext uri="{FF2B5EF4-FFF2-40B4-BE49-F238E27FC236}">
                  <a16:creationId xmlns="" xmlns:a16="http://schemas.microsoft.com/office/drawing/2014/main" id="{688053E2-85B9-40A9-8F90-2E847DE8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6 h 429"/>
                <a:gd name="T2" fmla="*/ 32 w 113"/>
                <a:gd name="T3" fmla="*/ 34 h 429"/>
                <a:gd name="T4" fmla="*/ 56 w 113"/>
                <a:gd name="T5" fmla="*/ 47 h 429"/>
                <a:gd name="T6" fmla="*/ 40 w 113"/>
                <a:gd name="T7" fmla="*/ 123 h 429"/>
                <a:gd name="T8" fmla="*/ 32 w 113"/>
                <a:gd name="T9" fmla="*/ 143 h 429"/>
                <a:gd name="T10" fmla="*/ 88 w 113"/>
                <a:gd name="T11" fmla="*/ 246 h 429"/>
                <a:gd name="T12" fmla="*/ 80 w 113"/>
                <a:gd name="T13" fmla="*/ 267 h 429"/>
                <a:gd name="T14" fmla="*/ 40 w 113"/>
                <a:gd name="T15" fmla="*/ 30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2" name="Freeform 42">
              <a:extLst>
                <a:ext uri="{FF2B5EF4-FFF2-40B4-BE49-F238E27FC236}">
                  <a16:creationId xmlns="" xmlns:a16="http://schemas.microsoft.com/office/drawing/2014/main" id="{25877003-A9AA-4558-ACA5-45BF6C0CA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7 h 401"/>
                <a:gd name="T2" fmla="*/ 128 w 394"/>
                <a:gd name="T3" fmla="*/ 0 h 401"/>
                <a:gd name="T4" fmla="*/ 160 w 394"/>
                <a:gd name="T5" fmla="*/ 7 h 401"/>
                <a:gd name="T6" fmla="*/ 191 w 394"/>
                <a:gd name="T7" fmla="*/ 69 h 401"/>
                <a:gd name="T8" fmla="*/ 160 w 394"/>
                <a:gd name="T9" fmla="*/ 96 h 401"/>
                <a:gd name="T10" fmla="*/ 143 w 394"/>
                <a:gd name="T11" fmla="*/ 117 h 401"/>
                <a:gd name="T12" fmla="*/ 207 w 394"/>
                <a:gd name="T13" fmla="*/ 131 h 401"/>
                <a:gd name="T14" fmla="*/ 255 w 394"/>
                <a:gd name="T15" fmla="*/ 117 h 401"/>
                <a:gd name="T16" fmla="*/ 310 w 394"/>
                <a:gd name="T17" fmla="*/ 124 h 401"/>
                <a:gd name="T18" fmla="*/ 319 w 394"/>
                <a:gd name="T19" fmla="*/ 158 h 401"/>
                <a:gd name="T20" fmla="*/ 295 w 394"/>
                <a:gd name="T21" fmla="*/ 255 h 401"/>
                <a:gd name="T22" fmla="*/ 287 w 394"/>
                <a:gd name="T23" fmla="*/ 282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63" name="Freeform 43" descr="Stationery">
            <a:extLst>
              <a:ext uri="{FF2B5EF4-FFF2-40B4-BE49-F238E27FC236}">
                <a16:creationId xmlns="" xmlns:a16="http://schemas.microsoft.com/office/drawing/2014/main" id="{41346ABA-7255-42F3-8987-A6891B6B225E}"/>
              </a:ext>
            </a:extLst>
          </p:cNvPr>
          <p:cNvSpPr>
            <a:spLocks/>
          </p:cNvSpPr>
          <p:nvPr/>
        </p:nvSpPr>
        <p:spPr bwMode="auto">
          <a:xfrm rot="678700">
            <a:off x="7108825" y="4495800"/>
            <a:ext cx="2035175" cy="1892300"/>
          </a:xfrm>
          <a:custGeom>
            <a:avLst/>
            <a:gdLst>
              <a:gd name="T0" fmla="*/ 1121457 w 1205"/>
              <a:gd name="T1" fmla="*/ 27350 h 1107"/>
              <a:gd name="T2" fmla="*/ 472904 w 1205"/>
              <a:gd name="T3" fmla="*/ 109401 h 1107"/>
              <a:gd name="T4" fmla="*/ 67558 w 1205"/>
              <a:gd name="T5" fmla="*/ 601707 h 1107"/>
              <a:gd name="T6" fmla="*/ 67558 w 1205"/>
              <a:gd name="T7" fmla="*/ 1094013 h 1107"/>
              <a:gd name="T8" fmla="*/ 148627 w 1205"/>
              <a:gd name="T9" fmla="*/ 1504267 h 1107"/>
              <a:gd name="T10" fmla="*/ 589441 w 1205"/>
              <a:gd name="T11" fmla="*/ 1782899 h 1107"/>
              <a:gd name="T12" fmla="*/ 1190704 w 1205"/>
              <a:gd name="T13" fmla="*/ 1859822 h 1107"/>
              <a:gd name="T14" fmla="*/ 1770011 w 1205"/>
              <a:gd name="T15" fmla="*/ 1586318 h 1107"/>
              <a:gd name="T16" fmla="*/ 2013219 w 1205"/>
              <a:gd name="T17" fmla="*/ 1011962 h 1107"/>
              <a:gd name="T18" fmla="*/ 1903438 w 1205"/>
              <a:gd name="T19" fmla="*/ 473502 h 1107"/>
              <a:gd name="T20" fmla="*/ 1688942 w 1205"/>
              <a:gd name="T21" fmla="*/ 191452 h 1107"/>
              <a:gd name="T22" fmla="*/ 1283596 w 1205"/>
              <a:gd name="T23" fmla="*/ 27350 h 1107"/>
              <a:gd name="T24" fmla="*/ 1121457 w 1205"/>
              <a:gd name="T25" fmla="*/ 2735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64" name="AutoShape 44">
            <a:extLst>
              <a:ext uri="{FF2B5EF4-FFF2-40B4-BE49-F238E27FC236}">
                <a16:creationId xmlns="" xmlns:a16="http://schemas.microsoft.com/office/drawing/2014/main" id="{3FA5F5B4-91BA-4EFC-9191-4BBD058D8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0713" y="4660900"/>
            <a:ext cx="206375" cy="26352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4365" name="Group 45">
            <a:extLst>
              <a:ext uri="{FF2B5EF4-FFF2-40B4-BE49-F238E27FC236}">
                <a16:creationId xmlns="" xmlns:a16="http://schemas.microsoft.com/office/drawing/2014/main" id="{9A5B5FDE-24BB-4329-AA0F-43B07C13369A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865563"/>
            <a:ext cx="1219200" cy="1131887"/>
            <a:chOff x="2329" y="1630"/>
            <a:chExt cx="768" cy="713"/>
          </a:xfrm>
        </p:grpSpPr>
        <p:sp>
          <p:nvSpPr>
            <p:cNvPr id="14483" name="Freeform 46">
              <a:extLst>
                <a:ext uri="{FF2B5EF4-FFF2-40B4-BE49-F238E27FC236}">
                  <a16:creationId xmlns="" xmlns:a16="http://schemas.microsoft.com/office/drawing/2014/main" id="{DB6A75BF-C35F-4AA6-8E88-03B5D2969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4" name="Freeform 47">
              <a:extLst>
                <a:ext uri="{FF2B5EF4-FFF2-40B4-BE49-F238E27FC236}">
                  <a16:creationId xmlns="" xmlns:a16="http://schemas.microsoft.com/office/drawing/2014/main" id="{AD610492-9304-4ED9-85AF-C1DF32B1A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5" name="Freeform 48">
              <a:extLst>
                <a:ext uri="{FF2B5EF4-FFF2-40B4-BE49-F238E27FC236}">
                  <a16:creationId xmlns="" xmlns:a16="http://schemas.microsoft.com/office/drawing/2014/main" id="{B282068A-80DC-4375-AED4-44DFFD1E1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6" name="Oval 49">
              <a:extLst>
                <a:ext uri="{FF2B5EF4-FFF2-40B4-BE49-F238E27FC236}">
                  <a16:creationId xmlns="" xmlns:a16="http://schemas.microsoft.com/office/drawing/2014/main" id="{6023E5F3-DB59-4877-8D5F-8ADC2C018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7" name="Oval 50">
              <a:extLst>
                <a:ext uri="{FF2B5EF4-FFF2-40B4-BE49-F238E27FC236}">
                  <a16:creationId xmlns="" xmlns:a16="http://schemas.microsoft.com/office/drawing/2014/main" id="{E6E43850-EF17-426A-BAED-B859356EB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8" name="Oval 51">
              <a:extLst>
                <a:ext uri="{FF2B5EF4-FFF2-40B4-BE49-F238E27FC236}">
                  <a16:creationId xmlns="" xmlns:a16="http://schemas.microsoft.com/office/drawing/2014/main" id="{0FB582EF-EA4A-419F-A73C-723FB8799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9" name="Freeform 52">
              <a:extLst>
                <a:ext uri="{FF2B5EF4-FFF2-40B4-BE49-F238E27FC236}">
                  <a16:creationId xmlns="" xmlns:a16="http://schemas.microsoft.com/office/drawing/2014/main" id="{972F1925-E4CA-41F6-8BB2-947F4B6AD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0" name="Freeform 53">
              <a:extLst>
                <a:ext uri="{FF2B5EF4-FFF2-40B4-BE49-F238E27FC236}">
                  <a16:creationId xmlns="" xmlns:a16="http://schemas.microsoft.com/office/drawing/2014/main" id="{08F27548-CAC0-4FF1-A891-85E266B21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366" name="Group 54">
            <a:extLst>
              <a:ext uri="{FF2B5EF4-FFF2-40B4-BE49-F238E27FC236}">
                <a16:creationId xmlns="" xmlns:a16="http://schemas.microsoft.com/office/drawing/2014/main" id="{09FEA836-6137-45BD-BC96-C0E4A4208EB4}"/>
              </a:ext>
            </a:extLst>
          </p:cNvPr>
          <p:cNvGrpSpPr>
            <a:grpSpLocks/>
          </p:cNvGrpSpPr>
          <p:nvPr/>
        </p:nvGrpSpPr>
        <p:grpSpPr bwMode="auto">
          <a:xfrm>
            <a:off x="7473950" y="4962525"/>
            <a:ext cx="1219200" cy="1131888"/>
            <a:chOff x="2329" y="1630"/>
            <a:chExt cx="768" cy="713"/>
          </a:xfrm>
        </p:grpSpPr>
        <p:sp>
          <p:nvSpPr>
            <p:cNvPr id="14475" name="Freeform 55">
              <a:extLst>
                <a:ext uri="{FF2B5EF4-FFF2-40B4-BE49-F238E27FC236}">
                  <a16:creationId xmlns="" xmlns:a16="http://schemas.microsoft.com/office/drawing/2014/main" id="{8ECE0285-855E-4C15-A13D-90205E529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6" name="Freeform 56">
              <a:extLst>
                <a:ext uri="{FF2B5EF4-FFF2-40B4-BE49-F238E27FC236}">
                  <a16:creationId xmlns="" xmlns:a16="http://schemas.microsoft.com/office/drawing/2014/main" id="{87CCA1CF-16DD-4450-B81E-9D2979751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7" name="Freeform 57">
              <a:extLst>
                <a:ext uri="{FF2B5EF4-FFF2-40B4-BE49-F238E27FC236}">
                  <a16:creationId xmlns="" xmlns:a16="http://schemas.microsoft.com/office/drawing/2014/main" id="{1A37A13B-9EB9-45D9-A801-8C7CD7BBA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8" name="Oval 58">
              <a:extLst>
                <a:ext uri="{FF2B5EF4-FFF2-40B4-BE49-F238E27FC236}">
                  <a16:creationId xmlns="" xmlns:a16="http://schemas.microsoft.com/office/drawing/2014/main" id="{B013E363-00CB-46D3-8EEF-F4D380FC0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9" name="Oval 59">
              <a:extLst>
                <a:ext uri="{FF2B5EF4-FFF2-40B4-BE49-F238E27FC236}">
                  <a16:creationId xmlns="" xmlns:a16="http://schemas.microsoft.com/office/drawing/2014/main" id="{082EB20D-44DC-4498-94A6-8192EA68C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0" name="Oval 60">
              <a:extLst>
                <a:ext uri="{FF2B5EF4-FFF2-40B4-BE49-F238E27FC236}">
                  <a16:creationId xmlns="" xmlns:a16="http://schemas.microsoft.com/office/drawing/2014/main" id="{F69F6BAE-512D-40EC-99B7-7F8F54178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1" name="Freeform 61">
              <a:extLst>
                <a:ext uri="{FF2B5EF4-FFF2-40B4-BE49-F238E27FC236}">
                  <a16:creationId xmlns="" xmlns:a16="http://schemas.microsoft.com/office/drawing/2014/main" id="{45003B37-23F3-4803-96D6-F74326080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2" name="Freeform 62">
              <a:extLst>
                <a:ext uri="{FF2B5EF4-FFF2-40B4-BE49-F238E27FC236}">
                  <a16:creationId xmlns="" xmlns:a16="http://schemas.microsoft.com/office/drawing/2014/main" id="{E054DADD-68C5-485B-8518-2B132B325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67" name="Freeform 63" descr="Stationery">
            <a:extLst>
              <a:ext uri="{FF2B5EF4-FFF2-40B4-BE49-F238E27FC236}">
                <a16:creationId xmlns="" xmlns:a16="http://schemas.microsoft.com/office/drawing/2014/main" id="{193CBEE4-5C52-4C74-AD73-B181B416E3DC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68" name="Freeform 64">
            <a:extLst>
              <a:ext uri="{FF2B5EF4-FFF2-40B4-BE49-F238E27FC236}">
                <a16:creationId xmlns="" xmlns:a16="http://schemas.microsoft.com/office/drawing/2014/main" id="{83BA4B9C-F307-4EA6-B6F1-C9E063AA4B06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69" name="Freeform 65">
            <a:extLst>
              <a:ext uri="{FF2B5EF4-FFF2-40B4-BE49-F238E27FC236}">
                <a16:creationId xmlns="" xmlns:a16="http://schemas.microsoft.com/office/drawing/2014/main" id="{14FC7707-0CAC-4F21-95AC-FF7A1AF586CB}"/>
              </a:ext>
            </a:extLst>
          </p:cNvPr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29195 w 208"/>
              <a:gd name="T1" fmla="*/ 0 h 412"/>
              <a:gd name="T2" fmla="*/ 37024 w 208"/>
              <a:gd name="T3" fmla="*/ 86473 h 412"/>
              <a:gd name="T4" fmla="*/ 37024 w 208"/>
              <a:gd name="T5" fmla="*/ 188828 h 412"/>
              <a:gd name="T6" fmla="*/ 141043 w 208"/>
              <a:gd name="T7" fmla="*/ 224123 h 412"/>
              <a:gd name="T8" fmla="*/ 176304 w 208"/>
              <a:gd name="T9" fmla="*/ 259418 h 412"/>
              <a:gd name="T10" fmla="*/ 229195 w 208"/>
              <a:gd name="T11" fmla="*/ 275300 h 412"/>
              <a:gd name="T12" fmla="*/ 280323 w 208"/>
              <a:gd name="T13" fmla="*/ 377655 h 412"/>
              <a:gd name="T14" fmla="*/ 192171 w 208"/>
              <a:gd name="T15" fmla="*/ 465893 h 412"/>
              <a:gd name="T16" fmla="*/ 89915 w 208"/>
              <a:gd name="T17" fmla="*/ 499423 h 412"/>
              <a:gd name="T18" fmla="*/ 125176 w 208"/>
              <a:gd name="T19" fmla="*/ 654720 h 412"/>
              <a:gd name="T20" fmla="*/ 158673 w 208"/>
              <a:gd name="T21" fmla="*/ 707663 h 412"/>
              <a:gd name="T22" fmla="*/ 250351 w 208"/>
              <a:gd name="T23" fmla="*/ 690015 h 412"/>
              <a:gd name="T24" fmla="*/ 366712 w 208"/>
              <a:gd name="T25" fmla="*/ 68825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0" name="Freeform 66">
            <a:extLst>
              <a:ext uri="{FF2B5EF4-FFF2-40B4-BE49-F238E27FC236}">
                <a16:creationId xmlns="" xmlns:a16="http://schemas.microsoft.com/office/drawing/2014/main" id="{4D54144D-E6E0-41BD-A83E-F9A4EAF83DA9}"/>
              </a:ext>
            </a:extLst>
          </p:cNvPr>
          <p:cNvSpPr>
            <a:spLocks/>
          </p:cNvSpPr>
          <p:nvPr/>
        </p:nvSpPr>
        <p:spPr bwMode="auto">
          <a:xfrm>
            <a:off x="4116388" y="912813"/>
            <a:ext cx="696912" cy="679450"/>
          </a:xfrm>
          <a:custGeom>
            <a:avLst/>
            <a:gdLst>
              <a:gd name="T0" fmla="*/ 584108 w 451"/>
              <a:gd name="T1" fmla="*/ 679450 h 441"/>
              <a:gd name="T2" fmla="*/ 696912 w 451"/>
              <a:gd name="T3" fmla="*/ 352821 h 441"/>
              <a:gd name="T4" fmla="*/ 638192 w 451"/>
              <a:gd name="T5" fmla="*/ 281949 h 441"/>
              <a:gd name="T6" fmla="*/ 533115 w 451"/>
              <a:gd name="T7" fmla="*/ 328170 h 441"/>
              <a:gd name="T8" fmla="*/ 486757 w 451"/>
              <a:gd name="T9" fmla="*/ 328170 h 441"/>
              <a:gd name="T10" fmla="*/ 434218 w 451"/>
              <a:gd name="T11" fmla="*/ 351280 h 441"/>
              <a:gd name="T12" fmla="*/ 333776 w 451"/>
              <a:gd name="T13" fmla="*/ 315844 h 441"/>
              <a:gd name="T14" fmla="*/ 353864 w 451"/>
              <a:gd name="T15" fmla="*/ 197210 h 441"/>
              <a:gd name="T16" fmla="*/ 417220 w 451"/>
              <a:gd name="T17" fmla="*/ 104768 h 441"/>
              <a:gd name="T18" fmla="*/ 299780 w 451"/>
              <a:gd name="T19" fmla="*/ 20029 h 441"/>
              <a:gd name="T20" fmla="*/ 244151 w 451"/>
              <a:gd name="T21" fmla="*/ 7704 h 441"/>
              <a:gd name="T22" fmla="*/ 137528 w 451"/>
              <a:gd name="T23" fmla="*/ 55465 h 441"/>
              <a:gd name="T24" fmla="*/ 0 w 451"/>
              <a:gd name="T25" fmla="*/ 13096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1" name="Freeform 67">
            <a:extLst>
              <a:ext uri="{FF2B5EF4-FFF2-40B4-BE49-F238E27FC236}">
                <a16:creationId xmlns="" xmlns:a16="http://schemas.microsoft.com/office/drawing/2014/main" id="{A73EC438-EAC0-437A-A1D3-3E6AA10F048A}"/>
              </a:ext>
            </a:extLst>
          </p:cNvPr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93938 w 236"/>
              <a:gd name="T1" fmla="*/ 0 h 478"/>
              <a:gd name="T2" fmla="*/ 15337 w 236"/>
              <a:gd name="T3" fmla="*/ 90016 h 478"/>
              <a:gd name="T4" fmla="*/ 15337 w 236"/>
              <a:gd name="T5" fmla="*/ 196106 h 478"/>
              <a:gd name="T6" fmla="*/ 58152 w 236"/>
              <a:gd name="T7" fmla="*/ 231469 h 478"/>
              <a:gd name="T8" fmla="*/ 72211 w 236"/>
              <a:gd name="T9" fmla="*/ 268440 h 478"/>
              <a:gd name="T10" fmla="*/ 93938 w 236"/>
              <a:gd name="T11" fmla="*/ 286122 h 478"/>
              <a:gd name="T12" fmla="*/ 115026 w 236"/>
              <a:gd name="T13" fmla="*/ 392212 h 478"/>
              <a:gd name="T14" fmla="*/ 79240 w 236"/>
              <a:gd name="T15" fmla="*/ 482228 h 478"/>
              <a:gd name="T16" fmla="*/ 37064 w 236"/>
              <a:gd name="T17" fmla="*/ 517591 h 478"/>
              <a:gd name="T18" fmla="*/ 51123 w 236"/>
              <a:gd name="T19" fmla="*/ 678334 h 478"/>
              <a:gd name="T20" fmla="*/ 65181 w 236"/>
              <a:gd name="T21" fmla="*/ 732987 h 478"/>
              <a:gd name="T22" fmla="*/ 107997 w 236"/>
              <a:gd name="T23" fmla="*/ 768350 h 478"/>
              <a:gd name="T24" fmla="*/ 150812 w 236"/>
              <a:gd name="T25" fmla="*/ 713698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2" name="Freeform 68">
            <a:extLst>
              <a:ext uri="{FF2B5EF4-FFF2-40B4-BE49-F238E27FC236}">
                <a16:creationId xmlns="" xmlns:a16="http://schemas.microsoft.com/office/drawing/2014/main" id="{F6516110-3156-4701-A1E9-EEFA84D17F5F}"/>
              </a:ext>
            </a:extLst>
          </p:cNvPr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625355 w 451"/>
              <a:gd name="T1" fmla="*/ 311150 h 441"/>
              <a:gd name="T2" fmla="*/ 746125 w 451"/>
              <a:gd name="T3" fmla="*/ 161572 h 441"/>
              <a:gd name="T4" fmla="*/ 683259 w 451"/>
              <a:gd name="T5" fmla="*/ 129117 h 441"/>
              <a:gd name="T6" fmla="*/ 570761 w 451"/>
              <a:gd name="T7" fmla="*/ 150283 h 441"/>
              <a:gd name="T8" fmla="*/ 521129 w 451"/>
              <a:gd name="T9" fmla="*/ 150283 h 441"/>
              <a:gd name="T10" fmla="*/ 464881 w 451"/>
              <a:gd name="T11" fmla="*/ 160867 h 441"/>
              <a:gd name="T12" fmla="*/ 357346 w 451"/>
              <a:gd name="T13" fmla="*/ 144639 h 441"/>
              <a:gd name="T14" fmla="*/ 378853 w 451"/>
              <a:gd name="T15" fmla="*/ 90311 h 441"/>
              <a:gd name="T16" fmla="*/ 446682 w 451"/>
              <a:gd name="T17" fmla="*/ 47978 h 441"/>
              <a:gd name="T18" fmla="*/ 320950 w 451"/>
              <a:gd name="T19" fmla="*/ 9172 h 441"/>
              <a:gd name="T20" fmla="*/ 261392 w 451"/>
              <a:gd name="T21" fmla="*/ 3528 h 441"/>
              <a:gd name="T22" fmla="*/ 147240 w 451"/>
              <a:gd name="T23" fmla="*/ 25400 h 441"/>
              <a:gd name="T24" fmla="*/ 0 w 451"/>
              <a:gd name="T25" fmla="*/ 5997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3" name="Oval 69">
            <a:extLst>
              <a:ext uri="{FF2B5EF4-FFF2-40B4-BE49-F238E27FC236}">
                <a16:creationId xmlns="" xmlns:a16="http://schemas.microsoft.com/office/drawing/2014/main" id="{86934DCF-AB07-44C6-964E-6F8BCB720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4" name="Oval 70">
            <a:extLst>
              <a:ext uri="{FF2B5EF4-FFF2-40B4-BE49-F238E27FC236}">
                <a16:creationId xmlns="" xmlns:a16="http://schemas.microsoft.com/office/drawing/2014/main" id="{57BB9D44-DF19-4E05-946E-E1C2993DC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5" name="Oval 71">
            <a:extLst>
              <a:ext uri="{FF2B5EF4-FFF2-40B4-BE49-F238E27FC236}">
                <a16:creationId xmlns="" xmlns:a16="http://schemas.microsoft.com/office/drawing/2014/main" id="{B305BCFD-C65D-4560-A257-4432BD00F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6" name="Oval 72">
            <a:extLst>
              <a:ext uri="{FF2B5EF4-FFF2-40B4-BE49-F238E27FC236}">
                <a16:creationId xmlns="" xmlns:a16="http://schemas.microsoft.com/office/drawing/2014/main" id="{D82FEFB9-E935-4989-A31D-D0DADDCBE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7" name="Oval 73">
            <a:extLst>
              <a:ext uri="{FF2B5EF4-FFF2-40B4-BE49-F238E27FC236}">
                <a16:creationId xmlns="" xmlns:a16="http://schemas.microsoft.com/office/drawing/2014/main" id="{E208B82D-D93F-4B06-B3C6-2281F57B2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4378" name="Group 74">
            <a:extLst>
              <a:ext uri="{FF2B5EF4-FFF2-40B4-BE49-F238E27FC236}">
                <a16:creationId xmlns="" xmlns:a16="http://schemas.microsoft.com/office/drawing/2014/main" id="{57669C67-36AD-4ED2-B136-4CBE7C787C2F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14471" name="Freeform 75">
              <a:extLst>
                <a:ext uri="{FF2B5EF4-FFF2-40B4-BE49-F238E27FC236}">
                  <a16:creationId xmlns="" xmlns:a16="http://schemas.microsoft.com/office/drawing/2014/main" id="{96CAFFDF-7E24-4D75-A442-DB8D9BB9E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2" name="Freeform 76">
              <a:extLst>
                <a:ext uri="{FF2B5EF4-FFF2-40B4-BE49-F238E27FC236}">
                  <a16:creationId xmlns="" xmlns:a16="http://schemas.microsoft.com/office/drawing/2014/main" id="{72BFDFE8-87FA-4D8F-A2FF-0BCF78915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3" name="Freeform 77">
              <a:extLst>
                <a:ext uri="{FF2B5EF4-FFF2-40B4-BE49-F238E27FC236}">
                  <a16:creationId xmlns="" xmlns:a16="http://schemas.microsoft.com/office/drawing/2014/main" id="{52632CD6-2F53-4737-9D56-60F329A4D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4" name="Freeform 78">
              <a:extLst>
                <a:ext uri="{FF2B5EF4-FFF2-40B4-BE49-F238E27FC236}">
                  <a16:creationId xmlns="" xmlns:a16="http://schemas.microsoft.com/office/drawing/2014/main" id="{ACA1851C-02D6-40E4-88D5-622228C3F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79" name="AutoShape 79">
            <a:extLst>
              <a:ext uri="{FF2B5EF4-FFF2-40B4-BE49-F238E27FC236}">
                <a16:creationId xmlns="" xmlns:a16="http://schemas.microsoft.com/office/drawing/2014/main" id="{474D71A5-949B-4856-A6BD-05B3019B0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80" name="AutoShape 80">
            <a:extLst>
              <a:ext uri="{FF2B5EF4-FFF2-40B4-BE49-F238E27FC236}">
                <a16:creationId xmlns="" xmlns:a16="http://schemas.microsoft.com/office/drawing/2014/main" id="{0B49E9B0-0093-43F3-AC00-7A65BC8F4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81" name="AutoShape 81">
            <a:extLst>
              <a:ext uri="{FF2B5EF4-FFF2-40B4-BE49-F238E27FC236}">
                <a16:creationId xmlns="" xmlns:a16="http://schemas.microsoft.com/office/drawing/2014/main" id="{FEADA322-039B-42CE-94DB-898FE8860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960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82" name="Freeform 82" descr="Stationery">
            <a:extLst>
              <a:ext uri="{FF2B5EF4-FFF2-40B4-BE49-F238E27FC236}">
                <a16:creationId xmlns="" xmlns:a16="http://schemas.microsoft.com/office/drawing/2014/main" id="{F338EE84-8D1A-4354-A46F-FA6CCA589B59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4383" name="Group 83">
            <a:extLst>
              <a:ext uri="{FF2B5EF4-FFF2-40B4-BE49-F238E27FC236}">
                <a16:creationId xmlns="" xmlns:a16="http://schemas.microsoft.com/office/drawing/2014/main" id="{6BF65BD7-9F20-4265-9E25-E4E7ECF35397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14464" name="AutoShape 84">
              <a:extLst>
                <a:ext uri="{FF2B5EF4-FFF2-40B4-BE49-F238E27FC236}">
                  <a16:creationId xmlns="" xmlns:a16="http://schemas.microsoft.com/office/drawing/2014/main" id="{AA5B8689-5480-4713-A370-D56A7ED4B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65" name="AutoShape 85">
              <a:extLst>
                <a:ext uri="{FF2B5EF4-FFF2-40B4-BE49-F238E27FC236}">
                  <a16:creationId xmlns="" xmlns:a16="http://schemas.microsoft.com/office/drawing/2014/main" id="{106372C0-A25F-4508-B768-7BCB0E191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4466" name="Group 86">
              <a:extLst>
                <a:ext uri="{FF2B5EF4-FFF2-40B4-BE49-F238E27FC236}">
                  <a16:creationId xmlns="" xmlns:a16="http://schemas.microsoft.com/office/drawing/2014/main" id="{807CD1EB-E3A1-43B2-9251-D394D7DBB1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14467" name="Oval 87">
                <a:extLst>
                  <a:ext uri="{FF2B5EF4-FFF2-40B4-BE49-F238E27FC236}">
                    <a16:creationId xmlns="" xmlns:a16="http://schemas.microsoft.com/office/drawing/2014/main" id="{7327CD94-923A-4C13-BC2E-F4C44A7BC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68" name="Oval 88">
                <a:extLst>
                  <a:ext uri="{FF2B5EF4-FFF2-40B4-BE49-F238E27FC236}">
                    <a16:creationId xmlns="" xmlns:a16="http://schemas.microsoft.com/office/drawing/2014/main" id="{CBFDE8C5-ADF2-46ED-A881-18F5120C2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69" name="Oval 89">
                <a:extLst>
                  <a:ext uri="{FF2B5EF4-FFF2-40B4-BE49-F238E27FC236}">
                    <a16:creationId xmlns="" xmlns:a16="http://schemas.microsoft.com/office/drawing/2014/main" id="{7A43F21E-D259-4A05-B911-A342B8C11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70" name="Oval 90">
                <a:extLst>
                  <a:ext uri="{FF2B5EF4-FFF2-40B4-BE49-F238E27FC236}">
                    <a16:creationId xmlns="" xmlns:a16="http://schemas.microsoft.com/office/drawing/2014/main" id="{9F235B1E-9CE1-474A-ADA1-63F1AE0D7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84" name="Group 91">
            <a:extLst>
              <a:ext uri="{FF2B5EF4-FFF2-40B4-BE49-F238E27FC236}">
                <a16:creationId xmlns="" xmlns:a16="http://schemas.microsoft.com/office/drawing/2014/main" id="{A835D531-B910-4F03-A821-603190102F39}"/>
              </a:ext>
            </a:extLst>
          </p:cNvPr>
          <p:cNvGrpSpPr>
            <a:grpSpLocks/>
          </p:cNvGrpSpPr>
          <p:nvPr/>
        </p:nvGrpSpPr>
        <p:grpSpPr bwMode="auto">
          <a:xfrm>
            <a:off x="4768850" y="4872038"/>
            <a:ext cx="115888" cy="306387"/>
            <a:chOff x="2167" y="3128"/>
            <a:chExt cx="86" cy="290"/>
          </a:xfrm>
        </p:grpSpPr>
        <p:grpSp>
          <p:nvGrpSpPr>
            <p:cNvPr id="14456" name="Group 92">
              <a:extLst>
                <a:ext uri="{FF2B5EF4-FFF2-40B4-BE49-F238E27FC236}">
                  <a16:creationId xmlns="" xmlns:a16="http://schemas.microsoft.com/office/drawing/2014/main" id="{63DB9783-18F1-4D9B-B1A1-67D0FB5705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61" name="Oval 93">
                <a:extLst>
                  <a:ext uri="{FF2B5EF4-FFF2-40B4-BE49-F238E27FC236}">
                    <a16:creationId xmlns="" xmlns:a16="http://schemas.microsoft.com/office/drawing/2014/main" id="{328D593B-D80C-415F-81B8-40521AE70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62" name="Oval 94">
                <a:extLst>
                  <a:ext uri="{FF2B5EF4-FFF2-40B4-BE49-F238E27FC236}">
                    <a16:creationId xmlns="" xmlns:a16="http://schemas.microsoft.com/office/drawing/2014/main" id="{8338B956-15AA-4246-BE08-9479D9EB5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63" name="Oval 95">
                <a:extLst>
                  <a:ext uri="{FF2B5EF4-FFF2-40B4-BE49-F238E27FC236}">
                    <a16:creationId xmlns="" xmlns:a16="http://schemas.microsoft.com/office/drawing/2014/main" id="{5234B8BE-1636-48DE-92C5-1E3839652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57" name="Group 96">
              <a:extLst>
                <a:ext uri="{FF2B5EF4-FFF2-40B4-BE49-F238E27FC236}">
                  <a16:creationId xmlns="" xmlns:a16="http://schemas.microsoft.com/office/drawing/2014/main" id="{0FAA595E-A91A-44E2-9A79-6B41AF09C18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58" name="Oval 97">
                <a:extLst>
                  <a:ext uri="{FF2B5EF4-FFF2-40B4-BE49-F238E27FC236}">
                    <a16:creationId xmlns="" xmlns:a16="http://schemas.microsoft.com/office/drawing/2014/main" id="{EFA658F7-751C-4823-BA94-DD783F1D0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59" name="Oval 98">
                <a:extLst>
                  <a:ext uri="{FF2B5EF4-FFF2-40B4-BE49-F238E27FC236}">
                    <a16:creationId xmlns="" xmlns:a16="http://schemas.microsoft.com/office/drawing/2014/main" id="{A578F303-BE90-4273-BD77-C7CC7B006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60" name="Oval 99">
                <a:extLst>
                  <a:ext uri="{FF2B5EF4-FFF2-40B4-BE49-F238E27FC236}">
                    <a16:creationId xmlns="" xmlns:a16="http://schemas.microsoft.com/office/drawing/2014/main" id="{575DD353-4141-4FF5-92DD-F420B4AD9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85" name="Group 100">
            <a:extLst>
              <a:ext uri="{FF2B5EF4-FFF2-40B4-BE49-F238E27FC236}">
                <a16:creationId xmlns="" xmlns:a16="http://schemas.microsoft.com/office/drawing/2014/main" id="{5C3F5520-0942-4F5B-8EB5-87F8EDAFC02D}"/>
              </a:ext>
            </a:extLst>
          </p:cNvPr>
          <p:cNvGrpSpPr>
            <a:grpSpLocks/>
          </p:cNvGrpSpPr>
          <p:nvPr/>
        </p:nvGrpSpPr>
        <p:grpSpPr bwMode="auto">
          <a:xfrm>
            <a:off x="3197225" y="4572000"/>
            <a:ext cx="120650" cy="282575"/>
            <a:chOff x="2167" y="3128"/>
            <a:chExt cx="86" cy="290"/>
          </a:xfrm>
        </p:grpSpPr>
        <p:grpSp>
          <p:nvGrpSpPr>
            <p:cNvPr id="14448" name="Group 101">
              <a:extLst>
                <a:ext uri="{FF2B5EF4-FFF2-40B4-BE49-F238E27FC236}">
                  <a16:creationId xmlns="" xmlns:a16="http://schemas.microsoft.com/office/drawing/2014/main" id="{61465D12-36E7-4FD5-BEE2-3DB6298BA0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53" name="Oval 102">
                <a:extLst>
                  <a:ext uri="{FF2B5EF4-FFF2-40B4-BE49-F238E27FC236}">
                    <a16:creationId xmlns="" xmlns:a16="http://schemas.microsoft.com/office/drawing/2014/main" id="{F3D5CFC1-B4E7-42E8-BEE7-BA4B8A033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54" name="Oval 103">
                <a:extLst>
                  <a:ext uri="{FF2B5EF4-FFF2-40B4-BE49-F238E27FC236}">
                    <a16:creationId xmlns="" xmlns:a16="http://schemas.microsoft.com/office/drawing/2014/main" id="{81161193-9549-4422-84F4-4F787DFED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55" name="Oval 104">
                <a:extLst>
                  <a:ext uri="{FF2B5EF4-FFF2-40B4-BE49-F238E27FC236}">
                    <a16:creationId xmlns="" xmlns:a16="http://schemas.microsoft.com/office/drawing/2014/main" id="{1B409F86-A623-4AF7-8A9C-BCAC70560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49" name="Group 105">
              <a:extLst>
                <a:ext uri="{FF2B5EF4-FFF2-40B4-BE49-F238E27FC236}">
                  <a16:creationId xmlns="" xmlns:a16="http://schemas.microsoft.com/office/drawing/2014/main" id="{D137572E-9E4A-48BC-8D88-5489EAEA690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50" name="Oval 106">
                <a:extLst>
                  <a:ext uri="{FF2B5EF4-FFF2-40B4-BE49-F238E27FC236}">
                    <a16:creationId xmlns="" xmlns:a16="http://schemas.microsoft.com/office/drawing/2014/main" id="{83407270-F2D8-41F2-B6D2-CDFB6B9C6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51" name="Oval 107">
                <a:extLst>
                  <a:ext uri="{FF2B5EF4-FFF2-40B4-BE49-F238E27FC236}">
                    <a16:creationId xmlns="" xmlns:a16="http://schemas.microsoft.com/office/drawing/2014/main" id="{6D8B661C-12B3-44BA-9702-A335908DF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52" name="Oval 108">
                <a:extLst>
                  <a:ext uri="{FF2B5EF4-FFF2-40B4-BE49-F238E27FC236}">
                    <a16:creationId xmlns="" xmlns:a16="http://schemas.microsoft.com/office/drawing/2014/main" id="{A0A73018-90B5-473A-9337-6F4D396C7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86" name="Group 109">
            <a:extLst>
              <a:ext uri="{FF2B5EF4-FFF2-40B4-BE49-F238E27FC236}">
                <a16:creationId xmlns="" xmlns:a16="http://schemas.microsoft.com/office/drawing/2014/main" id="{5E19E88E-9738-456A-9EE8-E5C3E0199754}"/>
              </a:ext>
            </a:extLst>
          </p:cNvPr>
          <p:cNvGrpSpPr>
            <a:grpSpLocks/>
          </p:cNvGrpSpPr>
          <p:nvPr/>
        </p:nvGrpSpPr>
        <p:grpSpPr bwMode="auto">
          <a:xfrm>
            <a:off x="4732338" y="4522788"/>
            <a:ext cx="133350" cy="285750"/>
            <a:chOff x="2167" y="3128"/>
            <a:chExt cx="86" cy="290"/>
          </a:xfrm>
        </p:grpSpPr>
        <p:grpSp>
          <p:nvGrpSpPr>
            <p:cNvPr id="14440" name="Group 110">
              <a:extLst>
                <a:ext uri="{FF2B5EF4-FFF2-40B4-BE49-F238E27FC236}">
                  <a16:creationId xmlns="" xmlns:a16="http://schemas.microsoft.com/office/drawing/2014/main" id="{1947591B-2590-4439-B902-887FD85523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45" name="Oval 111">
                <a:extLst>
                  <a:ext uri="{FF2B5EF4-FFF2-40B4-BE49-F238E27FC236}">
                    <a16:creationId xmlns="" xmlns:a16="http://schemas.microsoft.com/office/drawing/2014/main" id="{4CB86225-6FFE-4E3E-8A06-170996182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46" name="Oval 112">
                <a:extLst>
                  <a:ext uri="{FF2B5EF4-FFF2-40B4-BE49-F238E27FC236}">
                    <a16:creationId xmlns="" xmlns:a16="http://schemas.microsoft.com/office/drawing/2014/main" id="{1AF66DA4-43EC-4BEA-859D-0A6ECC616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47" name="Oval 113">
                <a:extLst>
                  <a:ext uri="{FF2B5EF4-FFF2-40B4-BE49-F238E27FC236}">
                    <a16:creationId xmlns="" xmlns:a16="http://schemas.microsoft.com/office/drawing/2014/main" id="{F44563C5-7905-478C-964E-A699F8A4F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41" name="Group 114">
              <a:extLst>
                <a:ext uri="{FF2B5EF4-FFF2-40B4-BE49-F238E27FC236}">
                  <a16:creationId xmlns="" xmlns:a16="http://schemas.microsoft.com/office/drawing/2014/main" id="{F398F391-B61B-45BC-B7FF-8A33A209747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42" name="Oval 115">
                <a:extLst>
                  <a:ext uri="{FF2B5EF4-FFF2-40B4-BE49-F238E27FC236}">
                    <a16:creationId xmlns="" xmlns:a16="http://schemas.microsoft.com/office/drawing/2014/main" id="{07AE370F-06DE-4991-A47F-60D24D04B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43" name="Oval 116">
                <a:extLst>
                  <a:ext uri="{FF2B5EF4-FFF2-40B4-BE49-F238E27FC236}">
                    <a16:creationId xmlns="" xmlns:a16="http://schemas.microsoft.com/office/drawing/2014/main" id="{3E6225E7-2CE8-4B5B-9BE0-660E24C2A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44" name="Oval 117">
                <a:extLst>
                  <a:ext uri="{FF2B5EF4-FFF2-40B4-BE49-F238E27FC236}">
                    <a16:creationId xmlns="" xmlns:a16="http://schemas.microsoft.com/office/drawing/2014/main" id="{B54B6651-C5C4-41BF-86D5-D0B30F862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87" name="Group 118">
            <a:extLst>
              <a:ext uri="{FF2B5EF4-FFF2-40B4-BE49-F238E27FC236}">
                <a16:creationId xmlns="" xmlns:a16="http://schemas.microsoft.com/office/drawing/2014/main" id="{D510780F-89C5-4785-8468-BC3355221833}"/>
              </a:ext>
            </a:extLst>
          </p:cNvPr>
          <p:cNvGrpSpPr>
            <a:grpSpLocks/>
          </p:cNvGrpSpPr>
          <p:nvPr/>
        </p:nvGrpSpPr>
        <p:grpSpPr bwMode="auto">
          <a:xfrm>
            <a:off x="3211513" y="4883150"/>
            <a:ext cx="120650" cy="250825"/>
            <a:chOff x="2167" y="3128"/>
            <a:chExt cx="86" cy="290"/>
          </a:xfrm>
        </p:grpSpPr>
        <p:grpSp>
          <p:nvGrpSpPr>
            <p:cNvPr id="14432" name="Group 119">
              <a:extLst>
                <a:ext uri="{FF2B5EF4-FFF2-40B4-BE49-F238E27FC236}">
                  <a16:creationId xmlns="" xmlns:a16="http://schemas.microsoft.com/office/drawing/2014/main" id="{0017515D-BA34-48EE-9CBC-1135B2B278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37" name="Oval 120">
                <a:extLst>
                  <a:ext uri="{FF2B5EF4-FFF2-40B4-BE49-F238E27FC236}">
                    <a16:creationId xmlns="" xmlns:a16="http://schemas.microsoft.com/office/drawing/2014/main" id="{2FE1472C-B596-4190-B592-831984C90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38" name="Oval 121">
                <a:extLst>
                  <a:ext uri="{FF2B5EF4-FFF2-40B4-BE49-F238E27FC236}">
                    <a16:creationId xmlns="" xmlns:a16="http://schemas.microsoft.com/office/drawing/2014/main" id="{8D1DF929-4AC1-41D9-8B26-1B6EBD9E3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39" name="Oval 122">
                <a:extLst>
                  <a:ext uri="{FF2B5EF4-FFF2-40B4-BE49-F238E27FC236}">
                    <a16:creationId xmlns="" xmlns:a16="http://schemas.microsoft.com/office/drawing/2014/main" id="{58BFB35C-93BE-4F4E-BA2C-DBECF3B97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33" name="Group 123">
              <a:extLst>
                <a:ext uri="{FF2B5EF4-FFF2-40B4-BE49-F238E27FC236}">
                  <a16:creationId xmlns="" xmlns:a16="http://schemas.microsoft.com/office/drawing/2014/main" id="{50D4692C-BC03-4B63-AF1F-0DF9FDD0F8F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34" name="Oval 124">
                <a:extLst>
                  <a:ext uri="{FF2B5EF4-FFF2-40B4-BE49-F238E27FC236}">
                    <a16:creationId xmlns="" xmlns:a16="http://schemas.microsoft.com/office/drawing/2014/main" id="{A18077A5-3E58-4156-8D1C-297A140DA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35" name="Oval 125">
                <a:extLst>
                  <a:ext uri="{FF2B5EF4-FFF2-40B4-BE49-F238E27FC236}">
                    <a16:creationId xmlns="" xmlns:a16="http://schemas.microsoft.com/office/drawing/2014/main" id="{BF4F5CF8-433E-4958-A4F9-5218C1AD7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36" name="Oval 126">
                <a:extLst>
                  <a:ext uri="{FF2B5EF4-FFF2-40B4-BE49-F238E27FC236}">
                    <a16:creationId xmlns="" xmlns:a16="http://schemas.microsoft.com/office/drawing/2014/main" id="{D7E68CAA-1B3E-43AC-9064-1ED8E6D44D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4388" name="Freeform 127" descr="Stationery">
            <a:extLst>
              <a:ext uri="{FF2B5EF4-FFF2-40B4-BE49-F238E27FC236}">
                <a16:creationId xmlns="" xmlns:a16="http://schemas.microsoft.com/office/drawing/2014/main" id="{134F406E-25E6-4D0D-9F29-2FE7BE1EB8E6}"/>
              </a:ext>
            </a:extLst>
          </p:cNvPr>
          <p:cNvSpPr>
            <a:spLocks/>
          </p:cNvSpPr>
          <p:nvPr/>
        </p:nvSpPr>
        <p:spPr bwMode="auto">
          <a:xfrm rot="678700">
            <a:off x="409575" y="385127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89" name="AutoShape 128">
            <a:extLst>
              <a:ext uri="{FF2B5EF4-FFF2-40B4-BE49-F238E27FC236}">
                <a16:creationId xmlns="" xmlns:a16="http://schemas.microsoft.com/office/drawing/2014/main" id="{03E8F40C-3789-4940-A7A7-43DD7557C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90" name="AutoShape 129">
            <a:extLst>
              <a:ext uri="{FF2B5EF4-FFF2-40B4-BE49-F238E27FC236}">
                <a16:creationId xmlns="" xmlns:a16="http://schemas.microsoft.com/office/drawing/2014/main" id="{11D9F97A-B9A1-4B23-80F8-1035A3FBB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4391" name="Group 130">
            <a:extLst>
              <a:ext uri="{FF2B5EF4-FFF2-40B4-BE49-F238E27FC236}">
                <a16:creationId xmlns="" xmlns:a16="http://schemas.microsoft.com/office/drawing/2014/main" id="{84A7623A-4ED8-4EBD-8A9A-F39C563B7403}"/>
              </a:ext>
            </a:extLst>
          </p:cNvPr>
          <p:cNvGrpSpPr>
            <a:grpSpLocks/>
          </p:cNvGrpSpPr>
          <p:nvPr/>
        </p:nvGrpSpPr>
        <p:grpSpPr bwMode="auto">
          <a:xfrm>
            <a:off x="657225" y="4178300"/>
            <a:ext cx="1574800" cy="1381125"/>
            <a:chOff x="3824" y="2716"/>
            <a:chExt cx="1137" cy="968"/>
          </a:xfrm>
        </p:grpSpPr>
        <p:sp>
          <p:nvSpPr>
            <p:cNvPr id="14428" name="Oval 131">
              <a:extLst>
                <a:ext uri="{FF2B5EF4-FFF2-40B4-BE49-F238E27FC236}">
                  <a16:creationId xmlns="" xmlns:a16="http://schemas.microsoft.com/office/drawing/2014/main" id="{9A4822F1-6E68-4AA4-B01D-6BA9C189E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29" name="Oval 132">
              <a:extLst>
                <a:ext uri="{FF2B5EF4-FFF2-40B4-BE49-F238E27FC236}">
                  <a16:creationId xmlns="" xmlns:a16="http://schemas.microsoft.com/office/drawing/2014/main" id="{C89A44E5-E63F-4547-8968-12CE6805B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0" name="Oval 133">
              <a:extLst>
                <a:ext uri="{FF2B5EF4-FFF2-40B4-BE49-F238E27FC236}">
                  <a16:creationId xmlns="" xmlns:a16="http://schemas.microsoft.com/office/drawing/2014/main" id="{02533932-D983-403E-851D-1EB67FA86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1" name="Oval 134">
              <a:extLst>
                <a:ext uri="{FF2B5EF4-FFF2-40B4-BE49-F238E27FC236}">
                  <a16:creationId xmlns="" xmlns:a16="http://schemas.microsoft.com/office/drawing/2014/main" id="{462F4A98-6457-41B8-9479-5D1D8EBDE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392" name="Group 135">
            <a:extLst>
              <a:ext uri="{FF2B5EF4-FFF2-40B4-BE49-F238E27FC236}">
                <a16:creationId xmlns="" xmlns:a16="http://schemas.microsoft.com/office/drawing/2014/main" id="{24EF8363-9C7C-4C42-A23B-AACE08FF2E08}"/>
              </a:ext>
            </a:extLst>
          </p:cNvPr>
          <p:cNvGrpSpPr>
            <a:grpSpLocks/>
          </p:cNvGrpSpPr>
          <p:nvPr/>
        </p:nvGrpSpPr>
        <p:grpSpPr bwMode="auto">
          <a:xfrm>
            <a:off x="1517650" y="5016500"/>
            <a:ext cx="115888" cy="306388"/>
            <a:chOff x="2167" y="3128"/>
            <a:chExt cx="86" cy="290"/>
          </a:xfrm>
        </p:grpSpPr>
        <p:grpSp>
          <p:nvGrpSpPr>
            <p:cNvPr id="14420" name="Group 136">
              <a:extLst>
                <a:ext uri="{FF2B5EF4-FFF2-40B4-BE49-F238E27FC236}">
                  <a16:creationId xmlns="" xmlns:a16="http://schemas.microsoft.com/office/drawing/2014/main" id="{4586C777-C39C-4A3D-8899-8D2B045BF5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25" name="Oval 137">
                <a:extLst>
                  <a:ext uri="{FF2B5EF4-FFF2-40B4-BE49-F238E27FC236}">
                    <a16:creationId xmlns="" xmlns:a16="http://schemas.microsoft.com/office/drawing/2014/main" id="{2E2EF34C-F35D-4D00-A449-09BB42637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26" name="Oval 138">
                <a:extLst>
                  <a:ext uri="{FF2B5EF4-FFF2-40B4-BE49-F238E27FC236}">
                    <a16:creationId xmlns="" xmlns:a16="http://schemas.microsoft.com/office/drawing/2014/main" id="{222F061B-50C2-4061-93D8-F6C062DEE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27" name="Oval 139">
                <a:extLst>
                  <a:ext uri="{FF2B5EF4-FFF2-40B4-BE49-F238E27FC236}">
                    <a16:creationId xmlns="" xmlns:a16="http://schemas.microsoft.com/office/drawing/2014/main" id="{166CED11-538B-4A3D-AB05-C18ADA897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21" name="Group 140">
              <a:extLst>
                <a:ext uri="{FF2B5EF4-FFF2-40B4-BE49-F238E27FC236}">
                  <a16:creationId xmlns="" xmlns:a16="http://schemas.microsoft.com/office/drawing/2014/main" id="{9CB7859F-8F6D-4C24-B89A-3ABB96D8679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22" name="Oval 141">
                <a:extLst>
                  <a:ext uri="{FF2B5EF4-FFF2-40B4-BE49-F238E27FC236}">
                    <a16:creationId xmlns="" xmlns:a16="http://schemas.microsoft.com/office/drawing/2014/main" id="{D76E46A0-7383-4951-B3B5-D4B54521E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23" name="Oval 142">
                <a:extLst>
                  <a:ext uri="{FF2B5EF4-FFF2-40B4-BE49-F238E27FC236}">
                    <a16:creationId xmlns="" xmlns:a16="http://schemas.microsoft.com/office/drawing/2014/main" id="{C398BF41-D463-4774-B70D-5F7A0CE6B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24" name="Oval 143">
                <a:extLst>
                  <a:ext uri="{FF2B5EF4-FFF2-40B4-BE49-F238E27FC236}">
                    <a16:creationId xmlns="" xmlns:a16="http://schemas.microsoft.com/office/drawing/2014/main" id="{B59D078D-2A3A-40A7-A04E-2C927DCDA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93" name="Group 144">
            <a:extLst>
              <a:ext uri="{FF2B5EF4-FFF2-40B4-BE49-F238E27FC236}">
                <a16:creationId xmlns="" xmlns:a16="http://schemas.microsoft.com/office/drawing/2014/main" id="{75237ACD-C499-4300-BD85-E5E718BCEF91}"/>
              </a:ext>
            </a:extLst>
          </p:cNvPr>
          <p:cNvGrpSpPr>
            <a:grpSpLocks/>
          </p:cNvGrpSpPr>
          <p:nvPr/>
        </p:nvGrpSpPr>
        <p:grpSpPr bwMode="auto">
          <a:xfrm>
            <a:off x="1266825" y="4427538"/>
            <a:ext cx="120650" cy="282575"/>
            <a:chOff x="2167" y="3128"/>
            <a:chExt cx="86" cy="290"/>
          </a:xfrm>
        </p:grpSpPr>
        <p:grpSp>
          <p:nvGrpSpPr>
            <p:cNvPr id="14412" name="Group 145">
              <a:extLst>
                <a:ext uri="{FF2B5EF4-FFF2-40B4-BE49-F238E27FC236}">
                  <a16:creationId xmlns="" xmlns:a16="http://schemas.microsoft.com/office/drawing/2014/main" id="{4A55FE1A-A137-4C0C-B62E-328B326BAC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17" name="Oval 146">
                <a:extLst>
                  <a:ext uri="{FF2B5EF4-FFF2-40B4-BE49-F238E27FC236}">
                    <a16:creationId xmlns="" xmlns:a16="http://schemas.microsoft.com/office/drawing/2014/main" id="{BD0F0F46-7073-4DE0-A4DF-54442C571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8" name="Oval 147">
                <a:extLst>
                  <a:ext uri="{FF2B5EF4-FFF2-40B4-BE49-F238E27FC236}">
                    <a16:creationId xmlns="" xmlns:a16="http://schemas.microsoft.com/office/drawing/2014/main" id="{F8823E1F-79EF-4C91-BB57-27311B149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9" name="Oval 148">
                <a:extLst>
                  <a:ext uri="{FF2B5EF4-FFF2-40B4-BE49-F238E27FC236}">
                    <a16:creationId xmlns="" xmlns:a16="http://schemas.microsoft.com/office/drawing/2014/main" id="{D3E6BC05-6A9C-48C4-A9F0-8B1C9DC3A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13" name="Group 149">
              <a:extLst>
                <a:ext uri="{FF2B5EF4-FFF2-40B4-BE49-F238E27FC236}">
                  <a16:creationId xmlns="" xmlns:a16="http://schemas.microsoft.com/office/drawing/2014/main" id="{D376B3B3-752D-4F11-9233-CCCB393C606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14" name="Oval 150">
                <a:extLst>
                  <a:ext uri="{FF2B5EF4-FFF2-40B4-BE49-F238E27FC236}">
                    <a16:creationId xmlns="" xmlns:a16="http://schemas.microsoft.com/office/drawing/2014/main" id="{1A6F3E95-FFC5-4513-9128-0217B5E45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5" name="Oval 151">
                <a:extLst>
                  <a:ext uri="{FF2B5EF4-FFF2-40B4-BE49-F238E27FC236}">
                    <a16:creationId xmlns="" xmlns:a16="http://schemas.microsoft.com/office/drawing/2014/main" id="{E18B227E-2820-420D-87CD-EA8625578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6" name="Oval 152">
                <a:extLst>
                  <a:ext uri="{FF2B5EF4-FFF2-40B4-BE49-F238E27FC236}">
                    <a16:creationId xmlns="" xmlns:a16="http://schemas.microsoft.com/office/drawing/2014/main" id="{485744FD-665C-499F-A52B-804CE3180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94" name="Group 153">
            <a:extLst>
              <a:ext uri="{FF2B5EF4-FFF2-40B4-BE49-F238E27FC236}">
                <a16:creationId xmlns="" xmlns:a16="http://schemas.microsoft.com/office/drawing/2014/main" id="{4A0A54F2-4060-49D4-86AB-3BA81E5848C0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4419600"/>
            <a:ext cx="133350" cy="285750"/>
            <a:chOff x="2167" y="3128"/>
            <a:chExt cx="86" cy="290"/>
          </a:xfrm>
        </p:grpSpPr>
        <p:grpSp>
          <p:nvGrpSpPr>
            <p:cNvPr id="14404" name="Group 154">
              <a:extLst>
                <a:ext uri="{FF2B5EF4-FFF2-40B4-BE49-F238E27FC236}">
                  <a16:creationId xmlns="" xmlns:a16="http://schemas.microsoft.com/office/drawing/2014/main" id="{B83A40A5-1D33-4956-A96D-DA11DB0ADD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09" name="Oval 155">
                <a:extLst>
                  <a:ext uri="{FF2B5EF4-FFF2-40B4-BE49-F238E27FC236}">
                    <a16:creationId xmlns="" xmlns:a16="http://schemas.microsoft.com/office/drawing/2014/main" id="{735BBF33-B21A-4F59-A190-5982EFEAB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0" name="Oval 156">
                <a:extLst>
                  <a:ext uri="{FF2B5EF4-FFF2-40B4-BE49-F238E27FC236}">
                    <a16:creationId xmlns="" xmlns:a16="http://schemas.microsoft.com/office/drawing/2014/main" id="{13024781-D96E-482D-9DBD-B4DA73E6B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1" name="Oval 157">
                <a:extLst>
                  <a:ext uri="{FF2B5EF4-FFF2-40B4-BE49-F238E27FC236}">
                    <a16:creationId xmlns="" xmlns:a16="http://schemas.microsoft.com/office/drawing/2014/main" id="{8BD71677-7431-4B63-8659-4AA4E4594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05" name="Group 158">
              <a:extLst>
                <a:ext uri="{FF2B5EF4-FFF2-40B4-BE49-F238E27FC236}">
                  <a16:creationId xmlns="" xmlns:a16="http://schemas.microsoft.com/office/drawing/2014/main" id="{C52DA128-3FFD-4515-AF3B-D1C6C070313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06" name="Oval 159">
                <a:extLst>
                  <a:ext uri="{FF2B5EF4-FFF2-40B4-BE49-F238E27FC236}">
                    <a16:creationId xmlns="" xmlns:a16="http://schemas.microsoft.com/office/drawing/2014/main" id="{26311D56-E90E-4B56-833D-59EB3317A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07" name="Oval 160">
                <a:extLst>
                  <a:ext uri="{FF2B5EF4-FFF2-40B4-BE49-F238E27FC236}">
                    <a16:creationId xmlns="" xmlns:a16="http://schemas.microsoft.com/office/drawing/2014/main" id="{5FCECAD1-82E4-49B3-B26F-0420DD37A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08" name="Oval 161">
                <a:extLst>
                  <a:ext uri="{FF2B5EF4-FFF2-40B4-BE49-F238E27FC236}">
                    <a16:creationId xmlns="" xmlns:a16="http://schemas.microsoft.com/office/drawing/2014/main" id="{BC287C83-5680-4F21-AF66-95377F6AE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95" name="Group 162">
            <a:extLst>
              <a:ext uri="{FF2B5EF4-FFF2-40B4-BE49-F238E27FC236}">
                <a16:creationId xmlns="" xmlns:a16="http://schemas.microsoft.com/office/drawing/2014/main" id="{4F3378F5-C0F4-49C1-B349-A4C05867DDC2}"/>
              </a:ext>
            </a:extLst>
          </p:cNvPr>
          <p:cNvGrpSpPr>
            <a:grpSpLocks/>
          </p:cNvGrpSpPr>
          <p:nvPr/>
        </p:nvGrpSpPr>
        <p:grpSpPr bwMode="auto">
          <a:xfrm>
            <a:off x="1260475" y="5048250"/>
            <a:ext cx="120650" cy="250825"/>
            <a:chOff x="2167" y="3128"/>
            <a:chExt cx="86" cy="290"/>
          </a:xfrm>
        </p:grpSpPr>
        <p:grpSp>
          <p:nvGrpSpPr>
            <p:cNvPr id="14396" name="Group 163">
              <a:extLst>
                <a:ext uri="{FF2B5EF4-FFF2-40B4-BE49-F238E27FC236}">
                  <a16:creationId xmlns="" xmlns:a16="http://schemas.microsoft.com/office/drawing/2014/main" id="{6412AF82-9910-4690-B4B3-0E0B431320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01" name="Oval 164">
                <a:extLst>
                  <a:ext uri="{FF2B5EF4-FFF2-40B4-BE49-F238E27FC236}">
                    <a16:creationId xmlns="" xmlns:a16="http://schemas.microsoft.com/office/drawing/2014/main" id="{116057E2-73F2-4A7D-80B0-281969995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02" name="Oval 165">
                <a:extLst>
                  <a:ext uri="{FF2B5EF4-FFF2-40B4-BE49-F238E27FC236}">
                    <a16:creationId xmlns="" xmlns:a16="http://schemas.microsoft.com/office/drawing/2014/main" id="{2CC6DE51-7061-4C62-AC8F-C56DA0A0C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03" name="Oval 166">
                <a:extLst>
                  <a:ext uri="{FF2B5EF4-FFF2-40B4-BE49-F238E27FC236}">
                    <a16:creationId xmlns="" xmlns:a16="http://schemas.microsoft.com/office/drawing/2014/main" id="{3BAD426A-C95E-485F-A84D-5DC75E68B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397" name="Group 167">
              <a:extLst>
                <a:ext uri="{FF2B5EF4-FFF2-40B4-BE49-F238E27FC236}">
                  <a16:creationId xmlns="" xmlns:a16="http://schemas.microsoft.com/office/drawing/2014/main" id="{20DF223E-E2B7-4FEE-AEFB-21A21AD6601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398" name="Oval 168">
                <a:extLst>
                  <a:ext uri="{FF2B5EF4-FFF2-40B4-BE49-F238E27FC236}">
                    <a16:creationId xmlns="" xmlns:a16="http://schemas.microsoft.com/office/drawing/2014/main" id="{9BF46C2A-BC34-4374-8B05-8CAFABB99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99" name="Oval 169">
                <a:extLst>
                  <a:ext uri="{FF2B5EF4-FFF2-40B4-BE49-F238E27FC236}">
                    <a16:creationId xmlns="" xmlns:a16="http://schemas.microsoft.com/office/drawing/2014/main" id="{E1CBFCF9-C80C-4371-9ABB-D02D71787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00" name="Oval 170">
                <a:extLst>
                  <a:ext uri="{FF2B5EF4-FFF2-40B4-BE49-F238E27FC236}">
                    <a16:creationId xmlns="" xmlns:a16="http://schemas.microsoft.com/office/drawing/2014/main" id="{1B04D243-7A8C-4985-A0AB-7E94A730F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A3B1254-6B03-4171-98C2-D963287FA9FA}"/>
              </a:ext>
            </a:extLst>
          </p:cNvPr>
          <p:cNvSpPr txBox="1"/>
          <p:nvPr/>
        </p:nvSpPr>
        <p:spPr>
          <a:xfrm>
            <a:off x="228600" y="858213"/>
            <a:ext cx="8841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III.Những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372B5A0-1D62-4F66-83E8-7D56617F4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" y="1707635"/>
            <a:ext cx="9013027" cy="4880643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4E736B4C-1498-4A36-88D8-2B2B8049B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8649" y="2590800"/>
            <a:ext cx="3888563" cy="386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6AC70AF-A000-4802-84AF-41C6A3A41F7C}"/>
              </a:ext>
            </a:extLst>
          </p:cNvPr>
          <p:cNvSpPr txBox="1"/>
          <p:nvPr/>
        </p:nvSpPr>
        <p:spPr>
          <a:xfrm>
            <a:off x="1484887" y="3174192"/>
            <a:ext cx="358376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9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A3B1254-6B03-4171-98C2-D963287FA9FA}"/>
              </a:ext>
            </a:extLst>
          </p:cNvPr>
          <p:cNvSpPr txBox="1"/>
          <p:nvPr/>
        </p:nvSpPr>
        <p:spPr>
          <a:xfrm>
            <a:off x="0" y="858213"/>
            <a:ext cx="9070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="" xmlns:a16="http://schemas.microsoft.com/office/drawing/2014/main" id="{DC3CEC39-5330-4D78-874A-619CEB8C9631}"/>
              </a:ext>
            </a:extLst>
          </p:cNvPr>
          <p:cNvSpPr/>
          <p:nvPr/>
        </p:nvSpPr>
        <p:spPr>
          <a:xfrm>
            <a:off x="685801" y="879951"/>
            <a:ext cx="8271412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17DC6BD-5B89-4C4E-B6B0-9F4A0C9EB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816"/>
            <a:ext cx="9070499" cy="5262984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98C3B6C3-05D1-44C6-8D63-A55C145B9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517583"/>
            <a:ext cx="3851812" cy="385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B2072F5-965D-49E7-A0B1-DED47DC39CCD}"/>
              </a:ext>
            </a:extLst>
          </p:cNvPr>
          <p:cNvSpPr txBox="1"/>
          <p:nvPr/>
        </p:nvSpPr>
        <p:spPr>
          <a:xfrm>
            <a:off x="1521638" y="3225018"/>
            <a:ext cx="3583762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7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A3B1254-6B03-4171-98C2-D963287FA9FA}"/>
              </a:ext>
            </a:extLst>
          </p:cNvPr>
          <p:cNvSpPr txBox="1"/>
          <p:nvPr/>
        </p:nvSpPr>
        <p:spPr>
          <a:xfrm>
            <a:off x="304800" y="858213"/>
            <a:ext cx="8765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III.Những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="" xmlns:a16="http://schemas.microsoft.com/office/drawing/2014/main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C815E7C-9201-4B91-B040-91C49A958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370"/>
            <a:ext cx="9070499" cy="4365754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CD41C467-3597-495D-B86E-074A7764A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1564" y="2514600"/>
            <a:ext cx="3884784" cy="337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0FFA8A0-F713-4894-A757-6CDBB55FC53F}"/>
              </a:ext>
            </a:extLst>
          </p:cNvPr>
          <p:cNvSpPr txBox="1"/>
          <p:nvPr/>
        </p:nvSpPr>
        <p:spPr>
          <a:xfrm>
            <a:off x="1447800" y="3161902"/>
            <a:ext cx="3583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0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A3B1254-6B03-4171-98C2-D963287FA9FA}"/>
              </a:ext>
            </a:extLst>
          </p:cNvPr>
          <p:cNvSpPr txBox="1"/>
          <p:nvPr/>
        </p:nvSpPr>
        <p:spPr>
          <a:xfrm>
            <a:off x="304800" y="858213"/>
            <a:ext cx="8765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 .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="" xmlns:a16="http://schemas.microsoft.com/office/drawing/2014/main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75D2E86-6556-4A12-AC28-B8DA81F9B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29787"/>
            <a:ext cx="9070498" cy="5080613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3A1F499D-2496-4E13-8C52-1B7C0AF82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6606" y="2495018"/>
            <a:ext cx="3920606" cy="408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E5A9DA1-DC0C-444E-8363-55099785E753}"/>
              </a:ext>
            </a:extLst>
          </p:cNvPr>
          <p:cNvSpPr txBox="1"/>
          <p:nvPr/>
        </p:nvSpPr>
        <p:spPr>
          <a:xfrm>
            <a:off x="1447800" y="3505200"/>
            <a:ext cx="3583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EF1C9B-2EAA-4329-AF18-41B7F96DB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CE709C-EFE6-449C-BB01-2E4698FFD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Group 2">
            <a:extLst>
              <a:ext uri="{FF2B5EF4-FFF2-40B4-BE49-F238E27FC236}">
                <a16:creationId xmlns="" xmlns:a16="http://schemas.microsoft.com/office/drawing/2014/main" id="{2FC3F9E7-1F58-4401-806C-0EFC5E62B5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562236"/>
              </p:ext>
            </p:extLst>
          </p:nvPr>
        </p:nvGraphicFramePr>
        <p:xfrm>
          <a:off x="0" y="1"/>
          <a:ext cx="9144000" cy="6794987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09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62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2080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Các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kỳ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          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Nhũng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diễn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biến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cơ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bản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của NST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2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phân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bào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I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      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Lấn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phân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bào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II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912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Kỳ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Đầu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812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Kỳ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Giữa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661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Kỳ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sau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189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Kỳ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Cuối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7350828-4DE9-4522-8D33-87FF068194E0}"/>
              </a:ext>
            </a:extLst>
          </p:cNvPr>
          <p:cNvSpPr txBox="1"/>
          <p:nvPr/>
        </p:nvSpPr>
        <p:spPr>
          <a:xfrm>
            <a:off x="961198" y="1012396"/>
            <a:ext cx="3991801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B424F6B-3DD8-4B0E-8AE3-502F566B0EBC}"/>
              </a:ext>
            </a:extLst>
          </p:cNvPr>
          <p:cNvSpPr txBox="1"/>
          <p:nvPr/>
        </p:nvSpPr>
        <p:spPr>
          <a:xfrm>
            <a:off x="990600" y="2667000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MPXĐ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9D2F7DC-27C2-4AA8-A62C-6948BF7F28FA}"/>
              </a:ext>
            </a:extLst>
          </p:cNvPr>
          <p:cNvSpPr txBox="1"/>
          <p:nvPr/>
        </p:nvSpPr>
        <p:spPr>
          <a:xfrm>
            <a:off x="961197" y="4267200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C0E602-8180-48EE-8C91-E7465546942C}"/>
              </a:ext>
            </a:extLst>
          </p:cNvPr>
          <p:cNvSpPr txBox="1"/>
          <p:nvPr/>
        </p:nvSpPr>
        <p:spPr>
          <a:xfrm>
            <a:off x="961196" y="5609095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A3B1254-6B03-4171-98C2-D963287FA9FA}"/>
              </a:ext>
            </a:extLst>
          </p:cNvPr>
          <p:cNvSpPr txBox="1"/>
          <p:nvPr/>
        </p:nvSpPr>
        <p:spPr>
          <a:xfrm>
            <a:off x="228600" y="858213"/>
            <a:ext cx="8841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="" xmlns:a16="http://schemas.microsoft.com/office/drawing/2014/main" id="{DC3CEC39-5330-4D78-874A-619CEB8C9631}"/>
              </a:ext>
            </a:extLst>
          </p:cNvPr>
          <p:cNvSpPr/>
          <p:nvPr/>
        </p:nvSpPr>
        <p:spPr>
          <a:xfrm>
            <a:off x="228600" y="914400"/>
            <a:ext cx="8915400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F235D51B-B445-4B2D-9455-BB6454C13F81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240865"/>
            <a:ext cx="8915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" descr="Stationery">
            <a:extLst>
              <a:ext uri="{FF2B5EF4-FFF2-40B4-BE49-F238E27FC236}">
                <a16:creationId xmlns="" xmlns:a16="http://schemas.microsoft.com/office/drawing/2014/main" id="{2234D07F-2B96-454B-901A-EE31A505CAD2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5" name="AutoShape 3">
            <a:extLst>
              <a:ext uri="{FF2B5EF4-FFF2-40B4-BE49-F238E27FC236}">
                <a16:creationId xmlns="" xmlns:a16="http://schemas.microsoft.com/office/drawing/2014/main" id="{21FCBA56-AD8E-4781-85FF-2929DDAA8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6" name="Text Box 4">
            <a:extLst>
              <a:ext uri="{FF2B5EF4-FFF2-40B4-BE49-F238E27FC236}">
                <a16:creationId xmlns="" xmlns:a16="http://schemas.microsoft.com/office/drawing/2014/main" id="{95162820-00B2-4C4D-89A6-ED49D9B85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smtClean="0">
                <a:latin typeface=".VnTime" panose="020B7200000000000000" pitchFamily="34" charset="0"/>
              </a:rPr>
              <a:t>1Tế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bào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(n=2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kép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)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grpSp>
        <p:nvGrpSpPr>
          <p:cNvPr id="18437" name="Group 5">
            <a:extLst>
              <a:ext uri="{FF2B5EF4-FFF2-40B4-BE49-F238E27FC236}">
                <a16:creationId xmlns="" xmlns:a16="http://schemas.microsoft.com/office/drawing/2014/main" id="{1CEAAED0-6FF1-43EE-B887-0C3970E67C9A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18438" name="Freeform 6">
              <a:extLst>
                <a:ext uri="{FF2B5EF4-FFF2-40B4-BE49-F238E27FC236}">
                  <a16:creationId xmlns="" xmlns:a16="http://schemas.microsoft.com/office/drawing/2014/main" id="{354A6596-7D91-4912-A456-650B22427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39" name="Freeform 7">
              <a:extLst>
                <a:ext uri="{FF2B5EF4-FFF2-40B4-BE49-F238E27FC236}">
                  <a16:creationId xmlns="" xmlns:a16="http://schemas.microsoft.com/office/drawing/2014/main" id="{6884B4E5-56BA-4D96-8FF2-C0D1E177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0" name="Freeform 8">
              <a:extLst>
                <a:ext uri="{FF2B5EF4-FFF2-40B4-BE49-F238E27FC236}">
                  <a16:creationId xmlns="" xmlns:a16="http://schemas.microsoft.com/office/drawing/2014/main" id="{773D85A4-9E4A-43A8-BB8D-78C27C6A8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1" name="Oval 9">
              <a:extLst>
                <a:ext uri="{FF2B5EF4-FFF2-40B4-BE49-F238E27FC236}">
                  <a16:creationId xmlns="" xmlns:a16="http://schemas.microsoft.com/office/drawing/2014/main" id="{CB86BE2E-1734-4659-8F5A-202CF11BA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2" name="Oval 10">
              <a:extLst>
                <a:ext uri="{FF2B5EF4-FFF2-40B4-BE49-F238E27FC236}">
                  <a16:creationId xmlns="" xmlns:a16="http://schemas.microsoft.com/office/drawing/2014/main" id="{86CA7D29-0168-413D-905D-49F9E9A12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3" name="Oval 11">
              <a:extLst>
                <a:ext uri="{FF2B5EF4-FFF2-40B4-BE49-F238E27FC236}">
                  <a16:creationId xmlns="" xmlns:a16="http://schemas.microsoft.com/office/drawing/2014/main" id="{955114A3-CF87-4A62-9F32-3495FED12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4" name="Freeform 12">
              <a:extLst>
                <a:ext uri="{FF2B5EF4-FFF2-40B4-BE49-F238E27FC236}">
                  <a16:creationId xmlns="" xmlns:a16="http://schemas.microsoft.com/office/drawing/2014/main" id="{9626C0C3-3459-411C-AE58-374AE0E23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5" name="Freeform 13">
              <a:extLst>
                <a:ext uri="{FF2B5EF4-FFF2-40B4-BE49-F238E27FC236}">
                  <a16:creationId xmlns="" xmlns:a16="http://schemas.microsoft.com/office/drawing/2014/main" id="{14D693CB-A02B-4C2F-A08C-EDE0B51A6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 descr="Stationery">
            <a:extLst>
              <a:ext uri="{FF2B5EF4-FFF2-40B4-BE49-F238E27FC236}">
                <a16:creationId xmlns="" xmlns:a16="http://schemas.microsoft.com/office/drawing/2014/main" id="{B0700EAB-C8E9-4F7D-ADF0-7C755FDB5236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59" name="Freeform 3">
            <a:extLst>
              <a:ext uri="{FF2B5EF4-FFF2-40B4-BE49-F238E27FC236}">
                <a16:creationId xmlns="" xmlns:a16="http://schemas.microsoft.com/office/drawing/2014/main" id="{D7C303BB-109B-4714-8EB2-2621BBDB2BF4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0" name="Oval 4">
            <a:extLst>
              <a:ext uri="{FF2B5EF4-FFF2-40B4-BE49-F238E27FC236}">
                <a16:creationId xmlns="" xmlns:a16="http://schemas.microsoft.com/office/drawing/2014/main" id="{CD729AE3-FFD2-43D4-A081-19B6B597F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9461" name="Group 5">
            <a:extLst>
              <a:ext uri="{FF2B5EF4-FFF2-40B4-BE49-F238E27FC236}">
                <a16:creationId xmlns="" xmlns:a16="http://schemas.microsoft.com/office/drawing/2014/main" id="{8FCB485C-1CC8-4583-B4F5-D25B6B0AA5FB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552450" cy="884238"/>
            <a:chOff x="2688" y="2239"/>
            <a:chExt cx="348" cy="557"/>
          </a:xfrm>
        </p:grpSpPr>
        <p:sp>
          <p:nvSpPr>
            <p:cNvPr id="19477" name="Freeform 6">
              <a:extLst>
                <a:ext uri="{FF2B5EF4-FFF2-40B4-BE49-F238E27FC236}">
                  <a16:creationId xmlns="" xmlns:a16="http://schemas.microsoft.com/office/drawing/2014/main" id="{5F319C1C-9727-4B4A-9778-537610CF1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288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8" name="Oval 7">
              <a:extLst>
                <a:ext uri="{FF2B5EF4-FFF2-40B4-BE49-F238E27FC236}">
                  <a16:creationId xmlns="" xmlns:a16="http://schemas.microsoft.com/office/drawing/2014/main" id="{DBC169BD-BF81-4963-A480-273731DBC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504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9479" name="Group 8">
              <a:extLst>
                <a:ext uri="{FF2B5EF4-FFF2-40B4-BE49-F238E27FC236}">
                  <a16:creationId xmlns="" xmlns:a16="http://schemas.microsoft.com/office/drawing/2014/main" id="{9A57605F-0AF1-4C56-9585-16D5687FC2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39"/>
              <a:ext cx="231" cy="488"/>
              <a:chOff x="2496" y="2167"/>
              <a:chExt cx="231" cy="488"/>
            </a:xfrm>
          </p:grpSpPr>
          <p:sp>
            <p:nvSpPr>
              <p:cNvPr id="19481" name="Freeform 9">
                <a:extLst>
                  <a:ext uri="{FF2B5EF4-FFF2-40B4-BE49-F238E27FC236}">
                    <a16:creationId xmlns="" xmlns:a16="http://schemas.microsoft.com/office/drawing/2014/main" id="{3EE26471-7918-4D4C-9D68-E345C75B0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7"/>
                <a:ext cx="231" cy="458"/>
              </a:xfrm>
              <a:custGeom>
                <a:avLst/>
                <a:gdLst>
                  <a:gd name="T0" fmla="*/ 144 w 208"/>
                  <a:gd name="T1" fmla="*/ 0 h 412"/>
                  <a:gd name="T2" fmla="*/ 23 w 208"/>
                  <a:gd name="T3" fmla="*/ 54 h 412"/>
                  <a:gd name="T4" fmla="*/ 23 w 208"/>
                  <a:gd name="T5" fmla="*/ 119 h 412"/>
                  <a:gd name="T6" fmla="*/ 89 w 208"/>
                  <a:gd name="T7" fmla="*/ 141 h 412"/>
                  <a:gd name="T8" fmla="*/ 111 w 208"/>
                  <a:gd name="T9" fmla="*/ 163 h 412"/>
                  <a:gd name="T10" fmla="*/ 144 w 208"/>
                  <a:gd name="T11" fmla="*/ 173 h 412"/>
                  <a:gd name="T12" fmla="*/ 177 w 208"/>
                  <a:gd name="T13" fmla="*/ 238 h 412"/>
                  <a:gd name="T14" fmla="*/ 121 w 208"/>
                  <a:gd name="T15" fmla="*/ 293 h 412"/>
                  <a:gd name="T16" fmla="*/ 57 w 208"/>
                  <a:gd name="T17" fmla="*/ 315 h 412"/>
                  <a:gd name="T18" fmla="*/ 79 w 208"/>
                  <a:gd name="T19" fmla="*/ 412 h 412"/>
                  <a:gd name="T20" fmla="*/ 100 w 208"/>
                  <a:gd name="T21" fmla="*/ 446 h 412"/>
                  <a:gd name="T22" fmla="*/ 158 w 208"/>
                  <a:gd name="T23" fmla="*/ 435 h 412"/>
                  <a:gd name="T24" fmla="*/ 231 w 208"/>
                  <a:gd name="T25" fmla="*/ 434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82" name="Oval 10">
                <a:extLst>
                  <a:ext uri="{FF2B5EF4-FFF2-40B4-BE49-F238E27FC236}">
                    <a16:creationId xmlns="" xmlns:a16="http://schemas.microsoft.com/office/drawing/2014/main" id="{00D10BF8-D072-41A1-9AB9-5875521BB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98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83" name="Freeform 11">
                <a:extLst>
                  <a:ext uri="{FF2B5EF4-FFF2-40B4-BE49-F238E27FC236}">
                    <a16:creationId xmlns="" xmlns:a16="http://schemas.microsoft.com/office/drawing/2014/main" id="{AB83B238-EF4E-42F2-8C34-46A8FCB7C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67"/>
                <a:ext cx="149" cy="488"/>
              </a:xfrm>
              <a:custGeom>
                <a:avLst/>
                <a:gdLst>
                  <a:gd name="T0" fmla="*/ 126 w 134"/>
                  <a:gd name="T1" fmla="*/ 0 h 439"/>
                  <a:gd name="T2" fmla="*/ 17 w 134"/>
                  <a:gd name="T3" fmla="*/ 76 h 439"/>
                  <a:gd name="T4" fmla="*/ 7 w 134"/>
                  <a:gd name="T5" fmla="*/ 109 h 439"/>
                  <a:gd name="T6" fmla="*/ 105 w 134"/>
                  <a:gd name="T7" fmla="*/ 162 h 439"/>
                  <a:gd name="T8" fmla="*/ 115 w 134"/>
                  <a:gd name="T9" fmla="*/ 337 h 439"/>
                  <a:gd name="T10" fmla="*/ 82 w 134"/>
                  <a:gd name="T11" fmla="*/ 347 h 439"/>
                  <a:gd name="T12" fmla="*/ 17 w 134"/>
                  <a:gd name="T13" fmla="*/ 369 h 439"/>
                  <a:gd name="T14" fmla="*/ 39 w 134"/>
                  <a:gd name="T15" fmla="*/ 401 h 439"/>
                  <a:gd name="T16" fmla="*/ 71 w 134"/>
                  <a:gd name="T17" fmla="*/ 424 h 439"/>
                  <a:gd name="T18" fmla="*/ 82 w 134"/>
                  <a:gd name="T19" fmla="*/ 467 h 439"/>
                  <a:gd name="T20" fmla="*/ 126 w 134"/>
                  <a:gd name="T21" fmla="*/ 488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9480" name="Freeform 12">
              <a:extLst>
                <a:ext uri="{FF2B5EF4-FFF2-40B4-BE49-F238E27FC236}">
                  <a16:creationId xmlns="" xmlns:a16="http://schemas.microsoft.com/office/drawing/2014/main" id="{C5063410-B65C-480D-BA81-61E9BEDCC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329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462" name="AutoShape 13">
            <a:extLst>
              <a:ext uri="{FF2B5EF4-FFF2-40B4-BE49-F238E27FC236}">
                <a16:creationId xmlns="" xmlns:a16="http://schemas.microsoft.com/office/drawing/2014/main" id="{F4B0A578-FEA4-481F-BDF7-30653B7EC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382" name="AutoShape 14">
            <a:extLst>
              <a:ext uri="{FF2B5EF4-FFF2-40B4-BE49-F238E27FC236}">
                <a16:creationId xmlns="" xmlns:a16="http://schemas.microsoft.com/office/drawing/2014/main" id="{DB968063-F169-429F-AFFA-5C0DC7650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4" name="Text Box 15">
            <a:extLst>
              <a:ext uri="{FF2B5EF4-FFF2-40B4-BE49-F238E27FC236}">
                <a16:creationId xmlns="" xmlns:a16="http://schemas.microsoft.com/office/drawing/2014/main" id="{C2F2CB69-F97E-4C3C-8543-96728D6D1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smtClean="0">
                <a:latin typeface=".VnTime" panose="020B7200000000000000" pitchFamily="34" charset="0"/>
              </a:rPr>
              <a:t>1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Tế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bào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19465" name="Text Box 16">
            <a:extLst>
              <a:ext uri="{FF2B5EF4-FFF2-40B4-BE49-F238E27FC236}">
                <a16:creationId xmlns="" xmlns:a16="http://schemas.microsoft.com/office/drawing/2014/main" id="{98EBF496-54D7-4A6F-8F16-D31393FA4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trung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19466" name="Freeform 17" descr="Stationery">
            <a:extLst>
              <a:ext uri="{FF2B5EF4-FFF2-40B4-BE49-F238E27FC236}">
                <a16:creationId xmlns="" xmlns:a16="http://schemas.microsoft.com/office/drawing/2014/main" id="{68CF879D-6927-4AE3-9A6E-CFA4E0C9BE03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7" name="AutoShape 18">
            <a:extLst>
              <a:ext uri="{FF2B5EF4-FFF2-40B4-BE49-F238E27FC236}">
                <a16:creationId xmlns="" xmlns:a16="http://schemas.microsoft.com/office/drawing/2014/main" id="{B7307F73-754D-4A2A-88EC-8D7E3723A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9468" name="Group 19">
            <a:extLst>
              <a:ext uri="{FF2B5EF4-FFF2-40B4-BE49-F238E27FC236}">
                <a16:creationId xmlns="" xmlns:a16="http://schemas.microsoft.com/office/drawing/2014/main" id="{25244187-5173-485E-9F56-6E6AFB435484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19469" name="Freeform 20">
              <a:extLst>
                <a:ext uri="{FF2B5EF4-FFF2-40B4-BE49-F238E27FC236}">
                  <a16:creationId xmlns="" xmlns:a16="http://schemas.microsoft.com/office/drawing/2014/main" id="{29164CAD-4D16-4C79-B4A1-4AD97312B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0" name="Freeform 21">
              <a:extLst>
                <a:ext uri="{FF2B5EF4-FFF2-40B4-BE49-F238E27FC236}">
                  <a16:creationId xmlns="" xmlns:a16="http://schemas.microsoft.com/office/drawing/2014/main" id="{BAC7270F-DC8D-4303-9E32-2C75DEA5B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1" name="Freeform 22">
              <a:extLst>
                <a:ext uri="{FF2B5EF4-FFF2-40B4-BE49-F238E27FC236}">
                  <a16:creationId xmlns="" xmlns:a16="http://schemas.microsoft.com/office/drawing/2014/main" id="{E79D1EAD-3EEC-4BDB-B10B-663521413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2" name="Oval 23">
              <a:extLst>
                <a:ext uri="{FF2B5EF4-FFF2-40B4-BE49-F238E27FC236}">
                  <a16:creationId xmlns="" xmlns:a16="http://schemas.microsoft.com/office/drawing/2014/main" id="{F8232B97-7561-41F8-9903-313AF7823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3" name="Oval 24">
              <a:extLst>
                <a:ext uri="{FF2B5EF4-FFF2-40B4-BE49-F238E27FC236}">
                  <a16:creationId xmlns="" xmlns:a16="http://schemas.microsoft.com/office/drawing/2014/main" id="{73188967-477A-40CD-9FA3-566EBA48A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4" name="Oval 25">
              <a:extLst>
                <a:ext uri="{FF2B5EF4-FFF2-40B4-BE49-F238E27FC236}">
                  <a16:creationId xmlns="" xmlns:a16="http://schemas.microsoft.com/office/drawing/2014/main" id="{15D4C261-405F-4EBA-B46D-101855137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5" name="Freeform 26">
              <a:extLst>
                <a:ext uri="{FF2B5EF4-FFF2-40B4-BE49-F238E27FC236}">
                  <a16:creationId xmlns="" xmlns:a16="http://schemas.microsoft.com/office/drawing/2014/main" id="{AE1517DF-D143-491C-9484-2549FFE8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6" name="Freeform 27">
              <a:extLst>
                <a:ext uri="{FF2B5EF4-FFF2-40B4-BE49-F238E27FC236}">
                  <a16:creationId xmlns="" xmlns:a16="http://schemas.microsoft.com/office/drawing/2014/main" id="{5B06D7EE-2256-4AEF-9F7B-0A566A8F6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0.00255 L -0.06025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 descr="Stationery">
            <a:extLst>
              <a:ext uri="{FF2B5EF4-FFF2-40B4-BE49-F238E27FC236}">
                <a16:creationId xmlns="" xmlns:a16="http://schemas.microsoft.com/office/drawing/2014/main" id="{7CAF6EE9-8C28-4B20-AEA2-3484960406F0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3" name="AutoShape 3">
            <a:extLst>
              <a:ext uri="{FF2B5EF4-FFF2-40B4-BE49-F238E27FC236}">
                <a16:creationId xmlns="" xmlns:a16="http://schemas.microsoft.com/office/drawing/2014/main" id="{5A93018B-A54D-4820-A514-884646C3F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4" name="AutoShape 4">
            <a:extLst>
              <a:ext uri="{FF2B5EF4-FFF2-40B4-BE49-F238E27FC236}">
                <a16:creationId xmlns="" xmlns:a16="http://schemas.microsoft.com/office/drawing/2014/main" id="{B6DE176B-6BED-4A91-A2B9-348368800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58737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5" name="Text Box 5">
            <a:extLst>
              <a:ext uri="{FF2B5EF4-FFF2-40B4-BE49-F238E27FC236}">
                <a16:creationId xmlns="" xmlns:a16="http://schemas.microsoft.com/office/drawing/2014/main" id="{B5463527-6092-4E2C-AEE9-1499DDB95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Tế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bào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0486" name="Text Box 6">
            <a:extLst>
              <a:ext uri="{FF2B5EF4-FFF2-40B4-BE49-F238E27FC236}">
                <a16:creationId xmlns="" xmlns:a16="http://schemas.microsoft.com/office/drawing/2014/main" id="{30E085BE-2BB2-4ABC-A6A8-229EC1637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="" xmlns:a16="http://schemas.microsoft.com/office/drawing/2014/main" id="{637F8134-4299-42C6-BBC9-59CB24891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đầu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II</a:t>
            </a:r>
          </a:p>
        </p:txBody>
      </p:sp>
      <p:sp>
        <p:nvSpPr>
          <p:cNvPr id="20488" name="Freeform 8" descr="Stationery">
            <a:extLst>
              <a:ext uri="{FF2B5EF4-FFF2-40B4-BE49-F238E27FC236}">
                <a16:creationId xmlns="" xmlns:a16="http://schemas.microsoft.com/office/drawing/2014/main" id="{9236AF3F-C3E1-408D-AE42-34E0E6C03C98}"/>
              </a:ext>
            </a:extLst>
          </p:cNvPr>
          <p:cNvSpPr>
            <a:spLocks/>
          </p:cNvSpPr>
          <p:nvPr/>
        </p:nvSpPr>
        <p:spPr bwMode="auto">
          <a:xfrm rot="678700">
            <a:off x="6478588" y="438150"/>
            <a:ext cx="2151062" cy="1998663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5 w 1205"/>
              <a:gd name="T13" fmla="*/ 1964359 h 1107"/>
              <a:gd name="T14" fmla="*/ 1870799 w 1205"/>
              <a:gd name="T15" fmla="*/ 1675482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9">
            <a:extLst>
              <a:ext uri="{FF2B5EF4-FFF2-40B4-BE49-F238E27FC236}">
                <a16:creationId xmlns="" xmlns:a16="http://schemas.microsoft.com/office/drawing/2014/main" id="{7F149B4B-5F93-4B1D-B29A-89F56EB3875C}"/>
              </a:ext>
            </a:extLst>
          </p:cNvPr>
          <p:cNvGrpSpPr>
            <a:grpSpLocks/>
          </p:cNvGrpSpPr>
          <p:nvPr/>
        </p:nvGrpSpPr>
        <p:grpSpPr bwMode="auto">
          <a:xfrm>
            <a:off x="6873875" y="939800"/>
            <a:ext cx="1219200" cy="1131888"/>
            <a:chOff x="4282" y="526"/>
            <a:chExt cx="768" cy="713"/>
          </a:xfrm>
        </p:grpSpPr>
        <p:sp>
          <p:nvSpPr>
            <p:cNvPr id="20532" name="Freeform 10">
              <a:extLst>
                <a:ext uri="{FF2B5EF4-FFF2-40B4-BE49-F238E27FC236}">
                  <a16:creationId xmlns="" xmlns:a16="http://schemas.microsoft.com/office/drawing/2014/main" id="{D41C6373-779E-4CFF-AE42-13DB5555F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2" y="526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33" name="Oval 11">
              <a:extLst>
                <a:ext uri="{FF2B5EF4-FFF2-40B4-BE49-F238E27FC236}">
                  <a16:creationId xmlns="" xmlns:a16="http://schemas.microsoft.com/office/drawing/2014/main" id="{8C356570-12A7-481B-8443-18C7EAD30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" y="101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="" xmlns:a16="http://schemas.microsoft.com/office/drawing/2014/main" id="{BCE52889-ED48-4E51-B5EF-B339F4008A13}"/>
              </a:ext>
            </a:extLst>
          </p:cNvPr>
          <p:cNvGrpSpPr>
            <a:grpSpLocks/>
          </p:cNvGrpSpPr>
          <p:nvPr/>
        </p:nvGrpSpPr>
        <p:grpSpPr bwMode="auto">
          <a:xfrm>
            <a:off x="7164388" y="1006475"/>
            <a:ext cx="569912" cy="955675"/>
            <a:chOff x="1824" y="768"/>
            <a:chExt cx="359" cy="602"/>
          </a:xfrm>
        </p:grpSpPr>
        <p:sp>
          <p:nvSpPr>
            <p:cNvPr id="20526" name="Freeform 13">
              <a:extLst>
                <a:ext uri="{FF2B5EF4-FFF2-40B4-BE49-F238E27FC236}">
                  <a16:creationId xmlns="" xmlns:a16="http://schemas.microsoft.com/office/drawing/2014/main" id="{485BE4AD-1BD4-4A14-8872-7DA3C4761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783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7" name="Freeform 14">
              <a:extLst>
                <a:ext uri="{FF2B5EF4-FFF2-40B4-BE49-F238E27FC236}">
                  <a16:creationId xmlns="" xmlns:a16="http://schemas.microsoft.com/office/drawing/2014/main" id="{B1DBE69F-FA9C-4539-92D7-E4205A3AB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860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8" name="Oval 15">
              <a:extLst>
                <a:ext uri="{FF2B5EF4-FFF2-40B4-BE49-F238E27FC236}">
                  <a16:creationId xmlns="" xmlns:a16="http://schemas.microsoft.com/office/drawing/2014/main" id="{B724FD09-05A5-4C90-AF0B-F102900CF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" y="1005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9" name="Oval 16">
              <a:extLst>
                <a:ext uri="{FF2B5EF4-FFF2-40B4-BE49-F238E27FC236}">
                  <a16:creationId xmlns="" xmlns:a16="http://schemas.microsoft.com/office/drawing/2014/main" id="{BC37B91A-D4CD-4A83-81A2-53DBB8F37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1" y="1075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30" name="Freeform 17">
              <a:extLst>
                <a:ext uri="{FF2B5EF4-FFF2-40B4-BE49-F238E27FC236}">
                  <a16:creationId xmlns="" xmlns:a16="http://schemas.microsoft.com/office/drawing/2014/main" id="{97FDEB31-A243-42AD-9E57-2B194A7D2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768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31" name="Freeform 18">
              <a:extLst>
                <a:ext uri="{FF2B5EF4-FFF2-40B4-BE49-F238E27FC236}">
                  <a16:creationId xmlns="" xmlns:a16="http://schemas.microsoft.com/office/drawing/2014/main" id="{97418689-BFAC-460C-816E-0AF861EB1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903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9411" name="AutoShape 19">
            <a:extLst>
              <a:ext uri="{FF2B5EF4-FFF2-40B4-BE49-F238E27FC236}">
                <a16:creationId xmlns="" xmlns:a16="http://schemas.microsoft.com/office/drawing/2014/main" id="{A8B1D9EE-F13A-4A55-B84A-FCD777DFB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263" y="56673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12" name="AutoShape 20">
            <a:extLst>
              <a:ext uri="{FF2B5EF4-FFF2-40B4-BE49-F238E27FC236}">
                <a16:creationId xmlns="" xmlns:a16="http://schemas.microsoft.com/office/drawing/2014/main" id="{CC8CA07E-0814-4813-BDC4-381286046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900" y="5826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4" name="Group 21">
            <a:extLst>
              <a:ext uri="{FF2B5EF4-FFF2-40B4-BE49-F238E27FC236}">
                <a16:creationId xmlns="" xmlns:a16="http://schemas.microsoft.com/office/drawing/2014/main" id="{DC1BA4D2-0E77-43F6-B971-4619D9246B79}"/>
              </a:ext>
            </a:extLst>
          </p:cNvPr>
          <p:cNvGrpSpPr>
            <a:grpSpLocks/>
          </p:cNvGrpSpPr>
          <p:nvPr/>
        </p:nvGrpSpPr>
        <p:grpSpPr bwMode="auto">
          <a:xfrm>
            <a:off x="6707188" y="819150"/>
            <a:ext cx="1574800" cy="1381125"/>
            <a:chOff x="3824" y="2716"/>
            <a:chExt cx="1137" cy="968"/>
          </a:xfrm>
        </p:grpSpPr>
        <p:sp>
          <p:nvSpPr>
            <p:cNvPr id="20522" name="Oval 22">
              <a:extLst>
                <a:ext uri="{FF2B5EF4-FFF2-40B4-BE49-F238E27FC236}">
                  <a16:creationId xmlns="" xmlns:a16="http://schemas.microsoft.com/office/drawing/2014/main" id="{3E240139-354B-45DC-8A0C-5CEE6C203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3" name="Oval 23">
              <a:extLst>
                <a:ext uri="{FF2B5EF4-FFF2-40B4-BE49-F238E27FC236}">
                  <a16:creationId xmlns="" xmlns:a16="http://schemas.microsoft.com/office/drawing/2014/main" id="{9D3BBFD9-CB59-4D30-AF46-F1683F223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4" name="Oval 24">
              <a:extLst>
                <a:ext uri="{FF2B5EF4-FFF2-40B4-BE49-F238E27FC236}">
                  <a16:creationId xmlns="" xmlns:a16="http://schemas.microsoft.com/office/drawing/2014/main" id="{6A1E0164-9BB0-4CC2-A555-D1711A867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5" name="Oval 25">
              <a:extLst>
                <a:ext uri="{FF2B5EF4-FFF2-40B4-BE49-F238E27FC236}">
                  <a16:creationId xmlns="" xmlns:a16="http://schemas.microsoft.com/office/drawing/2014/main" id="{3306FE4D-6CE9-459B-820A-30DE51677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26">
            <a:extLst>
              <a:ext uri="{FF2B5EF4-FFF2-40B4-BE49-F238E27FC236}">
                <a16:creationId xmlns="" xmlns:a16="http://schemas.microsoft.com/office/drawing/2014/main" id="{0396CAEA-DDBA-477E-99A6-60104DA1361D}"/>
              </a:ext>
            </a:extLst>
          </p:cNvPr>
          <p:cNvGrpSpPr>
            <a:grpSpLocks/>
          </p:cNvGrpSpPr>
          <p:nvPr/>
        </p:nvGrpSpPr>
        <p:grpSpPr bwMode="auto">
          <a:xfrm>
            <a:off x="7240588" y="1123950"/>
            <a:ext cx="469900" cy="731838"/>
            <a:chOff x="2064" y="2520"/>
            <a:chExt cx="296" cy="461"/>
          </a:xfrm>
        </p:grpSpPr>
        <p:sp>
          <p:nvSpPr>
            <p:cNvPr id="20516" name="Freeform 27">
              <a:extLst>
                <a:ext uri="{FF2B5EF4-FFF2-40B4-BE49-F238E27FC236}">
                  <a16:creationId xmlns="" xmlns:a16="http://schemas.microsoft.com/office/drawing/2014/main" id="{C1682C28-DF6C-4144-AB49-277FD6E96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533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7" name="Freeform 28">
              <a:extLst>
                <a:ext uri="{FF2B5EF4-FFF2-40B4-BE49-F238E27FC236}">
                  <a16:creationId xmlns="" xmlns:a16="http://schemas.microsoft.com/office/drawing/2014/main" id="{02C698E3-EA68-4105-8453-31607BE3D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2667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8" name="Oval 29">
              <a:extLst>
                <a:ext uri="{FF2B5EF4-FFF2-40B4-BE49-F238E27FC236}">
                  <a16:creationId xmlns="" xmlns:a16="http://schemas.microsoft.com/office/drawing/2014/main" id="{205EA22A-53F4-45CE-B5CE-02834965A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" y="2676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9" name="Oval 30">
              <a:extLst>
                <a:ext uri="{FF2B5EF4-FFF2-40B4-BE49-F238E27FC236}">
                  <a16:creationId xmlns="" xmlns:a16="http://schemas.microsoft.com/office/drawing/2014/main" id="{3E796805-6BB8-4368-ABCA-58E9B5AA1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" y="2786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0" name="Freeform 31">
              <a:extLst>
                <a:ext uri="{FF2B5EF4-FFF2-40B4-BE49-F238E27FC236}">
                  <a16:creationId xmlns="" xmlns:a16="http://schemas.microsoft.com/office/drawing/2014/main" id="{88D4A943-7375-4B33-A20B-C62A0496C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2520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1" name="Freeform 32">
              <a:extLst>
                <a:ext uri="{FF2B5EF4-FFF2-40B4-BE49-F238E27FC236}">
                  <a16:creationId xmlns="" xmlns:a16="http://schemas.microsoft.com/office/drawing/2014/main" id="{14C358F5-9E1E-4F8A-93B0-13AC794F6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" y="2686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0495" name="Freeform 33" descr="Stationery">
            <a:extLst>
              <a:ext uri="{FF2B5EF4-FFF2-40B4-BE49-F238E27FC236}">
                <a16:creationId xmlns="" xmlns:a16="http://schemas.microsoft.com/office/drawing/2014/main" id="{C91DDC72-7ACD-4D34-8602-EE193245971A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6" name="AutoShape 34">
            <a:extLst>
              <a:ext uri="{FF2B5EF4-FFF2-40B4-BE49-F238E27FC236}">
                <a16:creationId xmlns="" xmlns:a16="http://schemas.microsoft.com/office/drawing/2014/main" id="{48826166-2961-45AB-96C1-89364B7F9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0497" name="Group 35">
            <a:extLst>
              <a:ext uri="{FF2B5EF4-FFF2-40B4-BE49-F238E27FC236}">
                <a16:creationId xmlns="" xmlns:a16="http://schemas.microsoft.com/office/drawing/2014/main" id="{BF76E8EB-97FA-4632-BFE2-D107EFF57736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20508" name="Freeform 36">
              <a:extLst>
                <a:ext uri="{FF2B5EF4-FFF2-40B4-BE49-F238E27FC236}">
                  <a16:creationId xmlns="" xmlns:a16="http://schemas.microsoft.com/office/drawing/2014/main" id="{E1B9E060-27DA-4367-8696-77F99A632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9" name="Freeform 37">
              <a:extLst>
                <a:ext uri="{FF2B5EF4-FFF2-40B4-BE49-F238E27FC236}">
                  <a16:creationId xmlns="" xmlns:a16="http://schemas.microsoft.com/office/drawing/2014/main" id="{A05E08C7-11C8-461F-9125-2533BAD5D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0" name="Freeform 38">
              <a:extLst>
                <a:ext uri="{FF2B5EF4-FFF2-40B4-BE49-F238E27FC236}">
                  <a16:creationId xmlns="" xmlns:a16="http://schemas.microsoft.com/office/drawing/2014/main" id="{CD243E29-30BC-4C98-B6C0-6576A7C0A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1" name="Oval 39">
              <a:extLst>
                <a:ext uri="{FF2B5EF4-FFF2-40B4-BE49-F238E27FC236}">
                  <a16:creationId xmlns="" xmlns:a16="http://schemas.microsoft.com/office/drawing/2014/main" id="{3910125B-77B4-4C0A-ACC7-E1F1B951A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2" name="Oval 40">
              <a:extLst>
                <a:ext uri="{FF2B5EF4-FFF2-40B4-BE49-F238E27FC236}">
                  <a16:creationId xmlns="" xmlns:a16="http://schemas.microsoft.com/office/drawing/2014/main" id="{B9E912BD-B2D0-4642-9D78-D4AA7A40A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3" name="Oval 41">
              <a:extLst>
                <a:ext uri="{FF2B5EF4-FFF2-40B4-BE49-F238E27FC236}">
                  <a16:creationId xmlns="" xmlns:a16="http://schemas.microsoft.com/office/drawing/2014/main" id="{9A8479AA-0DDF-401E-85F4-85BFE4EEF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4" name="Freeform 42">
              <a:extLst>
                <a:ext uri="{FF2B5EF4-FFF2-40B4-BE49-F238E27FC236}">
                  <a16:creationId xmlns="" xmlns:a16="http://schemas.microsoft.com/office/drawing/2014/main" id="{37C8F9A0-49C0-4809-8EE7-8FBB1BE04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5" name="Freeform 43">
              <a:extLst>
                <a:ext uri="{FF2B5EF4-FFF2-40B4-BE49-F238E27FC236}">
                  <a16:creationId xmlns="" xmlns:a16="http://schemas.microsoft.com/office/drawing/2014/main" id="{33AD1920-78A5-4BC1-B4B2-3AC170784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0498" name="Freeform 44">
            <a:extLst>
              <a:ext uri="{FF2B5EF4-FFF2-40B4-BE49-F238E27FC236}">
                <a16:creationId xmlns="" xmlns:a16="http://schemas.microsoft.com/office/drawing/2014/main" id="{647EE8E7-3345-4467-B1B8-F332FE036B48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9" name="Oval 45">
            <a:extLst>
              <a:ext uri="{FF2B5EF4-FFF2-40B4-BE49-F238E27FC236}">
                <a16:creationId xmlns="" xmlns:a16="http://schemas.microsoft.com/office/drawing/2014/main" id="{680DFE24-585C-4301-81F0-953C31BC1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0500" name="Group 46">
            <a:extLst>
              <a:ext uri="{FF2B5EF4-FFF2-40B4-BE49-F238E27FC236}">
                <a16:creationId xmlns="" xmlns:a16="http://schemas.microsoft.com/office/drawing/2014/main" id="{85C2D67A-16C4-44D2-A9F8-CF22BFF5CBF4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552450" cy="884238"/>
            <a:chOff x="2688" y="2239"/>
            <a:chExt cx="348" cy="557"/>
          </a:xfrm>
        </p:grpSpPr>
        <p:sp>
          <p:nvSpPr>
            <p:cNvPr id="20501" name="Freeform 47">
              <a:extLst>
                <a:ext uri="{FF2B5EF4-FFF2-40B4-BE49-F238E27FC236}">
                  <a16:creationId xmlns="" xmlns:a16="http://schemas.microsoft.com/office/drawing/2014/main" id="{DA0A81A3-62EA-4499-9EB2-E8E5BE6A7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288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2" name="Oval 48">
              <a:extLst>
                <a:ext uri="{FF2B5EF4-FFF2-40B4-BE49-F238E27FC236}">
                  <a16:creationId xmlns="" xmlns:a16="http://schemas.microsoft.com/office/drawing/2014/main" id="{6D7BE9F4-81E9-4979-93C4-AF093F97B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504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0503" name="Group 49">
              <a:extLst>
                <a:ext uri="{FF2B5EF4-FFF2-40B4-BE49-F238E27FC236}">
                  <a16:creationId xmlns="" xmlns:a16="http://schemas.microsoft.com/office/drawing/2014/main" id="{A1E16842-44DA-4FEB-98D8-7022986721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39"/>
              <a:ext cx="231" cy="488"/>
              <a:chOff x="2496" y="2167"/>
              <a:chExt cx="231" cy="488"/>
            </a:xfrm>
          </p:grpSpPr>
          <p:sp>
            <p:nvSpPr>
              <p:cNvPr id="20505" name="Freeform 50">
                <a:extLst>
                  <a:ext uri="{FF2B5EF4-FFF2-40B4-BE49-F238E27FC236}">
                    <a16:creationId xmlns="" xmlns:a16="http://schemas.microsoft.com/office/drawing/2014/main" id="{7427C370-C8EA-485B-B6FF-F1DC3329E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7"/>
                <a:ext cx="231" cy="458"/>
              </a:xfrm>
              <a:custGeom>
                <a:avLst/>
                <a:gdLst>
                  <a:gd name="T0" fmla="*/ 144 w 208"/>
                  <a:gd name="T1" fmla="*/ 0 h 412"/>
                  <a:gd name="T2" fmla="*/ 23 w 208"/>
                  <a:gd name="T3" fmla="*/ 54 h 412"/>
                  <a:gd name="T4" fmla="*/ 23 w 208"/>
                  <a:gd name="T5" fmla="*/ 119 h 412"/>
                  <a:gd name="T6" fmla="*/ 89 w 208"/>
                  <a:gd name="T7" fmla="*/ 141 h 412"/>
                  <a:gd name="T8" fmla="*/ 111 w 208"/>
                  <a:gd name="T9" fmla="*/ 163 h 412"/>
                  <a:gd name="T10" fmla="*/ 144 w 208"/>
                  <a:gd name="T11" fmla="*/ 173 h 412"/>
                  <a:gd name="T12" fmla="*/ 177 w 208"/>
                  <a:gd name="T13" fmla="*/ 238 h 412"/>
                  <a:gd name="T14" fmla="*/ 121 w 208"/>
                  <a:gd name="T15" fmla="*/ 293 h 412"/>
                  <a:gd name="T16" fmla="*/ 57 w 208"/>
                  <a:gd name="T17" fmla="*/ 315 h 412"/>
                  <a:gd name="T18" fmla="*/ 79 w 208"/>
                  <a:gd name="T19" fmla="*/ 412 h 412"/>
                  <a:gd name="T20" fmla="*/ 100 w 208"/>
                  <a:gd name="T21" fmla="*/ 446 h 412"/>
                  <a:gd name="T22" fmla="*/ 158 w 208"/>
                  <a:gd name="T23" fmla="*/ 435 h 412"/>
                  <a:gd name="T24" fmla="*/ 231 w 208"/>
                  <a:gd name="T25" fmla="*/ 434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06" name="Oval 51">
                <a:extLst>
                  <a:ext uri="{FF2B5EF4-FFF2-40B4-BE49-F238E27FC236}">
                    <a16:creationId xmlns="" xmlns:a16="http://schemas.microsoft.com/office/drawing/2014/main" id="{D8C20AE8-6333-43BC-95D4-CB5560681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98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07" name="Freeform 52">
                <a:extLst>
                  <a:ext uri="{FF2B5EF4-FFF2-40B4-BE49-F238E27FC236}">
                    <a16:creationId xmlns="" xmlns:a16="http://schemas.microsoft.com/office/drawing/2014/main" id="{22A5C1C2-45E4-4B4A-81EB-867F73CA8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67"/>
                <a:ext cx="149" cy="488"/>
              </a:xfrm>
              <a:custGeom>
                <a:avLst/>
                <a:gdLst>
                  <a:gd name="T0" fmla="*/ 126 w 134"/>
                  <a:gd name="T1" fmla="*/ 0 h 439"/>
                  <a:gd name="T2" fmla="*/ 17 w 134"/>
                  <a:gd name="T3" fmla="*/ 76 h 439"/>
                  <a:gd name="T4" fmla="*/ 7 w 134"/>
                  <a:gd name="T5" fmla="*/ 109 h 439"/>
                  <a:gd name="T6" fmla="*/ 105 w 134"/>
                  <a:gd name="T7" fmla="*/ 162 h 439"/>
                  <a:gd name="T8" fmla="*/ 115 w 134"/>
                  <a:gd name="T9" fmla="*/ 337 h 439"/>
                  <a:gd name="T10" fmla="*/ 82 w 134"/>
                  <a:gd name="T11" fmla="*/ 347 h 439"/>
                  <a:gd name="T12" fmla="*/ 17 w 134"/>
                  <a:gd name="T13" fmla="*/ 369 h 439"/>
                  <a:gd name="T14" fmla="*/ 39 w 134"/>
                  <a:gd name="T15" fmla="*/ 401 h 439"/>
                  <a:gd name="T16" fmla="*/ 71 w 134"/>
                  <a:gd name="T17" fmla="*/ 424 h 439"/>
                  <a:gd name="T18" fmla="*/ 82 w 134"/>
                  <a:gd name="T19" fmla="*/ 467 h 439"/>
                  <a:gd name="T20" fmla="*/ 126 w 134"/>
                  <a:gd name="T21" fmla="*/ 488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504" name="Freeform 53">
              <a:extLst>
                <a:ext uri="{FF2B5EF4-FFF2-40B4-BE49-F238E27FC236}">
                  <a16:creationId xmlns="" xmlns:a16="http://schemas.microsoft.com/office/drawing/2014/main" id="{1C2A87B8-633A-4C93-B3F5-06AF52EAB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329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63523E-6 C 0.01598 0.00231 0.02136 0.00231 0.03073 0.01087 C 0.04306 0.03491 0.02657 0.00624 0.04098 0.02173 C 0.054 0.0356 0.03559 0.02566 0.05122 0.0326 C 0.05591 0.05201 0.05278 0.04415 0.05938 0.0571 C 0.06129 0.07259 0.06337 0.08761 0.06337 0.10333 " pathEditMode="relative" rAng="0" ptsTypes="fffffA">
                                      <p:cBhvr>
                                        <p:cTn id="17" dur="30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515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278 C -0.01111 0.0044 -0.01893 0.00301 -0.02466 0.00809 C -0.04236 0.02404 -0.01511 0.01087 -0.0349 0.01896 C -0.0415 0.04762 -0.03108 0.00555 -0.04098 0.03537 C -0.04341 0.04277 -0.0441 0.05918 -0.04497 0.06519 C -0.04723 0.0823 -0.04913 0.08368 -0.04913 0.10333 " pathEditMode="relative" rAng="0" ptsTypes="fffffA">
                                      <p:cBhvr>
                                        <p:cTn id="19" dur="20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50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1" grpId="0" animBg="1"/>
      <p:bldP spid="594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600200"/>
          </a:xfrm>
        </p:spPr>
        <p:txBody>
          <a:bodyPr>
            <a:noAutofit/>
          </a:bodyPr>
          <a:lstStyle/>
          <a:p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SGK </a:t>
            </a:r>
            <a:b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graphicFrame>
        <p:nvGraphicFramePr>
          <p:cNvPr id="4" name="Group 33">
            <a:extLst>
              <a:ext uri="{FF2B5EF4-FFF2-40B4-BE49-F238E27FC236}">
                <a16:creationId xmlns="" xmlns:a16="http://schemas.microsoft.com/office/drawing/2014/main" id="{1F9687EF-C063-479F-8F32-F1B56185A0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102332"/>
              </p:ext>
            </p:extLst>
          </p:nvPr>
        </p:nvGraphicFramePr>
        <p:xfrm>
          <a:off x="9832" y="1371600"/>
          <a:ext cx="9144000" cy="5223697"/>
        </p:xfrm>
        <a:graphic>
          <a:graphicData uri="http://schemas.openxmlformats.org/drawingml/2006/table">
            <a:tbl>
              <a:tblPr/>
              <a:tblGrid>
                <a:gridCol w="1292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04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51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38200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kỳ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         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Những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diễn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biến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cơ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bản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phân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bào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phân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bào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II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37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Kỳ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đầu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207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Kỳ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giữa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3670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Kỳ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sau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017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Kỳ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cuối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3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 descr="Stationery">
            <a:extLst>
              <a:ext uri="{FF2B5EF4-FFF2-40B4-BE49-F238E27FC236}">
                <a16:creationId xmlns="" xmlns:a16="http://schemas.microsoft.com/office/drawing/2014/main" id="{5008FBDE-5258-4B51-B361-5917AE2B398D}"/>
              </a:ext>
            </a:extLst>
          </p:cNvPr>
          <p:cNvSpPr>
            <a:spLocks/>
          </p:cNvSpPr>
          <p:nvPr/>
        </p:nvSpPr>
        <p:spPr bwMode="auto">
          <a:xfrm rot="678700">
            <a:off x="649763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07" name="AutoShape 3">
            <a:extLst>
              <a:ext uri="{FF2B5EF4-FFF2-40B4-BE49-F238E27FC236}">
                <a16:creationId xmlns="" xmlns:a16="http://schemas.microsoft.com/office/drawing/2014/main" id="{E286A5BC-C61F-4ED9-8A03-312923419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88" y="132397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08" name="AutoShape 4">
            <a:extLst>
              <a:ext uri="{FF2B5EF4-FFF2-40B4-BE49-F238E27FC236}">
                <a16:creationId xmlns="" xmlns:a16="http://schemas.microsoft.com/office/drawing/2014/main" id="{DAB5E210-2DDD-4D70-855A-32B381839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129698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1509" name="Group 5">
            <a:extLst>
              <a:ext uri="{FF2B5EF4-FFF2-40B4-BE49-F238E27FC236}">
                <a16:creationId xmlns="" xmlns:a16="http://schemas.microsoft.com/office/drawing/2014/main" id="{C5E2504E-75D0-4EA9-B1E3-47CEC84B7982}"/>
              </a:ext>
            </a:extLst>
          </p:cNvPr>
          <p:cNvGrpSpPr>
            <a:grpSpLocks/>
          </p:cNvGrpSpPr>
          <p:nvPr/>
        </p:nvGrpSpPr>
        <p:grpSpPr bwMode="auto">
          <a:xfrm>
            <a:off x="6802438" y="741363"/>
            <a:ext cx="1574800" cy="1381125"/>
            <a:chOff x="3824" y="2716"/>
            <a:chExt cx="1137" cy="968"/>
          </a:xfrm>
        </p:grpSpPr>
        <p:sp>
          <p:nvSpPr>
            <p:cNvPr id="21577" name="Oval 6">
              <a:extLst>
                <a:ext uri="{FF2B5EF4-FFF2-40B4-BE49-F238E27FC236}">
                  <a16:creationId xmlns="" xmlns:a16="http://schemas.microsoft.com/office/drawing/2014/main" id="{536BFD21-13C0-44BC-8D9E-23C6A7319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78" name="Oval 7">
              <a:extLst>
                <a:ext uri="{FF2B5EF4-FFF2-40B4-BE49-F238E27FC236}">
                  <a16:creationId xmlns="" xmlns:a16="http://schemas.microsoft.com/office/drawing/2014/main" id="{340A40C7-3D99-477D-879E-B6AC50EBB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79" name="Oval 8">
              <a:extLst>
                <a:ext uri="{FF2B5EF4-FFF2-40B4-BE49-F238E27FC236}">
                  <a16:creationId xmlns="" xmlns:a16="http://schemas.microsoft.com/office/drawing/2014/main" id="{30C42F19-5EB2-4F0C-AA22-54F661F54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80" name="Oval 9">
              <a:extLst>
                <a:ext uri="{FF2B5EF4-FFF2-40B4-BE49-F238E27FC236}">
                  <a16:creationId xmlns="" xmlns:a16="http://schemas.microsoft.com/office/drawing/2014/main" id="{FE87A8E4-D58F-4EBC-9285-CE05A7FFA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1510" name="Text Box 10">
            <a:extLst>
              <a:ext uri="{FF2B5EF4-FFF2-40B4-BE49-F238E27FC236}">
                <a16:creationId xmlns="" xmlns:a16="http://schemas.microsoft.com/office/drawing/2014/main" id="{BB00A356-8049-41EB-B3D9-A91D95097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Tế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bào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1511" name="Text Box 11">
            <a:extLst>
              <a:ext uri="{FF2B5EF4-FFF2-40B4-BE49-F238E27FC236}">
                <a16:creationId xmlns="" xmlns:a16="http://schemas.microsoft.com/office/drawing/2014/main" id="{2B4A246D-0642-443F-BFA6-2F2F3E3CA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1512" name="Text Box 12">
            <a:extLst>
              <a:ext uri="{FF2B5EF4-FFF2-40B4-BE49-F238E27FC236}">
                <a16:creationId xmlns="" xmlns:a16="http://schemas.microsoft.com/office/drawing/2014/main" id="{0D4DAF23-89B8-41B6-836C-8939C00E9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đầu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II</a:t>
            </a:r>
          </a:p>
        </p:txBody>
      </p:sp>
      <p:sp>
        <p:nvSpPr>
          <p:cNvPr id="21513" name="Text Box 13">
            <a:extLst>
              <a:ext uri="{FF2B5EF4-FFF2-40B4-BE49-F238E27FC236}">
                <a16:creationId xmlns="" xmlns:a16="http://schemas.microsoft.com/office/drawing/2014/main" id="{BC86EF2B-B580-421D-B0F4-F57592402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giữa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II</a:t>
            </a:r>
          </a:p>
        </p:txBody>
      </p:sp>
      <p:sp>
        <p:nvSpPr>
          <p:cNvPr id="21514" name="Freeform 14">
            <a:extLst>
              <a:ext uri="{FF2B5EF4-FFF2-40B4-BE49-F238E27FC236}">
                <a16:creationId xmlns="" xmlns:a16="http://schemas.microsoft.com/office/drawing/2014/main" id="{12BC3657-115D-48E3-9478-89084A42840D}"/>
              </a:ext>
            </a:extLst>
          </p:cNvPr>
          <p:cNvSpPr>
            <a:spLocks/>
          </p:cNvSpPr>
          <p:nvPr/>
        </p:nvSpPr>
        <p:spPr bwMode="auto">
          <a:xfrm>
            <a:off x="7240588" y="1106488"/>
            <a:ext cx="269875" cy="458787"/>
          </a:xfrm>
          <a:custGeom>
            <a:avLst/>
            <a:gdLst>
              <a:gd name="T0" fmla="*/ 168672 w 208"/>
              <a:gd name="T1" fmla="*/ 0 h 412"/>
              <a:gd name="T2" fmla="*/ 27247 w 208"/>
              <a:gd name="T3" fmla="*/ 54564 h 412"/>
              <a:gd name="T4" fmla="*/ 27247 w 208"/>
              <a:gd name="T5" fmla="*/ 119151 h 412"/>
              <a:gd name="T6" fmla="*/ 103798 w 208"/>
              <a:gd name="T7" fmla="*/ 141422 h 412"/>
              <a:gd name="T8" fmla="*/ 129748 w 208"/>
              <a:gd name="T9" fmla="*/ 163693 h 412"/>
              <a:gd name="T10" fmla="*/ 168672 w 208"/>
              <a:gd name="T11" fmla="*/ 173715 h 412"/>
              <a:gd name="T12" fmla="*/ 206299 w 208"/>
              <a:gd name="T13" fmla="*/ 238302 h 412"/>
              <a:gd name="T14" fmla="*/ 141425 w 208"/>
              <a:gd name="T15" fmla="*/ 293980 h 412"/>
              <a:gd name="T16" fmla="*/ 66171 w 208"/>
              <a:gd name="T17" fmla="*/ 315138 h 412"/>
              <a:gd name="T18" fmla="*/ 92121 w 208"/>
              <a:gd name="T19" fmla="*/ 413131 h 412"/>
              <a:gd name="T20" fmla="*/ 116773 w 208"/>
              <a:gd name="T21" fmla="*/ 446538 h 412"/>
              <a:gd name="T22" fmla="*/ 184242 w 208"/>
              <a:gd name="T23" fmla="*/ 435402 h 412"/>
              <a:gd name="T24" fmla="*/ 269875 w 208"/>
              <a:gd name="T25" fmla="*/ 434289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5" name="Freeform 15">
            <a:extLst>
              <a:ext uri="{FF2B5EF4-FFF2-40B4-BE49-F238E27FC236}">
                <a16:creationId xmlns="" xmlns:a16="http://schemas.microsoft.com/office/drawing/2014/main" id="{8AF8AC5C-1337-4760-9095-133BE27F8430}"/>
              </a:ext>
            </a:extLst>
          </p:cNvPr>
          <p:cNvSpPr>
            <a:spLocks/>
          </p:cNvSpPr>
          <p:nvPr/>
        </p:nvSpPr>
        <p:spPr bwMode="auto">
          <a:xfrm>
            <a:off x="7561263" y="1319213"/>
            <a:ext cx="111125" cy="485775"/>
          </a:xfrm>
          <a:custGeom>
            <a:avLst/>
            <a:gdLst>
              <a:gd name="T0" fmla="*/ 69218 w 236"/>
              <a:gd name="T1" fmla="*/ 0 h 478"/>
              <a:gd name="T2" fmla="*/ 11301 w 236"/>
              <a:gd name="T3" fmla="*/ 56911 h 478"/>
              <a:gd name="T4" fmla="*/ 11301 w 236"/>
              <a:gd name="T5" fmla="*/ 123984 h 478"/>
              <a:gd name="T6" fmla="*/ 42849 w 236"/>
              <a:gd name="T7" fmla="*/ 146342 h 478"/>
              <a:gd name="T8" fmla="*/ 53208 w 236"/>
              <a:gd name="T9" fmla="*/ 169716 h 478"/>
              <a:gd name="T10" fmla="*/ 69218 w 236"/>
              <a:gd name="T11" fmla="*/ 180895 h 478"/>
              <a:gd name="T12" fmla="*/ 84756 w 236"/>
              <a:gd name="T13" fmla="*/ 247969 h 478"/>
              <a:gd name="T14" fmla="*/ 58388 w 236"/>
              <a:gd name="T15" fmla="*/ 304880 h 478"/>
              <a:gd name="T16" fmla="*/ 27310 w 236"/>
              <a:gd name="T17" fmla="*/ 327238 h 478"/>
              <a:gd name="T18" fmla="*/ 37669 w 236"/>
              <a:gd name="T19" fmla="*/ 428864 h 478"/>
              <a:gd name="T20" fmla="*/ 48029 w 236"/>
              <a:gd name="T21" fmla="*/ 463417 h 478"/>
              <a:gd name="T22" fmla="*/ 79577 w 236"/>
              <a:gd name="T23" fmla="*/ 485775 h 478"/>
              <a:gd name="T24" fmla="*/ 111125 w 236"/>
              <a:gd name="T25" fmla="*/ 45122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6" name="Oval 16">
            <a:extLst>
              <a:ext uri="{FF2B5EF4-FFF2-40B4-BE49-F238E27FC236}">
                <a16:creationId xmlns="" xmlns:a16="http://schemas.microsoft.com/office/drawing/2014/main" id="{B1D222DB-0331-444F-A464-714D6AD7C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1333500"/>
            <a:ext cx="61912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7" name="Oval 17">
            <a:extLst>
              <a:ext uri="{FF2B5EF4-FFF2-40B4-BE49-F238E27FC236}">
                <a16:creationId xmlns="" xmlns:a16="http://schemas.microsoft.com/office/drawing/2014/main" id="{98111853-BF2F-4952-B1CB-BB01C2D7C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1508125"/>
            <a:ext cx="61913" cy="539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8" name="Freeform 18">
            <a:extLst>
              <a:ext uri="{FF2B5EF4-FFF2-40B4-BE49-F238E27FC236}">
                <a16:creationId xmlns="" xmlns:a16="http://schemas.microsoft.com/office/drawing/2014/main" id="{7D1F9EEE-8EB5-4CF5-8C01-DFBF3613E6AE}"/>
              </a:ext>
            </a:extLst>
          </p:cNvPr>
          <p:cNvSpPr>
            <a:spLocks/>
          </p:cNvSpPr>
          <p:nvPr/>
        </p:nvSpPr>
        <p:spPr bwMode="auto">
          <a:xfrm>
            <a:off x="7313613" y="1085850"/>
            <a:ext cx="173037" cy="490538"/>
          </a:xfrm>
          <a:custGeom>
            <a:avLst/>
            <a:gdLst>
              <a:gd name="T0" fmla="*/ 145919 w 134"/>
              <a:gd name="T1" fmla="*/ 0 h 439"/>
              <a:gd name="T2" fmla="*/ 19370 w 134"/>
              <a:gd name="T3" fmla="*/ 75983 h 439"/>
              <a:gd name="T4" fmla="*/ 7748 w 134"/>
              <a:gd name="T5" fmla="*/ 109505 h 439"/>
              <a:gd name="T6" fmla="*/ 121384 w 134"/>
              <a:gd name="T7" fmla="*/ 163140 h 439"/>
              <a:gd name="T8" fmla="*/ 133006 w 134"/>
              <a:gd name="T9" fmla="*/ 338572 h 439"/>
              <a:gd name="T10" fmla="*/ 95558 w 134"/>
              <a:gd name="T11" fmla="*/ 348628 h 439"/>
              <a:gd name="T12" fmla="*/ 19370 w 134"/>
              <a:gd name="T13" fmla="*/ 370976 h 439"/>
              <a:gd name="T14" fmla="*/ 45196 w 134"/>
              <a:gd name="T15" fmla="*/ 403381 h 439"/>
              <a:gd name="T16" fmla="*/ 82645 w 134"/>
              <a:gd name="T17" fmla="*/ 425729 h 439"/>
              <a:gd name="T18" fmla="*/ 95558 w 134"/>
              <a:gd name="T19" fmla="*/ 469307 h 439"/>
              <a:gd name="T20" fmla="*/ 145919 w 134"/>
              <a:gd name="T21" fmla="*/ 490538 h 4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4"/>
              <a:gd name="T34" fmla="*/ 0 h 439"/>
              <a:gd name="T35" fmla="*/ 134 w 134"/>
              <a:gd name="T36" fmla="*/ 439 h 4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4" h="439">
                <a:moveTo>
                  <a:pt x="113" y="0"/>
                </a:moveTo>
                <a:cubicBezTo>
                  <a:pt x="95" y="53"/>
                  <a:pt x="64" y="53"/>
                  <a:pt x="15" y="68"/>
                </a:cubicBezTo>
                <a:cubicBezTo>
                  <a:pt x="12" y="78"/>
                  <a:pt x="0" y="89"/>
                  <a:pt x="6" y="98"/>
                </a:cubicBezTo>
                <a:cubicBezTo>
                  <a:pt x="28" y="130"/>
                  <a:pt x="62" y="136"/>
                  <a:pt x="94" y="146"/>
                </a:cubicBezTo>
                <a:cubicBezTo>
                  <a:pt x="130" y="203"/>
                  <a:pt x="134" y="196"/>
                  <a:pt x="103" y="303"/>
                </a:cubicBezTo>
                <a:cubicBezTo>
                  <a:pt x="100" y="313"/>
                  <a:pt x="84" y="309"/>
                  <a:pt x="74" y="312"/>
                </a:cubicBezTo>
                <a:cubicBezTo>
                  <a:pt x="54" y="318"/>
                  <a:pt x="15" y="332"/>
                  <a:pt x="15" y="332"/>
                </a:cubicBezTo>
                <a:cubicBezTo>
                  <a:pt x="22" y="342"/>
                  <a:pt x="27" y="353"/>
                  <a:pt x="35" y="361"/>
                </a:cubicBezTo>
                <a:cubicBezTo>
                  <a:pt x="43" y="369"/>
                  <a:pt x="58" y="371"/>
                  <a:pt x="64" y="381"/>
                </a:cubicBezTo>
                <a:cubicBezTo>
                  <a:pt x="71" y="392"/>
                  <a:pt x="66" y="409"/>
                  <a:pt x="74" y="420"/>
                </a:cubicBezTo>
                <a:cubicBezTo>
                  <a:pt x="83" y="431"/>
                  <a:pt x="102" y="429"/>
                  <a:pt x="113" y="439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9" name="Freeform 19">
            <a:extLst>
              <a:ext uri="{FF2B5EF4-FFF2-40B4-BE49-F238E27FC236}">
                <a16:creationId xmlns="" xmlns:a16="http://schemas.microsoft.com/office/drawing/2014/main" id="{7B510750-DE62-4279-8BFF-9B79FD976E7B}"/>
              </a:ext>
            </a:extLst>
          </p:cNvPr>
          <p:cNvSpPr>
            <a:spLocks/>
          </p:cNvSpPr>
          <p:nvPr/>
        </p:nvSpPr>
        <p:spPr bwMode="auto">
          <a:xfrm>
            <a:off x="7602538" y="1349375"/>
            <a:ext cx="107950" cy="468313"/>
          </a:xfrm>
          <a:custGeom>
            <a:avLst/>
            <a:gdLst>
              <a:gd name="T0" fmla="*/ 44220 w 83"/>
              <a:gd name="T1" fmla="*/ 0 h 420"/>
              <a:gd name="T2" fmla="*/ 81938 w 83"/>
              <a:gd name="T3" fmla="*/ 141609 h 420"/>
              <a:gd name="T4" fmla="*/ 31214 w 83"/>
              <a:gd name="T5" fmla="*/ 349005 h 420"/>
              <a:gd name="T6" fmla="*/ 44220 w 83"/>
              <a:gd name="T7" fmla="*/ 403641 h 420"/>
              <a:gd name="T8" fmla="*/ 94944 w 83"/>
              <a:gd name="T9" fmla="*/ 447127 h 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420"/>
              <a:gd name="T17" fmla="*/ 83 w 83"/>
              <a:gd name="T18" fmla="*/ 420 h 4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420">
                <a:moveTo>
                  <a:pt x="34" y="0"/>
                </a:moveTo>
                <a:cubicBezTo>
                  <a:pt x="0" y="50"/>
                  <a:pt x="15" y="96"/>
                  <a:pt x="63" y="127"/>
                </a:cubicBezTo>
                <a:cubicBezTo>
                  <a:pt x="56" y="217"/>
                  <a:pt x="66" y="249"/>
                  <a:pt x="24" y="313"/>
                </a:cubicBezTo>
                <a:cubicBezTo>
                  <a:pt x="27" y="329"/>
                  <a:pt x="23" y="349"/>
                  <a:pt x="34" y="362"/>
                </a:cubicBezTo>
                <a:cubicBezTo>
                  <a:pt x="83" y="420"/>
                  <a:pt x="73" y="323"/>
                  <a:pt x="73" y="401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20" name="Freeform 20" descr="Stationery">
            <a:extLst>
              <a:ext uri="{FF2B5EF4-FFF2-40B4-BE49-F238E27FC236}">
                <a16:creationId xmlns="" xmlns:a16="http://schemas.microsoft.com/office/drawing/2014/main" id="{739E0A42-6706-4D1C-8C57-D004D1CB66B5}"/>
              </a:ext>
            </a:extLst>
          </p:cNvPr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5 w 1205"/>
              <a:gd name="T13" fmla="*/ 1964359 h 1107"/>
              <a:gd name="T14" fmla="*/ 1870799 w 1205"/>
              <a:gd name="T15" fmla="*/ 1675482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21" name="AutoShape 21">
            <a:extLst>
              <a:ext uri="{FF2B5EF4-FFF2-40B4-BE49-F238E27FC236}">
                <a16:creationId xmlns="" xmlns:a16="http://schemas.microsoft.com/office/drawing/2014/main" id="{9018B732-6E0D-446E-8B3A-E66A00600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22" name="AutoShape 22">
            <a:extLst>
              <a:ext uri="{FF2B5EF4-FFF2-40B4-BE49-F238E27FC236}">
                <a16:creationId xmlns="" xmlns:a16="http://schemas.microsoft.com/office/drawing/2014/main" id="{F80DEA69-00C7-45BD-B851-ACD3C1C7E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1523" name="Group 23">
            <a:extLst>
              <a:ext uri="{FF2B5EF4-FFF2-40B4-BE49-F238E27FC236}">
                <a16:creationId xmlns="" xmlns:a16="http://schemas.microsoft.com/office/drawing/2014/main" id="{0EFD0A59-4BF7-497C-8E92-54773E79A7A5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21573" name="Oval 24">
              <a:extLst>
                <a:ext uri="{FF2B5EF4-FFF2-40B4-BE49-F238E27FC236}">
                  <a16:creationId xmlns="" xmlns:a16="http://schemas.microsoft.com/office/drawing/2014/main" id="{E83A4624-B997-4398-ABA6-2BB092535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74" name="Oval 25">
              <a:extLst>
                <a:ext uri="{FF2B5EF4-FFF2-40B4-BE49-F238E27FC236}">
                  <a16:creationId xmlns="" xmlns:a16="http://schemas.microsoft.com/office/drawing/2014/main" id="{CE7F81BD-3279-4C22-A313-478B72F18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75" name="Oval 26">
              <a:extLst>
                <a:ext uri="{FF2B5EF4-FFF2-40B4-BE49-F238E27FC236}">
                  <a16:creationId xmlns="" xmlns:a16="http://schemas.microsoft.com/office/drawing/2014/main" id="{72B026F0-2395-41D3-9545-787B40846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76" name="Oval 27">
              <a:extLst>
                <a:ext uri="{FF2B5EF4-FFF2-40B4-BE49-F238E27FC236}">
                  <a16:creationId xmlns="" xmlns:a16="http://schemas.microsoft.com/office/drawing/2014/main" id="{506CB5E5-8229-46F6-A92F-2BDA63D0E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28">
            <a:extLst>
              <a:ext uri="{FF2B5EF4-FFF2-40B4-BE49-F238E27FC236}">
                <a16:creationId xmlns="" xmlns:a16="http://schemas.microsoft.com/office/drawing/2014/main" id="{EEEDBC81-8E0C-4C5F-A242-3002417DD477}"/>
              </a:ext>
            </a:extLst>
          </p:cNvPr>
          <p:cNvGrpSpPr>
            <a:grpSpLocks/>
          </p:cNvGrpSpPr>
          <p:nvPr/>
        </p:nvGrpSpPr>
        <p:grpSpPr bwMode="auto">
          <a:xfrm>
            <a:off x="989013" y="4584700"/>
            <a:ext cx="133350" cy="285750"/>
            <a:chOff x="2167" y="3128"/>
            <a:chExt cx="86" cy="290"/>
          </a:xfrm>
        </p:grpSpPr>
        <p:grpSp>
          <p:nvGrpSpPr>
            <p:cNvPr id="21565" name="Group 29">
              <a:extLst>
                <a:ext uri="{FF2B5EF4-FFF2-40B4-BE49-F238E27FC236}">
                  <a16:creationId xmlns="" xmlns:a16="http://schemas.microsoft.com/office/drawing/2014/main" id="{17BDFDD9-F8A7-4DD6-A46F-F1182EF60F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1570" name="Oval 30">
                <a:extLst>
                  <a:ext uri="{FF2B5EF4-FFF2-40B4-BE49-F238E27FC236}">
                    <a16:creationId xmlns="" xmlns:a16="http://schemas.microsoft.com/office/drawing/2014/main" id="{B8F5FEFD-32D9-4FEC-89DB-045C72738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71" name="Oval 31">
                <a:extLst>
                  <a:ext uri="{FF2B5EF4-FFF2-40B4-BE49-F238E27FC236}">
                    <a16:creationId xmlns="" xmlns:a16="http://schemas.microsoft.com/office/drawing/2014/main" id="{FEB322DE-7180-47DD-BC7C-429BCD2C7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72" name="Oval 32">
                <a:extLst>
                  <a:ext uri="{FF2B5EF4-FFF2-40B4-BE49-F238E27FC236}">
                    <a16:creationId xmlns="" xmlns:a16="http://schemas.microsoft.com/office/drawing/2014/main" id="{C5928711-9FB2-4C4A-AD15-640B955B8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1566" name="Group 33">
              <a:extLst>
                <a:ext uri="{FF2B5EF4-FFF2-40B4-BE49-F238E27FC236}">
                  <a16:creationId xmlns="" xmlns:a16="http://schemas.microsoft.com/office/drawing/2014/main" id="{F04CFD91-738D-47C9-A5E9-2412E1D4C20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1567" name="Oval 34">
                <a:extLst>
                  <a:ext uri="{FF2B5EF4-FFF2-40B4-BE49-F238E27FC236}">
                    <a16:creationId xmlns="" xmlns:a16="http://schemas.microsoft.com/office/drawing/2014/main" id="{7030EDBF-BE4A-44AF-B891-BB1FB10EF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68" name="Oval 35">
                <a:extLst>
                  <a:ext uri="{FF2B5EF4-FFF2-40B4-BE49-F238E27FC236}">
                    <a16:creationId xmlns="" xmlns:a16="http://schemas.microsoft.com/office/drawing/2014/main" id="{6B5F5FD3-8B75-458E-ADF7-820F018CB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69" name="Oval 36">
                <a:extLst>
                  <a:ext uri="{FF2B5EF4-FFF2-40B4-BE49-F238E27FC236}">
                    <a16:creationId xmlns="" xmlns:a16="http://schemas.microsoft.com/office/drawing/2014/main" id="{E35CF3AC-5E70-48FC-AA09-F743D6F39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7" name="Group 37">
            <a:extLst>
              <a:ext uri="{FF2B5EF4-FFF2-40B4-BE49-F238E27FC236}">
                <a16:creationId xmlns="" xmlns:a16="http://schemas.microsoft.com/office/drawing/2014/main" id="{E1027E34-4E7E-4E57-8BA7-A885CB617DF3}"/>
              </a:ext>
            </a:extLst>
          </p:cNvPr>
          <p:cNvGrpSpPr>
            <a:grpSpLocks/>
          </p:cNvGrpSpPr>
          <p:nvPr/>
        </p:nvGrpSpPr>
        <p:grpSpPr bwMode="auto">
          <a:xfrm>
            <a:off x="1160463" y="4852988"/>
            <a:ext cx="120650" cy="250825"/>
            <a:chOff x="2167" y="3128"/>
            <a:chExt cx="86" cy="290"/>
          </a:xfrm>
        </p:grpSpPr>
        <p:grpSp>
          <p:nvGrpSpPr>
            <p:cNvPr id="21557" name="Group 38">
              <a:extLst>
                <a:ext uri="{FF2B5EF4-FFF2-40B4-BE49-F238E27FC236}">
                  <a16:creationId xmlns="" xmlns:a16="http://schemas.microsoft.com/office/drawing/2014/main" id="{A653EBAB-60D2-4903-9BBB-649AFAB595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1562" name="Oval 39">
                <a:extLst>
                  <a:ext uri="{FF2B5EF4-FFF2-40B4-BE49-F238E27FC236}">
                    <a16:creationId xmlns="" xmlns:a16="http://schemas.microsoft.com/office/drawing/2014/main" id="{54FBC80B-9C91-4707-AC33-74C23619D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63" name="Oval 40">
                <a:extLst>
                  <a:ext uri="{FF2B5EF4-FFF2-40B4-BE49-F238E27FC236}">
                    <a16:creationId xmlns="" xmlns:a16="http://schemas.microsoft.com/office/drawing/2014/main" id="{0EA3AB8C-C2B5-451E-A1B0-4760C037D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64" name="Oval 41">
                <a:extLst>
                  <a:ext uri="{FF2B5EF4-FFF2-40B4-BE49-F238E27FC236}">
                    <a16:creationId xmlns="" xmlns:a16="http://schemas.microsoft.com/office/drawing/2014/main" id="{2D826B90-D9DF-4E1B-BBD6-9C3B04DEB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1558" name="Group 42">
              <a:extLst>
                <a:ext uri="{FF2B5EF4-FFF2-40B4-BE49-F238E27FC236}">
                  <a16:creationId xmlns="" xmlns:a16="http://schemas.microsoft.com/office/drawing/2014/main" id="{11A5F46B-46E5-45FB-B2D2-0F5AAD3AA71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1559" name="Oval 43">
                <a:extLst>
                  <a:ext uri="{FF2B5EF4-FFF2-40B4-BE49-F238E27FC236}">
                    <a16:creationId xmlns="" xmlns:a16="http://schemas.microsoft.com/office/drawing/2014/main" id="{D66AE3DA-9FFF-49BC-A3DF-75CADD69B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60" name="Oval 44">
                <a:extLst>
                  <a:ext uri="{FF2B5EF4-FFF2-40B4-BE49-F238E27FC236}">
                    <a16:creationId xmlns="" xmlns:a16="http://schemas.microsoft.com/office/drawing/2014/main" id="{CC8BFB8B-DC5B-4305-91D7-C41FB59B6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61" name="Oval 45">
                <a:extLst>
                  <a:ext uri="{FF2B5EF4-FFF2-40B4-BE49-F238E27FC236}">
                    <a16:creationId xmlns="" xmlns:a16="http://schemas.microsoft.com/office/drawing/2014/main" id="{17A90418-0EF3-4877-A05A-862E25F2E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0" name="Group 46">
            <a:extLst>
              <a:ext uri="{FF2B5EF4-FFF2-40B4-BE49-F238E27FC236}">
                <a16:creationId xmlns="" xmlns:a16="http://schemas.microsoft.com/office/drawing/2014/main" id="{F6E30351-47C9-4D1D-B111-7B3C3FF2F64D}"/>
              </a:ext>
            </a:extLst>
          </p:cNvPr>
          <p:cNvGrpSpPr>
            <a:grpSpLocks/>
          </p:cNvGrpSpPr>
          <p:nvPr/>
        </p:nvGrpSpPr>
        <p:grpSpPr bwMode="auto">
          <a:xfrm>
            <a:off x="1130300" y="4419600"/>
            <a:ext cx="469900" cy="731838"/>
            <a:chOff x="571" y="1464"/>
            <a:chExt cx="296" cy="461"/>
          </a:xfrm>
        </p:grpSpPr>
        <p:sp>
          <p:nvSpPr>
            <p:cNvPr id="21551" name="Freeform 47">
              <a:extLst>
                <a:ext uri="{FF2B5EF4-FFF2-40B4-BE49-F238E27FC236}">
                  <a16:creationId xmlns="" xmlns:a16="http://schemas.microsoft.com/office/drawing/2014/main" id="{310294DC-1CAD-463E-84CC-126FDD78F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" y="1477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2" name="Freeform 48">
              <a:extLst>
                <a:ext uri="{FF2B5EF4-FFF2-40B4-BE49-F238E27FC236}">
                  <a16:creationId xmlns="" xmlns:a16="http://schemas.microsoft.com/office/drawing/2014/main" id="{10C580A6-94F1-494A-8D6A-9C60A92BA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" y="1611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3" name="Oval 49">
              <a:extLst>
                <a:ext uri="{FF2B5EF4-FFF2-40B4-BE49-F238E27FC236}">
                  <a16:creationId xmlns="" xmlns:a16="http://schemas.microsoft.com/office/drawing/2014/main" id="{4928AA6C-964F-4709-AD54-5F861CD10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" y="1620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4" name="Oval 50">
              <a:extLst>
                <a:ext uri="{FF2B5EF4-FFF2-40B4-BE49-F238E27FC236}">
                  <a16:creationId xmlns="" xmlns:a16="http://schemas.microsoft.com/office/drawing/2014/main" id="{AF9710F7-56F8-4D31-AFA4-B0DCFE598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" y="1730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5" name="Freeform 51">
              <a:extLst>
                <a:ext uri="{FF2B5EF4-FFF2-40B4-BE49-F238E27FC236}">
                  <a16:creationId xmlns="" xmlns:a16="http://schemas.microsoft.com/office/drawing/2014/main" id="{9048E1CF-301E-4F00-90F7-FCFFF0B70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" y="1464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6" name="Freeform 52">
              <a:extLst>
                <a:ext uri="{FF2B5EF4-FFF2-40B4-BE49-F238E27FC236}">
                  <a16:creationId xmlns="" xmlns:a16="http://schemas.microsoft.com/office/drawing/2014/main" id="{1AF88979-38F3-44DF-96E4-9F14CA65E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1630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1527" name="Freeform 53" descr="Stationery">
            <a:extLst>
              <a:ext uri="{FF2B5EF4-FFF2-40B4-BE49-F238E27FC236}">
                <a16:creationId xmlns="" xmlns:a16="http://schemas.microsoft.com/office/drawing/2014/main" id="{1E26B05F-4EC7-4A70-9310-B1C072F2641A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28" name="AutoShape 54">
            <a:extLst>
              <a:ext uri="{FF2B5EF4-FFF2-40B4-BE49-F238E27FC236}">
                <a16:creationId xmlns="" xmlns:a16="http://schemas.microsoft.com/office/drawing/2014/main" id="{E475FF5B-A23C-4239-9F66-EB90D78CD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1529" name="Group 55">
            <a:extLst>
              <a:ext uri="{FF2B5EF4-FFF2-40B4-BE49-F238E27FC236}">
                <a16:creationId xmlns="" xmlns:a16="http://schemas.microsoft.com/office/drawing/2014/main" id="{B0C067E8-AB39-46D5-95A7-AEDD65C97F1E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21543" name="Freeform 56">
              <a:extLst>
                <a:ext uri="{FF2B5EF4-FFF2-40B4-BE49-F238E27FC236}">
                  <a16:creationId xmlns="" xmlns:a16="http://schemas.microsoft.com/office/drawing/2014/main" id="{8CB6F418-B4EB-4BF3-8C43-25E8E8E14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4" name="Freeform 57">
              <a:extLst>
                <a:ext uri="{FF2B5EF4-FFF2-40B4-BE49-F238E27FC236}">
                  <a16:creationId xmlns="" xmlns:a16="http://schemas.microsoft.com/office/drawing/2014/main" id="{8BD9AEA9-06C3-48D2-B47F-FF6DBE1C2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5" name="Freeform 58">
              <a:extLst>
                <a:ext uri="{FF2B5EF4-FFF2-40B4-BE49-F238E27FC236}">
                  <a16:creationId xmlns="" xmlns:a16="http://schemas.microsoft.com/office/drawing/2014/main" id="{9AC5DF42-563A-4E07-B5B9-7077872B5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6" name="Oval 59">
              <a:extLst>
                <a:ext uri="{FF2B5EF4-FFF2-40B4-BE49-F238E27FC236}">
                  <a16:creationId xmlns="" xmlns:a16="http://schemas.microsoft.com/office/drawing/2014/main" id="{280A41C1-6AA2-4628-92EB-08FA1D149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7" name="Oval 60">
              <a:extLst>
                <a:ext uri="{FF2B5EF4-FFF2-40B4-BE49-F238E27FC236}">
                  <a16:creationId xmlns="" xmlns:a16="http://schemas.microsoft.com/office/drawing/2014/main" id="{DFECD99E-792B-4118-9423-97C371AF5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8" name="Oval 61">
              <a:extLst>
                <a:ext uri="{FF2B5EF4-FFF2-40B4-BE49-F238E27FC236}">
                  <a16:creationId xmlns="" xmlns:a16="http://schemas.microsoft.com/office/drawing/2014/main" id="{0FF403A8-469B-4E0E-AD99-61BA691AE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9" name="Freeform 62">
              <a:extLst>
                <a:ext uri="{FF2B5EF4-FFF2-40B4-BE49-F238E27FC236}">
                  <a16:creationId xmlns="" xmlns:a16="http://schemas.microsoft.com/office/drawing/2014/main" id="{DA970548-9989-437C-BE98-C917E4003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0" name="Freeform 63">
              <a:extLst>
                <a:ext uri="{FF2B5EF4-FFF2-40B4-BE49-F238E27FC236}">
                  <a16:creationId xmlns="" xmlns:a16="http://schemas.microsoft.com/office/drawing/2014/main" id="{783D625F-0CFC-4E7C-B475-BDD609859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1530" name="Freeform 64" descr="Stationery">
            <a:extLst>
              <a:ext uri="{FF2B5EF4-FFF2-40B4-BE49-F238E27FC236}">
                <a16:creationId xmlns="" xmlns:a16="http://schemas.microsoft.com/office/drawing/2014/main" id="{15521C47-CC4E-4E1C-B030-F062DF59143F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31" name="AutoShape 65">
            <a:extLst>
              <a:ext uri="{FF2B5EF4-FFF2-40B4-BE49-F238E27FC236}">
                <a16:creationId xmlns="" xmlns:a16="http://schemas.microsoft.com/office/drawing/2014/main" id="{DEF8C1E7-999E-438E-A8D1-0C8032D04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32" name="AutoShape 66">
            <a:extLst>
              <a:ext uri="{FF2B5EF4-FFF2-40B4-BE49-F238E27FC236}">
                <a16:creationId xmlns="" xmlns:a16="http://schemas.microsoft.com/office/drawing/2014/main" id="{04A111C9-D41A-4654-9190-B44B9CEA8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58737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33" name="Freeform 67">
            <a:extLst>
              <a:ext uri="{FF2B5EF4-FFF2-40B4-BE49-F238E27FC236}">
                <a16:creationId xmlns="" xmlns:a16="http://schemas.microsoft.com/office/drawing/2014/main" id="{B5F70EB2-C4A6-48D0-BF93-D3485176B7B9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34" name="Oval 68">
            <a:extLst>
              <a:ext uri="{FF2B5EF4-FFF2-40B4-BE49-F238E27FC236}">
                <a16:creationId xmlns="" xmlns:a16="http://schemas.microsoft.com/office/drawing/2014/main" id="{68167C09-7B21-4154-9112-F3BB6B594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1535" name="Group 69">
            <a:extLst>
              <a:ext uri="{FF2B5EF4-FFF2-40B4-BE49-F238E27FC236}">
                <a16:creationId xmlns="" xmlns:a16="http://schemas.microsoft.com/office/drawing/2014/main" id="{AD9F952C-6456-4021-8BC3-3F263B55859F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552450" cy="884238"/>
            <a:chOff x="2688" y="2239"/>
            <a:chExt cx="348" cy="557"/>
          </a:xfrm>
        </p:grpSpPr>
        <p:sp>
          <p:nvSpPr>
            <p:cNvPr id="21536" name="Freeform 70">
              <a:extLst>
                <a:ext uri="{FF2B5EF4-FFF2-40B4-BE49-F238E27FC236}">
                  <a16:creationId xmlns="" xmlns:a16="http://schemas.microsoft.com/office/drawing/2014/main" id="{1028C720-2E37-4C8D-A88D-E8FC1A7EA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288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37" name="Oval 71">
              <a:extLst>
                <a:ext uri="{FF2B5EF4-FFF2-40B4-BE49-F238E27FC236}">
                  <a16:creationId xmlns="" xmlns:a16="http://schemas.microsoft.com/office/drawing/2014/main" id="{7255A671-A64F-4922-A4CC-10309C745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504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1538" name="Group 72">
              <a:extLst>
                <a:ext uri="{FF2B5EF4-FFF2-40B4-BE49-F238E27FC236}">
                  <a16:creationId xmlns="" xmlns:a16="http://schemas.microsoft.com/office/drawing/2014/main" id="{8856E79A-1E89-4964-AD76-9A3EDCFE7D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39"/>
              <a:ext cx="231" cy="488"/>
              <a:chOff x="2496" y="2167"/>
              <a:chExt cx="231" cy="488"/>
            </a:xfrm>
          </p:grpSpPr>
          <p:sp>
            <p:nvSpPr>
              <p:cNvPr id="21540" name="Freeform 73">
                <a:extLst>
                  <a:ext uri="{FF2B5EF4-FFF2-40B4-BE49-F238E27FC236}">
                    <a16:creationId xmlns="" xmlns:a16="http://schemas.microsoft.com/office/drawing/2014/main" id="{B016EDE4-75EB-4557-829A-EE008CEF9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7"/>
                <a:ext cx="231" cy="458"/>
              </a:xfrm>
              <a:custGeom>
                <a:avLst/>
                <a:gdLst>
                  <a:gd name="T0" fmla="*/ 144 w 208"/>
                  <a:gd name="T1" fmla="*/ 0 h 412"/>
                  <a:gd name="T2" fmla="*/ 23 w 208"/>
                  <a:gd name="T3" fmla="*/ 54 h 412"/>
                  <a:gd name="T4" fmla="*/ 23 w 208"/>
                  <a:gd name="T5" fmla="*/ 119 h 412"/>
                  <a:gd name="T6" fmla="*/ 89 w 208"/>
                  <a:gd name="T7" fmla="*/ 141 h 412"/>
                  <a:gd name="T8" fmla="*/ 111 w 208"/>
                  <a:gd name="T9" fmla="*/ 163 h 412"/>
                  <a:gd name="T10" fmla="*/ 144 w 208"/>
                  <a:gd name="T11" fmla="*/ 173 h 412"/>
                  <a:gd name="T12" fmla="*/ 177 w 208"/>
                  <a:gd name="T13" fmla="*/ 238 h 412"/>
                  <a:gd name="T14" fmla="*/ 121 w 208"/>
                  <a:gd name="T15" fmla="*/ 293 h 412"/>
                  <a:gd name="T16" fmla="*/ 57 w 208"/>
                  <a:gd name="T17" fmla="*/ 315 h 412"/>
                  <a:gd name="T18" fmla="*/ 79 w 208"/>
                  <a:gd name="T19" fmla="*/ 412 h 412"/>
                  <a:gd name="T20" fmla="*/ 100 w 208"/>
                  <a:gd name="T21" fmla="*/ 446 h 412"/>
                  <a:gd name="T22" fmla="*/ 158 w 208"/>
                  <a:gd name="T23" fmla="*/ 435 h 412"/>
                  <a:gd name="T24" fmla="*/ 231 w 208"/>
                  <a:gd name="T25" fmla="*/ 434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41" name="Oval 74">
                <a:extLst>
                  <a:ext uri="{FF2B5EF4-FFF2-40B4-BE49-F238E27FC236}">
                    <a16:creationId xmlns="" xmlns:a16="http://schemas.microsoft.com/office/drawing/2014/main" id="{5EFA070A-DBEC-404D-B872-90178DAEE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98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42" name="Freeform 75">
                <a:extLst>
                  <a:ext uri="{FF2B5EF4-FFF2-40B4-BE49-F238E27FC236}">
                    <a16:creationId xmlns="" xmlns:a16="http://schemas.microsoft.com/office/drawing/2014/main" id="{263B3192-C314-49AB-B4D0-E113708F0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67"/>
                <a:ext cx="149" cy="488"/>
              </a:xfrm>
              <a:custGeom>
                <a:avLst/>
                <a:gdLst>
                  <a:gd name="T0" fmla="*/ 126 w 134"/>
                  <a:gd name="T1" fmla="*/ 0 h 439"/>
                  <a:gd name="T2" fmla="*/ 17 w 134"/>
                  <a:gd name="T3" fmla="*/ 76 h 439"/>
                  <a:gd name="T4" fmla="*/ 7 w 134"/>
                  <a:gd name="T5" fmla="*/ 109 h 439"/>
                  <a:gd name="T6" fmla="*/ 105 w 134"/>
                  <a:gd name="T7" fmla="*/ 162 h 439"/>
                  <a:gd name="T8" fmla="*/ 115 w 134"/>
                  <a:gd name="T9" fmla="*/ 337 h 439"/>
                  <a:gd name="T10" fmla="*/ 82 w 134"/>
                  <a:gd name="T11" fmla="*/ 347 h 439"/>
                  <a:gd name="T12" fmla="*/ 17 w 134"/>
                  <a:gd name="T13" fmla="*/ 369 h 439"/>
                  <a:gd name="T14" fmla="*/ 39 w 134"/>
                  <a:gd name="T15" fmla="*/ 401 h 439"/>
                  <a:gd name="T16" fmla="*/ 71 w 134"/>
                  <a:gd name="T17" fmla="*/ 424 h 439"/>
                  <a:gd name="T18" fmla="*/ 82 w 134"/>
                  <a:gd name="T19" fmla="*/ 467 h 439"/>
                  <a:gd name="T20" fmla="*/ 126 w 134"/>
                  <a:gd name="T21" fmla="*/ 488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1539" name="Freeform 76">
              <a:extLst>
                <a:ext uri="{FF2B5EF4-FFF2-40B4-BE49-F238E27FC236}">
                  <a16:creationId xmlns="" xmlns:a16="http://schemas.microsoft.com/office/drawing/2014/main" id="{199D32B9-1386-40B1-BEB6-B13C4C456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329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C 0.00017 0.0176 0.00104 0.03565 0.00694 0.04723 C 0.01302 0.0588 0.02465 0.06366 0.03663 0.06899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00156 -0.02848 L 0.0033 -0.04514 L 0.00989 -0.05232 L 0.01649 -0.05926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 descr="Stationery">
            <a:extLst>
              <a:ext uri="{FF2B5EF4-FFF2-40B4-BE49-F238E27FC236}">
                <a16:creationId xmlns="" xmlns:a16="http://schemas.microsoft.com/office/drawing/2014/main" id="{2D05E025-80AA-461E-9378-0A0754F82952}"/>
              </a:ext>
            </a:extLst>
          </p:cNvPr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5 w 1205"/>
              <a:gd name="T13" fmla="*/ 1964359 h 1107"/>
              <a:gd name="T14" fmla="*/ 1870799 w 1205"/>
              <a:gd name="T15" fmla="*/ 1675482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1" name="AutoShape 3">
            <a:extLst>
              <a:ext uri="{FF2B5EF4-FFF2-40B4-BE49-F238E27FC236}">
                <a16:creationId xmlns="" xmlns:a16="http://schemas.microsoft.com/office/drawing/2014/main" id="{78196D8B-9007-44A6-927B-7A6858DBB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2" name="AutoShape 4">
            <a:extLst>
              <a:ext uri="{FF2B5EF4-FFF2-40B4-BE49-F238E27FC236}">
                <a16:creationId xmlns="" xmlns:a16="http://schemas.microsoft.com/office/drawing/2014/main" id="{9DC68EDE-2C26-4141-9410-180979CAE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2533" name="Group 5">
            <a:extLst>
              <a:ext uri="{FF2B5EF4-FFF2-40B4-BE49-F238E27FC236}">
                <a16:creationId xmlns="" xmlns:a16="http://schemas.microsoft.com/office/drawing/2014/main" id="{1DED5997-F3C1-440D-A200-3312C31C8D37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22620" name="Oval 6">
              <a:extLst>
                <a:ext uri="{FF2B5EF4-FFF2-40B4-BE49-F238E27FC236}">
                  <a16:creationId xmlns="" xmlns:a16="http://schemas.microsoft.com/office/drawing/2014/main" id="{2F2E8490-9F9A-4B40-B87F-7429EC24C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21" name="Oval 7">
              <a:extLst>
                <a:ext uri="{FF2B5EF4-FFF2-40B4-BE49-F238E27FC236}">
                  <a16:creationId xmlns="" xmlns:a16="http://schemas.microsoft.com/office/drawing/2014/main" id="{10B974B1-8BB2-4F5C-B870-58E6DF421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22" name="Oval 8">
              <a:extLst>
                <a:ext uri="{FF2B5EF4-FFF2-40B4-BE49-F238E27FC236}">
                  <a16:creationId xmlns="" xmlns:a16="http://schemas.microsoft.com/office/drawing/2014/main" id="{51A1451D-7B58-49AF-832E-606D42B02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23" name="Oval 9">
              <a:extLst>
                <a:ext uri="{FF2B5EF4-FFF2-40B4-BE49-F238E27FC236}">
                  <a16:creationId xmlns="" xmlns:a16="http://schemas.microsoft.com/office/drawing/2014/main" id="{4818DD09-31DB-42CD-B5BC-39C7C61E8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2534" name="Group 10">
            <a:extLst>
              <a:ext uri="{FF2B5EF4-FFF2-40B4-BE49-F238E27FC236}">
                <a16:creationId xmlns="" xmlns:a16="http://schemas.microsoft.com/office/drawing/2014/main" id="{8FF8F188-D3EF-42FE-8520-151A26BD624A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4418013"/>
            <a:ext cx="115888" cy="306387"/>
            <a:chOff x="2167" y="3128"/>
            <a:chExt cx="86" cy="290"/>
          </a:xfrm>
        </p:grpSpPr>
        <p:grpSp>
          <p:nvGrpSpPr>
            <p:cNvPr id="22612" name="Group 11">
              <a:extLst>
                <a:ext uri="{FF2B5EF4-FFF2-40B4-BE49-F238E27FC236}">
                  <a16:creationId xmlns="" xmlns:a16="http://schemas.microsoft.com/office/drawing/2014/main" id="{CB2005B7-2670-4F96-881F-67B1631E89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2617" name="Oval 12">
                <a:extLst>
                  <a:ext uri="{FF2B5EF4-FFF2-40B4-BE49-F238E27FC236}">
                    <a16:creationId xmlns="" xmlns:a16="http://schemas.microsoft.com/office/drawing/2014/main" id="{73FCDFFA-3752-48ED-BCEE-234155C99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18" name="Oval 13">
                <a:extLst>
                  <a:ext uri="{FF2B5EF4-FFF2-40B4-BE49-F238E27FC236}">
                    <a16:creationId xmlns="" xmlns:a16="http://schemas.microsoft.com/office/drawing/2014/main" id="{D49F9CFA-8532-4F53-9952-AEBC6C4BF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19" name="Oval 14">
                <a:extLst>
                  <a:ext uri="{FF2B5EF4-FFF2-40B4-BE49-F238E27FC236}">
                    <a16:creationId xmlns="" xmlns:a16="http://schemas.microsoft.com/office/drawing/2014/main" id="{421D806F-A4DB-4CBE-AB89-1CE274CFD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2613" name="Group 15">
              <a:extLst>
                <a:ext uri="{FF2B5EF4-FFF2-40B4-BE49-F238E27FC236}">
                  <a16:creationId xmlns="" xmlns:a16="http://schemas.microsoft.com/office/drawing/2014/main" id="{0E682E6A-2EE6-46AB-9D28-7DFA1B78CD6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2614" name="Oval 16">
                <a:extLst>
                  <a:ext uri="{FF2B5EF4-FFF2-40B4-BE49-F238E27FC236}">
                    <a16:creationId xmlns="" xmlns:a16="http://schemas.microsoft.com/office/drawing/2014/main" id="{B28F62A7-3F9B-47C4-B688-8A48E5329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15" name="Oval 17">
                <a:extLst>
                  <a:ext uri="{FF2B5EF4-FFF2-40B4-BE49-F238E27FC236}">
                    <a16:creationId xmlns="" xmlns:a16="http://schemas.microsoft.com/office/drawing/2014/main" id="{711A6DB4-7807-4DAA-A0CB-234835BE8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16" name="Oval 18">
                <a:extLst>
                  <a:ext uri="{FF2B5EF4-FFF2-40B4-BE49-F238E27FC236}">
                    <a16:creationId xmlns="" xmlns:a16="http://schemas.microsoft.com/office/drawing/2014/main" id="{F9864F7C-EC2B-4401-B3E1-A0458D203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2535" name="Group 19">
            <a:extLst>
              <a:ext uri="{FF2B5EF4-FFF2-40B4-BE49-F238E27FC236}">
                <a16:creationId xmlns="" xmlns:a16="http://schemas.microsoft.com/office/drawing/2014/main" id="{FB12F7C5-2F19-4E5C-B6B5-1FC7B5573EF3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5051425"/>
            <a:ext cx="120650" cy="282575"/>
            <a:chOff x="2167" y="3128"/>
            <a:chExt cx="86" cy="290"/>
          </a:xfrm>
        </p:grpSpPr>
        <p:grpSp>
          <p:nvGrpSpPr>
            <p:cNvPr id="22604" name="Group 20">
              <a:extLst>
                <a:ext uri="{FF2B5EF4-FFF2-40B4-BE49-F238E27FC236}">
                  <a16:creationId xmlns="" xmlns:a16="http://schemas.microsoft.com/office/drawing/2014/main" id="{C5F35D48-C0EA-4E86-8E6E-4625BD81F9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2609" name="Oval 21">
                <a:extLst>
                  <a:ext uri="{FF2B5EF4-FFF2-40B4-BE49-F238E27FC236}">
                    <a16:creationId xmlns="" xmlns:a16="http://schemas.microsoft.com/office/drawing/2014/main" id="{24EA2D84-25DC-4A4B-9D12-A66829E75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10" name="Oval 22">
                <a:extLst>
                  <a:ext uri="{FF2B5EF4-FFF2-40B4-BE49-F238E27FC236}">
                    <a16:creationId xmlns="" xmlns:a16="http://schemas.microsoft.com/office/drawing/2014/main" id="{8CA2EC7C-CEDE-4862-9FE0-58151CF8F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11" name="Oval 23">
                <a:extLst>
                  <a:ext uri="{FF2B5EF4-FFF2-40B4-BE49-F238E27FC236}">
                    <a16:creationId xmlns="" xmlns:a16="http://schemas.microsoft.com/office/drawing/2014/main" id="{F84820C3-40AD-4E7F-835D-56F07098DE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2605" name="Group 24">
              <a:extLst>
                <a:ext uri="{FF2B5EF4-FFF2-40B4-BE49-F238E27FC236}">
                  <a16:creationId xmlns="" xmlns:a16="http://schemas.microsoft.com/office/drawing/2014/main" id="{8F4EDA21-A9A0-42B6-9148-51E99DBE22A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2606" name="Oval 25">
                <a:extLst>
                  <a:ext uri="{FF2B5EF4-FFF2-40B4-BE49-F238E27FC236}">
                    <a16:creationId xmlns="" xmlns:a16="http://schemas.microsoft.com/office/drawing/2014/main" id="{98177E7F-537C-461B-B2C3-DA500BF8E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07" name="Oval 26">
                <a:extLst>
                  <a:ext uri="{FF2B5EF4-FFF2-40B4-BE49-F238E27FC236}">
                    <a16:creationId xmlns="" xmlns:a16="http://schemas.microsoft.com/office/drawing/2014/main" id="{F71A9C07-3434-4FB5-B1E0-EF846969B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08" name="Oval 27">
                <a:extLst>
                  <a:ext uri="{FF2B5EF4-FFF2-40B4-BE49-F238E27FC236}">
                    <a16:creationId xmlns="" xmlns:a16="http://schemas.microsoft.com/office/drawing/2014/main" id="{22804A27-4BA6-4374-B7DB-3B83D20AD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22536" name="Text Box 28">
            <a:extLst>
              <a:ext uri="{FF2B5EF4-FFF2-40B4-BE49-F238E27FC236}">
                <a16:creationId xmlns="" xmlns:a16="http://schemas.microsoft.com/office/drawing/2014/main" id="{EFC4E6EE-DDB8-4D75-B96B-E8286295D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Tế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bào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2537" name="Text Box 29">
            <a:extLst>
              <a:ext uri="{FF2B5EF4-FFF2-40B4-BE49-F238E27FC236}">
                <a16:creationId xmlns="" xmlns:a16="http://schemas.microsoft.com/office/drawing/2014/main" id="{4BD21E22-D6FD-41C5-9F87-6B9C18CAB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2538" name="Text Box 30">
            <a:extLst>
              <a:ext uri="{FF2B5EF4-FFF2-40B4-BE49-F238E27FC236}">
                <a16:creationId xmlns="" xmlns:a16="http://schemas.microsoft.com/office/drawing/2014/main" id="{25721341-4688-490C-B3BB-9CB30C870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đầu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II</a:t>
            </a:r>
          </a:p>
        </p:txBody>
      </p:sp>
      <p:sp>
        <p:nvSpPr>
          <p:cNvPr id="22539" name="Text Box 31">
            <a:extLst>
              <a:ext uri="{FF2B5EF4-FFF2-40B4-BE49-F238E27FC236}">
                <a16:creationId xmlns="" xmlns:a16="http://schemas.microsoft.com/office/drawing/2014/main" id="{08B550D1-A7DC-4E3F-9393-EC790C5A8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giữa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II</a:t>
            </a:r>
          </a:p>
        </p:txBody>
      </p:sp>
      <p:sp>
        <p:nvSpPr>
          <p:cNvPr id="22540" name="Text Box 32">
            <a:extLst>
              <a:ext uri="{FF2B5EF4-FFF2-40B4-BE49-F238E27FC236}">
                <a16:creationId xmlns="" xmlns:a16="http://schemas.microsoft.com/office/drawing/2014/main" id="{9A2F5FEA-10A4-4CA2-91E7-A194D5FBA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sau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2541" name="Freeform 33" descr="Stationery">
            <a:extLst>
              <a:ext uri="{FF2B5EF4-FFF2-40B4-BE49-F238E27FC236}">
                <a16:creationId xmlns="" xmlns:a16="http://schemas.microsoft.com/office/drawing/2014/main" id="{3804E31F-99AD-426A-8FC2-A5E391E10D55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2542" name="Group 34">
            <a:extLst>
              <a:ext uri="{FF2B5EF4-FFF2-40B4-BE49-F238E27FC236}">
                <a16:creationId xmlns="" xmlns:a16="http://schemas.microsoft.com/office/drawing/2014/main" id="{AACC3495-5AAB-4196-97AD-74AB8F06C49F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22597" name="AutoShape 35">
              <a:extLst>
                <a:ext uri="{FF2B5EF4-FFF2-40B4-BE49-F238E27FC236}">
                  <a16:creationId xmlns="" xmlns:a16="http://schemas.microsoft.com/office/drawing/2014/main" id="{C2B3A95D-E4F8-4089-A2B9-B8646A75F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8" name="AutoShape 36">
              <a:extLst>
                <a:ext uri="{FF2B5EF4-FFF2-40B4-BE49-F238E27FC236}">
                  <a16:creationId xmlns="" xmlns:a16="http://schemas.microsoft.com/office/drawing/2014/main" id="{7FC16B73-7597-49A5-8EE0-758F89A09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2599" name="Group 37">
              <a:extLst>
                <a:ext uri="{FF2B5EF4-FFF2-40B4-BE49-F238E27FC236}">
                  <a16:creationId xmlns="" xmlns:a16="http://schemas.microsoft.com/office/drawing/2014/main" id="{B9EE51DB-1D02-43B9-82A2-092083D9A9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22600" name="Oval 38">
                <a:extLst>
                  <a:ext uri="{FF2B5EF4-FFF2-40B4-BE49-F238E27FC236}">
                    <a16:creationId xmlns="" xmlns:a16="http://schemas.microsoft.com/office/drawing/2014/main" id="{1B2CACF3-4FE2-4B85-BB62-CC178EED0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01" name="Oval 39">
                <a:extLst>
                  <a:ext uri="{FF2B5EF4-FFF2-40B4-BE49-F238E27FC236}">
                    <a16:creationId xmlns="" xmlns:a16="http://schemas.microsoft.com/office/drawing/2014/main" id="{8D98F984-2973-4158-AEA1-D02DC62D2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02" name="Oval 40">
                <a:extLst>
                  <a:ext uri="{FF2B5EF4-FFF2-40B4-BE49-F238E27FC236}">
                    <a16:creationId xmlns="" xmlns:a16="http://schemas.microsoft.com/office/drawing/2014/main" id="{4A86F8DE-81AD-451D-8506-FF8B6EB74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03" name="Oval 41">
                <a:extLst>
                  <a:ext uri="{FF2B5EF4-FFF2-40B4-BE49-F238E27FC236}">
                    <a16:creationId xmlns="" xmlns:a16="http://schemas.microsoft.com/office/drawing/2014/main" id="{87A6F7CB-EB22-4C45-949B-BE6B874C2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" name="Group 42">
            <a:extLst>
              <a:ext uri="{FF2B5EF4-FFF2-40B4-BE49-F238E27FC236}">
                <a16:creationId xmlns="" xmlns:a16="http://schemas.microsoft.com/office/drawing/2014/main" id="{931771EB-2A35-4896-B5BB-DBCC99019BFB}"/>
              </a:ext>
            </a:extLst>
          </p:cNvPr>
          <p:cNvGrpSpPr>
            <a:grpSpLocks/>
          </p:cNvGrpSpPr>
          <p:nvPr/>
        </p:nvGrpSpPr>
        <p:grpSpPr bwMode="auto">
          <a:xfrm>
            <a:off x="3960813" y="4419600"/>
            <a:ext cx="80962" cy="306388"/>
            <a:chOff x="2167" y="3082"/>
            <a:chExt cx="60" cy="336"/>
          </a:xfrm>
        </p:grpSpPr>
        <p:sp>
          <p:nvSpPr>
            <p:cNvPr id="22594" name="Oval 43">
              <a:extLst>
                <a:ext uri="{FF2B5EF4-FFF2-40B4-BE49-F238E27FC236}">
                  <a16:creationId xmlns="" xmlns:a16="http://schemas.microsoft.com/office/drawing/2014/main" id="{EFA910B8-54AA-44F8-B44F-5EDBEFFDE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5" name="Oval 44">
              <a:extLst>
                <a:ext uri="{FF2B5EF4-FFF2-40B4-BE49-F238E27FC236}">
                  <a16:creationId xmlns="" xmlns:a16="http://schemas.microsoft.com/office/drawing/2014/main" id="{6379D3F6-68EE-4494-89B7-D7C1E9E946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6" name="Oval 45">
              <a:extLst>
                <a:ext uri="{FF2B5EF4-FFF2-40B4-BE49-F238E27FC236}">
                  <a16:creationId xmlns="" xmlns:a16="http://schemas.microsoft.com/office/drawing/2014/main" id="{C9A0DBE3-3E00-49B9-956B-B755C047DF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" name="Group 46">
            <a:extLst>
              <a:ext uri="{FF2B5EF4-FFF2-40B4-BE49-F238E27FC236}">
                <a16:creationId xmlns="" xmlns:a16="http://schemas.microsoft.com/office/drawing/2014/main" id="{20726950-85AE-4868-9977-7E9AD8AEF5A0}"/>
              </a:ext>
            </a:extLst>
          </p:cNvPr>
          <p:cNvGrpSpPr>
            <a:grpSpLocks/>
          </p:cNvGrpSpPr>
          <p:nvPr/>
        </p:nvGrpSpPr>
        <p:grpSpPr bwMode="auto">
          <a:xfrm>
            <a:off x="4008438" y="4419600"/>
            <a:ext cx="84137" cy="306388"/>
            <a:chOff x="2730" y="3034"/>
            <a:chExt cx="53" cy="193"/>
          </a:xfrm>
        </p:grpSpPr>
        <p:sp>
          <p:nvSpPr>
            <p:cNvPr id="22591" name="Oval 47">
              <a:extLst>
                <a:ext uri="{FF2B5EF4-FFF2-40B4-BE49-F238E27FC236}">
                  <a16:creationId xmlns="" xmlns:a16="http://schemas.microsoft.com/office/drawing/2014/main" id="{D25B5E43-4CA2-4622-8289-6651528D0CD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2" name="Oval 48">
              <a:extLst>
                <a:ext uri="{FF2B5EF4-FFF2-40B4-BE49-F238E27FC236}">
                  <a16:creationId xmlns="" xmlns:a16="http://schemas.microsoft.com/office/drawing/2014/main" id="{05025578-7E3E-4241-A571-4210A91438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3" name="Oval 49">
              <a:extLst>
                <a:ext uri="{FF2B5EF4-FFF2-40B4-BE49-F238E27FC236}">
                  <a16:creationId xmlns="" xmlns:a16="http://schemas.microsoft.com/office/drawing/2014/main" id="{2185B249-863E-42A2-8CF5-99AE94D813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" name="Group 50">
            <a:extLst>
              <a:ext uri="{FF2B5EF4-FFF2-40B4-BE49-F238E27FC236}">
                <a16:creationId xmlns="" xmlns:a16="http://schemas.microsoft.com/office/drawing/2014/main" id="{B01361FC-CF9F-4023-AA85-452B3940F85C}"/>
              </a:ext>
            </a:extLst>
          </p:cNvPr>
          <p:cNvGrpSpPr>
            <a:grpSpLocks/>
          </p:cNvGrpSpPr>
          <p:nvPr/>
        </p:nvGrpSpPr>
        <p:grpSpPr bwMode="auto">
          <a:xfrm>
            <a:off x="4044950" y="5013325"/>
            <a:ext cx="66675" cy="282575"/>
            <a:chOff x="2693" y="2780"/>
            <a:chExt cx="42" cy="178"/>
          </a:xfrm>
        </p:grpSpPr>
        <p:sp>
          <p:nvSpPr>
            <p:cNvPr id="22588" name="Oval 51">
              <a:extLst>
                <a:ext uri="{FF2B5EF4-FFF2-40B4-BE49-F238E27FC236}">
                  <a16:creationId xmlns="" xmlns:a16="http://schemas.microsoft.com/office/drawing/2014/main" id="{18CE8EB2-9853-47FF-9037-FBD48224FA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9" name="Oval 52">
              <a:extLst>
                <a:ext uri="{FF2B5EF4-FFF2-40B4-BE49-F238E27FC236}">
                  <a16:creationId xmlns="" xmlns:a16="http://schemas.microsoft.com/office/drawing/2014/main" id="{1CD02AFE-3E4C-4697-9E5F-D5B703EEFA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0" name="Oval 53">
              <a:extLst>
                <a:ext uri="{FF2B5EF4-FFF2-40B4-BE49-F238E27FC236}">
                  <a16:creationId xmlns="" xmlns:a16="http://schemas.microsoft.com/office/drawing/2014/main" id="{E58E9E66-0101-484E-BEDF-D66EBC8272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" name="Group 54">
            <a:extLst>
              <a:ext uri="{FF2B5EF4-FFF2-40B4-BE49-F238E27FC236}">
                <a16:creationId xmlns="" xmlns:a16="http://schemas.microsoft.com/office/drawing/2014/main" id="{D8DA4E3F-317B-49C5-B77F-E84DBCE0B0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995738" y="5027613"/>
            <a:ext cx="66675" cy="282575"/>
            <a:chOff x="2693" y="2780"/>
            <a:chExt cx="42" cy="178"/>
          </a:xfrm>
        </p:grpSpPr>
        <p:sp>
          <p:nvSpPr>
            <p:cNvPr id="22585" name="Oval 55">
              <a:extLst>
                <a:ext uri="{FF2B5EF4-FFF2-40B4-BE49-F238E27FC236}">
                  <a16:creationId xmlns="" xmlns:a16="http://schemas.microsoft.com/office/drawing/2014/main" id="{3EFC9F25-EB4E-464C-9B29-A0EA7567EB2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6" name="Oval 56">
              <a:extLst>
                <a:ext uri="{FF2B5EF4-FFF2-40B4-BE49-F238E27FC236}">
                  <a16:creationId xmlns="" xmlns:a16="http://schemas.microsoft.com/office/drawing/2014/main" id="{81984811-AE70-4D7E-92A1-460BA6D35F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7" name="Oval 57">
              <a:extLst>
                <a:ext uri="{FF2B5EF4-FFF2-40B4-BE49-F238E27FC236}">
                  <a16:creationId xmlns="" xmlns:a16="http://schemas.microsoft.com/office/drawing/2014/main" id="{10A067D8-FB18-4FF2-B0A4-6EF2E3327D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2547" name="Freeform 58" descr="Stationery">
            <a:extLst>
              <a:ext uri="{FF2B5EF4-FFF2-40B4-BE49-F238E27FC236}">
                <a16:creationId xmlns="" xmlns:a16="http://schemas.microsoft.com/office/drawing/2014/main" id="{49079179-D7AD-4098-A206-137EA3792C6C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48" name="AutoShape 59">
            <a:extLst>
              <a:ext uri="{FF2B5EF4-FFF2-40B4-BE49-F238E27FC236}">
                <a16:creationId xmlns="" xmlns:a16="http://schemas.microsoft.com/office/drawing/2014/main" id="{774D16A7-E406-48C8-B9D7-CFFF52363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2549" name="Group 60">
            <a:extLst>
              <a:ext uri="{FF2B5EF4-FFF2-40B4-BE49-F238E27FC236}">
                <a16:creationId xmlns="" xmlns:a16="http://schemas.microsoft.com/office/drawing/2014/main" id="{D547F53A-A36E-4CBB-BCA5-5BEC84813FA5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22577" name="Freeform 61">
              <a:extLst>
                <a:ext uri="{FF2B5EF4-FFF2-40B4-BE49-F238E27FC236}">
                  <a16:creationId xmlns="" xmlns:a16="http://schemas.microsoft.com/office/drawing/2014/main" id="{ABCFBD82-1BE0-4F4D-8D29-A06FC0ABF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8" name="Freeform 62">
              <a:extLst>
                <a:ext uri="{FF2B5EF4-FFF2-40B4-BE49-F238E27FC236}">
                  <a16:creationId xmlns="" xmlns:a16="http://schemas.microsoft.com/office/drawing/2014/main" id="{A099D444-E501-470C-9509-6897AA9CF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9" name="Freeform 63">
              <a:extLst>
                <a:ext uri="{FF2B5EF4-FFF2-40B4-BE49-F238E27FC236}">
                  <a16:creationId xmlns="" xmlns:a16="http://schemas.microsoft.com/office/drawing/2014/main" id="{58F4B837-7C20-410A-B283-95ADC16C5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0" name="Oval 64">
              <a:extLst>
                <a:ext uri="{FF2B5EF4-FFF2-40B4-BE49-F238E27FC236}">
                  <a16:creationId xmlns="" xmlns:a16="http://schemas.microsoft.com/office/drawing/2014/main" id="{CADC3468-FBE1-4B9C-BC21-0A261EDE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1" name="Oval 65">
              <a:extLst>
                <a:ext uri="{FF2B5EF4-FFF2-40B4-BE49-F238E27FC236}">
                  <a16:creationId xmlns="" xmlns:a16="http://schemas.microsoft.com/office/drawing/2014/main" id="{0DA87C13-15B1-4F5B-844E-AF67DDF61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2" name="Oval 66">
              <a:extLst>
                <a:ext uri="{FF2B5EF4-FFF2-40B4-BE49-F238E27FC236}">
                  <a16:creationId xmlns="" xmlns:a16="http://schemas.microsoft.com/office/drawing/2014/main" id="{C30E63E8-0DED-4445-91B2-10D0C857F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3" name="Freeform 67">
              <a:extLst>
                <a:ext uri="{FF2B5EF4-FFF2-40B4-BE49-F238E27FC236}">
                  <a16:creationId xmlns="" xmlns:a16="http://schemas.microsoft.com/office/drawing/2014/main" id="{C72A861D-BB04-4A29-A800-0139C923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4" name="Freeform 68">
              <a:extLst>
                <a:ext uri="{FF2B5EF4-FFF2-40B4-BE49-F238E27FC236}">
                  <a16:creationId xmlns="" xmlns:a16="http://schemas.microsoft.com/office/drawing/2014/main" id="{484B50EF-DEB3-403B-8D89-19828E99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2550" name="Freeform 69" descr="Stationery">
            <a:extLst>
              <a:ext uri="{FF2B5EF4-FFF2-40B4-BE49-F238E27FC236}">
                <a16:creationId xmlns="" xmlns:a16="http://schemas.microsoft.com/office/drawing/2014/main" id="{5BA175F4-8D3C-4AFC-878D-5F78C6FF6C59}"/>
              </a:ext>
            </a:extLst>
          </p:cNvPr>
          <p:cNvSpPr>
            <a:spLocks/>
          </p:cNvSpPr>
          <p:nvPr/>
        </p:nvSpPr>
        <p:spPr bwMode="auto">
          <a:xfrm rot="678700">
            <a:off x="649763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51" name="AutoShape 70">
            <a:extLst>
              <a:ext uri="{FF2B5EF4-FFF2-40B4-BE49-F238E27FC236}">
                <a16:creationId xmlns="" xmlns:a16="http://schemas.microsoft.com/office/drawing/2014/main" id="{257415AE-9FAA-40CD-9A84-19CC0205E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88" y="13049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52" name="AutoShape 71">
            <a:extLst>
              <a:ext uri="{FF2B5EF4-FFF2-40B4-BE49-F238E27FC236}">
                <a16:creationId xmlns="" xmlns:a16="http://schemas.microsoft.com/office/drawing/2014/main" id="{1EB24D75-A34E-47AE-9AC8-C569D6410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129698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2553" name="Group 72">
            <a:extLst>
              <a:ext uri="{FF2B5EF4-FFF2-40B4-BE49-F238E27FC236}">
                <a16:creationId xmlns="" xmlns:a16="http://schemas.microsoft.com/office/drawing/2014/main" id="{5CEBF576-A111-40A1-B8DD-43ADCC782209}"/>
              </a:ext>
            </a:extLst>
          </p:cNvPr>
          <p:cNvGrpSpPr>
            <a:grpSpLocks/>
          </p:cNvGrpSpPr>
          <p:nvPr/>
        </p:nvGrpSpPr>
        <p:grpSpPr bwMode="auto">
          <a:xfrm>
            <a:off x="6802438" y="741363"/>
            <a:ext cx="1574800" cy="1381125"/>
            <a:chOff x="3824" y="2716"/>
            <a:chExt cx="1137" cy="968"/>
          </a:xfrm>
        </p:grpSpPr>
        <p:sp>
          <p:nvSpPr>
            <p:cNvPr id="22573" name="Oval 73">
              <a:extLst>
                <a:ext uri="{FF2B5EF4-FFF2-40B4-BE49-F238E27FC236}">
                  <a16:creationId xmlns="" xmlns:a16="http://schemas.microsoft.com/office/drawing/2014/main" id="{892C2EA1-3832-4C02-BC25-73A6E9DA7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4" name="Oval 74">
              <a:extLst>
                <a:ext uri="{FF2B5EF4-FFF2-40B4-BE49-F238E27FC236}">
                  <a16:creationId xmlns="" xmlns:a16="http://schemas.microsoft.com/office/drawing/2014/main" id="{DE54B261-53D9-4DA0-88AF-FDE4ECD5D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5" name="Oval 75">
              <a:extLst>
                <a:ext uri="{FF2B5EF4-FFF2-40B4-BE49-F238E27FC236}">
                  <a16:creationId xmlns="" xmlns:a16="http://schemas.microsoft.com/office/drawing/2014/main" id="{4E8E6A48-2C9A-4C60-A8C5-C168FEB31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6" name="Oval 76">
              <a:extLst>
                <a:ext uri="{FF2B5EF4-FFF2-40B4-BE49-F238E27FC236}">
                  <a16:creationId xmlns="" xmlns:a16="http://schemas.microsoft.com/office/drawing/2014/main" id="{30A4C7C4-B0B5-4F20-9680-057F9FF9D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2554" name="Freeform 77">
            <a:extLst>
              <a:ext uri="{FF2B5EF4-FFF2-40B4-BE49-F238E27FC236}">
                <a16:creationId xmlns="" xmlns:a16="http://schemas.microsoft.com/office/drawing/2014/main" id="{868B11C4-E46C-4D6E-A481-B06EEA911CB3}"/>
              </a:ext>
            </a:extLst>
          </p:cNvPr>
          <p:cNvSpPr>
            <a:spLocks/>
          </p:cNvSpPr>
          <p:nvPr/>
        </p:nvSpPr>
        <p:spPr bwMode="auto">
          <a:xfrm>
            <a:off x="7240588" y="1106488"/>
            <a:ext cx="269875" cy="458787"/>
          </a:xfrm>
          <a:custGeom>
            <a:avLst/>
            <a:gdLst>
              <a:gd name="T0" fmla="*/ 168672 w 208"/>
              <a:gd name="T1" fmla="*/ 0 h 412"/>
              <a:gd name="T2" fmla="*/ 27247 w 208"/>
              <a:gd name="T3" fmla="*/ 54564 h 412"/>
              <a:gd name="T4" fmla="*/ 27247 w 208"/>
              <a:gd name="T5" fmla="*/ 119151 h 412"/>
              <a:gd name="T6" fmla="*/ 103798 w 208"/>
              <a:gd name="T7" fmla="*/ 141422 h 412"/>
              <a:gd name="T8" fmla="*/ 129748 w 208"/>
              <a:gd name="T9" fmla="*/ 163693 h 412"/>
              <a:gd name="T10" fmla="*/ 168672 w 208"/>
              <a:gd name="T11" fmla="*/ 173715 h 412"/>
              <a:gd name="T12" fmla="*/ 206299 w 208"/>
              <a:gd name="T13" fmla="*/ 238302 h 412"/>
              <a:gd name="T14" fmla="*/ 141425 w 208"/>
              <a:gd name="T15" fmla="*/ 293980 h 412"/>
              <a:gd name="T16" fmla="*/ 66171 w 208"/>
              <a:gd name="T17" fmla="*/ 315138 h 412"/>
              <a:gd name="T18" fmla="*/ 92121 w 208"/>
              <a:gd name="T19" fmla="*/ 413131 h 412"/>
              <a:gd name="T20" fmla="*/ 116773 w 208"/>
              <a:gd name="T21" fmla="*/ 446538 h 412"/>
              <a:gd name="T22" fmla="*/ 184242 w 208"/>
              <a:gd name="T23" fmla="*/ 435402 h 412"/>
              <a:gd name="T24" fmla="*/ 269875 w 208"/>
              <a:gd name="T25" fmla="*/ 434289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55" name="Freeform 78">
            <a:extLst>
              <a:ext uri="{FF2B5EF4-FFF2-40B4-BE49-F238E27FC236}">
                <a16:creationId xmlns="" xmlns:a16="http://schemas.microsoft.com/office/drawing/2014/main" id="{56F5F9E4-AA9C-4001-A2E0-349BF835A48B}"/>
              </a:ext>
            </a:extLst>
          </p:cNvPr>
          <p:cNvSpPr>
            <a:spLocks/>
          </p:cNvSpPr>
          <p:nvPr/>
        </p:nvSpPr>
        <p:spPr bwMode="auto">
          <a:xfrm>
            <a:off x="7561263" y="1319213"/>
            <a:ext cx="111125" cy="485775"/>
          </a:xfrm>
          <a:custGeom>
            <a:avLst/>
            <a:gdLst>
              <a:gd name="T0" fmla="*/ 69218 w 236"/>
              <a:gd name="T1" fmla="*/ 0 h 478"/>
              <a:gd name="T2" fmla="*/ 11301 w 236"/>
              <a:gd name="T3" fmla="*/ 56911 h 478"/>
              <a:gd name="T4" fmla="*/ 11301 w 236"/>
              <a:gd name="T5" fmla="*/ 123984 h 478"/>
              <a:gd name="T6" fmla="*/ 42849 w 236"/>
              <a:gd name="T7" fmla="*/ 146342 h 478"/>
              <a:gd name="T8" fmla="*/ 53208 w 236"/>
              <a:gd name="T9" fmla="*/ 169716 h 478"/>
              <a:gd name="T10" fmla="*/ 69218 w 236"/>
              <a:gd name="T11" fmla="*/ 180895 h 478"/>
              <a:gd name="T12" fmla="*/ 84756 w 236"/>
              <a:gd name="T13" fmla="*/ 247969 h 478"/>
              <a:gd name="T14" fmla="*/ 58388 w 236"/>
              <a:gd name="T15" fmla="*/ 304880 h 478"/>
              <a:gd name="T16" fmla="*/ 27310 w 236"/>
              <a:gd name="T17" fmla="*/ 327238 h 478"/>
              <a:gd name="T18" fmla="*/ 37669 w 236"/>
              <a:gd name="T19" fmla="*/ 428864 h 478"/>
              <a:gd name="T20" fmla="*/ 48029 w 236"/>
              <a:gd name="T21" fmla="*/ 463417 h 478"/>
              <a:gd name="T22" fmla="*/ 79577 w 236"/>
              <a:gd name="T23" fmla="*/ 485775 h 478"/>
              <a:gd name="T24" fmla="*/ 111125 w 236"/>
              <a:gd name="T25" fmla="*/ 45122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56" name="Oval 79">
            <a:extLst>
              <a:ext uri="{FF2B5EF4-FFF2-40B4-BE49-F238E27FC236}">
                <a16:creationId xmlns="" xmlns:a16="http://schemas.microsoft.com/office/drawing/2014/main" id="{25106087-3DA0-4E5E-A5E0-B999A6529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1333500"/>
            <a:ext cx="61912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57" name="Oval 80">
            <a:extLst>
              <a:ext uri="{FF2B5EF4-FFF2-40B4-BE49-F238E27FC236}">
                <a16:creationId xmlns="" xmlns:a16="http://schemas.microsoft.com/office/drawing/2014/main" id="{A51C298C-08AE-460B-B5D8-FA7EDD7A6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1508125"/>
            <a:ext cx="61913" cy="539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58" name="Freeform 81">
            <a:extLst>
              <a:ext uri="{FF2B5EF4-FFF2-40B4-BE49-F238E27FC236}">
                <a16:creationId xmlns="" xmlns:a16="http://schemas.microsoft.com/office/drawing/2014/main" id="{5DB3ABD7-5F44-42A8-9DF4-F1343FD9178D}"/>
              </a:ext>
            </a:extLst>
          </p:cNvPr>
          <p:cNvSpPr>
            <a:spLocks/>
          </p:cNvSpPr>
          <p:nvPr/>
        </p:nvSpPr>
        <p:spPr bwMode="auto">
          <a:xfrm>
            <a:off x="7313613" y="1085850"/>
            <a:ext cx="173037" cy="490538"/>
          </a:xfrm>
          <a:custGeom>
            <a:avLst/>
            <a:gdLst>
              <a:gd name="T0" fmla="*/ 145919 w 134"/>
              <a:gd name="T1" fmla="*/ 0 h 439"/>
              <a:gd name="T2" fmla="*/ 19370 w 134"/>
              <a:gd name="T3" fmla="*/ 75983 h 439"/>
              <a:gd name="T4" fmla="*/ 7748 w 134"/>
              <a:gd name="T5" fmla="*/ 109505 h 439"/>
              <a:gd name="T6" fmla="*/ 121384 w 134"/>
              <a:gd name="T7" fmla="*/ 163140 h 439"/>
              <a:gd name="T8" fmla="*/ 133006 w 134"/>
              <a:gd name="T9" fmla="*/ 338572 h 439"/>
              <a:gd name="T10" fmla="*/ 95558 w 134"/>
              <a:gd name="T11" fmla="*/ 348628 h 439"/>
              <a:gd name="T12" fmla="*/ 19370 w 134"/>
              <a:gd name="T13" fmla="*/ 370976 h 439"/>
              <a:gd name="T14" fmla="*/ 45196 w 134"/>
              <a:gd name="T15" fmla="*/ 403381 h 439"/>
              <a:gd name="T16" fmla="*/ 82645 w 134"/>
              <a:gd name="T17" fmla="*/ 425729 h 439"/>
              <a:gd name="T18" fmla="*/ 95558 w 134"/>
              <a:gd name="T19" fmla="*/ 469307 h 439"/>
              <a:gd name="T20" fmla="*/ 145919 w 134"/>
              <a:gd name="T21" fmla="*/ 490538 h 4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4"/>
              <a:gd name="T34" fmla="*/ 0 h 439"/>
              <a:gd name="T35" fmla="*/ 134 w 134"/>
              <a:gd name="T36" fmla="*/ 439 h 4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4" h="439">
                <a:moveTo>
                  <a:pt x="113" y="0"/>
                </a:moveTo>
                <a:cubicBezTo>
                  <a:pt x="95" y="53"/>
                  <a:pt x="64" y="53"/>
                  <a:pt x="15" y="68"/>
                </a:cubicBezTo>
                <a:cubicBezTo>
                  <a:pt x="12" y="78"/>
                  <a:pt x="0" y="89"/>
                  <a:pt x="6" y="98"/>
                </a:cubicBezTo>
                <a:cubicBezTo>
                  <a:pt x="28" y="130"/>
                  <a:pt x="62" y="136"/>
                  <a:pt x="94" y="146"/>
                </a:cubicBezTo>
                <a:cubicBezTo>
                  <a:pt x="130" y="203"/>
                  <a:pt x="134" y="196"/>
                  <a:pt x="103" y="303"/>
                </a:cubicBezTo>
                <a:cubicBezTo>
                  <a:pt x="100" y="313"/>
                  <a:pt x="84" y="309"/>
                  <a:pt x="74" y="312"/>
                </a:cubicBezTo>
                <a:cubicBezTo>
                  <a:pt x="54" y="318"/>
                  <a:pt x="15" y="332"/>
                  <a:pt x="15" y="332"/>
                </a:cubicBezTo>
                <a:cubicBezTo>
                  <a:pt x="22" y="342"/>
                  <a:pt x="27" y="353"/>
                  <a:pt x="35" y="361"/>
                </a:cubicBezTo>
                <a:cubicBezTo>
                  <a:pt x="43" y="369"/>
                  <a:pt x="58" y="371"/>
                  <a:pt x="64" y="381"/>
                </a:cubicBezTo>
                <a:cubicBezTo>
                  <a:pt x="71" y="392"/>
                  <a:pt x="66" y="409"/>
                  <a:pt x="74" y="420"/>
                </a:cubicBezTo>
                <a:cubicBezTo>
                  <a:pt x="83" y="431"/>
                  <a:pt x="102" y="429"/>
                  <a:pt x="113" y="439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59" name="Freeform 82">
            <a:extLst>
              <a:ext uri="{FF2B5EF4-FFF2-40B4-BE49-F238E27FC236}">
                <a16:creationId xmlns="" xmlns:a16="http://schemas.microsoft.com/office/drawing/2014/main" id="{2FB107B5-05FF-480D-83D5-D79719B77E7E}"/>
              </a:ext>
            </a:extLst>
          </p:cNvPr>
          <p:cNvSpPr>
            <a:spLocks/>
          </p:cNvSpPr>
          <p:nvPr/>
        </p:nvSpPr>
        <p:spPr bwMode="auto">
          <a:xfrm>
            <a:off x="7602538" y="1349375"/>
            <a:ext cx="107950" cy="468313"/>
          </a:xfrm>
          <a:custGeom>
            <a:avLst/>
            <a:gdLst>
              <a:gd name="T0" fmla="*/ 44220 w 83"/>
              <a:gd name="T1" fmla="*/ 0 h 420"/>
              <a:gd name="T2" fmla="*/ 81938 w 83"/>
              <a:gd name="T3" fmla="*/ 141609 h 420"/>
              <a:gd name="T4" fmla="*/ 31214 w 83"/>
              <a:gd name="T5" fmla="*/ 349005 h 420"/>
              <a:gd name="T6" fmla="*/ 44220 w 83"/>
              <a:gd name="T7" fmla="*/ 403641 h 420"/>
              <a:gd name="T8" fmla="*/ 94944 w 83"/>
              <a:gd name="T9" fmla="*/ 447127 h 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420"/>
              <a:gd name="T17" fmla="*/ 83 w 83"/>
              <a:gd name="T18" fmla="*/ 420 h 4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420">
                <a:moveTo>
                  <a:pt x="34" y="0"/>
                </a:moveTo>
                <a:cubicBezTo>
                  <a:pt x="0" y="50"/>
                  <a:pt x="15" y="96"/>
                  <a:pt x="63" y="127"/>
                </a:cubicBezTo>
                <a:cubicBezTo>
                  <a:pt x="56" y="217"/>
                  <a:pt x="66" y="249"/>
                  <a:pt x="24" y="313"/>
                </a:cubicBezTo>
                <a:cubicBezTo>
                  <a:pt x="27" y="329"/>
                  <a:pt x="23" y="349"/>
                  <a:pt x="34" y="362"/>
                </a:cubicBezTo>
                <a:cubicBezTo>
                  <a:pt x="83" y="420"/>
                  <a:pt x="73" y="323"/>
                  <a:pt x="73" y="401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60" name="Freeform 83" descr="Stationery">
            <a:extLst>
              <a:ext uri="{FF2B5EF4-FFF2-40B4-BE49-F238E27FC236}">
                <a16:creationId xmlns="" xmlns:a16="http://schemas.microsoft.com/office/drawing/2014/main" id="{81CA38A3-D8FC-4CD5-BF1B-C552B8A17FC2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61" name="AutoShape 84">
            <a:extLst>
              <a:ext uri="{FF2B5EF4-FFF2-40B4-BE49-F238E27FC236}">
                <a16:creationId xmlns="" xmlns:a16="http://schemas.microsoft.com/office/drawing/2014/main" id="{89AF6C80-11A6-4B0E-BC53-2FC1CF3B8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62" name="AutoShape 85">
            <a:extLst>
              <a:ext uri="{FF2B5EF4-FFF2-40B4-BE49-F238E27FC236}">
                <a16:creationId xmlns="" xmlns:a16="http://schemas.microsoft.com/office/drawing/2014/main" id="{B071BF5C-20B2-435A-A7C0-1239F42E7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58737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63" name="Freeform 86">
            <a:extLst>
              <a:ext uri="{FF2B5EF4-FFF2-40B4-BE49-F238E27FC236}">
                <a16:creationId xmlns="" xmlns:a16="http://schemas.microsoft.com/office/drawing/2014/main" id="{E19D3678-BAAA-4BC4-86E5-0FC810087FE5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64" name="Oval 87">
            <a:extLst>
              <a:ext uri="{FF2B5EF4-FFF2-40B4-BE49-F238E27FC236}">
                <a16:creationId xmlns="" xmlns:a16="http://schemas.microsoft.com/office/drawing/2014/main" id="{9AEEE563-80CC-4030-A2E7-0050DCBFF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2565" name="Group 88">
            <a:extLst>
              <a:ext uri="{FF2B5EF4-FFF2-40B4-BE49-F238E27FC236}">
                <a16:creationId xmlns="" xmlns:a16="http://schemas.microsoft.com/office/drawing/2014/main" id="{D939AB84-8A8A-4D51-AA05-E9DF5E476794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552450" cy="884238"/>
            <a:chOff x="2688" y="2239"/>
            <a:chExt cx="348" cy="557"/>
          </a:xfrm>
        </p:grpSpPr>
        <p:sp>
          <p:nvSpPr>
            <p:cNvPr id="22566" name="Freeform 89">
              <a:extLst>
                <a:ext uri="{FF2B5EF4-FFF2-40B4-BE49-F238E27FC236}">
                  <a16:creationId xmlns="" xmlns:a16="http://schemas.microsoft.com/office/drawing/2014/main" id="{BA11A726-9E36-4A52-A033-A964ED3C7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288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7" name="Oval 90">
              <a:extLst>
                <a:ext uri="{FF2B5EF4-FFF2-40B4-BE49-F238E27FC236}">
                  <a16:creationId xmlns="" xmlns:a16="http://schemas.microsoft.com/office/drawing/2014/main" id="{EF09B56A-A212-4D78-A6A6-1D834EE0C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504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2568" name="Group 91">
              <a:extLst>
                <a:ext uri="{FF2B5EF4-FFF2-40B4-BE49-F238E27FC236}">
                  <a16:creationId xmlns="" xmlns:a16="http://schemas.microsoft.com/office/drawing/2014/main" id="{2D49844D-1890-4FAB-A122-110ED9FF28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39"/>
              <a:ext cx="231" cy="488"/>
              <a:chOff x="2496" y="2167"/>
              <a:chExt cx="231" cy="488"/>
            </a:xfrm>
          </p:grpSpPr>
          <p:sp>
            <p:nvSpPr>
              <p:cNvPr id="22570" name="Freeform 92">
                <a:extLst>
                  <a:ext uri="{FF2B5EF4-FFF2-40B4-BE49-F238E27FC236}">
                    <a16:creationId xmlns="" xmlns:a16="http://schemas.microsoft.com/office/drawing/2014/main" id="{B1491EBB-98A8-4AC2-A846-1BCC9C83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7"/>
                <a:ext cx="231" cy="458"/>
              </a:xfrm>
              <a:custGeom>
                <a:avLst/>
                <a:gdLst>
                  <a:gd name="T0" fmla="*/ 144 w 208"/>
                  <a:gd name="T1" fmla="*/ 0 h 412"/>
                  <a:gd name="T2" fmla="*/ 23 w 208"/>
                  <a:gd name="T3" fmla="*/ 54 h 412"/>
                  <a:gd name="T4" fmla="*/ 23 w 208"/>
                  <a:gd name="T5" fmla="*/ 119 h 412"/>
                  <a:gd name="T6" fmla="*/ 89 w 208"/>
                  <a:gd name="T7" fmla="*/ 141 h 412"/>
                  <a:gd name="T8" fmla="*/ 111 w 208"/>
                  <a:gd name="T9" fmla="*/ 163 h 412"/>
                  <a:gd name="T10" fmla="*/ 144 w 208"/>
                  <a:gd name="T11" fmla="*/ 173 h 412"/>
                  <a:gd name="T12" fmla="*/ 177 w 208"/>
                  <a:gd name="T13" fmla="*/ 238 h 412"/>
                  <a:gd name="T14" fmla="*/ 121 w 208"/>
                  <a:gd name="T15" fmla="*/ 293 h 412"/>
                  <a:gd name="T16" fmla="*/ 57 w 208"/>
                  <a:gd name="T17" fmla="*/ 315 h 412"/>
                  <a:gd name="T18" fmla="*/ 79 w 208"/>
                  <a:gd name="T19" fmla="*/ 412 h 412"/>
                  <a:gd name="T20" fmla="*/ 100 w 208"/>
                  <a:gd name="T21" fmla="*/ 446 h 412"/>
                  <a:gd name="T22" fmla="*/ 158 w 208"/>
                  <a:gd name="T23" fmla="*/ 435 h 412"/>
                  <a:gd name="T24" fmla="*/ 231 w 208"/>
                  <a:gd name="T25" fmla="*/ 434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71" name="Oval 93">
                <a:extLst>
                  <a:ext uri="{FF2B5EF4-FFF2-40B4-BE49-F238E27FC236}">
                    <a16:creationId xmlns="" xmlns:a16="http://schemas.microsoft.com/office/drawing/2014/main" id="{2D8FF5DE-1627-4F7E-9834-8C4C2A0A3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98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72" name="Freeform 94">
                <a:extLst>
                  <a:ext uri="{FF2B5EF4-FFF2-40B4-BE49-F238E27FC236}">
                    <a16:creationId xmlns="" xmlns:a16="http://schemas.microsoft.com/office/drawing/2014/main" id="{4B1C83C1-EB27-467F-9F4C-63187351E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67"/>
                <a:ext cx="149" cy="488"/>
              </a:xfrm>
              <a:custGeom>
                <a:avLst/>
                <a:gdLst>
                  <a:gd name="T0" fmla="*/ 126 w 134"/>
                  <a:gd name="T1" fmla="*/ 0 h 439"/>
                  <a:gd name="T2" fmla="*/ 17 w 134"/>
                  <a:gd name="T3" fmla="*/ 76 h 439"/>
                  <a:gd name="T4" fmla="*/ 7 w 134"/>
                  <a:gd name="T5" fmla="*/ 109 h 439"/>
                  <a:gd name="T6" fmla="*/ 105 w 134"/>
                  <a:gd name="T7" fmla="*/ 162 h 439"/>
                  <a:gd name="T8" fmla="*/ 115 w 134"/>
                  <a:gd name="T9" fmla="*/ 337 h 439"/>
                  <a:gd name="T10" fmla="*/ 82 w 134"/>
                  <a:gd name="T11" fmla="*/ 347 h 439"/>
                  <a:gd name="T12" fmla="*/ 17 w 134"/>
                  <a:gd name="T13" fmla="*/ 369 h 439"/>
                  <a:gd name="T14" fmla="*/ 39 w 134"/>
                  <a:gd name="T15" fmla="*/ 401 h 439"/>
                  <a:gd name="T16" fmla="*/ 71 w 134"/>
                  <a:gd name="T17" fmla="*/ 424 h 439"/>
                  <a:gd name="T18" fmla="*/ 82 w 134"/>
                  <a:gd name="T19" fmla="*/ 467 h 439"/>
                  <a:gd name="T20" fmla="*/ 126 w 134"/>
                  <a:gd name="T21" fmla="*/ 488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2569" name="Freeform 95">
              <a:extLst>
                <a:ext uri="{FF2B5EF4-FFF2-40B4-BE49-F238E27FC236}">
                  <a16:creationId xmlns="" xmlns:a16="http://schemas.microsoft.com/office/drawing/2014/main" id="{FBAC29FF-E7B4-40B4-B426-1339207BA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329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-0.04913 -0.00255 L -0.07223 -0.00787 L -0.08768 -0.01829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2" y="-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04531 0.00555 L -0.08455 0.01111 " pathEditMode="relative" rAng="0" ptsTypes="AAA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6" y="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3.7037E-6 L 0.02605 -3.7037E-6 L 0.06303 -0.01018 L 0.08438 -0.02037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-10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03524 3.33333E-6 L 0.06128 0.00856 L 0.0875 0.02222 " pathEditMode="relative" rAng="0" ptsTypes="AAAA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 descr="Stationery">
            <a:extLst>
              <a:ext uri="{FF2B5EF4-FFF2-40B4-BE49-F238E27FC236}">
                <a16:creationId xmlns="" xmlns:a16="http://schemas.microsoft.com/office/drawing/2014/main" id="{60A2B0C0-C561-477B-B3EB-DF8A355A29F8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55" name="Group 3">
            <a:extLst>
              <a:ext uri="{FF2B5EF4-FFF2-40B4-BE49-F238E27FC236}">
                <a16:creationId xmlns="" xmlns:a16="http://schemas.microsoft.com/office/drawing/2014/main" id="{A42CC4D9-56F0-49A2-881C-33067A3499AE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23698" name="AutoShape 4">
              <a:extLst>
                <a:ext uri="{FF2B5EF4-FFF2-40B4-BE49-F238E27FC236}">
                  <a16:creationId xmlns="" xmlns:a16="http://schemas.microsoft.com/office/drawing/2014/main" id="{55DE9865-F5BF-4790-A472-37102B659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9" name="AutoShape 5">
              <a:extLst>
                <a:ext uri="{FF2B5EF4-FFF2-40B4-BE49-F238E27FC236}">
                  <a16:creationId xmlns="" xmlns:a16="http://schemas.microsoft.com/office/drawing/2014/main" id="{E2283640-9C0F-46F0-A9B9-179EE70F7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700" name="Group 6">
              <a:extLst>
                <a:ext uri="{FF2B5EF4-FFF2-40B4-BE49-F238E27FC236}">
                  <a16:creationId xmlns="" xmlns:a16="http://schemas.microsoft.com/office/drawing/2014/main" id="{6D881CFD-BDE0-416D-98CA-2D0D86B68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23701" name="Oval 7">
                <a:extLst>
                  <a:ext uri="{FF2B5EF4-FFF2-40B4-BE49-F238E27FC236}">
                    <a16:creationId xmlns="" xmlns:a16="http://schemas.microsoft.com/office/drawing/2014/main" id="{1BDFC124-2714-474F-A452-A7B721DCC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02" name="Oval 8">
                <a:extLst>
                  <a:ext uri="{FF2B5EF4-FFF2-40B4-BE49-F238E27FC236}">
                    <a16:creationId xmlns="" xmlns:a16="http://schemas.microsoft.com/office/drawing/2014/main" id="{1DA8106C-AABD-4320-92A4-40C588F71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03" name="Oval 9">
                <a:extLst>
                  <a:ext uri="{FF2B5EF4-FFF2-40B4-BE49-F238E27FC236}">
                    <a16:creationId xmlns="" xmlns:a16="http://schemas.microsoft.com/office/drawing/2014/main" id="{3871EA03-12B0-4D45-93E7-20FD27855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04" name="Oval 10">
                <a:extLst>
                  <a:ext uri="{FF2B5EF4-FFF2-40B4-BE49-F238E27FC236}">
                    <a16:creationId xmlns="" xmlns:a16="http://schemas.microsoft.com/office/drawing/2014/main" id="{4C56C6E1-4F2E-4F64-8499-AD25E6A06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3556" name="Group 11">
            <a:extLst>
              <a:ext uri="{FF2B5EF4-FFF2-40B4-BE49-F238E27FC236}">
                <a16:creationId xmlns="" xmlns:a16="http://schemas.microsoft.com/office/drawing/2014/main" id="{E9459C70-97DE-4A4D-A58B-593555112B83}"/>
              </a:ext>
            </a:extLst>
          </p:cNvPr>
          <p:cNvGrpSpPr>
            <a:grpSpLocks/>
          </p:cNvGrpSpPr>
          <p:nvPr/>
        </p:nvGrpSpPr>
        <p:grpSpPr bwMode="auto">
          <a:xfrm>
            <a:off x="4740275" y="4533900"/>
            <a:ext cx="80963" cy="306388"/>
            <a:chOff x="2167" y="3082"/>
            <a:chExt cx="60" cy="336"/>
          </a:xfrm>
        </p:grpSpPr>
        <p:sp>
          <p:nvSpPr>
            <p:cNvPr id="23695" name="Oval 12">
              <a:extLst>
                <a:ext uri="{FF2B5EF4-FFF2-40B4-BE49-F238E27FC236}">
                  <a16:creationId xmlns="" xmlns:a16="http://schemas.microsoft.com/office/drawing/2014/main" id="{1842F027-D2C6-4E0E-BDF1-A585BC23B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6" name="Oval 13">
              <a:extLst>
                <a:ext uri="{FF2B5EF4-FFF2-40B4-BE49-F238E27FC236}">
                  <a16:creationId xmlns="" xmlns:a16="http://schemas.microsoft.com/office/drawing/2014/main" id="{EDC03457-A7F5-47A9-9FFE-8F21187B71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7" name="Oval 14">
              <a:extLst>
                <a:ext uri="{FF2B5EF4-FFF2-40B4-BE49-F238E27FC236}">
                  <a16:creationId xmlns="" xmlns:a16="http://schemas.microsoft.com/office/drawing/2014/main" id="{3B94A5D8-FC30-497E-BDE2-E4FF26575C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557" name="Group 15">
            <a:extLst>
              <a:ext uri="{FF2B5EF4-FFF2-40B4-BE49-F238E27FC236}">
                <a16:creationId xmlns="" xmlns:a16="http://schemas.microsoft.com/office/drawing/2014/main" id="{0C4C7FED-5151-4B40-A64D-0C8B40B648D7}"/>
              </a:ext>
            </a:extLst>
          </p:cNvPr>
          <p:cNvGrpSpPr>
            <a:grpSpLocks/>
          </p:cNvGrpSpPr>
          <p:nvPr/>
        </p:nvGrpSpPr>
        <p:grpSpPr bwMode="auto">
          <a:xfrm>
            <a:off x="3248025" y="4872038"/>
            <a:ext cx="66675" cy="282575"/>
            <a:chOff x="2693" y="2780"/>
            <a:chExt cx="42" cy="178"/>
          </a:xfrm>
        </p:grpSpPr>
        <p:sp>
          <p:nvSpPr>
            <p:cNvPr id="23692" name="Oval 16">
              <a:extLst>
                <a:ext uri="{FF2B5EF4-FFF2-40B4-BE49-F238E27FC236}">
                  <a16:creationId xmlns="" xmlns:a16="http://schemas.microsoft.com/office/drawing/2014/main" id="{CE004666-5314-4F29-95B6-F6650E25ECA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3" name="Oval 17">
              <a:extLst>
                <a:ext uri="{FF2B5EF4-FFF2-40B4-BE49-F238E27FC236}">
                  <a16:creationId xmlns="" xmlns:a16="http://schemas.microsoft.com/office/drawing/2014/main" id="{EED70185-ACB9-4C90-BC71-BEBB7FF0E0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4" name="Oval 18">
              <a:extLst>
                <a:ext uri="{FF2B5EF4-FFF2-40B4-BE49-F238E27FC236}">
                  <a16:creationId xmlns="" xmlns:a16="http://schemas.microsoft.com/office/drawing/2014/main" id="{AE672A2F-FBA1-4D1E-9068-BBEE818964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558" name="Group 19">
            <a:extLst>
              <a:ext uri="{FF2B5EF4-FFF2-40B4-BE49-F238E27FC236}">
                <a16:creationId xmlns="" xmlns:a16="http://schemas.microsoft.com/office/drawing/2014/main" id="{810AAA5B-E2B5-48A9-B276-6ADBFE993F7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754563" y="4899025"/>
            <a:ext cx="66675" cy="282575"/>
            <a:chOff x="2693" y="2780"/>
            <a:chExt cx="42" cy="178"/>
          </a:xfrm>
        </p:grpSpPr>
        <p:sp>
          <p:nvSpPr>
            <p:cNvPr id="23689" name="Oval 20">
              <a:extLst>
                <a:ext uri="{FF2B5EF4-FFF2-40B4-BE49-F238E27FC236}">
                  <a16:creationId xmlns="" xmlns:a16="http://schemas.microsoft.com/office/drawing/2014/main" id="{33CFD1D3-7737-41EB-9423-796428A3728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0" name="Oval 21">
              <a:extLst>
                <a:ext uri="{FF2B5EF4-FFF2-40B4-BE49-F238E27FC236}">
                  <a16:creationId xmlns="" xmlns:a16="http://schemas.microsoft.com/office/drawing/2014/main" id="{53C514E1-6C31-47C9-AF15-1D29C3C442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1" name="Oval 22">
              <a:extLst>
                <a:ext uri="{FF2B5EF4-FFF2-40B4-BE49-F238E27FC236}">
                  <a16:creationId xmlns="" xmlns:a16="http://schemas.microsoft.com/office/drawing/2014/main" id="{2252D041-4078-4D9E-86DC-5464683704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559" name="Group 23">
            <a:extLst>
              <a:ext uri="{FF2B5EF4-FFF2-40B4-BE49-F238E27FC236}">
                <a16:creationId xmlns="" xmlns:a16="http://schemas.microsoft.com/office/drawing/2014/main" id="{8BD50D09-1C6F-462D-9202-345450A96558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4552950"/>
            <a:ext cx="84138" cy="306388"/>
            <a:chOff x="2730" y="3034"/>
            <a:chExt cx="53" cy="193"/>
          </a:xfrm>
        </p:grpSpPr>
        <p:sp>
          <p:nvSpPr>
            <p:cNvPr id="23686" name="Oval 24">
              <a:extLst>
                <a:ext uri="{FF2B5EF4-FFF2-40B4-BE49-F238E27FC236}">
                  <a16:creationId xmlns="" xmlns:a16="http://schemas.microsoft.com/office/drawing/2014/main" id="{27B37496-04FA-485B-8770-F2463377385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87" name="Oval 25">
              <a:extLst>
                <a:ext uri="{FF2B5EF4-FFF2-40B4-BE49-F238E27FC236}">
                  <a16:creationId xmlns="" xmlns:a16="http://schemas.microsoft.com/office/drawing/2014/main" id="{0147F508-95EA-440E-88A1-5B8A56A2A5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88" name="Oval 26">
              <a:extLst>
                <a:ext uri="{FF2B5EF4-FFF2-40B4-BE49-F238E27FC236}">
                  <a16:creationId xmlns="" xmlns:a16="http://schemas.microsoft.com/office/drawing/2014/main" id="{6A8B37D3-ED71-4A15-99F1-92F69A587B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60" name="Freeform 27" descr="Stationery">
            <a:extLst>
              <a:ext uri="{FF2B5EF4-FFF2-40B4-BE49-F238E27FC236}">
                <a16:creationId xmlns="" xmlns:a16="http://schemas.microsoft.com/office/drawing/2014/main" id="{2A3109EE-A6D7-4257-B285-79F1444CF3F3}"/>
              </a:ext>
            </a:extLst>
          </p:cNvPr>
          <p:cNvSpPr>
            <a:spLocks/>
          </p:cNvSpPr>
          <p:nvPr/>
        </p:nvSpPr>
        <p:spPr bwMode="auto">
          <a:xfrm>
            <a:off x="5453063" y="3897313"/>
            <a:ext cx="3611562" cy="2041525"/>
          </a:xfrm>
          <a:custGeom>
            <a:avLst/>
            <a:gdLst>
              <a:gd name="T0" fmla="*/ 1990105 w 1205"/>
              <a:gd name="T1" fmla="*/ 29507 h 1107"/>
              <a:gd name="T2" fmla="*/ 839201 w 1205"/>
              <a:gd name="T3" fmla="*/ 118029 h 1107"/>
              <a:gd name="T4" fmla="*/ 119886 w 1205"/>
              <a:gd name="T5" fmla="*/ 649157 h 1107"/>
              <a:gd name="T6" fmla="*/ 119886 w 1205"/>
              <a:gd name="T7" fmla="*/ 1180285 h 1107"/>
              <a:gd name="T8" fmla="*/ 263749 w 1205"/>
              <a:gd name="T9" fmla="*/ 1622892 h 1107"/>
              <a:gd name="T10" fmla="*/ 1046004 w 1205"/>
              <a:gd name="T11" fmla="*/ 1923497 h 1107"/>
              <a:gd name="T12" fmla="*/ 2112988 w 1205"/>
              <a:gd name="T13" fmla="*/ 2006485 h 1107"/>
              <a:gd name="T14" fmla="*/ 3141010 w 1205"/>
              <a:gd name="T15" fmla="*/ 1711414 h 1107"/>
              <a:gd name="T16" fmla="*/ 3572599 w 1205"/>
              <a:gd name="T17" fmla="*/ 1091764 h 1107"/>
              <a:gd name="T18" fmla="*/ 3377785 w 1205"/>
              <a:gd name="T19" fmla="*/ 510842 h 1107"/>
              <a:gd name="T20" fmla="*/ 2997146 w 1205"/>
              <a:gd name="T21" fmla="*/ 206550 h 1107"/>
              <a:gd name="T22" fmla="*/ 2277831 w 1205"/>
              <a:gd name="T23" fmla="*/ 29507 h 1107"/>
              <a:gd name="T24" fmla="*/ 1990105 w 1205"/>
              <a:gd name="T25" fmla="*/ 2950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61" name="AutoShape 28">
            <a:extLst>
              <a:ext uri="{FF2B5EF4-FFF2-40B4-BE49-F238E27FC236}">
                <a16:creationId xmlns="" xmlns:a16="http://schemas.microsoft.com/office/drawing/2014/main" id="{229F4F0A-197C-4EEB-A8FB-970820A46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150" y="4760913"/>
            <a:ext cx="346075" cy="2809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62" name="AutoShape 29">
            <a:extLst>
              <a:ext uri="{FF2B5EF4-FFF2-40B4-BE49-F238E27FC236}">
                <a16:creationId xmlns="" xmlns:a16="http://schemas.microsoft.com/office/drawing/2014/main" id="{F4A72FE6-998A-4AF6-AB6C-C522F1929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4772025"/>
            <a:ext cx="365125" cy="26987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8" name="Group 30">
            <a:extLst>
              <a:ext uri="{FF2B5EF4-FFF2-40B4-BE49-F238E27FC236}">
                <a16:creationId xmlns="" xmlns:a16="http://schemas.microsoft.com/office/drawing/2014/main" id="{261C0FDD-5C5C-493E-B6EF-CF9C3009FC52}"/>
              </a:ext>
            </a:extLst>
          </p:cNvPr>
          <p:cNvGrpSpPr>
            <a:grpSpLocks/>
          </p:cNvGrpSpPr>
          <p:nvPr/>
        </p:nvGrpSpPr>
        <p:grpSpPr bwMode="auto">
          <a:xfrm>
            <a:off x="5835650" y="4216400"/>
            <a:ext cx="2860675" cy="1381125"/>
            <a:chOff x="3824" y="2716"/>
            <a:chExt cx="1137" cy="968"/>
          </a:xfrm>
        </p:grpSpPr>
        <p:sp>
          <p:nvSpPr>
            <p:cNvPr id="23682" name="Oval 31">
              <a:extLst>
                <a:ext uri="{FF2B5EF4-FFF2-40B4-BE49-F238E27FC236}">
                  <a16:creationId xmlns="" xmlns:a16="http://schemas.microsoft.com/office/drawing/2014/main" id="{7BC91BC2-B2E0-4315-A6DF-D3FBDA77D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83" name="Oval 32">
              <a:extLst>
                <a:ext uri="{FF2B5EF4-FFF2-40B4-BE49-F238E27FC236}">
                  <a16:creationId xmlns="" xmlns:a16="http://schemas.microsoft.com/office/drawing/2014/main" id="{E565F9FA-A987-4141-9C69-F501F6571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84" name="Oval 33">
              <a:extLst>
                <a:ext uri="{FF2B5EF4-FFF2-40B4-BE49-F238E27FC236}">
                  <a16:creationId xmlns="" xmlns:a16="http://schemas.microsoft.com/office/drawing/2014/main" id="{F92096B2-3ED7-493A-90BD-ED057C9E6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85" name="Oval 34">
              <a:extLst>
                <a:ext uri="{FF2B5EF4-FFF2-40B4-BE49-F238E27FC236}">
                  <a16:creationId xmlns="" xmlns:a16="http://schemas.microsoft.com/office/drawing/2014/main" id="{1E1973C0-7030-46D1-B4A8-073D4A034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9" name="Group 35">
            <a:extLst>
              <a:ext uri="{FF2B5EF4-FFF2-40B4-BE49-F238E27FC236}">
                <a16:creationId xmlns="" xmlns:a16="http://schemas.microsoft.com/office/drawing/2014/main" id="{EDC6E57C-060D-427E-AFFA-E44185B56667}"/>
              </a:ext>
            </a:extLst>
          </p:cNvPr>
          <p:cNvGrpSpPr>
            <a:grpSpLocks/>
          </p:cNvGrpSpPr>
          <p:nvPr/>
        </p:nvGrpSpPr>
        <p:grpSpPr bwMode="auto">
          <a:xfrm>
            <a:off x="6148388" y="4503738"/>
            <a:ext cx="373062" cy="749300"/>
            <a:chOff x="3802" y="2861"/>
            <a:chExt cx="193" cy="388"/>
          </a:xfrm>
        </p:grpSpPr>
        <p:grpSp>
          <p:nvGrpSpPr>
            <p:cNvPr id="23666" name="Group 36">
              <a:extLst>
                <a:ext uri="{FF2B5EF4-FFF2-40B4-BE49-F238E27FC236}">
                  <a16:creationId xmlns="" xmlns:a16="http://schemas.microsoft.com/office/drawing/2014/main" id="{236B5103-A273-42C4-A9CF-325118C8C4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23679" name="Oval 37">
                <a:extLst>
                  <a:ext uri="{FF2B5EF4-FFF2-40B4-BE49-F238E27FC236}">
                    <a16:creationId xmlns="" xmlns:a16="http://schemas.microsoft.com/office/drawing/2014/main" id="{D28E3D61-6885-4673-865E-0A76736DF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80" name="Oval 38">
                <a:extLst>
                  <a:ext uri="{FF2B5EF4-FFF2-40B4-BE49-F238E27FC236}">
                    <a16:creationId xmlns="" xmlns:a16="http://schemas.microsoft.com/office/drawing/2014/main" id="{FDDA77ED-671C-4D62-99C8-D4ED064B5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81" name="Oval 39">
                <a:extLst>
                  <a:ext uri="{FF2B5EF4-FFF2-40B4-BE49-F238E27FC236}">
                    <a16:creationId xmlns="" xmlns:a16="http://schemas.microsoft.com/office/drawing/2014/main" id="{1ABCC736-C472-4818-A882-57D07192F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67" name="Group 40">
              <a:extLst>
                <a:ext uri="{FF2B5EF4-FFF2-40B4-BE49-F238E27FC236}">
                  <a16:creationId xmlns="" xmlns:a16="http://schemas.microsoft.com/office/drawing/2014/main" id="{E6EECA30-1CBF-4A12-87E4-122FC4AE63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23676" name="Oval 41">
                <a:extLst>
                  <a:ext uri="{FF2B5EF4-FFF2-40B4-BE49-F238E27FC236}">
                    <a16:creationId xmlns="" xmlns:a16="http://schemas.microsoft.com/office/drawing/2014/main" id="{B905F4AF-0E9D-4504-8142-D63188051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77" name="Oval 42">
                <a:extLst>
                  <a:ext uri="{FF2B5EF4-FFF2-40B4-BE49-F238E27FC236}">
                    <a16:creationId xmlns="" xmlns:a16="http://schemas.microsoft.com/office/drawing/2014/main" id="{C6EF2445-0907-4EEF-B3A9-721B51650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78" name="Oval 43">
                <a:extLst>
                  <a:ext uri="{FF2B5EF4-FFF2-40B4-BE49-F238E27FC236}">
                    <a16:creationId xmlns="" xmlns:a16="http://schemas.microsoft.com/office/drawing/2014/main" id="{75CF33F5-D0CC-4568-AAB7-412F4E60B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68" name="Group 44">
              <a:extLst>
                <a:ext uri="{FF2B5EF4-FFF2-40B4-BE49-F238E27FC236}">
                  <a16:creationId xmlns="" xmlns:a16="http://schemas.microsoft.com/office/drawing/2014/main" id="{8455758E-FABF-4818-B344-240649A0B2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23673" name="Oval 45">
                <a:extLst>
                  <a:ext uri="{FF2B5EF4-FFF2-40B4-BE49-F238E27FC236}">
                    <a16:creationId xmlns="" xmlns:a16="http://schemas.microsoft.com/office/drawing/2014/main" id="{0AC67B86-1157-45C0-9647-305907169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74" name="Oval 46">
                <a:extLst>
                  <a:ext uri="{FF2B5EF4-FFF2-40B4-BE49-F238E27FC236}">
                    <a16:creationId xmlns="" xmlns:a16="http://schemas.microsoft.com/office/drawing/2014/main" id="{0AAD5041-6503-41EA-B03C-550ABE6E2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75" name="Oval 47">
                <a:extLst>
                  <a:ext uri="{FF2B5EF4-FFF2-40B4-BE49-F238E27FC236}">
                    <a16:creationId xmlns="" xmlns:a16="http://schemas.microsoft.com/office/drawing/2014/main" id="{E34344E5-2981-4ADE-814D-957C3B149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69" name="Group 48">
              <a:extLst>
                <a:ext uri="{FF2B5EF4-FFF2-40B4-BE49-F238E27FC236}">
                  <a16:creationId xmlns="" xmlns:a16="http://schemas.microsoft.com/office/drawing/2014/main" id="{928BB441-20CF-4419-A771-47A394AC6F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23670" name="Oval 49">
                <a:extLst>
                  <a:ext uri="{FF2B5EF4-FFF2-40B4-BE49-F238E27FC236}">
                    <a16:creationId xmlns="" xmlns:a16="http://schemas.microsoft.com/office/drawing/2014/main" id="{45BD82B4-86EC-4D6C-B21F-18E887677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71" name="Oval 50">
                <a:extLst>
                  <a:ext uri="{FF2B5EF4-FFF2-40B4-BE49-F238E27FC236}">
                    <a16:creationId xmlns="" xmlns:a16="http://schemas.microsoft.com/office/drawing/2014/main" id="{4C2DFB3F-64A8-45CB-BBEF-C61841D0A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72" name="Oval 51">
                <a:extLst>
                  <a:ext uri="{FF2B5EF4-FFF2-40B4-BE49-F238E27FC236}">
                    <a16:creationId xmlns="" xmlns:a16="http://schemas.microsoft.com/office/drawing/2014/main" id="{9AC145B8-B19A-4C73-AC77-4BD7ECABD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3565" name="Group 52">
            <a:extLst>
              <a:ext uri="{FF2B5EF4-FFF2-40B4-BE49-F238E27FC236}">
                <a16:creationId xmlns="" xmlns:a16="http://schemas.microsoft.com/office/drawing/2014/main" id="{870FA96F-94FD-4547-B89E-B63F475616A1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4357688"/>
            <a:ext cx="1133475" cy="1052512"/>
            <a:chOff x="3714" y="3465"/>
            <a:chExt cx="714" cy="663"/>
          </a:xfrm>
        </p:grpSpPr>
        <p:sp>
          <p:nvSpPr>
            <p:cNvPr id="23660" name="Freeform 53">
              <a:extLst>
                <a:ext uri="{FF2B5EF4-FFF2-40B4-BE49-F238E27FC236}">
                  <a16:creationId xmlns="" xmlns:a16="http://schemas.microsoft.com/office/drawing/2014/main" id="{B7FA61F4-2B42-49AB-AEDE-7B70A9836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65"/>
              <a:ext cx="714" cy="663"/>
            </a:xfrm>
            <a:custGeom>
              <a:avLst/>
              <a:gdLst>
                <a:gd name="T0" fmla="*/ 393 w 1205"/>
                <a:gd name="T1" fmla="*/ 10 h 1107"/>
                <a:gd name="T2" fmla="*/ 166 w 1205"/>
                <a:gd name="T3" fmla="*/ 38 h 1107"/>
                <a:gd name="T4" fmla="*/ 24 w 1205"/>
                <a:gd name="T5" fmla="*/ 211 h 1107"/>
                <a:gd name="T6" fmla="*/ 24 w 1205"/>
                <a:gd name="T7" fmla="*/ 383 h 1107"/>
                <a:gd name="T8" fmla="*/ 52 w 1205"/>
                <a:gd name="T9" fmla="*/ 527 h 1107"/>
                <a:gd name="T10" fmla="*/ 207 w 1205"/>
                <a:gd name="T11" fmla="*/ 625 h 1107"/>
                <a:gd name="T12" fmla="*/ 418 w 1205"/>
                <a:gd name="T13" fmla="*/ 652 h 1107"/>
                <a:gd name="T14" fmla="*/ 621 w 1205"/>
                <a:gd name="T15" fmla="*/ 556 h 1107"/>
                <a:gd name="T16" fmla="*/ 706 w 1205"/>
                <a:gd name="T17" fmla="*/ 355 h 1107"/>
                <a:gd name="T18" fmla="*/ 668 w 1205"/>
                <a:gd name="T19" fmla="*/ 166 h 1107"/>
                <a:gd name="T20" fmla="*/ 593 w 1205"/>
                <a:gd name="T21" fmla="*/ 67 h 1107"/>
                <a:gd name="T22" fmla="*/ 450 w 1205"/>
                <a:gd name="T23" fmla="*/ 10 h 1107"/>
                <a:gd name="T24" fmla="*/ 39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61" name="Freeform 54">
              <a:extLst>
                <a:ext uri="{FF2B5EF4-FFF2-40B4-BE49-F238E27FC236}">
                  <a16:creationId xmlns="" xmlns:a16="http://schemas.microsoft.com/office/drawing/2014/main" id="{15DFCE15-C18C-4168-98A4-2A381059F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530"/>
              <a:ext cx="215" cy="426"/>
            </a:xfrm>
            <a:custGeom>
              <a:avLst/>
              <a:gdLst>
                <a:gd name="T0" fmla="*/ 134 w 208"/>
                <a:gd name="T1" fmla="*/ 0 h 412"/>
                <a:gd name="T2" fmla="*/ 22 w 208"/>
                <a:gd name="T3" fmla="*/ 51 h 412"/>
                <a:gd name="T4" fmla="*/ 22 w 208"/>
                <a:gd name="T5" fmla="*/ 111 h 412"/>
                <a:gd name="T6" fmla="*/ 83 w 208"/>
                <a:gd name="T7" fmla="*/ 131 h 412"/>
                <a:gd name="T8" fmla="*/ 103 w 208"/>
                <a:gd name="T9" fmla="*/ 152 h 412"/>
                <a:gd name="T10" fmla="*/ 134 w 208"/>
                <a:gd name="T11" fmla="*/ 161 h 412"/>
                <a:gd name="T12" fmla="*/ 164 w 208"/>
                <a:gd name="T13" fmla="*/ 221 h 412"/>
                <a:gd name="T14" fmla="*/ 113 w 208"/>
                <a:gd name="T15" fmla="*/ 273 h 412"/>
                <a:gd name="T16" fmla="*/ 53 w 208"/>
                <a:gd name="T17" fmla="*/ 293 h 412"/>
                <a:gd name="T18" fmla="*/ 73 w 208"/>
                <a:gd name="T19" fmla="*/ 384 h 412"/>
                <a:gd name="T20" fmla="*/ 93 w 208"/>
                <a:gd name="T21" fmla="*/ 415 h 412"/>
                <a:gd name="T22" fmla="*/ 147 w 208"/>
                <a:gd name="T23" fmla="*/ 404 h 412"/>
                <a:gd name="T24" fmla="*/ 215 w 208"/>
                <a:gd name="T25" fmla="*/ 4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62" name="Freeform 55">
              <a:extLst>
                <a:ext uri="{FF2B5EF4-FFF2-40B4-BE49-F238E27FC236}">
                  <a16:creationId xmlns="" xmlns:a16="http://schemas.microsoft.com/office/drawing/2014/main" id="{18E3C028-68A5-40C0-B6C9-E14BF279F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3618"/>
              <a:ext cx="88" cy="452"/>
            </a:xfrm>
            <a:custGeom>
              <a:avLst/>
              <a:gdLst>
                <a:gd name="T0" fmla="*/ 55 w 236"/>
                <a:gd name="T1" fmla="*/ 0 h 478"/>
                <a:gd name="T2" fmla="*/ 9 w 236"/>
                <a:gd name="T3" fmla="*/ 53 h 478"/>
                <a:gd name="T4" fmla="*/ 9 w 236"/>
                <a:gd name="T5" fmla="*/ 115 h 478"/>
                <a:gd name="T6" fmla="*/ 34 w 236"/>
                <a:gd name="T7" fmla="*/ 136 h 478"/>
                <a:gd name="T8" fmla="*/ 42 w 236"/>
                <a:gd name="T9" fmla="*/ 158 h 478"/>
                <a:gd name="T10" fmla="*/ 55 w 236"/>
                <a:gd name="T11" fmla="*/ 168 h 478"/>
                <a:gd name="T12" fmla="*/ 67 w 236"/>
                <a:gd name="T13" fmla="*/ 231 h 478"/>
                <a:gd name="T14" fmla="*/ 46 w 236"/>
                <a:gd name="T15" fmla="*/ 284 h 478"/>
                <a:gd name="T16" fmla="*/ 22 w 236"/>
                <a:gd name="T17" fmla="*/ 304 h 478"/>
                <a:gd name="T18" fmla="*/ 30 w 236"/>
                <a:gd name="T19" fmla="*/ 399 h 478"/>
                <a:gd name="T20" fmla="*/ 38 w 236"/>
                <a:gd name="T21" fmla="*/ 431 h 478"/>
                <a:gd name="T22" fmla="*/ 63 w 236"/>
                <a:gd name="T23" fmla="*/ 452 h 478"/>
                <a:gd name="T24" fmla="*/ 88 w 236"/>
                <a:gd name="T25" fmla="*/ 42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63" name="Oval 56">
              <a:extLst>
                <a:ext uri="{FF2B5EF4-FFF2-40B4-BE49-F238E27FC236}">
                  <a16:creationId xmlns="" xmlns:a16="http://schemas.microsoft.com/office/drawing/2014/main" id="{F63B0677-F747-4F73-A4D1-88063D2FA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64" name="Oval 57">
              <a:extLst>
                <a:ext uri="{FF2B5EF4-FFF2-40B4-BE49-F238E27FC236}">
                  <a16:creationId xmlns="" xmlns:a16="http://schemas.microsoft.com/office/drawing/2014/main" id="{1B86B174-926A-4136-A9DD-3E40FD6D4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65" name="Oval 58">
              <a:extLst>
                <a:ext uri="{FF2B5EF4-FFF2-40B4-BE49-F238E27FC236}">
                  <a16:creationId xmlns="" xmlns:a16="http://schemas.microsoft.com/office/drawing/2014/main" id="{F27A4ABA-FB8B-4242-8526-5EFF004D5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5" name="Group 59">
            <a:extLst>
              <a:ext uri="{FF2B5EF4-FFF2-40B4-BE49-F238E27FC236}">
                <a16:creationId xmlns="" xmlns:a16="http://schemas.microsoft.com/office/drawing/2014/main" id="{E3A1FBCD-6493-4603-8803-C99E06A9443E}"/>
              </a:ext>
            </a:extLst>
          </p:cNvPr>
          <p:cNvGrpSpPr>
            <a:grpSpLocks/>
          </p:cNvGrpSpPr>
          <p:nvPr/>
        </p:nvGrpSpPr>
        <p:grpSpPr bwMode="auto">
          <a:xfrm>
            <a:off x="7951788" y="4486275"/>
            <a:ext cx="401637" cy="806450"/>
            <a:chOff x="3802" y="2861"/>
            <a:chExt cx="193" cy="388"/>
          </a:xfrm>
        </p:grpSpPr>
        <p:grpSp>
          <p:nvGrpSpPr>
            <p:cNvPr id="23644" name="Group 60">
              <a:extLst>
                <a:ext uri="{FF2B5EF4-FFF2-40B4-BE49-F238E27FC236}">
                  <a16:creationId xmlns="" xmlns:a16="http://schemas.microsoft.com/office/drawing/2014/main" id="{FAE9EBA0-2613-4704-BAEE-19709851A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23657" name="Oval 61">
                <a:extLst>
                  <a:ext uri="{FF2B5EF4-FFF2-40B4-BE49-F238E27FC236}">
                    <a16:creationId xmlns="" xmlns:a16="http://schemas.microsoft.com/office/drawing/2014/main" id="{9EB4EB37-6E73-48BE-954E-FDE4F78C6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8" name="Oval 62">
                <a:extLst>
                  <a:ext uri="{FF2B5EF4-FFF2-40B4-BE49-F238E27FC236}">
                    <a16:creationId xmlns="" xmlns:a16="http://schemas.microsoft.com/office/drawing/2014/main" id="{3E48B4E7-ABA8-4C34-B909-F3318133A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9" name="Oval 63">
                <a:extLst>
                  <a:ext uri="{FF2B5EF4-FFF2-40B4-BE49-F238E27FC236}">
                    <a16:creationId xmlns="" xmlns:a16="http://schemas.microsoft.com/office/drawing/2014/main" id="{FA6BDEBA-888A-4390-8D31-46D8B0393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45" name="Group 64">
              <a:extLst>
                <a:ext uri="{FF2B5EF4-FFF2-40B4-BE49-F238E27FC236}">
                  <a16:creationId xmlns="" xmlns:a16="http://schemas.microsoft.com/office/drawing/2014/main" id="{7ED0A822-E64B-4483-9342-1BC71F3639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23654" name="Oval 65">
                <a:extLst>
                  <a:ext uri="{FF2B5EF4-FFF2-40B4-BE49-F238E27FC236}">
                    <a16:creationId xmlns="" xmlns:a16="http://schemas.microsoft.com/office/drawing/2014/main" id="{D1E34DCB-0736-412D-ADE7-27596460D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5" name="Oval 66">
                <a:extLst>
                  <a:ext uri="{FF2B5EF4-FFF2-40B4-BE49-F238E27FC236}">
                    <a16:creationId xmlns="" xmlns:a16="http://schemas.microsoft.com/office/drawing/2014/main" id="{5222BD93-E40C-4CA7-B8E1-8299AA3FA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6" name="Oval 67">
                <a:extLst>
                  <a:ext uri="{FF2B5EF4-FFF2-40B4-BE49-F238E27FC236}">
                    <a16:creationId xmlns="" xmlns:a16="http://schemas.microsoft.com/office/drawing/2014/main" id="{A84E032B-72E3-4737-87D8-DDDC9F3D3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46" name="Group 68">
              <a:extLst>
                <a:ext uri="{FF2B5EF4-FFF2-40B4-BE49-F238E27FC236}">
                  <a16:creationId xmlns="" xmlns:a16="http://schemas.microsoft.com/office/drawing/2014/main" id="{0F462477-E105-4954-BBF6-766D205589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23651" name="Oval 69">
                <a:extLst>
                  <a:ext uri="{FF2B5EF4-FFF2-40B4-BE49-F238E27FC236}">
                    <a16:creationId xmlns="" xmlns:a16="http://schemas.microsoft.com/office/drawing/2014/main" id="{3D239D0D-5DF7-483E-A4CF-9162D3159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2" name="Oval 70">
                <a:extLst>
                  <a:ext uri="{FF2B5EF4-FFF2-40B4-BE49-F238E27FC236}">
                    <a16:creationId xmlns="" xmlns:a16="http://schemas.microsoft.com/office/drawing/2014/main" id="{D2BE74B7-67C4-4133-9D89-CA4F61CC0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3" name="Oval 71">
                <a:extLst>
                  <a:ext uri="{FF2B5EF4-FFF2-40B4-BE49-F238E27FC236}">
                    <a16:creationId xmlns="" xmlns:a16="http://schemas.microsoft.com/office/drawing/2014/main" id="{66635ED9-4C9B-4045-874F-6BD5451F1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47" name="Group 72">
              <a:extLst>
                <a:ext uri="{FF2B5EF4-FFF2-40B4-BE49-F238E27FC236}">
                  <a16:creationId xmlns="" xmlns:a16="http://schemas.microsoft.com/office/drawing/2014/main" id="{35EF0E57-81CC-415D-8291-E3154B27E7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23648" name="Oval 73">
                <a:extLst>
                  <a:ext uri="{FF2B5EF4-FFF2-40B4-BE49-F238E27FC236}">
                    <a16:creationId xmlns="" xmlns:a16="http://schemas.microsoft.com/office/drawing/2014/main" id="{4CD54792-CF03-4425-90AF-22F2FEB6D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49" name="Oval 74">
                <a:extLst>
                  <a:ext uri="{FF2B5EF4-FFF2-40B4-BE49-F238E27FC236}">
                    <a16:creationId xmlns="" xmlns:a16="http://schemas.microsoft.com/office/drawing/2014/main" id="{5304ED0E-468A-4E01-A9AD-4265B994E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0" name="Oval 75">
                <a:extLst>
                  <a:ext uri="{FF2B5EF4-FFF2-40B4-BE49-F238E27FC236}">
                    <a16:creationId xmlns="" xmlns:a16="http://schemas.microsoft.com/office/drawing/2014/main" id="{A7B87393-9BE8-41B6-9DCA-90B96AB0F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3567" name="Group 76">
            <a:extLst>
              <a:ext uri="{FF2B5EF4-FFF2-40B4-BE49-F238E27FC236}">
                <a16:creationId xmlns="" xmlns:a16="http://schemas.microsoft.com/office/drawing/2014/main" id="{6CE81AB9-4FB2-4705-8BC5-42D0D15CD3B7}"/>
              </a:ext>
            </a:extLst>
          </p:cNvPr>
          <p:cNvGrpSpPr>
            <a:grpSpLocks/>
          </p:cNvGrpSpPr>
          <p:nvPr/>
        </p:nvGrpSpPr>
        <p:grpSpPr bwMode="auto">
          <a:xfrm>
            <a:off x="7510463" y="4381500"/>
            <a:ext cx="1133475" cy="1052513"/>
            <a:chOff x="4719" y="3369"/>
            <a:chExt cx="714" cy="663"/>
          </a:xfrm>
        </p:grpSpPr>
        <p:sp>
          <p:nvSpPr>
            <p:cNvPr id="23638" name="Freeform 77">
              <a:extLst>
                <a:ext uri="{FF2B5EF4-FFF2-40B4-BE49-F238E27FC236}">
                  <a16:creationId xmlns="" xmlns:a16="http://schemas.microsoft.com/office/drawing/2014/main" id="{C6ADEE58-38E0-4DA3-9A34-9E8ACD81C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3369"/>
              <a:ext cx="714" cy="663"/>
            </a:xfrm>
            <a:custGeom>
              <a:avLst/>
              <a:gdLst>
                <a:gd name="T0" fmla="*/ 393 w 1205"/>
                <a:gd name="T1" fmla="*/ 10 h 1107"/>
                <a:gd name="T2" fmla="*/ 166 w 1205"/>
                <a:gd name="T3" fmla="*/ 38 h 1107"/>
                <a:gd name="T4" fmla="*/ 24 w 1205"/>
                <a:gd name="T5" fmla="*/ 211 h 1107"/>
                <a:gd name="T6" fmla="*/ 24 w 1205"/>
                <a:gd name="T7" fmla="*/ 383 h 1107"/>
                <a:gd name="T8" fmla="*/ 52 w 1205"/>
                <a:gd name="T9" fmla="*/ 527 h 1107"/>
                <a:gd name="T10" fmla="*/ 207 w 1205"/>
                <a:gd name="T11" fmla="*/ 625 h 1107"/>
                <a:gd name="T12" fmla="*/ 418 w 1205"/>
                <a:gd name="T13" fmla="*/ 652 h 1107"/>
                <a:gd name="T14" fmla="*/ 621 w 1205"/>
                <a:gd name="T15" fmla="*/ 556 h 1107"/>
                <a:gd name="T16" fmla="*/ 706 w 1205"/>
                <a:gd name="T17" fmla="*/ 355 h 1107"/>
                <a:gd name="T18" fmla="*/ 668 w 1205"/>
                <a:gd name="T19" fmla="*/ 166 h 1107"/>
                <a:gd name="T20" fmla="*/ 593 w 1205"/>
                <a:gd name="T21" fmla="*/ 67 h 1107"/>
                <a:gd name="T22" fmla="*/ 450 w 1205"/>
                <a:gd name="T23" fmla="*/ 10 h 1107"/>
                <a:gd name="T24" fmla="*/ 39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9" name="Freeform 78">
              <a:extLst>
                <a:ext uri="{FF2B5EF4-FFF2-40B4-BE49-F238E27FC236}">
                  <a16:creationId xmlns="" xmlns:a16="http://schemas.microsoft.com/office/drawing/2014/main" id="{37DD6D84-9025-41F8-B721-F927020B2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3506"/>
              <a:ext cx="215" cy="426"/>
            </a:xfrm>
            <a:custGeom>
              <a:avLst/>
              <a:gdLst>
                <a:gd name="T0" fmla="*/ 134 w 208"/>
                <a:gd name="T1" fmla="*/ 0 h 412"/>
                <a:gd name="T2" fmla="*/ 22 w 208"/>
                <a:gd name="T3" fmla="*/ 51 h 412"/>
                <a:gd name="T4" fmla="*/ 22 w 208"/>
                <a:gd name="T5" fmla="*/ 111 h 412"/>
                <a:gd name="T6" fmla="*/ 83 w 208"/>
                <a:gd name="T7" fmla="*/ 131 h 412"/>
                <a:gd name="T8" fmla="*/ 103 w 208"/>
                <a:gd name="T9" fmla="*/ 152 h 412"/>
                <a:gd name="T10" fmla="*/ 134 w 208"/>
                <a:gd name="T11" fmla="*/ 161 h 412"/>
                <a:gd name="T12" fmla="*/ 164 w 208"/>
                <a:gd name="T13" fmla="*/ 221 h 412"/>
                <a:gd name="T14" fmla="*/ 113 w 208"/>
                <a:gd name="T15" fmla="*/ 273 h 412"/>
                <a:gd name="T16" fmla="*/ 53 w 208"/>
                <a:gd name="T17" fmla="*/ 293 h 412"/>
                <a:gd name="T18" fmla="*/ 73 w 208"/>
                <a:gd name="T19" fmla="*/ 384 h 412"/>
                <a:gd name="T20" fmla="*/ 93 w 208"/>
                <a:gd name="T21" fmla="*/ 415 h 412"/>
                <a:gd name="T22" fmla="*/ 147 w 208"/>
                <a:gd name="T23" fmla="*/ 404 h 412"/>
                <a:gd name="T24" fmla="*/ 215 w 208"/>
                <a:gd name="T25" fmla="*/ 4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40" name="Freeform 79">
              <a:extLst>
                <a:ext uri="{FF2B5EF4-FFF2-40B4-BE49-F238E27FC236}">
                  <a16:creationId xmlns="" xmlns:a16="http://schemas.microsoft.com/office/drawing/2014/main" id="{804FB10E-29C8-42BD-BB86-98EFED6A5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504"/>
              <a:ext cx="88" cy="452"/>
            </a:xfrm>
            <a:custGeom>
              <a:avLst/>
              <a:gdLst>
                <a:gd name="T0" fmla="*/ 55 w 236"/>
                <a:gd name="T1" fmla="*/ 0 h 478"/>
                <a:gd name="T2" fmla="*/ 9 w 236"/>
                <a:gd name="T3" fmla="*/ 53 h 478"/>
                <a:gd name="T4" fmla="*/ 9 w 236"/>
                <a:gd name="T5" fmla="*/ 115 h 478"/>
                <a:gd name="T6" fmla="*/ 34 w 236"/>
                <a:gd name="T7" fmla="*/ 136 h 478"/>
                <a:gd name="T8" fmla="*/ 42 w 236"/>
                <a:gd name="T9" fmla="*/ 158 h 478"/>
                <a:gd name="T10" fmla="*/ 55 w 236"/>
                <a:gd name="T11" fmla="*/ 168 h 478"/>
                <a:gd name="T12" fmla="*/ 67 w 236"/>
                <a:gd name="T13" fmla="*/ 231 h 478"/>
                <a:gd name="T14" fmla="*/ 46 w 236"/>
                <a:gd name="T15" fmla="*/ 284 h 478"/>
                <a:gd name="T16" fmla="*/ 22 w 236"/>
                <a:gd name="T17" fmla="*/ 304 h 478"/>
                <a:gd name="T18" fmla="*/ 30 w 236"/>
                <a:gd name="T19" fmla="*/ 399 h 478"/>
                <a:gd name="T20" fmla="*/ 38 w 236"/>
                <a:gd name="T21" fmla="*/ 431 h 478"/>
                <a:gd name="T22" fmla="*/ 63 w 236"/>
                <a:gd name="T23" fmla="*/ 452 h 478"/>
                <a:gd name="T24" fmla="*/ 88 w 236"/>
                <a:gd name="T25" fmla="*/ 42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41" name="Oval 80">
              <a:extLst>
                <a:ext uri="{FF2B5EF4-FFF2-40B4-BE49-F238E27FC236}">
                  <a16:creationId xmlns="" xmlns:a16="http://schemas.microsoft.com/office/drawing/2014/main" id="{8754F75E-C765-4033-AFEF-67ABEE7AE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" y="3683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42" name="Oval 81">
              <a:extLst>
                <a:ext uri="{FF2B5EF4-FFF2-40B4-BE49-F238E27FC236}">
                  <a16:creationId xmlns="" xmlns:a16="http://schemas.microsoft.com/office/drawing/2014/main" id="{20E1621E-B7DA-40D9-AC25-7BDEE1F33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3708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43" name="Oval 82">
              <a:extLst>
                <a:ext uri="{FF2B5EF4-FFF2-40B4-BE49-F238E27FC236}">
                  <a16:creationId xmlns="" xmlns:a16="http://schemas.microsoft.com/office/drawing/2014/main" id="{E4BCE06E-80FE-4B6A-9A12-EB044E339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3816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68" name="Text Box 83">
            <a:extLst>
              <a:ext uri="{FF2B5EF4-FFF2-40B4-BE49-F238E27FC236}">
                <a16:creationId xmlns="" xmlns:a16="http://schemas.microsoft.com/office/drawing/2014/main" id="{5B011FE7-665C-4FA1-8547-C2D1669EF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Tế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bào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3569" name="Text Box 84">
            <a:extLst>
              <a:ext uri="{FF2B5EF4-FFF2-40B4-BE49-F238E27FC236}">
                <a16:creationId xmlns="" xmlns:a16="http://schemas.microsoft.com/office/drawing/2014/main" id="{EB62E465-4E95-4004-834E-A874F27D2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3570" name="Text Box 85">
            <a:extLst>
              <a:ext uri="{FF2B5EF4-FFF2-40B4-BE49-F238E27FC236}">
                <a16:creationId xmlns="" xmlns:a16="http://schemas.microsoft.com/office/drawing/2014/main" id="{20558845-8D3E-4A71-8B52-1B094A306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đầu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II</a:t>
            </a:r>
          </a:p>
        </p:txBody>
      </p:sp>
      <p:sp>
        <p:nvSpPr>
          <p:cNvPr id="23571" name="Text Box 86">
            <a:extLst>
              <a:ext uri="{FF2B5EF4-FFF2-40B4-BE49-F238E27FC236}">
                <a16:creationId xmlns="" xmlns:a16="http://schemas.microsoft.com/office/drawing/2014/main" id="{5E8BA148-1208-4AA9-8396-23E330399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giữa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II</a:t>
            </a:r>
          </a:p>
        </p:txBody>
      </p:sp>
      <p:sp>
        <p:nvSpPr>
          <p:cNvPr id="23572" name="Text Box 87">
            <a:extLst>
              <a:ext uri="{FF2B5EF4-FFF2-40B4-BE49-F238E27FC236}">
                <a16:creationId xmlns="" xmlns:a16="http://schemas.microsoft.com/office/drawing/2014/main" id="{41A87FC3-B356-4E78-A1E3-B6DF6FAC1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sau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3573" name="Text Box 88">
            <a:extLst>
              <a:ext uri="{FF2B5EF4-FFF2-40B4-BE49-F238E27FC236}">
                <a16:creationId xmlns="" xmlns:a16="http://schemas.microsoft.com/office/drawing/2014/main" id="{1B489788-0AD5-4C9E-B2D0-4834D8495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078538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cuối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II</a:t>
            </a:r>
          </a:p>
        </p:txBody>
      </p:sp>
      <p:sp>
        <p:nvSpPr>
          <p:cNvPr id="23574" name="Freeform 89" descr="Stationery">
            <a:extLst>
              <a:ext uri="{FF2B5EF4-FFF2-40B4-BE49-F238E27FC236}">
                <a16:creationId xmlns="" xmlns:a16="http://schemas.microsoft.com/office/drawing/2014/main" id="{D98DF58E-9E64-4670-8B14-8731ADC62665}"/>
              </a:ext>
            </a:extLst>
          </p:cNvPr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5 w 1205"/>
              <a:gd name="T13" fmla="*/ 1964359 h 1107"/>
              <a:gd name="T14" fmla="*/ 1870799 w 1205"/>
              <a:gd name="T15" fmla="*/ 1675482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75" name="AutoShape 90">
            <a:extLst>
              <a:ext uri="{FF2B5EF4-FFF2-40B4-BE49-F238E27FC236}">
                <a16:creationId xmlns="" xmlns:a16="http://schemas.microsoft.com/office/drawing/2014/main" id="{1DB11383-E2A4-40A9-95E3-7F7B104AD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76" name="AutoShape 91">
            <a:extLst>
              <a:ext uri="{FF2B5EF4-FFF2-40B4-BE49-F238E27FC236}">
                <a16:creationId xmlns="" xmlns:a16="http://schemas.microsoft.com/office/drawing/2014/main" id="{6558313B-6B66-4655-96DC-46E50E90C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77" name="Group 92">
            <a:extLst>
              <a:ext uri="{FF2B5EF4-FFF2-40B4-BE49-F238E27FC236}">
                <a16:creationId xmlns="" xmlns:a16="http://schemas.microsoft.com/office/drawing/2014/main" id="{B5D45E21-B4FC-4067-95F9-F01A649C1E71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23634" name="Oval 93">
              <a:extLst>
                <a:ext uri="{FF2B5EF4-FFF2-40B4-BE49-F238E27FC236}">
                  <a16:creationId xmlns="" xmlns:a16="http://schemas.microsoft.com/office/drawing/2014/main" id="{1290354D-B858-4B03-942F-C88BC7D6D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5" name="Oval 94">
              <a:extLst>
                <a:ext uri="{FF2B5EF4-FFF2-40B4-BE49-F238E27FC236}">
                  <a16:creationId xmlns="" xmlns:a16="http://schemas.microsoft.com/office/drawing/2014/main" id="{98D6C9C4-044D-490B-A752-80D54992C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6" name="Oval 95">
              <a:extLst>
                <a:ext uri="{FF2B5EF4-FFF2-40B4-BE49-F238E27FC236}">
                  <a16:creationId xmlns="" xmlns:a16="http://schemas.microsoft.com/office/drawing/2014/main" id="{688AD10B-AD20-411B-B6DD-DE3B9AFD5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7" name="Oval 96">
              <a:extLst>
                <a:ext uri="{FF2B5EF4-FFF2-40B4-BE49-F238E27FC236}">
                  <a16:creationId xmlns="" xmlns:a16="http://schemas.microsoft.com/office/drawing/2014/main" id="{F10CC72A-E39D-4C8F-846A-66D2FD28F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578" name="Group 97">
            <a:extLst>
              <a:ext uri="{FF2B5EF4-FFF2-40B4-BE49-F238E27FC236}">
                <a16:creationId xmlns="" xmlns:a16="http://schemas.microsoft.com/office/drawing/2014/main" id="{07D1C1BD-6800-4643-86FE-DBE5287C78A1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4418013"/>
            <a:ext cx="115888" cy="306387"/>
            <a:chOff x="2167" y="3128"/>
            <a:chExt cx="86" cy="290"/>
          </a:xfrm>
        </p:grpSpPr>
        <p:grpSp>
          <p:nvGrpSpPr>
            <p:cNvPr id="23626" name="Group 98">
              <a:extLst>
                <a:ext uri="{FF2B5EF4-FFF2-40B4-BE49-F238E27FC236}">
                  <a16:creationId xmlns="" xmlns:a16="http://schemas.microsoft.com/office/drawing/2014/main" id="{DA422623-89DB-4391-8EF5-B706D644CC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3631" name="Oval 99">
                <a:extLst>
                  <a:ext uri="{FF2B5EF4-FFF2-40B4-BE49-F238E27FC236}">
                    <a16:creationId xmlns="" xmlns:a16="http://schemas.microsoft.com/office/drawing/2014/main" id="{1CB0DDF3-7924-4E9D-9AC6-6A541653E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32" name="Oval 100">
                <a:extLst>
                  <a:ext uri="{FF2B5EF4-FFF2-40B4-BE49-F238E27FC236}">
                    <a16:creationId xmlns="" xmlns:a16="http://schemas.microsoft.com/office/drawing/2014/main" id="{FD1B8831-BBB3-4CEE-A71B-C0CED7368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33" name="Oval 101">
                <a:extLst>
                  <a:ext uri="{FF2B5EF4-FFF2-40B4-BE49-F238E27FC236}">
                    <a16:creationId xmlns="" xmlns:a16="http://schemas.microsoft.com/office/drawing/2014/main" id="{14212423-ABA6-469C-B77A-E6A978904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27" name="Group 102">
              <a:extLst>
                <a:ext uri="{FF2B5EF4-FFF2-40B4-BE49-F238E27FC236}">
                  <a16:creationId xmlns="" xmlns:a16="http://schemas.microsoft.com/office/drawing/2014/main" id="{79580C85-5EC6-4670-8335-540DC040389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3628" name="Oval 103">
                <a:extLst>
                  <a:ext uri="{FF2B5EF4-FFF2-40B4-BE49-F238E27FC236}">
                    <a16:creationId xmlns="" xmlns:a16="http://schemas.microsoft.com/office/drawing/2014/main" id="{37B27524-BB6E-4556-A1D9-498039B01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9" name="Oval 104">
                <a:extLst>
                  <a:ext uri="{FF2B5EF4-FFF2-40B4-BE49-F238E27FC236}">
                    <a16:creationId xmlns="" xmlns:a16="http://schemas.microsoft.com/office/drawing/2014/main" id="{ED5DCC76-BD65-4DA2-A378-C5F9BAD0E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30" name="Oval 105">
                <a:extLst>
                  <a:ext uri="{FF2B5EF4-FFF2-40B4-BE49-F238E27FC236}">
                    <a16:creationId xmlns="" xmlns:a16="http://schemas.microsoft.com/office/drawing/2014/main" id="{ABA57DDF-7F4A-4FEE-AAA3-D19E75A5F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3579" name="Group 106">
            <a:extLst>
              <a:ext uri="{FF2B5EF4-FFF2-40B4-BE49-F238E27FC236}">
                <a16:creationId xmlns="" xmlns:a16="http://schemas.microsoft.com/office/drawing/2014/main" id="{7223B85C-8D1E-4C3B-83A5-E2BF3358A5A8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5051425"/>
            <a:ext cx="120650" cy="282575"/>
            <a:chOff x="2167" y="3128"/>
            <a:chExt cx="86" cy="290"/>
          </a:xfrm>
        </p:grpSpPr>
        <p:grpSp>
          <p:nvGrpSpPr>
            <p:cNvPr id="23618" name="Group 107">
              <a:extLst>
                <a:ext uri="{FF2B5EF4-FFF2-40B4-BE49-F238E27FC236}">
                  <a16:creationId xmlns="" xmlns:a16="http://schemas.microsoft.com/office/drawing/2014/main" id="{E2FBCB36-86A2-4900-A665-B2881F448C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3623" name="Oval 108">
                <a:extLst>
                  <a:ext uri="{FF2B5EF4-FFF2-40B4-BE49-F238E27FC236}">
                    <a16:creationId xmlns="" xmlns:a16="http://schemas.microsoft.com/office/drawing/2014/main" id="{AD602C2A-9042-4CAD-9C5A-373D28DCA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4" name="Oval 109">
                <a:extLst>
                  <a:ext uri="{FF2B5EF4-FFF2-40B4-BE49-F238E27FC236}">
                    <a16:creationId xmlns="" xmlns:a16="http://schemas.microsoft.com/office/drawing/2014/main" id="{FA6D13E7-9346-4E52-B0E7-3B391B5AB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5" name="Oval 110">
                <a:extLst>
                  <a:ext uri="{FF2B5EF4-FFF2-40B4-BE49-F238E27FC236}">
                    <a16:creationId xmlns="" xmlns:a16="http://schemas.microsoft.com/office/drawing/2014/main" id="{5241E440-317E-4A32-A5D9-992060C53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19" name="Group 111">
              <a:extLst>
                <a:ext uri="{FF2B5EF4-FFF2-40B4-BE49-F238E27FC236}">
                  <a16:creationId xmlns="" xmlns:a16="http://schemas.microsoft.com/office/drawing/2014/main" id="{73ECCE69-5FA0-4958-A710-5D9C58E4EC2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3620" name="Oval 112">
                <a:extLst>
                  <a:ext uri="{FF2B5EF4-FFF2-40B4-BE49-F238E27FC236}">
                    <a16:creationId xmlns="" xmlns:a16="http://schemas.microsoft.com/office/drawing/2014/main" id="{9A959CC7-7542-4EF8-A410-D9296CE06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1" name="Oval 113">
                <a:extLst>
                  <a:ext uri="{FF2B5EF4-FFF2-40B4-BE49-F238E27FC236}">
                    <a16:creationId xmlns="" xmlns:a16="http://schemas.microsoft.com/office/drawing/2014/main" id="{E0694EE5-5D2A-4E33-9F34-5354A7A76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2" name="Oval 114">
                <a:extLst>
                  <a:ext uri="{FF2B5EF4-FFF2-40B4-BE49-F238E27FC236}">
                    <a16:creationId xmlns="" xmlns:a16="http://schemas.microsoft.com/office/drawing/2014/main" id="{EF45599A-5A19-42BA-8539-BB9FF5268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23580" name="Freeform 115" descr="Stationery">
            <a:extLst>
              <a:ext uri="{FF2B5EF4-FFF2-40B4-BE49-F238E27FC236}">
                <a16:creationId xmlns="" xmlns:a16="http://schemas.microsoft.com/office/drawing/2014/main" id="{728DD98D-8483-4C89-8BE6-580980FBD1F4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1" name="AutoShape 116">
            <a:extLst>
              <a:ext uri="{FF2B5EF4-FFF2-40B4-BE49-F238E27FC236}">
                <a16:creationId xmlns="" xmlns:a16="http://schemas.microsoft.com/office/drawing/2014/main" id="{B72E615E-95B9-4B32-BFCC-B5E837D44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82" name="Group 117">
            <a:extLst>
              <a:ext uri="{FF2B5EF4-FFF2-40B4-BE49-F238E27FC236}">
                <a16:creationId xmlns="" xmlns:a16="http://schemas.microsoft.com/office/drawing/2014/main" id="{CC4AF7B5-D01E-429B-8273-9FE6809EAC34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23610" name="Freeform 118">
              <a:extLst>
                <a:ext uri="{FF2B5EF4-FFF2-40B4-BE49-F238E27FC236}">
                  <a16:creationId xmlns="" xmlns:a16="http://schemas.microsoft.com/office/drawing/2014/main" id="{7F430499-8F82-4172-99F7-1D83CF95F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1" name="Freeform 119">
              <a:extLst>
                <a:ext uri="{FF2B5EF4-FFF2-40B4-BE49-F238E27FC236}">
                  <a16:creationId xmlns="" xmlns:a16="http://schemas.microsoft.com/office/drawing/2014/main" id="{A2912ECD-677D-4AA4-B8F3-CB60A0AEC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2" name="Freeform 120">
              <a:extLst>
                <a:ext uri="{FF2B5EF4-FFF2-40B4-BE49-F238E27FC236}">
                  <a16:creationId xmlns="" xmlns:a16="http://schemas.microsoft.com/office/drawing/2014/main" id="{536094ED-B855-4BE7-91F9-5ABAD144B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3" name="Oval 121">
              <a:extLst>
                <a:ext uri="{FF2B5EF4-FFF2-40B4-BE49-F238E27FC236}">
                  <a16:creationId xmlns="" xmlns:a16="http://schemas.microsoft.com/office/drawing/2014/main" id="{466D81FA-F6F9-44E0-B6A3-9CB7229BB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4" name="Oval 122">
              <a:extLst>
                <a:ext uri="{FF2B5EF4-FFF2-40B4-BE49-F238E27FC236}">
                  <a16:creationId xmlns="" xmlns:a16="http://schemas.microsoft.com/office/drawing/2014/main" id="{DB2EFE4B-C3AA-4293-9F4B-7BFC3A90F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5" name="Oval 123">
              <a:extLst>
                <a:ext uri="{FF2B5EF4-FFF2-40B4-BE49-F238E27FC236}">
                  <a16:creationId xmlns="" xmlns:a16="http://schemas.microsoft.com/office/drawing/2014/main" id="{DBDE0EDF-E061-4F06-94C8-1C0997DF7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6" name="Freeform 124">
              <a:extLst>
                <a:ext uri="{FF2B5EF4-FFF2-40B4-BE49-F238E27FC236}">
                  <a16:creationId xmlns="" xmlns:a16="http://schemas.microsoft.com/office/drawing/2014/main" id="{9A169C43-2ABE-4F54-B136-333B8AD2E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7" name="Freeform 125">
              <a:extLst>
                <a:ext uri="{FF2B5EF4-FFF2-40B4-BE49-F238E27FC236}">
                  <a16:creationId xmlns="" xmlns:a16="http://schemas.microsoft.com/office/drawing/2014/main" id="{C9574BCA-DA3A-4DDD-8944-B24385F54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83" name="Freeform 126" descr="Stationery">
            <a:extLst>
              <a:ext uri="{FF2B5EF4-FFF2-40B4-BE49-F238E27FC236}">
                <a16:creationId xmlns="" xmlns:a16="http://schemas.microsoft.com/office/drawing/2014/main" id="{FA456820-2AA8-4DBF-9D45-6B38FACDA011}"/>
              </a:ext>
            </a:extLst>
          </p:cNvPr>
          <p:cNvSpPr>
            <a:spLocks/>
          </p:cNvSpPr>
          <p:nvPr/>
        </p:nvSpPr>
        <p:spPr bwMode="auto">
          <a:xfrm rot="678700">
            <a:off x="649763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4" name="AutoShape 127">
            <a:extLst>
              <a:ext uri="{FF2B5EF4-FFF2-40B4-BE49-F238E27FC236}">
                <a16:creationId xmlns="" xmlns:a16="http://schemas.microsoft.com/office/drawing/2014/main" id="{66196094-8B1F-446F-87B2-3CAA6A3E5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88" y="13049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5" name="AutoShape 128">
            <a:extLst>
              <a:ext uri="{FF2B5EF4-FFF2-40B4-BE49-F238E27FC236}">
                <a16:creationId xmlns="" xmlns:a16="http://schemas.microsoft.com/office/drawing/2014/main" id="{7E67D92B-564F-4F77-A95B-365E5F058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129698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86" name="Group 129">
            <a:extLst>
              <a:ext uri="{FF2B5EF4-FFF2-40B4-BE49-F238E27FC236}">
                <a16:creationId xmlns="" xmlns:a16="http://schemas.microsoft.com/office/drawing/2014/main" id="{7008C347-57F7-4D3A-95F1-92369425519D}"/>
              </a:ext>
            </a:extLst>
          </p:cNvPr>
          <p:cNvGrpSpPr>
            <a:grpSpLocks/>
          </p:cNvGrpSpPr>
          <p:nvPr/>
        </p:nvGrpSpPr>
        <p:grpSpPr bwMode="auto">
          <a:xfrm>
            <a:off x="6802438" y="741363"/>
            <a:ext cx="1574800" cy="1381125"/>
            <a:chOff x="3824" y="2716"/>
            <a:chExt cx="1137" cy="968"/>
          </a:xfrm>
        </p:grpSpPr>
        <p:sp>
          <p:nvSpPr>
            <p:cNvPr id="23606" name="Oval 130">
              <a:extLst>
                <a:ext uri="{FF2B5EF4-FFF2-40B4-BE49-F238E27FC236}">
                  <a16:creationId xmlns="" xmlns:a16="http://schemas.microsoft.com/office/drawing/2014/main" id="{CB718283-FB54-4D39-85EE-1FA97AF42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07" name="Oval 131">
              <a:extLst>
                <a:ext uri="{FF2B5EF4-FFF2-40B4-BE49-F238E27FC236}">
                  <a16:creationId xmlns="" xmlns:a16="http://schemas.microsoft.com/office/drawing/2014/main" id="{31CF8CE9-AA96-4241-8677-563A4AAEB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08" name="Oval 132">
              <a:extLst>
                <a:ext uri="{FF2B5EF4-FFF2-40B4-BE49-F238E27FC236}">
                  <a16:creationId xmlns="" xmlns:a16="http://schemas.microsoft.com/office/drawing/2014/main" id="{14E705E2-474D-45B8-80F0-ED1AECC68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09" name="Oval 133">
              <a:extLst>
                <a:ext uri="{FF2B5EF4-FFF2-40B4-BE49-F238E27FC236}">
                  <a16:creationId xmlns="" xmlns:a16="http://schemas.microsoft.com/office/drawing/2014/main" id="{C2BCE86E-673E-42C8-B48F-C2085D5FE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87" name="Freeform 134">
            <a:extLst>
              <a:ext uri="{FF2B5EF4-FFF2-40B4-BE49-F238E27FC236}">
                <a16:creationId xmlns="" xmlns:a16="http://schemas.microsoft.com/office/drawing/2014/main" id="{49ABE552-902D-4DD3-986B-E776EB30859A}"/>
              </a:ext>
            </a:extLst>
          </p:cNvPr>
          <p:cNvSpPr>
            <a:spLocks/>
          </p:cNvSpPr>
          <p:nvPr/>
        </p:nvSpPr>
        <p:spPr bwMode="auto">
          <a:xfrm>
            <a:off x="7240588" y="1106488"/>
            <a:ext cx="269875" cy="458787"/>
          </a:xfrm>
          <a:custGeom>
            <a:avLst/>
            <a:gdLst>
              <a:gd name="T0" fmla="*/ 168672 w 208"/>
              <a:gd name="T1" fmla="*/ 0 h 412"/>
              <a:gd name="T2" fmla="*/ 27247 w 208"/>
              <a:gd name="T3" fmla="*/ 54564 h 412"/>
              <a:gd name="T4" fmla="*/ 27247 w 208"/>
              <a:gd name="T5" fmla="*/ 119151 h 412"/>
              <a:gd name="T6" fmla="*/ 103798 w 208"/>
              <a:gd name="T7" fmla="*/ 141422 h 412"/>
              <a:gd name="T8" fmla="*/ 129748 w 208"/>
              <a:gd name="T9" fmla="*/ 163693 h 412"/>
              <a:gd name="T10" fmla="*/ 168672 w 208"/>
              <a:gd name="T11" fmla="*/ 173715 h 412"/>
              <a:gd name="T12" fmla="*/ 206299 w 208"/>
              <a:gd name="T13" fmla="*/ 238302 h 412"/>
              <a:gd name="T14" fmla="*/ 141425 w 208"/>
              <a:gd name="T15" fmla="*/ 293980 h 412"/>
              <a:gd name="T16" fmla="*/ 66171 w 208"/>
              <a:gd name="T17" fmla="*/ 315138 h 412"/>
              <a:gd name="T18" fmla="*/ 92121 w 208"/>
              <a:gd name="T19" fmla="*/ 413131 h 412"/>
              <a:gd name="T20" fmla="*/ 116773 w 208"/>
              <a:gd name="T21" fmla="*/ 446538 h 412"/>
              <a:gd name="T22" fmla="*/ 184242 w 208"/>
              <a:gd name="T23" fmla="*/ 435402 h 412"/>
              <a:gd name="T24" fmla="*/ 269875 w 208"/>
              <a:gd name="T25" fmla="*/ 434289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8" name="Freeform 135">
            <a:extLst>
              <a:ext uri="{FF2B5EF4-FFF2-40B4-BE49-F238E27FC236}">
                <a16:creationId xmlns="" xmlns:a16="http://schemas.microsoft.com/office/drawing/2014/main" id="{CA402FA8-CBBA-4231-8EEC-7F4AE5E3EB59}"/>
              </a:ext>
            </a:extLst>
          </p:cNvPr>
          <p:cNvSpPr>
            <a:spLocks/>
          </p:cNvSpPr>
          <p:nvPr/>
        </p:nvSpPr>
        <p:spPr bwMode="auto">
          <a:xfrm>
            <a:off x="7561263" y="1319213"/>
            <a:ext cx="111125" cy="485775"/>
          </a:xfrm>
          <a:custGeom>
            <a:avLst/>
            <a:gdLst>
              <a:gd name="T0" fmla="*/ 69218 w 236"/>
              <a:gd name="T1" fmla="*/ 0 h 478"/>
              <a:gd name="T2" fmla="*/ 11301 w 236"/>
              <a:gd name="T3" fmla="*/ 56911 h 478"/>
              <a:gd name="T4" fmla="*/ 11301 w 236"/>
              <a:gd name="T5" fmla="*/ 123984 h 478"/>
              <a:gd name="T6" fmla="*/ 42849 w 236"/>
              <a:gd name="T7" fmla="*/ 146342 h 478"/>
              <a:gd name="T8" fmla="*/ 53208 w 236"/>
              <a:gd name="T9" fmla="*/ 169716 h 478"/>
              <a:gd name="T10" fmla="*/ 69218 w 236"/>
              <a:gd name="T11" fmla="*/ 180895 h 478"/>
              <a:gd name="T12" fmla="*/ 84756 w 236"/>
              <a:gd name="T13" fmla="*/ 247969 h 478"/>
              <a:gd name="T14" fmla="*/ 58388 w 236"/>
              <a:gd name="T15" fmla="*/ 304880 h 478"/>
              <a:gd name="T16" fmla="*/ 27310 w 236"/>
              <a:gd name="T17" fmla="*/ 327238 h 478"/>
              <a:gd name="T18" fmla="*/ 37669 w 236"/>
              <a:gd name="T19" fmla="*/ 428864 h 478"/>
              <a:gd name="T20" fmla="*/ 48029 w 236"/>
              <a:gd name="T21" fmla="*/ 463417 h 478"/>
              <a:gd name="T22" fmla="*/ 79577 w 236"/>
              <a:gd name="T23" fmla="*/ 485775 h 478"/>
              <a:gd name="T24" fmla="*/ 111125 w 236"/>
              <a:gd name="T25" fmla="*/ 45122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9" name="Oval 136">
            <a:extLst>
              <a:ext uri="{FF2B5EF4-FFF2-40B4-BE49-F238E27FC236}">
                <a16:creationId xmlns="" xmlns:a16="http://schemas.microsoft.com/office/drawing/2014/main" id="{30AC34A4-B89F-4A95-AA79-8B29CCFB1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1333500"/>
            <a:ext cx="61912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0" name="Oval 137">
            <a:extLst>
              <a:ext uri="{FF2B5EF4-FFF2-40B4-BE49-F238E27FC236}">
                <a16:creationId xmlns="" xmlns:a16="http://schemas.microsoft.com/office/drawing/2014/main" id="{38DF6E25-0946-41C5-B8B5-08F95E03F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1508125"/>
            <a:ext cx="61913" cy="539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1" name="Freeform 138">
            <a:extLst>
              <a:ext uri="{FF2B5EF4-FFF2-40B4-BE49-F238E27FC236}">
                <a16:creationId xmlns="" xmlns:a16="http://schemas.microsoft.com/office/drawing/2014/main" id="{521C8D20-CE5D-4DB6-B096-BCE2918F0FA4}"/>
              </a:ext>
            </a:extLst>
          </p:cNvPr>
          <p:cNvSpPr>
            <a:spLocks/>
          </p:cNvSpPr>
          <p:nvPr/>
        </p:nvSpPr>
        <p:spPr bwMode="auto">
          <a:xfrm>
            <a:off x="7313613" y="1085850"/>
            <a:ext cx="173037" cy="490538"/>
          </a:xfrm>
          <a:custGeom>
            <a:avLst/>
            <a:gdLst>
              <a:gd name="T0" fmla="*/ 145919 w 134"/>
              <a:gd name="T1" fmla="*/ 0 h 439"/>
              <a:gd name="T2" fmla="*/ 19370 w 134"/>
              <a:gd name="T3" fmla="*/ 75983 h 439"/>
              <a:gd name="T4" fmla="*/ 7748 w 134"/>
              <a:gd name="T5" fmla="*/ 109505 h 439"/>
              <a:gd name="T6" fmla="*/ 121384 w 134"/>
              <a:gd name="T7" fmla="*/ 163140 h 439"/>
              <a:gd name="T8" fmla="*/ 133006 w 134"/>
              <a:gd name="T9" fmla="*/ 338572 h 439"/>
              <a:gd name="T10" fmla="*/ 95558 w 134"/>
              <a:gd name="T11" fmla="*/ 348628 h 439"/>
              <a:gd name="T12" fmla="*/ 19370 w 134"/>
              <a:gd name="T13" fmla="*/ 370976 h 439"/>
              <a:gd name="T14" fmla="*/ 45196 w 134"/>
              <a:gd name="T15" fmla="*/ 403381 h 439"/>
              <a:gd name="T16" fmla="*/ 82645 w 134"/>
              <a:gd name="T17" fmla="*/ 425729 h 439"/>
              <a:gd name="T18" fmla="*/ 95558 w 134"/>
              <a:gd name="T19" fmla="*/ 469307 h 439"/>
              <a:gd name="T20" fmla="*/ 145919 w 134"/>
              <a:gd name="T21" fmla="*/ 490538 h 4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4"/>
              <a:gd name="T34" fmla="*/ 0 h 439"/>
              <a:gd name="T35" fmla="*/ 134 w 134"/>
              <a:gd name="T36" fmla="*/ 439 h 4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4" h="439">
                <a:moveTo>
                  <a:pt x="113" y="0"/>
                </a:moveTo>
                <a:cubicBezTo>
                  <a:pt x="95" y="53"/>
                  <a:pt x="64" y="53"/>
                  <a:pt x="15" y="68"/>
                </a:cubicBezTo>
                <a:cubicBezTo>
                  <a:pt x="12" y="78"/>
                  <a:pt x="0" y="89"/>
                  <a:pt x="6" y="98"/>
                </a:cubicBezTo>
                <a:cubicBezTo>
                  <a:pt x="28" y="130"/>
                  <a:pt x="62" y="136"/>
                  <a:pt x="94" y="146"/>
                </a:cubicBezTo>
                <a:cubicBezTo>
                  <a:pt x="130" y="203"/>
                  <a:pt x="134" y="196"/>
                  <a:pt x="103" y="303"/>
                </a:cubicBezTo>
                <a:cubicBezTo>
                  <a:pt x="100" y="313"/>
                  <a:pt x="84" y="309"/>
                  <a:pt x="74" y="312"/>
                </a:cubicBezTo>
                <a:cubicBezTo>
                  <a:pt x="54" y="318"/>
                  <a:pt x="15" y="332"/>
                  <a:pt x="15" y="332"/>
                </a:cubicBezTo>
                <a:cubicBezTo>
                  <a:pt x="22" y="342"/>
                  <a:pt x="27" y="353"/>
                  <a:pt x="35" y="361"/>
                </a:cubicBezTo>
                <a:cubicBezTo>
                  <a:pt x="43" y="369"/>
                  <a:pt x="58" y="371"/>
                  <a:pt x="64" y="381"/>
                </a:cubicBezTo>
                <a:cubicBezTo>
                  <a:pt x="71" y="392"/>
                  <a:pt x="66" y="409"/>
                  <a:pt x="74" y="420"/>
                </a:cubicBezTo>
                <a:cubicBezTo>
                  <a:pt x="83" y="431"/>
                  <a:pt x="102" y="429"/>
                  <a:pt x="113" y="439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2" name="Freeform 139">
            <a:extLst>
              <a:ext uri="{FF2B5EF4-FFF2-40B4-BE49-F238E27FC236}">
                <a16:creationId xmlns="" xmlns:a16="http://schemas.microsoft.com/office/drawing/2014/main" id="{F5E99B39-7C26-46C3-9FA0-753FE4DDC85E}"/>
              </a:ext>
            </a:extLst>
          </p:cNvPr>
          <p:cNvSpPr>
            <a:spLocks/>
          </p:cNvSpPr>
          <p:nvPr/>
        </p:nvSpPr>
        <p:spPr bwMode="auto">
          <a:xfrm>
            <a:off x="7602538" y="1349375"/>
            <a:ext cx="107950" cy="468313"/>
          </a:xfrm>
          <a:custGeom>
            <a:avLst/>
            <a:gdLst>
              <a:gd name="T0" fmla="*/ 44220 w 83"/>
              <a:gd name="T1" fmla="*/ 0 h 420"/>
              <a:gd name="T2" fmla="*/ 81938 w 83"/>
              <a:gd name="T3" fmla="*/ 141609 h 420"/>
              <a:gd name="T4" fmla="*/ 31214 w 83"/>
              <a:gd name="T5" fmla="*/ 349005 h 420"/>
              <a:gd name="T6" fmla="*/ 44220 w 83"/>
              <a:gd name="T7" fmla="*/ 403641 h 420"/>
              <a:gd name="T8" fmla="*/ 94944 w 83"/>
              <a:gd name="T9" fmla="*/ 447127 h 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420"/>
              <a:gd name="T17" fmla="*/ 83 w 83"/>
              <a:gd name="T18" fmla="*/ 420 h 4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420">
                <a:moveTo>
                  <a:pt x="34" y="0"/>
                </a:moveTo>
                <a:cubicBezTo>
                  <a:pt x="0" y="50"/>
                  <a:pt x="15" y="96"/>
                  <a:pt x="63" y="127"/>
                </a:cubicBezTo>
                <a:cubicBezTo>
                  <a:pt x="56" y="217"/>
                  <a:pt x="66" y="249"/>
                  <a:pt x="24" y="313"/>
                </a:cubicBezTo>
                <a:cubicBezTo>
                  <a:pt x="27" y="329"/>
                  <a:pt x="23" y="349"/>
                  <a:pt x="34" y="362"/>
                </a:cubicBezTo>
                <a:cubicBezTo>
                  <a:pt x="83" y="420"/>
                  <a:pt x="73" y="323"/>
                  <a:pt x="73" y="401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3" name="Freeform 140" descr="Stationery">
            <a:extLst>
              <a:ext uri="{FF2B5EF4-FFF2-40B4-BE49-F238E27FC236}">
                <a16:creationId xmlns="" xmlns:a16="http://schemas.microsoft.com/office/drawing/2014/main" id="{1A5A0593-462A-4A02-9980-AA020F006CC8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4" name="AutoShape 141">
            <a:extLst>
              <a:ext uri="{FF2B5EF4-FFF2-40B4-BE49-F238E27FC236}">
                <a16:creationId xmlns="" xmlns:a16="http://schemas.microsoft.com/office/drawing/2014/main" id="{9B033F5D-127D-4098-B1F5-D6C07E5EE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5" name="AutoShape 142">
            <a:extLst>
              <a:ext uri="{FF2B5EF4-FFF2-40B4-BE49-F238E27FC236}">
                <a16:creationId xmlns="" xmlns:a16="http://schemas.microsoft.com/office/drawing/2014/main" id="{C57693F6-3C4E-44CF-8BD4-6182924A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58737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6" name="Freeform 143">
            <a:extLst>
              <a:ext uri="{FF2B5EF4-FFF2-40B4-BE49-F238E27FC236}">
                <a16:creationId xmlns="" xmlns:a16="http://schemas.microsoft.com/office/drawing/2014/main" id="{7128C5D4-670A-401C-98EC-96B446FF9B52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7" name="Oval 144">
            <a:extLst>
              <a:ext uri="{FF2B5EF4-FFF2-40B4-BE49-F238E27FC236}">
                <a16:creationId xmlns="" xmlns:a16="http://schemas.microsoft.com/office/drawing/2014/main" id="{91BB4ECD-1535-4E4C-81A1-283ADE60D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98" name="Group 145">
            <a:extLst>
              <a:ext uri="{FF2B5EF4-FFF2-40B4-BE49-F238E27FC236}">
                <a16:creationId xmlns="" xmlns:a16="http://schemas.microsoft.com/office/drawing/2014/main" id="{5AED0B1E-8D71-4085-A3B2-17B98127CDD0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552450" cy="884238"/>
            <a:chOff x="2688" y="2239"/>
            <a:chExt cx="348" cy="557"/>
          </a:xfrm>
        </p:grpSpPr>
        <p:sp>
          <p:nvSpPr>
            <p:cNvPr id="23599" name="Freeform 146">
              <a:extLst>
                <a:ext uri="{FF2B5EF4-FFF2-40B4-BE49-F238E27FC236}">
                  <a16:creationId xmlns="" xmlns:a16="http://schemas.microsoft.com/office/drawing/2014/main" id="{A54CD161-D6F6-4871-BA4E-69A46AD08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288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00" name="Oval 147">
              <a:extLst>
                <a:ext uri="{FF2B5EF4-FFF2-40B4-BE49-F238E27FC236}">
                  <a16:creationId xmlns="" xmlns:a16="http://schemas.microsoft.com/office/drawing/2014/main" id="{56590FDC-4B2A-40D9-8DFD-933ABCE41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504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601" name="Group 148">
              <a:extLst>
                <a:ext uri="{FF2B5EF4-FFF2-40B4-BE49-F238E27FC236}">
                  <a16:creationId xmlns="" xmlns:a16="http://schemas.microsoft.com/office/drawing/2014/main" id="{45BA97E2-D83C-441D-9227-31109B58D6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39"/>
              <a:ext cx="231" cy="488"/>
              <a:chOff x="2496" y="2167"/>
              <a:chExt cx="231" cy="488"/>
            </a:xfrm>
          </p:grpSpPr>
          <p:sp>
            <p:nvSpPr>
              <p:cNvPr id="23603" name="Freeform 149">
                <a:extLst>
                  <a:ext uri="{FF2B5EF4-FFF2-40B4-BE49-F238E27FC236}">
                    <a16:creationId xmlns="" xmlns:a16="http://schemas.microsoft.com/office/drawing/2014/main" id="{B0B29DD4-6965-47EB-B209-3A45235BE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7"/>
                <a:ext cx="231" cy="458"/>
              </a:xfrm>
              <a:custGeom>
                <a:avLst/>
                <a:gdLst>
                  <a:gd name="T0" fmla="*/ 144 w 208"/>
                  <a:gd name="T1" fmla="*/ 0 h 412"/>
                  <a:gd name="T2" fmla="*/ 23 w 208"/>
                  <a:gd name="T3" fmla="*/ 54 h 412"/>
                  <a:gd name="T4" fmla="*/ 23 w 208"/>
                  <a:gd name="T5" fmla="*/ 119 h 412"/>
                  <a:gd name="T6" fmla="*/ 89 w 208"/>
                  <a:gd name="T7" fmla="*/ 141 h 412"/>
                  <a:gd name="T8" fmla="*/ 111 w 208"/>
                  <a:gd name="T9" fmla="*/ 163 h 412"/>
                  <a:gd name="T10" fmla="*/ 144 w 208"/>
                  <a:gd name="T11" fmla="*/ 173 h 412"/>
                  <a:gd name="T12" fmla="*/ 177 w 208"/>
                  <a:gd name="T13" fmla="*/ 238 h 412"/>
                  <a:gd name="T14" fmla="*/ 121 w 208"/>
                  <a:gd name="T15" fmla="*/ 293 h 412"/>
                  <a:gd name="T16" fmla="*/ 57 w 208"/>
                  <a:gd name="T17" fmla="*/ 315 h 412"/>
                  <a:gd name="T18" fmla="*/ 79 w 208"/>
                  <a:gd name="T19" fmla="*/ 412 h 412"/>
                  <a:gd name="T20" fmla="*/ 100 w 208"/>
                  <a:gd name="T21" fmla="*/ 446 h 412"/>
                  <a:gd name="T22" fmla="*/ 158 w 208"/>
                  <a:gd name="T23" fmla="*/ 435 h 412"/>
                  <a:gd name="T24" fmla="*/ 231 w 208"/>
                  <a:gd name="T25" fmla="*/ 434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04" name="Oval 150">
                <a:extLst>
                  <a:ext uri="{FF2B5EF4-FFF2-40B4-BE49-F238E27FC236}">
                    <a16:creationId xmlns="" xmlns:a16="http://schemas.microsoft.com/office/drawing/2014/main" id="{2A309F2F-B018-4027-AB0A-44240DFB3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98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05" name="Freeform 151">
                <a:extLst>
                  <a:ext uri="{FF2B5EF4-FFF2-40B4-BE49-F238E27FC236}">
                    <a16:creationId xmlns="" xmlns:a16="http://schemas.microsoft.com/office/drawing/2014/main" id="{E2FDA3A9-EF88-42FD-A94B-F9BA57976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67"/>
                <a:ext cx="149" cy="488"/>
              </a:xfrm>
              <a:custGeom>
                <a:avLst/>
                <a:gdLst>
                  <a:gd name="T0" fmla="*/ 126 w 134"/>
                  <a:gd name="T1" fmla="*/ 0 h 439"/>
                  <a:gd name="T2" fmla="*/ 17 w 134"/>
                  <a:gd name="T3" fmla="*/ 76 h 439"/>
                  <a:gd name="T4" fmla="*/ 7 w 134"/>
                  <a:gd name="T5" fmla="*/ 109 h 439"/>
                  <a:gd name="T6" fmla="*/ 105 w 134"/>
                  <a:gd name="T7" fmla="*/ 162 h 439"/>
                  <a:gd name="T8" fmla="*/ 115 w 134"/>
                  <a:gd name="T9" fmla="*/ 337 h 439"/>
                  <a:gd name="T10" fmla="*/ 82 w 134"/>
                  <a:gd name="T11" fmla="*/ 347 h 439"/>
                  <a:gd name="T12" fmla="*/ 17 w 134"/>
                  <a:gd name="T13" fmla="*/ 369 h 439"/>
                  <a:gd name="T14" fmla="*/ 39 w 134"/>
                  <a:gd name="T15" fmla="*/ 401 h 439"/>
                  <a:gd name="T16" fmla="*/ 71 w 134"/>
                  <a:gd name="T17" fmla="*/ 424 h 439"/>
                  <a:gd name="T18" fmla="*/ 82 w 134"/>
                  <a:gd name="T19" fmla="*/ 467 h 439"/>
                  <a:gd name="T20" fmla="*/ 126 w 134"/>
                  <a:gd name="T21" fmla="*/ 488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602" name="Freeform 152">
              <a:extLst>
                <a:ext uri="{FF2B5EF4-FFF2-40B4-BE49-F238E27FC236}">
                  <a16:creationId xmlns="" xmlns:a16="http://schemas.microsoft.com/office/drawing/2014/main" id="{034A4FC5-58F6-4D17-8A22-7382622E3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329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 descr="Stationery">
            <a:extLst>
              <a:ext uri="{FF2B5EF4-FFF2-40B4-BE49-F238E27FC236}">
                <a16:creationId xmlns="" xmlns:a16="http://schemas.microsoft.com/office/drawing/2014/main" id="{6AD745A3-60E0-4622-8173-F1E2439A6A25}"/>
              </a:ext>
            </a:extLst>
          </p:cNvPr>
          <p:cNvSpPr>
            <a:spLocks/>
          </p:cNvSpPr>
          <p:nvPr/>
        </p:nvSpPr>
        <p:spPr bwMode="auto">
          <a:xfrm>
            <a:off x="5453063" y="3935413"/>
            <a:ext cx="3611562" cy="1939925"/>
          </a:xfrm>
          <a:custGeom>
            <a:avLst/>
            <a:gdLst>
              <a:gd name="T0" fmla="*/ 2011362 w 2275"/>
              <a:gd name="T1" fmla="*/ 114300 h 1222"/>
              <a:gd name="T2" fmla="*/ 1787525 w 2275"/>
              <a:gd name="T3" fmla="*/ 319087 h 1222"/>
              <a:gd name="T4" fmla="*/ 1450975 w 2275"/>
              <a:gd name="T5" fmla="*/ 133350 h 1222"/>
              <a:gd name="T6" fmla="*/ 839787 w 2275"/>
              <a:gd name="T7" fmla="*/ 79375 h 1222"/>
              <a:gd name="T8" fmla="*/ 120650 w 2275"/>
              <a:gd name="T9" fmla="*/ 611187 h 1222"/>
              <a:gd name="T10" fmla="*/ 120650 w 2275"/>
              <a:gd name="T11" fmla="*/ 1141412 h 1222"/>
              <a:gd name="T12" fmla="*/ 263525 w 2275"/>
              <a:gd name="T13" fmla="*/ 1584325 h 1222"/>
              <a:gd name="T14" fmla="*/ 1046162 w 2275"/>
              <a:gd name="T15" fmla="*/ 1885950 h 1222"/>
              <a:gd name="T16" fmla="*/ 1320800 w 2275"/>
              <a:gd name="T17" fmla="*/ 1905000 h 1222"/>
              <a:gd name="T18" fmla="*/ 1582737 w 2275"/>
              <a:gd name="T19" fmla="*/ 1849438 h 1222"/>
              <a:gd name="T20" fmla="*/ 1862137 w 2275"/>
              <a:gd name="T21" fmla="*/ 1663700 h 1222"/>
              <a:gd name="T22" fmla="*/ 2085975 w 2275"/>
              <a:gd name="T23" fmla="*/ 1812925 h 1222"/>
              <a:gd name="T24" fmla="*/ 2439987 w 2275"/>
              <a:gd name="T25" fmla="*/ 1887538 h 1222"/>
              <a:gd name="T26" fmla="*/ 3141661 w 2275"/>
              <a:gd name="T27" fmla="*/ 1673225 h 1222"/>
              <a:gd name="T28" fmla="*/ 3571875 w 2275"/>
              <a:gd name="T29" fmla="*/ 1054100 h 1222"/>
              <a:gd name="T30" fmla="*/ 3378200 w 2275"/>
              <a:gd name="T31" fmla="*/ 473075 h 1222"/>
              <a:gd name="T32" fmla="*/ 2997199 w 2275"/>
              <a:gd name="T33" fmla="*/ 168275 h 1222"/>
              <a:gd name="T34" fmla="*/ 2552699 w 2275"/>
              <a:gd name="T35" fmla="*/ 39687 h 1222"/>
              <a:gd name="T36" fmla="*/ 2011362 w 2275"/>
              <a:gd name="T37" fmla="*/ 114300 h 12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75"/>
              <a:gd name="T58" fmla="*/ 0 h 1222"/>
              <a:gd name="T59" fmla="*/ 2275 w 2275"/>
              <a:gd name="T60" fmla="*/ 1222 h 12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75" h="1222">
                <a:moveTo>
                  <a:pt x="1267" y="72"/>
                </a:moveTo>
                <a:cubicBezTo>
                  <a:pt x="1218" y="97"/>
                  <a:pt x="1185" y="199"/>
                  <a:pt x="1126" y="201"/>
                </a:cubicBezTo>
                <a:cubicBezTo>
                  <a:pt x="1067" y="203"/>
                  <a:pt x="1013" y="109"/>
                  <a:pt x="914" y="84"/>
                </a:cubicBezTo>
                <a:cubicBezTo>
                  <a:pt x="815" y="59"/>
                  <a:pt x="669" y="0"/>
                  <a:pt x="529" y="50"/>
                </a:cubicBezTo>
                <a:cubicBezTo>
                  <a:pt x="389" y="100"/>
                  <a:pt x="151" y="273"/>
                  <a:pt x="76" y="385"/>
                </a:cubicBezTo>
                <a:cubicBezTo>
                  <a:pt x="0" y="496"/>
                  <a:pt x="60" y="617"/>
                  <a:pt x="76" y="719"/>
                </a:cubicBezTo>
                <a:cubicBezTo>
                  <a:pt x="91" y="822"/>
                  <a:pt x="68" y="920"/>
                  <a:pt x="166" y="998"/>
                </a:cubicBezTo>
                <a:cubicBezTo>
                  <a:pt x="264" y="1076"/>
                  <a:pt x="548" y="1154"/>
                  <a:pt x="659" y="1188"/>
                </a:cubicBezTo>
                <a:cubicBezTo>
                  <a:pt x="770" y="1222"/>
                  <a:pt x="776" y="1204"/>
                  <a:pt x="832" y="1200"/>
                </a:cubicBezTo>
                <a:cubicBezTo>
                  <a:pt x="888" y="1196"/>
                  <a:pt x="940" y="1190"/>
                  <a:pt x="997" y="1165"/>
                </a:cubicBezTo>
                <a:cubicBezTo>
                  <a:pt x="1054" y="1140"/>
                  <a:pt x="1120" y="1052"/>
                  <a:pt x="1173" y="1048"/>
                </a:cubicBezTo>
                <a:cubicBezTo>
                  <a:pt x="1226" y="1044"/>
                  <a:pt x="1254" y="1119"/>
                  <a:pt x="1314" y="1142"/>
                </a:cubicBezTo>
                <a:cubicBezTo>
                  <a:pt x="1374" y="1165"/>
                  <a:pt x="1426" y="1204"/>
                  <a:pt x="1537" y="1189"/>
                </a:cubicBezTo>
                <a:cubicBezTo>
                  <a:pt x="1648" y="1174"/>
                  <a:pt x="1860" y="1141"/>
                  <a:pt x="1979" y="1054"/>
                </a:cubicBezTo>
                <a:cubicBezTo>
                  <a:pt x="2098" y="967"/>
                  <a:pt x="2226" y="789"/>
                  <a:pt x="2250" y="664"/>
                </a:cubicBezTo>
                <a:cubicBezTo>
                  <a:pt x="2275" y="538"/>
                  <a:pt x="2188" y="391"/>
                  <a:pt x="2128" y="298"/>
                </a:cubicBezTo>
                <a:cubicBezTo>
                  <a:pt x="2067" y="205"/>
                  <a:pt x="1975" y="151"/>
                  <a:pt x="1888" y="106"/>
                </a:cubicBezTo>
                <a:cubicBezTo>
                  <a:pt x="1801" y="61"/>
                  <a:pt x="1711" y="31"/>
                  <a:pt x="1608" y="25"/>
                </a:cubicBezTo>
                <a:cubicBezTo>
                  <a:pt x="1505" y="19"/>
                  <a:pt x="1338" y="62"/>
                  <a:pt x="1267" y="72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79" name="AutoShape 3">
            <a:extLst>
              <a:ext uri="{FF2B5EF4-FFF2-40B4-BE49-F238E27FC236}">
                <a16:creationId xmlns="" xmlns:a16="http://schemas.microsoft.com/office/drawing/2014/main" id="{8C68F489-61C8-45ED-89BD-7AC4050B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150" y="4760913"/>
            <a:ext cx="346075" cy="2809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0" name="AutoShape 4">
            <a:extLst>
              <a:ext uri="{FF2B5EF4-FFF2-40B4-BE49-F238E27FC236}">
                <a16:creationId xmlns="" xmlns:a16="http://schemas.microsoft.com/office/drawing/2014/main" id="{6EC1D5EE-966F-45DD-B951-4A1217A2D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4772025"/>
            <a:ext cx="365125" cy="26987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4581" name="Group 5">
            <a:extLst>
              <a:ext uri="{FF2B5EF4-FFF2-40B4-BE49-F238E27FC236}">
                <a16:creationId xmlns="" xmlns:a16="http://schemas.microsoft.com/office/drawing/2014/main" id="{9004347F-7E29-46BD-8E10-F2799AB8F1B1}"/>
              </a:ext>
            </a:extLst>
          </p:cNvPr>
          <p:cNvGrpSpPr>
            <a:grpSpLocks/>
          </p:cNvGrpSpPr>
          <p:nvPr/>
        </p:nvGrpSpPr>
        <p:grpSpPr bwMode="auto">
          <a:xfrm>
            <a:off x="6148388" y="4503738"/>
            <a:ext cx="373062" cy="749300"/>
            <a:chOff x="3802" y="2861"/>
            <a:chExt cx="193" cy="388"/>
          </a:xfrm>
        </p:grpSpPr>
        <p:grpSp>
          <p:nvGrpSpPr>
            <p:cNvPr id="24708" name="Group 6">
              <a:extLst>
                <a:ext uri="{FF2B5EF4-FFF2-40B4-BE49-F238E27FC236}">
                  <a16:creationId xmlns="" xmlns:a16="http://schemas.microsoft.com/office/drawing/2014/main" id="{25916047-7938-44B9-92B6-F89069CE66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24721" name="Oval 7">
                <a:extLst>
                  <a:ext uri="{FF2B5EF4-FFF2-40B4-BE49-F238E27FC236}">
                    <a16:creationId xmlns="" xmlns:a16="http://schemas.microsoft.com/office/drawing/2014/main" id="{AA76EE93-85A8-45C1-A19C-1F3FCF7DD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2" name="Oval 8">
                <a:extLst>
                  <a:ext uri="{FF2B5EF4-FFF2-40B4-BE49-F238E27FC236}">
                    <a16:creationId xmlns="" xmlns:a16="http://schemas.microsoft.com/office/drawing/2014/main" id="{D03C6FDC-1324-44B4-B89C-6F70B28D3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3" name="Oval 9">
                <a:extLst>
                  <a:ext uri="{FF2B5EF4-FFF2-40B4-BE49-F238E27FC236}">
                    <a16:creationId xmlns="" xmlns:a16="http://schemas.microsoft.com/office/drawing/2014/main" id="{65391C57-8DB5-4D08-B04A-17EE09365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09" name="Group 10">
              <a:extLst>
                <a:ext uri="{FF2B5EF4-FFF2-40B4-BE49-F238E27FC236}">
                  <a16:creationId xmlns="" xmlns:a16="http://schemas.microsoft.com/office/drawing/2014/main" id="{CD3A4046-627F-4096-8B6F-3CD7F68BDB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24718" name="Oval 11">
                <a:extLst>
                  <a:ext uri="{FF2B5EF4-FFF2-40B4-BE49-F238E27FC236}">
                    <a16:creationId xmlns="" xmlns:a16="http://schemas.microsoft.com/office/drawing/2014/main" id="{504C93C7-3F03-4592-9BF7-36C985068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9" name="Oval 12">
                <a:extLst>
                  <a:ext uri="{FF2B5EF4-FFF2-40B4-BE49-F238E27FC236}">
                    <a16:creationId xmlns="" xmlns:a16="http://schemas.microsoft.com/office/drawing/2014/main" id="{AD125AEA-43F5-4B1A-AE98-696834184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0" name="Oval 13">
                <a:extLst>
                  <a:ext uri="{FF2B5EF4-FFF2-40B4-BE49-F238E27FC236}">
                    <a16:creationId xmlns="" xmlns:a16="http://schemas.microsoft.com/office/drawing/2014/main" id="{18745ABA-AE11-4856-BBDC-507FB07BA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10" name="Group 14">
              <a:extLst>
                <a:ext uri="{FF2B5EF4-FFF2-40B4-BE49-F238E27FC236}">
                  <a16:creationId xmlns="" xmlns:a16="http://schemas.microsoft.com/office/drawing/2014/main" id="{F86DAA28-D3E5-4A83-8889-3F0A670092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24715" name="Oval 15">
                <a:extLst>
                  <a:ext uri="{FF2B5EF4-FFF2-40B4-BE49-F238E27FC236}">
                    <a16:creationId xmlns="" xmlns:a16="http://schemas.microsoft.com/office/drawing/2014/main" id="{3908EB02-EE5F-4230-96F8-54CB45ACB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6" name="Oval 16">
                <a:extLst>
                  <a:ext uri="{FF2B5EF4-FFF2-40B4-BE49-F238E27FC236}">
                    <a16:creationId xmlns="" xmlns:a16="http://schemas.microsoft.com/office/drawing/2014/main" id="{B80140D2-6E1A-46F4-8E66-ADEB33087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7" name="Oval 17">
                <a:extLst>
                  <a:ext uri="{FF2B5EF4-FFF2-40B4-BE49-F238E27FC236}">
                    <a16:creationId xmlns="" xmlns:a16="http://schemas.microsoft.com/office/drawing/2014/main" id="{457C3BFA-656D-4CBD-9273-5F74C477C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11" name="Group 18">
              <a:extLst>
                <a:ext uri="{FF2B5EF4-FFF2-40B4-BE49-F238E27FC236}">
                  <a16:creationId xmlns="" xmlns:a16="http://schemas.microsoft.com/office/drawing/2014/main" id="{17666A66-A1D7-445C-821D-E7FDF5CA74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24712" name="Oval 19">
                <a:extLst>
                  <a:ext uri="{FF2B5EF4-FFF2-40B4-BE49-F238E27FC236}">
                    <a16:creationId xmlns="" xmlns:a16="http://schemas.microsoft.com/office/drawing/2014/main" id="{159F1B68-6953-4090-AFB2-DD4388626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3" name="Oval 20">
                <a:extLst>
                  <a:ext uri="{FF2B5EF4-FFF2-40B4-BE49-F238E27FC236}">
                    <a16:creationId xmlns="" xmlns:a16="http://schemas.microsoft.com/office/drawing/2014/main" id="{354C9595-F9EA-4F94-A2D6-8BAB81895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4" name="Oval 21">
                <a:extLst>
                  <a:ext uri="{FF2B5EF4-FFF2-40B4-BE49-F238E27FC236}">
                    <a16:creationId xmlns="" xmlns:a16="http://schemas.microsoft.com/office/drawing/2014/main" id="{9C84767C-BF29-4A53-A263-514562AE4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4582" name="Group 22">
            <a:extLst>
              <a:ext uri="{FF2B5EF4-FFF2-40B4-BE49-F238E27FC236}">
                <a16:creationId xmlns="" xmlns:a16="http://schemas.microsoft.com/office/drawing/2014/main" id="{0836F560-EC2A-48B2-A437-367DB2CF583E}"/>
              </a:ext>
            </a:extLst>
          </p:cNvPr>
          <p:cNvGrpSpPr>
            <a:grpSpLocks/>
          </p:cNvGrpSpPr>
          <p:nvPr/>
        </p:nvGrpSpPr>
        <p:grpSpPr bwMode="auto">
          <a:xfrm>
            <a:off x="7951788" y="4486275"/>
            <a:ext cx="401637" cy="806450"/>
            <a:chOff x="3802" y="2861"/>
            <a:chExt cx="193" cy="388"/>
          </a:xfrm>
        </p:grpSpPr>
        <p:grpSp>
          <p:nvGrpSpPr>
            <p:cNvPr id="24692" name="Group 23">
              <a:extLst>
                <a:ext uri="{FF2B5EF4-FFF2-40B4-BE49-F238E27FC236}">
                  <a16:creationId xmlns="" xmlns:a16="http://schemas.microsoft.com/office/drawing/2014/main" id="{9603EF6F-BF88-4413-BB63-789046109E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24705" name="Oval 24">
                <a:extLst>
                  <a:ext uri="{FF2B5EF4-FFF2-40B4-BE49-F238E27FC236}">
                    <a16:creationId xmlns="" xmlns:a16="http://schemas.microsoft.com/office/drawing/2014/main" id="{66A60F02-419E-4B21-A99A-8507CF7BF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06" name="Oval 25">
                <a:extLst>
                  <a:ext uri="{FF2B5EF4-FFF2-40B4-BE49-F238E27FC236}">
                    <a16:creationId xmlns="" xmlns:a16="http://schemas.microsoft.com/office/drawing/2014/main" id="{35392AE7-8413-44B8-8A1B-BB75BCCAD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07" name="Oval 26">
                <a:extLst>
                  <a:ext uri="{FF2B5EF4-FFF2-40B4-BE49-F238E27FC236}">
                    <a16:creationId xmlns="" xmlns:a16="http://schemas.microsoft.com/office/drawing/2014/main" id="{F138535D-BC25-4A1B-B1B3-EE5EF75F4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693" name="Group 27">
              <a:extLst>
                <a:ext uri="{FF2B5EF4-FFF2-40B4-BE49-F238E27FC236}">
                  <a16:creationId xmlns="" xmlns:a16="http://schemas.microsoft.com/office/drawing/2014/main" id="{0FD60DEF-23C2-44AE-8438-AE488EABE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24702" name="Oval 28">
                <a:extLst>
                  <a:ext uri="{FF2B5EF4-FFF2-40B4-BE49-F238E27FC236}">
                    <a16:creationId xmlns="" xmlns:a16="http://schemas.microsoft.com/office/drawing/2014/main" id="{C683A9B1-9C2E-4C35-BA3F-BDD058D8B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03" name="Oval 29">
                <a:extLst>
                  <a:ext uri="{FF2B5EF4-FFF2-40B4-BE49-F238E27FC236}">
                    <a16:creationId xmlns="" xmlns:a16="http://schemas.microsoft.com/office/drawing/2014/main" id="{C00C2909-F81D-431E-9DB0-18C586E0A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04" name="Oval 30">
                <a:extLst>
                  <a:ext uri="{FF2B5EF4-FFF2-40B4-BE49-F238E27FC236}">
                    <a16:creationId xmlns="" xmlns:a16="http://schemas.microsoft.com/office/drawing/2014/main" id="{EBD476B5-217C-4304-A170-3479C8ED0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694" name="Group 31">
              <a:extLst>
                <a:ext uri="{FF2B5EF4-FFF2-40B4-BE49-F238E27FC236}">
                  <a16:creationId xmlns="" xmlns:a16="http://schemas.microsoft.com/office/drawing/2014/main" id="{A6783F65-730A-4773-A3A4-354BF7EA56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24699" name="Oval 32">
                <a:extLst>
                  <a:ext uri="{FF2B5EF4-FFF2-40B4-BE49-F238E27FC236}">
                    <a16:creationId xmlns="" xmlns:a16="http://schemas.microsoft.com/office/drawing/2014/main" id="{8053BF7D-5C61-483E-9720-614A078F7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00" name="Oval 33">
                <a:extLst>
                  <a:ext uri="{FF2B5EF4-FFF2-40B4-BE49-F238E27FC236}">
                    <a16:creationId xmlns="" xmlns:a16="http://schemas.microsoft.com/office/drawing/2014/main" id="{925AFFA6-322F-41E1-BB0E-275C83988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01" name="Oval 34">
                <a:extLst>
                  <a:ext uri="{FF2B5EF4-FFF2-40B4-BE49-F238E27FC236}">
                    <a16:creationId xmlns="" xmlns:a16="http://schemas.microsoft.com/office/drawing/2014/main" id="{2B869035-B10E-4FC4-8A40-A17D6E9C9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695" name="Group 35">
              <a:extLst>
                <a:ext uri="{FF2B5EF4-FFF2-40B4-BE49-F238E27FC236}">
                  <a16:creationId xmlns="" xmlns:a16="http://schemas.microsoft.com/office/drawing/2014/main" id="{83E72483-D809-48D1-97A2-04CE7A6343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24696" name="Oval 36">
                <a:extLst>
                  <a:ext uri="{FF2B5EF4-FFF2-40B4-BE49-F238E27FC236}">
                    <a16:creationId xmlns="" xmlns:a16="http://schemas.microsoft.com/office/drawing/2014/main" id="{3C779B17-6545-42EA-BCD5-7DF860791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97" name="Oval 37">
                <a:extLst>
                  <a:ext uri="{FF2B5EF4-FFF2-40B4-BE49-F238E27FC236}">
                    <a16:creationId xmlns="" xmlns:a16="http://schemas.microsoft.com/office/drawing/2014/main" id="{86E1EA3C-83B0-4C93-81C6-43B542DBE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98" name="Oval 38">
                <a:extLst>
                  <a:ext uri="{FF2B5EF4-FFF2-40B4-BE49-F238E27FC236}">
                    <a16:creationId xmlns="" xmlns:a16="http://schemas.microsoft.com/office/drawing/2014/main" id="{43D24A10-A44E-4D2F-9735-8A1752276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24583" name="Text Box 39">
            <a:extLst>
              <a:ext uri="{FF2B5EF4-FFF2-40B4-BE49-F238E27FC236}">
                <a16:creationId xmlns="" xmlns:a16="http://schemas.microsoft.com/office/drawing/2014/main" id="{20CC338D-EFC9-4071-A45A-34DFD8181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Tế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bào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4584" name="Text Box 40">
            <a:extLst>
              <a:ext uri="{FF2B5EF4-FFF2-40B4-BE49-F238E27FC236}">
                <a16:creationId xmlns="" xmlns:a16="http://schemas.microsoft.com/office/drawing/2014/main" id="{514948E2-A38A-43FD-8A55-7F216A823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4585" name="Text Box 41">
            <a:extLst>
              <a:ext uri="{FF2B5EF4-FFF2-40B4-BE49-F238E27FC236}">
                <a16:creationId xmlns="" xmlns:a16="http://schemas.microsoft.com/office/drawing/2014/main" id="{D4BA57F9-0D16-4BAC-9673-47B00733A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đầu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II</a:t>
            </a:r>
          </a:p>
        </p:txBody>
      </p:sp>
      <p:sp>
        <p:nvSpPr>
          <p:cNvPr id="24586" name="Text Box 42">
            <a:extLst>
              <a:ext uri="{FF2B5EF4-FFF2-40B4-BE49-F238E27FC236}">
                <a16:creationId xmlns="" xmlns:a16="http://schemas.microsoft.com/office/drawing/2014/main" id="{7DAF4AA4-BD9C-4B03-9DD4-226FEB3F2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giữa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II</a:t>
            </a:r>
          </a:p>
        </p:txBody>
      </p:sp>
      <p:sp>
        <p:nvSpPr>
          <p:cNvPr id="24587" name="Text Box 43">
            <a:extLst>
              <a:ext uri="{FF2B5EF4-FFF2-40B4-BE49-F238E27FC236}">
                <a16:creationId xmlns="" xmlns:a16="http://schemas.microsoft.com/office/drawing/2014/main" id="{23D993CA-E1EC-4C60-A217-3B45E9257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sau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4588" name="Text Box 44">
            <a:extLst>
              <a:ext uri="{FF2B5EF4-FFF2-40B4-BE49-F238E27FC236}">
                <a16:creationId xmlns="" xmlns:a16="http://schemas.microsoft.com/office/drawing/2014/main" id="{99EC25EF-919C-4D24-B386-31D8B0FC6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078538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cuối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II</a:t>
            </a:r>
          </a:p>
        </p:txBody>
      </p:sp>
      <p:sp>
        <p:nvSpPr>
          <p:cNvPr id="24589" name="Freeform 45" descr="Stationery">
            <a:extLst>
              <a:ext uri="{FF2B5EF4-FFF2-40B4-BE49-F238E27FC236}">
                <a16:creationId xmlns="" xmlns:a16="http://schemas.microsoft.com/office/drawing/2014/main" id="{C01B159D-B47E-4732-823F-A84BF4EFCC42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4590" name="Group 46">
            <a:extLst>
              <a:ext uri="{FF2B5EF4-FFF2-40B4-BE49-F238E27FC236}">
                <a16:creationId xmlns="" xmlns:a16="http://schemas.microsoft.com/office/drawing/2014/main" id="{EDE10051-E03D-4E1B-A8A9-BCBA803462F2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24685" name="AutoShape 47">
              <a:extLst>
                <a:ext uri="{FF2B5EF4-FFF2-40B4-BE49-F238E27FC236}">
                  <a16:creationId xmlns="" xmlns:a16="http://schemas.microsoft.com/office/drawing/2014/main" id="{8CD92FF1-7520-4CF6-9A43-E47C0C320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86" name="AutoShape 48">
              <a:extLst>
                <a:ext uri="{FF2B5EF4-FFF2-40B4-BE49-F238E27FC236}">
                  <a16:creationId xmlns="" xmlns:a16="http://schemas.microsoft.com/office/drawing/2014/main" id="{3A0A3926-9D45-4778-8431-1EDDC8941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4687" name="Group 49">
              <a:extLst>
                <a:ext uri="{FF2B5EF4-FFF2-40B4-BE49-F238E27FC236}">
                  <a16:creationId xmlns="" xmlns:a16="http://schemas.microsoft.com/office/drawing/2014/main" id="{C8ECD1EB-A2E2-45FA-8B8E-30F684C071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24688" name="Oval 50">
                <a:extLst>
                  <a:ext uri="{FF2B5EF4-FFF2-40B4-BE49-F238E27FC236}">
                    <a16:creationId xmlns="" xmlns:a16="http://schemas.microsoft.com/office/drawing/2014/main" id="{7FA24225-E13F-47AF-B3B2-1ABC71F52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89" name="Oval 51">
                <a:extLst>
                  <a:ext uri="{FF2B5EF4-FFF2-40B4-BE49-F238E27FC236}">
                    <a16:creationId xmlns="" xmlns:a16="http://schemas.microsoft.com/office/drawing/2014/main" id="{264B2FD6-11A9-4DE0-B14B-A2CA4A922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90" name="Oval 52">
                <a:extLst>
                  <a:ext uri="{FF2B5EF4-FFF2-40B4-BE49-F238E27FC236}">
                    <a16:creationId xmlns="" xmlns:a16="http://schemas.microsoft.com/office/drawing/2014/main" id="{A3BE82BC-C4B5-4418-A3B0-D69FEF5AF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91" name="Oval 53">
                <a:extLst>
                  <a:ext uri="{FF2B5EF4-FFF2-40B4-BE49-F238E27FC236}">
                    <a16:creationId xmlns="" xmlns:a16="http://schemas.microsoft.com/office/drawing/2014/main" id="{ECDDBE60-3CBA-4CDF-9F43-522A00B6C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4591" name="Group 54">
            <a:extLst>
              <a:ext uri="{FF2B5EF4-FFF2-40B4-BE49-F238E27FC236}">
                <a16:creationId xmlns="" xmlns:a16="http://schemas.microsoft.com/office/drawing/2014/main" id="{DFA76F75-79DA-4724-8A73-7D3F0B712D57}"/>
              </a:ext>
            </a:extLst>
          </p:cNvPr>
          <p:cNvGrpSpPr>
            <a:grpSpLocks/>
          </p:cNvGrpSpPr>
          <p:nvPr/>
        </p:nvGrpSpPr>
        <p:grpSpPr bwMode="auto">
          <a:xfrm>
            <a:off x="4740275" y="4533900"/>
            <a:ext cx="80963" cy="306388"/>
            <a:chOff x="2167" y="3082"/>
            <a:chExt cx="60" cy="336"/>
          </a:xfrm>
        </p:grpSpPr>
        <p:sp>
          <p:nvSpPr>
            <p:cNvPr id="24682" name="Oval 55">
              <a:extLst>
                <a:ext uri="{FF2B5EF4-FFF2-40B4-BE49-F238E27FC236}">
                  <a16:creationId xmlns="" xmlns:a16="http://schemas.microsoft.com/office/drawing/2014/main" id="{22D51A94-EF65-4C9E-A730-FDE7BF93F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83" name="Oval 56">
              <a:extLst>
                <a:ext uri="{FF2B5EF4-FFF2-40B4-BE49-F238E27FC236}">
                  <a16:creationId xmlns="" xmlns:a16="http://schemas.microsoft.com/office/drawing/2014/main" id="{E71F32AD-D638-46D5-8B8D-06599B09DC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84" name="Oval 57">
              <a:extLst>
                <a:ext uri="{FF2B5EF4-FFF2-40B4-BE49-F238E27FC236}">
                  <a16:creationId xmlns="" xmlns:a16="http://schemas.microsoft.com/office/drawing/2014/main" id="{2B2C6DFB-D2C4-4E78-B327-D8844A1EC3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4592" name="Group 58">
            <a:extLst>
              <a:ext uri="{FF2B5EF4-FFF2-40B4-BE49-F238E27FC236}">
                <a16:creationId xmlns="" xmlns:a16="http://schemas.microsoft.com/office/drawing/2014/main" id="{F43ACE93-7AC4-4C72-BF1A-1C487E4E8E89}"/>
              </a:ext>
            </a:extLst>
          </p:cNvPr>
          <p:cNvGrpSpPr>
            <a:grpSpLocks/>
          </p:cNvGrpSpPr>
          <p:nvPr/>
        </p:nvGrpSpPr>
        <p:grpSpPr bwMode="auto">
          <a:xfrm>
            <a:off x="3248025" y="4872038"/>
            <a:ext cx="66675" cy="282575"/>
            <a:chOff x="2693" y="2780"/>
            <a:chExt cx="42" cy="178"/>
          </a:xfrm>
        </p:grpSpPr>
        <p:sp>
          <p:nvSpPr>
            <p:cNvPr id="24679" name="Oval 59">
              <a:extLst>
                <a:ext uri="{FF2B5EF4-FFF2-40B4-BE49-F238E27FC236}">
                  <a16:creationId xmlns="" xmlns:a16="http://schemas.microsoft.com/office/drawing/2014/main" id="{776D5008-DAEF-4A18-A524-435A421D0A3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80" name="Oval 60">
              <a:extLst>
                <a:ext uri="{FF2B5EF4-FFF2-40B4-BE49-F238E27FC236}">
                  <a16:creationId xmlns="" xmlns:a16="http://schemas.microsoft.com/office/drawing/2014/main" id="{01D74C71-63BA-4303-BEA4-E26DCF83F7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81" name="Oval 61">
              <a:extLst>
                <a:ext uri="{FF2B5EF4-FFF2-40B4-BE49-F238E27FC236}">
                  <a16:creationId xmlns="" xmlns:a16="http://schemas.microsoft.com/office/drawing/2014/main" id="{77A59C7C-C2AF-4FE4-9826-A2F7FCA43D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4593" name="Group 62">
            <a:extLst>
              <a:ext uri="{FF2B5EF4-FFF2-40B4-BE49-F238E27FC236}">
                <a16:creationId xmlns="" xmlns:a16="http://schemas.microsoft.com/office/drawing/2014/main" id="{1703A885-CF84-49C9-B743-1609C38C2A9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754563" y="4899025"/>
            <a:ext cx="66675" cy="282575"/>
            <a:chOff x="2693" y="2780"/>
            <a:chExt cx="42" cy="178"/>
          </a:xfrm>
        </p:grpSpPr>
        <p:sp>
          <p:nvSpPr>
            <p:cNvPr id="24676" name="Oval 63">
              <a:extLst>
                <a:ext uri="{FF2B5EF4-FFF2-40B4-BE49-F238E27FC236}">
                  <a16:creationId xmlns="" xmlns:a16="http://schemas.microsoft.com/office/drawing/2014/main" id="{D3F859F6-E608-4272-891F-81A4383072C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77" name="Oval 64">
              <a:extLst>
                <a:ext uri="{FF2B5EF4-FFF2-40B4-BE49-F238E27FC236}">
                  <a16:creationId xmlns="" xmlns:a16="http://schemas.microsoft.com/office/drawing/2014/main" id="{579FED72-79F4-4522-9BF4-210E1F9FE0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78" name="Oval 65">
              <a:extLst>
                <a:ext uri="{FF2B5EF4-FFF2-40B4-BE49-F238E27FC236}">
                  <a16:creationId xmlns="" xmlns:a16="http://schemas.microsoft.com/office/drawing/2014/main" id="{52E21E76-DEAA-4895-8FD4-0C9C55462E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4594" name="Group 66">
            <a:extLst>
              <a:ext uri="{FF2B5EF4-FFF2-40B4-BE49-F238E27FC236}">
                <a16:creationId xmlns="" xmlns:a16="http://schemas.microsoft.com/office/drawing/2014/main" id="{816D184C-3985-4850-A05E-FDAC7473411B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4552950"/>
            <a:ext cx="84138" cy="306388"/>
            <a:chOff x="2730" y="3034"/>
            <a:chExt cx="53" cy="193"/>
          </a:xfrm>
        </p:grpSpPr>
        <p:sp>
          <p:nvSpPr>
            <p:cNvPr id="24673" name="Oval 67">
              <a:extLst>
                <a:ext uri="{FF2B5EF4-FFF2-40B4-BE49-F238E27FC236}">
                  <a16:creationId xmlns="" xmlns:a16="http://schemas.microsoft.com/office/drawing/2014/main" id="{20FB743C-943A-4066-A463-190D78CE070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74" name="Oval 68">
              <a:extLst>
                <a:ext uri="{FF2B5EF4-FFF2-40B4-BE49-F238E27FC236}">
                  <a16:creationId xmlns="" xmlns:a16="http://schemas.microsoft.com/office/drawing/2014/main" id="{EC0849FB-9A92-4246-9603-27FC6F3042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75" name="Oval 69">
              <a:extLst>
                <a:ext uri="{FF2B5EF4-FFF2-40B4-BE49-F238E27FC236}">
                  <a16:creationId xmlns="" xmlns:a16="http://schemas.microsoft.com/office/drawing/2014/main" id="{9C85035D-483E-46B0-99E4-8F5385BB95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4595" name="Freeform 70" descr="Stationery">
            <a:extLst>
              <a:ext uri="{FF2B5EF4-FFF2-40B4-BE49-F238E27FC236}">
                <a16:creationId xmlns="" xmlns:a16="http://schemas.microsoft.com/office/drawing/2014/main" id="{C588EFF1-04D1-4AD2-ABFC-CD9DEBC8546F}"/>
              </a:ext>
            </a:extLst>
          </p:cNvPr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5 w 1205"/>
              <a:gd name="T13" fmla="*/ 1964359 h 1107"/>
              <a:gd name="T14" fmla="*/ 1870799 w 1205"/>
              <a:gd name="T15" fmla="*/ 1675482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96" name="AutoShape 71">
            <a:extLst>
              <a:ext uri="{FF2B5EF4-FFF2-40B4-BE49-F238E27FC236}">
                <a16:creationId xmlns="" xmlns:a16="http://schemas.microsoft.com/office/drawing/2014/main" id="{57E3FBE4-73C8-4958-B237-122BCDFF1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97" name="AutoShape 72">
            <a:extLst>
              <a:ext uri="{FF2B5EF4-FFF2-40B4-BE49-F238E27FC236}">
                <a16:creationId xmlns="" xmlns:a16="http://schemas.microsoft.com/office/drawing/2014/main" id="{E6AF0081-06F8-4AD9-97E3-54AAA5111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4598" name="Group 73">
            <a:extLst>
              <a:ext uri="{FF2B5EF4-FFF2-40B4-BE49-F238E27FC236}">
                <a16:creationId xmlns="" xmlns:a16="http://schemas.microsoft.com/office/drawing/2014/main" id="{618D77C9-0EDE-42FC-9C28-FC078F1A8307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24669" name="Oval 74">
              <a:extLst>
                <a:ext uri="{FF2B5EF4-FFF2-40B4-BE49-F238E27FC236}">
                  <a16:creationId xmlns="" xmlns:a16="http://schemas.microsoft.com/office/drawing/2014/main" id="{236D07C3-2E04-429B-825C-0CE803419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70" name="Oval 75">
              <a:extLst>
                <a:ext uri="{FF2B5EF4-FFF2-40B4-BE49-F238E27FC236}">
                  <a16:creationId xmlns="" xmlns:a16="http://schemas.microsoft.com/office/drawing/2014/main" id="{E79730B0-8ACF-4D9C-A0AB-6FCBD50E3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71" name="Oval 76">
              <a:extLst>
                <a:ext uri="{FF2B5EF4-FFF2-40B4-BE49-F238E27FC236}">
                  <a16:creationId xmlns="" xmlns:a16="http://schemas.microsoft.com/office/drawing/2014/main" id="{07C8DCBF-9E80-4398-924C-058CCB782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72" name="Oval 77">
              <a:extLst>
                <a:ext uri="{FF2B5EF4-FFF2-40B4-BE49-F238E27FC236}">
                  <a16:creationId xmlns="" xmlns:a16="http://schemas.microsoft.com/office/drawing/2014/main" id="{F064CF2A-4E10-4B77-83DF-600E1026C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4599" name="Group 78">
            <a:extLst>
              <a:ext uri="{FF2B5EF4-FFF2-40B4-BE49-F238E27FC236}">
                <a16:creationId xmlns="" xmlns:a16="http://schemas.microsoft.com/office/drawing/2014/main" id="{36D105EC-619B-42FC-A6A5-544734B301BA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4418013"/>
            <a:ext cx="115888" cy="306387"/>
            <a:chOff x="2167" y="3128"/>
            <a:chExt cx="86" cy="290"/>
          </a:xfrm>
        </p:grpSpPr>
        <p:grpSp>
          <p:nvGrpSpPr>
            <p:cNvPr id="24661" name="Group 79">
              <a:extLst>
                <a:ext uri="{FF2B5EF4-FFF2-40B4-BE49-F238E27FC236}">
                  <a16:creationId xmlns="" xmlns:a16="http://schemas.microsoft.com/office/drawing/2014/main" id="{2E567250-5CA6-47BC-8C60-C6AF6F9CE1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4666" name="Oval 80">
                <a:extLst>
                  <a:ext uri="{FF2B5EF4-FFF2-40B4-BE49-F238E27FC236}">
                    <a16:creationId xmlns="" xmlns:a16="http://schemas.microsoft.com/office/drawing/2014/main" id="{236C114D-8606-4423-B95C-3237381A3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67" name="Oval 81">
                <a:extLst>
                  <a:ext uri="{FF2B5EF4-FFF2-40B4-BE49-F238E27FC236}">
                    <a16:creationId xmlns="" xmlns:a16="http://schemas.microsoft.com/office/drawing/2014/main" id="{93C5EB13-0346-4C35-8346-78A406FA7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68" name="Oval 82">
                <a:extLst>
                  <a:ext uri="{FF2B5EF4-FFF2-40B4-BE49-F238E27FC236}">
                    <a16:creationId xmlns="" xmlns:a16="http://schemas.microsoft.com/office/drawing/2014/main" id="{A82FEB68-4910-4FCB-B63D-F9FD2630A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662" name="Group 83">
              <a:extLst>
                <a:ext uri="{FF2B5EF4-FFF2-40B4-BE49-F238E27FC236}">
                  <a16:creationId xmlns="" xmlns:a16="http://schemas.microsoft.com/office/drawing/2014/main" id="{92C7DD14-C586-42A0-B149-1C131AC60E5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4663" name="Oval 84">
                <a:extLst>
                  <a:ext uri="{FF2B5EF4-FFF2-40B4-BE49-F238E27FC236}">
                    <a16:creationId xmlns="" xmlns:a16="http://schemas.microsoft.com/office/drawing/2014/main" id="{4A1FC2C4-FCEB-42F7-B247-92BD6068B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64" name="Oval 85">
                <a:extLst>
                  <a:ext uri="{FF2B5EF4-FFF2-40B4-BE49-F238E27FC236}">
                    <a16:creationId xmlns="" xmlns:a16="http://schemas.microsoft.com/office/drawing/2014/main" id="{038D5455-8AAE-49FE-8FC5-C8B65FC16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65" name="Oval 86">
                <a:extLst>
                  <a:ext uri="{FF2B5EF4-FFF2-40B4-BE49-F238E27FC236}">
                    <a16:creationId xmlns="" xmlns:a16="http://schemas.microsoft.com/office/drawing/2014/main" id="{B6328E01-ED27-444F-B213-47FD6C51D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4600" name="Group 87">
            <a:extLst>
              <a:ext uri="{FF2B5EF4-FFF2-40B4-BE49-F238E27FC236}">
                <a16:creationId xmlns="" xmlns:a16="http://schemas.microsoft.com/office/drawing/2014/main" id="{B17AAF34-2012-44B9-A005-B8BFE3F73FD7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5051425"/>
            <a:ext cx="120650" cy="282575"/>
            <a:chOff x="2167" y="3128"/>
            <a:chExt cx="86" cy="290"/>
          </a:xfrm>
        </p:grpSpPr>
        <p:grpSp>
          <p:nvGrpSpPr>
            <p:cNvPr id="24653" name="Group 88">
              <a:extLst>
                <a:ext uri="{FF2B5EF4-FFF2-40B4-BE49-F238E27FC236}">
                  <a16:creationId xmlns="" xmlns:a16="http://schemas.microsoft.com/office/drawing/2014/main" id="{23D28C22-9ED6-4495-A81C-13526AE212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4658" name="Oval 89">
                <a:extLst>
                  <a:ext uri="{FF2B5EF4-FFF2-40B4-BE49-F238E27FC236}">
                    <a16:creationId xmlns="" xmlns:a16="http://schemas.microsoft.com/office/drawing/2014/main" id="{DF21E790-8CC7-4C40-BC23-BB966A119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59" name="Oval 90">
                <a:extLst>
                  <a:ext uri="{FF2B5EF4-FFF2-40B4-BE49-F238E27FC236}">
                    <a16:creationId xmlns="" xmlns:a16="http://schemas.microsoft.com/office/drawing/2014/main" id="{2ABF7C62-6CDC-48E6-9FDB-CBB1A5553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60" name="Oval 91">
                <a:extLst>
                  <a:ext uri="{FF2B5EF4-FFF2-40B4-BE49-F238E27FC236}">
                    <a16:creationId xmlns="" xmlns:a16="http://schemas.microsoft.com/office/drawing/2014/main" id="{62513027-102C-4394-B064-CC0DD2DDB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654" name="Group 92">
              <a:extLst>
                <a:ext uri="{FF2B5EF4-FFF2-40B4-BE49-F238E27FC236}">
                  <a16:creationId xmlns="" xmlns:a16="http://schemas.microsoft.com/office/drawing/2014/main" id="{D1F4BB9E-3B6E-4F57-94CB-2A63A1495B4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4655" name="Oval 93">
                <a:extLst>
                  <a:ext uri="{FF2B5EF4-FFF2-40B4-BE49-F238E27FC236}">
                    <a16:creationId xmlns="" xmlns:a16="http://schemas.microsoft.com/office/drawing/2014/main" id="{9AB85696-7B1B-4231-B80D-5B0A35DDA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56" name="Oval 94">
                <a:extLst>
                  <a:ext uri="{FF2B5EF4-FFF2-40B4-BE49-F238E27FC236}">
                    <a16:creationId xmlns="" xmlns:a16="http://schemas.microsoft.com/office/drawing/2014/main" id="{5AB9CDD0-3CEA-43FF-9A9F-36A7524AE9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57" name="Oval 95">
                <a:extLst>
                  <a:ext uri="{FF2B5EF4-FFF2-40B4-BE49-F238E27FC236}">
                    <a16:creationId xmlns="" xmlns:a16="http://schemas.microsoft.com/office/drawing/2014/main" id="{8E33DE7A-D8C0-46F6-AAD9-553A0861A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4601" name="Group 96">
            <a:extLst>
              <a:ext uri="{FF2B5EF4-FFF2-40B4-BE49-F238E27FC236}">
                <a16:creationId xmlns="" xmlns:a16="http://schemas.microsoft.com/office/drawing/2014/main" id="{E1A761C8-DD1D-4147-810B-9C4699FE1B4A}"/>
              </a:ext>
            </a:extLst>
          </p:cNvPr>
          <p:cNvGrpSpPr>
            <a:grpSpLocks/>
          </p:cNvGrpSpPr>
          <p:nvPr/>
        </p:nvGrpSpPr>
        <p:grpSpPr bwMode="auto">
          <a:xfrm>
            <a:off x="5905500" y="4395788"/>
            <a:ext cx="1133475" cy="1052512"/>
            <a:chOff x="3714" y="3465"/>
            <a:chExt cx="714" cy="663"/>
          </a:xfrm>
        </p:grpSpPr>
        <p:sp>
          <p:nvSpPr>
            <p:cNvPr id="24647" name="Freeform 97">
              <a:extLst>
                <a:ext uri="{FF2B5EF4-FFF2-40B4-BE49-F238E27FC236}">
                  <a16:creationId xmlns="" xmlns:a16="http://schemas.microsoft.com/office/drawing/2014/main" id="{7087310B-23B4-4797-AAE1-BCB949EE7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65"/>
              <a:ext cx="714" cy="663"/>
            </a:xfrm>
            <a:custGeom>
              <a:avLst/>
              <a:gdLst>
                <a:gd name="T0" fmla="*/ 393 w 1205"/>
                <a:gd name="T1" fmla="*/ 10 h 1107"/>
                <a:gd name="T2" fmla="*/ 166 w 1205"/>
                <a:gd name="T3" fmla="*/ 38 h 1107"/>
                <a:gd name="T4" fmla="*/ 24 w 1205"/>
                <a:gd name="T5" fmla="*/ 211 h 1107"/>
                <a:gd name="T6" fmla="*/ 24 w 1205"/>
                <a:gd name="T7" fmla="*/ 383 h 1107"/>
                <a:gd name="T8" fmla="*/ 52 w 1205"/>
                <a:gd name="T9" fmla="*/ 527 h 1107"/>
                <a:gd name="T10" fmla="*/ 207 w 1205"/>
                <a:gd name="T11" fmla="*/ 625 h 1107"/>
                <a:gd name="T12" fmla="*/ 418 w 1205"/>
                <a:gd name="T13" fmla="*/ 652 h 1107"/>
                <a:gd name="T14" fmla="*/ 621 w 1205"/>
                <a:gd name="T15" fmla="*/ 556 h 1107"/>
                <a:gd name="T16" fmla="*/ 706 w 1205"/>
                <a:gd name="T17" fmla="*/ 355 h 1107"/>
                <a:gd name="T18" fmla="*/ 668 w 1205"/>
                <a:gd name="T19" fmla="*/ 166 h 1107"/>
                <a:gd name="T20" fmla="*/ 593 w 1205"/>
                <a:gd name="T21" fmla="*/ 67 h 1107"/>
                <a:gd name="T22" fmla="*/ 450 w 1205"/>
                <a:gd name="T23" fmla="*/ 10 h 1107"/>
                <a:gd name="T24" fmla="*/ 39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8" name="Freeform 98">
              <a:extLst>
                <a:ext uri="{FF2B5EF4-FFF2-40B4-BE49-F238E27FC236}">
                  <a16:creationId xmlns="" xmlns:a16="http://schemas.microsoft.com/office/drawing/2014/main" id="{6A105DB0-4081-4FB7-98BF-96A50A4EB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530"/>
              <a:ext cx="215" cy="426"/>
            </a:xfrm>
            <a:custGeom>
              <a:avLst/>
              <a:gdLst>
                <a:gd name="T0" fmla="*/ 134 w 208"/>
                <a:gd name="T1" fmla="*/ 0 h 412"/>
                <a:gd name="T2" fmla="*/ 22 w 208"/>
                <a:gd name="T3" fmla="*/ 51 h 412"/>
                <a:gd name="T4" fmla="*/ 22 w 208"/>
                <a:gd name="T5" fmla="*/ 111 h 412"/>
                <a:gd name="T6" fmla="*/ 83 w 208"/>
                <a:gd name="T7" fmla="*/ 131 h 412"/>
                <a:gd name="T8" fmla="*/ 103 w 208"/>
                <a:gd name="T9" fmla="*/ 152 h 412"/>
                <a:gd name="T10" fmla="*/ 134 w 208"/>
                <a:gd name="T11" fmla="*/ 161 h 412"/>
                <a:gd name="T12" fmla="*/ 164 w 208"/>
                <a:gd name="T13" fmla="*/ 221 h 412"/>
                <a:gd name="T14" fmla="*/ 113 w 208"/>
                <a:gd name="T15" fmla="*/ 273 h 412"/>
                <a:gd name="T16" fmla="*/ 53 w 208"/>
                <a:gd name="T17" fmla="*/ 293 h 412"/>
                <a:gd name="T18" fmla="*/ 73 w 208"/>
                <a:gd name="T19" fmla="*/ 384 h 412"/>
                <a:gd name="T20" fmla="*/ 93 w 208"/>
                <a:gd name="T21" fmla="*/ 415 h 412"/>
                <a:gd name="T22" fmla="*/ 147 w 208"/>
                <a:gd name="T23" fmla="*/ 404 h 412"/>
                <a:gd name="T24" fmla="*/ 215 w 208"/>
                <a:gd name="T25" fmla="*/ 4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9" name="Freeform 99">
              <a:extLst>
                <a:ext uri="{FF2B5EF4-FFF2-40B4-BE49-F238E27FC236}">
                  <a16:creationId xmlns="" xmlns:a16="http://schemas.microsoft.com/office/drawing/2014/main" id="{9273FE83-F37E-493F-885B-351DB8083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3618"/>
              <a:ext cx="88" cy="452"/>
            </a:xfrm>
            <a:custGeom>
              <a:avLst/>
              <a:gdLst>
                <a:gd name="T0" fmla="*/ 55 w 236"/>
                <a:gd name="T1" fmla="*/ 0 h 478"/>
                <a:gd name="T2" fmla="*/ 9 w 236"/>
                <a:gd name="T3" fmla="*/ 53 h 478"/>
                <a:gd name="T4" fmla="*/ 9 w 236"/>
                <a:gd name="T5" fmla="*/ 115 h 478"/>
                <a:gd name="T6" fmla="*/ 34 w 236"/>
                <a:gd name="T7" fmla="*/ 136 h 478"/>
                <a:gd name="T8" fmla="*/ 42 w 236"/>
                <a:gd name="T9" fmla="*/ 158 h 478"/>
                <a:gd name="T10" fmla="*/ 55 w 236"/>
                <a:gd name="T11" fmla="*/ 168 h 478"/>
                <a:gd name="T12" fmla="*/ 67 w 236"/>
                <a:gd name="T13" fmla="*/ 231 h 478"/>
                <a:gd name="T14" fmla="*/ 46 w 236"/>
                <a:gd name="T15" fmla="*/ 284 h 478"/>
                <a:gd name="T16" fmla="*/ 22 w 236"/>
                <a:gd name="T17" fmla="*/ 304 h 478"/>
                <a:gd name="T18" fmla="*/ 30 w 236"/>
                <a:gd name="T19" fmla="*/ 399 h 478"/>
                <a:gd name="T20" fmla="*/ 38 w 236"/>
                <a:gd name="T21" fmla="*/ 431 h 478"/>
                <a:gd name="T22" fmla="*/ 63 w 236"/>
                <a:gd name="T23" fmla="*/ 452 h 478"/>
                <a:gd name="T24" fmla="*/ 88 w 236"/>
                <a:gd name="T25" fmla="*/ 42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50" name="Oval 100">
              <a:extLst>
                <a:ext uri="{FF2B5EF4-FFF2-40B4-BE49-F238E27FC236}">
                  <a16:creationId xmlns="" xmlns:a16="http://schemas.microsoft.com/office/drawing/2014/main" id="{EEEA004C-842C-4691-ACB2-CAB1F143D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51" name="Oval 101">
              <a:extLst>
                <a:ext uri="{FF2B5EF4-FFF2-40B4-BE49-F238E27FC236}">
                  <a16:creationId xmlns="" xmlns:a16="http://schemas.microsoft.com/office/drawing/2014/main" id="{8E740221-0A79-4A82-BDEF-B39E463B8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52" name="Oval 102">
              <a:extLst>
                <a:ext uri="{FF2B5EF4-FFF2-40B4-BE49-F238E27FC236}">
                  <a16:creationId xmlns="" xmlns:a16="http://schemas.microsoft.com/office/drawing/2014/main" id="{66349B29-60BA-4C2D-BAF0-5123920A0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4602" name="Group 103">
            <a:extLst>
              <a:ext uri="{FF2B5EF4-FFF2-40B4-BE49-F238E27FC236}">
                <a16:creationId xmlns="" xmlns:a16="http://schemas.microsoft.com/office/drawing/2014/main" id="{3686A2C6-2743-48E0-A814-35CFFDE61200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414838"/>
            <a:ext cx="1133475" cy="1052512"/>
            <a:chOff x="3714" y="3465"/>
            <a:chExt cx="714" cy="663"/>
          </a:xfrm>
        </p:grpSpPr>
        <p:sp>
          <p:nvSpPr>
            <p:cNvPr id="24641" name="Freeform 104">
              <a:extLst>
                <a:ext uri="{FF2B5EF4-FFF2-40B4-BE49-F238E27FC236}">
                  <a16:creationId xmlns="" xmlns:a16="http://schemas.microsoft.com/office/drawing/2014/main" id="{3A909EA7-C01E-47D5-809A-5C7890971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65"/>
              <a:ext cx="714" cy="663"/>
            </a:xfrm>
            <a:custGeom>
              <a:avLst/>
              <a:gdLst>
                <a:gd name="T0" fmla="*/ 393 w 1205"/>
                <a:gd name="T1" fmla="*/ 10 h 1107"/>
                <a:gd name="T2" fmla="*/ 166 w 1205"/>
                <a:gd name="T3" fmla="*/ 38 h 1107"/>
                <a:gd name="T4" fmla="*/ 24 w 1205"/>
                <a:gd name="T5" fmla="*/ 211 h 1107"/>
                <a:gd name="T6" fmla="*/ 24 w 1205"/>
                <a:gd name="T7" fmla="*/ 383 h 1107"/>
                <a:gd name="T8" fmla="*/ 52 w 1205"/>
                <a:gd name="T9" fmla="*/ 527 h 1107"/>
                <a:gd name="T10" fmla="*/ 207 w 1205"/>
                <a:gd name="T11" fmla="*/ 625 h 1107"/>
                <a:gd name="T12" fmla="*/ 418 w 1205"/>
                <a:gd name="T13" fmla="*/ 652 h 1107"/>
                <a:gd name="T14" fmla="*/ 621 w 1205"/>
                <a:gd name="T15" fmla="*/ 556 h 1107"/>
                <a:gd name="T16" fmla="*/ 706 w 1205"/>
                <a:gd name="T17" fmla="*/ 355 h 1107"/>
                <a:gd name="T18" fmla="*/ 668 w 1205"/>
                <a:gd name="T19" fmla="*/ 166 h 1107"/>
                <a:gd name="T20" fmla="*/ 593 w 1205"/>
                <a:gd name="T21" fmla="*/ 67 h 1107"/>
                <a:gd name="T22" fmla="*/ 450 w 1205"/>
                <a:gd name="T23" fmla="*/ 10 h 1107"/>
                <a:gd name="T24" fmla="*/ 39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2" name="Freeform 105">
              <a:extLst>
                <a:ext uri="{FF2B5EF4-FFF2-40B4-BE49-F238E27FC236}">
                  <a16:creationId xmlns="" xmlns:a16="http://schemas.microsoft.com/office/drawing/2014/main" id="{F15AFDF6-31CD-4151-8F60-ADB8CA13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530"/>
              <a:ext cx="215" cy="426"/>
            </a:xfrm>
            <a:custGeom>
              <a:avLst/>
              <a:gdLst>
                <a:gd name="T0" fmla="*/ 134 w 208"/>
                <a:gd name="T1" fmla="*/ 0 h 412"/>
                <a:gd name="T2" fmla="*/ 22 w 208"/>
                <a:gd name="T3" fmla="*/ 51 h 412"/>
                <a:gd name="T4" fmla="*/ 22 w 208"/>
                <a:gd name="T5" fmla="*/ 111 h 412"/>
                <a:gd name="T6" fmla="*/ 83 w 208"/>
                <a:gd name="T7" fmla="*/ 131 h 412"/>
                <a:gd name="T8" fmla="*/ 103 w 208"/>
                <a:gd name="T9" fmla="*/ 152 h 412"/>
                <a:gd name="T10" fmla="*/ 134 w 208"/>
                <a:gd name="T11" fmla="*/ 161 h 412"/>
                <a:gd name="T12" fmla="*/ 164 w 208"/>
                <a:gd name="T13" fmla="*/ 221 h 412"/>
                <a:gd name="T14" fmla="*/ 113 w 208"/>
                <a:gd name="T15" fmla="*/ 273 h 412"/>
                <a:gd name="T16" fmla="*/ 53 w 208"/>
                <a:gd name="T17" fmla="*/ 293 h 412"/>
                <a:gd name="T18" fmla="*/ 73 w 208"/>
                <a:gd name="T19" fmla="*/ 384 h 412"/>
                <a:gd name="T20" fmla="*/ 93 w 208"/>
                <a:gd name="T21" fmla="*/ 415 h 412"/>
                <a:gd name="T22" fmla="*/ 147 w 208"/>
                <a:gd name="T23" fmla="*/ 404 h 412"/>
                <a:gd name="T24" fmla="*/ 215 w 208"/>
                <a:gd name="T25" fmla="*/ 4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3" name="Freeform 106">
              <a:extLst>
                <a:ext uri="{FF2B5EF4-FFF2-40B4-BE49-F238E27FC236}">
                  <a16:creationId xmlns="" xmlns:a16="http://schemas.microsoft.com/office/drawing/2014/main" id="{7A0BD9B8-AFD3-4560-AFAC-642A872C8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3618"/>
              <a:ext cx="88" cy="452"/>
            </a:xfrm>
            <a:custGeom>
              <a:avLst/>
              <a:gdLst>
                <a:gd name="T0" fmla="*/ 55 w 236"/>
                <a:gd name="T1" fmla="*/ 0 h 478"/>
                <a:gd name="T2" fmla="*/ 9 w 236"/>
                <a:gd name="T3" fmla="*/ 53 h 478"/>
                <a:gd name="T4" fmla="*/ 9 w 236"/>
                <a:gd name="T5" fmla="*/ 115 h 478"/>
                <a:gd name="T6" fmla="*/ 34 w 236"/>
                <a:gd name="T7" fmla="*/ 136 h 478"/>
                <a:gd name="T8" fmla="*/ 42 w 236"/>
                <a:gd name="T9" fmla="*/ 158 h 478"/>
                <a:gd name="T10" fmla="*/ 55 w 236"/>
                <a:gd name="T11" fmla="*/ 168 h 478"/>
                <a:gd name="T12" fmla="*/ 67 w 236"/>
                <a:gd name="T13" fmla="*/ 231 h 478"/>
                <a:gd name="T14" fmla="*/ 46 w 236"/>
                <a:gd name="T15" fmla="*/ 284 h 478"/>
                <a:gd name="T16" fmla="*/ 22 w 236"/>
                <a:gd name="T17" fmla="*/ 304 h 478"/>
                <a:gd name="T18" fmla="*/ 30 w 236"/>
                <a:gd name="T19" fmla="*/ 399 h 478"/>
                <a:gd name="T20" fmla="*/ 38 w 236"/>
                <a:gd name="T21" fmla="*/ 431 h 478"/>
                <a:gd name="T22" fmla="*/ 63 w 236"/>
                <a:gd name="T23" fmla="*/ 452 h 478"/>
                <a:gd name="T24" fmla="*/ 88 w 236"/>
                <a:gd name="T25" fmla="*/ 42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4" name="Oval 107">
              <a:extLst>
                <a:ext uri="{FF2B5EF4-FFF2-40B4-BE49-F238E27FC236}">
                  <a16:creationId xmlns="" xmlns:a16="http://schemas.microsoft.com/office/drawing/2014/main" id="{F717C981-B880-48C4-9EE9-63EE59DFD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5" name="Oval 108">
              <a:extLst>
                <a:ext uri="{FF2B5EF4-FFF2-40B4-BE49-F238E27FC236}">
                  <a16:creationId xmlns="" xmlns:a16="http://schemas.microsoft.com/office/drawing/2014/main" id="{4E0A5642-79E5-454B-9813-A2E326C5D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6" name="Oval 109">
              <a:extLst>
                <a:ext uri="{FF2B5EF4-FFF2-40B4-BE49-F238E27FC236}">
                  <a16:creationId xmlns="" xmlns:a16="http://schemas.microsoft.com/office/drawing/2014/main" id="{44001082-D996-4140-9E24-EE628E4A6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4603" name="Freeform 110" descr="Stationery">
            <a:extLst>
              <a:ext uri="{FF2B5EF4-FFF2-40B4-BE49-F238E27FC236}">
                <a16:creationId xmlns="" xmlns:a16="http://schemas.microsoft.com/office/drawing/2014/main" id="{93186157-8407-49E4-A2FA-108693A16A65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04" name="AutoShape 111">
            <a:extLst>
              <a:ext uri="{FF2B5EF4-FFF2-40B4-BE49-F238E27FC236}">
                <a16:creationId xmlns="" xmlns:a16="http://schemas.microsoft.com/office/drawing/2014/main" id="{313EFBA0-86CB-4925-B11B-D5E60A4EA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4605" name="Group 112">
            <a:extLst>
              <a:ext uri="{FF2B5EF4-FFF2-40B4-BE49-F238E27FC236}">
                <a16:creationId xmlns="" xmlns:a16="http://schemas.microsoft.com/office/drawing/2014/main" id="{2744152F-6BB2-4632-BABC-2C2E2E7CC93B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24633" name="Freeform 113">
              <a:extLst>
                <a:ext uri="{FF2B5EF4-FFF2-40B4-BE49-F238E27FC236}">
                  <a16:creationId xmlns="" xmlns:a16="http://schemas.microsoft.com/office/drawing/2014/main" id="{75152615-C7FA-4839-88C6-B6F5754C1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4" name="Freeform 114">
              <a:extLst>
                <a:ext uri="{FF2B5EF4-FFF2-40B4-BE49-F238E27FC236}">
                  <a16:creationId xmlns="" xmlns:a16="http://schemas.microsoft.com/office/drawing/2014/main" id="{5A9CD9EE-3F47-4472-87D0-F1B61DBC7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5" name="Freeform 115">
              <a:extLst>
                <a:ext uri="{FF2B5EF4-FFF2-40B4-BE49-F238E27FC236}">
                  <a16:creationId xmlns="" xmlns:a16="http://schemas.microsoft.com/office/drawing/2014/main" id="{4C001116-C706-4EF7-BFBB-339E9B639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6" name="Oval 116">
              <a:extLst>
                <a:ext uri="{FF2B5EF4-FFF2-40B4-BE49-F238E27FC236}">
                  <a16:creationId xmlns="" xmlns:a16="http://schemas.microsoft.com/office/drawing/2014/main" id="{DF5DEFBC-9204-46D0-A6D1-A3D9A9999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7" name="Oval 117">
              <a:extLst>
                <a:ext uri="{FF2B5EF4-FFF2-40B4-BE49-F238E27FC236}">
                  <a16:creationId xmlns="" xmlns:a16="http://schemas.microsoft.com/office/drawing/2014/main" id="{DCBCB44C-7546-4572-9038-6B6357DC2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8" name="Oval 118">
              <a:extLst>
                <a:ext uri="{FF2B5EF4-FFF2-40B4-BE49-F238E27FC236}">
                  <a16:creationId xmlns="" xmlns:a16="http://schemas.microsoft.com/office/drawing/2014/main" id="{4A3D8DA8-D0DD-4140-A1C4-7E8E9FB89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9" name="Freeform 119">
              <a:extLst>
                <a:ext uri="{FF2B5EF4-FFF2-40B4-BE49-F238E27FC236}">
                  <a16:creationId xmlns="" xmlns:a16="http://schemas.microsoft.com/office/drawing/2014/main" id="{522FE549-81D0-432F-93FC-968E76BA1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0" name="Freeform 120">
              <a:extLst>
                <a:ext uri="{FF2B5EF4-FFF2-40B4-BE49-F238E27FC236}">
                  <a16:creationId xmlns="" xmlns:a16="http://schemas.microsoft.com/office/drawing/2014/main" id="{30DBDFF3-C3C6-4C0D-BB63-466CE34C4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4606" name="Freeform 121" descr="Stationery">
            <a:extLst>
              <a:ext uri="{FF2B5EF4-FFF2-40B4-BE49-F238E27FC236}">
                <a16:creationId xmlns="" xmlns:a16="http://schemas.microsoft.com/office/drawing/2014/main" id="{1F613E7C-88FF-4C7A-9F7A-31C9C55215E6}"/>
              </a:ext>
            </a:extLst>
          </p:cNvPr>
          <p:cNvSpPr>
            <a:spLocks/>
          </p:cNvSpPr>
          <p:nvPr/>
        </p:nvSpPr>
        <p:spPr bwMode="auto">
          <a:xfrm rot="678700">
            <a:off x="649763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07" name="AutoShape 122">
            <a:extLst>
              <a:ext uri="{FF2B5EF4-FFF2-40B4-BE49-F238E27FC236}">
                <a16:creationId xmlns="" xmlns:a16="http://schemas.microsoft.com/office/drawing/2014/main" id="{65BF434C-EB10-40D3-9862-517077108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88" y="13049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08" name="AutoShape 123">
            <a:extLst>
              <a:ext uri="{FF2B5EF4-FFF2-40B4-BE49-F238E27FC236}">
                <a16:creationId xmlns="" xmlns:a16="http://schemas.microsoft.com/office/drawing/2014/main" id="{730CDE9F-D0AC-4A78-9A11-969A1E3FB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129698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4609" name="Group 124">
            <a:extLst>
              <a:ext uri="{FF2B5EF4-FFF2-40B4-BE49-F238E27FC236}">
                <a16:creationId xmlns="" xmlns:a16="http://schemas.microsoft.com/office/drawing/2014/main" id="{75AA0D32-686A-4702-92DC-B227EBFC6457}"/>
              </a:ext>
            </a:extLst>
          </p:cNvPr>
          <p:cNvGrpSpPr>
            <a:grpSpLocks/>
          </p:cNvGrpSpPr>
          <p:nvPr/>
        </p:nvGrpSpPr>
        <p:grpSpPr bwMode="auto">
          <a:xfrm>
            <a:off x="6802438" y="741363"/>
            <a:ext cx="1574800" cy="1381125"/>
            <a:chOff x="3824" y="2716"/>
            <a:chExt cx="1137" cy="968"/>
          </a:xfrm>
        </p:grpSpPr>
        <p:sp>
          <p:nvSpPr>
            <p:cNvPr id="24629" name="Oval 125">
              <a:extLst>
                <a:ext uri="{FF2B5EF4-FFF2-40B4-BE49-F238E27FC236}">
                  <a16:creationId xmlns="" xmlns:a16="http://schemas.microsoft.com/office/drawing/2014/main" id="{ABD52207-CCD9-4D2E-BF21-812BEA45E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0" name="Oval 126">
              <a:extLst>
                <a:ext uri="{FF2B5EF4-FFF2-40B4-BE49-F238E27FC236}">
                  <a16:creationId xmlns="" xmlns:a16="http://schemas.microsoft.com/office/drawing/2014/main" id="{F9E0285A-6DCB-424C-B22E-0793C8E0C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1" name="Oval 127">
              <a:extLst>
                <a:ext uri="{FF2B5EF4-FFF2-40B4-BE49-F238E27FC236}">
                  <a16:creationId xmlns="" xmlns:a16="http://schemas.microsoft.com/office/drawing/2014/main" id="{20A4130E-DC7E-4CBF-AAF2-96468D4B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2" name="Oval 128">
              <a:extLst>
                <a:ext uri="{FF2B5EF4-FFF2-40B4-BE49-F238E27FC236}">
                  <a16:creationId xmlns="" xmlns:a16="http://schemas.microsoft.com/office/drawing/2014/main" id="{9D3A14CF-2177-4D65-8275-37DCC39D3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4610" name="Freeform 129">
            <a:extLst>
              <a:ext uri="{FF2B5EF4-FFF2-40B4-BE49-F238E27FC236}">
                <a16:creationId xmlns="" xmlns:a16="http://schemas.microsoft.com/office/drawing/2014/main" id="{5A29844F-5F04-445F-8EB3-48C1803E7C3C}"/>
              </a:ext>
            </a:extLst>
          </p:cNvPr>
          <p:cNvSpPr>
            <a:spLocks/>
          </p:cNvSpPr>
          <p:nvPr/>
        </p:nvSpPr>
        <p:spPr bwMode="auto">
          <a:xfrm>
            <a:off x="7240588" y="1106488"/>
            <a:ext cx="269875" cy="458787"/>
          </a:xfrm>
          <a:custGeom>
            <a:avLst/>
            <a:gdLst>
              <a:gd name="T0" fmla="*/ 168672 w 208"/>
              <a:gd name="T1" fmla="*/ 0 h 412"/>
              <a:gd name="T2" fmla="*/ 27247 w 208"/>
              <a:gd name="T3" fmla="*/ 54564 h 412"/>
              <a:gd name="T4" fmla="*/ 27247 w 208"/>
              <a:gd name="T5" fmla="*/ 119151 h 412"/>
              <a:gd name="T6" fmla="*/ 103798 w 208"/>
              <a:gd name="T7" fmla="*/ 141422 h 412"/>
              <a:gd name="T8" fmla="*/ 129748 w 208"/>
              <a:gd name="T9" fmla="*/ 163693 h 412"/>
              <a:gd name="T10" fmla="*/ 168672 w 208"/>
              <a:gd name="T11" fmla="*/ 173715 h 412"/>
              <a:gd name="T12" fmla="*/ 206299 w 208"/>
              <a:gd name="T13" fmla="*/ 238302 h 412"/>
              <a:gd name="T14" fmla="*/ 141425 w 208"/>
              <a:gd name="T15" fmla="*/ 293980 h 412"/>
              <a:gd name="T16" fmla="*/ 66171 w 208"/>
              <a:gd name="T17" fmla="*/ 315138 h 412"/>
              <a:gd name="T18" fmla="*/ 92121 w 208"/>
              <a:gd name="T19" fmla="*/ 413131 h 412"/>
              <a:gd name="T20" fmla="*/ 116773 w 208"/>
              <a:gd name="T21" fmla="*/ 446538 h 412"/>
              <a:gd name="T22" fmla="*/ 184242 w 208"/>
              <a:gd name="T23" fmla="*/ 435402 h 412"/>
              <a:gd name="T24" fmla="*/ 269875 w 208"/>
              <a:gd name="T25" fmla="*/ 434289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1" name="Freeform 130">
            <a:extLst>
              <a:ext uri="{FF2B5EF4-FFF2-40B4-BE49-F238E27FC236}">
                <a16:creationId xmlns="" xmlns:a16="http://schemas.microsoft.com/office/drawing/2014/main" id="{BB8C3C82-CFC9-4FA9-9A9A-70E42BF47712}"/>
              </a:ext>
            </a:extLst>
          </p:cNvPr>
          <p:cNvSpPr>
            <a:spLocks/>
          </p:cNvSpPr>
          <p:nvPr/>
        </p:nvSpPr>
        <p:spPr bwMode="auto">
          <a:xfrm>
            <a:off x="7561263" y="1319213"/>
            <a:ext cx="111125" cy="485775"/>
          </a:xfrm>
          <a:custGeom>
            <a:avLst/>
            <a:gdLst>
              <a:gd name="T0" fmla="*/ 69218 w 236"/>
              <a:gd name="T1" fmla="*/ 0 h 478"/>
              <a:gd name="T2" fmla="*/ 11301 w 236"/>
              <a:gd name="T3" fmla="*/ 56911 h 478"/>
              <a:gd name="T4" fmla="*/ 11301 w 236"/>
              <a:gd name="T5" fmla="*/ 123984 h 478"/>
              <a:gd name="T6" fmla="*/ 42849 w 236"/>
              <a:gd name="T7" fmla="*/ 146342 h 478"/>
              <a:gd name="T8" fmla="*/ 53208 w 236"/>
              <a:gd name="T9" fmla="*/ 169716 h 478"/>
              <a:gd name="T10" fmla="*/ 69218 w 236"/>
              <a:gd name="T11" fmla="*/ 180895 h 478"/>
              <a:gd name="T12" fmla="*/ 84756 w 236"/>
              <a:gd name="T13" fmla="*/ 247969 h 478"/>
              <a:gd name="T14" fmla="*/ 58388 w 236"/>
              <a:gd name="T15" fmla="*/ 304880 h 478"/>
              <a:gd name="T16" fmla="*/ 27310 w 236"/>
              <a:gd name="T17" fmla="*/ 327238 h 478"/>
              <a:gd name="T18" fmla="*/ 37669 w 236"/>
              <a:gd name="T19" fmla="*/ 428864 h 478"/>
              <a:gd name="T20" fmla="*/ 48029 w 236"/>
              <a:gd name="T21" fmla="*/ 463417 h 478"/>
              <a:gd name="T22" fmla="*/ 79577 w 236"/>
              <a:gd name="T23" fmla="*/ 485775 h 478"/>
              <a:gd name="T24" fmla="*/ 111125 w 236"/>
              <a:gd name="T25" fmla="*/ 45122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2" name="Oval 131">
            <a:extLst>
              <a:ext uri="{FF2B5EF4-FFF2-40B4-BE49-F238E27FC236}">
                <a16:creationId xmlns="" xmlns:a16="http://schemas.microsoft.com/office/drawing/2014/main" id="{A1FF74A3-A3EB-4E26-B691-3B2831054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1333500"/>
            <a:ext cx="61912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3" name="Oval 132">
            <a:extLst>
              <a:ext uri="{FF2B5EF4-FFF2-40B4-BE49-F238E27FC236}">
                <a16:creationId xmlns="" xmlns:a16="http://schemas.microsoft.com/office/drawing/2014/main" id="{65A327F7-76BE-48C8-B0DB-377614AE3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1508125"/>
            <a:ext cx="61913" cy="539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4" name="Freeform 133">
            <a:extLst>
              <a:ext uri="{FF2B5EF4-FFF2-40B4-BE49-F238E27FC236}">
                <a16:creationId xmlns="" xmlns:a16="http://schemas.microsoft.com/office/drawing/2014/main" id="{07A9E962-22DD-4964-B3C7-198D0E7BA121}"/>
              </a:ext>
            </a:extLst>
          </p:cNvPr>
          <p:cNvSpPr>
            <a:spLocks/>
          </p:cNvSpPr>
          <p:nvPr/>
        </p:nvSpPr>
        <p:spPr bwMode="auto">
          <a:xfrm>
            <a:off x="7313613" y="1085850"/>
            <a:ext cx="173037" cy="490538"/>
          </a:xfrm>
          <a:custGeom>
            <a:avLst/>
            <a:gdLst>
              <a:gd name="T0" fmla="*/ 145919 w 134"/>
              <a:gd name="T1" fmla="*/ 0 h 439"/>
              <a:gd name="T2" fmla="*/ 19370 w 134"/>
              <a:gd name="T3" fmla="*/ 75983 h 439"/>
              <a:gd name="T4" fmla="*/ 7748 w 134"/>
              <a:gd name="T5" fmla="*/ 109505 h 439"/>
              <a:gd name="T6" fmla="*/ 121384 w 134"/>
              <a:gd name="T7" fmla="*/ 163140 h 439"/>
              <a:gd name="T8" fmla="*/ 133006 w 134"/>
              <a:gd name="T9" fmla="*/ 338572 h 439"/>
              <a:gd name="T10" fmla="*/ 95558 w 134"/>
              <a:gd name="T11" fmla="*/ 348628 h 439"/>
              <a:gd name="T12" fmla="*/ 19370 w 134"/>
              <a:gd name="T13" fmla="*/ 370976 h 439"/>
              <a:gd name="T14" fmla="*/ 45196 w 134"/>
              <a:gd name="T15" fmla="*/ 403381 h 439"/>
              <a:gd name="T16" fmla="*/ 82645 w 134"/>
              <a:gd name="T17" fmla="*/ 425729 h 439"/>
              <a:gd name="T18" fmla="*/ 95558 w 134"/>
              <a:gd name="T19" fmla="*/ 469307 h 439"/>
              <a:gd name="T20" fmla="*/ 145919 w 134"/>
              <a:gd name="T21" fmla="*/ 490538 h 4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4"/>
              <a:gd name="T34" fmla="*/ 0 h 439"/>
              <a:gd name="T35" fmla="*/ 134 w 134"/>
              <a:gd name="T36" fmla="*/ 439 h 4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4" h="439">
                <a:moveTo>
                  <a:pt x="113" y="0"/>
                </a:moveTo>
                <a:cubicBezTo>
                  <a:pt x="95" y="53"/>
                  <a:pt x="64" y="53"/>
                  <a:pt x="15" y="68"/>
                </a:cubicBezTo>
                <a:cubicBezTo>
                  <a:pt x="12" y="78"/>
                  <a:pt x="0" y="89"/>
                  <a:pt x="6" y="98"/>
                </a:cubicBezTo>
                <a:cubicBezTo>
                  <a:pt x="28" y="130"/>
                  <a:pt x="62" y="136"/>
                  <a:pt x="94" y="146"/>
                </a:cubicBezTo>
                <a:cubicBezTo>
                  <a:pt x="130" y="203"/>
                  <a:pt x="134" y="196"/>
                  <a:pt x="103" y="303"/>
                </a:cubicBezTo>
                <a:cubicBezTo>
                  <a:pt x="100" y="313"/>
                  <a:pt x="84" y="309"/>
                  <a:pt x="74" y="312"/>
                </a:cubicBezTo>
                <a:cubicBezTo>
                  <a:pt x="54" y="318"/>
                  <a:pt x="15" y="332"/>
                  <a:pt x="15" y="332"/>
                </a:cubicBezTo>
                <a:cubicBezTo>
                  <a:pt x="22" y="342"/>
                  <a:pt x="27" y="353"/>
                  <a:pt x="35" y="361"/>
                </a:cubicBezTo>
                <a:cubicBezTo>
                  <a:pt x="43" y="369"/>
                  <a:pt x="58" y="371"/>
                  <a:pt x="64" y="381"/>
                </a:cubicBezTo>
                <a:cubicBezTo>
                  <a:pt x="71" y="392"/>
                  <a:pt x="66" y="409"/>
                  <a:pt x="74" y="420"/>
                </a:cubicBezTo>
                <a:cubicBezTo>
                  <a:pt x="83" y="431"/>
                  <a:pt x="102" y="429"/>
                  <a:pt x="113" y="439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5" name="Freeform 134">
            <a:extLst>
              <a:ext uri="{FF2B5EF4-FFF2-40B4-BE49-F238E27FC236}">
                <a16:creationId xmlns="" xmlns:a16="http://schemas.microsoft.com/office/drawing/2014/main" id="{7C815A7E-2324-4886-9EC4-2C8A3A53EBEB}"/>
              </a:ext>
            </a:extLst>
          </p:cNvPr>
          <p:cNvSpPr>
            <a:spLocks/>
          </p:cNvSpPr>
          <p:nvPr/>
        </p:nvSpPr>
        <p:spPr bwMode="auto">
          <a:xfrm>
            <a:off x="7602538" y="1349375"/>
            <a:ext cx="107950" cy="468313"/>
          </a:xfrm>
          <a:custGeom>
            <a:avLst/>
            <a:gdLst>
              <a:gd name="T0" fmla="*/ 44220 w 83"/>
              <a:gd name="T1" fmla="*/ 0 h 420"/>
              <a:gd name="T2" fmla="*/ 81938 w 83"/>
              <a:gd name="T3" fmla="*/ 141609 h 420"/>
              <a:gd name="T4" fmla="*/ 31214 w 83"/>
              <a:gd name="T5" fmla="*/ 349005 h 420"/>
              <a:gd name="T6" fmla="*/ 44220 w 83"/>
              <a:gd name="T7" fmla="*/ 403641 h 420"/>
              <a:gd name="T8" fmla="*/ 94944 w 83"/>
              <a:gd name="T9" fmla="*/ 447127 h 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420"/>
              <a:gd name="T17" fmla="*/ 83 w 83"/>
              <a:gd name="T18" fmla="*/ 420 h 4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420">
                <a:moveTo>
                  <a:pt x="34" y="0"/>
                </a:moveTo>
                <a:cubicBezTo>
                  <a:pt x="0" y="50"/>
                  <a:pt x="15" y="96"/>
                  <a:pt x="63" y="127"/>
                </a:cubicBezTo>
                <a:cubicBezTo>
                  <a:pt x="56" y="217"/>
                  <a:pt x="66" y="249"/>
                  <a:pt x="24" y="313"/>
                </a:cubicBezTo>
                <a:cubicBezTo>
                  <a:pt x="27" y="329"/>
                  <a:pt x="23" y="349"/>
                  <a:pt x="34" y="362"/>
                </a:cubicBezTo>
                <a:cubicBezTo>
                  <a:pt x="83" y="420"/>
                  <a:pt x="73" y="323"/>
                  <a:pt x="73" y="401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6" name="Freeform 135" descr="Stationery">
            <a:extLst>
              <a:ext uri="{FF2B5EF4-FFF2-40B4-BE49-F238E27FC236}">
                <a16:creationId xmlns="" xmlns:a16="http://schemas.microsoft.com/office/drawing/2014/main" id="{40029291-B273-43E2-992C-E5D09DBF9579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7" name="AutoShape 136">
            <a:extLst>
              <a:ext uri="{FF2B5EF4-FFF2-40B4-BE49-F238E27FC236}">
                <a16:creationId xmlns="" xmlns:a16="http://schemas.microsoft.com/office/drawing/2014/main" id="{BF264AD2-712F-4D56-8259-624E1972C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8" name="AutoShape 137">
            <a:extLst>
              <a:ext uri="{FF2B5EF4-FFF2-40B4-BE49-F238E27FC236}">
                <a16:creationId xmlns="" xmlns:a16="http://schemas.microsoft.com/office/drawing/2014/main" id="{0C4F6F85-1FD1-4C36-94B5-129A96342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58737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9" name="Freeform 138">
            <a:extLst>
              <a:ext uri="{FF2B5EF4-FFF2-40B4-BE49-F238E27FC236}">
                <a16:creationId xmlns="" xmlns:a16="http://schemas.microsoft.com/office/drawing/2014/main" id="{3CBDEDA6-4A07-4818-B44E-8FDD666DBB7B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20" name="Oval 139">
            <a:extLst>
              <a:ext uri="{FF2B5EF4-FFF2-40B4-BE49-F238E27FC236}">
                <a16:creationId xmlns="" xmlns:a16="http://schemas.microsoft.com/office/drawing/2014/main" id="{AA8ED431-D26C-4B8A-977E-838EBF57B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4621" name="Group 140">
            <a:extLst>
              <a:ext uri="{FF2B5EF4-FFF2-40B4-BE49-F238E27FC236}">
                <a16:creationId xmlns="" xmlns:a16="http://schemas.microsoft.com/office/drawing/2014/main" id="{AF24D83C-4432-4DBB-8392-F586182AABF7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552450" cy="884238"/>
            <a:chOff x="2688" y="2239"/>
            <a:chExt cx="348" cy="557"/>
          </a:xfrm>
        </p:grpSpPr>
        <p:sp>
          <p:nvSpPr>
            <p:cNvPr id="24622" name="Freeform 141">
              <a:extLst>
                <a:ext uri="{FF2B5EF4-FFF2-40B4-BE49-F238E27FC236}">
                  <a16:creationId xmlns="" xmlns:a16="http://schemas.microsoft.com/office/drawing/2014/main" id="{0C2501EA-A7A2-4F9F-9519-BCB5856BF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288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23" name="Oval 142">
              <a:extLst>
                <a:ext uri="{FF2B5EF4-FFF2-40B4-BE49-F238E27FC236}">
                  <a16:creationId xmlns="" xmlns:a16="http://schemas.microsoft.com/office/drawing/2014/main" id="{80C5837C-31DD-4CD1-A4EC-366AC3FA7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504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4624" name="Group 143">
              <a:extLst>
                <a:ext uri="{FF2B5EF4-FFF2-40B4-BE49-F238E27FC236}">
                  <a16:creationId xmlns="" xmlns:a16="http://schemas.microsoft.com/office/drawing/2014/main" id="{E53091AC-486E-4968-80AF-B6A56375A5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39"/>
              <a:ext cx="231" cy="488"/>
              <a:chOff x="2496" y="2167"/>
              <a:chExt cx="231" cy="488"/>
            </a:xfrm>
          </p:grpSpPr>
          <p:sp>
            <p:nvSpPr>
              <p:cNvPr id="24626" name="Freeform 144">
                <a:extLst>
                  <a:ext uri="{FF2B5EF4-FFF2-40B4-BE49-F238E27FC236}">
                    <a16:creationId xmlns="" xmlns:a16="http://schemas.microsoft.com/office/drawing/2014/main" id="{21A09C08-10BA-4996-BF96-05CEF4D89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7"/>
                <a:ext cx="231" cy="458"/>
              </a:xfrm>
              <a:custGeom>
                <a:avLst/>
                <a:gdLst>
                  <a:gd name="T0" fmla="*/ 144 w 208"/>
                  <a:gd name="T1" fmla="*/ 0 h 412"/>
                  <a:gd name="T2" fmla="*/ 23 w 208"/>
                  <a:gd name="T3" fmla="*/ 54 h 412"/>
                  <a:gd name="T4" fmla="*/ 23 w 208"/>
                  <a:gd name="T5" fmla="*/ 119 h 412"/>
                  <a:gd name="T6" fmla="*/ 89 w 208"/>
                  <a:gd name="T7" fmla="*/ 141 h 412"/>
                  <a:gd name="T8" fmla="*/ 111 w 208"/>
                  <a:gd name="T9" fmla="*/ 163 h 412"/>
                  <a:gd name="T10" fmla="*/ 144 w 208"/>
                  <a:gd name="T11" fmla="*/ 173 h 412"/>
                  <a:gd name="T12" fmla="*/ 177 w 208"/>
                  <a:gd name="T13" fmla="*/ 238 h 412"/>
                  <a:gd name="T14" fmla="*/ 121 w 208"/>
                  <a:gd name="T15" fmla="*/ 293 h 412"/>
                  <a:gd name="T16" fmla="*/ 57 w 208"/>
                  <a:gd name="T17" fmla="*/ 315 h 412"/>
                  <a:gd name="T18" fmla="*/ 79 w 208"/>
                  <a:gd name="T19" fmla="*/ 412 h 412"/>
                  <a:gd name="T20" fmla="*/ 100 w 208"/>
                  <a:gd name="T21" fmla="*/ 446 h 412"/>
                  <a:gd name="T22" fmla="*/ 158 w 208"/>
                  <a:gd name="T23" fmla="*/ 435 h 412"/>
                  <a:gd name="T24" fmla="*/ 231 w 208"/>
                  <a:gd name="T25" fmla="*/ 434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27" name="Oval 145">
                <a:extLst>
                  <a:ext uri="{FF2B5EF4-FFF2-40B4-BE49-F238E27FC236}">
                    <a16:creationId xmlns="" xmlns:a16="http://schemas.microsoft.com/office/drawing/2014/main" id="{B5EC5B1A-8FBE-4BE0-B3C6-3EE0B6D8C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98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28" name="Freeform 146">
                <a:extLst>
                  <a:ext uri="{FF2B5EF4-FFF2-40B4-BE49-F238E27FC236}">
                    <a16:creationId xmlns="" xmlns:a16="http://schemas.microsoft.com/office/drawing/2014/main" id="{2FB89360-042B-4869-9D97-017D0FC21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67"/>
                <a:ext cx="149" cy="488"/>
              </a:xfrm>
              <a:custGeom>
                <a:avLst/>
                <a:gdLst>
                  <a:gd name="T0" fmla="*/ 126 w 134"/>
                  <a:gd name="T1" fmla="*/ 0 h 439"/>
                  <a:gd name="T2" fmla="*/ 17 w 134"/>
                  <a:gd name="T3" fmla="*/ 76 h 439"/>
                  <a:gd name="T4" fmla="*/ 7 w 134"/>
                  <a:gd name="T5" fmla="*/ 109 h 439"/>
                  <a:gd name="T6" fmla="*/ 105 w 134"/>
                  <a:gd name="T7" fmla="*/ 162 h 439"/>
                  <a:gd name="T8" fmla="*/ 115 w 134"/>
                  <a:gd name="T9" fmla="*/ 337 h 439"/>
                  <a:gd name="T10" fmla="*/ 82 w 134"/>
                  <a:gd name="T11" fmla="*/ 347 h 439"/>
                  <a:gd name="T12" fmla="*/ 17 w 134"/>
                  <a:gd name="T13" fmla="*/ 369 h 439"/>
                  <a:gd name="T14" fmla="*/ 39 w 134"/>
                  <a:gd name="T15" fmla="*/ 401 h 439"/>
                  <a:gd name="T16" fmla="*/ 71 w 134"/>
                  <a:gd name="T17" fmla="*/ 424 h 439"/>
                  <a:gd name="T18" fmla="*/ 82 w 134"/>
                  <a:gd name="T19" fmla="*/ 467 h 439"/>
                  <a:gd name="T20" fmla="*/ 126 w 134"/>
                  <a:gd name="T21" fmla="*/ 488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4625" name="Freeform 147">
              <a:extLst>
                <a:ext uri="{FF2B5EF4-FFF2-40B4-BE49-F238E27FC236}">
                  <a16:creationId xmlns="" xmlns:a16="http://schemas.microsoft.com/office/drawing/2014/main" id="{6142C655-F3B1-45D8-A965-126603FC0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329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 descr="Stationery">
            <a:extLst>
              <a:ext uri="{FF2B5EF4-FFF2-40B4-BE49-F238E27FC236}">
                <a16:creationId xmlns="" xmlns:a16="http://schemas.microsoft.com/office/drawing/2014/main" id="{6B2FB5AF-E09B-4B02-9AA8-8174475C9ACD}"/>
              </a:ext>
            </a:extLst>
          </p:cNvPr>
          <p:cNvSpPr>
            <a:spLocks/>
          </p:cNvSpPr>
          <p:nvPr/>
        </p:nvSpPr>
        <p:spPr bwMode="auto">
          <a:xfrm>
            <a:off x="5453063" y="3952875"/>
            <a:ext cx="3611562" cy="1922463"/>
          </a:xfrm>
          <a:custGeom>
            <a:avLst/>
            <a:gdLst>
              <a:gd name="T0" fmla="*/ 2066925 w 2275"/>
              <a:gd name="T1" fmla="*/ 171450 h 1211"/>
              <a:gd name="T2" fmla="*/ 1843087 w 2275"/>
              <a:gd name="T3" fmla="*/ 712788 h 1211"/>
              <a:gd name="T4" fmla="*/ 1712912 w 2275"/>
              <a:gd name="T5" fmla="*/ 227013 h 1211"/>
              <a:gd name="T6" fmla="*/ 839787 w 2275"/>
              <a:gd name="T7" fmla="*/ 61913 h 1211"/>
              <a:gd name="T8" fmla="*/ 120650 w 2275"/>
              <a:gd name="T9" fmla="*/ 593725 h 1211"/>
              <a:gd name="T10" fmla="*/ 120650 w 2275"/>
              <a:gd name="T11" fmla="*/ 1123950 h 1211"/>
              <a:gd name="T12" fmla="*/ 263525 w 2275"/>
              <a:gd name="T13" fmla="*/ 1566863 h 1211"/>
              <a:gd name="T14" fmla="*/ 1046162 w 2275"/>
              <a:gd name="T15" fmla="*/ 1868488 h 1211"/>
              <a:gd name="T16" fmla="*/ 1320800 w 2275"/>
              <a:gd name="T17" fmla="*/ 1887538 h 1211"/>
              <a:gd name="T18" fmla="*/ 1731962 w 2275"/>
              <a:gd name="T19" fmla="*/ 1720851 h 1211"/>
              <a:gd name="T20" fmla="*/ 1824037 w 2275"/>
              <a:gd name="T21" fmla="*/ 1160463 h 1211"/>
              <a:gd name="T22" fmla="*/ 1955800 w 2275"/>
              <a:gd name="T23" fmla="*/ 1646238 h 1211"/>
              <a:gd name="T24" fmla="*/ 2439987 w 2275"/>
              <a:gd name="T25" fmla="*/ 1870076 h 1211"/>
              <a:gd name="T26" fmla="*/ 3141661 w 2275"/>
              <a:gd name="T27" fmla="*/ 1655763 h 1211"/>
              <a:gd name="T28" fmla="*/ 3571875 w 2275"/>
              <a:gd name="T29" fmla="*/ 1036638 h 1211"/>
              <a:gd name="T30" fmla="*/ 3378200 w 2275"/>
              <a:gd name="T31" fmla="*/ 455613 h 1211"/>
              <a:gd name="T32" fmla="*/ 2997199 w 2275"/>
              <a:gd name="T33" fmla="*/ 150813 h 1211"/>
              <a:gd name="T34" fmla="*/ 2552699 w 2275"/>
              <a:gd name="T35" fmla="*/ 22225 h 1211"/>
              <a:gd name="T36" fmla="*/ 2066925 w 2275"/>
              <a:gd name="T37" fmla="*/ 171450 h 12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75"/>
              <a:gd name="T58" fmla="*/ 0 h 1211"/>
              <a:gd name="T59" fmla="*/ 2275 w 2275"/>
              <a:gd name="T60" fmla="*/ 1211 h 121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75" h="1211">
                <a:moveTo>
                  <a:pt x="1302" y="108"/>
                </a:moveTo>
                <a:cubicBezTo>
                  <a:pt x="1227" y="180"/>
                  <a:pt x="1198" y="443"/>
                  <a:pt x="1161" y="449"/>
                </a:cubicBezTo>
                <a:cubicBezTo>
                  <a:pt x="1124" y="455"/>
                  <a:pt x="1184" y="211"/>
                  <a:pt x="1079" y="143"/>
                </a:cubicBezTo>
                <a:cubicBezTo>
                  <a:pt x="974" y="75"/>
                  <a:pt x="696" y="0"/>
                  <a:pt x="529" y="39"/>
                </a:cubicBezTo>
                <a:cubicBezTo>
                  <a:pt x="362" y="78"/>
                  <a:pt x="151" y="262"/>
                  <a:pt x="76" y="374"/>
                </a:cubicBezTo>
                <a:cubicBezTo>
                  <a:pt x="0" y="485"/>
                  <a:pt x="60" y="606"/>
                  <a:pt x="76" y="708"/>
                </a:cubicBezTo>
                <a:cubicBezTo>
                  <a:pt x="91" y="811"/>
                  <a:pt x="68" y="909"/>
                  <a:pt x="166" y="987"/>
                </a:cubicBezTo>
                <a:cubicBezTo>
                  <a:pt x="264" y="1065"/>
                  <a:pt x="548" y="1143"/>
                  <a:pt x="659" y="1177"/>
                </a:cubicBezTo>
                <a:cubicBezTo>
                  <a:pt x="770" y="1211"/>
                  <a:pt x="760" y="1205"/>
                  <a:pt x="832" y="1189"/>
                </a:cubicBezTo>
                <a:cubicBezTo>
                  <a:pt x="904" y="1173"/>
                  <a:pt x="1038" y="1160"/>
                  <a:pt x="1091" y="1084"/>
                </a:cubicBezTo>
                <a:cubicBezTo>
                  <a:pt x="1144" y="1008"/>
                  <a:pt x="1126" y="739"/>
                  <a:pt x="1149" y="731"/>
                </a:cubicBezTo>
                <a:cubicBezTo>
                  <a:pt x="1172" y="723"/>
                  <a:pt x="1167" y="963"/>
                  <a:pt x="1232" y="1037"/>
                </a:cubicBezTo>
                <a:cubicBezTo>
                  <a:pt x="1297" y="1111"/>
                  <a:pt x="1413" y="1177"/>
                  <a:pt x="1537" y="1178"/>
                </a:cubicBezTo>
                <a:cubicBezTo>
                  <a:pt x="1661" y="1179"/>
                  <a:pt x="1860" y="1130"/>
                  <a:pt x="1979" y="1043"/>
                </a:cubicBezTo>
                <a:cubicBezTo>
                  <a:pt x="2098" y="956"/>
                  <a:pt x="2226" y="778"/>
                  <a:pt x="2250" y="653"/>
                </a:cubicBezTo>
                <a:cubicBezTo>
                  <a:pt x="2275" y="527"/>
                  <a:pt x="2188" y="380"/>
                  <a:pt x="2128" y="287"/>
                </a:cubicBezTo>
                <a:cubicBezTo>
                  <a:pt x="2067" y="194"/>
                  <a:pt x="1975" y="140"/>
                  <a:pt x="1888" y="95"/>
                </a:cubicBezTo>
                <a:cubicBezTo>
                  <a:pt x="1801" y="50"/>
                  <a:pt x="1706" y="12"/>
                  <a:pt x="1608" y="14"/>
                </a:cubicBezTo>
                <a:cubicBezTo>
                  <a:pt x="1510" y="16"/>
                  <a:pt x="1377" y="36"/>
                  <a:pt x="1302" y="108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3" name="AutoShape 3">
            <a:extLst>
              <a:ext uri="{FF2B5EF4-FFF2-40B4-BE49-F238E27FC236}">
                <a16:creationId xmlns="" xmlns:a16="http://schemas.microsoft.com/office/drawing/2014/main" id="{3D6E4218-D97A-417A-B150-BF4DC3956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150" y="4760913"/>
            <a:ext cx="346075" cy="2809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4" name="AutoShape 4">
            <a:extLst>
              <a:ext uri="{FF2B5EF4-FFF2-40B4-BE49-F238E27FC236}">
                <a16:creationId xmlns="" xmlns:a16="http://schemas.microsoft.com/office/drawing/2014/main" id="{E2ABDA55-B05B-4F67-8101-85C59B6CB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4772025"/>
            <a:ext cx="365125" cy="26987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5605" name="Group 5">
            <a:extLst>
              <a:ext uri="{FF2B5EF4-FFF2-40B4-BE49-F238E27FC236}">
                <a16:creationId xmlns="" xmlns:a16="http://schemas.microsoft.com/office/drawing/2014/main" id="{A9FD8359-53E5-4D55-8650-4161998AB2ED}"/>
              </a:ext>
            </a:extLst>
          </p:cNvPr>
          <p:cNvGrpSpPr>
            <a:grpSpLocks/>
          </p:cNvGrpSpPr>
          <p:nvPr/>
        </p:nvGrpSpPr>
        <p:grpSpPr bwMode="auto">
          <a:xfrm>
            <a:off x="6148388" y="4503738"/>
            <a:ext cx="373062" cy="749300"/>
            <a:chOff x="3802" y="2861"/>
            <a:chExt cx="193" cy="388"/>
          </a:xfrm>
        </p:grpSpPr>
        <p:grpSp>
          <p:nvGrpSpPr>
            <p:cNvPr id="25732" name="Group 6">
              <a:extLst>
                <a:ext uri="{FF2B5EF4-FFF2-40B4-BE49-F238E27FC236}">
                  <a16:creationId xmlns="" xmlns:a16="http://schemas.microsoft.com/office/drawing/2014/main" id="{E383ADB1-84CD-460B-BA1B-EA657EFC34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25745" name="Oval 7">
                <a:extLst>
                  <a:ext uri="{FF2B5EF4-FFF2-40B4-BE49-F238E27FC236}">
                    <a16:creationId xmlns="" xmlns:a16="http://schemas.microsoft.com/office/drawing/2014/main" id="{81CE5DE5-1AC6-4ECD-AA2D-0DC4AF22D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46" name="Oval 8">
                <a:extLst>
                  <a:ext uri="{FF2B5EF4-FFF2-40B4-BE49-F238E27FC236}">
                    <a16:creationId xmlns="" xmlns:a16="http://schemas.microsoft.com/office/drawing/2014/main" id="{6EA01539-61C3-4765-8FAD-9E080B9F5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47" name="Oval 9">
                <a:extLst>
                  <a:ext uri="{FF2B5EF4-FFF2-40B4-BE49-F238E27FC236}">
                    <a16:creationId xmlns="" xmlns:a16="http://schemas.microsoft.com/office/drawing/2014/main" id="{72FDDFC5-758B-445B-BDD1-FB4A22C41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733" name="Group 10">
              <a:extLst>
                <a:ext uri="{FF2B5EF4-FFF2-40B4-BE49-F238E27FC236}">
                  <a16:creationId xmlns="" xmlns:a16="http://schemas.microsoft.com/office/drawing/2014/main" id="{16659605-39D8-4B6C-802F-A61C13CC3C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25742" name="Oval 11">
                <a:extLst>
                  <a:ext uri="{FF2B5EF4-FFF2-40B4-BE49-F238E27FC236}">
                    <a16:creationId xmlns="" xmlns:a16="http://schemas.microsoft.com/office/drawing/2014/main" id="{08B2E7F4-F96C-4C89-8CAE-604B12125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43" name="Oval 12">
                <a:extLst>
                  <a:ext uri="{FF2B5EF4-FFF2-40B4-BE49-F238E27FC236}">
                    <a16:creationId xmlns="" xmlns:a16="http://schemas.microsoft.com/office/drawing/2014/main" id="{D4793C8E-DAB8-44A3-A7CE-7777C178F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44" name="Oval 13">
                <a:extLst>
                  <a:ext uri="{FF2B5EF4-FFF2-40B4-BE49-F238E27FC236}">
                    <a16:creationId xmlns="" xmlns:a16="http://schemas.microsoft.com/office/drawing/2014/main" id="{2F787BDC-7798-4C68-95C0-1B3EA4020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734" name="Group 14">
              <a:extLst>
                <a:ext uri="{FF2B5EF4-FFF2-40B4-BE49-F238E27FC236}">
                  <a16:creationId xmlns="" xmlns:a16="http://schemas.microsoft.com/office/drawing/2014/main" id="{DD0E4534-BB4C-45F4-A785-64B33637C9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25739" name="Oval 15">
                <a:extLst>
                  <a:ext uri="{FF2B5EF4-FFF2-40B4-BE49-F238E27FC236}">
                    <a16:creationId xmlns="" xmlns:a16="http://schemas.microsoft.com/office/drawing/2014/main" id="{7768D003-1EBA-4666-825D-95DDC0675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40" name="Oval 16">
                <a:extLst>
                  <a:ext uri="{FF2B5EF4-FFF2-40B4-BE49-F238E27FC236}">
                    <a16:creationId xmlns="" xmlns:a16="http://schemas.microsoft.com/office/drawing/2014/main" id="{BB7DD7D5-BACD-41A7-AC94-CB01A97CE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41" name="Oval 17">
                <a:extLst>
                  <a:ext uri="{FF2B5EF4-FFF2-40B4-BE49-F238E27FC236}">
                    <a16:creationId xmlns="" xmlns:a16="http://schemas.microsoft.com/office/drawing/2014/main" id="{F01E0209-3165-4F71-8768-05E2B1FA0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735" name="Group 18">
              <a:extLst>
                <a:ext uri="{FF2B5EF4-FFF2-40B4-BE49-F238E27FC236}">
                  <a16:creationId xmlns="" xmlns:a16="http://schemas.microsoft.com/office/drawing/2014/main" id="{119DD69D-A455-4273-964B-850D5FE9F7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25736" name="Oval 19">
                <a:extLst>
                  <a:ext uri="{FF2B5EF4-FFF2-40B4-BE49-F238E27FC236}">
                    <a16:creationId xmlns="" xmlns:a16="http://schemas.microsoft.com/office/drawing/2014/main" id="{489ABC9D-0DAE-4417-9D41-88B58B304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37" name="Oval 20">
                <a:extLst>
                  <a:ext uri="{FF2B5EF4-FFF2-40B4-BE49-F238E27FC236}">
                    <a16:creationId xmlns="" xmlns:a16="http://schemas.microsoft.com/office/drawing/2014/main" id="{34CA6EC3-F3C5-4FD8-9554-A5C8E7614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38" name="Oval 21">
                <a:extLst>
                  <a:ext uri="{FF2B5EF4-FFF2-40B4-BE49-F238E27FC236}">
                    <a16:creationId xmlns="" xmlns:a16="http://schemas.microsoft.com/office/drawing/2014/main" id="{3CDF0389-8C92-43E2-8AD7-CC1782F87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5606" name="Group 22">
            <a:extLst>
              <a:ext uri="{FF2B5EF4-FFF2-40B4-BE49-F238E27FC236}">
                <a16:creationId xmlns="" xmlns:a16="http://schemas.microsoft.com/office/drawing/2014/main" id="{7D9B81E1-DD5B-4C95-BA58-D9E501AA4C1E}"/>
              </a:ext>
            </a:extLst>
          </p:cNvPr>
          <p:cNvGrpSpPr>
            <a:grpSpLocks/>
          </p:cNvGrpSpPr>
          <p:nvPr/>
        </p:nvGrpSpPr>
        <p:grpSpPr bwMode="auto">
          <a:xfrm>
            <a:off x="7951788" y="4486275"/>
            <a:ext cx="401637" cy="806450"/>
            <a:chOff x="3802" y="2861"/>
            <a:chExt cx="193" cy="388"/>
          </a:xfrm>
        </p:grpSpPr>
        <p:grpSp>
          <p:nvGrpSpPr>
            <p:cNvPr id="25716" name="Group 23">
              <a:extLst>
                <a:ext uri="{FF2B5EF4-FFF2-40B4-BE49-F238E27FC236}">
                  <a16:creationId xmlns="" xmlns:a16="http://schemas.microsoft.com/office/drawing/2014/main" id="{E21EFA09-126A-416F-AB5C-A933A844D1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25729" name="Oval 24">
                <a:extLst>
                  <a:ext uri="{FF2B5EF4-FFF2-40B4-BE49-F238E27FC236}">
                    <a16:creationId xmlns="" xmlns:a16="http://schemas.microsoft.com/office/drawing/2014/main" id="{1D90FDC8-DA55-41BC-8105-A2C7BFD11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30" name="Oval 25">
                <a:extLst>
                  <a:ext uri="{FF2B5EF4-FFF2-40B4-BE49-F238E27FC236}">
                    <a16:creationId xmlns="" xmlns:a16="http://schemas.microsoft.com/office/drawing/2014/main" id="{27223A5F-D6C5-438A-9ABC-9F297FDE9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31" name="Oval 26">
                <a:extLst>
                  <a:ext uri="{FF2B5EF4-FFF2-40B4-BE49-F238E27FC236}">
                    <a16:creationId xmlns="" xmlns:a16="http://schemas.microsoft.com/office/drawing/2014/main" id="{A5B459BD-B548-4918-A516-220C4A901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717" name="Group 27">
              <a:extLst>
                <a:ext uri="{FF2B5EF4-FFF2-40B4-BE49-F238E27FC236}">
                  <a16:creationId xmlns="" xmlns:a16="http://schemas.microsoft.com/office/drawing/2014/main" id="{C2D76AF3-349D-4D83-8B33-24C932577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25726" name="Oval 28">
                <a:extLst>
                  <a:ext uri="{FF2B5EF4-FFF2-40B4-BE49-F238E27FC236}">
                    <a16:creationId xmlns="" xmlns:a16="http://schemas.microsoft.com/office/drawing/2014/main" id="{CF02083B-46B9-4A0F-9213-B18932336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27" name="Oval 29">
                <a:extLst>
                  <a:ext uri="{FF2B5EF4-FFF2-40B4-BE49-F238E27FC236}">
                    <a16:creationId xmlns="" xmlns:a16="http://schemas.microsoft.com/office/drawing/2014/main" id="{9F77CB83-BE18-4308-BBF3-ABE8D81FE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28" name="Oval 30">
                <a:extLst>
                  <a:ext uri="{FF2B5EF4-FFF2-40B4-BE49-F238E27FC236}">
                    <a16:creationId xmlns="" xmlns:a16="http://schemas.microsoft.com/office/drawing/2014/main" id="{D58BE2B4-20BF-4A76-8F78-151709B49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718" name="Group 31">
              <a:extLst>
                <a:ext uri="{FF2B5EF4-FFF2-40B4-BE49-F238E27FC236}">
                  <a16:creationId xmlns="" xmlns:a16="http://schemas.microsoft.com/office/drawing/2014/main" id="{BD8D8CA2-550D-4BB9-A8BC-CDB626B18E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25723" name="Oval 32">
                <a:extLst>
                  <a:ext uri="{FF2B5EF4-FFF2-40B4-BE49-F238E27FC236}">
                    <a16:creationId xmlns="" xmlns:a16="http://schemas.microsoft.com/office/drawing/2014/main" id="{8CC400EB-5181-4E8D-84A1-D16650971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24" name="Oval 33">
                <a:extLst>
                  <a:ext uri="{FF2B5EF4-FFF2-40B4-BE49-F238E27FC236}">
                    <a16:creationId xmlns="" xmlns:a16="http://schemas.microsoft.com/office/drawing/2014/main" id="{785C14FE-3854-4499-B2B1-BC028672D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25" name="Oval 34">
                <a:extLst>
                  <a:ext uri="{FF2B5EF4-FFF2-40B4-BE49-F238E27FC236}">
                    <a16:creationId xmlns="" xmlns:a16="http://schemas.microsoft.com/office/drawing/2014/main" id="{073A9FF4-B4C1-443B-AFE4-5E58B086C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719" name="Group 35">
              <a:extLst>
                <a:ext uri="{FF2B5EF4-FFF2-40B4-BE49-F238E27FC236}">
                  <a16:creationId xmlns="" xmlns:a16="http://schemas.microsoft.com/office/drawing/2014/main" id="{EB919FE0-C950-4056-A6EF-B78299C615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25720" name="Oval 36">
                <a:extLst>
                  <a:ext uri="{FF2B5EF4-FFF2-40B4-BE49-F238E27FC236}">
                    <a16:creationId xmlns="" xmlns:a16="http://schemas.microsoft.com/office/drawing/2014/main" id="{96B37782-E508-48EE-96FD-E26B6DD01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21" name="Oval 37">
                <a:extLst>
                  <a:ext uri="{FF2B5EF4-FFF2-40B4-BE49-F238E27FC236}">
                    <a16:creationId xmlns="" xmlns:a16="http://schemas.microsoft.com/office/drawing/2014/main" id="{655B0244-FE0C-4BE0-8280-8F2F8B9A9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22" name="Oval 38">
                <a:extLst>
                  <a:ext uri="{FF2B5EF4-FFF2-40B4-BE49-F238E27FC236}">
                    <a16:creationId xmlns="" xmlns:a16="http://schemas.microsoft.com/office/drawing/2014/main" id="{DB09BA40-1CB8-4407-AD18-7440B6F6C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25607" name="Text Box 39">
            <a:extLst>
              <a:ext uri="{FF2B5EF4-FFF2-40B4-BE49-F238E27FC236}">
                <a16:creationId xmlns="" xmlns:a16="http://schemas.microsoft.com/office/drawing/2014/main" id="{4AC7A788-A36B-4204-A6C3-0A1867308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Tế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bào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5608" name="Text Box 40">
            <a:extLst>
              <a:ext uri="{FF2B5EF4-FFF2-40B4-BE49-F238E27FC236}">
                <a16:creationId xmlns="" xmlns:a16="http://schemas.microsoft.com/office/drawing/2014/main" id="{2A5DF74E-0064-4DBE-9045-BBA00A738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Arial Narrow" panose="020B7200000000000000" pitchFamily="34" charset="0"/>
              </a:rPr>
              <a:t>K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5609" name="Text Box 41">
            <a:extLst>
              <a:ext uri="{FF2B5EF4-FFF2-40B4-BE49-F238E27FC236}">
                <a16:creationId xmlns="" xmlns:a16="http://schemas.microsoft.com/office/drawing/2014/main" id="{7E56D92B-613D-4A98-A3FC-3AAEC2399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đầu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II</a:t>
            </a:r>
          </a:p>
        </p:txBody>
      </p:sp>
      <p:sp>
        <p:nvSpPr>
          <p:cNvPr id="25610" name="Text Box 42">
            <a:extLst>
              <a:ext uri="{FF2B5EF4-FFF2-40B4-BE49-F238E27FC236}">
                <a16:creationId xmlns="" xmlns:a16="http://schemas.microsoft.com/office/drawing/2014/main" id="{C10DEB9B-CC61-4A4C-8DE0-87D1F617F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giữa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II</a:t>
            </a:r>
          </a:p>
        </p:txBody>
      </p:sp>
      <p:sp>
        <p:nvSpPr>
          <p:cNvPr id="25611" name="Text Box 43">
            <a:extLst>
              <a:ext uri="{FF2B5EF4-FFF2-40B4-BE49-F238E27FC236}">
                <a16:creationId xmlns="" xmlns:a16="http://schemas.microsoft.com/office/drawing/2014/main" id="{E51519FD-A572-4027-8FDE-382717BDF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sau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5612" name="Text Box 44">
            <a:extLst>
              <a:ext uri="{FF2B5EF4-FFF2-40B4-BE49-F238E27FC236}">
                <a16:creationId xmlns="" xmlns:a16="http://schemas.microsoft.com/office/drawing/2014/main" id="{E2020F6C-CBF7-4DDF-8906-E5642BE2A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078538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cuối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II</a:t>
            </a:r>
          </a:p>
        </p:txBody>
      </p:sp>
      <p:sp>
        <p:nvSpPr>
          <p:cNvPr id="25613" name="Freeform 45" descr="Stationery">
            <a:extLst>
              <a:ext uri="{FF2B5EF4-FFF2-40B4-BE49-F238E27FC236}">
                <a16:creationId xmlns="" xmlns:a16="http://schemas.microsoft.com/office/drawing/2014/main" id="{FB5AB414-D0B9-4422-AA73-BEFD62426715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5614" name="Group 46">
            <a:extLst>
              <a:ext uri="{FF2B5EF4-FFF2-40B4-BE49-F238E27FC236}">
                <a16:creationId xmlns="" xmlns:a16="http://schemas.microsoft.com/office/drawing/2014/main" id="{91E12487-8D65-4BA7-9DF8-1DB54E936B02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25709" name="AutoShape 47">
              <a:extLst>
                <a:ext uri="{FF2B5EF4-FFF2-40B4-BE49-F238E27FC236}">
                  <a16:creationId xmlns="" xmlns:a16="http://schemas.microsoft.com/office/drawing/2014/main" id="{A784EB36-0DD9-476B-BCB4-BF5587467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10" name="AutoShape 48">
              <a:extLst>
                <a:ext uri="{FF2B5EF4-FFF2-40B4-BE49-F238E27FC236}">
                  <a16:creationId xmlns="" xmlns:a16="http://schemas.microsoft.com/office/drawing/2014/main" id="{51CF2162-EE2E-4BB7-809B-34CDD3B0C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5711" name="Group 49">
              <a:extLst>
                <a:ext uri="{FF2B5EF4-FFF2-40B4-BE49-F238E27FC236}">
                  <a16:creationId xmlns="" xmlns:a16="http://schemas.microsoft.com/office/drawing/2014/main" id="{8FC2B68C-CEBD-4429-91AB-96C259F391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25712" name="Oval 50">
                <a:extLst>
                  <a:ext uri="{FF2B5EF4-FFF2-40B4-BE49-F238E27FC236}">
                    <a16:creationId xmlns="" xmlns:a16="http://schemas.microsoft.com/office/drawing/2014/main" id="{E6997FC5-EF7E-40EE-B028-036E270BF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13" name="Oval 51">
                <a:extLst>
                  <a:ext uri="{FF2B5EF4-FFF2-40B4-BE49-F238E27FC236}">
                    <a16:creationId xmlns="" xmlns:a16="http://schemas.microsoft.com/office/drawing/2014/main" id="{73D380D4-35D8-4386-A1AD-FAC1D10DE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14" name="Oval 52">
                <a:extLst>
                  <a:ext uri="{FF2B5EF4-FFF2-40B4-BE49-F238E27FC236}">
                    <a16:creationId xmlns="" xmlns:a16="http://schemas.microsoft.com/office/drawing/2014/main" id="{01365C12-CEC8-444E-B51C-8110A7B72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15" name="Oval 53">
                <a:extLst>
                  <a:ext uri="{FF2B5EF4-FFF2-40B4-BE49-F238E27FC236}">
                    <a16:creationId xmlns="" xmlns:a16="http://schemas.microsoft.com/office/drawing/2014/main" id="{2579D49C-FC03-4A59-8129-2DDBBEC82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5615" name="Group 54">
            <a:extLst>
              <a:ext uri="{FF2B5EF4-FFF2-40B4-BE49-F238E27FC236}">
                <a16:creationId xmlns="" xmlns:a16="http://schemas.microsoft.com/office/drawing/2014/main" id="{B88EBEF4-F865-4761-BD32-DC6C5DE1DF33}"/>
              </a:ext>
            </a:extLst>
          </p:cNvPr>
          <p:cNvGrpSpPr>
            <a:grpSpLocks/>
          </p:cNvGrpSpPr>
          <p:nvPr/>
        </p:nvGrpSpPr>
        <p:grpSpPr bwMode="auto">
          <a:xfrm>
            <a:off x="4740275" y="4533900"/>
            <a:ext cx="80963" cy="306388"/>
            <a:chOff x="2167" y="3082"/>
            <a:chExt cx="60" cy="336"/>
          </a:xfrm>
        </p:grpSpPr>
        <p:sp>
          <p:nvSpPr>
            <p:cNvPr id="25706" name="Oval 55">
              <a:extLst>
                <a:ext uri="{FF2B5EF4-FFF2-40B4-BE49-F238E27FC236}">
                  <a16:creationId xmlns="" xmlns:a16="http://schemas.microsoft.com/office/drawing/2014/main" id="{BD1FD6AD-123B-4FF8-A5D0-091C4C72F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07" name="Oval 56">
              <a:extLst>
                <a:ext uri="{FF2B5EF4-FFF2-40B4-BE49-F238E27FC236}">
                  <a16:creationId xmlns="" xmlns:a16="http://schemas.microsoft.com/office/drawing/2014/main" id="{44210727-B92B-4D65-9E8B-3758A25385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08" name="Oval 57">
              <a:extLst>
                <a:ext uri="{FF2B5EF4-FFF2-40B4-BE49-F238E27FC236}">
                  <a16:creationId xmlns="" xmlns:a16="http://schemas.microsoft.com/office/drawing/2014/main" id="{DC6FB64A-CE78-45DB-B4B0-5ECD6F338F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616" name="Group 58">
            <a:extLst>
              <a:ext uri="{FF2B5EF4-FFF2-40B4-BE49-F238E27FC236}">
                <a16:creationId xmlns="" xmlns:a16="http://schemas.microsoft.com/office/drawing/2014/main" id="{365538A0-A39D-4826-867A-71333FD800D1}"/>
              </a:ext>
            </a:extLst>
          </p:cNvPr>
          <p:cNvGrpSpPr>
            <a:grpSpLocks/>
          </p:cNvGrpSpPr>
          <p:nvPr/>
        </p:nvGrpSpPr>
        <p:grpSpPr bwMode="auto">
          <a:xfrm>
            <a:off x="3248025" y="4872038"/>
            <a:ext cx="66675" cy="282575"/>
            <a:chOff x="2693" y="2780"/>
            <a:chExt cx="42" cy="178"/>
          </a:xfrm>
        </p:grpSpPr>
        <p:sp>
          <p:nvSpPr>
            <p:cNvPr id="25703" name="Oval 59">
              <a:extLst>
                <a:ext uri="{FF2B5EF4-FFF2-40B4-BE49-F238E27FC236}">
                  <a16:creationId xmlns="" xmlns:a16="http://schemas.microsoft.com/office/drawing/2014/main" id="{18629628-E261-4C9E-9615-59C387EF0D3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04" name="Oval 60">
              <a:extLst>
                <a:ext uri="{FF2B5EF4-FFF2-40B4-BE49-F238E27FC236}">
                  <a16:creationId xmlns="" xmlns:a16="http://schemas.microsoft.com/office/drawing/2014/main" id="{C2F62836-8F38-4DE4-BAED-6AC59D650C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05" name="Oval 61">
              <a:extLst>
                <a:ext uri="{FF2B5EF4-FFF2-40B4-BE49-F238E27FC236}">
                  <a16:creationId xmlns="" xmlns:a16="http://schemas.microsoft.com/office/drawing/2014/main" id="{442F117E-D410-4C70-9BD2-DCBB8C21DF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617" name="Group 62">
            <a:extLst>
              <a:ext uri="{FF2B5EF4-FFF2-40B4-BE49-F238E27FC236}">
                <a16:creationId xmlns="" xmlns:a16="http://schemas.microsoft.com/office/drawing/2014/main" id="{9DF1CA87-B873-4FAC-A254-38E7EBBBC9A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754563" y="4899025"/>
            <a:ext cx="66675" cy="282575"/>
            <a:chOff x="2693" y="2780"/>
            <a:chExt cx="42" cy="178"/>
          </a:xfrm>
        </p:grpSpPr>
        <p:sp>
          <p:nvSpPr>
            <p:cNvPr id="25700" name="Oval 63">
              <a:extLst>
                <a:ext uri="{FF2B5EF4-FFF2-40B4-BE49-F238E27FC236}">
                  <a16:creationId xmlns="" xmlns:a16="http://schemas.microsoft.com/office/drawing/2014/main" id="{E7CDAA2F-160F-4D09-9B47-D9A59C324EE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01" name="Oval 64">
              <a:extLst>
                <a:ext uri="{FF2B5EF4-FFF2-40B4-BE49-F238E27FC236}">
                  <a16:creationId xmlns="" xmlns:a16="http://schemas.microsoft.com/office/drawing/2014/main" id="{91ADBC71-0862-4914-917E-937D423C0D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02" name="Oval 65">
              <a:extLst>
                <a:ext uri="{FF2B5EF4-FFF2-40B4-BE49-F238E27FC236}">
                  <a16:creationId xmlns="" xmlns:a16="http://schemas.microsoft.com/office/drawing/2014/main" id="{5CE7394D-452E-4CB6-8CC2-B40B689B72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618" name="Group 66">
            <a:extLst>
              <a:ext uri="{FF2B5EF4-FFF2-40B4-BE49-F238E27FC236}">
                <a16:creationId xmlns="" xmlns:a16="http://schemas.microsoft.com/office/drawing/2014/main" id="{29E79FB9-688E-4265-B832-0A1F4C8E3D73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4552950"/>
            <a:ext cx="84138" cy="306388"/>
            <a:chOff x="2730" y="3034"/>
            <a:chExt cx="53" cy="193"/>
          </a:xfrm>
        </p:grpSpPr>
        <p:sp>
          <p:nvSpPr>
            <p:cNvPr id="25697" name="Oval 67">
              <a:extLst>
                <a:ext uri="{FF2B5EF4-FFF2-40B4-BE49-F238E27FC236}">
                  <a16:creationId xmlns="" xmlns:a16="http://schemas.microsoft.com/office/drawing/2014/main" id="{2BEC2F1B-E94C-4111-ACF2-0CBBD7EECE8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98" name="Oval 68">
              <a:extLst>
                <a:ext uri="{FF2B5EF4-FFF2-40B4-BE49-F238E27FC236}">
                  <a16:creationId xmlns="" xmlns:a16="http://schemas.microsoft.com/office/drawing/2014/main" id="{5B1CF8A8-AA72-4EE4-BED3-819205D0A9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99" name="Oval 69">
              <a:extLst>
                <a:ext uri="{FF2B5EF4-FFF2-40B4-BE49-F238E27FC236}">
                  <a16:creationId xmlns="" xmlns:a16="http://schemas.microsoft.com/office/drawing/2014/main" id="{F817F8F0-F1FB-405E-AD09-95401A7A92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5619" name="Freeform 70" descr="Stationery">
            <a:extLst>
              <a:ext uri="{FF2B5EF4-FFF2-40B4-BE49-F238E27FC236}">
                <a16:creationId xmlns="" xmlns:a16="http://schemas.microsoft.com/office/drawing/2014/main" id="{8E83D145-C58F-480E-9B39-669BDB749F49}"/>
              </a:ext>
            </a:extLst>
          </p:cNvPr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5 w 1205"/>
              <a:gd name="T13" fmla="*/ 1964359 h 1107"/>
              <a:gd name="T14" fmla="*/ 1870799 w 1205"/>
              <a:gd name="T15" fmla="*/ 1675482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20" name="AutoShape 71">
            <a:extLst>
              <a:ext uri="{FF2B5EF4-FFF2-40B4-BE49-F238E27FC236}">
                <a16:creationId xmlns="" xmlns:a16="http://schemas.microsoft.com/office/drawing/2014/main" id="{2B3079F7-2BC5-41A6-BD92-FFF15C8B9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21" name="AutoShape 72">
            <a:extLst>
              <a:ext uri="{FF2B5EF4-FFF2-40B4-BE49-F238E27FC236}">
                <a16:creationId xmlns="" xmlns:a16="http://schemas.microsoft.com/office/drawing/2014/main" id="{A7AA235E-FEC6-46E8-8C22-899999837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5622" name="Group 73">
            <a:extLst>
              <a:ext uri="{FF2B5EF4-FFF2-40B4-BE49-F238E27FC236}">
                <a16:creationId xmlns="" xmlns:a16="http://schemas.microsoft.com/office/drawing/2014/main" id="{FFB9D5A1-447F-4E44-8BCF-C4FEFDE2F85A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25693" name="Oval 74">
              <a:extLst>
                <a:ext uri="{FF2B5EF4-FFF2-40B4-BE49-F238E27FC236}">
                  <a16:creationId xmlns="" xmlns:a16="http://schemas.microsoft.com/office/drawing/2014/main" id="{58B6EBA7-7A15-4F44-8DEB-C67AB8491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94" name="Oval 75">
              <a:extLst>
                <a:ext uri="{FF2B5EF4-FFF2-40B4-BE49-F238E27FC236}">
                  <a16:creationId xmlns="" xmlns:a16="http://schemas.microsoft.com/office/drawing/2014/main" id="{EDEC766D-FCDC-4E9B-8678-019A7C2E7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95" name="Oval 76">
              <a:extLst>
                <a:ext uri="{FF2B5EF4-FFF2-40B4-BE49-F238E27FC236}">
                  <a16:creationId xmlns="" xmlns:a16="http://schemas.microsoft.com/office/drawing/2014/main" id="{AF893BAA-99CF-42CA-B965-37FBE30B2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96" name="Oval 77">
              <a:extLst>
                <a:ext uri="{FF2B5EF4-FFF2-40B4-BE49-F238E27FC236}">
                  <a16:creationId xmlns="" xmlns:a16="http://schemas.microsoft.com/office/drawing/2014/main" id="{90DB1D59-147A-4C60-B01E-45BE8752F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623" name="Group 78">
            <a:extLst>
              <a:ext uri="{FF2B5EF4-FFF2-40B4-BE49-F238E27FC236}">
                <a16:creationId xmlns="" xmlns:a16="http://schemas.microsoft.com/office/drawing/2014/main" id="{FF7AFB10-0B72-40EC-97C8-8A584D82AB4D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4418013"/>
            <a:ext cx="115888" cy="306387"/>
            <a:chOff x="2167" y="3128"/>
            <a:chExt cx="86" cy="290"/>
          </a:xfrm>
        </p:grpSpPr>
        <p:grpSp>
          <p:nvGrpSpPr>
            <p:cNvPr id="25685" name="Group 79">
              <a:extLst>
                <a:ext uri="{FF2B5EF4-FFF2-40B4-BE49-F238E27FC236}">
                  <a16:creationId xmlns="" xmlns:a16="http://schemas.microsoft.com/office/drawing/2014/main" id="{A3B2C69C-9F90-442C-A010-B4C3DAA26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5690" name="Oval 80">
                <a:extLst>
                  <a:ext uri="{FF2B5EF4-FFF2-40B4-BE49-F238E27FC236}">
                    <a16:creationId xmlns="" xmlns:a16="http://schemas.microsoft.com/office/drawing/2014/main" id="{A4BB31F0-2159-4C6B-9B8D-9A3CE816A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91" name="Oval 81">
                <a:extLst>
                  <a:ext uri="{FF2B5EF4-FFF2-40B4-BE49-F238E27FC236}">
                    <a16:creationId xmlns="" xmlns:a16="http://schemas.microsoft.com/office/drawing/2014/main" id="{3FD92C16-EA2D-4512-86FF-246D402688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92" name="Oval 82">
                <a:extLst>
                  <a:ext uri="{FF2B5EF4-FFF2-40B4-BE49-F238E27FC236}">
                    <a16:creationId xmlns="" xmlns:a16="http://schemas.microsoft.com/office/drawing/2014/main" id="{70992293-5292-4B75-87F2-8D7283D6B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686" name="Group 83">
              <a:extLst>
                <a:ext uri="{FF2B5EF4-FFF2-40B4-BE49-F238E27FC236}">
                  <a16:creationId xmlns="" xmlns:a16="http://schemas.microsoft.com/office/drawing/2014/main" id="{81433FD2-151E-4916-9F67-099529BF012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5687" name="Oval 84">
                <a:extLst>
                  <a:ext uri="{FF2B5EF4-FFF2-40B4-BE49-F238E27FC236}">
                    <a16:creationId xmlns="" xmlns:a16="http://schemas.microsoft.com/office/drawing/2014/main" id="{5C5885C8-EF11-4833-B522-CCB8B83BE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88" name="Oval 85">
                <a:extLst>
                  <a:ext uri="{FF2B5EF4-FFF2-40B4-BE49-F238E27FC236}">
                    <a16:creationId xmlns="" xmlns:a16="http://schemas.microsoft.com/office/drawing/2014/main" id="{01A10107-77E7-408A-A845-AD7C24D28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89" name="Oval 86">
                <a:extLst>
                  <a:ext uri="{FF2B5EF4-FFF2-40B4-BE49-F238E27FC236}">
                    <a16:creationId xmlns="" xmlns:a16="http://schemas.microsoft.com/office/drawing/2014/main" id="{56213C7E-4B92-4DB4-894C-E68398DED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5624" name="Group 87">
            <a:extLst>
              <a:ext uri="{FF2B5EF4-FFF2-40B4-BE49-F238E27FC236}">
                <a16:creationId xmlns="" xmlns:a16="http://schemas.microsoft.com/office/drawing/2014/main" id="{6D8F9AE8-7600-44DF-87AD-3DC5E0F8A468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5051425"/>
            <a:ext cx="120650" cy="282575"/>
            <a:chOff x="2167" y="3128"/>
            <a:chExt cx="86" cy="290"/>
          </a:xfrm>
        </p:grpSpPr>
        <p:grpSp>
          <p:nvGrpSpPr>
            <p:cNvPr id="25677" name="Group 88">
              <a:extLst>
                <a:ext uri="{FF2B5EF4-FFF2-40B4-BE49-F238E27FC236}">
                  <a16:creationId xmlns="" xmlns:a16="http://schemas.microsoft.com/office/drawing/2014/main" id="{EEF3B28A-6C1F-4A22-93C6-72BA60DAD7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5682" name="Oval 89">
                <a:extLst>
                  <a:ext uri="{FF2B5EF4-FFF2-40B4-BE49-F238E27FC236}">
                    <a16:creationId xmlns="" xmlns:a16="http://schemas.microsoft.com/office/drawing/2014/main" id="{5D73C505-B8D0-4A15-8E1D-ACDE13DE1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83" name="Oval 90">
                <a:extLst>
                  <a:ext uri="{FF2B5EF4-FFF2-40B4-BE49-F238E27FC236}">
                    <a16:creationId xmlns="" xmlns:a16="http://schemas.microsoft.com/office/drawing/2014/main" id="{276C3EA5-9F39-4BB7-BF58-EE048D053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84" name="Oval 91">
                <a:extLst>
                  <a:ext uri="{FF2B5EF4-FFF2-40B4-BE49-F238E27FC236}">
                    <a16:creationId xmlns="" xmlns:a16="http://schemas.microsoft.com/office/drawing/2014/main" id="{51798A65-EC93-4269-B667-AAAE56D645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678" name="Group 92">
              <a:extLst>
                <a:ext uri="{FF2B5EF4-FFF2-40B4-BE49-F238E27FC236}">
                  <a16:creationId xmlns="" xmlns:a16="http://schemas.microsoft.com/office/drawing/2014/main" id="{35244825-1FDC-434A-99F0-AF01066D5C4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5679" name="Oval 93">
                <a:extLst>
                  <a:ext uri="{FF2B5EF4-FFF2-40B4-BE49-F238E27FC236}">
                    <a16:creationId xmlns="" xmlns:a16="http://schemas.microsoft.com/office/drawing/2014/main" id="{1E23EDB4-5EE2-497E-BCB4-40CE1CDB9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80" name="Oval 94">
                <a:extLst>
                  <a:ext uri="{FF2B5EF4-FFF2-40B4-BE49-F238E27FC236}">
                    <a16:creationId xmlns="" xmlns:a16="http://schemas.microsoft.com/office/drawing/2014/main" id="{FE9C852F-22C3-4A2E-9AA5-BF78F4925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81" name="Oval 95">
                <a:extLst>
                  <a:ext uri="{FF2B5EF4-FFF2-40B4-BE49-F238E27FC236}">
                    <a16:creationId xmlns="" xmlns:a16="http://schemas.microsoft.com/office/drawing/2014/main" id="{5DE123A9-8D4B-495D-B948-DD9B80647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5625" name="Group 96">
            <a:extLst>
              <a:ext uri="{FF2B5EF4-FFF2-40B4-BE49-F238E27FC236}">
                <a16:creationId xmlns="" xmlns:a16="http://schemas.microsoft.com/office/drawing/2014/main" id="{E480AC04-C44A-434A-BAF1-7783D884E871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4357688"/>
            <a:ext cx="1133475" cy="1052512"/>
            <a:chOff x="3714" y="3465"/>
            <a:chExt cx="714" cy="663"/>
          </a:xfrm>
        </p:grpSpPr>
        <p:sp>
          <p:nvSpPr>
            <p:cNvPr id="25671" name="Freeform 97">
              <a:extLst>
                <a:ext uri="{FF2B5EF4-FFF2-40B4-BE49-F238E27FC236}">
                  <a16:creationId xmlns="" xmlns:a16="http://schemas.microsoft.com/office/drawing/2014/main" id="{A93C4349-75EA-4F1D-A1D2-5907C93D8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65"/>
              <a:ext cx="714" cy="663"/>
            </a:xfrm>
            <a:custGeom>
              <a:avLst/>
              <a:gdLst>
                <a:gd name="T0" fmla="*/ 393 w 1205"/>
                <a:gd name="T1" fmla="*/ 10 h 1107"/>
                <a:gd name="T2" fmla="*/ 166 w 1205"/>
                <a:gd name="T3" fmla="*/ 38 h 1107"/>
                <a:gd name="T4" fmla="*/ 24 w 1205"/>
                <a:gd name="T5" fmla="*/ 211 h 1107"/>
                <a:gd name="T6" fmla="*/ 24 w 1205"/>
                <a:gd name="T7" fmla="*/ 383 h 1107"/>
                <a:gd name="T8" fmla="*/ 52 w 1205"/>
                <a:gd name="T9" fmla="*/ 527 h 1107"/>
                <a:gd name="T10" fmla="*/ 207 w 1205"/>
                <a:gd name="T11" fmla="*/ 625 h 1107"/>
                <a:gd name="T12" fmla="*/ 418 w 1205"/>
                <a:gd name="T13" fmla="*/ 652 h 1107"/>
                <a:gd name="T14" fmla="*/ 621 w 1205"/>
                <a:gd name="T15" fmla="*/ 556 h 1107"/>
                <a:gd name="T16" fmla="*/ 706 w 1205"/>
                <a:gd name="T17" fmla="*/ 355 h 1107"/>
                <a:gd name="T18" fmla="*/ 668 w 1205"/>
                <a:gd name="T19" fmla="*/ 166 h 1107"/>
                <a:gd name="T20" fmla="*/ 593 w 1205"/>
                <a:gd name="T21" fmla="*/ 67 h 1107"/>
                <a:gd name="T22" fmla="*/ 450 w 1205"/>
                <a:gd name="T23" fmla="*/ 10 h 1107"/>
                <a:gd name="T24" fmla="*/ 39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72" name="Freeform 98">
              <a:extLst>
                <a:ext uri="{FF2B5EF4-FFF2-40B4-BE49-F238E27FC236}">
                  <a16:creationId xmlns="" xmlns:a16="http://schemas.microsoft.com/office/drawing/2014/main" id="{84BFD90C-56C6-460E-8C45-8D54F5F10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530"/>
              <a:ext cx="215" cy="426"/>
            </a:xfrm>
            <a:custGeom>
              <a:avLst/>
              <a:gdLst>
                <a:gd name="T0" fmla="*/ 134 w 208"/>
                <a:gd name="T1" fmla="*/ 0 h 412"/>
                <a:gd name="T2" fmla="*/ 22 w 208"/>
                <a:gd name="T3" fmla="*/ 51 h 412"/>
                <a:gd name="T4" fmla="*/ 22 w 208"/>
                <a:gd name="T5" fmla="*/ 111 h 412"/>
                <a:gd name="T6" fmla="*/ 83 w 208"/>
                <a:gd name="T7" fmla="*/ 131 h 412"/>
                <a:gd name="T8" fmla="*/ 103 w 208"/>
                <a:gd name="T9" fmla="*/ 152 h 412"/>
                <a:gd name="T10" fmla="*/ 134 w 208"/>
                <a:gd name="T11" fmla="*/ 161 h 412"/>
                <a:gd name="T12" fmla="*/ 164 w 208"/>
                <a:gd name="T13" fmla="*/ 221 h 412"/>
                <a:gd name="T14" fmla="*/ 113 w 208"/>
                <a:gd name="T15" fmla="*/ 273 h 412"/>
                <a:gd name="T16" fmla="*/ 53 w 208"/>
                <a:gd name="T17" fmla="*/ 293 h 412"/>
                <a:gd name="T18" fmla="*/ 73 w 208"/>
                <a:gd name="T19" fmla="*/ 384 h 412"/>
                <a:gd name="T20" fmla="*/ 93 w 208"/>
                <a:gd name="T21" fmla="*/ 415 h 412"/>
                <a:gd name="T22" fmla="*/ 147 w 208"/>
                <a:gd name="T23" fmla="*/ 404 h 412"/>
                <a:gd name="T24" fmla="*/ 215 w 208"/>
                <a:gd name="T25" fmla="*/ 4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73" name="Freeform 99">
              <a:extLst>
                <a:ext uri="{FF2B5EF4-FFF2-40B4-BE49-F238E27FC236}">
                  <a16:creationId xmlns="" xmlns:a16="http://schemas.microsoft.com/office/drawing/2014/main" id="{890F96E3-B6B9-4F8E-AE45-CE14AA2DD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3618"/>
              <a:ext cx="88" cy="452"/>
            </a:xfrm>
            <a:custGeom>
              <a:avLst/>
              <a:gdLst>
                <a:gd name="T0" fmla="*/ 55 w 236"/>
                <a:gd name="T1" fmla="*/ 0 h 478"/>
                <a:gd name="T2" fmla="*/ 9 w 236"/>
                <a:gd name="T3" fmla="*/ 53 h 478"/>
                <a:gd name="T4" fmla="*/ 9 w 236"/>
                <a:gd name="T5" fmla="*/ 115 h 478"/>
                <a:gd name="T6" fmla="*/ 34 w 236"/>
                <a:gd name="T7" fmla="*/ 136 h 478"/>
                <a:gd name="T8" fmla="*/ 42 w 236"/>
                <a:gd name="T9" fmla="*/ 158 h 478"/>
                <a:gd name="T10" fmla="*/ 55 w 236"/>
                <a:gd name="T11" fmla="*/ 168 h 478"/>
                <a:gd name="T12" fmla="*/ 67 w 236"/>
                <a:gd name="T13" fmla="*/ 231 h 478"/>
                <a:gd name="T14" fmla="*/ 46 w 236"/>
                <a:gd name="T15" fmla="*/ 284 h 478"/>
                <a:gd name="T16" fmla="*/ 22 w 236"/>
                <a:gd name="T17" fmla="*/ 304 h 478"/>
                <a:gd name="T18" fmla="*/ 30 w 236"/>
                <a:gd name="T19" fmla="*/ 399 h 478"/>
                <a:gd name="T20" fmla="*/ 38 w 236"/>
                <a:gd name="T21" fmla="*/ 431 h 478"/>
                <a:gd name="T22" fmla="*/ 63 w 236"/>
                <a:gd name="T23" fmla="*/ 452 h 478"/>
                <a:gd name="T24" fmla="*/ 88 w 236"/>
                <a:gd name="T25" fmla="*/ 42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74" name="Oval 100">
              <a:extLst>
                <a:ext uri="{FF2B5EF4-FFF2-40B4-BE49-F238E27FC236}">
                  <a16:creationId xmlns="" xmlns:a16="http://schemas.microsoft.com/office/drawing/2014/main" id="{FB3B0094-7486-4AA6-8F98-BDEB80EE8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75" name="Oval 101">
              <a:extLst>
                <a:ext uri="{FF2B5EF4-FFF2-40B4-BE49-F238E27FC236}">
                  <a16:creationId xmlns="" xmlns:a16="http://schemas.microsoft.com/office/drawing/2014/main" id="{4191A542-1CE1-4DE1-86B6-F108E2585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76" name="Oval 102">
              <a:extLst>
                <a:ext uri="{FF2B5EF4-FFF2-40B4-BE49-F238E27FC236}">
                  <a16:creationId xmlns="" xmlns:a16="http://schemas.microsoft.com/office/drawing/2014/main" id="{805DE7D3-BE30-4D6C-B5EC-8965B28A2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626" name="Group 103">
            <a:extLst>
              <a:ext uri="{FF2B5EF4-FFF2-40B4-BE49-F238E27FC236}">
                <a16:creationId xmlns="" xmlns:a16="http://schemas.microsoft.com/office/drawing/2014/main" id="{3B55B8C4-21A1-49A8-AD28-2AD45C965D2B}"/>
              </a:ext>
            </a:extLst>
          </p:cNvPr>
          <p:cNvGrpSpPr>
            <a:grpSpLocks/>
          </p:cNvGrpSpPr>
          <p:nvPr/>
        </p:nvGrpSpPr>
        <p:grpSpPr bwMode="auto">
          <a:xfrm>
            <a:off x="7477125" y="4414838"/>
            <a:ext cx="1133475" cy="1052512"/>
            <a:chOff x="3714" y="3465"/>
            <a:chExt cx="714" cy="663"/>
          </a:xfrm>
        </p:grpSpPr>
        <p:sp>
          <p:nvSpPr>
            <p:cNvPr id="25665" name="Freeform 104">
              <a:extLst>
                <a:ext uri="{FF2B5EF4-FFF2-40B4-BE49-F238E27FC236}">
                  <a16:creationId xmlns="" xmlns:a16="http://schemas.microsoft.com/office/drawing/2014/main" id="{81083441-65B3-425C-AEC8-8D01F1C96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65"/>
              <a:ext cx="714" cy="663"/>
            </a:xfrm>
            <a:custGeom>
              <a:avLst/>
              <a:gdLst>
                <a:gd name="T0" fmla="*/ 393 w 1205"/>
                <a:gd name="T1" fmla="*/ 10 h 1107"/>
                <a:gd name="T2" fmla="*/ 166 w 1205"/>
                <a:gd name="T3" fmla="*/ 38 h 1107"/>
                <a:gd name="T4" fmla="*/ 24 w 1205"/>
                <a:gd name="T5" fmla="*/ 211 h 1107"/>
                <a:gd name="T6" fmla="*/ 24 w 1205"/>
                <a:gd name="T7" fmla="*/ 383 h 1107"/>
                <a:gd name="T8" fmla="*/ 52 w 1205"/>
                <a:gd name="T9" fmla="*/ 527 h 1107"/>
                <a:gd name="T10" fmla="*/ 207 w 1205"/>
                <a:gd name="T11" fmla="*/ 625 h 1107"/>
                <a:gd name="T12" fmla="*/ 418 w 1205"/>
                <a:gd name="T13" fmla="*/ 652 h 1107"/>
                <a:gd name="T14" fmla="*/ 621 w 1205"/>
                <a:gd name="T15" fmla="*/ 556 h 1107"/>
                <a:gd name="T16" fmla="*/ 706 w 1205"/>
                <a:gd name="T17" fmla="*/ 355 h 1107"/>
                <a:gd name="T18" fmla="*/ 668 w 1205"/>
                <a:gd name="T19" fmla="*/ 166 h 1107"/>
                <a:gd name="T20" fmla="*/ 593 w 1205"/>
                <a:gd name="T21" fmla="*/ 67 h 1107"/>
                <a:gd name="T22" fmla="*/ 450 w 1205"/>
                <a:gd name="T23" fmla="*/ 10 h 1107"/>
                <a:gd name="T24" fmla="*/ 39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6" name="Freeform 105">
              <a:extLst>
                <a:ext uri="{FF2B5EF4-FFF2-40B4-BE49-F238E27FC236}">
                  <a16:creationId xmlns="" xmlns:a16="http://schemas.microsoft.com/office/drawing/2014/main" id="{6F122485-918F-4F7D-9DFB-35247408C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530"/>
              <a:ext cx="215" cy="426"/>
            </a:xfrm>
            <a:custGeom>
              <a:avLst/>
              <a:gdLst>
                <a:gd name="T0" fmla="*/ 134 w 208"/>
                <a:gd name="T1" fmla="*/ 0 h 412"/>
                <a:gd name="T2" fmla="*/ 22 w 208"/>
                <a:gd name="T3" fmla="*/ 51 h 412"/>
                <a:gd name="T4" fmla="*/ 22 w 208"/>
                <a:gd name="T5" fmla="*/ 111 h 412"/>
                <a:gd name="T6" fmla="*/ 83 w 208"/>
                <a:gd name="T7" fmla="*/ 131 h 412"/>
                <a:gd name="T8" fmla="*/ 103 w 208"/>
                <a:gd name="T9" fmla="*/ 152 h 412"/>
                <a:gd name="T10" fmla="*/ 134 w 208"/>
                <a:gd name="T11" fmla="*/ 161 h 412"/>
                <a:gd name="T12" fmla="*/ 164 w 208"/>
                <a:gd name="T13" fmla="*/ 221 h 412"/>
                <a:gd name="T14" fmla="*/ 113 w 208"/>
                <a:gd name="T15" fmla="*/ 273 h 412"/>
                <a:gd name="T16" fmla="*/ 53 w 208"/>
                <a:gd name="T17" fmla="*/ 293 h 412"/>
                <a:gd name="T18" fmla="*/ 73 w 208"/>
                <a:gd name="T19" fmla="*/ 384 h 412"/>
                <a:gd name="T20" fmla="*/ 93 w 208"/>
                <a:gd name="T21" fmla="*/ 415 h 412"/>
                <a:gd name="T22" fmla="*/ 147 w 208"/>
                <a:gd name="T23" fmla="*/ 404 h 412"/>
                <a:gd name="T24" fmla="*/ 215 w 208"/>
                <a:gd name="T25" fmla="*/ 4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7" name="Freeform 106">
              <a:extLst>
                <a:ext uri="{FF2B5EF4-FFF2-40B4-BE49-F238E27FC236}">
                  <a16:creationId xmlns="" xmlns:a16="http://schemas.microsoft.com/office/drawing/2014/main" id="{BA285454-F874-4353-B0E3-9A1F3B8A1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3618"/>
              <a:ext cx="88" cy="452"/>
            </a:xfrm>
            <a:custGeom>
              <a:avLst/>
              <a:gdLst>
                <a:gd name="T0" fmla="*/ 55 w 236"/>
                <a:gd name="T1" fmla="*/ 0 h 478"/>
                <a:gd name="T2" fmla="*/ 9 w 236"/>
                <a:gd name="T3" fmla="*/ 53 h 478"/>
                <a:gd name="T4" fmla="*/ 9 w 236"/>
                <a:gd name="T5" fmla="*/ 115 h 478"/>
                <a:gd name="T6" fmla="*/ 34 w 236"/>
                <a:gd name="T7" fmla="*/ 136 h 478"/>
                <a:gd name="T8" fmla="*/ 42 w 236"/>
                <a:gd name="T9" fmla="*/ 158 h 478"/>
                <a:gd name="T10" fmla="*/ 55 w 236"/>
                <a:gd name="T11" fmla="*/ 168 h 478"/>
                <a:gd name="T12" fmla="*/ 67 w 236"/>
                <a:gd name="T13" fmla="*/ 231 h 478"/>
                <a:gd name="T14" fmla="*/ 46 w 236"/>
                <a:gd name="T15" fmla="*/ 284 h 478"/>
                <a:gd name="T16" fmla="*/ 22 w 236"/>
                <a:gd name="T17" fmla="*/ 304 h 478"/>
                <a:gd name="T18" fmla="*/ 30 w 236"/>
                <a:gd name="T19" fmla="*/ 399 h 478"/>
                <a:gd name="T20" fmla="*/ 38 w 236"/>
                <a:gd name="T21" fmla="*/ 431 h 478"/>
                <a:gd name="T22" fmla="*/ 63 w 236"/>
                <a:gd name="T23" fmla="*/ 452 h 478"/>
                <a:gd name="T24" fmla="*/ 88 w 236"/>
                <a:gd name="T25" fmla="*/ 42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8" name="Oval 107">
              <a:extLst>
                <a:ext uri="{FF2B5EF4-FFF2-40B4-BE49-F238E27FC236}">
                  <a16:creationId xmlns="" xmlns:a16="http://schemas.microsoft.com/office/drawing/2014/main" id="{2B0AAE3E-4B33-4B0B-B921-72D2FBA94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9" name="Oval 108">
              <a:extLst>
                <a:ext uri="{FF2B5EF4-FFF2-40B4-BE49-F238E27FC236}">
                  <a16:creationId xmlns="" xmlns:a16="http://schemas.microsoft.com/office/drawing/2014/main" id="{7F860D79-C36C-467F-A4DD-8B60AF47A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70" name="Oval 109">
              <a:extLst>
                <a:ext uri="{FF2B5EF4-FFF2-40B4-BE49-F238E27FC236}">
                  <a16:creationId xmlns="" xmlns:a16="http://schemas.microsoft.com/office/drawing/2014/main" id="{1DE8ADD3-93B8-4221-B9CC-B35E5DD28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5627" name="Freeform 110" descr="Stationery">
            <a:extLst>
              <a:ext uri="{FF2B5EF4-FFF2-40B4-BE49-F238E27FC236}">
                <a16:creationId xmlns="" xmlns:a16="http://schemas.microsoft.com/office/drawing/2014/main" id="{B11CDF75-F582-45D3-9C42-A302FAC8DD40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28" name="AutoShape 111">
            <a:extLst>
              <a:ext uri="{FF2B5EF4-FFF2-40B4-BE49-F238E27FC236}">
                <a16:creationId xmlns="" xmlns:a16="http://schemas.microsoft.com/office/drawing/2014/main" id="{2ED8814A-F936-4195-BB34-94E3AA1E0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5629" name="Group 112">
            <a:extLst>
              <a:ext uri="{FF2B5EF4-FFF2-40B4-BE49-F238E27FC236}">
                <a16:creationId xmlns="" xmlns:a16="http://schemas.microsoft.com/office/drawing/2014/main" id="{8EBCCCCA-D6FA-4134-8A7A-5ED338E954A7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25657" name="Freeform 113">
              <a:extLst>
                <a:ext uri="{FF2B5EF4-FFF2-40B4-BE49-F238E27FC236}">
                  <a16:creationId xmlns="" xmlns:a16="http://schemas.microsoft.com/office/drawing/2014/main" id="{4D087082-4094-4ADD-964F-C13941C07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58" name="Freeform 114">
              <a:extLst>
                <a:ext uri="{FF2B5EF4-FFF2-40B4-BE49-F238E27FC236}">
                  <a16:creationId xmlns="" xmlns:a16="http://schemas.microsoft.com/office/drawing/2014/main" id="{C9BE37D5-13CC-4BD8-9A61-26B6BDE6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59" name="Freeform 115">
              <a:extLst>
                <a:ext uri="{FF2B5EF4-FFF2-40B4-BE49-F238E27FC236}">
                  <a16:creationId xmlns="" xmlns:a16="http://schemas.microsoft.com/office/drawing/2014/main" id="{F0E62092-5FAE-4BD2-A940-EC40C3C68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0" name="Oval 116">
              <a:extLst>
                <a:ext uri="{FF2B5EF4-FFF2-40B4-BE49-F238E27FC236}">
                  <a16:creationId xmlns="" xmlns:a16="http://schemas.microsoft.com/office/drawing/2014/main" id="{E848FB77-9592-4B41-9BD2-FACC59C90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1" name="Oval 117">
              <a:extLst>
                <a:ext uri="{FF2B5EF4-FFF2-40B4-BE49-F238E27FC236}">
                  <a16:creationId xmlns="" xmlns:a16="http://schemas.microsoft.com/office/drawing/2014/main" id="{57A89BC4-969C-4F2E-9B71-1E4B27F66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2" name="Oval 118">
              <a:extLst>
                <a:ext uri="{FF2B5EF4-FFF2-40B4-BE49-F238E27FC236}">
                  <a16:creationId xmlns="" xmlns:a16="http://schemas.microsoft.com/office/drawing/2014/main" id="{5FA07CF2-F4AB-4416-A2FD-13A751EBA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3" name="Freeform 119">
              <a:extLst>
                <a:ext uri="{FF2B5EF4-FFF2-40B4-BE49-F238E27FC236}">
                  <a16:creationId xmlns="" xmlns:a16="http://schemas.microsoft.com/office/drawing/2014/main" id="{6C4FDDF4-CCC3-42DB-9A23-3B77EEB9D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4" name="Freeform 120">
              <a:extLst>
                <a:ext uri="{FF2B5EF4-FFF2-40B4-BE49-F238E27FC236}">
                  <a16:creationId xmlns="" xmlns:a16="http://schemas.microsoft.com/office/drawing/2014/main" id="{A2AD02E9-CB48-4B4D-A411-ED84A25D8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5630" name="Freeform 121" descr="Stationery">
            <a:extLst>
              <a:ext uri="{FF2B5EF4-FFF2-40B4-BE49-F238E27FC236}">
                <a16:creationId xmlns="" xmlns:a16="http://schemas.microsoft.com/office/drawing/2014/main" id="{FCB23DF9-8A34-46E4-987F-850ED710AF42}"/>
              </a:ext>
            </a:extLst>
          </p:cNvPr>
          <p:cNvSpPr>
            <a:spLocks/>
          </p:cNvSpPr>
          <p:nvPr/>
        </p:nvSpPr>
        <p:spPr bwMode="auto">
          <a:xfrm rot="678700">
            <a:off x="649763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31" name="AutoShape 122">
            <a:extLst>
              <a:ext uri="{FF2B5EF4-FFF2-40B4-BE49-F238E27FC236}">
                <a16:creationId xmlns="" xmlns:a16="http://schemas.microsoft.com/office/drawing/2014/main" id="{59EF9213-555A-4C5B-9051-F9D298C90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88" y="13049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32" name="AutoShape 123">
            <a:extLst>
              <a:ext uri="{FF2B5EF4-FFF2-40B4-BE49-F238E27FC236}">
                <a16:creationId xmlns="" xmlns:a16="http://schemas.microsoft.com/office/drawing/2014/main" id="{71554475-BCE2-4641-AE6D-24148CF0F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129698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5633" name="Group 124">
            <a:extLst>
              <a:ext uri="{FF2B5EF4-FFF2-40B4-BE49-F238E27FC236}">
                <a16:creationId xmlns="" xmlns:a16="http://schemas.microsoft.com/office/drawing/2014/main" id="{DA880BE7-D693-45ED-ABB9-954475A42F47}"/>
              </a:ext>
            </a:extLst>
          </p:cNvPr>
          <p:cNvGrpSpPr>
            <a:grpSpLocks/>
          </p:cNvGrpSpPr>
          <p:nvPr/>
        </p:nvGrpSpPr>
        <p:grpSpPr bwMode="auto">
          <a:xfrm>
            <a:off x="6802438" y="741363"/>
            <a:ext cx="1574800" cy="1381125"/>
            <a:chOff x="3824" y="2716"/>
            <a:chExt cx="1137" cy="968"/>
          </a:xfrm>
        </p:grpSpPr>
        <p:sp>
          <p:nvSpPr>
            <p:cNvPr id="25653" name="Oval 125">
              <a:extLst>
                <a:ext uri="{FF2B5EF4-FFF2-40B4-BE49-F238E27FC236}">
                  <a16:creationId xmlns="" xmlns:a16="http://schemas.microsoft.com/office/drawing/2014/main" id="{A3E4F5D3-49A0-4D1D-863C-6090C9EA2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54" name="Oval 126">
              <a:extLst>
                <a:ext uri="{FF2B5EF4-FFF2-40B4-BE49-F238E27FC236}">
                  <a16:creationId xmlns="" xmlns:a16="http://schemas.microsoft.com/office/drawing/2014/main" id="{17F36941-84A9-47C8-ADF1-8682864C9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55" name="Oval 127">
              <a:extLst>
                <a:ext uri="{FF2B5EF4-FFF2-40B4-BE49-F238E27FC236}">
                  <a16:creationId xmlns="" xmlns:a16="http://schemas.microsoft.com/office/drawing/2014/main" id="{51EB191F-90EE-4BA4-9D07-8BF7519A1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56" name="Oval 128">
              <a:extLst>
                <a:ext uri="{FF2B5EF4-FFF2-40B4-BE49-F238E27FC236}">
                  <a16:creationId xmlns="" xmlns:a16="http://schemas.microsoft.com/office/drawing/2014/main" id="{ADA8E9CA-9B65-4B31-AE69-3DAEA1F8C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5634" name="Freeform 129">
            <a:extLst>
              <a:ext uri="{FF2B5EF4-FFF2-40B4-BE49-F238E27FC236}">
                <a16:creationId xmlns="" xmlns:a16="http://schemas.microsoft.com/office/drawing/2014/main" id="{CB7BD5EE-96BB-44B6-A77E-B9B7DB8500B3}"/>
              </a:ext>
            </a:extLst>
          </p:cNvPr>
          <p:cNvSpPr>
            <a:spLocks/>
          </p:cNvSpPr>
          <p:nvPr/>
        </p:nvSpPr>
        <p:spPr bwMode="auto">
          <a:xfrm>
            <a:off x="7240588" y="1106488"/>
            <a:ext cx="269875" cy="458787"/>
          </a:xfrm>
          <a:custGeom>
            <a:avLst/>
            <a:gdLst>
              <a:gd name="T0" fmla="*/ 168672 w 208"/>
              <a:gd name="T1" fmla="*/ 0 h 412"/>
              <a:gd name="T2" fmla="*/ 27247 w 208"/>
              <a:gd name="T3" fmla="*/ 54564 h 412"/>
              <a:gd name="T4" fmla="*/ 27247 w 208"/>
              <a:gd name="T5" fmla="*/ 119151 h 412"/>
              <a:gd name="T6" fmla="*/ 103798 w 208"/>
              <a:gd name="T7" fmla="*/ 141422 h 412"/>
              <a:gd name="T8" fmla="*/ 129748 w 208"/>
              <a:gd name="T9" fmla="*/ 163693 h 412"/>
              <a:gd name="T10" fmla="*/ 168672 w 208"/>
              <a:gd name="T11" fmla="*/ 173715 h 412"/>
              <a:gd name="T12" fmla="*/ 206299 w 208"/>
              <a:gd name="T13" fmla="*/ 238302 h 412"/>
              <a:gd name="T14" fmla="*/ 141425 w 208"/>
              <a:gd name="T15" fmla="*/ 293980 h 412"/>
              <a:gd name="T16" fmla="*/ 66171 w 208"/>
              <a:gd name="T17" fmla="*/ 315138 h 412"/>
              <a:gd name="T18" fmla="*/ 92121 w 208"/>
              <a:gd name="T19" fmla="*/ 413131 h 412"/>
              <a:gd name="T20" fmla="*/ 116773 w 208"/>
              <a:gd name="T21" fmla="*/ 446538 h 412"/>
              <a:gd name="T22" fmla="*/ 184242 w 208"/>
              <a:gd name="T23" fmla="*/ 435402 h 412"/>
              <a:gd name="T24" fmla="*/ 269875 w 208"/>
              <a:gd name="T25" fmla="*/ 434289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35" name="Freeform 130">
            <a:extLst>
              <a:ext uri="{FF2B5EF4-FFF2-40B4-BE49-F238E27FC236}">
                <a16:creationId xmlns="" xmlns:a16="http://schemas.microsoft.com/office/drawing/2014/main" id="{655F0EB9-BB7B-4B93-A296-ED1DBAEB28DC}"/>
              </a:ext>
            </a:extLst>
          </p:cNvPr>
          <p:cNvSpPr>
            <a:spLocks/>
          </p:cNvSpPr>
          <p:nvPr/>
        </p:nvSpPr>
        <p:spPr bwMode="auto">
          <a:xfrm>
            <a:off x="7561263" y="1319213"/>
            <a:ext cx="111125" cy="485775"/>
          </a:xfrm>
          <a:custGeom>
            <a:avLst/>
            <a:gdLst>
              <a:gd name="T0" fmla="*/ 69218 w 236"/>
              <a:gd name="T1" fmla="*/ 0 h 478"/>
              <a:gd name="T2" fmla="*/ 11301 w 236"/>
              <a:gd name="T3" fmla="*/ 56911 h 478"/>
              <a:gd name="T4" fmla="*/ 11301 w 236"/>
              <a:gd name="T5" fmla="*/ 123984 h 478"/>
              <a:gd name="T6" fmla="*/ 42849 w 236"/>
              <a:gd name="T7" fmla="*/ 146342 h 478"/>
              <a:gd name="T8" fmla="*/ 53208 w 236"/>
              <a:gd name="T9" fmla="*/ 169716 h 478"/>
              <a:gd name="T10" fmla="*/ 69218 w 236"/>
              <a:gd name="T11" fmla="*/ 180895 h 478"/>
              <a:gd name="T12" fmla="*/ 84756 w 236"/>
              <a:gd name="T13" fmla="*/ 247969 h 478"/>
              <a:gd name="T14" fmla="*/ 58388 w 236"/>
              <a:gd name="T15" fmla="*/ 304880 h 478"/>
              <a:gd name="T16" fmla="*/ 27310 w 236"/>
              <a:gd name="T17" fmla="*/ 327238 h 478"/>
              <a:gd name="T18" fmla="*/ 37669 w 236"/>
              <a:gd name="T19" fmla="*/ 428864 h 478"/>
              <a:gd name="T20" fmla="*/ 48029 w 236"/>
              <a:gd name="T21" fmla="*/ 463417 h 478"/>
              <a:gd name="T22" fmla="*/ 79577 w 236"/>
              <a:gd name="T23" fmla="*/ 485775 h 478"/>
              <a:gd name="T24" fmla="*/ 111125 w 236"/>
              <a:gd name="T25" fmla="*/ 45122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36" name="Oval 131">
            <a:extLst>
              <a:ext uri="{FF2B5EF4-FFF2-40B4-BE49-F238E27FC236}">
                <a16:creationId xmlns="" xmlns:a16="http://schemas.microsoft.com/office/drawing/2014/main" id="{287E4114-2832-4E95-B056-8CE1E7590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1333500"/>
            <a:ext cx="61912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37" name="Oval 132">
            <a:extLst>
              <a:ext uri="{FF2B5EF4-FFF2-40B4-BE49-F238E27FC236}">
                <a16:creationId xmlns="" xmlns:a16="http://schemas.microsoft.com/office/drawing/2014/main" id="{A8E1910D-A634-49B9-A4EE-25EA22E5E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1508125"/>
            <a:ext cx="61913" cy="539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38" name="Freeform 133">
            <a:extLst>
              <a:ext uri="{FF2B5EF4-FFF2-40B4-BE49-F238E27FC236}">
                <a16:creationId xmlns="" xmlns:a16="http://schemas.microsoft.com/office/drawing/2014/main" id="{594B8AEF-2EC1-4862-BB38-EC150CA1C296}"/>
              </a:ext>
            </a:extLst>
          </p:cNvPr>
          <p:cNvSpPr>
            <a:spLocks/>
          </p:cNvSpPr>
          <p:nvPr/>
        </p:nvSpPr>
        <p:spPr bwMode="auto">
          <a:xfrm>
            <a:off x="7313613" y="1085850"/>
            <a:ext cx="173037" cy="490538"/>
          </a:xfrm>
          <a:custGeom>
            <a:avLst/>
            <a:gdLst>
              <a:gd name="T0" fmla="*/ 145919 w 134"/>
              <a:gd name="T1" fmla="*/ 0 h 439"/>
              <a:gd name="T2" fmla="*/ 19370 w 134"/>
              <a:gd name="T3" fmla="*/ 75983 h 439"/>
              <a:gd name="T4" fmla="*/ 7748 w 134"/>
              <a:gd name="T5" fmla="*/ 109505 h 439"/>
              <a:gd name="T6" fmla="*/ 121384 w 134"/>
              <a:gd name="T7" fmla="*/ 163140 h 439"/>
              <a:gd name="T8" fmla="*/ 133006 w 134"/>
              <a:gd name="T9" fmla="*/ 338572 h 439"/>
              <a:gd name="T10" fmla="*/ 95558 w 134"/>
              <a:gd name="T11" fmla="*/ 348628 h 439"/>
              <a:gd name="T12" fmla="*/ 19370 w 134"/>
              <a:gd name="T13" fmla="*/ 370976 h 439"/>
              <a:gd name="T14" fmla="*/ 45196 w 134"/>
              <a:gd name="T15" fmla="*/ 403381 h 439"/>
              <a:gd name="T16" fmla="*/ 82645 w 134"/>
              <a:gd name="T17" fmla="*/ 425729 h 439"/>
              <a:gd name="T18" fmla="*/ 95558 w 134"/>
              <a:gd name="T19" fmla="*/ 469307 h 439"/>
              <a:gd name="T20" fmla="*/ 145919 w 134"/>
              <a:gd name="T21" fmla="*/ 490538 h 4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4"/>
              <a:gd name="T34" fmla="*/ 0 h 439"/>
              <a:gd name="T35" fmla="*/ 134 w 134"/>
              <a:gd name="T36" fmla="*/ 439 h 4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4" h="439">
                <a:moveTo>
                  <a:pt x="113" y="0"/>
                </a:moveTo>
                <a:cubicBezTo>
                  <a:pt x="95" y="53"/>
                  <a:pt x="64" y="53"/>
                  <a:pt x="15" y="68"/>
                </a:cubicBezTo>
                <a:cubicBezTo>
                  <a:pt x="12" y="78"/>
                  <a:pt x="0" y="89"/>
                  <a:pt x="6" y="98"/>
                </a:cubicBezTo>
                <a:cubicBezTo>
                  <a:pt x="28" y="130"/>
                  <a:pt x="62" y="136"/>
                  <a:pt x="94" y="146"/>
                </a:cubicBezTo>
                <a:cubicBezTo>
                  <a:pt x="130" y="203"/>
                  <a:pt x="134" y="196"/>
                  <a:pt x="103" y="303"/>
                </a:cubicBezTo>
                <a:cubicBezTo>
                  <a:pt x="100" y="313"/>
                  <a:pt x="84" y="309"/>
                  <a:pt x="74" y="312"/>
                </a:cubicBezTo>
                <a:cubicBezTo>
                  <a:pt x="54" y="318"/>
                  <a:pt x="15" y="332"/>
                  <a:pt x="15" y="332"/>
                </a:cubicBezTo>
                <a:cubicBezTo>
                  <a:pt x="22" y="342"/>
                  <a:pt x="27" y="353"/>
                  <a:pt x="35" y="361"/>
                </a:cubicBezTo>
                <a:cubicBezTo>
                  <a:pt x="43" y="369"/>
                  <a:pt x="58" y="371"/>
                  <a:pt x="64" y="381"/>
                </a:cubicBezTo>
                <a:cubicBezTo>
                  <a:pt x="71" y="392"/>
                  <a:pt x="66" y="409"/>
                  <a:pt x="74" y="420"/>
                </a:cubicBezTo>
                <a:cubicBezTo>
                  <a:pt x="83" y="431"/>
                  <a:pt x="102" y="429"/>
                  <a:pt x="113" y="439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39" name="Freeform 134">
            <a:extLst>
              <a:ext uri="{FF2B5EF4-FFF2-40B4-BE49-F238E27FC236}">
                <a16:creationId xmlns="" xmlns:a16="http://schemas.microsoft.com/office/drawing/2014/main" id="{A7F96D8E-1122-4E40-B736-BFF21554AE12}"/>
              </a:ext>
            </a:extLst>
          </p:cNvPr>
          <p:cNvSpPr>
            <a:spLocks/>
          </p:cNvSpPr>
          <p:nvPr/>
        </p:nvSpPr>
        <p:spPr bwMode="auto">
          <a:xfrm>
            <a:off x="7602538" y="1349375"/>
            <a:ext cx="107950" cy="468313"/>
          </a:xfrm>
          <a:custGeom>
            <a:avLst/>
            <a:gdLst>
              <a:gd name="T0" fmla="*/ 44220 w 83"/>
              <a:gd name="T1" fmla="*/ 0 h 420"/>
              <a:gd name="T2" fmla="*/ 81938 w 83"/>
              <a:gd name="T3" fmla="*/ 141609 h 420"/>
              <a:gd name="T4" fmla="*/ 31214 w 83"/>
              <a:gd name="T5" fmla="*/ 349005 h 420"/>
              <a:gd name="T6" fmla="*/ 44220 w 83"/>
              <a:gd name="T7" fmla="*/ 403641 h 420"/>
              <a:gd name="T8" fmla="*/ 94944 w 83"/>
              <a:gd name="T9" fmla="*/ 447127 h 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420"/>
              <a:gd name="T17" fmla="*/ 83 w 83"/>
              <a:gd name="T18" fmla="*/ 420 h 4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420">
                <a:moveTo>
                  <a:pt x="34" y="0"/>
                </a:moveTo>
                <a:cubicBezTo>
                  <a:pt x="0" y="50"/>
                  <a:pt x="15" y="96"/>
                  <a:pt x="63" y="127"/>
                </a:cubicBezTo>
                <a:cubicBezTo>
                  <a:pt x="56" y="217"/>
                  <a:pt x="66" y="249"/>
                  <a:pt x="24" y="313"/>
                </a:cubicBezTo>
                <a:cubicBezTo>
                  <a:pt x="27" y="329"/>
                  <a:pt x="23" y="349"/>
                  <a:pt x="34" y="362"/>
                </a:cubicBezTo>
                <a:cubicBezTo>
                  <a:pt x="83" y="420"/>
                  <a:pt x="73" y="323"/>
                  <a:pt x="73" y="401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40" name="Freeform 135" descr="Stationery">
            <a:extLst>
              <a:ext uri="{FF2B5EF4-FFF2-40B4-BE49-F238E27FC236}">
                <a16:creationId xmlns="" xmlns:a16="http://schemas.microsoft.com/office/drawing/2014/main" id="{D4BCFE0C-8C07-4666-B002-D80B66BDD1F9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41" name="AutoShape 136">
            <a:extLst>
              <a:ext uri="{FF2B5EF4-FFF2-40B4-BE49-F238E27FC236}">
                <a16:creationId xmlns="" xmlns:a16="http://schemas.microsoft.com/office/drawing/2014/main" id="{11043A26-2034-4CAE-A750-90EF50F76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42" name="AutoShape 137">
            <a:extLst>
              <a:ext uri="{FF2B5EF4-FFF2-40B4-BE49-F238E27FC236}">
                <a16:creationId xmlns="" xmlns:a16="http://schemas.microsoft.com/office/drawing/2014/main" id="{0D297E15-4A66-4ECE-9FD5-8CCCBD7C0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58737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43" name="Freeform 138">
            <a:extLst>
              <a:ext uri="{FF2B5EF4-FFF2-40B4-BE49-F238E27FC236}">
                <a16:creationId xmlns="" xmlns:a16="http://schemas.microsoft.com/office/drawing/2014/main" id="{9E4323C3-1A2A-4ABA-9274-1202AD068DF6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44" name="Oval 139">
            <a:extLst>
              <a:ext uri="{FF2B5EF4-FFF2-40B4-BE49-F238E27FC236}">
                <a16:creationId xmlns="" xmlns:a16="http://schemas.microsoft.com/office/drawing/2014/main" id="{FA3B079E-BA01-482B-B776-356F2D688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5645" name="Group 140">
            <a:extLst>
              <a:ext uri="{FF2B5EF4-FFF2-40B4-BE49-F238E27FC236}">
                <a16:creationId xmlns="" xmlns:a16="http://schemas.microsoft.com/office/drawing/2014/main" id="{E7B85C45-3500-4C5D-B4D3-F198803A5736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552450" cy="884238"/>
            <a:chOff x="2688" y="2239"/>
            <a:chExt cx="348" cy="557"/>
          </a:xfrm>
        </p:grpSpPr>
        <p:sp>
          <p:nvSpPr>
            <p:cNvPr id="25646" name="Freeform 141">
              <a:extLst>
                <a:ext uri="{FF2B5EF4-FFF2-40B4-BE49-F238E27FC236}">
                  <a16:creationId xmlns="" xmlns:a16="http://schemas.microsoft.com/office/drawing/2014/main" id="{03B7D215-883E-4B92-969A-E14E17B33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288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47" name="Oval 142">
              <a:extLst>
                <a:ext uri="{FF2B5EF4-FFF2-40B4-BE49-F238E27FC236}">
                  <a16:creationId xmlns="" xmlns:a16="http://schemas.microsoft.com/office/drawing/2014/main" id="{C35E263F-5845-48EF-99D1-858D71661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504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5648" name="Group 143">
              <a:extLst>
                <a:ext uri="{FF2B5EF4-FFF2-40B4-BE49-F238E27FC236}">
                  <a16:creationId xmlns="" xmlns:a16="http://schemas.microsoft.com/office/drawing/2014/main" id="{A9ADD685-47BB-4F5D-B252-A96FBAB4B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39"/>
              <a:ext cx="231" cy="488"/>
              <a:chOff x="2496" y="2167"/>
              <a:chExt cx="231" cy="488"/>
            </a:xfrm>
          </p:grpSpPr>
          <p:sp>
            <p:nvSpPr>
              <p:cNvPr id="25650" name="Freeform 144">
                <a:extLst>
                  <a:ext uri="{FF2B5EF4-FFF2-40B4-BE49-F238E27FC236}">
                    <a16:creationId xmlns="" xmlns:a16="http://schemas.microsoft.com/office/drawing/2014/main" id="{95672A77-9B92-4716-9E6C-323243828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7"/>
                <a:ext cx="231" cy="458"/>
              </a:xfrm>
              <a:custGeom>
                <a:avLst/>
                <a:gdLst>
                  <a:gd name="T0" fmla="*/ 144 w 208"/>
                  <a:gd name="T1" fmla="*/ 0 h 412"/>
                  <a:gd name="T2" fmla="*/ 23 w 208"/>
                  <a:gd name="T3" fmla="*/ 54 h 412"/>
                  <a:gd name="T4" fmla="*/ 23 w 208"/>
                  <a:gd name="T5" fmla="*/ 119 h 412"/>
                  <a:gd name="T6" fmla="*/ 89 w 208"/>
                  <a:gd name="T7" fmla="*/ 141 h 412"/>
                  <a:gd name="T8" fmla="*/ 111 w 208"/>
                  <a:gd name="T9" fmla="*/ 163 h 412"/>
                  <a:gd name="T10" fmla="*/ 144 w 208"/>
                  <a:gd name="T11" fmla="*/ 173 h 412"/>
                  <a:gd name="T12" fmla="*/ 177 w 208"/>
                  <a:gd name="T13" fmla="*/ 238 h 412"/>
                  <a:gd name="T14" fmla="*/ 121 w 208"/>
                  <a:gd name="T15" fmla="*/ 293 h 412"/>
                  <a:gd name="T16" fmla="*/ 57 w 208"/>
                  <a:gd name="T17" fmla="*/ 315 h 412"/>
                  <a:gd name="T18" fmla="*/ 79 w 208"/>
                  <a:gd name="T19" fmla="*/ 412 h 412"/>
                  <a:gd name="T20" fmla="*/ 100 w 208"/>
                  <a:gd name="T21" fmla="*/ 446 h 412"/>
                  <a:gd name="T22" fmla="*/ 158 w 208"/>
                  <a:gd name="T23" fmla="*/ 435 h 412"/>
                  <a:gd name="T24" fmla="*/ 231 w 208"/>
                  <a:gd name="T25" fmla="*/ 434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51" name="Oval 145">
                <a:extLst>
                  <a:ext uri="{FF2B5EF4-FFF2-40B4-BE49-F238E27FC236}">
                    <a16:creationId xmlns="" xmlns:a16="http://schemas.microsoft.com/office/drawing/2014/main" id="{1268E371-23B7-430B-B603-445B6FDED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98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52" name="Freeform 146">
                <a:extLst>
                  <a:ext uri="{FF2B5EF4-FFF2-40B4-BE49-F238E27FC236}">
                    <a16:creationId xmlns="" xmlns:a16="http://schemas.microsoft.com/office/drawing/2014/main" id="{316F5927-CA48-4F8B-9866-814649029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67"/>
                <a:ext cx="149" cy="488"/>
              </a:xfrm>
              <a:custGeom>
                <a:avLst/>
                <a:gdLst>
                  <a:gd name="T0" fmla="*/ 126 w 134"/>
                  <a:gd name="T1" fmla="*/ 0 h 439"/>
                  <a:gd name="T2" fmla="*/ 17 w 134"/>
                  <a:gd name="T3" fmla="*/ 76 h 439"/>
                  <a:gd name="T4" fmla="*/ 7 w 134"/>
                  <a:gd name="T5" fmla="*/ 109 h 439"/>
                  <a:gd name="T6" fmla="*/ 105 w 134"/>
                  <a:gd name="T7" fmla="*/ 162 h 439"/>
                  <a:gd name="T8" fmla="*/ 115 w 134"/>
                  <a:gd name="T9" fmla="*/ 337 h 439"/>
                  <a:gd name="T10" fmla="*/ 82 w 134"/>
                  <a:gd name="T11" fmla="*/ 347 h 439"/>
                  <a:gd name="T12" fmla="*/ 17 w 134"/>
                  <a:gd name="T13" fmla="*/ 369 h 439"/>
                  <a:gd name="T14" fmla="*/ 39 w 134"/>
                  <a:gd name="T15" fmla="*/ 401 h 439"/>
                  <a:gd name="T16" fmla="*/ 71 w 134"/>
                  <a:gd name="T17" fmla="*/ 424 h 439"/>
                  <a:gd name="T18" fmla="*/ 82 w 134"/>
                  <a:gd name="T19" fmla="*/ 467 h 439"/>
                  <a:gd name="T20" fmla="*/ 126 w 134"/>
                  <a:gd name="T21" fmla="*/ 488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5649" name="Freeform 147">
              <a:extLst>
                <a:ext uri="{FF2B5EF4-FFF2-40B4-BE49-F238E27FC236}">
                  <a16:creationId xmlns="" xmlns:a16="http://schemas.microsoft.com/office/drawing/2014/main" id="{52D28D59-1675-45F1-B95A-24CE58CB6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329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="" xmlns:a16="http://schemas.microsoft.com/office/drawing/2014/main" id="{2C95C1DA-3129-4A14-9B46-3A2FBDCDE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smtClean="0">
                <a:latin typeface=".VnTime" panose="020B7200000000000000" pitchFamily="34" charset="0"/>
              </a:rPr>
              <a:t>1Tế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bào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(n=2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kép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)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6627" name="Text Box 3">
            <a:extLst>
              <a:ext uri="{FF2B5EF4-FFF2-40B4-BE49-F238E27FC236}">
                <a16:creationId xmlns="" xmlns:a16="http://schemas.microsoft.com/office/drawing/2014/main" id="{FA50151B-403F-4FBB-AF2A-826C4FA50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59080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="" xmlns:a16="http://schemas.microsoft.com/office/drawing/2014/main" id="{E28A7F1E-946C-4B42-9897-0C82C4474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đầu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II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="" xmlns:a16="http://schemas.microsoft.com/office/drawing/2014/main" id="{1BF6D2E7-97FE-431E-A722-2F9B6A405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giữa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II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="" xmlns:a16="http://schemas.microsoft.com/office/drawing/2014/main" id="{FA9C7202-EE90-4580-ADC7-1E8496991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sau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6631" name="Text Box 7">
            <a:extLst>
              <a:ext uri="{FF2B5EF4-FFF2-40B4-BE49-F238E27FC236}">
                <a16:creationId xmlns="" xmlns:a16="http://schemas.microsoft.com/office/drawing/2014/main" id="{FA4F673F-767D-4610-AC45-7ECE879C2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6172200"/>
            <a:ext cx="3276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Hai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tế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bào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con (n=2)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6632" name="Freeform 8" descr="Stationery">
            <a:extLst>
              <a:ext uri="{FF2B5EF4-FFF2-40B4-BE49-F238E27FC236}">
                <a16:creationId xmlns="" xmlns:a16="http://schemas.microsoft.com/office/drawing/2014/main" id="{20BCBED2-A8C2-45CA-A3DE-7A65DD7B88D3}"/>
              </a:ext>
            </a:extLst>
          </p:cNvPr>
          <p:cNvSpPr>
            <a:spLocks/>
          </p:cNvSpPr>
          <p:nvPr/>
        </p:nvSpPr>
        <p:spPr bwMode="auto">
          <a:xfrm rot="678700">
            <a:off x="5340350" y="3430588"/>
            <a:ext cx="2035175" cy="1892300"/>
          </a:xfrm>
          <a:custGeom>
            <a:avLst/>
            <a:gdLst>
              <a:gd name="T0" fmla="*/ 1121457 w 1205"/>
              <a:gd name="T1" fmla="*/ 27350 h 1107"/>
              <a:gd name="T2" fmla="*/ 472904 w 1205"/>
              <a:gd name="T3" fmla="*/ 109401 h 1107"/>
              <a:gd name="T4" fmla="*/ 67558 w 1205"/>
              <a:gd name="T5" fmla="*/ 601707 h 1107"/>
              <a:gd name="T6" fmla="*/ 67558 w 1205"/>
              <a:gd name="T7" fmla="*/ 1094013 h 1107"/>
              <a:gd name="T8" fmla="*/ 148627 w 1205"/>
              <a:gd name="T9" fmla="*/ 1504267 h 1107"/>
              <a:gd name="T10" fmla="*/ 589441 w 1205"/>
              <a:gd name="T11" fmla="*/ 1782899 h 1107"/>
              <a:gd name="T12" fmla="*/ 1190704 w 1205"/>
              <a:gd name="T13" fmla="*/ 1859822 h 1107"/>
              <a:gd name="T14" fmla="*/ 1770011 w 1205"/>
              <a:gd name="T15" fmla="*/ 1586318 h 1107"/>
              <a:gd name="T16" fmla="*/ 2013219 w 1205"/>
              <a:gd name="T17" fmla="*/ 1011962 h 1107"/>
              <a:gd name="T18" fmla="*/ 1903438 w 1205"/>
              <a:gd name="T19" fmla="*/ 473502 h 1107"/>
              <a:gd name="T20" fmla="*/ 1688942 w 1205"/>
              <a:gd name="T21" fmla="*/ 191452 h 1107"/>
              <a:gd name="T22" fmla="*/ 1283596 w 1205"/>
              <a:gd name="T23" fmla="*/ 27350 h 1107"/>
              <a:gd name="T24" fmla="*/ 1121457 w 1205"/>
              <a:gd name="T25" fmla="*/ 2735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3" name="AutoShape 9">
            <a:extLst>
              <a:ext uri="{FF2B5EF4-FFF2-40B4-BE49-F238E27FC236}">
                <a16:creationId xmlns="" xmlns:a16="http://schemas.microsoft.com/office/drawing/2014/main" id="{13464EDD-09C0-45E3-98EE-8864C0DD8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3595688"/>
            <a:ext cx="206375" cy="26352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4" name="Freeform 10" descr="Stationery">
            <a:extLst>
              <a:ext uri="{FF2B5EF4-FFF2-40B4-BE49-F238E27FC236}">
                <a16:creationId xmlns="" xmlns:a16="http://schemas.microsoft.com/office/drawing/2014/main" id="{5DA5E335-58EB-4119-971B-F3FA297A32A7}"/>
              </a:ext>
            </a:extLst>
          </p:cNvPr>
          <p:cNvSpPr>
            <a:spLocks/>
          </p:cNvSpPr>
          <p:nvPr/>
        </p:nvSpPr>
        <p:spPr bwMode="auto">
          <a:xfrm rot="678700">
            <a:off x="7105650" y="4389438"/>
            <a:ext cx="2035175" cy="1892300"/>
          </a:xfrm>
          <a:custGeom>
            <a:avLst/>
            <a:gdLst>
              <a:gd name="T0" fmla="*/ 1121457 w 1205"/>
              <a:gd name="T1" fmla="*/ 27350 h 1107"/>
              <a:gd name="T2" fmla="*/ 472904 w 1205"/>
              <a:gd name="T3" fmla="*/ 109401 h 1107"/>
              <a:gd name="T4" fmla="*/ 67558 w 1205"/>
              <a:gd name="T5" fmla="*/ 601707 h 1107"/>
              <a:gd name="T6" fmla="*/ 67558 w 1205"/>
              <a:gd name="T7" fmla="*/ 1094013 h 1107"/>
              <a:gd name="T8" fmla="*/ 148627 w 1205"/>
              <a:gd name="T9" fmla="*/ 1504267 h 1107"/>
              <a:gd name="T10" fmla="*/ 589441 w 1205"/>
              <a:gd name="T11" fmla="*/ 1782899 h 1107"/>
              <a:gd name="T12" fmla="*/ 1190704 w 1205"/>
              <a:gd name="T13" fmla="*/ 1859822 h 1107"/>
              <a:gd name="T14" fmla="*/ 1770011 w 1205"/>
              <a:gd name="T15" fmla="*/ 1586318 h 1107"/>
              <a:gd name="T16" fmla="*/ 2013219 w 1205"/>
              <a:gd name="T17" fmla="*/ 1011962 h 1107"/>
              <a:gd name="T18" fmla="*/ 1903438 w 1205"/>
              <a:gd name="T19" fmla="*/ 473502 h 1107"/>
              <a:gd name="T20" fmla="*/ 1688942 w 1205"/>
              <a:gd name="T21" fmla="*/ 191452 h 1107"/>
              <a:gd name="T22" fmla="*/ 1283596 w 1205"/>
              <a:gd name="T23" fmla="*/ 27350 h 1107"/>
              <a:gd name="T24" fmla="*/ 1121457 w 1205"/>
              <a:gd name="T25" fmla="*/ 2735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5" name="AutoShape 11">
            <a:extLst>
              <a:ext uri="{FF2B5EF4-FFF2-40B4-BE49-F238E27FC236}">
                <a16:creationId xmlns="" xmlns:a16="http://schemas.microsoft.com/office/drawing/2014/main" id="{60F8016E-D373-483D-9013-5BF966D01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538" y="4554538"/>
            <a:ext cx="206375" cy="26352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6" name="Freeform 12" descr="Stationery">
            <a:extLst>
              <a:ext uri="{FF2B5EF4-FFF2-40B4-BE49-F238E27FC236}">
                <a16:creationId xmlns="" xmlns:a16="http://schemas.microsoft.com/office/drawing/2014/main" id="{2805BC18-0FAE-43F5-8503-F9F9A612C507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6637" name="Group 13">
            <a:extLst>
              <a:ext uri="{FF2B5EF4-FFF2-40B4-BE49-F238E27FC236}">
                <a16:creationId xmlns="" xmlns:a16="http://schemas.microsoft.com/office/drawing/2014/main" id="{424BA7CF-6E7E-4AB8-9BCF-C03B43635987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26732" name="AutoShape 14">
              <a:extLst>
                <a:ext uri="{FF2B5EF4-FFF2-40B4-BE49-F238E27FC236}">
                  <a16:creationId xmlns="" xmlns:a16="http://schemas.microsoft.com/office/drawing/2014/main" id="{ED780C55-EA9B-46E8-840F-7C588E097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33" name="AutoShape 15">
              <a:extLst>
                <a:ext uri="{FF2B5EF4-FFF2-40B4-BE49-F238E27FC236}">
                  <a16:creationId xmlns="" xmlns:a16="http://schemas.microsoft.com/office/drawing/2014/main" id="{683B724B-6714-4712-A365-121E1C466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6734" name="Group 16">
              <a:extLst>
                <a:ext uri="{FF2B5EF4-FFF2-40B4-BE49-F238E27FC236}">
                  <a16:creationId xmlns="" xmlns:a16="http://schemas.microsoft.com/office/drawing/2014/main" id="{CE73B028-8116-4BDB-9DA8-4B8256F613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26735" name="Oval 17">
                <a:extLst>
                  <a:ext uri="{FF2B5EF4-FFF2-40B4-BE49-F238E27FC236}">
                    <a16:creationId xmlns="" xmlns:a16="http://schemas.microsoft.com/office/drawing/2014/main" id="{6A059176-A08C-499C-9A40-68E42BCD3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36" name="Oval 18">
                <a:extLst>
                  <a:ext uri="{FF2B5EF4-FFF2-40B4-BE49-F238E27FC236}">
                    <a16:creationId xmlns="" xmlns:a16="http://schemas.microsoft.com/office/drawing/2014/main" id="{B87C1DAC-E3FF-4ADF-A0B3-13281EFB0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37" name="Oval 19">
                <a:extLst>
                  <a:ext uri="{FF2B5EF4-FFF2-40B4-BE49-F238E27FC236}">
                    <a16:creationId xmlns="" xmlns:a16="http://schemas.microsoft.com/office/drawing/2014/main" id="{0AAA1CBB-27FC-49EC-8919-FB6049AA1C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38" name="Oval 20">
                <a:extLst>
                  <a:ext uri="{FF2B5EF4-FFF2-40B4-BE49-F238E27FC236}">
                    <a16:creationId xmlns="" xmlns:a16="http://schemas.microsoft.com/office/drawing/2014/main" id="{C812229C-5629-459E-B73B-FA3494E4E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6638" name="Group 21">
            <a:extLst>
              <a:ext uri="{FF2B5EF4-FFF2-40B4-BE49-F238E27FC236}">
                <a16:creationId xmlns="" xmlns:a16="http://schemas.microsoft.com/office/drawing/2014/main" id="{E84A848B-F9CB-4876-9916-AE1B05B4916A}"/>
              </a:ext>
            </a:extLst>
          </p:cNvPr>
          <p:cNvGrpSpPr>
            <a:grpSpLocks/>
          </p:cNvGrpSpPr>
          <p:nvPr/>
        </p:nvGrpSpPr>
        <p:grpSpPr bwMode="auto">
          <a:xfrm>
            <a:off x="4740275" y="4533900"/>
            <a:ext cx="80963" cy="306388"/>
            <a:chOff x="2167" y="3082"/>
            <a:chExt cx="60" cy="336"/>
          </a:xfrm>
        </p:grpSpPr>
        <p:sp>
          <p:nvSpPr>
            <p:cNvPr id="26729" name="Oval 22">
              <a:extLst>
                <a:ext uri="{FF2B5EF4-FFF2-40B4-BE49-F238E27FC236}">
                  <a16:creationId xmlns="" xmlns:a16="http://schemas.microsoft.com/office/drawing/2014/main" id="{29204A16-8910-4C10-AA6E-317D81DA9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30" name="Oval 23">
              <a:extLst>
                <a:ext uri="{FF2B5EF4-FFF2-40B4-BE49-F238E27FC236}">
                  <a16:creationId xmlns="" xmlns:a16="http://schemas.microsoft.com/office/drawing/2014/main" id="{B3D09107-A3AB-49F4-B42A-317B1D14E2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31" name="Oval 24">
              <a:extLst>
                <a:ext uri="{FF2B5EF4-FFF2-40B4-BE49-F238E27FC236}">
                  <a16:creationId xmlns="" xmlns:a16="http://schemas.microsoft.com/office/drawing/2014/main" id="{FB263B6A-59D0-4E1B-91BE-CA44C1EF9E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639" name="Group 25">
            <a:extLst>
              <a:ext uri="{FF2B5EF4-FFF2-40B4-BE49-F238E27FC236}">
                <a16:creationId xmlns="" xmlns:a16="http://schemas.microsoft.com/office/drawing/2014/main" id="{2C76D240-4F27-4205-A53F-2CBBCB3B6CB3}"/>
              </a:ext>
            </a:extLst>
          </p:cNvPr>
          <p:cNvGrpSpPr>
            <a:grpSpLocks/>
          </p:cNvGrpSpPr>
          <p:nvPr/>
        </p:nvGrpSpPr>
        <p:grpSpPr bwMode="auto">
          <a:xfrm>
            <a:off x="3248025" y="4872038"/>
            <a:ext cx="66675" cy="282575"/>
            <a:chOff x="2693" y="2780"/>
            <a:chExt cx="42" cy="178"/>
          </a:xfrm>
        </p:grpSpPr>
        <p:sp>
          <p:nvSpPr>
            <p:cNvPr id="26726" name="Oval 26">
              <a:extLst>
                <a:ext uri="{FF2B5EF4-FFF2-40B4-BE49-F238E27FC236}">
                  <a16:creationId xmlns="" xmlns:a16="http://schemas.microsoft.com/office/drawing/2014/main" id="{65210483-3B3E-484F-85B1-42ACEEA811C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27" name="Oval 27">
              <a:extLst>
                <a:ext uri="{FF2B5EF4-FFF2-40B4-BE49-F238E27FC236}">
                  <a16:creationId xmlns="" xmlns:a16="http://schemas.microsoft.com/office/drawing/2014/main" id="{5D4EC355-B7A1-4C99-B9DA-E9C33490B9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28" name="Oval 28">
              <a:extLst>
                <a:ext uri="{FF2B5EF4-FFF2-40B4-BE49-F238E27FC236}">
                  <a16:creationId xmlns="" xmlns:a16="http://schemas.microsoft.com/office/drawing/2014/main" id="{8B0BD154-B1FB-4F3A-B7AA-E5E0E53DA4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640" name="Group 29">
            <a:extLst>
              <a:ext uri="{FF2B5EF4-FFF2-40B4-BE49-F238E27FC236}">
                <a16:creationId xmlns="" xmlns:a16="http://schemas.microsoft.com/office/drawing/2014/main" id="{6EAF3C85-C294-4E80-997D-44B718C9023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754563" y="4899025"/>
            <a:ext cx="66675" cy="282575"/>
            <a:chOff x="2693" y="2780"/>
            <a:chExt cx="42" cy="178"/>
          </a:xfrm>
        </p:grpSpPr>
        <p:sp>
          <p:nvSpPr>
            <p:cNvPr id="26723" name="Oval 30">
              <a:extLst>
                <a:ext uri="{FF2B5EF4-FFF2-40B4-BE49-F238E27FC236}">
                  <a16:creationId xmlns="" xmlns:a16="http://schemas.microsoft.com/office/drawing/2014/main" id="{E8BCEDEE-3D4C-4C99-BB08-35795A4BFCF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24" name="Oval 31">
              <a:extLst>
                <a:ext uri="{FF2B5EF4-FFF2-40B4-BE49-F238E27FC236}">
                  <a16:creationId xmlns="" xmlns:a16="http://schemas.microsoft.com/office/drawing/2014/main" id="{1C26DE04-DF39-4971-94DD-0A131129A7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25" name="Oval 32">
              <a:extLst>
                <a:ext uri="{FF2B5EF4-FFF2-40B4-BE49-F238E27FC236}">
                  <a16:creationId xmlns="" xmlns:a16="http://schemas.microsoft.com/office/drawing/2014/main" id="{1027FC0E-1489-4D60-94E4-CD42508AF2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641" name="Group 33">
            <a:extLst>
              <a:ext uri="{FF2B5EF4-FFF2-40B4-BE49-F238E27FC236}">
                <a16:creationId xmlns="" xmlns:a16="http://schemas.microsoft.com/office/drawing/2014/main" id="{61C850E4-6617-40B0-958A-22534FB35CC6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4552950"/>
            <a:ext cx="84138" cy="306388"/>
            <a:chOff x="2730" y="3034"/>
            <a:chExt cx="53" cy="193"/>
          </a:xfrm>
        </p:grpSpPr>
        <p:sp>
          <p:nvSpPr>
            <p:cNvPr id="26720" name="Oval 34">
              <a:extLst>
                <a:ext uri="{FF2B5EF4-FFF2-40B4-BE49-F238E27FC236}">
                  <a16:creationId xmlns="" xmlns:a16="http://schemas.microsoft.com/office/drawing/2014/main" id="{40A414E7-0221-4DF6-B262-936312E5576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21" name="Oval 35">
              <a:extLst>
                <a:ext uri="{FF2B5EF4-FFF2-40B4-BE49-F238E27FC236}">
                  <a16:creationId xmlns="" xmlns:a16="http://schemas.microsoft.com/office/drawing/2014/main" id="{0B25392C-E75E-45F3-B1E5-1A98DDC59E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22" name="Oval 36">
              <a:extLst>
                <a:ext uri="{FF2B5EF4-FFF2-40B4-BE49-F238E27FC236}">
                  <a16:creationId xmlns="" xmlns:a16="http://schemas.microsoft.com/office/drawing/2014/main" id="{1157C67E-3BD2-4EA8-A597-7635682A40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642" name="Freeform 37" descr="Stationery">
            <a:extLst>
              <a:ext uri="{FF2B5EF4-FFF2-40B4-BE49-F238E27FC236}">
                <a16:creationId xmlns="" xmlns:a16="http://schemas.microsoft.com/office/drawing/2014/main" id="{F2346C32-2FBF-46E0-ADF5-A0FFE1018F59}"/>
              </a:ext>
            </a:extLst>
          </p:cNvPr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5 w 1205"/>
              <a:gd name="T13" fmla="*/ 1964359 h 1107"/>
              <a:gd name="T14" fmla="*/ 1870799 w 1205"/>
              <a:gd name="T15" fmla="*/ 1675482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43" name="AutoShape 38">
            <a:extLst>
              <a:ext uri="{FF2B5EF4-FFF2-40B4-BE49-F238E27FC236}">
                <a16:creationId xmlns="" xmlns:a16="http://schemas.microsoft.com/office/drawing/2014/main" id="{CBE54668-C5B1-4C2F-8FC6-1AD780D9D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44" name="AutoShape 39">
            <a:extLst>
              <a:ext uri="{FF2B5EF4-FFF2-40B4-BE49-F238E27FC236}">
                <a16:creationId xmlns="" xmlns:a16="http://schemas.microsoft.com/office/drawing/2014/main" id="{648F905A-3562-45BD-954B-FE1C747B7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6645" name="Group 40">
            <a:extLst>
              <a:ext uri="{FF2B5EF4-FFF2-40B4-BE49-F238E27FC236}">
                <a16:creationId xmlns="" xmlns:a16="http://schemas.microsoft.com/office/drawing/2014/main" id="{4D75217C-B1C1-415B-BDFD-773CE8686FB1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26716" name="Oval 41">
              <a:extLst>
                <a:ext uri="{FF2B5EF4-FFF2-40B4-BE49-F238E27FC236}">
                  <a16:creationId xmlns="" xmlns:a16="http://schemas.microsoft.com/office/drawing/2014/main" id="{5C62346A-867C-43F3-8B53-26B63813A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17" name="Oval 42">
              <a:extLst>
                <a:ext uri="{FF2B5EF4-FFF2-40B4-BE49-F238E27FC236}">
                  <a16:creationId xmlns="" xmlns:a16="http://schemas.microsoft.com/office/drawing/2014/main" id="{1AF22240-8712-42E0-B22D-8A3A4661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18" name="Oval 43">
              <a:extLst>
                <a:ext uri="{FF2B5EF4-FFF2-40B4-BE49-F238E27FC236}">
                  <a16:creationId xmlns="" xmlns:a16="http://schemas.microsoft.com/office/drawing/2014/main" id="{C09DF57F-43A9-4AA7-9787-7313F5A63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19" name="Oval 44">
              <a:extLst>
                <a:ext uri="{FF2B5EF4-FFF2-40B4-BE49-F238E27FC236}">
                  <a16:creationId xmlns="" xmlns:a16="http://schemas.microsoft.com/office/drawing/2014/main" id="{10FE699A-7BB1-4089-B4FC-E7E4197FF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646" name="Group 45">
            <a:extLst>
              <a:ext uri="{FF2B5EF4-FFF2-40B4-BE49-F238E27FC236}">
                <a16:creationId xmlns="" xmlns:a16="http://schemas.microsoft.com/office/drawing/2014/main" id="{F1937050-B4FC-4DD9-B344-8685E9BA5F63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4418013"/>
            <a:ext cx="115888" cy="306387"/>
            <a:chOff x="2167" y="3128"/>
            <a:chExt cx="86" cy="290"/>
          </a:xfrm>
        </p:grpSpPr>
        <p:grpSp>
          <p:nvGrpSpPr>
            <p:cNvPr id="26708" name="Group 46">
              <a:extLst>
                <a:ext uri="{FF2B5EF4-FFF2-40B4-BE49-F238E27FC236}">
                  <a16:creationId xmlns="" xmlns:a16="http://schemas.microsoft.com/office/drawing/2014/main" id="{3610F6F2-4AF2-46F9-B907-384AF5F534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6713" name="Oval 47">
                <a:extLst>
                  <a:ext uri="{FF2B5EF4-FFF2-40B4-BE49-F238E27FC236}">
                    <a16:creationId xmlns="" xmlns:a16="http://schemas.microsoft.com/office/drawing/2014/main" id="{F9C28DB5-AC59-493A-B40D-099FF13E3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14" name="Oval 48">
                <a:extLst>
                  <a:ext uri="{FF2B5EF4-FFF2-40B4-BE49-F238E27FC236}">
                    <a16:creationId xmlns="" xmlns:a16="http://schemas.microsoft.com/office/drawing/2014/main" id="{24B8F97F-DF76-41D4-8E3F-7B1E69C96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15" name="Oval 49">
                <a:extLst>
                  <a:ext uri="{FF2B5EF4-FFF2-40B4-BE49-F238E27FC236}">
                    <a16:creationId xmlns="" xmlns:a16="http://schemas.microsoft.com/office/drawing/2014/main" id="{9AC89197-9154-4419-B34C-447B83C73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6709" name="Group 50">
              <a:extLst>
                <a:ext uri="{FF2B5EF4-FFF2-40B4-BE49-F238E27FC236}">
                  <a16:creationId xmlns="" xmlns:a16="http://schemas.microsoft.com/office/drawing/2014/main" id="{D5E3C97C-82BA-4377-9226-D3F9A5B4061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6710" name="Oval 51">
                <a:extLst>
                  <a:ext uri="{FF2B5EF4-FFF2-40B4-BE49-F238E27FC236}">
                    <a16:creationId xmlns="" xmlns:a16="http://schemas.microsoft.com/office/drawing/2014/main" id="{99F29EC7-1A2B-4202-BEBE-DD41B14EB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11" name="Oval 52">
                <a:extLst>
                  <a:ext uri="{FF2B5EF4-FFF2-40B4-BE49-F238E27FC236}">
                    <a16:creationId xmlns="" xmlns:a16="http://schemas.microsoft.com/office/drawing/2014/main" id="{1E9AA50D-9831-4C93-B781-F6D13B1EB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12" name="Oval 53">
                <a:extLst>
                  <a:ext uri="{FF2B5EF4-FFF2-40B4-BE49-F238E27FC236}">
                    <a16:creationId xmlns="" xmlns:a16="http://schemas.microsoft.com/office/drawing/2014/main" id="{64F1389D-36BF-4556-8356-47A243F82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6647" name="Group 54">
            <a:extLst>
              <a:ext uri="{FF2B5EF4-FFF2-40B4-BE49-F238E27FC236}">
                <a16:creationId xmlns="" xmlns:a16="http://schemas.microsoft.com/office/drawing/2014/main" id="{6CA27574-6B12-4512-AFAB-C67B8E2E1D51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5051425"/>
            <a:ext cx="120650" cy="282575"/>
            <a:chOff x="2167" y="3128"/>
            <a:chExt cx="86" cy="290"/>
          </a:xfrm>
        </p:grpSpPr>
        <p:grpSp>
          <p:nvGrpSpPr>
            <p:cNvPr id="26700" name="Group 55">
              <a:extLst>
                <a:ext uri="{FF2B5EF4-FFF2-40B4-BE49-F238E27FC236}">
                  <a16:creationId xmlns="" xmlns:a16="http://schemas.microsoft.com/office/drawing/2014/main" id="{6134E89B-4CDC-4CE0-9DFA-15B344C61D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6705" name="Oval 56">
                <a:extLst>
                  <a:ext uri="{FF2B5EF4-FFF2-40B4-BE49-F238E27FC236}">
                    <a16:creationId xmlns="" xmlns:a16="http://schemas.microsoft.com/office/drawing/2014/main" id="{8F4C75FA-4AC9-495C-835D-A15FAAFDB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06" name="Oval 57">
                <a:extLst>
                  <a:ext uri="{FF2B5EF4-FFF2-40B4-BE49-F238E27FC236}">
                    <a16:creationId xmlns="" xmlns:a16="http://schemas.microsoft.com/office/drawing/2014/main" id="{A5917BE1-D5D2-480C-B277-7E906D120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07" name="Oval 58">
                <a:extLst>
                  <a:ext uri="{FF2B5EF4-FFF2-40B4-BE49-F238E27FC236}">
                    <a16:creationId xmlns="" xmlns:a16="http://schemas.microsoft.com/office/drawing/2014/main" id="{A23621E3-67C8-4C1F-A8A0-F7CB000D9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6701" name="Group 59">
              <a:extLst>
                <a:ext uri="{FF2B5EF4-FFF2-40B4-BE49-F238E27FC236}">
                  <a16:creationId xmlns="" xmlns:a16="http://schemas.microsoft.com/office/drawing/2014/main" id="{29E3B19E-B2E9-4EF1-B950-E7D5610BFEE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6702" name="Oval 60">
                <a:extLst>
                  <a:ext uri="{FF2B5EF4-FFF2-40B4-BE49-F238E27FC236}">
                    <a16:creationId xmlns="" xmlns:a16="http://schemas.microsoft.com/office/drawing/2014/main" id="{6A206069-8CB1-40EF-BAC4-68DE59596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03" name="Oval 61">
                <a:extLst>
                  <a:ext uri="{FF2B5EF4-FFF2-40B4-BE49-F238E27FC236}">
                    <a16:creationId xmlns="" xmlns:a16="http://schemas.microsoft.com/office/drawing/2014/main" id="{0042B591-81C5-4570-B18E-E97F4FB5E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04" name="Oval 62">
                <a:extLst>
                  <a:ext uri="{FF2B5EF4-FFF2-40B4-BE49-F238E27FC236}">
                    <a16:creationId xmlns="" xmlns:a16="http://schemas.microsoft.com/office/drawing/2014/main" id="{7C2BB895-97D6-40D0-9052-53139D930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6648" name="Group 63">
            <a:extLst>
              <a:ext uri="{FF2B5EF4-FFF2-40B4-BE49-F238E27FC236}">
                <a16:creationId xmlns="" xmlns:a16="http://schemas.microsoft.com/office/drawing/2014/main" id="{F36ADDC1-65D9-445E-B7E2-A8EF0094DDCF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886200"/>
            <a:ext cx="1133475" cy="1052513"/>
            <a:chOff x="3714" y="3465"/>
            <a:chExt cx="714" cy="663"/>
          </a:xfrm>
        </p:grpSpPr>
        <p:sp>
          <p:nvSpPr>
            <p:cNvPr id="26694" name="Freeform 64">
              <a:extLst>
                <a:ext uri="{FF2B5EF4-FFF2-40B4-BE49-F238E27FC236}">
                  <a16:creationId xmlns="" xmlns:a16="http://schemas.microsoft.com/office/drawing/2014/main" id="{055B85CA-B7C0-465E-A05C-84615CB7A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65"/>
              <a:ext cx="714" cy="663"/>
            </a:xfrm>
            <a:custGeom>
              <a:avLst/>
              <a:gdLst>
                <a:gd name="T0" fmla="*/ 393 w 1205"/>
                <a:gd name="T1" fmla="*/ 10 h 1107"/>
                <a:gd name="T2" fmla="*/ 166 w 1205"/>
                <a:gd name="T3" fmla="*/ 38 h 1107"/>
                <a:gd name="T4" fmla="*/ 24 w 1205"/>
                <a:gd name="T5" fmla="*/ 211 h 1107"/>
                <a:gd name="T6" fmla="*/ 24 w 1205"/>
                <a:gd name="T7" fmla="*/ 383 h 1107"/>
                <a:gd name="T8" fmla="*/ 52 w 1205"/>
                <a:gd name="T9" fmla="*/ 527 h 1107"/>
                <a:gd name="T10" fmla="*/ 207 w 1205"/>
                <a:gd name="T11" fmla="*/ 625 h 1107"/>
                <a:gd name="T12" fmla="*/ 418 w 1205"/>
                <a:gd name="T13" fmla="*/ 652 h 1107"/>
                <a:gd name="T14" fmla="*/ 621 w 1205"/>
                <a:gd name="T15" fmla="*/ 556 h 1107"/>
                <a:gd name="T16" fmla="*/ 706 w 1205"/>
                <a:gd name="T17" fmla="*/ 355 h 1107"/>
                <a:gd name="T18" fmla="*/ 668 w 1205"/>
                <a:gd name="T19" fmla="*/ 166 h 1107"/>
                <a:gd name="T20" fmla="*/ 593 w 1205"/>
                <a:gd name="T21" fmla="*/ 67 h 1107"/>
                <a:gd name="T22" fmla="*/ 450 w 1205"/>
                <a:gd name="T23" fmla="*/ 10 h 1107"/>
                <a:gd name="T24" fmla="*/ 39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5" name="Freeform 65">
              <a:extLst>
                <a:ext uri="{FF2B5EF4-FFF2-40B4-BE49-F238E27FC236}">
                  <a16:creationId xmlns="" xmlns:a16="http://schemas.microsoft.com/office/drawing/2014/main" id="{8F644444-94E3-40AD-9F68-6F1C85099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530"/>
              <a:ext cx="215" cy="426"/>
            </a:xfrm>
            <a:custGeom>
              <a:avLst/>
              <a:gdLst>
                <a:gd name="T0" fmla="*/ 134 w 208"/>
                <a:gd name="T1" fmla="*/ 0 h 412"/>
                <a:gd name="T2" fmla="*/ 22 w 208"/>
                <a:gd name="T3" fmla="*/ 51 h 412"/>
                <a:gd name="T4" fmla="*/ 22 w 208"/>
                <a:gd name="T5" fmla="*/ 111 h 412"/>
                <a:gd name="T6" fmla="*/ 83 w 208"/>
                <a:gd name="T7" fmla="*/ 131 h 412"/>
                <a:gd name="T8" fmla="*/ 103 w 208"/>
                <a:gd name="T9" fmla="*/ 152 h 412"/>
                <a:gd name="T10" fmla="*/ 134 w 208"/>
                <a:gd name="T11" fmla="*/ 161 h 412"/>
                <a:gd name="T12" fmla="*/ 164 w 208"/>
                <a:gd name="T13" fmla="*/ 221 h 412"/>
                <a:gd name="T14" fmla="*/ 113 w 208"/>
                <a:gd name="T15" fmla="*/ 273 h 412"/>
                <a:gd name="T16" fmla="*/ 53 w 208"/>
                <a:gd name="T17" fmla="*/ 293 h 412"/>
                <a:gd name="T18" fmla="*/ 73 w 208"/>
                <a:gd name="T19" fmla="*/ 384 h 412"/>
                <a:gd name="T20" fmla="*/ 93 w 208"/>
                <a:gd name="T21" fmla="*/ 415 h 412"/>
                <a:gd name="T22" fmla="*/ 147 w 208"/>
                <a:gd name="T23" fmla="*/ 404 h 412"/>
                <a:gd name="T24" fmla="*/ 215 w 208"/>
                <a:gd name="T25" fmla="*/ 4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6" name="Freeform 66">
              <a:extLst>
                <a:ext uri="{FF2B5EF4-FFF2-40B4-BE49-F238E27FC236}">
                  <a16:creationId xmlns="" xmlns:a16="http://schemas.microsoft.com/office/drawing/2014/main" id="{BEF069BF-0EDD-404F-B428-F03514AAC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3618"/>
              <a:ext cx="88" cy="452"/>
            </a:xfrm>
            <a:custGeom>
              <a:avLst/>
              <a:gdLst>
                <a:gd name="T0" fmla="*/ 55 w 236"/>
                <a:gd name="T1" fmla="*/ 0 h 478"/>
                <a:gd name="T2" fmla="*/ 9 w 236"/>
                <a:gd name="T3" fmla="*/ 53 h 478"/>
                <a:gd name="T4" fmla="*/ 9 w 236"/>
                <a:gd name="T5" fmla="*/ 115 h 478"/>
                <a:gd name="T6" fmla="*/ 34 w 236"/>
                <a:gd name="T7" fmla="*/ 136 h 478"/>
                <a:gd name="T8" fmla="*/ 42 w 236"/>
                <a:gd name="T9" fmla="*/ 158 h 478"/>
                <a:gd name="T10" fmla="*/ 55 w 236"/>
                <a:gd name="T11" fmla="*/ 168 h 478"/>
                <a:gd name="T12" fmla="*/ 67 w 236"/>
                <a:gd name="T13" fmla="*/ 231 h 478"/>
                <a:gd name="T14" fmla="*/ 46 w 236"/>
                <a:gd name="T15" fmla="*/ 284 h 478"/>
                <a:gd name="T16" fmla="*/ 22 w 236"/>
                <a:gd name="T17" fmla="*/ 304 h 478"/>
                <a:gd name="T18" fmla="*/ 30 w 236"/>
                <a:gd name="T19" fmla="*/ 399 h 478"/>
                <a:gd name="T20" fmla="*/ 38 w 236"/>
                <a:gd name="T21" fmla="*/ 431 h 478"/>
                <a:gd name="T22" fmla="*/ 63 w 236"/>
                <a:gd name="T23" fmla="*/ 452 h 478"/>
                <a:gd name="T24" fmla="*/ 88 w 236"/>
                <a:gd name="T25" fmla="*/ 42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7" name="Oval 67">
              <a:extLst>
                <a:ext uri="{FF2B5EF4-FFF2-40B4-BE49-F238E27FC236}">
                  <a16:creationId xmlns="" xmlns:a16="http://schemas.microsoft.com/office/drawing/2014/main" id="{743FE0A6-738C-4049-B51E-EBA65D4C3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8" name="Oval 68">
              <a:extLst>
                <a:ext uri="{FF2B5EF4-FFF2-40B4-BE49-F238E27FC236}">
                  <a16:creationId xmlns="" xmlns:a16="http://schemas.microsoft.com/office/drawing/2014/main" id="{7B994806-ABA7-43C3-9F9E-6D174FA6D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9" name="Oval 69">
              <a:extLst>
                <a:ext uri="{FF2B5EF4-FFF2-40B4-BE49-F238E27FC236}">
                  <a16:creationId xmlns="" xmlns:a16="http://schemas.microsoft.com/office/drawing/2014/main" id="{9177969D-F4FA-4968-ACAA-63560F817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649" name="Group 70">
            <a:extLst>
              <a:ext uri="{FF2B5EF4-FFF2-40B4-BE49-F238E27FC236}">
                <a16:creationId xmlns="" xmlns:a16="http://schemas.microsoft.com/office/drawing/2014/main" id="{5F739690-0EE4-4F50-9432-E09C9129864E}"/>
              </a:ext>
            </a:extLst>
          </p:cNvPr>
          <p:cNvGrpSpPr>
            <a:grpSpLocks/>
          </p:cNvGrpSpPr>
          <p:nvPr/>
        </p:nvGrpSpPr>
        <p:grpSpPr bwMode="auto">
          <a:xfrm>
            <a:off x="7534275" y="4838700"/>
            <a:ext cx="1133475" cy="1052513"/>
            <a:chOff x="3714" y="3465"/>
            <a:chExt cx="714" cy="663"/>
          </a:xfrm>
        </p:grpSpPr>
        <p:sp>
          <p:nvSpPr>
            <p:cNvPr id="26688" name="Freeform 71">
              <a:extLst>
                <a:ext uri="{FF2B5EF4-FFF2-40B4-BE49-F238E27FC236}">
                  <a16:creationId xmlns="" xmlns:a16="http://schemas.microsoft.com/office/drawing/2014/main" id="{CFE80FFF-0762-4372-AE57-0A73DF38D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65"/>
              <a:ext cx="714" cy="663"/>
            </a:xfrm>
            <a:custGeom>
              <a:avLst/>
              <a:gdLst>
                <a:gd name="T0" fmla="*/ 393 w 1205"/>
                <a:gd name="T1" fmla="*/ 10 h 1107"/>
                <a:gd name="T2" fmla="*/ 166 w 1205"/>
                <a:gd name="T3" fmla="*/ 38 h 1107"/>
                <a:gd name="T4" fmla="*/ 24 w 1205"/>
                <a:gd name="T5" fmla="*/ 211 h 1107"/>
                <a:gd name="T6" fmla="*/ 24 w 1205"/>
                <a:gd name="T7" fmla="*/ 383 h 1107"/>
                <a:gd name="T8" fmla="*/ 52 w 1205"/>
                <a:gd name="T9" fmla="*/ 527 h 1107"/>
                <a:gd name="T10" fmla="*/ 207 w 1205"/>
                <a:gd name="T11" fmla="*/ 625 h 1107"/>
                <a:gd name="T12" fmla="*/ 418 w 1205"/>
                <a:gd name="T13" fmla="*/ 652 h 1107"/>
                <a:gd name="T14" fmla="*/ 621 w 1205"/>
                <a:gd name="T15" fmla="*/ 556 h 1107"/>
                <a:gd name="T16" fmla="*/ 706 w 1205"/>
                <a:gd name="T17" fmla="*/ 355 h 1107"/>
                <a:gd name="T18" fmla="*/ 668 w 1205"/>
                <a:gd name="T19" fmla="*/ 166 h 1107"/>
                <a:gd name="T20" fmla="*/ 593 w 1205"/>
                <a:gd name="T21" fmla="*/ 67 h 1107"/>
                <a:gd name="T22" fmla="*/ 450 w 1205"/>
                <a:gd name="T23" fmla="*/ 10 h 1107"/>
                <a:gd name="T24" fmla="*/ 39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9" name="Freeform 72">
              <a:extLst>
                <a:ext uri="{FF2B5EF4-FFF2-40B4-BE49-F238E27FC236}">
                  <a16:creationId xmlns="" xmlns:a16="http://schemas.microsoft.com/office/drawing/2014/main" id="{1BC98848-60F0-4DB2-91B5-A227B8484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530"/>
              <a:ext cx="215" cy="426"/>
            </a:xfrm>
            <a:custGeom>
              <a:avLst/>
              <a:gdLst>
                <a:gd name="T0" fmla="*/ 134 w 208"/>
                <a:gd name="T1" fmla="*/ 0 h 412"/>
                <a:gd name="T2" fmla="*/ 22 w 208"/>
                <a:gd name="T3" fmla="*/ 51 h 412"/>
                <a:gd name="T4" fmla="*/ 22 w 208"/>
                <a:gd name="T5" fmla="*/ 111 h 412"/>
                <a:gd name="T6" fmla="*/ 83 w 208"/>
                <a:gd name="T7" fmla="*/ 131 h 412"/>
                <a:gd name="T8" fmla="*/ 103 w 208"/>
                <a:gd name="T9" fmla="*/ 152 h 412"/>
                <a:gd name="T10" fmla="*/ 134 w 208"/>
                <a:gd name="T11" fmla="*/ 161 h 412"/>
                <a:gd name="T12" fmla="*/ 164 w 208"/>
                <a:gd name="T13" fmla="*/ 221 h 412"/>
                <a:gd name="T14" fmla="*/ 113 w 208"/>
                <a:gd name="T15" fmla="*/ 273 h 412"/>
                <a:gd name="T16" fmla="*/ 53 w 208"/>
                <a:gd name="T17" fmla="*/ 293 h 412"/>
                <a:gd name="T18" fmla="*/ 73 w 208"/>
                <a:gd name="T19" fmla="*/ 384 h 412"/>
                <a:gd name="T20" fmla="*/ 93 w 208"/>
                <a:gd name="T21" fmla="*/ 415 h 412"/>
                <a:gd name="T22" fmla="*/ 147 w 208"/>
                <a:gd name="T23" fmla="*/ 404 h 412"/>
                <a:gd name="T24" fmla="*/ 215 w 208"/>
                <a:gd name="T25" fmla="*/ 4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0" name="Freeform 73">
              <a:extLst>
                <a:ext uri="{FF2B5EF4-FFF2-40B4-BE49-F238E27FC236}">
                  <a16:creationId xmlns="" xmlns:a16="http://schemas.microsoft.com/office/drawing/2014/main" id="{99E1611D-70AD-4A9C-A2D5-2F3C7C9F4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3618"/>
              <a:ext cx="88" cy="452"/>
            </a:xfrm>
            <a:custGeom>
              <a:avLst/>
              <a:gdLst>
                <a:gd name="T0" fmla="*/ 55 w 236"/>
                <a:gd name="T1" fmla="*/ 0 h 478"/>
                <a:gd name="T2" fmla="*/ 9 w 236"/>
                <a:gd name="T3" fmla="*/ 53 h 478"/>
                <a:gd name="T4" fmla="*/ 9 w 236"/>
                <a:gd name="T5" fmla="*/ 115 h 478"/>
                <a:gd name="T6" fmla="*/ 34 w 236"/>
                <a:gd name="T7" fmla="*/ 136 h 478"/>
                <a:gd name="T8" fmla="*/ 42 w 236"/>
                <a:gd name="T9" fmla="*/ 158 h 478"/>
                <a:gd name="T10" fmla="*/ 55 w 236"/>
                <a:gd name="T11" fmla="*/ 168 h 478"/>
                <a:gd name="T12" fmla="*/ 67 w 236"/>
                <a:gd name="T13" fmla="*/ 231 h 478"/>
                <a:gd name="T14" fmla="*/ 46 w 236"/>
                <a:gd name="T15" fmla="*/ 284 h 478"/>
                <a:gd name="T16" fmla="*/ 22 w 236"/>
                <a:gd name="T17" fmla="*/ 304 h 478"/>
                <a:gd name="T18" fmla="*/ 30 w 236"/>
                <a:gd name="T19" fmla="*/ 399 h 478"/>
                <a:gd name="T20" fmla="*/ 38 w 236"/>
                <a:gd name="T21" fmla="*/ 431 h 478"/>
                <a:gd name="T22" fmla="*/ 63 w 236"/>
                <a:gd name="T23" fmla="*/ 452 h 478"/>
                <a:gd name="T24" fmla="*/ 88 w 236"/>
                <a:gd name="T25" fmla="*/ 42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1" name="Oval 74">
              <a:extLst>
                <a:ext uri="{FF2B5EF4-FFF2-40B4-BE49-F238E27FC236}">
                  <a16:creationId xmlns="" xmlns:a16="http://schemas.microsoft.com/office/drawing/2014/main" id="{6D4FAD65-0378-42B1-9A20-F4B7B9522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2" name="Oval 75">
              <a:extLst>
                <a:ext uri="{FF2B5EF4-FFF2-40B4-BE49-F238E27FC236}">
                  <a16:creationId xmlns="" xmlns:a16="http://schemas.microsoft.com/office/drawing/2014/main" id="{BD6D8422-7BDE-4955-B47F-8E87F36A0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3" name="Oval 76">
              <a:extLst>
                <a:ext uri="{FF2B5EF4-FFF2-40B4-BE49-F238E27FC236}">
                  <a16:creationId xmlns="" xmlns:a16="http://schemas.microsoft.com/office/drawing/2014/main" id="{262820E8-0D94-4164-B868-AC0FA5994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650" name="Freeform 77" descr="Stationery">
            <a:extLst>
              <a:ext uri="{FF2B5EF4-FFF2-40B4-BE49-F238E27FC236}">
                <a16:creationId xmlns="" xmlns:a16="http://schemas.microsoft.com/office/drawing/2014/main" id="{4B8185EC-A0B7-49EB-9E45-A339B3457951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51" name="AutoShape 78">
            <a:extLst>
              <a:ext uri="{FF2B5EF4-FFF2-40B4-BE49-F238E27FC236}">
                <a16:creationId xmlns="" xmlns:a16="http://schemas.microsoft.com/office/drawing/2014/main" id="{5CC4591A-144D-4CB3-BC8F-B49645E4F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6652" name="Group 79">
            <a:extLst>
              <a:ext uri="{FF2B5EF4-FFF2-40B4-BE49-F238E27FC236}">
                <a16:creationId xmlns="" xmlns:a16="http://schemas.microsoft.com/office/drawing/2014/main" id="{723AE6E1-EE98-4B6E-B064-29F9A47C743A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26680" name="Freeform 80">
              <a:extLst>
                <a:ext uri="{FF2B5EF4-FFF2-40B4-BE49-F238E27FC236}">
                  <a16:creationId xmlns="" xmlns:a16="http://schemas.microsoft.com/office/drawing/2014/main" id="{80A878E1-1686-476A-96E2-FC3F2C6A2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1" name="Freeform 81">
              <a:extLst>
                <a:ext uri="{FF2B5EF4-FFF2-40B4-BE49-F238E27FC236}">
                  <a16:creationId xmlns="" xmlns:a16="http://schemas.microsoft.com/office/drawing/2014/main" id="{4CDBF8ED-FBA7-4EB5-8A48-FA2A94083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2" name="Freeform 82">
              <a:extLst>
                <a:ext uri="{FF2B5EF4-FFF2-40B4-BE49-F238E27FC236}">
                  <a16:creationId xmlns="" xmlns:a16="http://schemas.microsoft.com/office/drawing/2014/main" id="{8F15A603-40A7-46D4-96D9-B98ED326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3" name="Oval 83">
              <a:extLst>
                <a:ext uri="{FF2B5EF4-FFF2-40B4-BE49-F238E27FC236}">
                  <a16:creationId xmlns="" xmlns:a16="http://schemas.microsoft.com/office/drawing/2014/main" id="{96954A1C-54D4-4972-BB0A-3C8BBB8C6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4" name="Oval 84">
              <a:extLst>
                <a:ext uri="{FF2B5EF4-FFF2-40B4-BE49-F238E27FC236}">
                  <a16:creationId xmlns="" xmlns:a16="http://schemas.microsoft.com/office/drawing/2014/main" id="{C34712F2-3017-4486-8FBA-66CCBD7CF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5" name="Oval 85">
              <a:extLst>
                <a:ext uri="{FF2B5EF4-FFF2-40B4-BE49-F238E27FC236}">
                  <a16:creationId xmlns="" xmlns:a16="http://schemas.microsoft.com/office/drawing/2014/main" id="{4DA4E04D-B098-4611-9BA0-8AACE6DFA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6" name="Freeform 86">
              <a:extLst>
                <a:ext uri="{FF2B5EF4-FFF2-40B4-BE49-F238E27FC236}">
                  <a16:creationId xmlns="" xmlns:a16="http://schemas.microsoft.com/office/drawing/2014/main" id="{2BE7A380-F3EE-4F47-9C7C-F1D3B238F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7" name="Freeform 87">
              <a:extLst>
                <a:ext uri="{FF2B5EF4-FFF2-40B4-BE49-F238E27FC236}">
                  <a16:creationId xmlns="" xmlns:a16="http://schemas.microsoft.com/office/drawing/2014/main" id="{84CAB5CF-0770-4F6B-B4F3-685472D04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653" name="Freeform 88" descr="Stationery">
            <a:extLst>
              <a:ext uri="{FF2B5EF4-FFF2-40B4-BE49-F238E27FC236}">
                <a16:creationId xmlns="" xmlns:a16="http://schemas.microsoft.com/office/drawing/2014/main" id="{90FA3C40-0A9D-4AFB-8F85-9133B438035F}"/>
              </a:ext>
            </a:extLst>
          </p:cNvPr>
          <p:cNvSpPr>
            <a:spLocks/>
          </p:cNvSpPr>
          <p:nvPr/>
        </p:nvSpPr>
        <p:spPr bwMode="auto">
          <a:xfrm rot="678700">
            <a:off x="649763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54" name="AutoShape 89">
            <a:extLst>
              <a:ext uri="{FF2B5EF4-FFF2-40B4-BE49-F238E27FC236}">
                <a16:creationId xmlns="" xmlns:a16="http://schemas.microsoft.com/office/drawing/2014/main" id="{28D8B4B2-2C24-4B57-B37B-84C6273B9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88" y="13049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55" name="AutoShape 90">
            <a:extLst>
              <a:ext uri="{FF2B5EF4-FFF2-40B4-BE49-F238E27FC236}">
                <a16:creationId xmlns="" xmlns:a16="http://schemas.microsoft.com/office/drawing/2014/main" id="{29071C17-6A58-48FC-96C5-888C91D0F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129698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6656" name="Group 91">
            <a:extLst>
              <a:ext uri="{FF2B5EF4-FFF2-40B4-BE49-F238E27FC236}">
                <a16:creationId xmlns="" xmlns:a16="http://schemas.microsoft.com/office/drawing/2014/main" id="{F6B87F7C-9990-4F2F-9BB3-E71CB260675D}"/>
              </a:ext>
            </a:extLst>
          </p:cNvPr>
          <p:cNvGrpSpPr>
            <a:grpSpLocks/>
          </p:cNvGrpSpPr>
          <p:nvPr/>
        </p:nvGrpSpPr>
        <p:grpSpPr bwMode="auto">
          <a:xfrm>
            <a:off x="6802438" y="741363"/>
            <a:ext cx="1574800" cy="1381125"/>
            <a:chOff x="3824" y="2716"/>
            <a:chExt cx="1137" cy="968"/>
          </a:xfrm>
        </p:grpSpPr>
        <p:sp>
          <p:nvSpPr>
            <p:cNvPr id="26676" name="Oval 92">
              <a:extLst>
                <a:ext uri="{FF2B5EF4-FFF2-40B4-BE49-F238E27FC236}">
                  <a16:creationId xmlns="" xmlns:a16="http://schemas.microsoft.com/office/drawing/2014/main" id="{8107E2FA-8C6D-4E8D-9FC9-C353BC1B8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77" name="Oval 93">
              <a:extLst>
                <a:ext uri="{FF2B5EF4-FFF2-40B4-BE49-F238E27FC236}">
                  <a16:creationId xmlns="" xmlns:a16="http://schemas.microsoft.com/office/drawing/2014/main" id="{EEE9F348-0311-4698-B435-CBA4DD786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78" name="Oval 94">
              <a:extLst>
                <a:ext uri="{FF2B5EF4-FFF2-40B4-BE49-F238E27FC236}">
                  <a16:creationId xmlns="" xmlns:a16="http://schemas.microsoft.com/office/drawing/2014/main" id="{723A9F35-183F-46CD-A086-17638DE6E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79" name="Oval 95">
              <a:extLst>
                <a:ext uri="{FF2B5EF4-FFF2-40B4-BE49-F238E27FC236}">
                  <a16:creationId xmlns="" xmlns:a16="http://schemas.microsoft.com/office/drawing/2014/main" id="{A0CD7244-2884-453E-A459-6934C5B30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657" name="Freeform 96">
            <a:extLst>
              <a:ext uri="{FF2B5EF4-FFF2-40B4-BE49-F238E27FC236}">
                <a16:creationId xmlns="" xmlns:a16="http://schemas.microsoft.com/office/drawing/2014/main" id="{F4E55B1A-F196-4BAE-A893-DE0790154E5E}"/>
              </a:ext>
            </a:extLst>
          </p:cNvPr>
          <p:cNvSpPr>
            <a:spLocks/>
          </p:cNvSpPr>
          <p:nvPr/>
        </p:nvSpPr>
        <p:spPr bwMode="auto">
          <a:xfrm>
            <a:off x="7240588" y="1106488"/>
            <a:ext cx="269875" cy="458787"/>
          </a:xfrm>
          <a:custGeom>
            <a:avLst/>
            <a:gdLst>
              <a:gd name="T0" fmla="*/ 168672 w 208"/>
              <a:gd name="T1" fmla="*/ 0 h 412"/>
              <a:gd name="T2" fmla="*/ 27247 w 208"/>
              <a:gd name="T3" fmla="*/ 54564 h 412"/>
              <a:gd name="T4" fmla="*/ 27247 w 208"/>
              <a:gd name="T5" fmla="*/ 119151 h 412"/>
              <a:gd name="T6" fmla="*/ 103798 w 208"/>
              <a:gd name="T7" fmla="*/ 141422 h 412"/>
              <a:gd name="T8" fmla="*/ 129748 w 208"/>
              <a:gd name="T9" fmla="*/ 163693 h 412"/>
              <a:gd name="T10" fmla="*/ 168672 w 208"/>
              <a:gd name="T11" fmla="*/ 173715 h 412"/>
              <a:gd name="T12" fmla="*/ 206299 w 208"/>
              <a:gd name="T13" fmla="*/ 238302 h 412"/>
              <a:gd name="T14" fmla="*/ 141425 w 208"/>
              <a:gd name="T15" fmla="*/ 293980 h 412"/>
              <a:gd name="T16" fmla="*/ 66171 w 208"/>
              <a:gd name="T17" fmla="*/ 315138 h 412"/>
              <a:gd name="T18" fmla="*/ 92121 w 208"/>
              <a:gd name="T19" fmla="*/ 413131 h 412"/>
              <a:gd name="T20" fmla="*/ 116773 w 208"/>
              <a:gd name="T21" fmla="*/ 446538 h 412"/>
              <a:gd name="T22" fmla="*/ 184242 w 208"/>
              <a:gd name="T23" fmla="*/ 435402 h 412"/>
              <a:gd name="T24" fmla="*/ 269875 w 208"/>
              <a:gd name="T25" fmla="*/ 434289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58" name="Freeform 97">
            <a:extLst>
              <a:ext uri="{FF2B5EF4-FFF2-40B4-BE49-F238E27FC236}">
                <a16:creationId xmlns="" xmlns:a16="http://schemas.microsoft.com/office/drawing/2014/main" id="{9DB4E766-262E-48B3-990F-7924D77BFFFE}"/>
              </a:ext>
            </a:extLst>
          </p:cNvPr>
          <p:cNvSpPr>
            <a:spLocks/>
          </p:cNvSpPr>
          <p:nvPr/>
        </p:nvSpPr>
        <p:spPr bwMode="auto">
          <a:xfrm>
            <a:off x="7561263" y="1319213"/>
            <a:ext cx="111125" cy="485775"/>
          </a:xfrm>
          <a:custGeom>
            <a:avLst/>
            <a:gdLst>
              <a:gd name="T0" fmla="*/ 69218 w 236"/>
              <a:gd name="T1" fmla="*/ 0 h 478"/>
              <a:gd name="T2" fmla="*/ 11301 w 236"/>
              <a:gd name="T3" fmla="*/ 56911 h 478"/>
              <a:gd name="T4" fmla="*/ 11301 w 236"/>
              <a:gd name="T5" fmla="*/ 123984 h 478"/>
              <a:gd name="T6" fmla="*/ 42849 w 236"/>
              <a:gd name="T7" fmla="*/ 146342 h 478"/>
              <a:gd name="T8" fmla="*/ 53208 w 236"/>
              <a:gd name="T9" fmla="*/ 169716 h 478"/>
              <a:gd name="T10" fmla="*/ 69218 w 236"/>
              <a:gd name="T11" fmla="*/ 180895 h 478"/>
              <a:gd name="T12" fmla="*/ 84756 w 236"/>
              <a:gd name="T13" fmla="*/ 247969 h 478"/>
              <a:gd name="T14" fmla="*/ 58388 w 236"/>
              <a:gd name="T15" fmla="*/ 304880 h 478"/>
              <a:gd name="T16" fmla="*/ 27310 w 236"/>
              <a:gd name="T17" fmla="*/ 327238 h 478"/>
              <a:gd name="T18" fmla="*/ 37669 w 236"/>
              <a:gd name="T19" fmla="*/ 428864 h 478"/>
              <a:gd name="T20" fmla="*/ 48029 w 236"/>
              <a:gd name="T21" fmla="*/ 463417 h 478"/>
              <a:gd name="T22" fmla="*/ 79577 w 236"/>
              <a:gd name="T23" fmla="*/ 485775 h 478"/>
              <a:gd name="T24" fmla="*/ 111125 w 236"/>
              <a:gd name="T25" fmla="*/ 45122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59" name="Oval 98">
            <a:extLst>
              <a:ext uri="{FF2B5EF4-FFF2-40B4-BE49-F238E27FC236}">
                <a16:creationId xmlns="" xmlns:a16="http://schemas.microsoft.com/office/drawing/2014/main" id="{E27577B3-F3BC-4942-9ABE-63EBA954A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1333500"/>
            <a:ext cx="61912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60" name="Oval 99">
            <a:extLst>
              <a:ext uri="{FF2B5EF4-FFF2-40B4-BE49-F238E27FC236}">
                <a16:creationId xmlns="" xmlns:a16="http://schemas.microsoft.com/office/drawing/2014/main" id="{0A33F7C6-0D39-4C0D-8E4B-8A993686F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1508125"/>
            <a:ext cx="61913" cy="539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61" name="Freeform 100">
            <a:extLst>
              <a:ext uri="{FF2B5EF4-FFF2-40B4-BE49-F238E27FC236}">
                <a16:creationId xmlns="" xmlns:a16="http://schemas.microsoft.com/office/drawing/2014/main" id="{2C44DA11-5291-4374-97D0-D89740648507}"/>
              </a:ext>
            </a:extLst>
          </p:cNvPr>
          <p:cNvSpPr>
            <a:spLocks/>
          </p:cNvSpPr>
          <p:nvPr/>
        </p:nvSpPr>
        <p:spPr bwMode="auto">
          <a:xfrm>
            <a:off x="7313613" y="1085850"/>
            <a:ext cx="173037" cy="490538"/>
          </a:xfrm>
          <a:custGeom>
            <a:avLst/>
            <a:gdLst>
              <a:gd name="T0" fmla="*/ 145919 w 134"/>
              <a:gd name="T1" fmla="*/ 0 h 439"/>
              <a:gd name="T2" fmla="*/ 19370 w 134"/>
              <a:gd name="T3" fmla="*/ 75983 h 439"/>
              <a:gd name="T4" fmla="*/ 7748 w 134"/>
              <a:gd name="T5" fmla="*/ 109505 h 439"/>
              <a:gd name="T6" fmla="*/ 121384 w 134"/>
              <a:gd name="T7" fmla="*/ 163140 h 439"/>
              <a:gd name="T8" fmla="*/ 133006 w 134"/>
              <a:gd name="T9" fmla="*/ 338572 h 439"/>
              <a:gd name="T10" fmla="*/ 95558 w 134"/>
              <a:gd name="T11" fmla="*/ 348628 h 439"/>
              <a:gd name="T12" fmla="*/ 19370 w 134"/>
              <a:gd name="T13" fmla="*/ 370976 h 439"/>
              <a:gd name="T14" fmla="*/ 45196 w 134"/>
              <a:gd name="T15" fmla="*/ 403381 h 439"/>
              <a:gd name="T16" fmla="*/ 82645 w 134"/>
              <a:gd name="T17" fmla="*/ 425729 h 439"/>
              <a:gd name="T18" fmla="*/ 95558 w 134"/>
              <a:gd name="T19" fmla="*/ 469307 h 439"/>
              <a:gd name="T20" fmla="*/ 145919 w 134"/>
              <a:gd name="T21" fmla="*/ 490538 h 4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4"/>
              <a:gd name="T34" fmla="*/ 0 h 439"/>
              <a:gd name="T35" fmla="*/ 134 w 134"/>
              <a:gd name="T36" fmla="*/ 439 h 4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4" h="439">
                <a:moveTo>
                  <a:pt x="113" y="0"/>
                </a:moveTo>
                <a:cubicBezTo>
                  <a:pt x="95" y="53"/>
                  <a:pt x="64" y="53"/>
                  <a:pt x="15" y="68"/>
                </a:cubicBezTo>
                <a:cubicBezTo>
                  <a:pt x="12" y="78"/>
                  <a:pt x="0" y="89"/>
                  <a:pt x="6" y="98"/>
                </a:cubicBezTo>
                <a:cubicBezTo>
                  <a:pt x="28" y="130"/>
                  <a:pt x="62" y="136"/>
                  <a:pt x="94" y="146"/>
                </a:cubicBezTo>
                <a:cubicBezTo>
                  <a:pt x="130" y="203"/>
                  <a:pt x="134" y="196"/>
                  <a:pt x="103" y="303"/>
                </a:cubicBezTo>
                <a:cubicBezTo>
                  <a:pt x="100" y="313"/>
                  <a:pt x="84" y="309"/>
                  <a:pt x="74" y="312"/>
                </a:cubicBezTo>
                <a:cubicBezTo>
                  <a:pt x="54" y="318"/>
                  <a:pt x="15" y="332"/>
                  <a:pt x="15" y="332"/>
                </a:cubicBezTo>
                <a:cubicBezTo>
                  <a:pt x="22" y="342"/>
                  <a:pt x="27" y="353"/>
                  <a:pt x="35" y="361"/>
                </a:cubicBezTo>
                <a:cubicBezTo>
                  <a:pt x="43" y="369"/>
                  <a:pt x="58" y="371"/>
                  <a:pt x="64" y="381"/>
                </a:cubicBezTo>
                <a:cubicBezTo>
                  <a:pt x="71" y="392"/>
                  <a:pt x="66" y="409"/>
                  <a:pt x="74" y="420"/>
                </a:cubicBezTo>
                <a:cubicBezTo>
                  <a:pt x="83" y="431"/>
                  <a:pt x="102" y="429"/>
                  <a:pt x="113" y="439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62" name="Freeform 101">
            <a:extLst>
              <a:ext uri="{FF2B5EF4-FFF2-40B4-BE49-F238E27FC236}">
                <a16:creationId xmlns="" xmlns:a16="http://schemas.microsoft.com/office/drawing/2014/main" id="{CDE27D4F-86FA-45AD-AA67-30468AA7A7E9}"/>
              </a:ext>
            </a:extLst>
          </p:cNvPr>
          <p:cNvSpPr>
            <a:spLocks/>
          </p:cNvSpPr>
          <p:nvPr/>
        </p:nvSpPr>
        <p:spPr bwMode="auto">
          <a:xfrm>
            <a:off x="7602538" y="1349375"/>
            <a:ext cx="107950" cy="468313"/>
          </a:xfrm>
          <a:custGeom>
            <a:avLst/>
            <a:gdLst>
              <a:gd name="T0" fmla="*/ 44220 w 83"/>
              <a:gd name="T1" fmla="*/ 0 h 420"/>
              <a:gd name="T2" fmla="*/ 81938 w 83"/>
              <a:gd name="T3" fmla="*/ 141609 h 420"/>
              <a:gd name="T4" fmla="*/ 31214 w 83"/>
              <a:gd name="T5" fmla="*/ 349005 h 420"/>
              <a:gd name="T6" fmla="*/ 44220 w 83"/>
              <a:gd name="T7" fmla="*/ 403641 h 420"/>
              <a:gd name="T8" fmla="*/ 94944 w 83"/>
              <a:gd name="T9" fmla="*/ 447127 h 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420"/>
              <a:gd name="T17" fmla="*/ 83 w 83"/>
              <a:gd name="T18" fmla="*/ 420 h 4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420">
                <a:moveTo>
                  <a:pt x="34" y="0"/>
                </a:moveTo>
                <a:cubicBezTo>
                  <a:pt x="0" y="50"/>
                  <a:pt x="15" y="96"/>
                  <a:pt x="63" y="127"/>
                </a:cubicBezTo>
                <a:cubicBezTo>
                  <a:pt x="56" y="217"/>
                  <a:pt x="66" y="249"/>
                  <a:pt x="24" y="313"/>
                </a:cubicBezTo>
                <a:cubicBezTo>
                  <a:pt x="27" y="329"/>
                  <a:pt x="23" y="349"/>
                  <a:pt x="34" y="362"/>
                </a:cubicBezTo>
                <a:cubicBezTo>
                  <a:pt x="83" y="420"/>
                  <a:pt x="73" y="323"/>
                  <a:pt x="73" y="401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63" name="Freeform 102" descr="Stationery">
            <a:extLst>
              <a:ext uri="{FF2B5EF4-FFF2-40B4-BE49-F238E27FC236}">
                <a16:creationId xmlns="" xmlns:a16="http://schemas.microsoft.com/office/drawing/2014/main" id="{EE1B1316-E221-4DC3-BA35-37B20B490037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64" name="AutoShape 103">
            <a:extLst>
              <a:ext uri="{FF2B5EF4-FFF2-40B4-BE49-F238E27FC236}">
                <a16:creationId xmlns="" xmlns:a16="http://schemas.microsoft.com/office/drawing/2014/main" id="{D9BE8715-03E4-4A16-A7D4-4B8C4410C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65" name="AutoShape 104">
            <a:extLst>
              <a:ext uri="{FF2B5EF4-FFF2-40B4-BE49-F238E27FC236}">
                <a16:creationId xmlns="" xmlns:a16="http://schemas.microsoft.com/office/drawing/2014/main" id="{4F07DF98-76B7-4686-A981-B3F0C77C4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58737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66" name="Freeform 105">
            <a:extLst>
              <a:ext uri="{FF2B5EF4-FFF2-40B4-BE49-F238E27FC236}">
                <a16:creationId xmlns="" xmlns:a16="http://schemas.microsoft.com/office/drawing/2014/main" id="{DF7A2838-62C9-4619-A721-9EBF954EACF5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67" name="Oval 106">
            <a:extLst>
              <a:ext uri="{FF2B5EF4-FFF2-40B4-BE49-F238E27FC236}">
                <a16:creationId xmlns="" xmlns:a16="http://schemas.microsoft.com/office/drawing/2014/main" id="{3006F11A-9B71-4CF5-B4DD-97AF33355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6668" name="Group 107">
            <a:extLst>
              <a:ext uri="{FF2B5EF4-FFF2-40B4-BE49-F238E27FC236}">
                <a16:creationId xmlns="" xmlns:a16="http://schemas.microsoft.com/office/drawing/2014/main" id="{AA6F5BFA-6995-47C8-BE93-A95D58F01065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552450" cy="884238"/>
            <a:chOff x="2688" y="2239"/>
            <a:chExt cx="348" cy="557"/>
          </a:xfrm>
        </p:grpSpPr>
        <p:sp>
          <p:nvSpPr>
            <p:cNvPr id="26669" name="Freeform 108">
              <a:extLst>
                <a:ext uri="{FF2B5EF4-FFF2-40B4-BE49-F238E27FC236}">
                  <a16:creationId xmlns="" xmlns:a16="http://schemas.microsoft.com/office/drawing/2014/main" id="{64CF7B76-3D00-4313-8E4A-D1AD11EF5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288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70" name="Oval 109">
              <a:extLst>
                <a:ext uri="{FF2B5EF4-FFF2-40B4-BE49-F238E27FC236}">
                  <a16:creationId xmlns="" xmlns:a16="http://schemas.microsoft.com/office/drawing/2014/main" id="{D4853C6B-D1B7-4A10-B81D-49A09D512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504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6671" name="Group 110">
              <a:extLst>
                <a:ext uri="{FF2B5EF4-FFF2-40B4-BE49-F238E27FC236}">
                  <a16:creationId xmlns="" xmlns:a16="http://schemas.microsoft.com/office/drawing/2014/main" id="{DAEB87D1-FAD6-452C-87EC-5B8B9E7E32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39"/>
              <a:ext cx="231" cy="488"/>
              <a:chOff x="2496" y="2167"/>
              <a:chExt cx="231" cy="488"/>
            </a:xfrm>
          </p:grpSpPr>
          <p:sp>
            <p:nvSpPr>
              <p:cNvPr id="26673" name="Freeform 111">
                <a:extLst>
                  <a:ext uri="{FF2B5EF4-FFF2-40B4-BE49-F238E27FC236}">
                    <a16:creationId xmlns="" xmlns:a16="http://schemas.microsoft.com/office/drawing/2014/main" id="{2AEDBBE9-D152-41A3-9C0D-69D6EA7A1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7"/>
                <a:ext cx="231" cy="458"/>
              </a:xfrm>
              <a:custGeom>
                <a:avLst/>
                <a:gdLst>
                  <a:gd name="T0" fmla="*/ 144 w 208"/>
                  <a:gd name="T1" fmla="*/ 0 h 412"/>
                  <a:gd name="T2" fmla="*/ 23 w 208"/>
                  <a:gd name="T3" fmla="*/ 54 h 412"/>
                  <a:gd name="T4" fmla="*/ 23 w 208"/>
                  <a:gd name="T5" fmla="*/ 119 h 412"/>
                  <a:gd name="T6" fmla="*/ 89 w 208"/>
                  <a:gd name="T7" fmla="*/ 141 h 412"/>
                  <a:gd name="T8" fmla="*/ 111 w 208"/>
                  <a:gd name="T9" fmla="*/ 163 h 412"/>
                  <a:gd name="T10" fmla="*/ 144 w 208"/>
                  <a:gd name="T11" fmla="*/ 173 h 412"/>
                  <a:gd name="T12" fmla="*/ 177 w 208"/>
                  <a:gd name="T13" fmla="*/ 238 h 412"/>
                  <a:gd name="T14" fmla="*/ 121 w 208"/>
                  <a:gd name="T15" fmla="*/ 293 h 412"/>
                  <a:gd name="T16" fmla="*/ 57 w 208"/>
                  <a:gd name="T17" fmla="*/ 315 h 412"/>
                  <a:gd name="T18" fmla="*/ 79 w 208"/>
                  <a:gd name="T19" fmla="*/ 412 h 412"/>
                  <a:gd name="T20" fmla="*/ 100 w 208"/>
                  <a:gd name="T21" fmla="*/ 446 h 412"/>
                  <a:gd name="T22" fmla="*/ 158 w 208"/>
                  <a:gd name="T23" fmla="*/ 435 h 412"/>
                  <a:gd name="T24" fmla="*/ 231 w 208"/>
                  <a:gd name="T25" fmla="*/ 434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74" name="Oval 112">
                <a:extLst>
                  <a:ext uri="{FF2B5EF4-FFF2-40B4-BE49-F238E27FC236}">
                    <a16:creationId xmlns="" xmlns:a16="http://schemas.microsoft.com/office/drawing/2014/main" id="{FEC7112F-F9BB-4B86-98B8-499BD91DD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98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75" name="Freeform 113">
                <a:extLst>
                  <a:ext uri="{FF2B5EF4-FFF2-40B4-BE49-F238E27FC236}">
                    <a16:creationId xmlns="" xmlns:a16="http://schemas.microsoft.com/office/drawing/2014/main" id="{888434C8-9DC1-4FFB-890F-9380B3042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67"/>
                <a:ext cx="149" cy="488"/>
              </a:xfrm>
              <a:custGeom>
                <a:avLst/>
                <a:gdLst>
                  <a:gd name="T0" fmla="*/ 126 w 134"/>
                  <a:gd name="T1" fmla="*/ 0 h 439"/>
                  <a:gd name="T2" fmla="*/ 17 w 134"/>
                  <a:gd name="T3" fmla="*/ 76 h 439"/>
                  <a:gd name="T4" fmla="*/ 7 w 134"/>
                  <a:gd name="T5" fmla="*/ 109 h 439"/>
                  <a:gd name="T6" fmla="*/ 105 w 134"/>
                  <a:gd name="T7" fmla="*/ 162 h 439"/>
                  <a:gd name="T8" fmla="*/ 115 w 134"/>
                  <a:gd name="T9" fmla="*/ 337 h 439"/>
                  <a:gd name="T10" fmla="*/ 82 w 134"/>
                  <a:gd name="T11" fmla="*/ 347 h 439"/>
                  <a:gd name="T12" fmla="*/ 17 w 134"/>
                  <a:gd name="T13" fmla="*/ 369 h 439"/>
                  <a:gd name="T14" fmla="*/ 39 w 134"/>
                  <a:gd name="T15" fmla="*/ 401 h 439"/>
                  <a:gd name="T16" fmla="*/ 71 w 134"/>
                  <a:gd name="T17" fmla="*/ 424 h 439"/>
                  <a:gd name="T18" fmla="*/ 82 w 134"/>
                  <a:gd name="T19" fmla="*/ 467 h 439"/>
                  <a:gd name="T20" fmla="*/ 126 w 134"/>
                  <a:gd name="T21" fmla="*/ 488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6672" name="Freeform 114">
              <a:extLst>
                <a:ext uri="{FF2B5EF4-FFF2-40B4-BE49-F238E27FC236}">
                  <a16:creationId xmlns="" xmlns:a16="http://schemas.microsoft.com/office/drawing/2014/main" id="{16EDA6BF-7F25-4ABC-9F96-2AF92884E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329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A3B1254-6B03-4171-98C2-D963287FA9FA}"/>
              </a:ext>
            </a:extLst>
          </p:cNvPr>
          <p:cNvSpPr txBox="1"/>
          <p:nvPr/>
        </p:nvSpPr>
        <p:spPr>
          <a:xfrm>
            <a:off x="228600" y="858213"/>
            <a:ext cx="8841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IV.Những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="" xmlns:a16="http://schemas.microsoft.com/office/drawing/2014/main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A5632E6-AEBF-4BF5-90F8-5714F5487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" y="1566277"/>
            <a:ext cx="9013027" cy="523352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B468025B-428A-44A6-914E-0B60C06B7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458683"/>
            <a:ext cx="3429000" cy="412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E0FA7F0-7782-46F6-BF14-CBBA6C6EBF4F}"/>
              </a:ext>
            </a:extLst>
          </p:cNvPr>
          <p:cNvSpPr txBox="1"/>
          <p:nvPr/>
        </p:nvSpPr>
        <p:spPr>
          <a:xfrm>
            <a:off x="5185455" y="3139532"/>
            <a:ext cx="35837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co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2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66F6B2C-750A-476D-9281-0E8EF9E0D874}"/>
              </a:ext>
            </a:extLst>
          </p:cNvPr>
          <p:cNvSpPr/>
          <p:nvPr/>
        </p:nvSpPr>
        <p:spPr>
          <a:xfrm>
            <a:off x="179438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A3B1254-6B03-4171-98C2-D963287FA9FA}"/>
              </a:ext>
            </a:extLst>
          </p:cNvPr>
          <p:cNvSpPr txBox="1"/>
          <p:nvPr/>
        </p:nvSpPr>
        <p:spPr>
          <a:xfrm>
            <a:off x="791358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="" xmlns:a16="http://schemas.microsoft.com/office/drawing/2014/main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590756-B681-4E7C-BC48-9A5B42E77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816"/>
            <a:ext cx="9070499" cy="526298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A7634471-108A-4B2A-B15D-E185F164F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415627"/>
            <a:ext cx="3429000" cy="428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F14E03E-3F7B-4D29-AF0A-22FA2B456E95}"/>
              </a:ext>
            </a:extLst>
          </p:cNvPr>
          <p:cNvSpPr txBox="1"/>
          <p:nvPr/>
        </p:nvSpPr>
        <p:spPr>
          <a:xfrm>
            <a:off x="5185455" y="3139532"/>
            <a:ext cx="35837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14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66F6B2C-750A-476D-9281-0E8EF9E0D874}"/>
              </a:ext>
            </a:extLst>
          </p:cNvPr>
          <p:cNvSpPr/>
          <p:nvPr/>
        </p:nvSpPr>
        <p:spPr>
          <a:xfrm>
            <a:off x="179438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A3B1254-6B03-4171-98C2-D963287FA9FA}"/>
              </a:ext>
            </a:extLst>
          </p:cNvPr>
          <p:cNvSpPr txBox="1"/>
          <p:nvPr/>
        </p:nvSpPr>
        <p:spPr>
          <a:xfrm>
            <a:off x="791358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="" xmlns:a16="http://schemas.microsoft.com/office/drawing/2014/main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83D2E28-E2A5-4E96-8E1F-E43AEA747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376"/>
            <a:ext cx="9070499" cy="536042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E7301BE9-6575-4712-AABC-88B7B086B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1928" y="2439065"/>
            <a:ext cx="3429000" cy="412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78BBD48-71B0-4C88-B93C-15074E0B3657}"/>
              </a:ext>
            </a:extLst>
          </p:cNvPr>
          <p:cNvSpPr txBox="1"/>
          <p:nvPr/>
        </p:nvSpPr>
        <p:spPr>
          <a:xfrm>
            <a:off x="5185455" y="3139532"/>
            <a:ext cx="3583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ở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NST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66F6B2C-750A-476D-9281-0E8EF9E0D874}"/>
              </a:ext>
            </a:extLst>
          </p:cNvPr>
          <p:cNvSpPr/>
          <p:nvPr/>
        </p:nvSpPr>
        <p:spPr>
          <a:xfrm>
            <a:off x="179438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A3B1254-6B03-4171-98C2-D963287FA9FA}"/>
              </a:ext>
            </a:extLst>
          </p:cNvPr>
          <p:cNvSpPr txBox="1"/>
          <p:nvPr/>
        </p:nvSpPr>
        <p:spPr>
          <a:xfrm>
            <a:off x="791358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="" xmlns:a16="http://schemas.microsoft.com/office/drawing/2014/main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D3C1A06-0ADE-4B40-818B-CCF521F25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4" y="1430071"/>
            <a:ext cx="9070498" cy="5369729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44BFFB58-FBA7-4D94-8553-446AB44AB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2328455"/>
            <a:ext cx="3429000" cy="425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45FE9DF-819D-4C13-93C9-F60031D80DCD}"/>
              </a:ext>
            </a:extLst>
          </p:cNvPr>
          <p:cNvSpPr txBox="1"/>
          <p:nvPr/>
        </p:nvSpPr>
        <p:spPr>
          <a:xfrm>
            <a:off x="5185455" y="3139532"/>
            <a:ext cx="3583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(n).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5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 descr="Stationery">
            <a:extLst>
              <a:ext uri="{FF2B5EF4-FFF2-40B4-BE49-F238E27FC236}">
                <a16:creationId xmlns="" xmlns:a16="http://schemas.microsoft.com/office/drawing/2014/main" id="{E6A14CFD-CD4B-4407-9DCF-1D481171617D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1" name="Freeform 3">
            <a:extLst>
              <a:ext uri="{FF2B5EF4-FFF2-40B4-BE49-F238E27FC236}">
                <a16:creationId xmlns="" xmlns:a16="http://schemas.microsoft.com/office/drawing/2014/main" id="{D0D244A4-9405-49BB-876C-45AC723EE159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2" name="Freeform 4">
            <a:extLst>
              <a:ext uri="{FF2B5EF4-FFF2-40B4-BE49-F238E27FC236}">
                <a16:creationId xmlns="" xmlns:a16="http://schemas.microsoft.com/office/drawing/2014/main" id="{C41244FF-A5A7-42A7-9E18-E4A8484CCAFC}"/>
              </a:ext>
            </a:extLst>
          </p:cNvPr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29195 w 208"/>
              <a:gd name="T1" fmla="*/ 0 h 412"/>
              <a:gd name="T2" fmla="*/ 37024 w 208"/>
              <a:gd name="T3" fmla="*/ 86473 h 412"/>
              <a:gd name="T4" fmla="*/ 37024 w 208"/>
              <a:gd name="T5" fmla="*/ 188828 h 412"/>
              <a:gd name="T6" fmla="*/ 141043 w 208"/>
              <a:gd name="T7" fmla="*/ 224123 h 412"/>
              <a:gd name="T8" fmla="*/ 176304 w 208"/>
              <a:gd name="T9" fmla="*/ 259418 h 412"/>
              <a:gd name="T10" fmla="*/ 229195 w 208"/>
              <a:gd name="T11" fmla="*/ 275300 h 412"/>
              <a:gd name="T12" fmla="*/ 280323 w 208"/>
              <a:gd name="T13" fmla="*/ 377655 h 412"/>
              <a:gd name="T14" fmla="*/ 192171 w 208"/>
              <a:gd name="T15" fmla="*/ 465893 h 412"/>
              <a:gd name="T16" fmla="*/ 89915 w 208"/>
              <a:gd name="T17" fmla="*/ 499423 h 412"/>
              <a:gd name="T18" fmla="*/ 125176 w 208"/>
              <a:gd name="T19" fmla="*/ 654720 h 412"/>
              <a:gd name="T20" fmla="*/ 158673 w 208"/>
              <a:gd name="T21" fmla="*/ 707663 h 412"/>
              <a:gd name="T22" fmla="*/ 250351 w 208"/>
              <a:gd name="T23" fmla="*/ 690015 h 412"/>
              <a:gd name="T24" fmla="*/ 366712 w 208"/>
              <a:gd name="T25" fmla="*/ 68825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3" name="Freeform 5">
            <a:extLst>
              <a:ext uri="{FF2B5EF4-FFF2-40B4-BE49-F238E27FC236}">
                <a16:creationId xmlns="" xmlns:a16="http://schemas.microsoft.com/office/drawing/2014/main" id="{0EF0A9A6-D86E-4EA9-800A-DBB00AF57E38}"/>
              </a:ext>
            </a:extLst>
          </p:cNvPr>
          <p:cNvSpPr>
            <a:spLocks/>
          </p:cNvSpPr>
          <p:nvPr/>
        </p:nvSpPr>
        <p:spPr bwMode="auto">
          <a:xfrm>
            <a:off x="4116388" y="912813"/>
            <a:ext cx="696912" cy="679450"/>
          </a:xfrm>
          <a:custGeom>
            <a:avLst/>
            <a:gdLst>
              <a:gd name="T0" fmla="*/ 584108 w 451"/>
              <a:gd name="T1" fmla="*/ 679450 h 441"/>
              <a:gd name="T2" fmla="*/ 696912 w 451"/>
              <a:gd name="T3" fmla="*/ 352821 h 441"/>
              <a:gd name="T4" fmla="*/ 638192 w 451"/>
              <a:gd name="T5" fmla="*/ 281949 h 441"/>
              <a:gd name="T6" fmla="*/ 533115 w 451"/>
              <a:gd name="T7" fmla="*/ 328170 h 441"/>
              <a:gd name="T8" fmla="*/ 486757 w 451"/>
              <a:gd name="T9" fmla="*/ 328170 h 441"/>
              <a:gd name="T10" fmla="*/ 434218 w 451"/>
              <a:gd name="T11" fmla="*/ 351280 h 441"/>
              <a:gd name="T12" fmla="*/ 333776 w 451"/>
              <a:gd name="T13" fmla="*/ 315844 h 441"/>
              <a:gd name="T14" fmla="*/ 353864 w 451"/>
              <a:gd name="T15" fmla="*/ 197210 h 441"/>
              <a:gd name="T16" fmla="*/ 417220 w 451"/>
              <a:gd name="T17" fmla="*/ 104768 h 441"/>
              <a:gd name="T18" fmla="*/ 299780 w 451"/>
              <a:gd name="T19" fmla="*/ 20029 h 441"/>
              <a:gd name="T20" fmla="*/ 244151 w 451"/>
              <a:gd name="T21" fmla="*/ 7704 h 441"/>
              <a:gd name="T22" fmla="*/ 137528 w 451"/>
              <a:gd name="T23" fmla="*/ 55465 h 441"/>
              <a:gd name="T24" fmla="*/ 0 w 451"/>
              <a:gd name="T25" fmla="*/ 13096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4" name="Freeform 6">
            <a:extLst>
              <a:ext uri="{FF2B5EF4-FFF2-40B4-BE49-F238E27FC236}">
                <a16:creationId xmlns="" xmlns:a16="http://schemas.microsoft.com/office/drawing/2014/main" id="{463A500A-7179-4C2B-B1EA-EBCFCC2F5684}"/>
              </a:ext>
            </a:extLst>
          </p:cNvPr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93938 w 236"/>
              <a:gd name="T1" fmla="*/ 0 h 478"/>
              <a:gd name="T2" fmla="*/ 15337 w 236"/>
              <a:gd name="T3" fmla="*/ 90016 h 478"/>
              <a:gd name="T4" fmla="*/ 15337 w 236"/>
              <a:gd name="T5" fmla="*/ 196106 h 478"/>
              <a:gd name="T6" fmla="*/ 58152 w 236"/>
              <a:gd name="T7" fmla="*/ 231469 h 478"/>
              <a:gd name="T8" fmla="*/ 72211 w 236"/>
              <a:gd name="T9" fmla="*/ 268440 h 478"/>
              <a:gd name="T10" fmla="*/ 93938 w 236"/>
              <a:gd name="T11" fmla="*/ 286122 h 478"/>
              <a:gd name="T12" fmla="*/ 115026 w 236"/>
              <a:gd name="T13" fmla="*/ 392212 h 478"/>
              <a:gd name="T14" fmla="*/ 79240 w 236"/>
              <a:gd name="T15" fmla="*/ 482228 h 478"/>
              <a:gd name="T16" fmla="*/ 37064 w 236"/>
              <a:gd name="T17" fmla="*/ 517591 h 478"/>
              <a:gd name="T18" fmla="*/ 51123 w 236"/>
              <a:gd name="T19" fmla="*/ 678334 h 478"/>
              <a:gd name="T20" fmla="*/ 65181 w 236"/>
              <a:gd name="T21" fmla="*/ 732987 h 478"/>
              <a:gd name="T22" fmla="*/ 107997 w 236"/>
              <a:gd name="T23" fmla="*/ 768350 h 478"/>
              <a:gd name="T24" fmla="*/ 150812 w 236"/>
              <a:gd name="T25" fmla="*/ 713698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5" name="Freeform 7">
            <a:extLst>
              <a:ext uri="{FF2B5EF4-FFF2-40B4-BE49-F238E27FC236}">
                <a16:creationId xmlns="" xmlns:a16="http://schemas.microsoft.com/office/drawing/2014/main" id="{57287C49-03B3-4A30-B121-91C399C3CB00}"/>
              </a:ext>
            </a:extLst>
          </p:cNvPr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625355 w 451"/>
              <a:gd name="T1" fmla="*/ 311150 h 441"/>
              <a:gd name="T2" fmla="*/ 746125 w 451"/>
              <a:gd name="T3" fmla="*/ 161572 h 441"/>
              <a:gd name="T4" fmla="*/ 683259 w 451"/>
              <a:gd name="T5" fmla="*/ 129117 h 441"/>
              <a:gd name="T6" fmla="*/ 570761 w 451"/>
              <a:gd name="T7" fmla="*/ 150283 h 441"/>
              <a:gd name="T8" fmla="*/ 521129 w 451"/>
              <a:gd name="T9" fmla="*/ 150283 h 441"/>
              <a:gd name="T10" fmla="*/ 464881 w 451"/>
              <a:gd name="T11" fmla="*/ 160867 h 441"/>
              <a:gd name="T12" fmla="*/ 357346 w 451"/>
              <a:gd name="T13" fmla="*/ 144639 h 441"/>
              <a:gd name="T14" fmla="*/ 378853 w 451"/>
              <a:gd name="T15" fmla="*/ 90311 h 441"/>
              <a:gd name="T16" fmla="*/ 446682 w 451"/>
              <a:gd name="T17" fmla="*/ 47978 h 441"/>
              <a:gd name="T18" fmla="*/ 320950 w 451"/>
              <a:gd name="T19" fmla="*/ 9172 h 441"/>
              <a:gd name="T20" fmla="*/ 261392 w 451"/>
              <a:gd name="T21" fmla="*/ 3528 h 441"/>
              <a:gd name="T22" fmla="*/ 147240 w 451"/>
              <a:gd name="T23" fmla="*/ 25400 h 441"/>
              <a:gd name="T24" fmla="*/ 0 w 451"/>
              <a:gd name="T25" fmla="*/ 5997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6" name="Oval 8">
            <a:extLst>
              <a:ext uri="{FF2B5EF4-FFF2-40B4-BE49-F238E27FC236}">
                <a16:creationId xmlns="" xmlns:a16="http://schemas.microsoft.com/office/drawing/2014/main" id="{76673B39-7531-4676-B485-289ED3999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7" name="Oval 9">
            <a:extLst>
              <a:ext uri="{FF2B5EF4-FFF2-40B4-BE49-F238E27FC236}">
                <a16:creationId xmlns="" xmlns:a16="http://schemas.microsoft.com/office/drawing/2014/main" id="{1E2464FB-4274-456B-8230-47E74219D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8" name="Oval 10">
            <a:extLst>
              <a:ext uri="{FF2B5EF4-FFF2-40B4-BE49-F238E27FC236}">
                <a16:creationId xmlns="" xmlns:a16="http://schemas.microsoft.com/office/drawing/2014/main" id="{9D1D07BE-2F63-4250-93CE-DA2D78F91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9" name="Oval 11">
            <a:extLst>
              <a:ext uri="{FF2B5EF4-FFF2-40B4-BE49-F238E27FC236}">
                <a16:creationId xmlns="" xmlns:a16="http://schemas.microsoft.com/office/drawing/2014/main" id="{7EEC986F-1B2C-4E7F-99C5-A6ABAEE44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0" name="Oval 12">
            <a:extLst>
              <a:ext uri="{FF2B5EF4-FFF2-40B4-BE49-F238E27FC236}">
                <a16:creationId xmlns="" xmlns:a16="http://schemas.microsoft.com/office/drawing/2014/main" id="{A2854D6B-4894-48AF-AD27-E29C82360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13">
            <a:extLst>
              <a:ext uri="{FF2B5EF4-FFF2-40B4-BE49-F238E27FC236}">
                <a16:creationId xmlns="" xmlns:a16="http://schemas.microsoft.com/office/drawing/2014/main" id="{A28A080D-AF74-4DBB-8A17-66CD9E81A839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7198" name="Freeform 14">
              <a:extLst>
                <a:ext uri="{FF2B5EF4-FFF2-40B4-BE49-F238E27FC236}">
                  <a16:creationId xmlns="" xmlns:a16="http://schemas.microsoft.com/office/drawing/2014/main" id="{350204AD-A048-4700-979F-AE2501AD2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9" name="Freeform 15">
              <a:extLst>
                <a:ext uri="{FF2B5EF4-FFF2-40B4-BE49-F238E27FC236}">
                  <a16:creationId xmlns="" xmlns:a16="http://schemas.microsoft.com/office/drawing/2014/main" id="{0172C12D-D1A7-4008-B8A0-55E724566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0" name="Freeform 16">
              <a:extLst>
                <a:ext uri="{FF2B5EF4-FFF2-40B4-BE49-F238E27FC236}">
                  <a16:creationId xmlns="" xmlns:a16="http://schemas.microsoft.com/office/drawing/2014/main" id="{567894DD-41BB-4562-A6A0-DBE928973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1" name="Freeform 17">
              <a:extLst>
                <a:ext uri="{FF2B5EF4-FFF2-40B4-BE49-F238E27FC236}">
                  <a16:creationId xmlns="" xmlns:a16="http://schemas.microsoft.com/office/drawing/2014/main" id="{6F301126-2DDD-4637-A572-90AEB9074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182" name="AutoShape 18">
            <a:extLst>
              <a:ext uri="{FF2B5EF4-FFF2-40B4-BE49-F238E27FC236}">
                <a16:creationId xmlns="" xmlns:a16="http://schemas.microsoft.com/office/drawing/2014/main" id="{E58A606A-21FC-41DE-894F-CEA5B9E2B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147" name="AutoShape 19">
            <a:extLst>
              <a:ext uri="{FF2B5EF4-FFF2-40B4-BE49-F238E27FC236}">
                <a16:creationId xmlns="" xmlns:a16="http://schemas.microsoft.com/office/drawing/2014/main" id="{B6A3C2B0-D74C-421E-BE2B-66CFB5A2C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4" name="Text Box 20">
            <a:extLst>
              <a:ext uri="{FF2B5EF4-FFF2-40B4-BE49-F238E27FC236}">
                <a16:creationId xmlns="" xmlns:a16="http://schemas.microsoft.com/office/drawing/2014/main" id="{3C3FEF07-7140-40F2-83D0-416F07DA5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(2n=4)</a:t>
            </a:r>
            <a:endParaRPr lang="en-US" alt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5" name="Text Box 21">
            <a:extLst>
              <a:ext uri="{FF2B5EF4-FFF2-40B4-BE49-F238E27FC236}">
                <a16:creationId xmlns="" xmlns:a16="http://schemas.microsoft.com/office/drawing/2014/main" id="{9809887F-E834-40DE-8129-9A37FBEDC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500" b="1" dirty="0"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  <p:sp>
        <p:nvSpPr>
          <p:cNvPr id="7186" name="Freeform 22" descr="Stationery">
            <a:extLst>
              <a:ext uri="{FF2B5EF4-FFF2-40B4-BE49-F238E27FC236}">
                <a16:creationId xmlns="" xmlns:a16="http://schemas.microsoft.com/office/drawing/2014/main" id="{2E9B672A-3E54-40F0-8FF7-18C6909ECCF7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7" name="Freeform 23">
            <a:extLst>
              <a:ext uri="{FF2B5EF4-FFF2-40B4-BE49-F238E27FC236}">
                <a16:creationId xmlns="" xmlns:a16="http://schemas.microsoft.com/office/drawing/2014/main" id="{95475FA8-A74C-47CF-9130-A03C744FB061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8" name="Freeform 24">
            <a:extLst>
              <a:ext uri="{FF2B5EF4-FFF2-40B4-BE49-F238E27FC236}">
                <a16:creationId xmlns="" xmlns:a16="http://schemas.microsoft.com/office/drawing/2014/main" id="{9417C24D-6D89-4E03-91E2-0746CC072A40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9" name="Freeform 25">
            <a:extLst>
              <a:ext uri="{FF2B5EF4-FFF2-40B4-BE49-F238E27FC236}">
                <a16:creationId xmlns="" xmlns:a16="http://schemas.microsoft.com/office/drawing/2014/main" id="{B69A96DF-6A47-403D-961E-FDC5F601EF49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90" name="Freeform 26">
            <a:extLst>
              <a:ext uri="{FF2B5EF4-FFF2-40B4-BE49-F238E27FC236}">
                <a16:creationId xmlns="" xmlns:a16="http://schemas.microsoft.com/office/drawing/2014/main" id="{0CF9F2CA-10A4-435D-9A55-0E9AAB588D2D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91" name="Freeform 27">
            <a:extLst>
              <a:ext uri="{FF2B5EF4-FFF2-40B4-BE49-F238E27FC236}">
                <a16:creationId xmlns="" xmlns:a16="http://schemas.microsoft.com/office/drawing/2014/main" id="{11A537BA-6099-4C4D-A25A-FA8FC44064DF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92" name="AutoShape 28">
            <a:extLst>
              <a:ext uri="{FF2B5EF4-FFF2-40B4-BE49-F238E27FC236}">
                <a16:creationId xmlns="" xmlns:a16="http://schemas.microsoft.com/office/drawing/2014/main" id="{F2BC5EB7-B306-4D30-A6BC-0A14DAA4A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93" name="Oval 29">
            <a:extLst>
              <a:ext uri="{FF2B5EF4-FFF2-40B4-BE49-F238E27FC236}">
                <a16:creationId xmlns="" xmlns:a16="http://schemas.microsoft.com/office/drawing/2014/main" id="{B96193E8-652E-4A0D-B74D-543DCE9AC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94" name="Oval 30">
            <a:extLst>
              <a:ext uri="{FF2B5EF4-FFF2-40B4-BE49-F238E27FC236}">
                <a16:creationId xmlns="" xmlns:a16="http://schemas.microsoft.com/office/drawing/2014/main" id="{B7B76563-9681-404D-A864-38050DF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95" name="Oval 31">
            <a:extLst>
              <a:ext uri="{FF2B5EF4-FFF2-40B4-BE49-F238E27FC236}">
                <a16:creationId xmlns="" xmlns:a16="http://schemas.microsoft.com/office/drawing/2014/main" id="{19D26A28-874A-4AA9-A7B6-65465B86E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96" name="Oval 32">
            <a:extLst>
              <a:ext uri="{FF2B5EF4-FFF2-40B4-BE49-F238E27FC236}">
                <a16:creationId xmlns="" xmlns:a16="http://schemas.microsoft.com/office/drawing/2014/main" id="{81F7F3B2-BFD2-43A5-A913-72626765F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97" name="Oval 33">
            <a:extLst>
              <a:ext uri="{FF2B5EF4-FFF2-40B4-BE49-F238E27FC236}">
                <a16:creationId xmlns="" xmlns:a16="http://schemas.microsoft.com/office/drawing/2014/main" id="{5ECAE64D-3104-4110-B672-0945325C8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0.00255 L -0.06025 -0.00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EF1C9B-2EAA-4329-AF18-41B7F96D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9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CE709C-EFE6-449C-BB01-2E4698FFD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90" y="160019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Group 2">
            <a:extLst>
              <a:ext uri="{FF2B5EF4-FFF2-40B4-BE49-F238E27FC236}">
                <a16:creationId xmlns="" xmlns:a16="http://schemas.microsoft.com/office/drawing/2014/main" id="{2FC3F9E7-1F58-4401-806C-0EFC5E62B5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454045"/>
              </p:ext>
            </p:extLst>
          </p:nvPr>
        </p:nvGraphicFramePr>
        <p:xfrm>
          <a:off x="12290" y="0"/>
          <a:ext cx="9144000" cy="6794987"/>
        </p:xfrm>
        <a:graphic>
          <a:graphicData uri="http://schemas.openxmlformats.org/drawingml/2006/table">
            <a:tbl>
              <a:tblPr/>
              <a:tblGrid>
                <a:gridCol w="9783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032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62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2080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Cáckỳ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          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Những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diễn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biến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cơ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bản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của NST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2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phân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bào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I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      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phân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bào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II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912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Kỳ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Đầu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812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Kỳ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giữa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661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Kỳ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sau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189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Kỳ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Cuối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7350828-4DE9-4522-8D33-87FF068194E0}"/>
              </a:ext>
            </a:extLst>
          </p:cNvPr>
          <p:cNvSpPr txBox="1"/>
          <p:nvPr/>
        </p:nvSpPr>
        <p:spPr>
          <a:xfrm>
            <a:off x="973488" y="1012395"/>
            <a:ext cx="3991801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B424F6B-3DD8-4B0E-8AE3-502F566B0EBC}"/>
              </a:ext>
            </a:extLst>
          </p:cNvPr>
          <p:cNvSpPr txBox="1"/>
          <p:nvPr/>
        </p:nvSpPr>
        <p:spPr>
          <a:xfrm>
            <a:off x="973488" y="2709218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MPXĐ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9D2F7DC-27C2-4AA8-A62C-6948BF7F28FA}"/>
              </a:ext>
            </a:extLst>
          </p:cNvPr>
          <p:cNvSpPr txBox="1"/>
          <p:nvPr/>
        </p:nvSpPr>
        <p:spPr>
          <a:xfrm>
            <a:off x="971125" y="4273544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C0E602-8180-48EE-8C91-E7465546942C}"/>
              </a:ext>
            </a:extLst>
          </p:cNvPr>
          <p:cNvSpPr txBox="1"/>
          <p:nvPr/>
        </p:nvSpPr>
        <p:spPr>
          <a:xfrm>
            <a:off x="951458" y="5530999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B36258F-3491-456C-982A-3DC3B09395EF}"/>
              </a:ext>
            </a:extLst>
          </p:cNvPr>
          <p:cNvSpPr txBox="1"/>
          <p:nvPr/>
        </p:nvSpPr>
        <p:spPr>
          <a:xfrm>
            <a:off x="5117691" y="1138276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co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39B0F86-1BBB-4121-9683-D8D2BE02381F}"/>
              </a:ext>
            </a:extLst>
          </p:cNvPr>
          <p:cNvSpPr txBox="1"/>
          <p:nvPr/>
        </p:nvSpPr>
        <p:spPr>
          <a:xfrm>
            <a:off x="4986326" y="2752726"/>
            <a:ext cx="4038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 MPXĐ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22FC9E3-D98A-4C3D-BDB1-5E4A8E6DDCC4}"/>
              </a:ext>
            </a:extLst>
          </p:cNvPr>
          <p:cNvSpPr txBox="1"/>
          <p:nvPr/>
        </p:nvSpPr>
        <p:spPr>
          <a:xfrm>
            <a:off x="5125161" y="4208715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ở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NST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2B302E3-8504-429D-8B55-02747B6E83B0}"/>
              </a:ext>
            </a:extLst>
          </p:cNvPr>
          <p:cNvSpPr txBox="1"/>
          <p:nvPr/>
        </p:nvSpPr>
        <p:spPr>
          <a:xfrm>
            <a:off x="5106867" y="5439718"/>
            <a:ext cx="40100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ố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giảm</a:t>
            </a:r>
            <a:r>
              <a:rPr lang="en-US" altLang="en-US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alt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Giảm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4 </a:t>
            </a:r>
            <a:r>
              <a:rPr lang="en-US" alt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con </a:t>
            </a:r>
          </a:p>
          <a:p>
            <a:pPr marL="0" indent="0"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( 2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 NST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					 (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 NST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				</a:t>
            </a:r>
          </a:p>
          <a:p>
            <a:pPr marL="0" indent="0">
              <a:buNone/>
            </a:pPr>
            <a:endParaRPr lang="en-US" altLang="en-US" b="1" u="sng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73EEA70E-02A7-4881-BB32-C2EA0D30D6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00" y="2743200"/>
            <a:ext cx="1447800" cy="1587"/>
          </a:xfrm>
          <a:prstGeom prst="straightConnector1">
            <a:avLst/>
          </a:prstGeom>
          <a:noFill/>
          <a:ln w="25400" algn="ctr">
            <a:solidFill>
              <a:srgbClr val="FF33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="" xmlns:a16="http://schemas.microsoft.com/office/drawing/2014/main" id="{BE6CFFA0-1063-4872-9C89-8D7412EEF9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0"/>
            <a:ext cx="3657600" cy="6324600"/>
          </a:xfrm>
          <a:noFill/>
        </p:spPr>
      </p:pic>
      <p:pic>
        <p:nvPicPr>
          <p:cNvPr id="81923" name="Picture 3">
            <a:extLst>
              <a:ext uri="{FF2B5EF4-FFF2-40B4-BE49-F238E27FC236}">
                <a16:creationId xmlns="" xmlns:a16="http://schemas.microsoft.com/office/drawing/2014/main" id="{1A51E021-D3D2-4504-9D06-A5E7247FF5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0"/>
            <a:ext cx="3429000" cy="6324600"/>
          </a:xfrm>
          <a:noFill/>
        </p:spPr>
      </p:pic>
      <p:sp>
        <p:nvSpPr>
          <p:cNvPr id="31748" name="Text Box 4">
            <a:extLst>
              <a:ext uri="{FF2B5EF4-FFF2-40B4-BE49-F238E27FC236}">
                <a16:creationId xmlns="" xmlns:a16="http://schemas.microsoft.com/office/drawing/2014/main" id="{070BDE54-7657-4790-9C37-DCF58A454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611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Nguyên phân                         Giảm phân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>
            <a:extLst>
              <a:ext uri="{FF2B5EF4-FFF2-40B4-BE49-F238E27FC236}">
                <a16:creationId xmlns="" xmlns:a16="http://schemas.microsoft.com/office/drawing/2014/main" id="{F6F85BEA-3AF5-4EBA-B670-E441D5AB6F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0"/>
            <a:ext cx="2209800" cy="3352800"/>
          </a:xfrm>
          <a:noFill/>
        </p:spPr>
      </p:pic>
      <p:pic>
        <p:nvPicPr>
          <p:cNvPr id="80899" name="Picture 3">
            <a:extLst>
              <a:ext uri="{FF2B5EF4-FFF2-40B4-BE49-F238E27FC236}">
                <a16:creationId xmlns="" xmlns:a16="http://schemas.microsoft.com/office/drawing/2014/main" id="{12E936DD-C3F4-4DE2-9C10-1446295286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057400" cy="3429000"/>
          </a:xfrm>
          <a:noFill/>
        </p:spPr>
      </p:pic>
      <p:sp>
        <p:nvSpPr>
          <p:cNvPr id="32772" name="Text Box 4">
            <a:extLst>
              <a:ext uri="{FF2B5EF4-FFF2-40B4-BE49-F238E27FC236}">
                <a16:creationId xmlns="" xmlns:a16="http://schemas.microsoft.com/office/drawing/2014/main" id="{F34498DB-1D54-445E-B5F9-8E712EFDE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1148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 Giảm phân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="" xmlns:a16="http://schemas.microsoft.com/office/drawing/2014/main" id="{1DCA98D7-44A4-4EB7-B1DD-05F2FAF89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10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Nguyên phân   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="" xmlns:a16="http://schemas.microsoft.com/office/drawing/2014/main" id="{501C263D-C901-417E-9BB7-1C2449A04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0"/>
            <a:ext cx="6096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00"/>
                </a:solidFill>
              </a:rPr>
              <a:t> So sánh nguyên phân và giảm phân</a:t>
            </a:r>
          </a:p>
        </p:txBody>
      </p:sp>
      <p:sp>
        <p:nvSpPr>
          <p:cNvPr id="80903" name="Text Box 7">
            <a:extLst>
              <a:ext uri="{FF2B5EF4-FFF2-40B4-BE49-F238E27FC236}">
                <a16:creationId xmlns="" xmlns:a16="http://schemas.microsoft.com/office/drawing/2014/main" id="{15135F5D-2B82-4FC7-B894-334C8F9BF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9600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NST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0904" name="Text Box 8">
            <a:extLst>
              <a:ext uri="{FF2B5EF4-FFF2-40B4-BE49-F238E27FC236}">
                <a16:creationId xmlns="" xmlns:a16="http://schemas.microsoft.com/office/drawing/2014/main" id="{824E1DD7-6809-4F30-A735-D0A9E4D6F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143000"/>
            <a:ext cx="5105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0905" name="Text Box 9">
            <a:extLst>
              <a:ext uri="{FF2B5EF4-FFF2-40B4-BE49-F238E27FC236}">
                <a16:creationId xmlns="" xmlns:a16="http://schemas.microsoft.com/office/drawing/2014/main" id="{B0AAD22A-EF75-4DC7-A6CE-734CFD5FA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33600"/>
            <a:ext cx="5562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NST qua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80906" name="Text Box 10">
            <a:extLst>
              <a:ext uri="{FF2B5EF4-FFF2-40B4-BE49-F238E27FC236}">
                <a16:creationId xmlns="" xmlns:a16="http://schemas.microsoft.com/office/drawing/2014/main" id="{5665A31A-C2B1-442D-9652-BE919F13F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03062"/>
            <a:ext cx="6096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NST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phẳng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xích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thoi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0907" name="Group 11">
            <a:extLst>
              <a:ext uri="{FF2B5EF4-FFF2-40B4-BE49-F238E27FC236}">
                <a16:creationId xmlns="" xmlns:a16="http://schemas.microsoft.com/office/drawing/2014/main" id="{7B32D671-0A07-4C50-873F-4DF997CAC389}"/>
              </a:ext>
            </a:extLst>
          </p:cNvPr>
          <p:cNvGraphicFramePr>
            <a:graphicFrameLocks noGrp="1"/>
          </p:cNvGraphicFramePr>
          <p:nvPr/>
        </p:nvGraphicFramePr>
        <p:xfrm>
          <a:off x="0" y="4191000"/>
          <a:ext cx="9144000" cy="2667000"/>
        </p:xfrm>
        <a:graphic>
          <a:graphicData uri="http://schemas.openxmlformats.org/drawingml/2006/table">
            <a:tbl>
              <a:tblPr/>
              <a:tblGrid>
                <a:gridCol w="449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0918" name="Text Box 22">
            <a:extLst>
              <a:ext uri="{FF2B5EF4-FFF2-40B4-BE49-F238E27FC236}">
                <a16:creationId xmlns="" xmlns:a16="http://schemas.microsoft.com/office/drawing/2014/main" id="{E0EB6DD4-BACF-4376-9377-8DF7F0976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ra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0919" name="Text Box 23">
            <a:extLst>
              <a:ext uri="{FF2B5EF4-FFF2-40B4-BE49-F238E27FC236}">
                <a16:creationId xmlns="" xmlns:a16="http://schemas.microsoft.com/office/drawing/2014/main" id="{3732AF34-4DD0-4457-98E5-E2493E03D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734232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ra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0920" name="Text Box 24">
            <a:extLst>
              <a:ext uri="{FF2B5EF4-FFF2-40B4-BE49-F238E27FC236}">
                <a16:creationId xmlns="" xmlns:a16="http://schemas.microsoft.com/office/drawing/2014/main" id="{0A2AA5E9-807F-48FC-A475-1930244A6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57800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80921" name="Text Box 25">
            <a:extLst>
              <a:ext uri="{FF2B5EF4-FFF2-40B4-BE49-F238E27FC236}">
                <a16:creationId xmlns="" xmlns:a16="http://schemas.microsoft.com/office/drawing/2014/main" id="{05A210FA-E31F-4630-9353-314304F69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249095"/>
            <a:ext cx="487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80922" name="Text Box 26">
            <a:extLst>
              <a:ext uri="{FF2B5EF4-FFF2-40B4-BE49-F238E27FC236}">
                <a16:creationId xmlns="" xmlns:a16="http://schemas.microsoft.com/office/drawing/2014/main" id="{52244626-0FE3-4B8A-87D5-19C06EB25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441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80923" name="Text Box 27">
            <a:extLst>
              <a:ext uri="{FF2B5EF4-FFF2-40B4-BE49-F238E27FC236}">
                <a16:creationId xmlns="" xmlns:a16="http://schemas.microsoft.com/office/drawing/2014/main" id="{BB0F51FD-55FC-4477-BDC2-688D02FAB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715000"/>
            <a:ext cx="441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nửa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/>
      <p:bldP spid="80904" grpId="0"/>
      <p:bldP spid="80905" grpId="0"/>
      <p:bldP spid="80906" grpId="0"/>
      <p:bldP spid="80918" grpId="0"/>
      <p:bldP spid="80919" grpId="0"/>
      <p:bldP spid="80920" grpId="0"/>
      <p:bldP spid="80921" grpId="0"/>
      <p:bldP spid="80922" grpId="0"/>
      <p:bldP spid="809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3">
            <a:extLst>
              <a:ext uri="{FF2B5EF4-FFF2-40B4-BE49-F238E27FC236}">
                <a16:creationId xmlns="" xmlns:a16="http://schemas.microsoft.com/office/drawing/2014/main" id="{6ABECBAC-3870-4355-952D-E409232E2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8" y="1123448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điền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chô</a:t>
            </a:r>
            <a:r>
              <a:rPr lang="en-US" altLang="en-US" sz="3200" dirty="0">
                <a:latin typeface="Times New Roman" panose="02020603050405020304" pitchFamily="18" charset="0"/>
              </a:rPr>
              <a:t>̃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trống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hoàn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thông</a:t>
            </a:r>
            <a:r>
              <a:rPr lang="en-US" altLang="en-US" sz="3200" dirty="0">
                <a:latin typeface="Times New Roman" panose="02020603050405020304" pitchFamily="18" charset="0"/>
              </a:rPr>
              <a:t> tin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sau</a:t>
            </a:r>
            <a:r>
              <a:rPr lang="en-US" altLang="en-US" sz="32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8308" name="Text Box 4">
            <a:extLst>
              <a:ext uri="{FF2B5EF4-FFF2-40B4-BE49-F238E27FC236}">
                <a16:creationId xmlns="" xmlns:a16="http://schemas.microsoft.com/office/drawing/2014/main" id="{39EF3EE2-ACC9-4E5A-9D19-2076139AE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84377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Giảm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chia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...........................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(2n NST) ở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chín</a:t>
            </a:r>
            <a:r>
              <a:rPr lang="en-US" altLang="en-US" sz="2800" dirty="0">
                <a:latin typeface="Times New Roman" panose="02020603050405020304" pitchFamily="18" charset="0"/>
              </a:rPr>
              <a:t>, qua… ........................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</a:rPr>
              <a:t> ra...................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mang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bộ</a:t>
            </a:r>
            <a:r>
              <a:rPr lang="en-US" altLang="en-US" sz="2800" dirty="0">
                <a:latin typeface="Times New Roman" panose="02020603050405020304" pitchFamily="18" charset="0"/>
              </a:rPr>
              <a:t> NST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bội</a:t>
            </a:r>
            <a:r>
              <a:rPr lang="en-US" altLang="en-US" sz="2800" dirty="0">
                <a:latin typeface="Times New Roman" panose="02020603050405020304" pitchFamily="18" charset="0"/>
              </a:rPr>
              <a:t> (n NST),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</a:rPr>
              <a:t> NST ở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giảm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nữa</a:t>
            </a:r>
            <a:r>
              <a:rPr lang="en-US" altLang="en-US" sz="2800" dirty="0">
                <a:latin typeface="Times New Roman" panose="02020603050405020304" pitchFamily="18" charset="0"/>
              </a:rPr>
              <a:t> so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mẹ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362ACC5-D0E3-4ECB-BE07-D5A74C2632FD}"/>
              </a:ext>
            </a:extLst>
          </p:cNvPr>
          <p:cNvSpPr txBox="1"/>
          <p:nvPr/>
        </p:nvSpPr>
        <p:spPr>
          <a:xfrm>
            <a:off x="5105400" y="2430257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A506BE4-45E1-47DD-9007-281CDFC48720}"/>
              </a:ext>
            </a:extLst>
          </p:cNvPr>
          <p:cNvSpPr txBox="1"/>
          <p:nvPr/>
        </p:nvSpPr>
        <p:spPr>
          <a:xfrm>
            <a:off x="4419600" y="2842038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8510C6D-2AF9-4259-9802-7E11A816F848}"/>
              </a:ext>
            </a:extLst>
          </p:cNvPr>
          <p:cNvSpPr txBox="1"/>
          <p:nvPr/>
        </p:nvSpPr>
        <p:spPr>
          <a:xfrm>
            <a:off x="685800" y="3276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TB con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18770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over">
            <a:extLst>
              <a:ext uri="{FF2B5EF4-FFF2-40B4-BE49-F238E27FC236}">
                <a16:creationId xmlns="" xmlns:a16="http://schemas.microsoft.com/office/drawing/2014/main" id="{8544E233-01A4-4E6B-AF91-22CB23DC1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760913"/>
            <a:ext cx="16065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 descr="Cover">
            <a:extLst>
              <a:ext uri="{FF2B5EF4-FFF2-40B4-BE49-F238E27FC236}">
                <a16:creationId xmlns="" xmlns:a16="http://schemas.microsoft.com/office/drawing/2014/main" id="{FE4310C8-865E-497A-AAA0-A08B43AB7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3627438"/>
            <a:ext cx="142875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4" descr="Cover">
            <a:extLst>
              <a:ext uri="{FF2B5EF4-FFF2-40B4-BE49-F238E27FC236}">
                <a16:creationId xmlns="" xmlns:a16="http://schemas.microsoft.com/office/drawing/2014/main" id="{AD2CBC84-0FEC-41ED-9E45-85D69A07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25863"/>
            <a:ext cx="15478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 descr="Cover">
            <a:extLst>
              <a:ext uri="{FF2B5EF4-FFF2-40B4-BE49-F238E27FC236}">
                <a16:creationId xmlns="" xmlns:a16="http://schemas.microsoft.com/office/drawing/2014/main" id="{BE262ABB-0D32-4722-B092-53CFD3CCB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3357563"/>
            <a:ext cx="14033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6" descr="Cover">
            <a:extLst>
              <a:ext uri="{FF2B5EF4-FFF2-40B4-BE49-F238E27FC236}">
                <a16:creationId xmlns="" xmlns:a16="http://schemas.microsoft.com/office/drawing/2014/main" id="{D8FC0825-1E37-4F51-9755-130F25675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4150"/>
            <a:ext cx="164623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7" descr="Cover">
            <a:extLst>
              <a:ext uri="{FF2B5EF4-FFF2-40B4-BE49-F238E27FC236}">
                <a16:creationId xmlns="" xmlns:a16="http://schemas.microsoft.com/office/drawing/2014/main" id="{1AD378E6-C54D-407A-AF47-A4592CB25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2527300"/>
            <a:ext cx="137636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Picture 8" descr="Cover">
            <a:extLst>
              <a:ext uri="{FF2B5EF4-FFF2-40B4-BE49-F238E27FC236}">
                <a16:creationId xmlns="" xmlns:a16="http://schemas.microsoft.com/office/drawing/2014/main" id="{B3F53F59-3702-4FF6-83CE-D882ACFE4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630363"/>
            <a:ext cx="16271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9" name="Picture 9" descr="Cover">
            <a:extLst>
              <a:ext uri="{FF2B5EF4-FFF2-40B4-BE49-F238E27FC236}">
                <a16:creationId xmlns="" xmlns:a16="http://schemas.microsoft.com/office/drawing/2014/main" id="{CCD21E2B-1B80-4099-AE12-4FA083B9D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36713"/>
            <a:ext cx="1268413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0" name="Picture 10" descr="Cover">
            <a:extLst>
              <a:ext uri="{FF2B5EF4-FFF2-40B4-BE49-F238E27FC236}">
                <a16:creationId xmlns="" xmlns:a16="http://schemas.microsoft.com/office/drawing/2014/main" id="{CF993115-E36D-4B53-B673-281492118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73413"/>
            <a:ext cx="17573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1" name="Picture 11" descr="Cover">
            <a:extLst>
              <a:ext uri="{FF2B5EF4-FFF2-40B4-BE49-F238E27FC236}">
                <a16:creationId xmlns="" xmlns:a16="http://schemas.microsoft.com/office/drawing/2014/main" id="{3A6AF730-AE46-4F80-8588-0EFF675DE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16500"/>
            <a:ext cx="18669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2" name="Picture 12" descr="Cover">
            <a:extLst>
              <a:ext uri="{FF2B5EF4-FFF2-40B4-BE49-F238E27FC236}">
                <a16:creationId xmlns="" xmlns:a16="http://schemas.microsoft.com/office/drawing/2014/main" id="{60477C62-678D-47E2-9C14-90BD6AFF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581400"/>
            <a:ext cx="137318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3" name="Picture 13" descr="Cover">
            <a:extLst>
              <a:ext uri="{FF2B5EF4-FFF2-40B4-BE49-F238E27FC236}">
                <a16:creationId xmlns="" xmlns:a16="http://schemas.microsoft.com/office/drawing/2014/main" id="{25002123-4546-4F04-A473-367289740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956050"/>
            <a:ext cx="17541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4" name="Picture 14" descr="Cover">
            <a:extLst>
              <a:ext uri="{FF2B5EF4-FFF2-40B4-BE49-F238E27FC236}">
                <a16:creationId xmlns="" xmlns:a16="http://schemas.microsoft.com/office/drawing/2014/main" id="{8BF79E55-069D-4305-AA93-1C8F18316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3554413"/>
            <a:ext cx="13763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5" name="Picture 15" descr="Cover">
            <a:extLst>
              <a:ext uri="{FF2B5EF4-FFF2-40B4-BE49-F238E27FC236}">
                <a16:creationId xmlns="" xmlns:a16="http://schemas.microsoft.com/office/drawing/2014/main" id="{91D74FFD-699B-4740-830C-F90628C1C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3038475"/>
            <a:ext cx="17383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6" name="Picture 16" descr="Cover">
            <a:extLst>
              <a:ext uri="{FF2B5EF4-FFF2-40B4-BE49-F238E27FC236}">
                <a16:creationId xmlns="" xmlns:a16="http://schemas.microsoft.com/office/drawing/2014/main" id="{6FA72159-941D-4556-BF9C-EAD18B492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2782888"/>
            <a:ext cx="140017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7" name="Picture 17" descr="Cover">
            <a:extLst>
              <a:ext uri="{FF2B5EF4-FFF2-40B4-BE49-F238E27FC236}">
                <a16:creationId xmlns="" xmlns:a16="http://schemas.microsoft.com/office/drawing/2014/main" id="{7D4544D7-7930-4C8E-9CAB-4051381F1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2092325"/>
            <a:ext cx="17637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8" name="Picture 18" descr="Cover">
            <a:extLst>
              <a:ext uri="{FF2B5EF4-FFF2-40B4-BE49-F238E27FC236}">
                <a16:creationId xmlns="" xmlns:a16="http://schemas.microsoft.com/office/drawing/2014/main" id="{009E1C21-9F54-4339-8275-9BB308C91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1489075"/>
            <a:ext cx="18176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9" name="Picture 19" descr="Cover">
            <a:extLst>
              <a:ext uri="{FF2B5EF4-FFF2-40B4-BE49-F238E27FC236}">
                <a16:creationId xmlns="" xmlns:a16="http://schemas.microsoft.com/office/drawing/2014/main" id="{04674874-FF91-46E9-9E47-4201B24C7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944688"/>
            <a:ext cx="128428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00" name="Picture 20" descr="Cover">
            <a:extLst>
              <a:ext uri="{FF2B5EF4-FFF2-40B4-BE49-F238E27FC236}">
                <a16:creationId xmlns="" xmlns:a16="http://schemas.microsoft.com/office/drawing/2014/main" id="{1FE34A9A-480C-4B9B-828E-9729892D7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243263"/>
            <a:ext cx="16827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590800" y="18770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38600" y="313386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" name="Curved Up Ribbon 8"/>
          <p:cNvSpPr/>
          <p:nvPr/>
        </p:nvSpPr>
        <p:spPr bwMode="auto">
          <a:xfrm>
            <a:off x="155575" y="2084905"/>
            <a:ext cx="8988425" cy="2177770"/>
          </a:xfrm>
          <a:prstGeom prst="ellipseRibbon2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 anchor="ctr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1.3.4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SGK.</a:t>
            </a:r>
          </a:p>
          <a:p>
            <a:pPr marL="342900" indent="-342900">
              <a:buFontTx/>
              <a:buChar char="-"/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Đọc và tìm hiểu bài m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6800" y="838200"/>
            <a:ext cx="6690520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Dặn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dò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3795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23925"/>
          </a:xfrm>
        </p:spPr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1316038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9154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6400800"/>
            <a:ext cx="85264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Content Placeholder 2"/>
          <p:cNvSpPr txBox="1">
            <a:spLocks/>
          </p:cNvSpPr>
          <p:nvPr/>
        </p:nvSpPr>
        <p:spPr bwMode="auto">
          <a:xfrm>
            <a:off x="457200" y="838200"/>
            <a:ext cx="85344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</p:txBody>
      </p:sp>
      <p:sp>
        <p:nvSpPr>
          <p:cNvPr id="31751" name="Content Placeholder 2"/>
          <p:cNvSpPr txBox="1">
            <a:spLocks/>
          </p:cNvSpPr>
          <p:nvPr/>
        </p:nvSpPr>
        <p:spPr bwMode="auto">
          <a:xfrm>
            <a:off x="609600" y="990600"/>
            <a:ext cx="85344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</p:txBody>
      </p:sp>
      <p:sp>
        <p:nvSpPr>
          <p:cNvPr id="9" name="Rounded Rectangle 8"/>
          <p:cNvSpPr/>
          <p:nvPr/>
        </p:nvSpPr>
        <p:spPr bwMode="auto">
          <a:xfrm>
            <a:off x="557213" y="692150"/>
            <a:ext cx="8039100" cy="48768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>
            <a:spAutoFit/>
          </a:bodyPr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sym typeface="Symbol" charset="2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166813" y="885825"/>
            <a:ext cx="6819900" cy="45720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 anchor="ctr">
            <a:spAutoFit/>
          </a:bodyPr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sym typeface="Symbol" charset="2"/>
            </a:endParaRPr>
          </a:p>
        </p:txBody>
      </p:sp>
      <p:sp>
        <p:nvSpPr>
          <p:cNvPr id="31754" name="Content Placeholder 2"/>
          <p:cNvSpPr txBox="1">
            <a:spLocks/>
          </p:cNvSpPr>
          <p:nvPr/>
        </p:nvSpPr>
        <p:spPr bwMode="auto">
          <a:xfrm>
            <a:off x="762000" y="1143000"/>
            <a:ext cx="85344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</p:txBody>
      </p:sp>
      <p:sp>
        <p:nvSpPr>
          <p:cNvPr id="31755" name="Content Placeholder 2"/>
          <p:cNvSpPr txBox="1">
            <a:spLocks/>
          </p:cNvSpPr>
          <p:nvPr/>
        </p:nvSpPr>
        <p:spPr bwMode="auto">
          <a:xfrm>
            <a:off x="914400" y="1295400"/>
            <a:ext cx="85344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</p:txBody>
      </p:sp>
      <p:sp>
        <p:nvSpPr>
          <p:cNvPr id="31756" name="Content Placeholder 2"/>
          <p:cNvSpPr txBox="1">
            <a:spLocks/>
          </p:cNvSpPr>
          <p:nvPr/>
        </p:nvSpPr>
        <p:spPr bwMode="auto">
          <a:xfrm>
            <a:off x="1066800" y="1447800"/>
            <a:ext cx="85344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</p:txBody>
      </p:sp>
      <p:sp>
        <p:nvSpPr>
          <p:cNvPr id="17" name="Rectangle 16"/>
          <p:cNvSpPr/>
          <p:nvPr/>
        </p:nvSpPr>
        <p:spPr>
          <a:xfrm>
            <a:off x="1230709" y="2709715"/>
            <a:ext cx="6690520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Chúc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các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em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học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tốt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39817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 descr="Stationery">
            <a:extLst>
              <a:ext uri="{FF2B5EF4-FFF2-40B4-BE49-F238E27FC236}">
                <a16:creationId xmlns="" xmlns:a16="http://schemas.microsoft.com/office/drawing/2014/main" id="{9F3B6461-96BE-4565-AAA8-6A5EF43137BA}"/>
              </a:ext>
            </a:extLst>
          </p:cNvPr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3">
            <a:extLst>
              <a:ext uri="{FF2B5EF4-FFF2-40B4-BE49-F238E27FC236}">
                <a16:creationId xmlns="" xmlns:a16="http://schemas.microsoft.com/office/drawing/2014/main" id="{0D40F201-766F-4D01-BDA3-24ABE0CB03A8}"/>
              </a:ext>
            </a:extLst>
          </p:cNvPr>
          <p:cNvGrpSpPr>
            <a:grpSpLocks/>
          </p:cNvGrpSpPr>
          <p:nvPr/>
        </p:nvGrpSpPr>
        <p:grpSpPr bwMode="auto">
          <a:xfrm>
            <a:off x="6797675" y="835025"/>
            <a:ext cx="1219200" cy="1131888"/>
            <a:chOff x="4282" y="526"/>
            <a:chExt cx="768" cy="713"/>
          </a:xfrm>
        </p:grpSpPr>
        <p:sp>
          <p:nvSpPr>
            <p:cNvPr id="8264" name="Freeform 4">
              <a:extLst>
                <a:ext uri="{FF2B5EF4-FFF2-40B4-BE49-F238E27FC236}">
                  <a16:creationId xmlns="" xmlns:a16="http://schemas.microsoft.com/office/drawing/2014/main" id="{534789C8-C00E-4AA1-91F6-4D7F982D1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2" y="526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65" name="Oval 5">
              <a:extLst>
                <a:ext uri="{FF2B5EF4-FFF2-40B4-BE49-F238E27FC236}">
                  <a16:creationId xmlns="" xmlns:a16="http://schemas.microsoft.com/office/drawing/2014/main" id="{C9672C69-1836-41A7-AD2A-0933F5CEE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" y="101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="" xmlns:a16="http://schemas.microsoft.com/office/drawing/2014/main" id="{BD6DEDFC-3B40-4C46-9A15-D72A9C9716C3}"/>
              </a:ext>
            </a:extLst>
          </p:cNvPr>
          <p:cNvGrpSpPr>
            <a:grpSpLocks/>
          </p:cNvGrpSpPr>
          <p:nvPr/>
        </p:nvGrpSpPr>
        <p:grpSpPr bwMode="auto">
          <a:xfrm>
            <a:off x="6896100" y="881063"/>
            <a:ext cx="1017588" cy="1033462"/>
            <a:chOff x="4344" y="555"/>
            <a:chExt cx="641" cy="651"/>
          </a:xfrm>
        </p:grpSpPr>
        <p:sp>
          <p:nvSpPr>
            <p:cNvPr id="8251" name="Freeform 7">
              <a:extLst>
                <a:ext uri="{FF2B5EF4-FFF2-40B4-BE49-F238E27FC236}">
                  <a16:creationId xmlns="" xmlns:a16="http://schemas.microsoft.com/office/drawing/2014/main" id="{23AD295D-46D3-441A-B842-529D4C28E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597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2" name="Freeform 8">
              <a:extLst>
                <a:ext uri="{FF2B5EF4-FFF2-40B4-BE49-F238E27FC236}">
                  <a16:creationId xmlns="" xmlns:a16="http://schemas.microsoft.com/office/drawing/2014/main" id="{814C1B9D-7A69-4FB7-BF99-0E0A9C3D9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587"/>
              <a:ext cx="439" cy="428"/>
            </a:xfrm>
            <a:custGeom>
              <a:avLst/>
              <a:gdLst>
                <a:gd name="T0" fmla="*/ 368 w 451"/>
                <a:gd name="T1" fmla="*/ 428 h 441"/>
                <a:gd name="T2" fmla="*/ 439 w 451"/>
                <a:gd name="T3" fmla="*/ 222 h 441"/>
                <a:gd name="T4" fmla="*/ 402 w 451"/>
                <a:gd name="T5" fmla="*/ 178 h 441"/>
                <a:gd name="T6" fmla="*/ 336 w 451"/>
                <a:gd name="T7" fmla="*/ 207 h 441"/>
                <a:gd name="T8" fmla="*/ 307 w 451"/>
                <a:gd name="T9" fmla="*/ 207 h 441"/>
                <a:gd name="T10" fmla="*/ 274 w 451"/>
                <a:gd name="T11" fmla="*/ 221 h 441"/>
                <a:gd name="T12" fmla="*/ 210 w 451"/>
                <a:gd name="T13" fmla="*/ 199 h 441"/>
                <a:gd name="T14" fmla="*/ 223 w 451"/>
                <a:gd name="T15" fmla="*/ 124 h 441"/>
                <a:gd name="T16" fmla="*/ 263 w 451"/>
                <a:gd name="T17" fmla="*/ 66 h 441"/>
                <a:gd name="T18" fmla="*/ 189 w 451"/>
                <a:gd name="T19" fmla="*/ 13 h 441"/>
                <a:gd name="T20" fmla="*/ 154 w 451"/>
                <a:gd name="T21" fmla="*/ 5 h 441"/>
                <a:gd name="T22" fmla="*/ 87 w 451"/>
                <a:gd name="T23" fmla="*/ 35 h 441"/>
                <a:gd name="T24" fmla="*/ 0 w 451"/>
                <a:gd name="T25" fmla="*/ 8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3" name="Freeform 9">
              <a:extLst>
                <a:ext uri="{FF2B5EF4-FFF2-40B4-BE49-F238E27FC236}">
                  <a16:creationId xmlns="" xmlns:a16="http://schemas.microsoft.com/office/drawing/2014/main" id="{BE2F0DEA-CF9A-4E7D-BBEE-B4CCE726E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694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4" name="Freeform 10">
              <a:extLst>
                <a:ext uri="{FF2B5EF4-FFF2-40B4-BE49-F238E27FC236}">
                  <a16:creationId xmlns="" xmlns:a16="http://schemas.microsoft.com/office/drawing/2014/main" id="{F9694CB8-5D01-4126-876F-1ADE9421004B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4523" y="767"/>
              <a:ext cx="470" cy="196"/>
            </a:xfrm>
            <a:custGeom>
              <a:avLst/>
              <a:gdLst>
                <a:gd name="T0" fmla="*/ 394 w 451"/>
                <a:gd name="T1" fmla="*/ 196 h 441"/>
                <a:gd name="T2" fmla="*/ 470 w 451"/>
                <a:gd name="T3" fmla="*/ 102 h 441"/>
                <a:gd name="T4" fmla="*/ 430 w 451"/>
                <a:gd name="T5" fmla="*/ 81 h 441"/>
                <a:gd name="T6" fmla="*/ 360 w 451"/>
                <a:gd name="T7" fmla="*/ 95 h 441"/>
                <a:gd name="T8" fmla="*/ 328 w 451"/>
                <a:gd name="T9" fmla="*/ 95 h 441"/>
                <a:gd name="T10" fmla="*/ 293 w 451"/>
                <a:gd name="T11" fmla="*/ 101 h 441"/>
                <a:gd name="T12" fmla="*/ 225 w 451"/>
                <a:gd name="T13" fmla="*/ 91 h 441"/>
                <a:gd name="T14" fmla="*/ 239 w 451"/>
                <a:gd name="T15" fmla="*/ 57 h 441"/>
                <a:gd name="T16" fmla="*/ 281 w 451"/>
                <a:gd name="T17" fmla="*/ 30 h 441"/>
                <a:gd name="T18" fmla="*/ 202 w 451"/>
                <a:gd name="T19" fmla="*/ 6 h 441"/>
                <a:gd name="T20" fmla="*/ 165 w 451"/>
                <a:gd name="T21" fmla="*/ 2 h 441"/>
                <a:gd name="T22" fmla="*/ 93 w 451"/>
                <a:gd name="T23" fmla="*/ 16 h 441"/>
                <a:gd name="T24" fmla="*/ 0 w 451"/>
                <a:gd name="T25" fmla="*/ 3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5" name="Oval 11">
              <a:extLst>
                <a:ext uri="{FF2B5EF4-FFF2-40B4-BE49-F238E27FC236}">
                  <a16:creationId xmlns="" xmlns:a16="http://schemas.microsoft.com/office/drawing/2014/main" id="{E1FD2365-0C67-4EEF-9D93-66194EE2B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792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6" name="Oval 12">
              <a:extLst>
                <a:ext uri="{FF2B5EF4-FFF2-40B4-BE49-F238E27FC236}">
                  <a16:creationId xmlns="" xmlns:a16="http://schemas.microsoft.com/office/drawing/2014/main" id="{C2F34BE6-B716-4DE9-8B0A-ABA1A19AD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" y="736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7" name="Oval 13">
              <a:extLst>
                <a:ext uri="{FF2B5EF4-FFF2-40B4-BE49-F238E27FC236}">
                  <a16:creationId xmlns="" xmlns:a16="http://schemas.microsoft.com/office/drawing/2014/main" id="{99DD5ED6-6991-41E2-92DA-B22DC1811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" y="839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8" name="Oval 14">
              <a:extLst>
                <a:ext uri="{FF2B5EF4-FFF2-40B4-BE49-F238E27FC236}">
                  <a16:creationId xmlns="" xmlns:a16="http://schemas.microsoft.com/office/drawing/2014/main" id="{CB3CF1B6-AD57-4327-8305-0FE0C59F8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2" y="898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8259" name="Group 15">
              <a:extLst>
                <a:ext uri="{FF2B5EF4-FFF2-40B4-BE49-F238E27FC236}">
                  <a16:creationId xmlns="" xmlns:a16="http://schemas.microsoft.com/office/drawing/2014/main" id="{39F3D9E5-F28F-47B8-BE2B-EE478357A4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0" y="555"/>
              <a:ext cx="595" cy="651"/>
              <a:chOff x="2474" y="556"/>
              <a:chExt cx="536" cy="586"/>
            </a:xfrm>
          </p:grpSpPr>
          <p:sp>
            <p:nvSpPr>
              <p:cNvPr id="8260" name="Freeform 16">
                <a:extLst>
                  <a:ext uri="{FF2B5EF4-FFF2-40B4-BE49-F238E27FC236}">
                    <a16:creationId xmlns="" xmlns:a16="http://schemas.microsoft.com/office/drawing/2014/main" id="{A2822318-4C53-4AE7-80F1-4F3E26FB6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576"/>
                <a:ext cx="134" cy="439"/>
              </a:xfrm>
              <a:custGeom>
                <a:avLst/>
                <a:gdLst>
                  <a:gd name="T0" fmla="*/ 113 w 134"/>
                  <a:gd name="T1" fmla="*/ 0 h 439"/>
                  <a:gd name="T2" fmla="*/ 15 w 134"/>
                  <a:gd name="T3" fmla="*/ 68 h 439"/>
                  <a:gd name="T4" fmla="*/ 6 w 134"/>
                  <a:gd name="T5" fmla="*/ 98 h 439"/>
                  <a:gd name="T6" fmla="*/ 94 w 134"/>
                  <a:gd name="T7" fmla="*/ 146 h 439"/>
                  <a:gd name="T8" fmla="*/ 103 w 134"/>
                  <a:gd name="T9" fmla="*/ 303 h 439"/>
                  <a:gd name="T10" fmla="*/ 74 w 134"/>
                  <a:gd name="T11" fmla="*/ 312 h 439"/>
                  <a:gd name="T12" fmla="*/ 15 w 134"/>
                  <a:gd name="T13" fmla="*/ 332 h 439"/>
                  <a:gd name="T14" fmla="*/ 35 w 134"/>
                  <a:gd name="T15" fmla="*/ 361 h 439"/>
                  <a:gd name="T16" fmla="*/ 64 w 134"/>
                  <a:gd name="T17" fmla="*/ 381 h 439"/>
                  <a:gd name="T18" fmla="*/ 74 w 134"/>
                  <a:gd name="T19" fmla="*/ 420 h 439"/>
                  <a:gd name="T20" fmla="*/ 113 w 134"/>
                  <a:gd name="T21" fmla="*/ 439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61" name="Freeform 17">
                <a:extLst>
                  <a:ext uri="{FF2B5EF4-FFF2-40B4-BE49-F238E27FC236}">
                    <a16:creationId xmlns="" xmlns:a16="http://schemas.microsoft.com/office/drawing/2014/main" id="{DB5C693E-EAE0-409C-832F-2F06EB038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722"/>
                <a:ext cx="83" cy="420"/>
              </a:xfrm>
              <a:custGeom>
                <a:avLst/>
                <a:gdLst>
                  <a:gd name="T0" fmla="*/ 34 w 83"/>
                  <a:gd name="T1" fmla="*/ 0 h 420"/>
                  <a:gd name="T2" fmla="*/ 63 w 83"/>
                  <a:gd name="T3" fmla="*/ 127 h 420"/>
                  <a:gd name="T4" fmla="*/ 24 w 83"/>
                  <a:gd name="T5" fmla="*/ 313 h 420"/>
                  <a:gd name="T6" fmla="*/ 34 w 83"/>
                  <a:gd name="T7" fmla="*/ 362 h 420"/>
                  <a:gd name="T8" fmla="*/ 73 w 83"/>
                  <a:gd name="T9" fmla="*/ 401 h 4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20"/>
                  <a:gd name="T17" fmla="*/ 83 w 83"/>
                  <a:gd name="T18" fmla="*/ 420 h 4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20">
                    <a:moveTo>
                      <a:pt x="34" y="0"/>
                    </a:moveTo>
                    <a:cubicBezTo>
                      <a:pt x="0" y="50"/>
                      <a:pt x="15" y="96"/>
                      <a:pt x="63" y="127"/>
                    </a:cubicBezTo>
                    <a:cubicBezTo>
                      <a:pt x="56" y="217"/>
                      <a:pt x="66" y="249"/>
                      <a:pt x="24" y="313"/>
                    </a:cubicBezTo>
                    <a:cubicBezTo>
                      <a:pt x="27" y="329"/>
                      <a:pt x="23" y="349"/>
                      <a:pt x="34" y="362"/>
                    </a:cubicBezTo>
                    <a:cubicBezTo>
                      <a:pt x="83" y="420"/>
                      <a:pt x="73" y="323"/>
                      <a:pt x="73" y="401"/>
                    </a:cubicBezTo>
                  </a:path>
                </a:pathLst>
              </a:cu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62" name="Freeform 18">
                <a:extLst>
                  <a:ext uri="{FF2B5EF4-FFF2-40B4-BE49-F238E27FC236}">
                    <a16:creationId xmlns="" xmlns:a16="http://schemas.microsoft.com/office/drawing/2014/main" id="{1258A812-179D-4948-869F-3AAFB1A99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655"/>
                <a:ext cx="113" cy="429"/>
              </a:xfrm>
              <a:custGeom>
                <a:avLst/>
                <a:gdLst>
                  <a:gd name="T0" fmla="*/ 0 w 113"/>
                  <a:gd name="T1" fmla="*/ 9 h 429"/>
                  <a:gd name="T2" fmla="*/ 39 w 113"/>
                  <a:gd name="T3" fmla="*/ 48 h 429"/>
                  <a:gd name="T4" fmla="*/ 69 w 113"/>
                  <a:gd name="T5" fmla="*/ 67 h 429"/>
                  <a:gd name="T6" fmla="*/ 49 w 113"/>
                  <a:gd name="T7" fmla="*/ 175 h 429"/>
                  <a:gd name="T8" fmla="*/ 39 w 113"/>
                  <a:gd name="T9" fmla="*/ 204 h 429"/>
                  <a:gd name="T10" fmla="*/ 108 w 113"/>
                  <a:gd name="T11" fmla="*/ 351 h 429"/>
                  <a:gd name="T12" fmla="*/ 98 w 113"/>
                  <a:gd name="T13" fmla="*/ 380 h 429"/>
                  <a:gd name="T14" fmla="*/ 49 w 113"/>
                  <a:gd name="T15" fmla="*/ 429 h 4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429"/>
                  <a:gd name="T26" fmla="*/ 113 w 113"/>
                  <a:gd name="T27" fmla="*/ 429 h 4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429">
                    <a:moveTo>
                      <a:pt x="0" y="9"/>
                    </a:moveTo>
                    <a:cubicBezTo>
                      <a:pt x="68" y="32"/>
                      <a:pt x="0" y="0"/>
                      <a:pt x="39" y="48"/>
                    </a:cubicBezTo>
                    <a:cubicBezTo>
                      <a:pt x="46" y="57"/>
                      <a:pt x="59" y="61"/>
                      <a:pt x="69" y="67"/>
                    </a:cubicBezTo>
                    <a:cubicBezTo>
                      <a:pt x="81" y="118"/>
                      <a:pt x="113" y="153"/>
                      <a:pt x="49" y="175"/>
                    </a:cubicBezTo>
                    <a:cubicBezTo>
                      <a:pt x="46" y="185"/>
                      <a:pt x="38" y="194"/>
                      <a:pt x="39" y="204"/>
                    </a:cubicBezTo>
                    <a:cubicBezTo>
                      <a:pt x="44" y="245"/>
                      <a:pt x="85" y="317"/>
                      <a:pt x="108" y="351"/>
                    </a:cubicBezTo>
                    <a:cubicBezTo>
                      <a:pt x="105" y="361"/>
                      <a:pt x="105" y="373"/>
                      <a:pt x="98" y="380"/>
                    </a:cubicBezTo>
                    <a:cubicBezTo>
                      <a:pt x="77" y="401"/>
                      <a:pt x="49" y="376"/>
                      <a:pt x="49" y="429"/>
                    </a:cubicBezTo>
                  </a:path>
                </a:pathLst>
              </a:cu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63" name="Freeform 19">
                <a:extLst>
                  <a:ext uri="{FF2B5EF4-FFF2-40B4-BE49-F238E27FC236}">
                    <a16:creationId xmlns="" xmlns:a16="http://schemas.microsoft.com/office/drawing/2014/main" id="{44E35F9B-0B39-4E25-976C-934B6800C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556"/>
                <a:ext cx="394" cy="401"/>
              </a:xfrm>
              <a:custGeom>
                <a:avLst/>
                <a:gdLst>
                  <a:gd name="T0" fmla="*/ 0 w 394"/>
                  <a:gd name="T1" fmla="*/ 10 h 401"/>
                  <a:gd name="T2" fmla="*/ 157 w 394"/>
                  <a:gd name="T3" fmla="*/ 0 h 401"/>
                  <a:gd name="T4" fmla="*/ 196 w 394"/>
                  <a:gd name="T5" fmla="*/ 10 h 401"/>
                  <a:gd name="T6" fmla="*/ 235 w 394"/>
                  <a:gd name="T7" fmla="*/ 98 h 401"/>
                  <a:gd name="T8" fmla="*/ 196 w 394"/>
                  <a:gd name="T9" fmla="*/ 137 h 401"/>
                  <a:gd name="T10" fmla="*/ 176 w 394"/>
                  <a:gd name="T11" fmla="*/ 166 h 401"/>
                  <a:gd name="T12" fmla="*/ 254 w 394"/>
                  <a:gd name="T13" fmla="*/ 186 h 401"/>
                  <a:gd name="T14" fmla="*/ 313 w 394"/>
                  <a:gd name="T15" fmla="*/ 166 h 401"/>
                  <a:gd name="T16" fmla="*/ 381 w 394"/>
                  <a:gd name="T17" fmla="*/ 176 h 401"/>
                  <a:gd name="T18" fmla="*/ 391 w 394"/>
                  <a:gd name="T19" fmla="*/ 225 h 401"/>
                  <a:gd name="T20" fmla="*/ 362 w 394"/>
                  <a:gd name="T21" fmla="*/ 362 h 401"/>
                  <a:gd name="T22" fmla="*/ 352 w 394"/>
                  <a:gd name="T23" fmla="*/ 401 h 4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4"/>
                  <a:gd name="T37" fmla="*/ 0 h 401"/>
                  <a:gd name="T38" fmla="*/ 394 w 394"/>
                  <a:gd name="T39" fmla="*/ 401 h 4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4" h="401">
                    <a:moveTo>
                      <a:pt x="0" y="10"/>
                    </a:moveTo>
                    <a:cubicBezTo>
                      <a:pt x="52" y="7"/>
                      <a:pt x="105" y="0"/>
                      <a:pt x="157" y="0"/>
                    </a:cubicBezTo>
                    <a:cubicBezTo>
                      <a:pt x="170" y="0"/>
                      <a:pt x="186" y="1"/>
                      <a:pt x="196" y="10"/>
                    </a:cubicBezTo>
                    <a:cubicBezTo>
                      <a:pt x="198" y="12"/>
                      <a:pt x="232" y="90"/>
                      <a:pt x="235" y="98"/>
                    </a:cubicBezTo>
                    <a:cubicBezTo>
                      <a:pt x="213" y="161"/>
                      <a:pt x="243" y="100"/>
                      <a:pt x="196" y="137"/>
                    </a:cubicBezTo>
                    <a:cubicBezTo>
                      <a:pt x="187" y="144"/>
                      <a:pt x="183" y="156"/>
                      <a:pt x="176" y="166"/>
                    </a:cubicBezTo>
                    <a:cubicBezTo>
                      <a:pt x="205" y="209"/>
                      <a:pt x="187" y="203"/>
                      <a:pt x="254" y="186"/>
                    </a:cubicBezTo>
                    <a:cubicBezTo>
                      <a:pt x="274" y="181"/>
                      <a:pt x="313" y="166"/>
                      <a:pt x="313" y="166"/>
                    </a:cubicBezTo>
                    <a:cubicBezTo>
                      <a:pt x="336" y="169"/>
                      <a:pt x="363" y="162"/>
                      <a:pt x="381" y="176"/>
                    </a:cubicBezTo>
                    <a:cubicBezTo>
                      <a:pt x="394" y="186"/>
                      <a:pt x="391" y="208"/>
                      <a:pt x="391" y="225"/>
                    </a:cubicBezTo>
                    <a:cubicBezTo>
                      <a:pt x="391" y="262"/>
                      <a:pt x="380" y="325"/>
                      <a:pt x="362" y="362"/>
                    </a:cubicBezTo>
                    <a:cubicBezTo>
                      <a:pt x="344" y="399"/>
                      <a:pt x="332" y="381"/>
                      <a:pt x="352" y="401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49172" name="AutoShape 20">
            <a:extLst>
              <a:ext uri="{FF2B5EF4-FFF2-40B4-BE49-F238E27FC236}">
                <a16:creationId xmlns="" xmlns:a16="http://schemas.microsoft.com/office/drawing/2014/main" id="{6D665DB9-62FA-4C3B-865E-DCFFD8CA1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2063" y="588963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9173" name="AutoShape 21">
            <a:extLst>
              <a:ext uri="{FF2B5EF4-FFF2-40B4-BE49-F238E27FC236}">
                <a16:creationId xmlns="" xmlns:a16="http://schemas.microsoft.com/office/drawing/2014/main" id="{58364F7B-061F-488F-BB62-8D74709F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700" y="60483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5" name="Group 22">
            <a:extLst>
              <a:ext uri="{FF2B5EF4-FFF2-40B4-BE49-F238E27FC236}">
                <a16:creationId xmlns="" xmlns:a16="http://schemas.microsoft.com/office/drawing/2014/main" id="{9406699D-347D-4649-B816-7B680D8756FF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8247" name="Oval 23">
              <a:extLst>
                <a:ext uri="{FF2B5EF4-FFF2-40B4-BE49-F238E27FC236}">
                  <a16:creationId xmlns="" xmlns:a16="http://schemas.microsoft.com/office/drawing/2014/main" id="{D9C35A03-7377-48F9-ADDC-58B542C7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8" name="Oval 24">
              <a:extLst>
                <a:ext uri="{FF2B5EF4-FFF2-40B4-BE49-F238E27FC236}">
                  <a16:creationId xmlns="" xmlns:a16="http://schemas.microsoft.com/office/drawing/2014/main" id="{A2C4576D-440E-4EC5-8347-6A3BB4C60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9" name="Oval 25">
              <a:extLst>
                <a:ext uri="{FF2B5EF4-FFF2-40B4-BE49-F238E27FC236}">
                  <a16:creationId xmlns="" xmlns:a16="http://schemas.microsoft.com/office/drawing/2014/main" id="{C07C56CA-1A08-4839-B0E7-59AB1AA84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0" name="Oval 26">
              <a:extLst>
                <a:ext uri="{FF2B5EF4-FFF2-40B4-BE49-F238E27FC236}">
                  <a16:creationId xmlns="" xmlns:a16="http://schemas.microsoft.com/office/drawing/2014/main" id="{85EA92F8-ADFC-4EDA-9F35-C3C7C28B6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201" name="Text Box 28">
            <a:extLst>
              <a:ext uri="{FF2B5EF4-FFF2-40B4-BE49-F238E27FC236}">
                <a16:creationId xmlns="" xmlns:a16="http://schemas.microsoft.com/office/drawing/2014/main" id="{E66BA800-58B2-4B77-93AB-D8EEAFF9C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</a:t>
            </a:r>
          </a:p>
        </p:txBody>
      </p:sp>
      <p:sp>
        <p:nvSpPr>
          <p:cNvPr id="8202" name="Text Box 29">
            <a:extLst>
              <a:ext uri="{FF2B5EF4-FFF2-40B4-BE49-F238E27FC236}">
                <a16:creationId xmlns="" xmlns:a16="http://schemas.microsoft.com/office/drawing/2014/main" id="{D85C0A69-4561-493B-AA3E-7CB5F09CC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đầu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</a:t>
            </a:r>
          </a:p>
        </p:txBody>
      </p:sp>
      <p:sp>
        <p:nvSpPr>
          <p:cNvPr id="8203" name="Freeform 30" descr="Stationery">
            <a:extLst>
              <a:ext uri="{FF2B5EF4-FFF2-40B4-BE49-F238E27FC236}">
                <a16:creationId xmlns="" xmlns:a16="http://schemas.microsoft.com/office/drawing/2014/main" id="{0E795BFC-E3E5-47BB-A2B8-9B9BC615A960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04" name="Freeform 31">
            <a:extLst>
              <a:ext uri="{FF2B5EF4-FFF2-40B4-BE49-F238E27FC236}">
                <a16:creationId xmlns="" xmlns:a16="http://schemas.microsoft.com/office/drawing/2014/main" id="{D8AF54C8-1031-495A-92C8-8F5E15288488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05" name="Freeform 32">
            <a:extLst>
              <a:ext uri="{FF2B5EF4-FFF2-40B4-BE49-F238E27FC236}">
                <a16:creationId xmlns="" xmlns:a16="http://schemas.microsoft.com/office/drawing/2014/main" id="{DBCE452A-A5DF-4C87-8D09-0919B133B979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06" name="Freeform 33">
            <a:extLst>
              <a:ext uri="{FF2B5EF4-FFF2-40B4-BE49-F238E27FC236}">
                <a16:creationId xmlns="" xmlns:a16="http://schemas.microsoft.com/office/drawing/2014/main" id="{AB7106DB-7DB8-4218-8BD2-5A1FFC4D6B42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07" name="Freeform 34">
            <a:extLst>
              <a:ext uri="{FF2B5EF4-FFF2-40B4-BE49-F238E27FC236}">
                <a16:creationId xmlns="" xmlns:a16="http://schemas.microsoft.com/office/drawing/2014/main" id="{CB9D6711-E622-4D54-BAC8-34BFA84FB349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08" name="Freeform 35">
            <a:extLst>
              <a:ext uri="{FF2B5EF4-FFF2-40B4-BE49-F238E27FC236}">
                <a16:creationId xmlns="" xmlns:a16="http://schemas.microsoft.com/office/drawing/2014/main" id="{A92644BE-A386-4834-A67E-F31F7FFEA3AE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09" name="AutoShape 36">
            <a:extLst>
              <a:ext uri="{FF2B5EF4-FFF2-40B4-BE49-F238E27FC236}">
                <a16:creationId xmlns="" xmlns:a16="http://schemas.microsoft.com/office/drawing/2014/main" id="{AA66DB99-99AE-4D2E-AFBC-302115B51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0" name="Oval 37">
            <a:extLst>
              <a:ext uri="{FF2B5EF4-FFF2-40B4-BE49-F238E27FC236}">
                <a16:creationId xmlns="" xmlns:a16="http://schemas.microsoft.com/office/drawing/2014/main" id="{A1019E99-D829-4B08-AAD9-D767FAD30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1" name="Oval 38">
            <a:extLst>
              <a:ext uri="{FF2B5EF4-FFF2-40B4-BE49-F238E27FC236}">
                <a16:creationId xmlns="" xmlns:a16="http://schemas.microsoft.com/office/drawing/2014/main" id="{8D625461-E397-4045-A1FC-F8885B9F9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2" name="Oval 39">
            <a:extLst>
              <a:ext uri="{FF2B5EF4-FFF2-40B4-BE49-F238E27FC236}">
                <a16:creationId xmlns="" xmlns:a16="http://schemas.microsoft.com/office/drawing/2014/main" id="{FABCC017-B5AF-4340-B801-3DD723CBA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3" name="Oval 40">
            <a:extLst>
              <a:ext uri="{FF2B5EF4-FFF2-40B4-BE49-F238E27FC236}">
                <a16:creationId xmlns="" xmlns:a16="http://schemas.microsoft.com/office/drawing/2014/main" id="{8AB2E101-5B5B-45DB-968B-CE401D929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4" name="Oval 41">
            <a:extLst>
              <a:ext uri="{FF2B5EF4-FFF2-40B4-BE49-F238E27FC236}">
                <a16:creationId xmlns="" xmlns:a16="http://schemas.microsoft.com/office/drawing/2014/main" id="{7B19A776-34A5-4703-AD18-D276E527F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6" name="Group 42">
            <a:extLst>
              <a:ext uri="{FF2B5EF4-FFF2-40B4-BE49-F238E27FC236}">
                <a16:creationId xmlns="" xmlns:a16="http://schemas.microsoft.com/office/drawing/2014/main" id="{2994EB7A-F967-4ABB-AE2B-382C5251B973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8235" name="Freeform 43">
              <a:extLst>
                <a:ext uri="{FF2B5EF4-FFF2-40B4-BE49-F238E27FC236}">
                  <a16:creationId xmlns="" xmlns:a16="http://schemas.microsoft.com/office/drawing/2014/main" id="{79F552F0-1237-493C-ABB9-8D45A2541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6" name="Freeform 44">
              <a:extLst>
                <a:ext uri="{FF2B5EF4-FFF2-40B4-BE49-F238E27FC236}">
                  <a16:creationId xmlns="" xmlns:a16="http://schemas.microsoft.com/office/drawing/2014/main" id="{79C67CF5-77BC-4222-BFAC-C99CC91CA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270 w 451"/>
                <a:gd name="T1" fmla="*/ 271 h 441"/>
                <a:gd name="T2" fmla="*/ 322 w 451"/>
                <a:gd name="T3" fmla="*/ 141 h 441"/>
                <a:gd name="T4" fmla="*/ 295 w 451"/>
                <a:gd name="T5" fmla="*/ 112 h 441"/>
                <a:gd name="T6" fmla="*/ 246 w 451"/>
                <a:gd name="T7" fmla="*/ 131 h 441"/>
                <a:gd name="T8" fmla="*/ 225 w 451"/>
                <a:gd name="T9" fmla="*/ 131 h 441"/>
                <a:gd name="T10" fmla="*/ 201 w 451"/>
                <a:gd name="T11" fmla="*/ 140 h 441"/>
                <a:gd name="T12" fmla="*/ 154 w 451"/>
                <a:gd name="T13" fmla="*/ 126 h 441"/>
                <a:gd name="T14" fmla="*/ 163 w 451"/>
                <a:gd name="T15" fmla="*/ 79 h 441"/>
                <a:gd name="T16" fmla="*/ 193 w 451"/>
                <a:gd name="T17" fmla="*/ 42 h 441"/>
                <a:gd name="T18" fmla="*/ 139 w 451"/>
                <a:gd name="T19" fmla="*/ 8 h 441"/>
                <a:gd name="T20" fmla="*/ 113 w 451"/>
                <a:gd name="T21" fmla="*/ 3 h 441"/>
                <a:gd name="T22" fmla="*/ 64 w 451"/>
                <a:gd name="T23" fmla="*/ 22 h 441"/>
                <a:gd name="T24" fmla="*/ 0 w 451"/>
                <a:gd name="T25" fmla="*/ 5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7" name="Freeform 45">
              <a:extLst>
                <a:ext uri="{FF2B5EF4-FFF2-40B4-BE49-F238E27FC236}">
                  <a16:creationId xmlns="" xmlns:a16="http://schemas.microsoft.com/office/drawing/2014/main" id="{0FA65E0E-F37A-485F-B86C-27274C865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8" name="Freeform 46">
              <a:extLst>
                <a:ext uri="{FF2B5EF4-FFF2-40B4-BE49-F238E27FC236}">
                  <a16:creationId xmlns="" xmlns:a16="http://schemas.microsoft.com/office/drawing/2014/main" id="{65910A2D-CEC6-48DA-980A-A302970237A7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250 w 451"/>
                <a:gd name="T1" fmla="*/ 144 h 441"/>
                <a:gd name="T2" fmla="*/ 298 w 451"/>
                <a:gd name="T3" fmla="*/ 75 h 441"/>
                <a:gd name="T4" fmla="*/ 273 w 451"/>
                <a:gd name="T5" fmla="*/ 60 h 441"/>
                <a:gd name="T6" fmla="*/ 228 w 451"/>
                <a:gd name="T7" fmla="*/ 70 h 441"/>
                <a:gd name="T8" fmla="*/ 208 w 451"/>
                <a:gd name="T9" fmla="*/ 70 h 441"/>
                <a:gd name="T10" fmla="*/ 186 w 451"/>
                <a:gd name="T11" fmla="*/ 74 h 441"/>
                <a:gd name="T12" fmla="*/ 143 w 451"/>
                <a:gd name="T13" fmla="*/ 67 h 441"/>
                <a:gd name="T14" fmla="*/ 151 w 451"/>
                <a:gd name="T15" fmla="*/ 42 h 441"/>
                <a:gd name="T16" fmla="*/ 178 w 451"/>
                <a:gd name="T17" fmla="*/ 22 h 441"/>
                <a:gd name="T18" fmla="*/ 128 w 451"/>
                <a:gd name="T19" fmla="*/ 4 h 441"/>
                <a:gd name="T20" fmla="*/ 104 w 451"/>
                <a:gd name="T21" fmla="*/ 2 h 441"/>
                <a:gd name="T22" fmla="*/ 59 w 451"/>
                <a:gd name="T23" fmla="*/ 12 h 441"/>
                <a:gd name="T24" fmla="*/ 0 w 451"/>
                <a:gd name="T25" fmla="*/ 2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9" name="Oval 47">
              <a:extLst>
                <a:ext uri="{FF2B5EF4-FFF2-40B4-BE49-F238E27FC236}">
                  <a16:creationId xmlns="" xmlns:a16="http://schemas.microsoft.com/office/drawing/2014/main" id="{28DC5ADD-ED46-4E06-A29D-935F860AD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0" name="Oval 48">
              <a:extLst>
                <a:ext uri="{FF2B5EF4-FFF2-40B4-BE49-F238E27FC236}">
                  <a16:creationId xmlns="" xmlns:a16="http://schemas.microsoft.com/office/drawing/2014/main" id="{05D550C3-79F0-476E-8398-68174288D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1" name="Oval 49">
              <a:extLst>
                <a:ext uri="{FF2B5EF4-FFF2-40B4-BE49-F238E27FC236}">
                  <a16:creationId xmlns="" xmlns:a16="http://schemas.microsoft.com/office/drawing/2014/main" id="{EADCDBF0-D541-408F-82F1-1CB2D2F30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2" name="Oval 50">
              <a:extLst>
                <a:ext uri="{FF2B5EF4-FFF2-40B4-BE49-F238E27FC236}">
                  <a16:creationId xmlns="" xmlns:a16="http://schemas.microsoft.com/office/drawing/2014/main" id="{AA7C6D11-314A-4DB9-8366-18EDFD02C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3" name="Freeform 51">
              <a:extLst>
                <a:ext uri="{FF2B5EF4-FFF2-40B4-BE49-F238E27FC236}">
                  <a16:creationId xmlns="" xmlns:a16="http://schemas.microsoft.com/office/drawing/2014/main" id="{5D869B3E-D5BE-4E96-A49C-036CFB413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4" name="Freeform 52">
              <a:extLst>
                <a:ext uri="{FF2B5EF4-FFF2-40B4-BE49-F238E27FC236}">
                  <a16:creationId xmlns="" xmlns:a16="http://schemas.microsoft.com/office/drawing/2014/main" id="{55B90C6C-4BCA-46E7-88E5-DF7CFFDE2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5" name="Freeform 53">
              <a:extLst>
                <a:ext uri="{FF2B5EF4-FFF2-40B4-BE49-F238E27FC236}">
                  <a16:creationId xmlns="" xmlns:a16="http://schemas.microsoft.com/office/drawing/2014/main" id="{71AB74DB-BED3-4350-BAF9-0BFA739A1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6 h 429"/>
                <a:gd name="T2" fmla="*/ 32 w 113"/>
                <a:gd name="T3" fmla="*/ 34 h 429"/>
                <a:gd name="T4" fmla="*/ 56 w 113"/>
                <a:gd name="T5" fmla="*/ 47 h 429"/>
                <a:gd name="T6" fmla="*/ 40 w 113"/>
                <a:gd name="T7" fmla="*/ 123 h 429"/>
                <a:gd name="T8" fmla="*/ 32 w 113"/>
                <a:gd name="T9" fmla="*/ 143 h 429"/>
                <a:gd name="T10" fmla="*/ 88 w 113"/>
                <a:gd name="T11" fmla="*/ 246 h 429"/>
                <a:gd name="T12" fmla="*/ 80 w 113"/>
                <a:gd name="T13" fmla="*/ 267 h 429"/>
                <a:gd name="T14" fmla="*/ 40 w 113"/>
                <a:gd name="T15" fmla="*/ 30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6" name="Freeform 54">
              <a:extLst>
                <a:ext uri="{FF2B5EF4-FFF2-40B4-BE49-F238E27FC236}">
                  <a16:creationId xmlns="" xmlns:a16="http://schemas.microsoft.com/office/drawing/2014/main" id="{B91F8DA4-5A48-4F65-8A2C-50E9917D6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7 h 401"/>
                <a:gd name="T2" fmla="*/ 128 w 394"/>
                <a:gd name="T3" fmla="*/ 0 h 401"/>
                <a:gd name="T4" fmla="*/ 160 w 394"/>
                <a:gd name="T5" fmla="*/ 7 h 401"/>
                <a:gd name="T6" fmla="*/ 191 w 394"/>
                <a:gd name="T7" fmla="*/ 69 h 401"/>
                <a:gd name="T8" fmla="*/ 160 w 394"/>
                <a:gd name="T9" fmla="*/ 96 h 401"/>
                <a:gd name="T10" fmla="*/ 143 w 394"/>
                <a:gd name="T11" fmla="*/ 117 h 401"/>
                <a:gd name="T12" fmla="*/ 207 w 394"/>
                <a:gd name="T13" fmla="*/ 131 h 401"/>
                <a:gd name="T14" fmla="*/ 255 w 394"/>
                <a:gd name="T15" fmla="*/ 117 h 401"/>
                <a:gd name="T16" fmla="*/ 310 w 394"/>
                <a:gd name="T17" fmla="*/ 124 h 401"/>
                <a:gd name="T18" fmla="*/ 319 w 394"/>
                <a:gd name="T19" fmla="*/ 158 h 401"/>
                <a:gd name="T20" fmla="*/ 295 w 394"/>
                <a:gd name="T21" fmla="*/ 255 h 401"/>
                <a:gd name="T22" fmla="*/ 287 w 394"/>
                <a:gd name="T23" fmla="*/ 282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216" name="Freeform 55" descr="Stationery">
            <a:extLst>
              <a:ext uri="{FF2B5EF4-FFF2-40B4-BE49-F238E27FC236}">
                <a16:creationId xmlns="" xmlns:a16="http://schemas.microsoft.com/office/drawing/2014/main" id="{D5ADB910-327C-4A16-86C1-388D75AE6DB9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7" name="Freeform 56">
            <a:extLst>
              <a:ext uri="{FF2B5EF4-FFF2-40B4-BE49-F238E27FC236}">
                <a16:creationId xmlns="" xmlns:a16="http://schemas.microsoft.com/office/drawing/2014/main" id="{3C3347B3-2108-4981-8C54-FD35FEC319EE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8" name="Freeform 57">
            <a:extLst>
              <a:ext uri="{FF2B5EF4-FFF2-40B4-BE49-F238E27FC236}">
                <a16:creationId xmlns="" xmlns:a16="http://schemas.microsoft.com/office/drawing/2014/main" id="{E5050217-62A8-48FA-BE1D-47440B937512}"/>
              </a:ext>
            </a:extLst>
          </p:cNvPr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29195 w 208"/>
              <a:gd name="T1" fmla="*/ 0 h 412"/>
              <a:gd name="T2" fmla="*/ 37024 w 208"/>
              <a:gd name="T3" fmla="*/ 86473 h 412"/>
              <a:gd name="T4" fmla="*/ 37024 w 208"/>
              <a:gd name="T5" fmla="*/ 188828 h 412"/>
              <a:gd name="T6" fmla="*/ 141043 w 208"/>
              <a:gd name="T7" fmla="*/ 224123 h 412"/>
              <a:gd name="T8" fmla="*/ 176304 w 208"/>
              <a:gd name="T9" fmla="*/ 259418 h 412"/>
              <a:gd name="T10" fmla="*/ 229195 w 208"/>
              <a:gd name="T11" fmla="*/ 275300 h 412"/>
              <a:gd name="T12" fmla="*/ 280323 w 208"/>
              <a:gd name="T13" fmla="*/ 377655 h 412"/>
              <a:gd name="T14" fmla="*/ 192171 w 208"/>
              <a:gd name="T15" fmla="*/ 465893 h 412"/>
              <a:gd name="T16" fmla="*/ 89915 w 208"/>
              <a:gd name="T17" fmla="*/ 499423 h 412"/>
              <a:gd name="T18" fmla="*/ 125176 w 208"/>
              <a:gd name="T19" fmla="*/ 654720 h 412"/>
              <a:gd name="T20" fmla="*/ 158673 w 208"/>
              <a:gd name="T21" fmla="*/ 707663 h 412"/>
              <a:gd name="T22" fmla="*/ 250351 w 208"/>
              <a:gd name="T23" fmla="*/ 690015 h 412"/>
              <a:gd name="T24" fmla="*/ 366712 w 208"/>
              <a:gd name="T25" fmla="*/ 68825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9" name="Freeform 58">
            <a:extLst>
              <a:ext uri="{FF2B5EF4-FFF2-40B4-BE49-F238E27FC236}">
                <a16:creationId xmlns="" xmlns:a16="http://schemas.microsoft.com/office/drawing/2014/main" id="{742DC89F-124E-43B8-8FC5-5E0D8ED39CD8}"/>
              </a:ext>
            </a:extLst>
          </p:cNvPr>
          <p:cNvSpPr>
            <a:spLocks/>
          </p:cNvSpPr>
          <p:nvPr/>
        </p:nvSpPr>
        <p:spPr bwMode="auto">
          <a:xfrm>
            <a:off x="4116388" y="912813"/>
            <a:ext cx="696912" cy="679450"/>
          </a:xfrm>
          <a:custGeom>
            <a:avLst/>
            <a:gdLst>
              <a:gd name="T0" fmla="*/ 584108 w 451"/>
              <a:gd name="T1" fmla="*/ 679450 h 441"/>
              <a:gd name="T2" fmla="*/ 696912 w 451"/>
              <a:gd name="T3" fmla="*/ 352821 h 441"/>
              <a:gd name="T4" fmla="*/ 638192 w 451"/>
              <a:gd name="T5" fmla="*/ 281949 h 441"/>
              <a:gd name="T6" fmla="*/ 533115 w 451"/>
              <a:gd name="T7" fmla="*/ 328170 h 441"/>
              <a:gd name="T8" fmla="*/ 486757 w 451"/>
              <a:gd name="T9" fmla="*/ 328170 h 441"/>
              <a:gd name="T10" fmla="*/ 434218 w 451"/>
              <a:gd name="T11" fmla="*/ 351280 h 441"/>
              <a:gd name="T12" fmla="*/ 333776 w 451"/>
              <a:gd name="T13" fmla="*/ 315844 h 441"/>
              <a:gd name="T14" fmla="*/ 353864 w 451"/>
              <a:gd name="T15" fmla="*/ 197210 h 441"/>
              <a:gd name="T16" fmla="*/ 417220 w 451"/>
              <a:gd name="T17" fmla="*/ 104768 h 441"/>
              <a:gd name="T18" fmla="*/ 299780 w 451"/>
              <a:gd name="T19" fmla="*/ 20029 h 441"/>
              <a:gd name="T20" fmla="*/ 244151 w 451"/>
              <a:gd name="T21" fmla="*/ 7704 h 441"/>
              <a:gd name="T22" fmla="*/ 137528 w 451"/>
              <a:gd name="T23" fmla="*/ 55465 h 441"/>
              <a:gd name="T24" fmla="*/ 0 w 451"/>
              <a:gd name="T25" fmla="*/ 13096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20" name="Freeform 59">
            <a:extLst>
              <a:ext uri="{FF2B5EF4-FFF2-40B4-BE49-F238E27FC236}">
                <a16:creationId xmlns="" xmlns:a16="http://schemas.microsoft.com/office/drawing/2014/main" id="{B6FF3E96-D20F-4472-A530-0117611D4E93}"/>
              </a:ext>
            </a:extLst>
          </p:cNvPr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93938 w 236"/>
              <a:gd name="T1" fmla="*/ 0 h 478"/>
              <a:gd name="T2" fmla="*/ 15337 w 236"/>
              <a:gd name="T3" fmla="*/ 90016 h 478"/>
              <a:gd name="T4" fmla="*/ 15337 w 236"/>
              <a:gd name="T5" fmla="*/ 196106 h 478"/>
              <a:gd name="T6" fmla="*/ 58152 w 236"/>
              <a:gd name="T7" fmla="*/ 231469 h 478"/>
              <a:gd name="T8" fmla="*/ 72211 w 236"/>
              <a:gd name="T9" fmla="*/ 268440 h 478"/>
              <a:gd name="T10" fmla="*/ 93938 w 236"/>
              <a:gd name="T11" fmla="*/ 286122 h 478"/>
              <a:gd name="T12" fmla="*/ 115026 w 236"/>
              <a:gd name="T13" fmla="*/ 392212 h 478"/>
              <a:gd name="T14" fmla="*/ 79240 w 236"/>
              <a:gd name="T15" fmla="*/ 482228 h 478"/>
              <a:gd name="T16" fmla="*/ 37064 w 236"/>
              <a:gd name="T17" fmla="*/ 517591 h 478"/>
              <a:gd name="T18" fmla="*/ 51123 w 236"/>
              <a:gd name="T19" fmla="*/ 678334 h 478"/>
              <a:gd name="T20" fmla="*/ 65181 w 236"/>
              <a:gd name="T21" fmla="*/ 732987 h 478"/>
              <a:gd name="T22" fmla="*/ 107997 w 236"/>
              <a:gd name="T23" fmla="*/ 768350 h 478"/>
              <a:gd name="T24" fmla="*/ 150812 w 236"/>
              <a:gd name="T25" fmla="*/ 713698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21" name="Freeform 60">
            <a:extLst>
              <a:ext uri="{FF2B5EF4-FFF2-40B4-BE49-F238E27FC236}">
                <a16:creationId xmlns="" xmlns:a16="http://schemas.microsoft.com/office/drawing/2014/main" id="{33F81A4B-51D7-48B3-B487-3354CA5B34A6}"/>
              </a:ext>
            </a:extLst>
          </p:cNvPr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625355 w 451"/>
              <a:gd name="T1" fmla="*/ 311150 h 441"/>
              <a:gd name="T2" fmla="*/ 746125 w 451"/>
              <a:gd name="T3" fmla="*/ 161572 h 441"/>
              <a:gd name="T4" fmla="*/ 683259 w 451"/>
              <a:gd name="T5" fmla="*/ 129117 h 441"/>
              <a:gd name="T6" fmla="*/ 570761 w 451"/>
              <a:gd name="T7" fmla="*/ 150283 h 441"/>
              <a:gd name="T8" fmla="*/ 521129 w 451"/>
              <a:gd name="T9" fmla="*/ 150283 h 441"/>
              <a:gd name="T10" fmla="*/ 464881 w 451"/>
              <a:gd name="T11" fmla="*/ 160867 h 441"/>
              <a:gd name="T12" fmla="*/ 357346 w 451"/>
              <a:gd name="T13" fmla="*/ 144639 h 441"/>
              <a:gd name="T14" fmla="*/ 378853 w 451"/>
              <a:gd name="T15" fmla="*/ 90311 h 441"/>
              <a:gd name="T16" fmla="*/ 446682 w 451"/>
              <a:gd name="T17" fmla="*/ 47978 h 441"/>
              <a:gd name="T18" fmla="*/ 320950 w 451"/>
              <a:gd name="T19" fmla="*/ 9172 h 441"/>
              <a:gd name="T20" fmla="*/ 261392 w 451"/>
              <a:gd name="T21" fmla="*/ 3528 h 441"/>
              <a:gd name="T22" fmla="*/ 147240 w 451"/>
              <a:gd name="T23" fmla="*/ 25400 h 441"/>
              <a:gd name="T24" fmla="*/ 0 w 451"/>
              <a:gd name="T25" fmla="*/ 5997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22" name="Oval 61">
            <a:extLst>
              <a:ext uri="{FF2B5EF4-FFF2-40B4-BE49-F238E27FC236}">
                <a16:creationId xmlns="" xmlns:a16="http://schemas.microsoft.com/office/drawing/2014/main" id="{DE9A63C0-73F6-4B3A-BACB-255D2CA58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23" name="Oval 62">
            <a:extLst>
              <a:ext uri="{FF2B5EF4-FFF2-40B4-BE49-F238E27FC236}">
                <a16:creationId xmlns="" xmlns:a16="http://schemas.microsoft.com/office/drawing/2014/main" id="{4A68150E-9D75-4CD4-A1B9-8774A8491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24" name="Oval 63">
            <a:extLst>
              <a:ext uri="{FF2B5EF4-FFF2-40B4-BE49-F238E27FC236}">
                <a16:creationId xmlns="" xmlns:a16="http://schemas.microsoft.com/office/drawing/2014/main" id="{63F88B1F-F905-494A-AA69-8CF26767F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25" name="Oval 64">
            <a:extLst>
              <a:ext uri="{FF2B5EF4-FFF2-40B4-BE49-F238E27FC236}">
                <a16:creationId xmlns="" xmlns:a16="http://schemas.microsoft.com/office/drawing/2014/main" id="{B6932B32-9C07-4BD7-A6DF-90442F62B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26" name="Oval 65">
            <a:extLst>
              <a:ext uri="{FF2B5EF4-FFF2-40B4-BE49-F238E27FC236}">
                <a16:creationId xmlns="" xmlns:a16="http://schemas.microsoft.com/office/drawing/2014/main" id="{4A648EA8-85CE-4364-B09B-34F6C2AAB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8227" name="Group 66">
            <a:extLst>
              <a:ext uri="{FF2B5EF4-FFF2-40B4-BE49-F238E27FC236}">
                <a16:creationId xmlns="" xmlns:a16="http://schemas.microsoft.com/office/drawing/2014/main" id="{CF5BF70A-F4A7-4CE0-96C1-A286AC450681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8231" name="Freeform 67">
              <a:extLst>
                <a:ext uri="{FF2B5EF4-FFF2-40B4-BE49-F238E27FC236}">
                  <a16:creationId xmlns="" xmlns:a16="http://schemas.microsoft.com/office/drawing/2014/main" id="{E599B241-7A40-4059-8F28-D6F9288F7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2" name="Freeform 68">
              <a:extLst>
                <a:ext uri="{FF2B5EF4-FFF2-40B4-BE49-F238E27FC236}">
                  <a16:creationId xmlns="" xmlns:a16="http://schemas.microsoft.com/office/drawing/2014/main" id="{B49A199B-533C-49FA-ABEA-A6F90A549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3" name="Freeform 69">
              <a:extLst>
                <a:ext uri="{FF2B5EF4-FFF2-40B4-BE49-F238E27FC236}">
                  <a16:creationId xmlns="" xmlns:a16="http://schemas.microsoft.com/office/drawing/2014/main" id="{4760642B-609E-4638-9152-3F2462982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4" name="Freeform 70">
              <a:extLst>
                <a:ext uri="{FF2B5EF4-FFF2-40B4-BE49-F238E27FC236}">
                  <a16:creationId xmlns="" xmlns:a16="http://schemas.microsoft.com/office/drawing/2014/main" id="{DD255A2E-B136-47CB-A6B2-43CE6D90A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228" name="AutoShape 71">
            <a:extLst>
              <a:ext uri="{FF2B5EF4-FFF2-40B4-BE49-F238E27FC236}">
                <a16:creationId xmlns="" xmlns:a16="http://schemas.microsoft.com/office/drawing/2014/main" id="{6A21D234-D40F-4301-9C38-369B461E7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29" name="AutoShape 72">
            <a:extLst>
              <a:ext uri="{FF2B5EF4-FFF2-40B4-BE49-F238E27FC236}">
                <a16:creationId xmlns="" xmlns:a16="http://schemas.microsoft.com/office/drawing/2014/main" id="{EA9597F5-5EA4-4A43-8D1B-81E7BFF76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30" name="AutoShape 73">
            <a:extLst>
              <a:ext uri="{FF2B5EF4-FFF2-40B4-BE49-F238E27FC236}">
                <a16:creationId xmlns="" xmlns:a16="http://schemas.microsoft.com/office/drawing/2014/main" id="{E0EAB407-D028-4D3D-8EEA-0397D5AAF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609600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63523E-6 C 0.01598 0.00231 0.02136 0.00231 0.03073 0.01087 C 0.04306 0.03491 0.02657 0.00624 0.04098 0.02173 C 0.054 0.0356 0.03559 0.02566 0.05122 0.0326 C 0.05591 0.05201 0.05278 0.04415 0.05938 0.0571 C 0.06129 0.07259 0.06337 0.08761 0.06337 0.10333 " pathEditMode="relative" rAng="0" ptsTypes="fffffA">
                                      <p:cBhvr>
                                        <p:cTn id="17" dur="3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515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278 C -0.01111 0.0044 -0.01893 0.00301 -0.02466 0.00809 C -0.04236 0.02404 -0.01511 0.01087 -0.0349 0.01896 C -0.0415 0.04762 -0.03108 0.00555 -0.04098 0.03537 C -0.04341 0.04277 -0.0441 0.05918 -0.04497 0.06519 C -0.04723 0.0823 -0.04913 0.08368 -0.04913 0.10333 " pathEditMode="relative" rAng="0" ptsTypes="fffffA">
                                      <p:cBhvr>
                                        <p:cTn id="19" dur="20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50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2" grpId="0" animBg="1"/>
      <p:bldP spid="491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 descr="Stationery">
            <a:extLst>
              <a:ext uri="{FF2B5EF4-FFF2-40B4-BE49-F238E27FC236}">
                <a16:creationId xmlns="" xmlns:a16="http://schemas.microsoft.com/office/drawing/2014/main" id="{DD368445-43BC-4A57-8229-281AB563FC7B}"/>
              </a:ext>
            </a:extLst>
          </p:cNvPr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9" name="AutoShape 3">
            <a:extLst>
              <a:ext uri="{FF2B5EF4-FFF2-40B4-BE49-F238E27FC236}">
                <a16:creationId xmlns="" xmlns:a16="http://schemas.microsoft.com/office/drawing/2014/main" id="{AF584755-E696-40C0-9CA5-60510B78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0" name="AutoShape 4">
            <a:extLst>
              <a:ext uri="{FF2B5EF4-FFF2-40B4-BE49-F238E27FC236}">
                <a16:creationId xmlns="" xmlns:a16="http://schemas.microsoft.com/office/drawing/2014/main" id="{ADBBAE0E-5EF5-4CAB-9AB3-375AAC9FB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9221" name="Group 5">
            <a:extLst>
              <a:ext uri="{FF2B5EF4-FFF2-40B4-BE49-F238E27FC236}">
                <a16:creationId xmlns="" xmlns:a16="http://schemas.microsoft.com/office/drawing/2014/main" id="{874AE3C6-602D-4299-BFEB-794F791976CD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9327" name="Oval 6">
              <a:extLst>
                <a:ext uri="{FF2B5EF4-FFF2-40B4-BE49-F238E27FC236}">
                  <a16:creationId xmlns="" xmlns:a16="http://schemas.microsoft.com/office/drawing/2014/main" id="{F21E6839-0999-45B7-981D-4380C8E1B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8" name="Oval 7">
              <a:extLst>
                <a:ext uri="{FF2B5EF4-FFF2-40B4-BE49-F238E27FC236}">
                  <a16:creationId xmlns="" xmlns:a16="http://schemas.microsoft.com/office/drawing/2014/main" id="{13F1B35D-5A8E-44CF-97F0-A90E063D0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9" name="Oval 8">
              <a:extLst>
                <a:ext uri="{FF2B5EF4-FFF2-40B4-BE49-F238E27FC236}">
                  <a16:creationId xmlns="" xmlns:a16="http://schemas.microsoft.com/office/drawing/2014/main" id="{60CEFAD3-DA3A-44AB-94EA-AD4E3DF2B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0" name="Oval 9">
              <a:extLst>
                <a:ext uri="{FF2B5EF4-FFF2-40B4-BE49-F238E27FC236}">
                  <a16:creationId xmlns="" xmlns:a16="http://schemas.microsoft.com/office/drawing/2014/main" id="{08FF0F48-2558-4F2C-9B12-3BC634E55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222" name="Freeform 10" descr="Stationery">
            <a:extLst>
              <a:ext uri="{FF2B5EF4-FFF2-40B4-BE49-F238E27FC236}">
                <a16:creationId xmlns="" xmlns:a16="http://schemas.microsoft.com/office/drawing/2014/main" id="{2267AF18-66E1-41ED-8179-586632F2ADE5}"/>
              </a:ext>
            </a:extLst>
          </p:cNvPr>
          <p:cNvSpPr>
            <a:spLocks/>
          </p:cNvSpPr>
          <p:nvPr/>
        </p:nvSpPr>
        <p:spPr bwMode="auto">
          <a:xfrm rot="678700">
            <a:off x="363538" y="38687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3" name="AutoShape 11">
            <a:extLst>
              <a:ext uri="{FF2B5EF4-FFF2-40B4-BE49-F238E27FC236}">
                <a16:creationId xmlns="" xmlns:a16="http://schemas.microsoft.com/office/drawing/2014/main" id="{9158E58F-374B-4948-B88C-4CB96346D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470693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4" name="AutoShape 12">
            <a:extLst>
              <a:ext uri="{FF2B5EF4-FFF2-40B4-BE49-F238E27FC236}">
                <a16:creationId xmlns="" xmlns:a16="http://schemas.microsoft.com/office/drawing/2014/main" id="{7BABC254-C073-4277-B559-F5BECE578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470693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9225" name="Group 13">
            <a:extLst>
              <a:ext uri="{FF2B5EF4-FFF2-40B4-BE49-F238E27FC236}">
                <a16:creationId xmlns="" xmlns:a16="http://schemas.microsoft.com/office/drawing/2014/main" id="{6486ED7F-4581-4413-B114-15C23B974107}"/>
              </a:ext>
            </a:extLst>
          </p:cNvPr>
          <p:cNvGrpSpPr>
            <a:grpSpLocks/>
          </p:cNvGrpSpPr>
          <p:nvPr/>
        </p:nvGrpSpPr>
        <p:grpSpPr bwMode="auto">
          <a:xfrm>
            <a:off x="668338" y="4173538"/>
            <a:ext cx="1574800" cy="1381125"/>
            <a:chOff x="3824" y="2716"/>
            <a:chExt cx="1137" cy="968"/>
          </a:xfrm>
        </p:grpSpPr>
        <p:sp>
          <p:nvSpPr>
            <p:cNvPr id="9323" name="Oval 14">
              <a:extLst>
                <a:ext uri="{FF2B5EF4-FFF2-40B4-BE49-F238E27FC236}">
                  <a16:creationId xmlns="" xmlns:a16="http://schemas.microsoft.com/office/drawing/2014/main" id="{1971D745-B4E2-4271-9192-BF0EE6BCC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4" name="Oval 15">
              <a:extLst>
                <a:ext uri="{FF2B5EF4-FFF2-40B4-BE49-F238E27FC236}">
                  <a16:creationId xmlns="" xmlns:a16="http://schemas.microsoft.com/office/drawing/2014/main" id="{FCD7FBA5-FFB0-44B8-AB58-D67788956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5" name="Oval 16">
              <a:extLst>
                <a:ext uri="{FF2B5EF4-FFF2-40B4-BE49-F238E27FC236}">
                  <a16:creationId xmlns="" xmlns:a16="http://schemas.microsoft.com/office/drawing/2014/main" id="{88693A5D-D8EF-4342-8794-3B27B9A17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6" name="Oval 17">
              <a:extLst>
                <a:ext uri="{FF2B5EF4-FFF2-40B4-BE49-F238E27FC236}">
                  <a16:creationId xmlns="" xmlns:a16="http://schemas.microsoft.com/office/drawing/2014/main" id="{9EC3DB7F-97C9-4D6A-8583-0D36C8996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18">
            <a:extLst>
              <a:ext uri="{FF2B5EF4-FFF2-40B4-BE49-F238E27FC236}">
                <a16:creationId xmlns="" xmlns:a16="http://schemas.microsoft.com/office/drawing/2014/main" id="{F88D99E9-F910-45F3-BA56-475C8B6B72C5}"/>
              </a:ext>
            </a:extLst>
          </p:cNvPr>
          <p:cNvGrpSpPr>
            <a:grpSpLocks/>
          </p:cNvGrpSpPr>
          <p:nvPr/>
        </p:nvGrpSpPr>
        <p:grpSpPr bwMode="auto">
          <a:xfrm>
            <a:off x="968375" y="4538663"/>
            <a:ext cx="115888" cy="306387"/>
            <a:chOff x="2167" y="3128"/>
            <a:chExt cx="86" cy="290"/>
          </a:xfrm>
        </p:grpSpPr>
        <p:grpSp>
          <p:nvGrpSpPr>
            <p:cNvPr id="9315" name="Group 19">
              <a:extLst>
                <a:ext uri="{FF2B5EF4-FFF2-40B4-BE49-F238E27FC236}">
                  <a16:creationId xmlns="" xmlns:a16="http://schemas.microsoft.com/office/drawing/2014/main" id="{15178764-E611-4A39-9F39-F522EE38D9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9320" name="Oval 20">
                <a:extLst>
                  <a:ext uri="{FF2B5EF4-FFF2-40B4-BE49-F238E27FC236}">
                    <a16:creationId xmlns="" xmlns:a16="http://schemas.microsoft.com/office/drawing/2014/main" id="{B6CED252-3992-4F5D-81EA-6F3670BCD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21" name="Oval 21">
                <a:extLst>
                  <a:ext uri="{FF2B5EF4-FFF2-40B4-BE49-F238E27FC236}">
                    <a16:creationId xmlns="" xmlns:a16="http://schemas.microsoft.com/office/drawing/2014/main" id="{D98033FA-6A64-422B-83CD-B1DA55F77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22" name="Oval 22">
                <a:extLst>
                  <a:ext uri="{FF2B5EF4-FFF2-40B4-BE49-F238E27FC236}">
                    <a16:creationId xmlns="" xmlns:a16="http://schemas.microsoft.com/office/drawing/2014/main" id="{6F64C05B-DE46-40BD-A38F-889A7684C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9316" name="Group 23">
              <a:extLst>
                <a:ext uri="{FF2B5EF4-FFF2-40B4-BE49-F238E27FC236}">
                  <a16:creationId xmlns="" xmlns:a16="http://schemas.microsoft.com/office/drawing/2014/main" id="{7BDD7181-4687-4195-AA4F-4BE07E444B2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9317" name="Oval 24">
                <a:extLst>
                  <a:ext uri="{FF2B5EF4-FFF2-40B4-BE49-F238E27FC236}">
                    <a16:creationId xmlns="" xmlns:a16="http://schemas.microsoft.com/office/drawing/2014/main" id="{7848E2BA-3034-4779-A550-CA435F821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18" name="Oval 25">
                <a:extLst>
                  <a:ext uri="{FF2B5EF4-FFF2-40B4-BE49-F238E27FC236}">
                    <a16:creationId xmlns="" xmlns:a16="http://schemas.microsoft.com/office/drawing/2014/main" id="{50F9799B-933E-4B2D-ADA1-E0F8D4A4D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19" name="Oval 26">
                <a:extLst>
                  <a:ext uri="{FF2B5EF4-FFF2-40B4-BE49-F238E27FC236}">
                    <a16:creationId xmlns="" xmlns:a16="http://schemas.microsoft.com/office/drawing/2014/main" id="{12184419-1400-4C98-BCC7-A36C01A91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7" name="Group 27">
            <a:extLst>
              <a:ext uri="{FF2B5EF4-FFF2-40B4-BE49-F238E27FC236}">
                <a16:creationId xmlns="" xmlns:a16="http://schemas.microsoft.com/office/drawing/2014/main" id="{42D56AF4-DC61-4B95-9AA2-30AB47BF2F07}"/>
              </a:ext>
            </a:extLst>
          </p:cNvPr>
          <p:cNvGrpSpPr>
            <a:grpSpLocks/>
          </p:cNvGrpSpPr>
          <p:nvPr/>
        </p:nvGrpSpPr>
        <p:grpSpPr bwMode="auto">
          <a:xfrm>
            <a:off x="1276350" y="4394200"/>
            <a:ext cx="120650" cy="282575"/>
            <a:chOff x="2167" y="3128"/>
            <a:chExt cx="86" cy="290"/>
          </a:xfrm>
        </p:grpSpPr>
        <p:grpSp>
          <p:nvGrpSpPr>
            <p:cNvPr id="9307" name="Group 28">
              <a:extLst>
                <a:ext uri="{FF2B5EF4-FFF2-40B4-BE49-F238E27FC236}">
                  <a16:creationId xmlns="" xmlns:a16="http://schemas.microsoft.com/office/drawing/2014/main" id="{F7AC94C4-9D4F-4934-A2AE-14B41504E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9312" name="Oval 29">
                <a:extLst>
                  <a:ext uri="{FF2B5EF4-FFF2-40B4-BE49-F238E27FC236}">
                    <a16:creationId xmlns="" xmlns:a16="http://schemas.microsoft.com/office/drawing/2014/main" id="{73EA7C17-C2CB-4452-9A78-BD1137EDBE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13" name="Oval 30">
                <a:extLst>
                  <a:ext uri="{FF2B5EF4-FFF2-40B4-BE49-F238E27FC236}">
                    <a16:creationId xmlns="" xmlns:a16="http://schemas.microsoft.com/office/drawing/2014/main" id="{E792EF2E-A935-4FD0-90CA-51FFC57C7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14" name="Oval 31">
                <a:extLst>
                  <a:ext uri="{FF2B5EF4-FFF2-40B4-BE49-F238E27FC236}">
                    <a16:creationId xmlns="" xmlns:a16="http://schemas.microsoft.com/office/drawing/2014/main" id="{1AC5A486-024C-43F8-8EEE-072B59E55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9308" name="Group 32">
              <a:extLst>
                <a:ext uri="{FF2B5EF4-FFF2-40B4-BE49-F238E27FC236}">
                  <a16:creationId xmlns="" xmlns:a16="http://schemas.microsoft.com/office/drawing/2014/main" id="{68FA51AA-F213-44C1-9149-8CB05397C1E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9309" name="Oval 33">
                <a:extLst>
                  <a:ext uri="{FF2B5EF4-FFF2-40B4-BE49-F238E27FC236}">
                    <a16:creationId xmlns="" xmlns:a16="http://schemas.microsoft.com/office/drawing/2014/main" id="{138B0AD5-80D3-4FD0-A2E3-591BBF820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10" name="Oval 34">
                <a:extLst>
                  <a:ext uri="{FF2B5EF4-FFF2-40B4-BE49-F238E27FC236}">
                    <a16:creationId xmlns="" xmlns:a16="http://schemas.microsoft.com/office/drawing/2014/main" id="{54ADB6C0-05D8-49DD-B9B5-99249577D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11" name="Oval 35">
                <a:extLst>
                  <a:ext uri="{FF2B5EF4-FFF2-40B4-BE49-F238E27FC236}">
                    <a16:creationId xmlns="" xmlns:a16="http://schemas.microsoft.com/office/drawing/2014/main" id="{CA7B0D67-38CB-4EEF-AD94-5D1139B98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0" name="Group 36">
            <a:extLst>
              <a:ext uri="{FF2B5EF4-FFF2-40B4-BE49-F238E27FC236}">
                <a16:creationId xmlns="" xmlns:a16="http://schemas.microsoft.com/office/drawing/2014/main" id="{095CA677-6782-4EBE-99BD-2FE3D9585B02}"/>
              </a:ext>
            </a:extLst>
          </p:cNvPr>
          <p:cNvGrpSpPr>
            <a:grpSpLocks/>
          </p:cNvGrpSpPr>
          <p:nvPr/>
        </p:nvGrpSpPr>
        <p:grpSpPr bwMode="auto">
          <a:xfrm>
            <a:off x="1014413" y="4787900"/>
            <a:ext cx="133350" cy="285750"/>
            <a:chOff x="2167" y="3128"/>
            <a:chExt cx="86" cy="290"/>
          </a:xfrm>
        </p:grpSpPr>
        <p:grpSp>
          <p:nvGrpSpPr>
            <p:cNvPr id="9299" name="Group 37">
              <a:extLst>
                <a:ext uri="{FF2B5EF4-FFF2-40B4-BE49-F238E27FC236}">
                  <a16:creationId xmlns="" xmlns:a16="http://schemas.microsoft.com/office/drawing/2014/main" id="{190E345F-A8C8-43AB-8AF8-545FA14DFC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9304" name="Oval 38">
                <a:extLst>
                  <a:ext uri="{FF2B5EF4-FFF2-40B4-BE49-F238E27FC236}">
                    <a16:creationId xmlns="" xmlns:a16="http://schemas.microsoft.com/office/drawing/2014/main" id="{F348D89E-29EA-425B-A71F-AFE945A6A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05" name="Oval 39">
                <a:extLst>
                  <a:ext uri="{FF2B5EF4-FFF2-40B4-BE49-F238E27FC236}">
                    <a16:creationId xmlns="" xmlns:a16="http://schemas.microsoft.com/office/drawing/2014/main" id="{06F5E370-9DC6-4605-AAC8-12531A3FC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06" name="Oval 40">
                <a:extLst>
                  <a:ext uri="{FF2B5EF4-FFF2-40B4-BE49-F238E27FC236}">
                    <a16:creationId xmlns="" xmlns:a16="http://schemas.microsoft.com/office/drawing/2014/main" id="{BFE537B6-9078-47B9-9F5D-9C42B8AA7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9300" name="Group 41">
              <a:extLst>
                <a:ext uri="{FF2B5EF4-FFF2-40B4-BE49-F238E27FC236}">
                  <a16:creationId xmlns="" xmlns:a16="http://schemas.microsoft.com/office/drawing/2014/main" id="{154887BF-D120-4278-B57C-E4B6DA0D770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9301" name="Oval 42">
                <a:extLst>
                  <a:ext uri="{FF2B5EF4-FFF2-40B4-BE49-F238E27FC236}">
                    <a16:creationId xmlns="" xmlns:a16="http://schemas.microsoft.com/office/drawing/2014/main" id="{D6A339B7-8D68-43B9-A38E-8EBC2CCCD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02" name="Oval 43">
                <a:extLst>
                  <a:ext uri="{FF2B5EF4-FFF2-40B4-BE49-F238E27FC236}">
                    <a16:creationId xmlns="" xmlns:a16="http://schemas.microsoft.com/office/drawing/2014/main" id="{04CE8518-1089-44AE-BB56-7B3EBAFEE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03" name="Oval 44">
                <a:extLst>
                  <a:ext uri="{FF2B5EF4-FFF2-40B4-BE49-F238E27FC236}">
                    <a16:creationId xmlns="" xmlns:a16="http://schemas.microsoft.com/office/drawing/2014/main" id="{2D219A35-A197-4509-A7E8-D6E28F3B9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3" name="Group 45">
            <a:extLst>
              <a:ext uri="{FF2B5EF4-FFF2-40B4-BE49-F238E27FC236}">
                <a16:creationId xmlns="" xmlns:a16="http://schemas.microsoft.com/office/drawing/2014/main" id="{AD189A3C-651C-40B3-8FB8-D260A7BBB170}"/>
              </a:ext>
            </a:extLst>
          </p:cNvPr>
          <p:cNvGrpSpPr>
            <a:grpSpLocks/>
          </p:cNvGrpSpPr>
          <p:nvPr/>
        </p:nvGrpSpPr>
        <p:grpSpPr bwMode="auto">
          <a:xfrm>
            <a:off x="1263650" y="5051425"/>
            <a:ext cx="120650" cy="250825"/>
            <a:chOff x="2167" y="3128"/>
            <a:chExt cx="86" cy="290"/>
          </a:xfrm>
        </p:grpSpPr>
        <p:grpSp>
          <p:nvGrpSpPr>
            <p:cNvPr id="9291" name="Group 46">
              <a:extLst>
                <a:ext uri="{FF2B5EF4-FFF2-40B4-BE49-F238E27FC236}">
                  <a16:creationId xmlns="" xmlns:a16="http://schemas.microsoft.com/office/drawing/2014/main" id="{6BFA3A6A-47B2-401C-B113-C4757E88C0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9296" name="Oval 47">
                <a:extLst>
                  <a:ext uri="{FF2B5EF4-FFF2-40B4-BE49-F238E27FC236}">
                    <a16:creationId xmlns="" xmlns:a16="http://schemas.microsoft.com/office/drawing/2014/main" id="{78D44C7C-D73C-4CB4-95CB-6ECF0C0B9C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7" name="Oval 48">
                <a:extLst>
                  <a:ext uri="{FF2B5EF4-FFF2-40B4-BE49-F238E27FC236}">
                    <a16:creationId xmlns="" xmlns:a16="http://schemas.microsoft.com/office/drawing/2014/main" id="{85AA5FB6-F341-4805-AB34-E1B05EA52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8" name="Oval 49">
                <a:extLst>
                  <a:ext uri="{FF2B5EF4-FFF2-40B4-BE49-F238E27FC236}">
                    <a16:creationId xmlns="" xmlns:a16="http://schemas.microsoft.com/office/drawing/2014/main" id="{6E41A3BD-9634-4EEF-B2F9-50B5E7513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9292" name="Group 50">
              <a:extLst>
                <a:ext uri="{FF2B5EF4-FFF2-40B4-BE49-F238E27FC236}">
                  <a16:creationId xmlns="" xmlns:a16="http://schemas.microsoft.com/office/drawing/2014/main" id="{BE808F35-60A9-4C05-9000-2D083552A40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9293" name="Oval 51">
                <a:extLst>
                  <a:ext uri="{FF2B5EF4-FFF2-40B4-BE49-F238E27FC236}">
                    <a16:creationId xmlns="" xmlns:a16="http://schemas.microsoft.com/office/drawing/2014/main" id="{3389A1F5-250F-4FFE-BEDF-072C4B3CD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4" name="Oval 52">
                <a:extLst>
                  <a:ext uri="{FF2B5EF4-FFF2-40B4-BE49-F238E27FC236}">
                    <a16:creationId xmlns="" xmlns:a16="http://schemas.microsoft.com/office/drawing/2014/main" id="{7B9291F4-E8CA-4ED8-9F47-79D780064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5" name="Oval 53">
                <a:extLst>
                  <a:ext uri="{FF2B5EF4-FFF2-40B4-BE49-F238E27FC236}">
                    <a16:creationId xmlns="" xmlns:a16="http://schemas.microsoft.com/office/drawing/2014/main" id="{4AFF1FCC-42AC-4AED-93C0-5472024A4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9230" name="Text Box 54">
            <a:extLst>
              <a:ext uri="{FF2B5EF4-FFF2-40B4-BE49-F238E27FC236}">
                <a16:creationId xmlns="" xmlns:a16="http://schemas.microsoft.com/office/drawing/2014/main" id="{6C2549E5-9269-47F7-AAD8-D046AC09C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Tế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bào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mẹ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9231" name="Text Box 55">
            <a:extLst>
              <a:ext uri="{FF2B5EF4-FFF2-40B4-BE49-F238E27FC236}">
                <a16:creationId xmlns="" xmlns:a16="http://schemas.microsoft.com/office/drawing/2014/main" id="{981C746B-453F-4824-8916-DADAEFB57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</a:t>
            </a:r>
          </a:p>
        </p:txBody>
      </p:sp>
      <p:sp>
        <p:nvSpPr>
          <p:cNvPr id="9232" name="Text Box 56">
            <a:extLst>
              <a:ext uri="{FF2B5EF4-FFF2-40B4-BE49-F238E27FC236}">
                <a16:creationId xmlns="" xmlns:a16="http://schemas.microsoft.com/office/drawing/2014/main" id="{CD0C9C5B-5F56-4EB6-A4DC-AF23F7305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đầu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</a:t>
            </a:r>
          </a:p>
        </p:txBody>
      </p:sp>
      <p:sp>
        <p:nvSpPr>
          <p:cNvPr id="9233" name="Text Box 57">
            <a:extLst>
              <a:ext uri="{FF2B5EF4-FFF2-40B4-BE49-F238E27FC236}">
                <a16:creationId xmlns="" xmlns:a16="http://schemas.microsoft.com/office/drawing/2014/main" id="{D09BD6F7-25EF-49DC-9116-85CC3E7E4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giữa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</a:t>
            </a:r>
          </a:p>
        </p:txBody>
      </p:sp>
      <p:sp>
        <p:nvSpPr>
          <p:cNvPr id="9234" name="Freeform 58" descr="Stationery">
            <a:extLst>
              <a:ext uri="{FF2B5EF4-FFF2-40B4-BE49-F238E27FC236}">
                <a16:creationId xmlns="" xmlns:a16="http://schemas.microsoft.com/office/drawing/2014/main" id="{C79CF07D-279A-4BBB-9B19-5EC66FABB508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35" name="Freeform 59">
            <a:extLst>
              <a:ext uri="{FF2B5EF4-FFF2-40B4-BE49-F238E27FC236}">
                <a16:creationId xmlns="" xmlns:a16="http://schemas.microsoft.com/office/drawing/2014/main" id="{904B267F-7EC3-453F-93D8-A494795D15EC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36" name="Freeform 60">
            <a:extLst>
              <a:ext uri="{FF2B5EF4-FFF2-40B4-BE49-F238E27FC236}">
                <a16:creationId xmlns="" xmlns:a16="http://schemas.microsoft.com/office/drawing/2014/main" id="{DE9D3FA3-82F4-439A-9777-E5415D9C9912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37" name="Freeform 61">
            <a:extLst>
              <a:ext uri="{FF2B5EF4-FFF2-40B4-BE49-F238E27FC236}">
                <a16:creationId xmlns="" xmlns:a16="http://schemas.microsoft.com/office/drawing/2014/main" id="{D960C6E0-E2B3-4A5B-B22F-C1F37EE2DD6C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38" name="Freeform 62">
            <a:extLst>
              <a:ext uri="{FF2B5EF4-FFF2-40B4-BE49-F238E27FC236}">
                <a16:creationId xmlns="" xmlns:a16="http://schemas.microsoft.com/office/drawing/2014/main" id="{3F04C8B5-1299-47C2-AC33-B012E6688A34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39" name="Freeform 63">
            <a:extLst>
              <a:ext uri="{FF2B5EF4-FFF2-40B4-BE49-F238E27FC236}">
                <a16:creationId xmlns="" xmlns:a16="http://schemas.microsoft.com/office/drawing/2014/main" id="{69446EAA-33FE-4B51-90C1-68DFDF88F020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40" name="AutoShape 64">
            <a:extLst>
              <a:ext uri="{FF2B5EF4-FFF2-40B4-BE49-F238E27FC236}">
                <a16:creationId xmlns="" xmlns:a16="http://schemas.microsoft.com/office/drawing/2014/main" id="{2E332C3A-BA83-4D25-91B0-E02F19FD8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41" name="Oval 65">
            <a:extLst>
              <a:ext uri="{FF2B5EF4-FFF2-40B4-BE49-F238E27FC236}">
                <a16:creationId xmlns="" xmlns:a16="http://schemas.microsoft.com/office/drawing/2014/main" id="{D49A0412-3796-42F3-AC2A-283C07C60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42" name="Oval 66">
            <a:extLst>
              <a:ext uri="{FF2B5EF4-FFF2-40B4-BE49-F238E27FC236}">
                <a16:creationId xmlns="" xmlns:a16="http://schemas.microsoft.com/office/drawing/2014/main" id="{75FE0948-526C-4C30-84F8-2EC5A4FDA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43" name="Oval 67">
            <a:extLst>
              <a:ext uri="{FF2B5EF4-FFF2-40B4-BE49-F238E27FC236}">
                <a16:creationId xmlns="" xmlns:a16="http://schemas.microsoft.com/office/drawing/2014/main" id="{EB7FEC72-1674-46F0-A864-F9922AF04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44" name="Oval 68">
            <a:extLst>
              <a:ext uri="{FF2B5EF4-FFF2-40B4-BE49-F238E27FC236}">
                <a16:creationId xmlns="" xmlns:a16="http://schemas.microsoft.com/office/drawing/2014/main" id="{1158A2F9-1433-4D7D-B72C-EBFAEA311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45" name="Oval 69">
            <a:extLst>
              <a:ext uri="{FF2B5EF4-FFF2-40B4-BE49-F238E27FC236}">
                <a16:creationId xmlns="" xmlns:a16="http://schemas.microsoft.com/office/drawing/2014/main" id="{99A6428E-A316-453F-9B9D-FAD848EFA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6" name="Group 70">
            <a:extLst>
              <a:ext uri="{FF2B5EF4-FFF2-40B4-BE49-F238E27FC236}">
                <a16:creationId xmlns="" xmlns:a16="http://schemas.microsoft.com/office/drawing/2014/main" id="{F2B826FE-403E-4130-B9C9-28395EE257BF}"/>
              </a:ext>
            </a:extLst>
          </p:cNvPr>
          <p:cNvGrpSpPr>
            <a:grpSpLocks/>
          </p:cNvGrpSpPr>
          <p:nvPr/>
        </p:nvGrpSpPr>
        <p:grpSpPr bwMode="auto">
          <a:xfrm>
            <a:off x="1025525" y="4470400"/>
            <a:ext cx="862013" cy="769938"/>
            <a:chOff x="4956" y="2183"/>
            <a:chExt cx="543" cy="485"/>
          </a:xfrm>
        </p:grpSpPr>
        <p:sp>
          <p:nvSpPr>
            <p:cNvPr id="9279" name="Freeform 71">
              <a:extLst>
                <a:ext uri="{FF2B5EF4-FFF2-40B4-BE49-F238E27FC236}">
                  <a16:creationId xmlns="" xmlns:a16="http://schemas.microsoft.com/office/drawing/2014/main" id="{117B4875-7BED-4F52-B6CF-9D388DC8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0" name="Freeform 72">
              <a:extLst>
                <a:ext uri="{FF2B5EF4-FFF2-40B4-BE49-F238E27FC236}">
                  <a16:creationId xmlns="" xmlns:a16="http://schemas.microsoft.com/office/drawing/2014/main" id="{7AAE903B-3FC9-4B0D-9678-96ECD0D5C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270 w 451"/>
                <a:gd name="T1" fmla="*/ 271 h 441"/>
                <a:gd name="T2" fmla="*/ 322 w 451"/>
                <a:gd name="T3" fmla="*/ 141 h 441"/>
                <a:gd name="T4" fmla="*/ 295 w 451"/>
                <a:gd name="T5" fmla="*/ 112 h 441"/>
                <a:gd name="T6" fmla="*/ 246 w 451"/>
                <a:gd name="T7" fmla="*/ 131 h 441"/>
                <a:gd name="T8" fmla="*/ 225 w 451"/>
                <a:gd name="T9" fmla="*/ 131 h 441"/>
                <a:gd name="T10" fmla="*/ 201 w 451"/>
                <a:gd name="T11" fmla="*/ 140 h 441"/>
                <a:gd name="T12" fmla="*/ 154 w 451"/>
                <a:gd name="T13" fmla="*/ 126 h 441"/>
                <a:gd name="T14" fmla="*/ 163 w 451"/>
                <a:gd name="T15" fmla="*/ 79 h 441"/>
                <a:gd name="T16" fmla="*/ 193 w 451"/>
                <a:gd name="T17" fmla="*/ 42 h 441"/>
                <a:gd name="T18" fmla="*/ 139 w 451"/>
                <a:gd name="T19" fmla="*/ 8 h 441"/>
                <a:gd name="T20" fmla="*/ 113 w 451"/>
                <a:gd name="T21" fmla="*/ 3 h 441"/>
                <a:gd name="T22" fmla="*/ 64 w 451"/>
                <a:gd name="T23" fmla="*/ 22 h 441"/>
                <a:gd name="T24" fmla="*/ 0 w 451"/>
                <a:gd name="T25" fmla="*/ 5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1" name="Freeform 73">
              <a:extLst>
                <a:ext uri="{FF2B5EF4-FFF2-40B4-BE49-F238E27FC236}">
                  <a16:creationId xmlns="" xmlns:a16="http://schemas.microsoft.com/office/drawing/2014/main" id="{3A61FC34-DF15-425F-8A48-CCD6C72A5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2" name="Freeform 74">
              <a:extLst>
                <a:ext uri="{FF2B5EF4-FFF2-40B4-BE49-F238E27FC236}">
                  <a16:creationId xmlns="" xmlns:a16="http://schemas.microsoft.com/office/drawing/2014/main" id="{E3D0A147-3C00-46B1-BDE5-89AA1BE1081F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250 w 451"/>
                <a:gd name="T1" fmla="*/ 144 h 441"/>
                <a:gd name="T2" fmla="*/ 298 w 451"/>
                <a:gd name="T3" fmla="*/ 75 h 441"/>
                <a:gd name="T4" fmla="*/ 273 w 451"/>
                <a:gd name="T5" fmla="*/ 60 h 441"/>
                <a:gd name="T6" fmla="*/ 228 w 451"/>
                <a:gd name="T7" fmla="*/ 70 h 441"/>
                <a:gd name="T8" fmla="*/ 208 w 451"/>
                <a:gd name="T9" fmla="*/ 70 h 441"/>
                <a:gd name="T10" fmla="*/ 186 w 451"/>
                <a:gd name="T11" fmla="*/ 74 h 441"/>
                <a:gd name="T12" fmla="*/ 143 w 451"/>
                <a:gd name="T13" fmla="*/ 67 h 441"/>
                <a:gd name="T14" fmla="*/ 151 w 451"/>
                <a:gd name="T15" fmla="*/ 42 h 441"/>
                <a:gd name="T16" fmla="*/ 178 w 451"/>
                <a:gd name="T17" fmla="*/ 22 h 441"/>
                <a:gd name="T18" fmla="*/ 128 w 451"/>
                <a:gd name="T19" fmla="*/ 4 h 441"/>
                <a:gd name="T20" fmla="*/ 104 w 451"/>
                <a:gd name="T21" fmla="*/ 2 h 441"/>
                <a:gd name="T22" fmla="*/ 59 w 451"/>
                <a:gd name="T23" fmla="*/ 12 h 441"/>
                <a:gd name="T24" fmla="*/ 0 w 451"/>
                <a:gd name="T25" fmla="*/ 2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3" name="Oval 75">
              <a:extLst>
                <a:ext uri="{FF2B5EF4-FFF2-40B4-BE49-F238E27FC236}">
                  <a16:creationId xmlns="" xmlns:a16="http://schemas.microsoft.com/office/drawing/2014/main" id="{79989E18-E61D-4945-9A4D-3EF98D19F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4" name="Oval 76">
              <a:extLst>
                <a:ext uri="{FF2B5EF4-FFF2-40B4-BE49-F238E27FC236}">
                  <a16:creationId xmlns="" xmlns:a16="http://schemas.microsoft.com/office/drawing/2014/main" id="{093BB408-8D43-4542-9ADE-A4779C9AD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5" name="Oval 77">
              <a:extLst>
                <a:ext uri="{FF2B5EF4-FFF2-40B4-BE49-F238E27FC236}">
                  <a16:creationId xmlns="" xmlns:a16="http://schemas.microsoft.com/office/drawing/2014/main" id="{1C1F0624-8035-46FD-936E-99B6D7546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6" name="Oval 78">
              <a:extLst>
                <a:ext uri="{FF2B5EF4-FFF2-40B4-BE49-F238E27FC236}">
                  <a16:creationId xmlns="" xmlns:a16="http://schemas.microsoft.com/office/drawing/2014/main" id="{7562A6F1-29BF-434F-91D6-7E2878B18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7" name="Freeform 79">
              <a:extLst>
                <a:ext uri="{FF2B5EF4-FFF2-40B4-BE49-F238E27FC236}">
                  <a16:creationId xmlns="" xmlns:a16="http://schemas.microsoft.com/office/drawing/2014/main" id="{79CBED27-226F-4E51-A62C-66C1BE290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8" name="Freeform 80">
              <a:extLst>
                <a:ext uri="{FF2B5EF4-FFF2-40B4-BE49-F238E27FC236}">
                  <a16:creationId xmlns="" xmlns:a16="http://schemas.microsoft.com/office/drawing/2014/main" id="{C41CD09B-E602-4694-BF12-DDBEF6420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9" name="Freeform 81">
              <a:extLst>
                <a:ext uri="{FF2B5EF4-FFF2-40B4-BE49-F238E27FC236}">
                  <a16:creationId xmlns="" xmlns:a16="http://schemas.microsoft.com/office/drawing/2014/main" id="{039311DF-7AB6-420A-A972-46634C13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6 h 429"/>
                <a:gd name="T2" fmla="*/ 32 w 113"/>
                <a:gd name="T3" fmla="*/ 34 h 429"/>
                <a:gd name="T4" fmla="*/ 56 w 113"/>
                <a:gd name="T5" fmla="*/ 47 h 429"/>
                <a:gd name="T6" fmla="*/ 40 w 113"/>
                <a:gd name="T7" fmla="*/ 123 h 429"/>
                <a:gd name="T8" fmla="*/ 32 w 113"/>
                <a:gd name="T9" fmla="*/ 143 h 429"/>
                <a:gd name="T10" fmla="*/ 88 w 113"/>
                <a:gd name="T11" fmla="*/ 246 h 429"/>
                <a:gd name="T12" fmla="*/ 80 w 113"/>
                <a:gd name="T13" fmla="*/ 267 h 429"/>
                <a:gd name="T14" fmla="*/ 40 w 113"/>
                <a:gd name="T15" fmla="*/ 30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90" name="Freeform 82">
              <a:extLst>
                <a:ext uri="{FF2B5EF4-FFF2-40B4-BE49-F238E27FC236}">
                  <a16:creationId xmlns="" xmlns:a16="http://schemas.microsoft.com/office/drawing/2014/main" id="{610CA6F1-455F-4342-B203-21BAA6A17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7 h 401"/>
                <a:gd name="T2" fmla="*/ 128 w 394"/>
                <a:gd name="T3" fmla="*/ 0 h 401"/>
                <a:gd name="T4" fmla="*/ 160 w 394"/>
                <a:gd name="T5" fmla="*/ 7 h 401"/>
                <a:gd name="T6" fmla="*/ 191 w 394"/>
                <a:gd name="T7" fmla="*/ 69 h 401"/>
                <a:gd name="T8" fmla="*/ 160 w 394"/>
                <a:gd name="T9" fmla="*/ 96 h 401"/>
                <a:gd name="T10" fmla="*/ 143 w 394"/>
                <a:gd name="T11" fmla="*/ 117 h 401"/>
                <a:gd name="T12" fmla="*/ 207 w 394"/>
                <a:gd name="T13" fmla="*/ 131 h 401"/>
                <a:gd name="T14" fmla="*/ 255 w 394"/>
                <a:gd name="T15" fmla="*/ 117 h 401"/>
                <a:gd name="T16" fmla="*/ 310 w 394"/>
                <a:gd name="T17" fmla="*/ 124 h 401"/>
                <a:gd name="T18" fmla="*/ 319 w 394"/>
                <a:gd name="T19" fmla="*/ 158 h 401"/>
                <a:gd name="T20" fmla="*/ 295 w 394"/>
                <a:gd name="T21" fmla="*/ 255 h 401"/>
                <a:gd name="T22" fmla="*/ 287 w 394"/>
                <a:gd name="T23" fmla="*/ 282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9247" name="Group 83">
            <a:extLst>
              <a:ext uri="{FF2B5EF4-FFF2-40B4-BE49-F238E27FC236}">
                <a16:creationId xmlns="" xmlns:a16="http://schemas.microsoft.com/office/drawing/2014/main" id="{F8D0AD20-15DA-4DDD-A713-7664F629225D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9267" name="Freeform 84">
              <a:extLst>
                <a:ext uri="{FF2B5EF4-FFF2-40B4-BE49-F238E27FC236}">
                  <a16:creationId xmlns="" xmlns:a16="http://schemas.microsoft.com/office/drawing/2014/main" id="{43D66D85-A33F-4AB9-B6EA-5E9EB8CEB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8" name="Freeform 85">
              <a:extLst>
                <a:ext uri="{FF2B5EF4-FFF2-40B4-BE49-F238E27FC236}">
                  <a16:creationId xmlns="" xmlns:a16="http://schemas.microsoft.com/office/drawing/2014/main" id="{F7D043A9-D57F-467A-9350-0921A001C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270 w 451"/>
                <a:gd name="T1" fmla="*/ 271 h 441"/>
                <a:gd name="T2" fmla="*/ 322 w 451"/>
                <a:gd name="T3" fmla="*/ 141 h 441"/>
                <a:gd name="T4" fmla="*/ 295 w 451"/>
                <a:gd name="T5" fmla="*/ 112 h 441"/>
                <a:gd name="T6" fmla="*/ 246 w 451"/>
                <a:gd name="T7" fmla="*/ 131 h 441"/>
                <a:gd name="T8" fmla="*/ 225 w 451"/>
                <a:gd name="T9" fmla="*/ 131 h 441"/>
                <a:gd name="T10" fmla="*/ 201 w 451"/>
                <a:gd name="T11" fmla="*/ 140 h 441"/>
                <a:gd name="T12" fmla="*/ 154 w 451"/>
                <a:gd name="T13" fmla="*/ 126 h 441"/>
                <a:gd name="T14" fmla="*/ 163 w 451"/>
                <a:gd name="T15" fmla="*/ 79 h 441"/>
                <a:gd name="T16" fmla="*/ 193 w 451"/>
                <a:gd name="T17" fmla="*/ 42 h 441"/>
                <a:gd name="T18" fmla="*/ 139 w 451"/>
                <a:gd name="T19" fmla="*/ 8 h 441"/>
                <a:gd name="T20" fmla="*/ 113 w 451"/>
                <a:gd name="T21" fmla="*/ 3 h 441"/>
                <a:gd name="T22" fmla="*/ 64 w 451"/>
                <a:gd name="T23" fmla="*/ 22 h 441"/>
                <a:gd name="T24" fmla="*/ 0 w 451"/>
                <a:gd name="T25" fmla="*/ 5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9" name="Freeform 86">
              <a:extLst>
                <a:ext uri="{FF2B5EF4-FFF2-40B4-BE49-F238E27FC236}">
                  <a16:creationId xmlns="" xmlns:a16="http://schemas.microsoft.com/office/drawing/2014/main" id="{C0DA9AF1-C293-4101-8FAE-3E5E00349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0" name="Freeform 87">
              <a:extLst>
                <a:ext uri="{FF2B5EF4-FFF2-40B4-BE49-F238E27FC236}">
                  <a16:creationId xmlns="" xmlns:a16="http://schemas.microsoft.com/office/drawing/2014/main" id="{5CEC0CB5-1D69-44D2-B2F5-D27FF54AE635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250 w 451"/>
                <a:gd name="T1" fmla="*/ 144 h 441"/>
                <a:gd name="T2" fmla="*/ 298 w 451"/>
                <a:gd name="T3" fmla="*/ 75 h 441"/>
                <a:gd name="T4" fmla="*/ 273 w 451"/>
                <a:gd name="T5" fmla="*/ 60 h 441"/>
                <a:gd name="T6" fmla="*/ 228 w 451"/>
                <a:gd name="T7" fmla="*/ 70 h 441"/>
                <a:gd name="T8" fmla="*/ 208 w 451"/>
                <a:gd name="T9" fmla="*/ 70 h 441"/>
                <a:gd name="T10" fmla="*/ 186 w 451"/>
                <a:gd name="T11" fmla="*/ 74 h 441"/>
                <a:gd name="T12" fmla="*/ 143 w 451"/>
                <a:gd name="T13" fmla="*/ 67 h 441"/>
                <a:gd name="T14" fmla="*/ 151 w 451"/>
                <a:gd name="T15" fmla="*/ 42 h 441"/>
                <a:gd name="T16" fmla="*/ 178 w 451"/>
                <a:gd name="T17" fmla="*/ 22 h 441"/>
                <a:gd name="T18" fmla="*/ 128 w 451"/>
                <a:gd name="T19" fmla="*/ 4 h 441"/>
                <a:gd name="T20" fmla="*/ 104 w 451"/>
                <a:gd name="T21" fmla="*/ 2 h 441"/>
                <a:gd name="T22" fmla="*/ 59 w 451"/>
                <a:gd name="T23" fmla="*/ 12 h 441"/>
                <a:gd name="T24" fmla="*/ 0 w 451"/>
                <a:gd name="T25" fmla="*/ 2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1" name="Oval 88">
              <a:extLst>
                <a:ext uri="{FF2B5EF4-FFF2-40B4-BE49-F238E27FC236}">
                  <a16:creationId xmlns="" xmlns:a16="http://schemas.microsoft.com/office/drawing/2014/main" id="{6686A159-FCF7-4D3D-B2FA-769E97CAD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2" name="Oval 89">
              <a:extLst>
                <a:ext uri="{FF2B5EF4-FFF2-40B4-BE49-F238E27FC236}">
                  <a16:creationId xmlns="" xmlns:a16="http://schemas.microsoft.com/office/drawing/2014/main" id="{546F570D-E8D0-405D-B4C1-CBD76A056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3" name="Oval 90">
              <a:extLst>
                <a:ext uri="{FF2B5EF4-FFF2-40B4-BE49-F238E27FC236}">
                  <a16:creationId xmlns="" xmlns:a16="http://schemas.microsoft.com/office/drawing/2014/main" id="{53193D37-76F1-4EFE-907C-22FEE08FD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4" name="Oval 91">
              <a:extLst>
                <a:ext uri="{FF2B5EF4-FFF2-40B4-BE49-F238E27FC236}">
                  <a16:creationId xmlns="" xmlns:a16="http://schemas.microsoft.com/office/drawing/2014/main" id="{EC38FF00-4EDB-43C2-B696-00FAF1C6D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5" name="Freeform 92">
              <a:extLst>
                <a:ext uri="{FF2B5EF4-FFF2-40B4-BE49-F238E27FC236}">
                  <a16:creationId xmlns="" xmlns:a16="http://schemas.microsoft.com/office/drawing/2014/main" id="{B0E247A1-F15B-450B-8EF0-0A397F978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6" name="Freeform 93">
              <a:extLst>
                <a:ext uri="{FF2B5EF4-FFF2-40B4-BE49-F238E27FC236}">
                  <a16:creationId xmlns="" xmlns:a16="http://schemas.microsoft.com/office/drawing/2014/main" id="{08A75A43-E001-44BC-85B3-59BFB5F8F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7" name="Freeform 94">
              <a:extLst>
                <a:ext uri="{FF2B5EF4-FFF2-40B4-BE49-F238E27FC236}">
                  <a16:creationId xmlns="" xmlns:a16="http://schemas.microsoft.com/office/drawing/2014/main" id="{F0212824-DE1C-43EB-A337-AA7A8AD34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6 h 429"/>
                <a:gd name="T2" fmla="*/ 32 w 113"/>
                <a:gd name="T3" fmla="*/ 34 h 429"/>
                <a:gd name="T4" fmla="*/ 56 w 113"/>
                <a:gd name="T5" fmla="*/ 47 h 429"/>
                <a:gd name="T6" fmla="*/ 40 w 113"/>
                <a:gd name="T7" fmla="*/ 123 h 429"/>
                <a:gd name="T8" fmla="*/ 32 w 113"/>
                <a:gd name="T9" fmla="*/ 143 h 429"/>
                <a:gd name="T10" fmla="*/ 88 w 113"/>
                <a:gd name="T11" fmla="*/ 246 h 429"/>
                <a:gd name="T12" fmla="*/ 80 w 113"/>
                <a:gd name="T13" fmla="*/ 267 h 429"/>
                <a:gd name="T14" fmla="*/ 40 w 113"/>
                <a:gd name="T15" fmla="*/ 30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8" name="Freeform 95">
              <a:extLst>
                <a:ext uri="{FF2B5EF4-FFF2-40B4-BE49-F238E27FC236}">
                  <a16:creationId xmlns="" xmlns:a16="http://schemas.microsoft.com/office/drawing/2014/main" id="{87F8BFCC-9100-4143-A0F0-F6FFAEFAD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7 h 401"/>
                <a:gd name="T2" fmla="*/ 128 w 394"/>
                <a:gd name="T3" fmla="*/ 0 h 401"/>
                <a:gd name="T4" fmla="*/ 160 w 394"/>
                <a:gd name="T5" fmla="*/ 7 h 401"/>
                <a:gd name="T6" fmla="*/ 191 w 394"/>
                <a:gd name="T7" fmla="*/ 69 h 401"/>
                <a:gd name="T8" fmla="*/ 160 w 394"/>
                <a:gd name="T9" fmla="*/ 96 h 401"/>
                <a:gd name="T10" fmla="*/ 143 w 394"/>
                <a:gd name="T11" fmla="*/ 117 h 401"/>
                <a:gd name="T12" fmla="*/ 207 w 394"/>
                <a:gd name="T13" fmla="*/ 131 h 401"/>
                <a:gd name="T14" fmla="*/ 255 w 394"/>
                <a:gd name="T15" fmla="*/ 117 h 401"/>
                <a:gd name="T16" fmla="*/ 310 w 394"/>
                <a:gd name="T17" fmla="*/ 124 h 401"/>
                <a:gd name="T18" fmla="*/ 319 w 394"/>
                <a:gd name="T19" fmla="*/ 158 h 401"/>
                <a:gd name="T20" fmla="*/ 295 w 394"/>
                <a:gd name="T21" fmla="*/ 255 h 401"/>
                <a:gd name="T22" fmla="*/ 287 w 394"/>
                <a:gd name="T23" fmla="*/ 282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248" name="Freeform 96" descr="Stationery">
            <a:extLst>
              <a:ext uri="{FF2B5EF4-FFF2-40B4-BE49-F238E27FC236}">
                <a16:creationId xmlns="" xmlns:a16="http://schemas.microsoft.com/office/drawing/2014/main" id="{3B630902-D296-45F4-A254-A50975EEF4F5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49" name="Freeform 97">
            <a:extLst>
              <a:ext uri="{FF2B5EF4-FFF2-40B4-BE49-F238E27FC236}">
                <a16:creationId xmlns="" xmlns:a16="http://schemas.microsoft.com/office/drawing/2014/main" id="{6D255561-2D7A-4859-B1D0-2A7B04ACD0FD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50" name="Freeform 98">
            <a:extLst>
              <a:ext uri="{FF2B5EF4-FFF2-40B4-BE49-F238E27FC236}">
                <a16:creationId xmlns="" xmlns:a16="http://schemas.microsoft.com/office/drawing/2014/main" id="{21A228CD-D6F5-4CFF-9395-5485C02ACA09}"/>
              </a:ext>
            </a:extLst>
          </p:cNvPr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29195 w 208"/>
              <a:gd name="T1" fmla="*/ 0 h 412"/>
              <a:gd name="T2" fmla="*/ 37024 w 208"/>
              <a:gd name="T3" fmla="*/ 86473 h 412"/>
              <a:gd name="T4" fmla="*/ 37024 w 208"/>
              <a:gd name="T5" fmla="*/ 188828 h 412"/>
              <a:gd name="T6" fmla="*/ 141043 w 208"/>
              <a:gd name="T7" fmla="*/ 224123 h 412"/>
              <a:gd name="T8" fmla="*/ 176304 w 208"/>
              <a:gd name="T9" fmla="*/ 259418 h 412"/>
              <a:gd name="T10" fmla="*/ 229195 w 208"/>
              <a:gd name="T11" fmla="*/ 275300 h 412"/>
              <a:gd name="T12" fmla="*/ 280323 w 208"/>
              <a:gd name="T13" fmla="*/ 377655 h 412"/>
              <a:gd name="T14" fmla="*/ 192171 w 208"/>
              <a:gd name="T15" fmla="*/ 465893 h 412"/>
              <a:gd name="T16" fmla="*/ 89915 w 208"/>
              <a:gd name="T17" fmla="*/ 499423 h 412"/>
              <a:gd name="T18" fmla="*/ 125176 w 208"/>
              <a:gd name="T19" fmla="*/ 654720 h 412"/>
              <a:gd name="T20" fmla="*/ 158673 w 208"/>
              <a:gd name="T21" fmla="*/ 707663 h 412"/>
              <a:gd name="T22" fmla="*/ 250351 w 208"/>
              <a:gd name="T23" fmla="*/ 690015 h 412"/>
              <a:gd name="T24" fmla="*/ 366712 w 208"/>
              <a:gd name="T25" fmla="*/ 68825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51" name="Freeform 99">
            <a:extLst>
              <a:ext uri="{FF2B5EF4-FFF2-40B4-BE49-F238E27FC236}">
                <a16:creationId xmlns="" xmlns:a16="http://schemas.microsoft.com/office/drawing/2014/main" id="{EE101D6E-77E4-4939-B974-0B7E0A40AC01}"/>
              </a:ext>
            </a:extLst>
          </p:cNvPr>
          <p:cNvSpPr>
            <a:spLocks/>
          </p:cNvSpPr>
          <p:nvPr/>
        </p:nvSpPr>
        <p:spPr bwMode="auto">
          <a:xfrm>
            <a:off x="4116388" y="912813"/>
            <a:ext cx="696912" cy="679450"/>
          </a:xfrm>
          <a:custGeom>
            <a:avLst/>
            <a:gdLst>
              <a:gd name="T0" fmla="*/ 584108 w 451"/>
              <a:gd name="T1" fmla="*/ 679450 h 441"/>
              <a:gd name="T2" fmla="*/ 696912 w 451"/>
              <a:gd name="T3" fmla="*/ 352821 h 441"/>
              <a:gd name="T4" fmla="*/ 638192 w 451"/>
              <a:gd name="T5" fmla="*/ 281949 h 441"/>
              <a:gd name="T6" fmla="*/ 533115 w 451"/>
              <a:gd name="T7" fmla="*/ 328170 h 441"/>
              <a:gd name="T8" fmla="*/ 486757 w 451"/>
              <a:gd name="T9" fmla="*/ 328170 h 441"/>
              <a:gd name="T10" fmla="*/ 434218 w 451"/>
              <a:gd name="T11" fmla="*/ 351280 h 441"/>
              <a:gd name="T12" fmla="*/ 333776 w 451"/>
              <a:gd name="T13" fmla="*/ 315844 h 441"/>
              <a:gd name="T14" fmla="*/ 353864 w 451"/>
              <a:gd name="T15" fmla="*/ 197210 h 441"/>
              <a:gd name="T16" fmla="*/ 417220 w 451"/>
              <a:gd name="T17" fmla="*/ 104768 h 441"/>
              <a:gd name="T18" fmla="*/ 299780 w 451"/>
              <a:gd name="T19" fmla="*/ 20029 h 441"/>
              <a:gd name="T20" fmla="*/ 244151 w 451"/>
              <a:gd name="T21" fmla="*/ 7704 h 441"/>
              <a:gd name="T22" fmla="*/ 137528 w 451"/>
              <a:gd name="T23" fmla="*/ 55465 h 441"/>
              <a:gd name="T24" fmla="*/ 0 w 451"/>
              <a:gd name="T25" fmla="*/ 13096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52" name="Freeform 100">
            <a:extLst>
              <a:ext uri="{FF2B5EF4-FFF2-40B4-BE49-F238E27FC236}">
                <a16:creationId xmlns="" xmlns:a16="http://schemas.microsoft.com/office/drawing/2014/main" id="{2948EAA9-1587-446D-AC7F-6412E1C41D4C}"/>
              </a:ext>
            </a:extLst>
          </p:cNvPr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93938 w 236"/>
              <a:gd name="T1" fmla="*/ 0 h 478"/>
              <a:gd name="T2" fmla="*/ 15337 w 236"/>
              <a:gd name="T3" fmla="*/ 90016 h 478"/>
              <a:gd name="T4" fmla="*/ 15337 w 236"/>
              <a:gd name="T5" fmla="*/ 196106 h 478"/>
              <a:gd name="T6" fmla="*/ 58152 w 236"/>
              <a:gd name="T7" fmla="*/ 231469 h 478"/>
              <a:gd name="T8" fmla="*/ 72211 w 236"/>
              <a:gd name="T9" fmla="*/ 268440 h 478"/>
              <a:gd name="T10" fmla="*/ 93938 w 236"/>
              <a:gd name="T11" fmla="*/ 286122 h 478"/>
              <a:gd name="T12" fmla="*/ 115026 w 236"/>
              <a:gd name="T13" fmla="*/ 392212 h 478"/>
              <a:gd name="T14" fmla="*/ 79240 w 236"/>
              <a:gd name="T15" fmla="*/ 482228 h 478"/>
              <a:gd name="T16" fmla="*/ 37064 w 236"/>
              <a:gd name="T17" fmla="*/ 517591 h 478"/>
              <a:gd name="T18" fmla="*/ 51123 w 236"/>
              <a:gd name="T19" fmla="*/ 678334 h 478"/>
              <a:gd name="T20" fmla="*/ 65181 w 236"/>
              <a:gd name="T21" fmla="*/ 732987 h 478"/>
              <a:gd name="T22" fmla="*/ 107997 w 236"/>
              <a:gd name="T23" fmla="*/ 768350 h 478"/>
              <a:gd name="T24" fmla="*/ 150812 w 236"/>
              <a:gd name="T25" fmla="*/ 713698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53" name="Freeform 101">
            <a:extLst>
              <a:ext uri="{FF2B5EF4-FFF2-40B4-BE49-F238E27FC236}">
                <a16:creationId xmlns="" xmlns:a16="http://schemas.microsoft.com/office/drawing/2014/main" id="{1EF80E75-2823-4B85-894D-31B298CBD30C}"/>
              </a:ext>
            </a:extLst>
          </p:cNvPr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625355 w 451"/>
              <a:gd name="T1" fmla="*/ 311150 h 441"/>
              <a:gd name="T2" fmla="*/ 746125 w 451"/>
              <a:gd name="T3" fmla="*/ 161572 h 441"/>
              <a:gd name="T4" fmla="*/ 683259 w 451"/>
              <a:gd name="T5" fmla="*/ 129117 h 441"/>
              <a:gd name="T6" fmla="*/ 570761 w 451"/>
              <a:gd name="T7" fmla="*/ 150283 h 441"/>
              <a:gd name="T8" fmla="*/ 521129 w 451"/>
              <a:gd name="T9" fmla="*/ 150283 h 441"/>
              <a:gd name="T10" fmla="*/ 464881 w 451"/>
              <a:gd name="T11" fmla="*/ 160867 h 441"/>
              <a:gd name="T12" fmla="*/ 357346 w 451"/>
              <a:gd name="T13" fmla="*/ 144639 h 441"/>
              <a:gd name="T14" fmla="*/ 378853 w 451"/>
              <a:gd name="T15" fmla="*/ 90311 h 441"/>
              <a:gd name="T16" fmla="*/ 446682 w 451"/>
              <a:gd name="T17" fmla="*/ 47978 h 441"/>
              <a:gd name="T18" fmla="*/ 320950 w 451"/>
              <a:gd name="T19" fmla="*/ 9172 h 441"/>
              <a:gd name="T20" fmla="*/ 261392 w 451"/>
              <a:gd name="T21" fmla="*/ 3528 h 441"/>
              <a:gd name="T22" fmla="*/ 147240 w 451"/>
              <a:gd name="T23" fmla="*/ 25400 h 441"/>
              <a:gd name="T24" fmla="*/ 0 w 451"/>
              <a:gd name="T25" fmla="*/ 5997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54" name="Oval 102">
            <a:extLst>
              <a:ext uri="{FF2B5EF4-FFF2-40B4-BE49-F238E27FC236}">
                <a16:creationId xmlns="" xmlns:a16="http://schemas.microsoft.com/office/drawing/2014/main" id="{F2343F01-2718-414E-89E4-D877E8280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55" name="Oval 103">
            <a:extLst>
              <a:ext uri="{FF2B5EF4-FFF2-40B4-BE49-F238E27FC236}">
                <a16:creationId xmlns="" xmlns:a16="http://schemas.microsoft.com/office/drawing/2014/main" id="{467606CA-96E2-4CAA-85D0-8BC593711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56" name="Oval 104">
            <a:extLst>
              <a:ext uri="{FF2B5EF4-FFF2-40B4-BE49-F238E27FC236}">
                <a16:creationId xmlns="" xmlns:a16="http://schemas.microsoft.com/office/drawing/2014/main" id="{0B7F328B-4F06-4009-AEC6-0F80FD103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57" name="Oval 105">
            <a:extLst>
              <a:ext uri="{FF2B5EF4-FFF2-40B4-BE49-F238E27FC236}">
                <a16:creationId xmlns="" xmlns:a16="http://schemas.microsoft.com/office/drawing/2014/main" id="{F19664CD-7C21-4415-BA7D-9F4B16782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58" name="Oval 106">
            <a:extLst>
              <a:ext uri="{FF2B5EF4-FFF2-40B4-BE49-F238E27FC236}">
                <a16:creationId xmlns="" xmlns:a16="http://schemas.microsoft.com/office/drawing/2014/main" id="{B38BA3B6-40EE-4652-A71F-40C16237A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9259" name="Group 107">
            <a:extLst>
              <a:ext uri="{FF2B5EF4-FFF2-40B4-BE49-F238E27FC236}">
                <a16:creationId xmlns="" xmlns:a16="http://schemas.microsoft.com/office/drawing/2014/main" id="{00982F77-E0CE-4ED1-9F36-FEF7E775750A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9263" name="Freeform 108">
              <a:extLst>
                <a:ext uri="{FF2B5EF4-FFF2-40B4-BE49-F238E27FC236}">
                  <a16:creationId xmlns="" xmlns:a16="http://schemas.microsoft.com/office/drawing/2014/main" id="{DE907A6C-6065-4527-8528-2EBCA4349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4" name="Freeform 109">
              <a:extLst>
                <a:ext uri="{FF2B5EF4-FFF2-40B4-BE49-F238E27FC236}">
                  <a16:creationId xmlns="" xmlns:a16="http://schemas.microsoft.com/office/drawing/2014/main" id="{39838F86-F2B4-46B5-8125-D3DBEA867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5" name="Freeform 110">
              <a:extLst>
                <a:ext uri="{FF2B5EF4-FFF2-40B4-BE49-F238E27FC236}">
                  <a16:creationId xmlns="" xmlns:a16="http://schemas.microsoft.com/office/drawing/2014/main" id="{4E316D14-EF4F-40AD-94A0-7915F6781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6" name="Freeform 111">
              <a:extLst>
                <a:ext uri="{FF2B5EF4-FFF2-40B4-BE49-F238E27FC236}">
                  <a16:creationId xmlns="" xmlns:a16="http://schemas.microsoft.com/office/drawing/2014/main" id="{5016A636-EE57-4D59-95EB-96E522655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260" name="AutoShape 112">
            <a:extLst>
              <a:ext uri="{FF2B5EF4-FFF2-40B4-BE49-F238E27FC236}">
                <a16:creationId xmlns="" xmlns:a16="http://schemas.microsoft.com/office/drawing/2014/main" id="{919BEE77-778F-4897-8C26-F23D705E8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61" name="AutoShape 113">
            <a:extLst>
              <a:ext uri="{FF2B5EF4-FFF2-40B4-BE49-F238E27FC236}">
                <a16:creationId xmlns="" xmlns:a16="http://schemas.microsoft.com/office/drawing/2014/main" id="{2F9F1184-234B-460D-AD89-41063D48D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62" name="AutoShape 114">
            <a:extLst>
              <a:ext uri="{FF2B5EF4-FFF2-40B4-BE49-F238E27FC236}">
                <a16:creationId xmlns="" xmlns:a16="http://schemas.microsoft.com/office/drawing/2014/main" id="{1514B553-FC62-4967-A301-9FF9FF873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960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0.0037 C 0.03437 -0.00023 0.05712 -0.00416 0.06493 -0.0141 C 0.07274 -0.02404 0.05937 -0.04854 0.05833 -0.05547 " pathEditMode="relative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044 C 0.04601 0.02543 0.07344 0.04647 0.08091 0.05779 C 0.08837 0.06912 0.0757 0.07074 0.0632 0.07259 " pathEditMode="relative" ptsTypes="a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 descr="Stationery">
            <a:extLst>
              <a:ext uri="{FF2B5EF4-FFF2-40B4-BE49-F238E27FC236}">
                <a16:creationId xmlns="" xmlns:a16="http://schemas.microsoft.com/office/drawing/2014/main" id="{D6756548-EADC-4455-8953-2CB870428871}"/>
              </a:ext>
            </a:extLst>
          </p:cNvPr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3" name="AutoShape 3">
            <a:extLst>
              <a:ext uri="{FF2B5EF4-FFF2-40B4-BE49-F238E27FC236}">
                <a16:creationId xmlns="" xmlns:a16="http://schemas.microsoft.com/office/drawing/2014/main" id="{ACA79ABA-549C-45E4-83FA-D5F25405F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4" name="AutoShape 4">
            <a:extLst>
              <a:ext uri="{FF2B5EF4-FFF2-40B4-BE49-F238E27FC236}">
                <a16:creationId xmlns="" xmlns:a16="http://schemas.microsoft.com/office/drawing/2014/main" id="{1488D8DB-448A-4108-8AB8-2548AFDB6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0245" name="Group 5">
            <a:extLst>
              <a:ext uri="{FF2B5EF4-FFF2-40B4-BE49-F238E27FC236}">
                <a16:creationId xmlns="" xmlns:a16="http://schemas.microsoft.com/office/drawing/2014/main" id="{363C2E89-A9A0-41F6-A825-201AEE34AC7E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10384" name="Oval 6">
              <a:extLst>
                <a:ext uri="{FF2B5EF4-FFF2-40B4-BE49-F238E27FC236}">
                  <a16:creationId xmlns="" xmlns:a16="http://schemas.microsoft.com/office/drawing/2014/main" id="{71DEB1FD-D09A-4DD8-806C-5F965BDB9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85" name="Oval 7">
              <a:extLst>
                <a:ext uri="{FF2B5EF4-FFF2-40B4-BE49-F238E27FC236}">
                  <a16:creationId xmlns="" xmlns:a16="http://schemas.microsoft.com/office/drawing/2014/main" id="{3B25C25C-1051-41AF-9A5E-14FE59EB1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86" name="Oval 8">
              <a:extLst>
                <a:ext uri="{FF2B5EF4-FFF2-40B4-BE49-F238E27FC236}">
                  <a16:creationId xmlns="" xmlns:a16="http://schemas.microsoft.com/office/drawing/2014/main" id="{26910AF0-89C6-4AF4-BCFE-F62CAD4E2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87" name="Oval 9">
              <a:extLst>
                <a:ext uri="{FF2B5EF4-FFF2-40B4-BE49-F238E27FC236}">
                  <a16:creationId xmlns="" xmlns:a16="http://schemas.microsoft.com/office/drawing/2014/main" id="{82516D46-DA2D-44D5-A400-6750B4EC2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246" name="Freeform 10" descr="Stationery">
            <a:extLst>
              <a:ext uri="{FF2B5EF4-FFF2-40B4-BE49-F238E27FC236}">
                <a16:creationId xmlns="" xmlns:a16="http://schemas.microsoft.com/office/drawing/2014/main" id="{197ABD7D-52C7-4B05-A0D1-2042FA00D907}"/>
              </a:ext>
            </a:extLst>
          </p:cNvPr>
          <p:cNvSpPr>
            <a:spLocks/>
          </p:cNvSpPr>
          <p:nvPr/>
        </p:nvSpPr>
        <p:spPr bwMode="auto">
          <a:xfrm rot="678700">
            <a:off x="409575" y="385127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7" name="AutoShape 11">
            <a:extLst>
              <a:ext uri="{FF2B5EF4-FFF2-40B4-BE49-F238E27FC236}">
                <a16:creationId xmlns="" xmlns:a16="http://schemas.microsoft.com/office/drawing/2014/main" id="{29126AC8-63D7-4A2B-A683-6336A8C8B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8" name="AutoShape 12">
            <a:extLst>
              <a:ext uri="{FF2B5EF4-FFF2-40B4-BE49-F238E27FC236}">
                <a16:creationId xmlns="" xmlns:a16="http://schemas.microsoft.com/office/drawing/2014/main" id="{BBE275A4-38EA-4EF1-8753-91B4958C7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0249" name="Group 13">
            <a:extLst>
              <a:ext uri="{FF2B5EF4-FFF2-40B4-BE49-F238E27FC236}">
                <a16:creationId xmlns="" xmlns:a16="http://schemas.microsoft.com/office/drawing/2014/main" id="{755CBFBE-EF17-4582-9B33-5B7227D30B0D}"/>
              </a:ext>
            </a:extLst>
          </p:cNvPr>
          <p:cNvGrpSpPr>
            <a:grpSpLocks/>
          </p:cNvGrpSpPr>
          <p:nvPr/>
        </p:nvGrpSpPr>
        <p:grpSpPr bwMode="auto">
          <a:xfrm>
            <a:off x="657225" y="4178300"/>
            <a:ext cx="1574800" cy="1381125"/>
            <a:chOff x="3824" y="2716"/>
            <a:chExt cx="1137" cy="968"/>
          </a:xfrm>
        </p:grpSpPr>
        <p:sp>
          <p:nvSpPr>
            <p:cNvPr id="10380" name="Oval 14">
              <a:extLst>
                <a:ext uri="{FF2B5EF4-FFF2-40B4-BE49-F238E27FC236}">
                  <a16:creationId xmlns="" xmlns:a16="http://schemas.microsoft.com/office/drawing/2014/main" id="{67299561-B85D-4DE4-9042-982DC1415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81" name="Oval 15">
              <a:extLst>
                <a:ext uri="{FF2B5EF4-FFF2-40B4-BE49-F238E27FC236}">
                  <a16:creationId xmlns="" xmlns:a16="http://schemas.microsoft.com/office/drawing/2014/main" id="{EC6D19ED-9B76-4164-BF07-CB7C2D45C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82" name="Oval 16">
              <a:extLst>
                <a:ext uri="{FF2B5EF4-FFF2-40B4-BE49-F238E27FC236}">
                  <a16:creationId xmlns="" xmlns:a16="http://schemas.microsoft.com/office/drawing/2014/main" id="{0B3A1554-C28D-4D1D-985F-DE7A1FB3A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83" name="Oval 17">
              <a:extLst>
                <a:ext uri="{FF2B5EF4-FFF2-40B4-BE49-F238E27FC236}">
                  <a16:creationId xmlns="" xmlns:a16="http://schemas.microsoft.com/office/drawing/2014/main" id="{7342B8A5-827B-46FA-9D10-28DFC2CB6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250" name="Group 18">
            <a:extLst>
              <a:ext uri="{FF2B5EF4-FFF2-40B4-BE49-F238E27FC236}">
                <a16:creationId xmlns="" xmlns:a16="http://schemas.microsoft.com/office/drawing/2014/main" id="{F619F36D-2978-454A-BD88-E75080293413}"/>
              </a:ext>
            </a:extLst>
          </p:cNvPr>
          <p:cNvGrpSpPr>
            <a:grpSpLocks/>
          </p:cNvGrpSpPr>
          <p:nvPr/>
        </p:nvGrpSpPr>
        <p:grpSpPr bwMode="auto">
          <a:xfrm>
            <a:off x="1517650" y="5016500"/>
            <a:ext cx="115888" cy="306388"/>
            <a:chOff x="2167" y="3128"/>
            <a:chExt cx="86" cy="290"/>
          </a:xfrm>
        </p:grpSpPr>
        <p:grpSp>
          <p:nvGrpSpPr>
            <p:cNvPr id="10372" name="Group 19">
              <a:extLst>
                <a:ext uri="{FF2B5EF4-FFF2-40B4-BE49-F238E27FC236}">
                  <a16:creationId xmlns="" xmlns:a16="http://schemas.microsoft.com/office/drawing/2014/main" id="{0C9ADB8D-C557-49DF-A7D2-E7D780E329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0377" name="Oval 20">
                <a:extLst>
                  <a:ext uri="{FF2B5EF4-FFF2-40B4-BE49-F238E27FC236}">
                    <a16:creationId xmlns="" xmlns:a16="http://schemas.microsoft.com/office/drawing/2014/main" id="{6238C3B0-9126-4254-8E65-F99544E68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78" name="Oval 21">
                <a:extLst>
                  <a:ext uri="{FF2B5EF4-FFF2-40B4-BE49-F238E27FC236}">
                    <a16:creationId xmlns="" xmlns:a16="http://schemas.microsoft.com/office/drawing/2014/main" id="{ECECE416-DB8B-4A2A-B091-8948D5446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79" name="Oval 22">
                <a:extLst>
                  <a:ext uri="{FF2B5EF4-FFF2-40B4-BE49-F238E27FC236}">
                    <a16:creationId xmlns="" xmlns:a16="http://schemas.microsoft.com/office/drawing/2014/main" id="{87D6E4A2-483B-4F7C-A5EA-9C1F526DA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73" name="Group 23">
              <a:extLst>
                <a:ext uri="{FF2B5EF4-FFF2-40B4-BE49-F238E27FC236}">
                  <a16:creationId xmlns="" xmlns:a16="http://schemas.microsoft.com/office/drawing/2014/main" id="{7CD9558C-A1CF-4D55-8B3D-7D366175C9D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0374" name="Oval 24">
                <a:extLst>
                  <a:ext uri="{FF2B5EF4-FFF2-40B4-BE49-F238E27FC236}">
                    <a16:creationId xmlns="" xmlns:a16="http://schemas.microsoft.com/office/drawing/2014/main" id="{A76617C6-9F3D-4179-9BF1-A9AFCB913B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75" name="Oval 25">
                <a:extLst>
                  <a:ext uri="{FF2B5EF4-FFF2-40B4-BE49-F238E27FC236}">
                    <a16:creationId xmlns="" xmlns:a16="http://schemas.microsoft.com/office/drawing/2014/main" id="{48E27425-8281-40B1-A947-5966BF533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76" name="Oval 26">
                <a:extLst>
                  <a:ext uri="{FF2B5EF4-FFF2-40B4-BE49-F238E27FC236}">
                    <a16:creationId xmlns="" xmlns:a16="http://schemas.microsoft.com/office/drawing/2014/main" id="{FC572221-6E65-4688-B874-A651FFB7A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0251" name="Group 27">
            <a:extLst>
              <a:ext uri="{FF2B5EF4-FFF2-40B4-BE49-F238E27FC236}">
                <a16:creationId xmlns="" xmlns:a16="http://schemas.microsoft.com/office/drawing/2014/main" id="{6B06340F-48B3-4D07-82A5-7425420C7AE3}"/>
              </a:ext>
            </a:extLst>
          </p:cNvPr>
          <p:cNvGrpSpPr>
            <a:grpSpLocks/>
          </p:cNvGrpSpPr>
          <p:nvPr/>
        </p:nvGrpSpPr>
        <p:grpSpPr bwMode="auto">
          <a:xfrm>
            <a:off x="1266825" y="4427538"/>
            <a:ext cx="120650" cy="282575"/>
            <a:chOff x="2167" y="3128"/>
            <a:chExt cx="86" cy="290"/>
          </a:xfrm>
        </p:grpSpPr>
        <p:grpSp>
          <p:nvGrpSpPr>
            <p:cNvPr id="10364" name="Group 28">
              <a:extLst>
                <a:ext uri="{FF2B5EF4-FFF2-40B4-BE49-F238E27FC236}">
                  <a16:creationId xmlns="" xmlns:a16="http://schemas.microsoft.com/office/drawing/2014/main" id="{D6F05402-274A-4EDC-8384-D8D2D8040C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0369" name="Oval 29">
                <a:extLst>
                  <a:ext uri="{FF2B5EF4-FFF2-40B4-BE49-F238E27FC236}">
                    <a16:creationId xmlns="" xmlns:a16="http://schemas.microsoft.com/office/drawing/2014/main" id="{93BBF633-736A-4955-AAD6-FB8FCA33F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70" name="Oval 30">
                <a:extLst>
                  <a:ext uri="{FF2B5EF4-FFF2-40B4-BE49-F238E27FC236}">
                    <a16:creationId xmlns="" xmlns:a16="http://schemas.microsoft.com/office/drawing/2014/main" id="{04292F70-F59F-4C94-AF7E-6733B049B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71" name="Oval 31">
                <a:extLst>
                  <a:ext uri="{FF2B5EF4-FFF2-40B4-BE49-F238E27FC236}">
                    <a16:creationId xmlns="" xmlns:a16="http://schemas.microsoft.com/office/drawing/2014/main" id="{8B3F8038-B0FA-4817-BEAF-A3E913B2C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65" name="Group 32">
              <a:extLst>
                <a:ext uri="{FF2B5EF4-FFF2-40B4-BE49-F238E27FC236}">
                  <a16:creationId xmlns="" xmlns:a16="http://schemas.microsoft.com/office/drawing/2014/main" id="{ED473840-AEE5-4440-B199-04D7C693632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0366" name="Oval 33">
                <a:extLst>
                  <a:ext uri="{FF2B5EF4-FFF2-40B4-BE49-F238E27FC236}">
                    <a16:creationId xmlns="" xmlns:a16="http://schemas.microsoft.com/office/drawing/2014/main" id="{D2DBA3AE-BAB1-421A-B1A0-F5DD09028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67" name="Oval 34">
                <a:extLst>
                  <a:ext uri="{FF2B5EF4-FFF2-40B4-BE49-F238E27FC236}">
                    <a16:creationId xmlns="" xmlns:a16="http://schemas.microsoft.com/office/drawing/2014/main" id="{770A08E8-F8C0-49B6-BDF6-2EEED67EF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68" name="Oval 35">
                <a:extLst>
                  <a:ext uri="{FF2B5EF4-FFF2-40B4-BE49-F238E27FC236}">
                    <a16:creationId xmlns="" xmlns:a16="http://schemas.microsoft.com/office/drawing/2014/main" id="{6BDD015E-9CE5-48AF-A74D-DE3409E11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0252" name="Group 36">
            <a:extLst>
              <a:ext uri="{FF2B5EF4-FFF2-40B4-BE49-F238E27FC236}">
                <a16:creationId xmlns="" xmlns:a16="http://schemas.microsoft.com/office/drawing/2014/main" id="{1CDFE9B5-BF1A-4E36-B4DC-C96F4CCEB2EA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4419600"/>
            <a:ext cx="133350" cy="285750"/>
            <a:chOff x="2167" y="3128"/>
            <a:chExt cx="86" cy="290"/>
          </a:xfrm>
        </p:grpSpPr>
        <p:grpSp>
          <p:nvGrpSpPr>
            <p:cNvPr id="10356" name="Group 37">
              <a:extLst>
                <a:ext uri="{FF2B5EF4-FFF2-40B4-BE49-F238E27FC236}">
                  <a16:creationId xmlns="" xmlns:a16="http://schemas.microsoft.com/office/drawing/2014/main" id="{3FCE8330-6546-4524-92E3-42DE7E929D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0361" name="Oval 38">
                <a:extLst>
                  <a:ext uri="{FF2B5EF4-FFF2-40B4-BE49-F238E27FC236}">
                    <a16:creationId xmlns="" xmlns:a16="http://schemas.microsoft.com/office/drawing/2014/main" id="{2FF2125D-10FD-417F-B3A4-990442460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62" name="Oval 39">
                <a:extLst>
                  <a:ext uri="{FF2B5EF4-FFF2-40B4-BE49-F238E27FC236}">
                    <a16:creationId xmlns="" xmlns:a16="http://schemas.microsoft.com/office/drawing/2014/main" id="{BA91570F-1535-44DA-A3FA-1ECA78E46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63" name="Oval 40">
                <a:extLst>
                  <a:ext uri="{FF2B5EF4-FFF2-40B4-BE49-F238E27FC236}">
                    <a16:creationId xmlns="" xmlns:a16="http://schemas.microsoft.com/office/drawing/2014/main" id="{02227093-ABFC-46EC-8A69-435891B21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57" name="Group 41">
              <a:extLst>
                <a:ext uri="{FF2B5EF4-FFF2-40B4-BE49-F238E27FC236}">
                  <a16:creationId xmlns="" xmlns:a16="http://schemas.microsoft.com/office/drawing/2014/main" id="{CA77AC1D-6065-4FA0-AA7D-52130ABCD03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0358" name="Oval 42">
                <a:extLst>
                  <a:ext uri="{FF2B5EF4-FFF2-40B4-BE49-F238E27FC236}">
                    <a16:creationId xmlns="" xmlns:a16="http://schemas.microsoft.com/office/drawing/2014/main" id="{E1FEA8DC-0088-493C-AEC6-701D685A4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59" name="Oval 43">
                <a:extLst>
                  <a:ext uri="{FF2B5EF4-FFF2-40B4-BE49-F238E27FC236}">
                    <a16:creationId xmlns="" xmlns:a16="http://schemas.microsoft.com/office/drawing/2014/main" id="{44F9C425-2A13-45B0-A98F-9990B0161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60" name="Oval 44">
                <a:extLst>
                  <a:ext uri="{FF2B5EF4-FFF2-40B4-BE49-F238E27FC236}">
                    <a16:creationId xmlns="" xmlns:a16="http://schemas.microsoft.com/office/drawing/2014/main" id="{E04B0326-0D78-4529-85C7-59C60A099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0253" name="Group 45">
            <a:extLst>
              <a:ext uri="{FF2B5EF4-FFF2-40B4-BE49-F238E27FC236}">
                <a16:creationId xmlns="" xmlns:a16="http://schemas.microsoft.com/office/drawing/2014/main" id="{3CA868DF-CD49-433D-B612-AA1103FAEA47}"/>
              </a:ext>
            </a:extLst>
          </p:cNvPr>
          <p:cNvGrpSpPr>
            <a:grpSpLocks/>
          </p:cNvGrpSpPr>
          <p:nvPr/>
        </p:nvGrpSpPr>
        <p:grpSpPr bwMode="auto">
          <a:xfrm>
            <a:off x="1260475" y="5048250"/>
            <a:ext cx="120650" cy="250825"/>
            <a:chOff x="2167" y="3128"/>
            <a:chExt cx="86" cy="290"/>
          </a:xfrm>
        </p:grpSpPr>
        <p:grpSp>
          <p:nvGrpSpPr>
            <p:cNvPr id="10348" name="Group 46">
              <a:extLst>
                <a:ext uri="{FF2B5EF4-FFF2-40B4-BE49-F238E27FC236}">
                  <a16:creationId xmlns="" xmlns:a16="http://schemas.microsoft.com/office/drawing/2014/main" id="{FF058BCE-CDE2-464F-8DA2-CA0C975BEB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0353" name="Oval 47">
                <a:extLst>
                  <a:ext uri="{FF2B5EF4-FFF2-40B4-BE49-F238E27FC236}">
                    <a16:creationId xmlns="" xmlns:a16="http://schemas.microsoft.com/office/drawing/2014/main" id="{81383D4C-719B-4189-9688-53CC03A72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54" name="Oval 48">
                <a:extLst>
                  <a:ext uri="{FF2B5EF4-FFF2-40B4-BE49-F238E27FC236}">
                    <a16:creationId xmlns="" xmlns:a16="http://schemas.microsoft.com/office/drawing/2014/main" id="{177CB7D2-D69F-4B5E-9681-4F87902EF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55" name="Oval 49">
                <a:extLst>
                  <a:ext uri="{FF2B5EF4-FFF2-40B4-BE49-F238E27FC236}">
                    <a16:creationId xmlns="" xmlns:a16="http://schemas.microsoft.com/office/drawing/2014/main" id="{5E6DCE9F-9E4F-40BA-BB6B-78DBFFCC3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49" name="Group 50">
              <a:extLst>
                <a:ext uri="{FF2B5EF4-FFF2-40B4-BE49-F238E27FC236}">
                  <a16:creationId xmlns="" xmlns:a16="http://schemas.microsoft.com/office/drawing/2014/main" id="{294FD355-5093-43C0-B23C-DDD6EB57F0C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0350" name="Oval 51">
                <a:extLst>
                  <a:ext uri="{FF2B5EF4-FFF2-40B4-BE49-F238E27FC236}">
                    <a16:creationId xmlns="" xmlns:a16="http://schemas.microsoft.com/office/drawing/2014/main" id="{A61A0629-A387-4A4C-8CBA-71257FCAE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51" name="Oval 52">
                <a:extLst>
                  <a:ext uri="{FF2B5EF4-FFF2-40B4-BE49-F238E27FC236}">
                    <a16:creationId xmlns="" xmlns:a16="http://schemas.microsoft.com/office/drawing/2014/main" id="{9AB1C716-0D62-4486-985A-F30BA6C53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52" name="Oval 53">
                <a:extLst>
                  <a:ext uri="{FF2B5EF4-FFF2-40B4-BE49-F238E27FC236}">
                    <a16:creationId xmlns="" xmlns:a16="http://schemas.microsoft.com/office/drawing/2014/main" id="{319434E5-4B85-486A-B3F1-6FBBF5DEE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0254" name="Freeform 54" descr="Stationery">
            <a:extLst>
              <a:ext uri="{FF2B5EF4-FFF2-40B4-BE49-F238E27FC236}">
                <a16:creationId xmlns="" xmlns:a16="http://schemas.microsoft.com/office/drawing/2014/main" id="{909CD1BB-8D78-4F19-8C85-E656EC7B375A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0255" name="Group 55">
            <a:extLst>
              <a:ext uri="{FF2B5EF4-FFF2-40B4-BE49-F238E27FC236}">
                <a16:creationId xmlns="" xmlns:a16="http://schemas.microsoft.com/office/drawing/2014/main" id="{FEDC4A31-27B9-40C5-87A6-E67D7E19A627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10341" name="AutoShape 56">
              <a:extLst>
                <a:ext uri="{FF2B5EF4-FFF2-40B4-BE49-F238E27FC236}">
                  <a16:creationId xmlns="" xmlns:a16="http://schemas.microsoft.com/office/drawing/2014/main" id="{BB43D28A-BE46-42D3-B5AC-0BF9712BA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42" name="AutoShape 57">
              <a:extLst>
                <a:ext uri="{FF2B5EF4-FFF2-40B4-BE49-F238E27FC236}">
                  <a16:creationId xmlns="" xmlns:a16="http://schemas.microsoft.com/office/drawing/2014/main" id="{4E6D6E5D-2404-4A77-986F-7B42F132D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343" name="Group 58">
              <a:extLst>
                <a:ext uri="{FF2B5EF4-FFF2-40B4-BE49-F238E27FC236}">
                  <a16:creationId xmlns="" xmlns:a16="http://schemas.microsoft.com/office/drawing/2014/main" id="{D104FE20-02C8-4EB5-807C-1058E71882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10344" name="Oval 59">
                <a:extLst>
                  <a:ext uri="{FF2B5EF4-FFF2-40B4-BE49-F238E27FC236}">
                    <a16:creationId xmlns="" xmlns:a16="http://schemas.microsoft.com/office/drawing/2014/main" id="{E0C0B1E1-88B3-4874-A1FF-5239F74B6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45" name="Oval 60">
                <a:extLst>
                  <a:ext uri="{FF2B5EF4-FFF2-40B4-BE49-F238E27FC236}">
                    <a16:creationId xmlns="" xmlns:a16="http://schemas.microsoft.com/office/drawing/2014/main" id="{200A1B6B-16A0-42DF-A8C2-E2D356F60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46" name="Oval 61">
                <a:extLst>
                  <a:ext uri="{FF2B5EF4-FFF2-40B4-BE49-F238E27FC236}">
                    <a16:creationId xmlns="" xmlns:a16="http://schemas.microsoft.com/office/drawing/2014/main" id="{04E3A0E4-29C2-4DC8-87DD-20ECD4134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47" name="Oval 62">
                <a:extLst>
                  <a:ext uri="{FF2B5EF4-FFF2-40B4-BE49-F238E27FC236}">
                    <a16:creationId xmlns="" xmlns:a16="http://schemas.microsoft.com/office/drawing/2014/main" id="{B2525561-189B-4CD0-A402-9FCB4F302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0256" name="Text Box 63">
            <a:extLst>
              <a:ext uri="{FF2B5EF4-FFF2-40B4-BE49-F238E27FC236}">
                <a16:creationId xmlns="" xmlns:a16="http://schemas.microsoft.com/office/drawing/2014/main" id="{3AA98547-82FB-4A25-B447-4350CE1E7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Tế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bào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mẹ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10257" name="Text Box 64">
            <a:extLst>
              <a:ext uri="{FF2B5EF4-FFF2-40B4-BE49-F238E27FC236}">
                <a16:creationId xmlns="" xmlns:a16="http://schemas.microsoft.com/office/drawing/2014/main" id="{5095B8C8-CF93-4EBE-B8F9-15CC04A39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</a:t>
            </a:r>
          </a:p>
        </p:txBody>
      </p:sp>
      <p:sp>
        <p:nvSpPr>
          <p:cNvPr id="10258" name="Text Box 65">
            <a:extLst>
              <a:ext uri="{FF2B5EF4-FFF2-40B4-BE49-F238E27FC236}">
                <a16:creationId xmlns="" xmlns:a16="http://schemas.microsoft.com/office/drawing/2014/main" id="{5D06926D-3AF4-4700-85F3-2D24CE6D9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đầu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I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10259" name="Text Box 66">
            <a:extLst>
              <a:ext uri="{FF2B5EF4-FFF2-40B4-BE49-F238E27FC236}">
                <a16:creationId xmlns="" xmlns:a16="http://schemas.microsoft.com/office/drawing/2014/main" id="{9A093FC6-51A9-4E6D-8BAD-63FD155DC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giữa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</a:t>
            </a:r>
          </a:p>
        </p:txBody>
      </p:sp>
      <p:sp>
        <p:nvSpPr>
          <p:cNvPr id="10260" name="Text Box 67">
            <a:extLst>
              <a:ext uri="{FF2B5EF4-FFF2-40B4-BE49-F238E27FC236}">
                <a16:creationId xmlns="" xmlns:a16="http://schemas.microsoft.com/office/drawing/2014/main" id="{0A8BAA71-13E4-4219-A5E0-FAF06791D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sau</a:t>
            </a:r>
            <a:r>
              <a:rPr lang="en-US" altLang="en-US" sz="2500" b="1" dirty="0">
                <a:latin typeface=".VnTime" panose="020B7200000000000000" pitchFamily="34" charset="0"/>
              </a:rPr>
              <a:t> I</a:t>
            </a:r>
          </a:p>
        </p:txBody>
      </p:sp>
      <p:sp>
        <p:nvSpPr>
          <p:cNvPr id="10261" name="Freeform 68" descr="Stationery">
            <a:extLst>
              <a:ext uri="{FF2B5EF4-FFF2-40B4-BE49-F238E27FC236}">
                <a16:creationId xmlns="" xmlns:a16="http://schemas.microsoft.com/office/drawing/2014/main" id="{385771D4-568D-4090-8649-A113050885F0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2" name="Freeform 69">
            <a:extLst>
              <a:ext uri="{FF2B5EF4-FFF2-40B4-BE49-F238E27FC236}">
                <a16:creationId xmlns="" xmlns:a16="http://schemas.microsoft.com/office/drawing/2014/main" id="{7A75D7BC-7A61-4B70-8621-41FEE1B66A8B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3" name="Freeform 70">
            <a:extLst>
              <a:ext uri="{FF2B5EF4-FFF2-40B4-BE49-F238E27FC236}">
                <a16:creationId xmlns="" xmlns:a16="http://schemas.microsoft.com/office/drawing/2014/main" id="{15C80346-6D99-4EAB-9E56-DE9A28DB27C9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4" name="Freeform 71">
            <a:extLst>
              <a:ext uri="{FF2B5EF4-FFF2-40B4-BE49-F238E27FC236}">
                <a16:creationId xmlns="" xmlns:a16="http://schemas.microsoft.com/office/drawing/2014/main" id="{17B91BC1-12F7-452A-948C-95E43BCA5726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5" name="Freeform 72">
            <a:extLst>
              <a:ext uri="{FF2B5EF4-FFF2-40B4-BE49-F238E27FC236}">
                <a16:creationId xmlns="" xmlns:a16="http://schemas.microsoft.com/office/drawing/2014/main" id="{874C0083-D180-4A97-BEA7-C9ECCF97874C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6" name="Freeform 73">
            <a:extLst>
              <a:ext uri="{FF2B5EF4-FFF2-40B4-BE49-F238E27FC236}">
                <a16:creationId xmlns="" xmlns:a16="http://schemas.microsoft.com/office/drawing/2014/main" id="{611F5B1A-8ECF-48B9-B634-75D66C49D54A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7" name="AutoShape 74">
            <a:extLst>
              <a:ext uri="{FF2B5EF4-FFF2-40B4-BE49-F238E27FC236}">
                <a16:creationId xmlns="" xmlns:a16="http://schemas.microsoft.com/office/drawing/2014/main" id="{652A3E17-A2D6-4CF3-AB08-246A72426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8" name="Oval 75">
            <a:extLst>
              <a:ext uri="{FF2B5EF4-FFF2-40B4-BE49-F238E27FC236}">
                <a16:creationId xmlns="" xmlns:a16="http://schemas.microsoft.com/office/drawing/2014/main" id="{5165F7E5-F54C-4C4C-883F-16DACA391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9" name="Oval 76">
            <a:extLst>
              <a:ext uri="{FF2B5EF4-FFF2-40B4-BE49-F238E27FC236}">
                <a16:creationId xmlns="" xmlns:a16="http://schemas.microsoft.com/office/drawing/2014/main" id="{7CC24CCD-D03F-44C2-BE9F-3471B3E79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70" name="Oval 77">
            <a:extLst>
              <a:ext uri="{FF2B5EF4-FFF2-40B4-BE49-F238E27FC236}">
                <a16:creationId xmlns="" xmlns:a16="http://schemas.microsoft.com/office/drawing/2014/main" id="{F681D546-25CB-42AA-906C-25806071F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71" name="Oval 78">
            <a:extLst>
              <a:ext uri="{FF2B5EF4-FFF2-40B4-BE49-F238E27FC236}">
                <a16:creationId xmlns="" xmlns:a16="http://schemas.microsoft.com/office/drawing/2014/main" id="{52AB2800-391D-4DB9-A68A-8A2DAE40D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72" name="Oval 79">
            <a:extLst>
              <a:ext uri="{FF2B5EF4-FFF2-40B4-BE49-F238E27FC236}">
                <a16:creationId xmlns="" xmlns:a16="http://schemas.microsoft.com/office/drawing/2014/main" id="{4D576231-3194-4916-BA5D-99621DC70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0273" name="Group 80">
            <a:extLst>
              <a:ext uri="{FF2B5EF4-FFF2-40B4-BE49-F238E27FC236}">
                <a16:creationId xmlns="" xmlns:a16="http://schemas.microsoft.com/office/drawing/2014/main" id="{92DD188A-BA2D-4A9E-941D-7BA960E80782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10329" name="Freeform 81">
              <a:extLst>
                <a:ext uri="{FF2B5EF4-FFF2-40B4-BE49-F238E27FC236}">
                  <a16:creationId xmlns="" xmlns:a16="http://schemas.microsoft.com/office/drawing/2014/main" id="{124D3BD4-E0EE-4484-9887-69236DF10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0" name="Freeform 82">
              <a:extLst>
                <a:ext uri="{FF2B5EF4-FFF2-40B4-BE49-F238E27FC236}">
                  <a16:creationId xmlns="" xmlns:a16="http://schemas.microsoft.com/office/drawing/2014/main" id="{E1E0CDAC-B9BC-4AF7-B6EF-C549560F9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270 w 451"/>
                <a:gd name="T1" fmla="*/ 271 h 441"/>
                <a:gd name="T2" fmla="*/ 322 w 451"/>
                <a:gd name="T3" fmla="*/ 141 h 441"/>
                <a:gd name="T4" fmla="*/ 295 w 451"/>
                <a:gd name="T5" fmla="*/ 112 h 441"/>
                <a:gd name="T6" fmla="*/ 246 w 451"/>
                <a:gd name="T7" fmla="*/ 131 h 441"/>
                <a:gd name="T8" fmla="*/ 225 w 451"/>
                <a:gd name="T9" fmla="*/ 131 h 441"/>
                <a:gd name="T10" fmla="*/ 201 w 451"/>
                <a:gd name="T11" fmla="*/ 140 h 441"/>
                <a:gd name="T12" fmla="*/ 154 w 451"/>
                <a:gd name="T13" fmla="*/ 126 h 441"/>
                <a:gd name="T14" fmla="*/ 163 w 451"/>
                <a:gd name="T15" fmla="*/ 79 h 441"/>
                <a:gd name="T16" fmla="*/ 193 w 451"/>
                <a:gd name="T17" fmla="*/ 42 h 441"/>
                <a:gd name="T18" fmla="*/ 139 w 451"/>
                <a:gd name="T19" fmla="*/ 8 h 441"/>
                <a:gd name="T20" fmla="*/ 113 w 451"/>
                <a:gd name="T21" fmla="*/ 3 h 441"/>
                <a:gd name="T22" fmla="*/ 64 w 451"/>
                <a:gd name="T23" fmla="*/ 22 h 441"/>
                <a:gd name="T24" fmla="*/ 0 w 451"/>
                <a:gd name="T25" fmla="*/ 5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1" name="Freeform 83">
              <a:extLst>
                <a:ext uri="{FF2B5EF4-FFF2-40B4-BE49-F238E27FC236}">
                  <a16:creationId xmlns="" xmlns:a16="http://schemas.microsoft.com/office/drawing/2014/main" id="{12F6E121-1935-4969-BCFB-BD6729C10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2" name="Freeform 84">
              <a:extLst>
                <a:ext uri="{FF2B5EF4-FFF2-40B4-BE49-F238E27FC236}">
                  <a16:creationId xmlns="" xmlns:a16="http://schemas.microsoft.com/office/drawing/2014/main" id="{7E321C74-CDB9-4164-8304-B8A85E6053C4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250 w 451"/>
                <a:gd name="T1" fmla="*/ 144 h 441"/>
                <a:gd name="T2" fmla="*/ 298 w 451"/>
                <a:gd name="T3" fmla="*/ 75 h 441"/>
                <a:gd name="T4" fmla="*/ 273 w 451"/>
                <a:gd name="T5" fmla="*/ 60 h 441"/>
                <a:gd name="T6" fmla="*/ 228 w 451"/>
                <a:gd name="T7" fmla="*/ 70 h 441"/>
                <a:gd name="T8" fmla="*/ 208 w 451"/>
                <a:gd name="T9" fmla="*/ 70 h 441"/>
                <a:gd name="T10" fmla="*/ 186 w 451"/>
                <a:gd name="T11" fmla="*/ 74 h 441"/>
                <a:gd name="T12" fmla="*/ 143 w 451"/>
                <a:gd name="T13" fmla="*/ 67 h 441"/>
                <a:gd name="T14" fmla="*/ 151 w 451"/>
                <a:gd name="T15" fmla="*/ 42 h 441"/>
                <a:gd name="T16" fmla="*/ 178 w 451"/>
                <a:gd name="T17" fmla="*/ 22 h 441"/>
                <a:gd name="T18" fmla="*/ 128 w 451"/>
                <a:gd name="T19" fmla="*/ 4 h 441"/>
                <a:gd name="T20" fmla="*/ 104 w 451"/>
                <a:gd name="T21" fmla="*/ 2 h 441"/>
                <a:gd name="T22" fmla="*/ 59 w 451"/>
                <a:gd name="T23" fmla="*/ 12 h 441"/>
                <a:gd name="T24" fmla="*/ 0 w 451"/>
                <a:gd name="T25" fmla="*/ 2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3" name="Oval 85">
              <a:extLst>
                <a:ext uri="{FF2B5EF4-FFF2-40B4-BE49-F238E27FC236}">
                  <a16:creationId xmlns="" xmlns:a16="http://schemas.microsoft.com/office/drawing/2014/main" id="{4C5C5C3C-F28F-4BB3-89E7-CD9A61264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4" name="Oval 86">
              <a:extLst>
                <a:ext uri="{FF2B5EF4-FFF2-40B4-BE49-F238E27FC236}">
                  <a16:creationId xmlns="" xmlns:a16="http://schemas.microsoft.com/office/drawing/2014/main" id="{727AAA83-B781-4DFA-8674-4CC11C025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5" name="Oval 87">
              <a:extLst>
                <a:ext uri="{FF2B5EF4-FFF2-40B4-BE49-F238E27FC236}">
                  <a16:creationId xmlns="" xmlns:a16="http://schemas.microsoft.com/office/drawing/2014/main" id="{F00DC70C-47AB-443F-B9EC-FAC15F516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6" name="Oval 88">
              <a:extLst>
                <a:ext uri="{FF2B5EF4-FFF2-40B4-BE49-F238E27FC236}">
                  <a16:creationId xmlns="" xmlns:a16="http://schemas.microsoft.com/office/drawing/2014/main" id="{999037F3-FCBF-480D-A930-45F55296D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7" name="Freeform 89">
              <a:extLst>
                <a:ext uri="{FF2B5EF4-FFF2-40B4-BE49-F238E27FC236}">
                  <a16:creationId xmlns="" xmlns:a16="http://schemas.microsoft.com/office/drawing/2014/main" id="{4712B17A-1A36-4FBD-A1B1-280593DA6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8" name="Freeform 90">
              <a:extLst>
                <a:ext uri="{FF2B5EF4-FFF2-40B4-BE49-F238E27FC236}">
                  <a16:creationId xmlns="" xmlns:a16="http://schemas.microsoft.com/office/drawing/2014/main" id="{3577CCE1-ABD1-494D-926A-E509A255C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9" name="Freeform 91">
              <a:extLst>
                <a:ext uri="{FF2B5EF4-FFF2-40B4-BE49-F238E27FC236}">
                  <a16:creationId xmlns="" xmlns:a16="http://schemas.microsoft.com/office/drawing/2014/main" id="{5E56D3A2-640E-4FC5-955D-FE5E6026D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6 h 429"/>
                <a:gd name="T2" fmla="*/ 32 w 113"/>
                <a:gd name="T3" fmla="*/ 34 h 429"/>
                <a:gd name="T4" fmla="*/ 56 w 113"/>
                <a:gd name="T5" fmla="*/ 47 h 429"/>
                <a:gd name="T6" fmla="*/ 40 w 113"/>
                <a:gd name="T7" fmla="*/ 123 h 429"/>
                <a:gd name="T8" fmla="*/ 32 w 113"/>
                <a:gd name="T9" fmla="*/ 143 h 429"/>
                <a:gd name="T10" fmla="*/ 88 w 113"/>
                <a:gd name="T11" fmla="*/ 246 h 429"/>
                <a:gd name="T12" fmla="*/ 80 w 113"/>
                <a:gd name="T13" fmla="*/ 267 h 429"/>
                <a:gd name="T14" fmla="*/ 40 w 113"/>
                <a:gd name="T15" fmla="*/ 30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40" name="Freeform 92">
              <a:extLst>
                <a:ext uri="{FF2B5EF4-FFF2-40B4-BE49-F238E27FC236}">
                  <a16:creationId xmlns="" xmlns:a16="http://schemas.microsoft.com/office/drawing/2014/main" id="{135F7516-DDE7-400E-A541-A2A0D447E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7 h 401"/>
                <a:gd name="T2" fmla="*/ 128 w 394"/>
                <a:gd name="T3" fmla="*/ 0 h 401"/>
                <a:gd name="T4" fmla="*/ 160 w 394"/>
                <a:gd name="T5" fmla="*/ 7 h 401"/>
                <a:gd name="T6" fmla="*/ 191 w 394"/>
                <a:gd name="T7" fmla="*/ 69 h 401"/>
                <a:gd name="T8" fmla="*/ 160 w 394"/>
                <a:gd name="T9" fmla="*/ 96 h 401"/>
                <a:gd name="T10" fmla="*/ 143 w 394"/>
                <a:gd name="T11" fmla="*/ 117 h 401"/>
                <a:gd name="T12" fmla="*/ 207 w 394"/>
                <a:gd name="T13" fmla="*/ 131 h 401"/>
                <a:gd name="T14" fmla="*/ 255 w 394"/>
                <a:gd name="T15" fmla="*/ 117 h 401"/>
                <a:gd name="T16" fmla="*/ 310 w 394"/>
                <a:gd name="T17" fmla="*/ 124 h 401"/>
                <a:gd name="T18" fmla="*/ 319 w 394"/>
                <a:gd name="T19" fmla="*/ 158 h 401"/>
                <a:gd name="T20" fmla="*/ 295 w 394"/>
                <a:gd name="T21" fmla="*/ 255 h 401"/>
                <a:gd name="T22" fmla="*/ 287 w 394"/>
                <a:gd name="T23" fmla="*/ 282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" name="Group 93">
            <a:extLst>
              <a:ext uri="{FF2B5EF4-FFF2-40B4-BE49-F238E27FC236}">
                <a16:creationId xmlns="" xmlns:a16="http://schemas.microsoft.com/office/drawing/2014/main" id="{DDB745AD-8A2E-43A1-B8A9-DCEBA262F3C5}"/>
              </a:ext>
            </a:extLst>
          </p:cNvPr>
          <p:cNvGrpSpPr>
            <a:grpSpLocks/>
          </p:cNvGrpSpPr>
          <p:nvPr/>
        </p:nvGrpSpPr>
        <p:grpSpPr bwMode="auto">
          <a:xfrm>
            <a:off x="4087813" y="5016500"/>
            <a:ext cx="115887" cy="306388"/>
            <a:chOff x="2167" y="3128"/>
            <a:chExt cx="86" cy="290"/>
          </a:xfrm>
        </p:grpSpPr>
        <p:grpSp>
          <p:nvGrpSpPr>
            <p:cNvPr id="10321" name="Group 94">
              <a:extLst>
                <a:ext uri="{FF2B5EF4-FFF2-40B4-BE49-F238E27FC236}">
                  <a16:creationId xmlns="" xmlns:a16="http://schemas.microsoft.com/office/drawing/2014/main" id="{20051B97-8360-4A45-8FCB-D99DF99940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0326" name="Oval 95">
                <a:extLst>
                  <a:ext uri="{FF2B5EF4-FFF2-40B4-BE49-F238E27FC236}">
                    <a16:creationId xmlns="" xmlns:a16="http://schemas.microsoft.com/office/drawing/2014/main" id="{DCD330A2-C95E-43B0-AB40-BE9D9C77C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27" name="Oval 96">
                <a:extLst>
                  <a:ext uri="{FF2B5EF4-FFF2-40B4-BE49-F238E27FC236}">
                    <a16:creationId xmlns="" xmlns:a16="http://schemas.microsoft.com/office/drawing/2014/main" id="{B1C06525-E1D1-4C3B-9B3A-30E653B72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28" name="Oval 97">
                <a:extLst>
                  <a:ext uri="{FF2B5EF4-FFF2-40B4-BE49-F238E27FC236}">
                    <a16:creationId xmlns="" xmlns:a16="http://schemas.microsoft.com/office/drawing/2014/main" id="{66B6E131-5954-4D06-B93E-8E9F66535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22" name="Group 98">
              <a:extLst>
                <a:ext uri="{FF2B5EF4-FFF2-40B4-BE49-F238E27FC236}">
                  <a16:creationId xmlns="" xmlns:a16="http://schemas.microsoft.com/office/drawing/2014/main" id="{6B21D986-7AC0-4907-9D2B-C606E5C402C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0323" name="Oval 99">
                <a:extLst>
                  <a:ext uri="{FF2B5EF4-FFF2-40B4-BE49-F238E27FC236}">
                    <a16:creationId xmlns="" xmlns:a16="http://schemas.microsoft.com/office/drawing/2014/main" id="{BDBE4B1F-1369-4606-B3CA-02105A130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24" name="Oval 100">
                <a:extLst>
                  <a:ext uri="{FF2B5EF4-FFF2-40B4-BE49-F238E27FC236}">
                    <a16:creationId xmlns="" xmlns:a16="http://schemas.microsoft.com/office/drawing/2014/main" id="{4AD7E08F-9E9E-49A3-9960-99912D289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25" name="Oval 101">
                <a:extLst>
                  <a:ext uri="{FF2B5EF4-FFF2-40B4-BE49-F238E27FC236}">
                    <a16:creationId xmlns="" xmlns:a16="http://schemas.microsoft.com/office/drawing/2014/main" id="{49EEF2BF-5526-4EFA-9965-9960CAFC3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2" name="Group 102">
            <a:extLst>
              <a:ext uri="{FF2B5EF4-FFF2-40B4-BE49-F238E27FC236}">
                <a16:creationId xmlns="" xmlns:a16="http://schemas.microsoft.com/office/drawing/2014/main" id="{7A8E65CE-ADED-4010-A361-677B5EC5AAA7}"/>
              </a:ext>
            </a:extLst>
          </p:cNvPr>
          <p:cNvGrpSpPr>
            <a:grpSpLocks/>
          </p:cNvGrpSpPr>
          <p:nvPr/>
        </p:nvGrpSpPr>
        <p:grpSpPr bwMode="auto">
          <a:xfrm>
            <a:off x="3836988" y="4427538"/>
            <a:ext cx="120650" cy="282575"/>
            <a:chOff x="2167" y="3128"/>
            <a:chExt cx="86" cy="290"/>
          </a:xfrm>
        </p:grpSpPr>
        <p:grpSp>
          <p:nvGrpSpPr>
            <p:cNvPr id="10313" name="Group 103">
              <a:extLst>
                <a:ext uri="{FF2B5EF4-FFF2-40B4-BE49-F238E27FC236}">
                  <a16:creationId xmlns="" xmlns:a16="http://schemas.microsoft.com/office/drawing/2014/main" id="{E5BD5EE0-423A-4B16-813F-FD32241A2C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0318" name="Oval 104">
                <a:extLst>
                  <a:ext uri="{FF2B5EF4-FFF2-40B4-BE49-F238E27FC236}">
                    <a16:creationId xmlns="" xmlns:a16="http://schemas.microsoft.com/office/drawing/2014/main" id="{9F19172D-E756-41C1-9A4C-6409B45BF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19" name="Oval 105">
                <a:extLst>
                  <a:ext uri="{FF2B5EF4-FFF2-40B4-BE49-F238E27FC236}">
                    <a16:creationId xmlns="" xmlns:a16="http://schemas.microsoft.com/office/drawing/2014/main" id="{6475EB6B-18A9-4012-907D-85B0B79A7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20" name="Oval 106">
                <a:extLst>
                  <a:ext uri="{FF2B5EF4-FFF2-40B4-BE49-F238E27FC236}">
                    <a16:creationId xmlns="" xmlns:a16="http://schemas.microsoft.com/office/drawing/2014/main" id="{F70DE6A7-F42C-47D6-9DAE-B00D06D67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14" name="Group 107">
              <a:extLst>
                <a:ext uri="{FF2B5EF4-FFF2-40B4-BE49-F238E27FC236}">
                  <a16:creationId xmlns="" xmlns:a16="http://schemas.microsoft.com/office/drawing/2014/main" id="{3E0F4CCA-31A0-4DFF-A0E8-AD883B0B967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0315" name="Oval 108">
                <a:extLst>
                  <a:ext uri="{FF2B5EF4-FFF2-40B4-BE49-F238E27FC236}">
                    <a16:creationId xmlns="" xmlns:a16="http://schemas.microsoft.com/office/drawing/2014/main" id="{6D3CC637-EC43-47A8-8A57-B0C2235D3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16" name="Oval 109">
                <a:extLst>
                  <a:ext uri="{FF2B5EF4-FFF2-40B4-BE49-F238E27FC236}">
                    <a16:creationId xmlns="" xmlns:a16="http://schemas.microsoft.com/office/drawing/2014/main" id="{D16EC70C-6CD2-4D3E-A2A6-9F3B4B82B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17" name="Oval 110">
                <a:extLst>
                  <a:ext uri="{FF2B5EF4-FFF2-40B4-BE49-F238E27FC236}">
                    <a16:creationId xmlns="" xmlns:a16="http://schemas.microsoft.com/office/drawing/2014/main" id="{88CBBEA3-4546-4F65-AB77-CEEADFE70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5" name="Group 111">
            <a:extLst>
              <a:ext uri="{FF2B5EF4-FFF2-40B4-BE49-F238E27FC236}">
                <a16:creationId xmlns="" xmlns:a16="http://schemas.microsoft.com/office/drawing/2014/main" id="{190F37FF-72F6-4C4E-9EF0-C15EF0A65E77}"/>
              </a:ext>
            </a:extLst>
          </p:cNvPr>
          <p:cNvGrpSpPr>
            <a:grpSpLocks/>
          </p:cNvGrpSpPr>
          <p:nvPr/>
        </p:nvGrpSpPr>
        <p:grpSpPr bwMode="auto">
          <a:xfrm>
            <a:off x="4092575" y="4419600"/>
            <a:ext cx="133350" cy="285750"/>
            <a:chOff x="2167" y="3128"/>
            <a:chExt cx="86" cy="290"/>
          </a:xfrm>
        </p:grpSpPr>
        <p:grpSp>
          <p:nvGrpSpPr>
            <p:cNvPr id="10305" name="Group 112">
              <a:extLst>
                <a:ext uri="{FF2B5EF4-FFF2-40B4-BE49-F238E27FC236}">
                  <a16:creationId xmlns="" xmlns:a16="http://schemas.microsoft.com/office/drawing/2014/main" id="{0D022283-14E6-42C6-9EC0-131D5C084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0310" name="Oval 113">
                <a:extLst>
                  <a:ext uri="{FF2B5EF4-FFF2-40B4-BE49-F238E27FC236}">
                    <a16:creationId xmlns="" xmlns:a16="http://schemas.microsoft.com/office/drawing/2014/main" id="{AC1A5D58-C637-4D16-939D-163A5F762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11" name="Oval 114">
                <a:extLst>
                  <a:ext uri="{FF2B5EF4-FFF2-40B4-BE49-F238E27FC236}">
                    <a16:creationId xmlns="" xmlns:a16="http://schemas.microsoft.com/office/drawing/2014/main" id="{5AB35F2C-2646-425B-9A45-B9D14ED54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12" name="Oval 115">
                <a:extLst>
                  <a:ext uri="{FF2B5EF4-FFF2-40B4-BE49-F238E27FC236}">
                    <a16:creationId xmlns="" xmlns:a16="http://schemas.microsoft.com/office/drawing/2014/main" id="{EC1BADCB-793C-415B-BC0C-2C3479C00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06" name="Group 116">
              <a:extLst>
                <a:ext uri="{FF2B5EF4-FFF2-40B4-BE49-F238E27FC236}">
                  <a16:creationId xmlns="" xmlns:a16="http://schemas.microsoft.com/office/drawing/2014/main" id="{387CAB56-4C36-40AE-9176-3C8231B7644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0307" name="Oval 117">
                <a:extLst>
                  <a:ext uri="{FF2B5EF4-FFF2-40B4-BE49-F238E27FC236}">
                    <a16:creationId xmlns="" xmlns:a16="http://schemas.microsoft.com/office/drawing/2014/main" id="{2056021D-DC27-491B-AF00-C8E69E60C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08" name="Oval 118">
                <a:extLst>
                  <a:ext uri="{FF2B5EF4-FFF2-40B4-BE49-F238E27FC236}">
                    <a16:creationId xmlns="" xmlns:a16="http://schemas.microsoft.com/office/drawing/2014/main" id="{5B55604E-5BDF-4A61-822B-601356E29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09" name="Oval 119">
                <a:extLst>
                  <a:ext uri="{FF2B5EF4-FFF2-40B4-BE49-F238E27FC236}">
                    <a16:creationId xmlns="" xmlns:a16="http://schemas.microsoft.com/office/drawing/2014/main" id="{A5ECD631-4B5F-4FF2-A1BA-340FF69A9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8" name="Group 120">
            <a:extLst>
              <a:ext uri="{FF2B5EF4-FFF2-40B4-BE49-F238E27FC236}">
                <a16:creationId xmlns="" xmlns:a16="http://schemas.microsoft.com/office/drawing/2014/main" id="{358EF1C3-6689-44E9-B113-956DD4AD36CA}"/>
              </a:ext>
            </a:extLst>
          </p:cNvPr>
          <p:cNvGrpSpPr>
            <a:grpSpLocks/>
          </p:cNvGrpSpPr>
          <p:nvPr/>
        </p:nvGrpSpPr>
        <p:grpSpPr bwMode="auto">
          <a:xfrm>
            <a:off x="3830638" y="5048250"/>
            <a:ext cx="120650" cy="250825"/>
            <a:chOff x="2167" y="3128"/>
            <a:chExt cx="86" cy="290"/>
          </a:xfrm>
        </p:grpSpPr>
        <p:grpSp>
          <p:nvGrpSpPr>
            <p:cNvPr id="10297" name="Group 121">
              <a:extLst>
                <a:ext uri="{FF2B5EF4-FFF2-40B4-BE49-F238E27FC236}">
                  <a16:creationId xmlns="" xmlns:a16="http://schemas.microsoft.com/office/drawing/2014/main" id="{E367A84B-B383-46AB-B13B-17A1C841A5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0302" name="Oval 122">
                <a:extLst>
                  <a:ext uri="{FF2B5EF4-FFF2-40B4-BE49-F238E27FC236}">
                    <a16:creationId xmlns="" xmlns:a16="http://schemas.microsoft.com/office/drawing/2014/main" id="{D0843E88-2FA2-42C6-B1CA-5AF94E3F8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03" name="Oval 123">
                <a:extLst>
                  <a:ext uri="{FF2B5EF4-FFF2-40B4-BE49-F238E27FC236}">
                    <a16:creationId xmlns="" xmlns:a16="http://schemas.microsoft.com/office/drawing/2014/main" id="{F3173824-882C-4A3A-BF23-1861D1AC8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04" name="Oval 124">
                <a:extLst>
                  <a:ext uri="{FF2B5EF4-FFF2-40B4-BE49-F238E27FC236}">
                    <a16:creationId xmlns="" xmlns:a16="http://schemas.microsoft.com/office/drawing/2014/main" id="{FE60A030-857B-40D6-A68C-3BCF984F5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298" name="Group 125">
              <a:extLst>
                <a:ext uri="{FF2B5EF4-FFF2-40B4-BE49-F238E27FC236}">
                  <a16:creationId xmlns="" xmlns:a16="http://schemas.microsoft.com/office/drawing/2014/main" id="{97041218-FACD-4C47-B8C1-45EBB56ED05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0299" name="Oval 126">
                <a:extLst>
                  <a:ext uri="{FF2B5EF4-FFF2-40B4-BE49-F238E27FC236}">
                    <a16:creationId xmlns="" xmlns:a16="http://schemas.microsoft.com/office/drawing/2014/main" id="{526FCDB9-DE7C-4900-BC39-28C068652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00" name="Oval 127">
                <a:extLst>
                  <a:ext uri="{FF2B5EF4-FFF2-40B4-BE49-F238E27FC236}">
                    <a16:creationId xmlns="" xmlns:a16="http://schemas.microsoft.com/office/drawing/2014/main" id="{E1B86361-7451-4DF1-BC87-0CE7C6C22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01" name="Oval 128">
                <a:extLst>
                  <a:ext uri="{FF2B5EF4-FFF2-40B4-BE49-F238E27FC236}">
                    <a16:creationId xmlns="" xmlns:a16="http://schemas.microsoft.com/office/drawing/2014/main" id="{61A4C9F3-111A-499D-8924-D62FC86CF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0278" name="Freeform 129" descr="Stationery">
            <a:extLst>
              <a:ext uri="{FF2B5EF4-FFF2-40B4-BE49-F238E27FC236}">
                <a16:creationId xmlns="" xmlns:a16="http://schemas.microsoft.com/office/drawing/2014/main" id="{E78C12AA-2A34-43BF-A142-36067F1FDF08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79" name="Freeform 130">
            <a:extLst>
              <a:ext uri="{FF2B5EF4-FFF2-40B4-BE49-F238E27FC236}">
                <a16:creationId xmlns="" xmlns:a16="http://schemas.microsoft.com/office/drawing/2014/main" id="{9A40E4C1-D15C-4B94-BD90-B46F6CE2C3F7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0" name="Freeform 131">
            <a:extLst>
              <a:ext uri="{FF2B5EF4-FFF2-40B4-BE49-F238E27FC236}">
                <a16:creationId xmlns="" xmlns:a16="http://schemas.microsoft.com/office/drawing/2014/main" id="{208E8EBB-3D96-41DA-8C16-7A02C71C551F}"/>
              </a:ext>
            </a:extLst>
          </p:cNvPr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29195 w 208"/>
              <a:gd name="T1" fmla="*/ 0 h 412"/>
              <a:gd name="T2" fmla="*/ 37024 w 208"/>
              <a:gd name="T3" fmla="*/ 86473 h 412"/>
              <a:gd name="T4" fmla="*/ 37024 w 208"/>
              <a:gd name="T5" fmla="*/ 188828 h 412"/>
              <a:gd name="T6" fmla="*/ 141043 w 208"/>
              <a:gd name="T7" fmla="*/ 224123 h 412"/>
              <a:gd name="T8" fmla="*/ 176304 w 208"/>
              <a:gd name="T9" fmla="*/ 259418 h 412"/>
              <a:gd name="T10" fmla="*/ 229195 w 208"/>
              <a:gd name="T11" fmla="*/ 275300 h 412"/>
              <a:gd name="T12" fmla="*/ 280323 w 208"/>
              <a:gd name="T13" fmla="*/ 377655 h 412"/>
              <a:gd name="T14" fmla="*/ 192171 w 208"/>
              <a:gd name="T15" fmla="*/ 465893 h 412"/>
              <a:gd name="T16" fmla="*/ 89915 w 208"/>
              <a:gd name="T17" fmla="*/ 499423 h 412"/>
              <a:gd name="T18" fmla="*/ 125176 w 208"/>
              <a:gd name="T19" fmla="*/ 654720 h 412"/>
              <a:gd name="T20" fmla="*/ 158673 w 208"/>
              <a:gd name="T21" fmla="*/ 707663 h 412"/>
              <a:gd name="T22" fmla="*/ 250351 w 208"/>
              <a:gd name="T23" fmla="*/ 690015 h 412"/>
              <a:gd name="T24" fmla="*/ 366712 w 208"/>
              <a:gd name="T25" fmla="*/ 68825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1" name="Freeform 132">
            <a:extLst>
              <a:ext uri="{FF2B5EF4-FFF2-40B4-BE49-F238E27FC236}">
                <a16:creationId xmlns="" xmlns:a16="http://schemas.microsoft.com/office/drawing/2014/main" id="{906821A8-4544-424F-90E7-41618A4DB9ED}"/>
              </a:ext>
            </a:extLst>
          </p:cNvPr>
          <p:cNvSpPr>
            <a:spLocks/>
          </p:cNvSpPr>
          <p:nvPr/>
        </p:nvSpPr>
        <p:spPr bwMode="auto">
          <a:xfrm>
            <a:off x="4116388" y="912813"/>
            <a:ext cx="696912" cy="679450"/>
          </a:xfrm>
          <a:custGeom>
            <a:avLst/>
            <a:gdLst>
              <a:gd name="T0" fmla="*/ 584108 w 451"/>
              <a:gd name="T1" fmla="*/ 679450 h 441"/>
              <a:gd name="T2" fmla="*/ 696912 w 451"/>
              <a:gd name="T3" fmla="*/ 352821 h 441"/>
              <a:gd name="T4" fmla="*/ 638192 w 451"/>
              <a:gd name="T5" fmla="*/ 281949 h 441"/>
              <a:gd name="T6" fmla="*/ 533115 w 451"/>
              <a:gd name="T7" fmla="*/ 328170 h 441"/>
              <a:gd name="T8" fmla="*/ 486757 w 451"/>
              <a:gd name="T9" fmla="*/ 328170 h 441"/>
              <a:gd name="T10" fmla="*/ 434218 w 451"/>
              <a:gd name="T11" fmla="*/ 351280 h 441"/>
              <a:gd name="T12" fmla="*/ 333776 w 451"/>
              <a:gd name="T13" fmla="*/ 315844 h 441"/>
              <a:gd name="T14" fmla="*/ 353864 w 451"/>
              <a:gd name="T15" fmla="*/ 197210 h 441"/>
              <a:gd name="T16" fmla="*/ 417220 w 451"/>
              <a:gd name="T17" fmla="*/ 104768 h 441"/>
              <a:gd name="T18" fmla="*/ 299780 w 451"/>
              <a:gd name="T19" fmla="*/ 20029 h 441"/>
              <a:gd name="T20" fmla="*/ 244151 w 451"/>
              <a:gd name="T21" fmla="*/ 7704 h 441"/>
              <a:gd name="T22" fmla="*/ 137528 w 451"/>
              <a:gd name="T23" fmla="*/ 55465 h 441"/>
              <a:gd name="T24" fmla="*/ 0 w 451"/>
              <a:gd name="T25" fmla="*/ 13096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2" name="Freeform 133">
            <a:extLst>
              <a:ext uri="{FF2B5EF4-FFF2-40B4-BE49-F238E27FC236}">
                <a16:creationId xmlns="" xmlns:a16="http://schemas.microsoft.com/office/drawing/2014/main" id="{5575D6FB-EDF8-466E-A4B8-8E598502E0B6}"/>
              </a:ext>
            </a:extLst>
          </p:cNvPr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93938 w 236"/>
              <a:gd name="T1" fmla="*/ 0 h 478"/>
              <a:gd name="T2" fmla="*/ 15337 w 236"/>
              <a:gd name="T3" fmla="*/ 90016 h 478"/>
              <a:gd name="T4" fmla="*/ 15337 w 236"/>
              <a:gd name="T5" fmla="*/ 196106 h 478"/>
              <a:gd name="T6" fmla="*/ 58152 w 236"/>
              <a:gd name="T7" fmla="*/ 231469 h 478"/>
              <a:gd name="T8" fmla="*/ 72211 w 236"/>
              <a:gd name="T9" fmla="*/ 268440 h 478"/>
              <a:gd name="T10" fmla="*/ 93938 w 236"/>
              <a:gd name="T11" fmla="*/ 286122 h 478"/>
              <a:gd name="T12" fmla="*/ 115026 w 236"/>
              <a:gd name="T13" fmla="*/ 392212 h 478"/>
              <a:gd name="T14" fmla="*/ 79240 w 236"/>
              <a:gd name="T15" fmla="*/ 482228 h 478"/>
              <a:gd name="T16" fmla="*/ 37064 w 236"/>
              <a:gd name="T17" fmla="*/ 517591 h 478"/>
              <a:gd name="T18" fmla="*/ 51123 w 236"/>
              <a:gd name="T19" fmla="*/ 678334 h 478"/>
              <a:gd name="T20" fmla="*/ 65181 w 236"/>
              <a:gd name="T21" fmla="*/ 732987 h 478"/>
              <a:gd name="T22" fmla="*/ 107997 w 236"/>
              <a:gd name="T23" fmla="*/ 768350 h 478"/>
              <a:gd name="T24" fmla="*/ 150812 w 236"/>
              <a:gd name="T25" fmla="*/ 713698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3" name="Freeform 134">
            <a:extLst>
              <a:ext uri="{FF2B5EF4-FFF2-40B4-BE49-F238E27FC236}">
                <a16:creationId xmlns="" xmlns:a16="http://schemas.microsoft.com/office/drawing/2014/main" id="{9AE7C9CD-2A09-4CA8-A2AA-A209597DDB3D}"/>
              </a:ext>
            </a:extLst>
          </p:cNvPr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625355 w 451"/>
              <a:gd name="T1" fmla="*/ 311150 h 441"/>
              <a:gd name="T2" fmla="*/ 746125 w 451"/>
              <a:gd name="T3" fmla="*/ 161572 h 441"/>
              <a:gd name="T4" fmla="*/ 683259 w 451"/>
              <a:gd name="T5" fmla="*/ 129117 h 441"/>
              <a:gd name="T6" fmla="*/ 570761 w 451"/>
              <a:gd name="T7" fmla="*/ 150283 h 441"/>
              <a:gd name="T8" fmla="*/ 521129 w 451"/>
              <a:gd name="T9" fmla="*/ 150283 h 441"/>
              <a:gd name="T10" fmla="*/ 464881 w 451"/>
              <a:gd name="T11" fmla="*/ 160867 h 441"/>
              <a:gd name="T12" fmla="*/ 357346 w 451"/>
              <a:gd name="T13" fmla="*/ 144639 h 441"/>
              <a:gd name="T14" fmla="*/ 378853 w 451"/>
              <a:gd name="T15" fmla="*/ 90311 h 441"/>
              <a:gd name="T16" fmla="*/ 446682 w 451"/>
              <a:gd name="T17" fmla="*/ 47978 h 441"/>
              <a:gd name="T18" fmla="*/ 320950 w 451"/>
              <a:gd name="T19" fmla="*/ 9172 h 441"/>
              <a:gd name="T20" fmla="*/ 261392 w 451"/>
              <a:gd name="T21" fmla="*/ 3528 h 441"/>
              <a:gd name="T22" fmla="*/ 147240 w 451"/>
              <a:gd name="T23" fmla="*/ 25400 h 441"/>
              <a:gd name="T24" fmla="*/ 0 w 451"/>
              <a:gd name="T25" fmla="*/ 5997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4" name="Oval 135">
            <a:extLst>
              <a:ext uri="{FF2B5EF4-FFF2-40B4-BE49-F238E27FC236}">
                <a16:creationId xmlns="" xmlns:a16="http://schemas.microsoft.com/office/drawing/2014/main" id="{F3B14298-1F86-43DF-BDC5-89AA72E35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5" name="Oval 136">
            <a:extLst>
              <a:ext uri="{FF2B5EF4-FFF2-40B4-BE49-F238E27FC236}">
                <a16:creationId xmlns="" xmlns:a16="http://schemas.microsoft.com/office/drawing/2014/main" id="{2D543DD0-39B5-405D-A1EF-7FADE006A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6" name="Oval 137">
            <a:extLst>
              <a:ext uri="{FF2B5EF4-FFF2-40B4-BE49-F238E27FC236}">
                <a16:creationId xmlns="" xmlns:a16="http://schemas.microsoft.com/office/drawing/2014/main" id="{B9A4C96C-B927-460F-9B44-EC3B40451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7" name="Oval 138">
            <a:extLst>
              <a:ext uri="{FF2B5EF4-FFF2-40B4-BE49-F238E27FC236}">
                <a16:creationId xmlns="" xmlns:a16="http://schemas.microsoft.com/office/drawing/2014/main" id="{099E16C3-5318-44EE-BAAA-7729DF96E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8" name="Oval 139">
            <a:extLst>
              <a:ext uri="{FF2B5EF4-FFF2-40B4-BE49-F238E27FC236}">
                <a16:creationId xmlns="" xmlns:a16="http://schemas.microsoft.com/office/drawing/2014/main" id="{21D4B9B5-6D5A-4F09-AF8A-DAB27D549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0289" name="Group 140">
            <a:extLst>
              <a:ext uri="{FF2B5EF4-FFF2-40B4-BE49-F238E27FC236}">
                <a16:creationId xmlns="" xmlns:a16="http://schemas.microsoft.com/office/drawing/2014/main" id="{43193977-2C31-4090-96B1-48F442511EFB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10293" name="Freeform 141">
              <a:extLst>
                <a:ext uri="{FF2B5EF4-FFF2-40B4-BE49-F238E27FC236}">
                  <a16:creationId xmlns="" xmlns:a16="http://schemas.microsoft.com/office/drawing/2014/main" id="{7B41D690-0AC1-44F4-8003-886DA82D6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4" name="Freeform 142">
              <a:extLst>
                <a:ext uri="{FF2B5EF4-FFF2-40B4-BE49-F238E27FC236}">
                  <a16:creationId xmlns="" xmlns:a16="http://schemas.microsoft.com/office/drawing/2014/main" id="{AC116A51-836B-4762-BBB3-5D1F7A5A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5" name="Freeform 143">
              <a:extLst>
                <a:ext uri="{FF2B5EF4-FFF2-40B4-BE49-F238E27FC236}">
                  <a16:creationId xmlns="" xmlns:a16="http://schemas.microsoft.com/office/drawing/2014/main" id="{FC8B67A0-ED5B-49D1-A7E3-B718C8E8F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6" name="Freeform 144">
              <a:extLst>
                <a:ext uri="{FF2B5EF4-FFF2-40B4-BE49-F238E27FC236}">
                  <a16:creationId xmlns="" xmlns:a16="http://schemas.microsoft.com/office/drawing/2014/main" id="{02F5D257-2578-4FAF-B7DF-85EFCE508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290" name="AutoShape 145">
            <a:extLst>
              <a:ext uri="{FF2B5EF4-FFF2-40B4-BE49-F238E27FC236}">
                <a16:creationId xmlns="" xmlns:a16="http://schemas.microsoft.com/office/drawing/2014/main" id="{1CFB0B54-7534-416C-9FA0-6FF0B8B2E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91" name="AutoShape 146">
            <a:extLst>
              <a:ext uri="{FF2B5EF4-FFF2-40B4-BE49-F238E27FC236}">
                <a16:creationId xmlns="" xmlns:a16="http://schemas.microsoft.com/office/drawing/2014/main" id="{9420BDDC-3672-4ADE-9265-AC406057A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92" name="AutoShape 147">
            <a:extLst>
              <a:ext uri="{FF2B5EF4-FFF2-40B4-BE49-F238E27FC236}">
                <a16:creationId xmlns="" xmlns:a16="http://schemas.microsoft.com/office/drawing/2014/main" id="{0DC470F5-D7CE-40E2-BF81-F971D4072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960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7702E-6 C 0.01649 0.00138 0.03298 0.003 0.04444 0.00601 C 0.0559 0.00901 0.06493 0.01595 0.06892 0.0178 " pathEditMode="relative" ptsTypes="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19787E-6 C 0.01615 -0.00092 0.03229 -0.00185 0.04445 -0.00578 C 0.0566 -0.00971 0.06493 -0.01664 0.07344 -0.02358 " pathEditMode="relative" ptsTypes="a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208 C -0.01268 0.00069 -0.02379 0.0037 -0.0349 0.00971 C -0.04601 0.01572 -0.05712 0.0245 -0.06823 0.03329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75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671 C -0.01545 0.00139 -0.03003 -0.0037 -0.0408 -0.01109 C -0.05156 -0.01849 -0.05851 -0.0282 -0.06528 -0.03768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-2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 descr="Stationery">
            <a:extLst>
              <a:ext uri="{FF2B5EF4-FFF2-40B4-BE49-F238E27FC236}">
                <a16:creationId xmlns="" xmlns:a16="http://schemas.microsoft.com/office/drawing/2014/main" id="{827032FD-497E-40D0-BEFA-3EF41925C1FA}"/>
              </a:ext>
            </a:extLst>
          </p:cNvPr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67" name="AutoShape 3">
            <a:extLst>
              <a:ext uri="{FF2B5EF4-FFF2-40B4-BE49-F238E27FC236}">
                <a16:creationId xmlns="" xmlns:a16="http://schemas.microsoft.com/office/drawing/2014/main" id="{72CBC873-807F-4BDC-80C4-7CEAD2FAA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68" name="AutoShape 4">
            <a:extLst>
              <a:ext uri="{FF2B5EF4-FFF2-40B4-BE49-F238E27FC236}">
                <a16:creationId xmlns="" xmlns:a16="http://schemas.microsoft.com/office/drawing/2014/main" id="{174672DD-79C1-4349-83F4-96CC57637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1269" name="Group 5">
            <a:extLst>
              <a:ext uri="{FF2B5EF4-FFF2-40B4-BE49-F238E27FC236}">
                <a16:creationId xmlns="" xmlns:a16="http://schemas.microsoft.com/office/drawing/2014/main" id="{6E43DE9B-5CCD-43B5-9C0C-B521F9CF8FC9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11471" name="Oval 6">
              <a:extLst>
                <a:ext uri="{FF2B5EF4-FFF2-40B4-BE49-F238E27FC236}">
                  <a16:creationId xmlns="" xmlns:a16="http://schemas.microsoft.com/office/drawing/2014/main" id="{825DAA30-94D3-4574-AA34-9F773F925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2" name="Oval 7">
              <a:extLst>
                <a:ext uri="{FF2B5EF4-FFF2-40B4-BE49-F238E27FC236}">
                  <a16:creationId xmlns="" xmlns:a16="http://schemas.microsoft.com/office/drawing/2014/main" id="{9FC994DC-9382-4071-8C1B-8F2F1FBA5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3" name="Oval 8">
              <a:extLst>
                <a:ext uri="{FF2B5EF4-FFF2-40B4-BE49-F238E27FC236}">
                  <a16:creationId xmlns="" xmlns:a16="http://schemas.microsoft.com/office/drawing/2014/main" id="{40E4781C-AD7D-4F82-9FE1-002B64BB7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4" name="Oval 9">
              <a:extLst>
                <a:ext uri="{FF2B5EF4-FFF2-40B4-BE49-F238E27FC236}">
                  <a16:creationId xmlns="" xmlns:a16="http://schemas.microsoft.com/office/drawing/2014/main" id="{C990DE2B-95F4-4434-97CC-3F8ED0C55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270" name="Freeform 10" descr="Stationery">
            <a:extLst>
              <a:ext uri="{FF2B5EF4-FFF2-40B4-BE49-F238E27FC236}">
                <a16:creationId xmlns="" xmlns:a16="http://schemas.microsoft.com/office/drawing/2014/main" id="{BF9943F8-CE64-4CB1-8D19-85EC1AB929AC}"/>
              </a:ext>
            </a:extLst>
          </p:cNvPr>
          <p:cNvSpPr>
            <a:spLocks/>
          </p:cNvSpPr>
          <p:nvPr/>
        </p:nvSpPr>
        <p:spPr bwMode="auto">
          <a:xfrm>
            <a:off x="5453063" y="3897313"/>
            <a:ext cx="3611562" cy="2041525"/>
          </a:xfrm>
          <a:custGeom>
            <a:avLst/>
            <a:gdLst>
              <a:gd name="T0" fmla="*/ 1990105 w 1205"/>
              <a:gd name="T1" fmla="*/ 29507 h 1107"/>
              <a:gd name="T2" fmla="*/ 839201 w 1205"/>
              <a:gd name="T3" fmla="*/ 118029 h 1107"/>
              <a:gd name="T4" fmla="*/ 119886 w 1205"/>
              <a:gd name="T5" fmla="*/ 649157 h 1107"/>
              <a:gd name="T6" fmla="*/ 119886 w 1205"/>
              <a:gd name="T7" fmla="*/ 1180285 h 1107"/>
              <a:gd name="T8" fmla="*/ 263749 w 1205"/>
              <a:gd name="T9" fmla="*/ 1622892 h 1107"/>
              <a:gd name="T10" fmla="*/ 1046004 w 1205"/>
              <a:gd name="T11" fmla="*/ 1923497 h 1107"/>
              <a:gd name="T12" fmla="*/ 2112988 w 1205"/>
              <a:gd name="T13" fmla="*/ 2006485 h 1107"/>
              <a:gd name="T14" fmla="*/ 3141010 w 1205"/>
              <a:gd name="T15" fmla="*/ 1711414 h 1107"/>
              <a:gd name="T16" fmla="*/ 3572599 w 1205"/>
              <a:gd name="T17" fmla="*/ 1091764 h 1107"/>
              <a:gd name="T18" fmla="*/ 3377785 w 1205"/>
              <a:gd name="T19" fmla="*/ 510842 h 1107"/>
              <a:gd name="T20" fmla="*/ 2997146 w 1205"/>
              <a:gd name="T21" fmla="*/ 206550 h 1107"/>
              <a:gd name="T22" fmla="*/ 2277831 w 1205"/>
              <a:gd name="T23" fmla="*/ 29507 h 1107"/>
              <a:gd name="T24" fmla="*/ 1990105 w 1205"/>
              <a:gd name="T25" fmla="*/ 2950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1" name="AutoShape 11">
            <a:extLst>
              <a:ext uri="{FF2B5EF4-FFF2-40B4-BE49-F238E27FC236}">
                <a16:creationId xmlns="" xmlns:a16="http://schemas.microsoft.com/office/drawing/2014/main" id="{3E9537EA-2D26-45FC-9570-00D76FA96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150" y="4760913"/>
            <a:ext cx="346075" cy="2809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2" name="AutoShape 12">
            <a:extLst>
              <a:ext uri="{FF2B5EF4-FFF2-40B4-BE49-F238E27FC236}">
                <a16:creationId xmlns="" xmlns:a16="http://schemas.microsoft.com/office/drawing/2014/main" id="{9D072E9A-4986-4833-AF85-9FD255AF9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4772025"/>
            <a:ext cx="365125" cy="26987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3" name="Group 13">
            <a:extLst>
              <a:ext uri="{FF2B5EF4-FFF2-40B4-BE49-F238E27FC236}">
                <a16:creationId xmlns="" xmlns:a16="http://schemas.microsoft.com/office/drawing/2014/main" id="{7F89E448-0B39-4323-83FB-BDB919DE1A36}"/>
              </a:ext>
            </a:extLst>
          </p:cNvPr>
          <p:cNvGrpSpPr>
            <a:grpSpLocks/>
          </p:cNvGrpSpPr>
          <p:nvPr/>
        </p:nvGrpSpPr>
        <p:grpSpPr bwMode="auto">
          <a:xfrm>
            <a:off x="5835650" y="4216400"/>
            <a:ext cx="2860675" cy="1381125"/>
            <a:chOff x="3824" y="2716"/>
            <a:chExt cx="1137" cy="968"/>
          </a:xfrm>
        </p:grpSpPr>
        <p:sp>
          <p:nvSpPr>
            <p:cNvPr id="11467" name="Oval 14">
              <a:extLst>
                <a:ext uri="{FF2B5EF4-FFF2-40B4-BE49-F238E27FC236}">
                  <a16:creationId xmlns="" xmlns:a16="http://schemas.microsoft.com/office/drawing/2014/main" id="{1E2414F9-3A6D-4F22-96C9-507A97918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68" name="Oval 15">
              <a:extLst>
                <a:ext uri="{FF2B5EF4-FFF2-40B4-BE49-F238E27FC236}">
                  <a16:creationId xmlns="" xmlns:a16="http://schemas.microsoft.com/office/drawing/2014/main" id="{3EB2772F-C89D-43DA-AC57-1B6D9CD28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69" name="Oval 16">
              <a:extLst>
                <a:ext uri="{FF2B5EF4-FFF2-40B4-BE49-F238E27FC236}">
                  <a16:creationId xmlns="" xmlns:a16="http://schemas.microsoft.com/office/drawing/2014/main" id="{9BFD97FF-29B5-4FBC-85F7-2B59DFC45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0" name="Oval 17">
              <a:extLst>
                <a:ext uri="{FF2B5EF4-FFF2-40B4-BE49-F238E27FC236}">
                  <a16:creationId xmlns="" xmlns:a16="http://schemas.microsoft.com/office/drawing/2014/main" id="{0CEB9F85-48A1-4C8B-A9F7-E795616CF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18">
            <a:extLst>
              <a:ext uri="{FF2B5EF4-FFF2-40B4-BE49-F238E27FC236}">
                <a16:creationId xmlns="" xmlns:a16="http://schemas.microsoft.com/office/drawing/2014/main" id="{B50495E6-5AEB-4987-A527-2FF7276D93D1}"/>
              </a:ext>
            </a:extLst>
          </p:cNvPr>
          <p:cNvGrpSpPr>
            <a:grpSpLocks/>
          </p:cNvGrpSpPr>
          <p:nvPr/>
        </p:nvGrpSpPr>
        <p:grpSpPr bwMode="auto">
          <a:xfrm>
            <a:off x="6148388" y="4503738"/>
            <a:ext cx="373062" cy="749300"/>
            <a:chOff x="3802" y="2861"/>
            <a:chExt cx="193" cy="388"/>
          </a:xfrm>
        </p:grpSpPr>
        <p:grpSp>
          <p:nvGrpSpPr>
            <p:cNvPr id="11451" name="Group 19">
              <a:extLst>
                <a:ext uri="{FF2B5EF4-FFF2-40B4-BE49-F238E27FC236}">
                  <a16:creationId xmlns="" xmlns:a16="http://schemas.microsoft.com/office/drawing/2014/main" id="{8DA99994-CA92-4E6D-BA4B-C6EAF404D8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11464" name="Oval 20">
                <a:extLst>
                  <a:ext uri="{FF2B5EF4-FFF2-40B4-BE49-F238E27FC236}">
                    <a16:creationId xmlns="" xmlns:a16="http://schemas.microsoft.com/office/drawing/2014/main" id="{2EFA4177-6ECD-4A82-B72A-906772EA4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65" name="Oval 21">
                <a:extLst>
                  <a:ext uri="{FF2B5EF4-FFF2-40B4-BE49-F238E27FC236}">
                    <a16:creationId xmlns="" xmlns:a16="http://schemas.microsoft.com/office/drawing/2014/main" id="{85114FD6-9156-4D75-874F-5E9492785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66" name="Oval 22">
                <a:extLst>
                  <a:ext uri="{FF2B5EF4-FFF2-40B4-BE49-F238E27FC236}">
                    <a16:creationId xmlns="" xmlns:a16="http://schemas.microsoft.com/office/drawing/2014/main" id="{F3ED1E69-D773-4BC3-9DD7-DEFD73003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452" name="Group 23">
              <a:extLst>
                <a:ext uri="{FF2B5EF4-FFF2-40B4-BE49-F238E27FC236}">
                  <a16:creationId xmlns="" xmlns:a16="http://schemas.microsoft.com/office/drawing/2014/main" id="{E51E242D-0D1B-41F0-830B-13E99BD934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11461" name="Oval 24">
                <a:extLst>
                  <a:ext uri="{FF2B5EF4-FFF2-40B4-BE49-F238E27FC236}">
                    <a16:creationId xmlns="" xmlns:a16="http://schemas.microsoft.com/office/drawing/2014/main" id="{EFEEDF08-4347-43B9-9B24-5A8954B51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62" name="Oval 25">
                <a:extLst>
                  <a:ext uri="{FF2B5EF4-FFF2-40B4-BE49-F238E27FC236}">
                    <a16:creationId xmlns="" xmlns:a16="http://schemas.microsoft.com/office/drawing/2014/main" id="{7A388C9B-3525-49E7-B54C-782A04C53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63" name="Oval 26">
                <a:extLst>
                  <a:ext uri="{FF2B5EF4-FFF2-40B4-BE49-F238E27FC236}">
                    <a16:creationId xmlns="" xmlns:a16="http://schemas.microsoft.com/office/drawing/2014/main" id="{805F6CFE-ACC2-4793-A7FA-2E1CD6766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453" name="Group 27">
              <a:extLst>
                <a:ext uri="{FF2B5EF4-FFF2-40B4-BE49-F238E27FC236}">
                  <a16:creationId xmlns="" xmlns:a16="http://schemas.microsoft.com/office/drawing/2014/main" id="{021D69B8-FD86-4DDF-99A3-BA40A42EE0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11458" name="Oval 28">
                <a:extLst>
                  <a:ext uri="{FF2B5EF4-FFF2-40B4-BE49-F238E27FC236}">
                    <a16:creationId xmlns="" xmlns:a16="http://schemas.microsoft.com/office/drawing/2014/main" id="{12592AD5-CA1F-4936-9FCB-B5AA8B841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59" name="Oval 29">
                <a:extLst>
                  <a:ext uri="{FF2B5EF4-FFF2-40B4-BE49-F238E27FC236}">
                    <a16:creationId xmlns="" xmlns:a16="http://schemas.microsoft.com/office/drawing/2014/main" id="{4F3CAEC2-6C96-44A0-BA6B-6CE5851F3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60" name="Oval 30">
                <a:extLst>
                  <a:ext uri="{FF2B5EF4-FFF2-40B4-BE49-F238E27FC236}">
                    <a16:creationId xmlns="" xmlns:a16="http://schemas.microsoft.com/office/drawing/2014/main" id="{9BA9178C-52B9-41D3-AC6F-18AC85AC8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454" name="Group 31">
              <a:extLst>
                <a:ext uri="{FF2B5EF4-FFF2-40B4-BE49-F238E27FC236}">
                  <a16:creationId xmlns="" xmlns:a16="http://schemas.microsoft.com/office/drawing/2014/main" id="{E60DFB1F-51B6-43E6-B07A-30EDC51530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11455" name="Oval 32">
                <a:extLst>
                  <a:ext uri="{FF2B5EF4-FFF2-40B4-BE49-F238E27FC236}">
                    <a16:creationId xmlns="" xmlns:a16="http://schemas.microsoft.com/office/drawing/2014/main" id="{87768B9C-9325-4FBE-8784-B3CC25830E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56" name="Oval 33">
                <a:extLst>
                  <a:ext uri="{FF2B5EF4-FFF2-40B4-BE49-F238E27FC236}">
                    <a16:creationId xmlns="" xmlns:a16="http://schemas.microsoft.com/office/drawing/2014/main" id="{5258BF8B-7A7B-43DD-B6A7-DE6F6FFCB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57" name="Oval 34">
                <a:extLst>
                  <a:ext uri="{FF2B5EF4-FFF2-40B4-BE49-F238E27FC236}">
                    <a16:creationId xmlns="" xmlns:a16="http://schemas.microsoft.com/office/drawing/2014/main" id="{AD502790-2289-477C-A483-2B2330697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1275" name="Oval 35">
            <a:extLst>
              <a:ext uri="{FF2B5EF4-FFF2-40B4-BE49-F238E27FC236}">
                <a16:creationId xmlns="" xmlns:a16="http://schemas.microsoft.com/office/drawing/2014/main" id="{D2D81AB9-1B85-4DFA-A0D1-64206AE1A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475" y="4722813"/>
            <a:ext cx="77788" cy="7778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6" name="Oval 36">
            <a:extLst>
              <a:ext uri="{FF2B5EF4-FFF2-40B4-BE49-F238E27FC236}">
                <a16:creationId xmlns="" xmlns:a16="http://schemas.microsoft.com/office/drawing/2014/main" id="{A5922A88-89C2-4701-A586-3B34A85C1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3" y="4957763"/>
            <a:ext cx="77787" cy="777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9" name="Group 37">
            <a:extLst>
              <a:ext uri="{FF2B5EF4-FFF2-40B4-BE49-F238E27FC236}">
                <a16:creationId xmlns="" xmlns:a16="http://schemas.microsoft.com/office/drawing/2014/main" id="{C9271B18-7A83-4A35-B3D2-83E657390838}"/>
              </a:ext>
            </a:extLst>
          </p:cNvPr>
          <p:cNvGrpSpPr>
            <a:grpSpLocks/>
          </p:cNvGrpSpPr>
          <p:nvPr/>
        </p:nvGrpSpPr>
        <p:grpSpPr bwMode="auto">
          <a:xfrm>
            <a:off x="7951788" y="4486275"/>
            <a:ext cx="401637" cy="806450"/>
            <a:chOff x="3802" y="2861"/>
            <a:chExt cx="193" cy="388"/>
          </a:xfrm>
        </p:grpSpPr>
        <p:grpSp>
          <p:nvGrpSpPr>
            <p:cNvPr id="11435" name="Group 38">
              <a:extLst>
                <a:ext uri="{FF2B5EF4-FFF2-40B4-BE49-F238E27FC236}">
                  <a16:creationId xmlns="" xmlns:a16="http://schemas.microsoft.com/office/drawing/2014/main" id="{909A8DB3-96BD-4295-8A02-88AB90FBCE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11448" name="Oval 39">
                <a:extLst>
                  <a:ext uri="{FF2B5EF4-FFF2-40B4-BE49-F238E27FC236}">
                    <a16:creationId xmlns="" xmlns:a16="http://schemas.microsoft.com/office/drawing/2014/main" id="{904509A3-C8C0-442A-B32A-677FCB7F6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9" name="Oval 40">
                <a:extLst>
                  <a:ext uri="{FF2B5EF4-FFF2-40B4-BE49-F238E27FC236}">
                    <a16:creationId xmlns="" xmlns:a16="http://schemas.microsoft.com/office/drawing/2014/main" id="{EA37C765-BF2A-4F92-8B03-716F7E1B8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50" name="Oval 41">
                <a:extLst>
                  <a:ext uri="{FF2B5EF4-FFF2-40B4-BE49-F238E27FC236}">
                    <a16:creationId xmlns="" xmlns:a16="http://schemas.microsoft.com/office/drawing/2014/main" id="{4BD7FA2E-0379-4788-A09F-8597B04B1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436" name="Group 42">
              <a:extLst>
                <a:ext uri="{FF2B5EF4-FFF2-40B4-BE49-F238E27FC236}">
                  <a16:creationId xmlns="" xmlns:a16="http://schemas.microsoft.com/office/drawing/2014/main" id="{E431FE51-D598-46F4-AF0D-F09B41A607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11445" name="Oval 43">
                <a:extLst>
                  <a:ext uri="{FF2B5EF4-FFF2-40B4-BE49-F238E27FC236}">
                    <a16:creationId xmlns="" xmlns:a16="http://schemas.microsoft.com/office/drawing/2014/main" id="{B82FA1E0-FDBB-4752-BBA1-AFE5ABE23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6" name="Oval 44">
                <a:extLst>
                  <a:ext uri="{FF2B5EF4-FFF2-40B4-BE49-F238E27FC236}">
                    <a16:creationId xmlns="" xmlns:a16="http://schemas.microsoft.com/office/drawing/2014/main" id="{6C9A37FC-2E95-4B08-9056-3C79DA924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7" name="Oval 45">
                <a:extLst>
                  <a:ext uri="{FF2B5EF4-FFF2-40B4-BE49-F238E27FC236}">
                    <a16:creationId xmlns="" xmlns:a16="http://schemas.microsoft.com/office/drawing/2014/main" id="{C62DC1E6-39F1-4194-99CF-D27D2B98B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437" name="Group 46">
              <a:extLst>
                <a:ext uri="{FF2B5EF4-FFF2-40B4-BE49-F238E27FC236}">
                  <a16:creationId xmlns="" xmlns:a16="http://schemas.microsoft.com/office/drawing/2014/main" id="{928EEBD4-531C-49AD-A4DD-D77F24705C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11442" name="Oval 47">
                <a:extLst>
                  <a:ext uri="{FF2B5EF4-FFF2-40B4-BE49-F238E27FC236}">
                    <a16:creationId xmlns="" xmlns:a16="http://schemas.microsoft.com/office/drawing/2014/main" id="{0AB44C12-FFA3-4112-9E11-5614B6EC3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3" name="Oval 48">
                <a:extLst>
                  <a:ext uri="{FF2B5EF4-FFF2-40B4-BE49-F238E27FC236}">
                    <a16:creationId xmlns="" xmlns:a16="http://schemas.microsoft.com/office/drawing/2014/main" id="{CC4E9497-3B01-4204-BB32-80FC253F5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4" name="Oval 49">
                <a:extLst>
                  <a:ext uri="{FF2B5EF4-FFF2-40B4-BE49-F238E27FC236}">
                    <a16:creationId xmlns="" xmlns:a16="http://schemas.microsoft.com/office/drawing/2014/main" id="{85B73FE0-A2D6-44A4-8A9E-7ABAC0BFB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438" name="Group 50">
              <a:extLst>
                <a:ext uri="{FF2B5EF4-FFF2-40B4-BE49-F238E27FC236}">
                  <a16:creationId xmlns="" xmlns:a16="http://schemas.microsoft.com/office/drawing/2014/main" id="{B47D29E1-89A9-48C9-98E8-73374FD7B6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11439" name="Oval 51">
                <a:extLst>
                  <a:ext uri="{FF2B5EF4-FFF2-40B4-BE49-F238E27FC236}">
                    <a16:creationId xmlns="" xmlns:a16="http://schemas.microsoft.com/office/drawing/2014/main" id="{0D1F98B2-D5F3-4A82-86BA-1AA229713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0" name="Oval 52">
                <a:extLst>
                  <a:ext uri="{FF2B5EF4-FFF2-40B4-BE49-F238E27FC236}">
                    <a16:creationId xmlns="" xmlns:a16="http://schemas.microsoft.com/office/drawing/2014/main" id="{0E85C328-E80D-451B-A312-CB887D3DC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1" name="Oval 53">
                <a:extLst>
                  <a:ext uri="{FF2B5EF4-FFF2-40B4-BE49-F238E27FC236}">
                    <a16:creationId xmlns="" xmlns:a16="http://schemas.microsoft.com/office/drawing/2014/main" id="{E2B363DC-1F0A-4664-A483-C3785FC15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1278" name="Text Box 54">
            <a:extLst>
              <a:ext uri="{FF2B5EF4-FFF2-40B4-BE49-F238E27FC236}">
                <a16:creationId xmlns="" xmlns:a16="http://schemas.microsoft.com/office/drawing/2014/main" id="{FD792D16-2F97-4CFB-BF40-D1283803F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Tế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bào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mẹ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11279" name="Text Box 55">
            <a:extLst>
              <a:ext uri="{FF2B5EF4-FFF2-40B4-BE49-F238E27FC236}">
                <a16:creationId xmlns="" xmlns:a16="http://schemas.microsoft.com/office/drawing/2014/main" id="{AFC18877-A5BB-4266-B3BC-44AA4861C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</a:t>
            </a:r>
          </a:p>
        </p:txBody>
      </p:sp>
      <p:sp>
        <p:nvSpPr>
          <p:cNvPr id="11280" name="Text Box 56">
            <a:extLst>
              <a:ext uri="{FF2B5EF4-FFF2-40B4-BE49-F238E27FC236}">
                <a16:creationId xmlns="" xmlns:a16="http://schemas.microsoft.com/office/drawing/2014/main" id="{2D6894C5-4EFB-4D62-B0E1-AC6B57576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đầu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</a:t>
            </a:r>
          </a:p>
        </p:txBody>
      </p:sp>
      <p:sp>
        <p:nvSpPr>
          <p:cNvPr id="11281" name="Text Box 57">
            <a:extLst>
              <a:ext uri="{FF2B5EF4-FFF2-40B4-BE49-F238E27FC236}">
                <a16:creationId xmlns="" xmlns:a16="http://schemas.microsoft.com/office/drawing/2014/main" id="{2FA01E32-71FA-4F7B-8369-3C312E351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giữa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</a:t>
            </a:r>
          </a:p>
        </p:txBody>
      </p:sp>
      <p:sp>
        <p:nvSpPr>
          <p:cNvPr id="11282" name="Text Box 58">
            <a:extLst>
              <a:ext uri="{FF2B5EF4-FFF2-40B4-BE49-F238E27FC236}">
                <a16:creationId xmlns="" xmlns:a16="http://schemas.microsoft.com/office/drawing/2014/main" id="{52B9F5AA-8E50-4C86-86AD-1B185AEC1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sau</a:t>
            </a:r>
            <a:r>
              <a:rPr lang="en-US" altLang="en-US" sz="2500" b="1" dirty="0">
                <a:latin typeface=".VnTime" panose="020B7200000000000000" pitchFamily="34" charset="0"/>
              </a:rPr>
              <a:t> I</a:t>
            </a:r>
          </a:p>
        </p:txBody>
      </p:sp>
      <p:sp>
        <p:nvSpPr>
          <p:cNvPr id="11283" name="Text Box 59">
            <a:extLst>
              <a:ext uri="{FF2B5EF4-FFF2-40B4-BE49-F238E27FC236}">
                <a16:creationId xmlns="" xmlns:a16="http://schemas.microsoft.com/office/drawing/2014/main" id="{0CD53CA3-D48E-4B65-95AD-CC00CD2BA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078538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cuối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</a:t>
            </a:r>
          </a:p>
        </p:txBody>
      </p:sp>
      <p:sp>
        <p:nvSpPr>
          <p:cNvPr id="11284" name="Freeform 60" descr="Stationery">
            <a:extLst>
              <a:ext uri="{FF2B5EF4-FFF2-40B4-BE49-F238E27FC236}">
                <a16:creationId xmlns="" xmlns:a16="http://schemas.microsoft.com/office/drawing/2014/main" id="{8A9BBDD7-D732-4930-96C3-A6138EB2CE8A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85" name="Freeform 61">
            <a:extLst>
              <a:ext uri="{FF2B5EF4-FFF2-40B4-BE49-F238E27FC236}">
                <a16:creationId xmlns="" xmlns:a16="http://schemas.microsoft.com/office/drawing/2014/main" id="{E8869759-145E-4975-AA1C-FC7513601157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86" name="Freeform 62">
            <a:extLst>
              <a:ext uri="{FF2B5EF4-FFF2-40B4-BE49-F238E27FC236}">
                <a16:creationId xmlns="" xmlns:a16="http://schemas.microsoft.com/office/drawing/2014/main" id="{44D6800D-20BF-434D-B65A-1F2EDD8B9F28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87" name="Freeform 63">
            <a:extLst>
              <a:ext uri="{FF2B5EF4-FFF2-40B4-BE49-F238E27FC236}">
                <a16:creationId xmlns="" xmlns:a16="http://schemas.microsoft.com/office/drawing/2014/main" id="{23EA434A-6678-46CD-AAE3-7A3EEFA24EAA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88" name="Freeform 64">
            <a:extLst>
              <a:ext uri="{FF2B5EF4-FFF2-40B4-BE49-F238E27FC236}">
                <a16:creationId xmlns="" xmlns:a16="http://schemas.microsoft.com/office/drawing/2014/main" id="{8B59FF2B-5D94-46D6-814D-F2F2A8364270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89" name="Freeform 65">
            <a:extLst>
              <a:ext uri="{FF2B5EF4-FFF2-40B4-BE49-F238E27FC236}">
                <a16:creationId xmlns="" xmlns:a16="http://schemas.microsoft.com/office/drawing/2014/main" id="{1E48BD9C-456F-4083-8B96-FE42A6FE3DA8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90" name="AutoShape 66">
            <a:extLst>
              <a:ext uri="{FF2B5EF4-FFF2-40B4-BE49-F238E27FC236}">
                <a16:creationId xmlns="" xmlns:a16="http://schemas.microsoft.com/office/drawing/2014/main" id="{5D4D5257-F508-487C-853E-9E2C652B5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91" name="Oval 67">
            <a:extLst>
              <a:ext uri="{FF2B5EF4-FFF2-40B4-BE49-F238E27FC236}">
                <a16:creationId xmlns="" xmlns:a16="http://schemas.microsoft.com/office/drawing/2014/main" id="{FFC5723C-50A5-46F4-AA13-99FB588EC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92" name="Oval 68">
            <a:extLst>
              <a:ext uri="{FF2B5EF4-FFF2-40B4-BE49-F238E27FC236}">
                <a16:creationId xmlns="" xmlns:a16="http://schemas.microsoft.com/office/drawing/2014/main" id="{6318944E-6480-4E6F-8466-F69AAE9E1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93" name="Oval 69">
            <a:extLst>
              <a:ext uri="{FF2B5EF4-FFF2-40B4-BE49-F238E27FC236}">
                <a16:creationId xmlns="" xmlns:a16="http://schemas.microsoft.com/office/drawing/2014/main" id="{31C50477-C7EC-46EB-AE55-4DF13A150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94" name="Oval 70">
            <a:extLst>
              <a:ext uri="{FF2B5EF4-FFF2-40B4-BE49-F238E27FC236}">
                <a16:creationId xmlns="" xmlns:a16="http://schemas.microsoft.com/office/drawing/2014/main" id="{FB6FA37B-7DB8-4417-833D-5A803CB9C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95" name="Oval 71">
            <a:extLst>
              <a:ext uri="{FF2B5EF4-FFF2-40B4-BE49-F238E27FC236}">
                <a16:creationId xmlns="" xmlns:a16="http://schemas.microsoft.com/office/drawing/2014/main" id="{47877A8A-9B8B-4ED8-BC6D-3FAEC1038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1296" name="Group 72">
            <a:extLst>
              <a:ext uri="{FF2B5EF4-FFF2-40B4-BE49-F238E27FC236}">
                <a16:creationId xmlns="" xmlns:a16="http://schemas.microsoft.com/office/drawing/2014/main" id="{7618A2DD-E831-4055-BAF3-CC3F8628D342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11423" name="Freeform 73">
              <a:extLst>
                <a:ext uri="{FF2B5EF4-FFF2-40B4-BE49-F238E27FC236}">
                  <a16:creationId xmlns="" xmlns:a16="http://schemas.microsoft.com/office/drawing/2014/main" id="{1A319716-8F1D-4052-B1D0-A91BCEFA8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4" name="Freeform 74">
              <a:extLst>
                <a:ext uri="{FF2B5EF4-FFF2-40B4-BE49-F238E27FC236}">
                  <a16:creationId xmlns="" xmlns:a16="http://schemas.microsoft.com/office/drawing/2014/main" id="{42AE96D0-2F93-4077-9ADD-34604FB33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270 w 451"/>
                <a:gd name="T1" fmla="*/ 271 h 441"/>
                <a:gd name="T2" fmla="*/ 322 w 451"/>
                <a:gd name="T3" fmla="*/ 141 h 441"/>
                <a:gd name="T4" fmla="*/ 295 w 451"/>
                <a:gd name="T5" fmla="*/ 112 h 441"/>
                <a:gd name="T6" fmla="*/ 246 w 451"/>
                <a:gd name="T7" fmla="*/ 131 h 441"/>
                <a:gd name="T8" fmla="*/ 225 w 451"/>
                <a:gd name="T9" fmla="*/ 131 h 441"/>
                <a:gd name="T10" fmla="*/ 201 w 451"/>
                <a:gd name="T11" fmla="*/ 140 h 441"/>
                <a:gd name="T12" fmla="*/ 154 w 451"/>
                <a:gd name="T13" fmla="*/ 126 h 441"/>
                <a:gd name="T14" fmla="*/ 163 w 451"/>
                <a:gd name="T15" fmla="*/ 79 h 441"/>
                <a:gd name="T16" fmla="*/ 193 w 451"/>
                <a:gd name="T17" fmla="*/ 42 h 441"/>
                <a:gd name="T18" fmla="*/ 139 w 451"/>
                <a:gd name="T19" fmla="*/ 8 h 441"/>
                <a:gd name="T20" fmla="*/ 113 w 451"/>
                <a:gd name="T21" fmla="*/ 3 h 441"/>
                <a:gd name="T22" fmla="*/ 64 w 451"/>
                <a:gd name="T23" fmla="*/ 22 h 441"/>
                <a:gd name="T24" fmla="*/ 0 w 451"/>
                <a:gd name="T25" fmla="*/ 5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5" name="Freeform 75">
              <a:extLst>
                <a:ext uri="{FF2B5EF4-FFF2-40B4-BE49-F238E27FC236}">
                  <a16:creationId xmlns="" xmlns:a16="http://schemas.microsoft.com/office/drawing/2014/main" id="{D2B8B1FC-646F-4582-81AA-669EF1A69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6" name="Freeform 76">
              <a:extLst>
                <a:ext uri="{FF2B5EF4-FFF2-40B4-BE49-F238E27FC236}">
                  <a16:creationId xmlns="" xmlns:a16="http://schemas.microsoft.com/office/drawing/2014/main" id="{916BCC9B-CEDD-413D-8AC2-53C283E6893C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250 w 451"/>
                <a:gd name="T1" fmla="*/ 144 h 441"/>
                <a:gd name="T2" fmla="*/ 298 w 451"/>
                <a:gd name="T3" fmla="*/ 75 h 441"/>
                <a:gd name="T4" fmla="*/ 273 w 451"/>
                <a:gd name="T5" fmla="*/ 60 h 441"/>
                <a:gd name="T6" fmla="*/ 228 w 451"/>
                <a:gd name="T7" fmla="*/ 70 h 441"/>
                <a:gd name="T8" fmla="*/ 208 w 451"/>
                <a:gd name="T9" fmla="*/ 70 h 441"/>
                <a:gd name="T10" fmla="*/ 186 w 451"/>
                <a:gd name="T11" fmla="*/ 74 h 441"/>
                <a:gd name="T12" fmla="*/ 143 w 451"/>
                <a:gd name="T13" fmla="*/ 67 h 441"/>
                <a:gd name="T14" fmla="*/ 151 w 451"/>
                <a:gd name="T15" fmla="*/ 42 h 441"/>
                <a:gd name="T16" fmla="*/ 178 w 451"/>
                <a:gd name="T17" fmla="*/ 22 h 441"/>
                <a:gd name="T18" fmla="*/ 128 w 451"/>
                <a:gd name="T19" fmla="*/ 4 h 441"/>
                <a:gd name="T20" fmla="*/ 104 w 451"/>
                <a:gd name="T21" fmla="*/ 2 h 441"/>
                <a:gd name="T22" fmla="*/ 59 w 451"/>
                <a:gd name="T23" fmla="*/ 12 h 441"/>
                <a:gd name="T24" fmla="*/ 0 w 451"/>
                <a:gd name="T25" fmla="*/ 2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7" name="Oval 77">
              <a:extLst>
                <a:ext uri="{FF2B5EF4-FFF2-40B4-BE49-F238E27FC236}">
                  <a16:creationId xmlns="" xmlns:a16="http://schemas.microsoft.com/office/drawing/2014/main" id="{993360B7-4953-49F7-934A-651027AB9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8" name="Oval 78">
              <a:extLst>
                <a:ext uri="{FF2B5EF4-FFF2-40B4-BE49-F238E27FC236}">
                  <a16:creationId xmlns="" xmlns:a16="http://schemas.microsoft.com/office/drawing/2014/main" id="{D3651BC9-6FC0-4FFC-9453-A2BDDB53F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9" name="Oval 79">
              <a:extLst>
                <a:ext uri="{FF2B5EF4-FFF2-40B4-BE49-F238E27FC236}">
                  <a16:creationId xmlns="" xmlns:a16="http://schemas.microsoft.com/office/drawing/2014/main" id="{397B3880-7887-46AE-9EF0-D8608334A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30" name="Oval 80">
              <a:extLst>
                <a:ext uri="{FF2B5EF4-FFF2-40B4-BE49-F238E27FC236}">
                  <a16:creationId xmlns="" xmlns:a16="http://schemas.microsoft.com/office/drawing/2014/main" id="{B53D902F-B6E4-4A52-87E9-ED04AAA8B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31" name="Freeform 81">
              <a:extLst>
                <a:ext uri="{FF2B5EF4-FFF2-40B4-BE49-F238E27FC236}">
                  <a16:creationId xmlns="" xmlns:a16="http://schemas.microsoft.com/office/drawing/2014/main" id="{B656CE29-8677-4B8F-AA7A-C261F1C78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32" name="Freeform 82">
              <a:extLst>
                <a:ext uri="{FF2B5EF4-FFF2-40B4-BE49-F238E27FC236}">
                  <a16:creationId xmlns="" xmlns:a16="http://schemas.microsoft.com/office/drawing/2014/main" id="{56F1EE3D-A593-4E14-A705-0228E833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33" name="Freeform 83">
              <a:extLst>
                <a:ext uri="{FF2B5EF4-FFF2-40B4-BE49-F238E27FC236}">
                  <a16:creationId xmlns="" xmlns:a16="http://schemas.microsoft.com/office/drawing/2014/main" id="{4AB1C0CF-97E6-4CA7-B2D0-661BC660E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6 h 429"/>
                <a:gd name="T2" fmla="*/ 32 w 113"/>
                <a:gd name="T3" fmla="*/ 34 h 429"/>
                <a:gd name="T4" fmla="*/ 56 w 113"/>
                <a:gd name="T5" fmla="*/ 47 h 429"/>
                <a:gd name="T6" fmla="*/ 40 w 113"/>
                <a:gd name="T7" fmla="*/ 123 h 429"/>
                <a:gd name="T8" fmla="*/ 32 w 113"/>
                <a:gd name="T9" fmla="*/ 143 h 429"/>
                <a:gd name="T10" fmla="*/ 88 w 113"/>
                <a:gd name="T11" fmla="*/ 246 h 429"/>
                <a:gd name="T12" fmla="*/ 80 w 113"/>
                <a:gd name="T13" fmla="*/ 267 h 429"/>
                <a:gd name="T14" fmla="*/ 40 w 113"/>
                <a:gd name="T15" fmla="*/ 30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34" name="Freeform 84">
              <a:extLst>
                <a:ext uri="{FF2B5EF4-FFF2-40B4-BE49-F238E27FC236}">
                  <a16:creationId xmlns="" xmlns:a16="http://schemas.microsoft.com/office/drawing/2014/main" id="{0C3318A0-268C-4A38-BEFB-FAC36E9E0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7 h 401"/>
                <a:gd name="T2" fmla="*/ 128 w 394"/>
                <a:gd name="T3" fmla="*/ 0 h 401"/>
                <a:gd name="T4" fmla="*/ 160 w 394"/>
                <a:gd name="T5" fmla="*/ 7 h 401"/>
                <a:gd name="T6" fmla="*/ 191 w 394"/>
                <a:gd name="T7" fmla="*/ 69 h 401"/>
                <a:gd name="T8" fmla="*/ 160 w 394"/>
                <a:gd name="T9" fmla="*/ 96 h 401"/>
                <a:gd name="T10" fmla="*/ 143 w 394"/>
                <a:gd name="T11" fmla="*/ 117 h 401"/>
                <a:gd name="T12" fmla="*/ 207 w 394"/>
                <a:gd name="T13" fmla="*/ 131 h 401"/>
                <a:gd name="T14" fmla="*/ 255 w 394"/>
                <a:gd name="T15" fmla="*/ 117 h 401"/>
                <a:gd name="T16" fmla="*/ 310 w 394"/>
                <a:gd name="T17" fmla="*/ 124 h 401"/>
                <a:gd name="T18" fmla="*/ 319 w 394"/>
                <a:gd name="T19" fmla="*/ 158 h 401"/>
                <a:gd name="T20" fmla="*/ 295 w 394"/>
                <a:gd name="T21" fmla="*/ 255 h 401"/>
                <a:gd name="T22" fmla="*/ 287 w 394"/>
                <a:gd name="T23" fmla="*/ 282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297" name="Group 85">
            <a:extLst>
              <a:ext uri="{FF2B5EF4-FFF2-40B4-BE49-F238E27FC236}">
                <a16:creationId xmlns="" xmlns:a16="http://schemas.microsoft.com/office/drawing/2014/main" id="{A869B49D-73F3-46C7-A695-34B5CF8ACDF4}"/>
              </a:ext>
            </a:extLst>
          </p:cNvPr>
          <p:cNvGrpSpPr>
            <a:grpSpLocks/>
          </p:cNvGrpSpPr>
          <p:nvPr/>
        </p:nvGrpSpPr>
        <p:grpSpPr bwMode="auto">
          <a:xfrm>
            <a:off x="5805488" y="4343400"/>
            <a:ext cx="1219200" cy="1131888"/>
            <a:chOff x="2329" y="1630"/>
            <a:chExt cx="768" cy="713"/>
          </a:xfrm>
        </p:grpSpPr>
        <p:sp>
          <p:nvSpPr>
            <p:cNvPr id="11415" name="Freeform 86">
              <a:extLst>
                <a:ext uri="{FF2B5EF4-FFF2-40B4-BE49-F238E27FC236}">
                  <a16:creationId xmlns="" xmlns:a16="http://schemas.microsoft.com/office/drawing/2014/main" id="{584F7E6C-811B-45A1-BEC0-62B5D7056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6" name="Freeform 87">
              <a:extLst>
                <a:ext uri="{FF2B5EF4-FFF2-40B4-BE49-F238E27FC236}">
                  <a16:creationId xmlns="" xmlns:a16="http://schemas.microsoft.com/office/drawing/2014/main" id="{034496B0-8BB1-4AFC-9403-694FCD9D5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7" name="Freeform 88">
              <a:extLst>
                <a:ext uri="{FF2B5EF4-FFF2-40B4-BE49-F238E27FC236}">
                  <a16:creationId xmlns="" xmlns:a16="http://schemas.microsoft.com/office/drawing/2014/main" id="{13740376-1925-4B4E-81CC-63082B8C5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8" name="Oval 89">
              <a:extLst>
                <a:ext uri="{FF2B5EF4-FFF2-40B4-BE49-F238E27FC236}">
                  <a16:creationId xmlns="" xmlns:a16="http://schemas.microsoft.com/office/drawing/2014/main" id="{F53C9FB1-FC75-4AC5-A3A2-AF5DBAC69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9" name="Oval 90">
              <a:extLst>
                <a:ext uri="{FF2B5EF4-FFF2-40B4-BE49-F238E27FC236}">
                  <a16:creationId xmlns="" xmlns:a16="http://schemas.microsoft.com/office/drawing/2014/main" id="{258B852F-680F-4314-A401-EE8AB3056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0" name="Oval 91">
              <a:extLst>
                <a:ext uri="{FF2B5EF4-FFF2-40B4-BE49-F238E27FC236}">
                  <a16:creationId xmlns="" xmlns:a16="http://schemas.microsoft.com/office/drawing/2014/main" id="{AA2CA082-B100-4CE3-B1C1-409D07361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1" name="Freeform 92">
              <a:extLst>
                <a:ext uri="{FF2B5EF4-FFF2-40B4-BE49-F238E27FC236}">
                  <a16:creationId xmlns="" xmlns:a16="http://schemas.microsoft.com/office/drawing/2014/main" id="{82D9FD60-F642-4273-A4D1-94E62E477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2" name="Freeform 93">
              <a:extLst>
                <a:ext uri="{FF2B5EF4-FFF2-40B4-BE49-F238E27FC236}">
                  <a16:creationId xmlns="" xmlns:a16="http://schemas.microsoft.com/office/drawing/2014/main" id="{1E7F1D15-56BF-4FCE-A04E-F58B1560B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298" name="Group 94">
            <a:extLst>
              <a:ext uri="{FF2B5EF4-FFF2-40B4-BE49-F238E27FC236}">
                <a16:creationId xmlns="" xmlns:a16="http://schemas.microsoft.com/office/drawing/2014/main" id="{E515CDA3-73A6-4DB9-BF6B-2F4AA210707F}"/>
              </a:ext>
            </a:extLst>
          </p:cNvPr>
          <p:cNvGrpSpPr>
            <a:grpSpLocks/>
          </p:cNvGrpSpPr>
          <p:nvPr/>
        </p:nvGrpSpPr>
        <p:grpSpPr bwMode="auto">
          <a:xfrm>
            <a:off x="7494588" y="4343400"/>
            <a:ext cx="1219200" cy="1131888"/>
            <a:chOff x="2329" y="1630"/>
            <a:chExt cx="768" cy="713"/>
          </a:xfrm>
        </p:grpSpPr>
        <p:sp>
          <p:nvSpPr>
            <p:cNvPr id="11407" name="Freeform 95">
              <a:extLst>
                <a:ext uri="{FF2B5EF4-FFF2-40B4-BE49-F238E27FC236}">
                  <a16:creationId xmlns="" xmlns:a16="http://schemas.microsoft.com/office/drawing/2014/main" id="{49EEFC7A-8BEE-43C2-AAC9-94AB1BB35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08" name="Freeform 96">
              <a:extLst>
                <a:ext uri="{FF2B5EF4-FFF2-40B4-BE49-F238E27FC236}">
                  <a16:creationId xmlns="" xmlns:a16="http://schemas.microsoft.com/office/drawing/2014/main" id="{A01E3176-3EE7-4B1E-9F72-667C2308A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09" name="Freeform 97">
              <a:extLst>
                <a:ext uri="{FF2B5EF4-FFF2-40B4-BE49-F238E27FC236}">
                  <a16:creationId xmlns="" xmlns:a16="http://schemas.microsoft.com/office/drawing/2014/main" id="{CA9A92EC-FA54-40E1-91B8-37AC68D4E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0" name="Oval 98">
              <a:extLst>
                <a:ext uri="{FF2B5EF4-FFF2-40B4-BE49-F238E27FC236}">
                  <a16:creationId xmlns="" xmlns:a16="http://schemas.microsoft.com/office/drawing/2014/main" id="{12342F39-7E49-4496-B938-E3C38E7D1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1" name="Oval 99">
              <a:extLst>
                <a:ext uri="{FF2B5EF4-FFF2-40B4-BE49-F238E27FC236}">
                  <a16:creationId xmlns="" xmlns:a16="http://schemas.microsoft.com/office/drawing/2014/main" id="{120E8C44-34A5-4F24-AC22-B8F77D74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2" name="Oval 100">
              <a:extLst>
                <a:ext uri="{FF2B5EF4-FFF2-40B4-BE49-F238E27FC236}">
                  <a16:creationId xmlns="" xmlns:a16="http://schemas.microsoft.com/office/drawing/2014/main" id="{A1776942-C5EC-4EF3-AD1A-43235A28B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3" name="Freeform 101">
              <a:extLst>
                <a:ext uri="{FF2B5EF4-FFF2-40B4-BE49-F238E27FC236}">
                  <a16:creationId xmlns="" xmlns:a16="http://schemas.microsoft.com/office/drawing/2014/main" id="{779BE7EF-EC96-4FA2-8CA5-279D25E0D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4" name="Freeform 102">
              <a:extLst>
                <a:ext uri="{FF2B5EF4-FFF2-40B4-BE49-F238E27FC236}">
                  <a16:creationId xmlns="" xmlns:a16="http://schemas.microsoft.com/office/drawing/2014/main" id="{9A5ADF51-3673-43B6-9BDB-953F981BA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299" name="Freeform 103" descr="Stationery">
            <a:extLst>
              <a:ext uri="{FF2B5EF4-FFF2-40B4-BE49-F238E27FC236}">
                <a16:creationId xmlns="" xmlns:a16="http://schemas.microsoft.com/office/drawing/2014/main" id="{99672363-15D7-4E5C-9C80-67263722C817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1300" name="Group 104">
            <a:extLst>
              <a:ext uri="{FF2B5EF4-FFF2-40B4-BE49-F238E27FC236}">
                <a16:creationId xmlns="" xmlns:a16="http://schemas.microsoft.com/office/drawing/2014/main" id="{C3988B16-942B-4585-AE58-A9D47070EEFE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11400" name="AutoShape 105">
              <a:extLst>
                <a:ext uri="{FF2B5EF4-FFF2-40B4-BE49-F238E27FC236}">
                  <a16:creationId xmlns="" xmlns:a16="http://schemas.microsoft.com/office/drawing/2014/main" id="{B6E1D1C5-2AAB-4B67-873F-8E904E137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01" name="AutoShape 106">
              <a:extLst>
                <a:ext uri="{FF2B5EF4-FFF2-40B4-BE49-F238E27FC236}">
                  <a16:creationId xmlns="" xmlns:a16="http://schemas.microsoft.com/office/drawing/2014/main" id="{A7107B2E-653C-4302-810D-684C61FAB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402" name="Group 107">
              <a:extLst>
                <a:ext uri="{FF2B5EF4-FFF2-40B4-BE49-F238E27FC236}">
                  <a16:creationId xmlns="" xmlns:a16="http://schemas.microsoft.com/office/drawing/2014/main" id="{29AB9564-C16F-49F7-8999-A36EA9EFB1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11403" name="Oval 108">
                <a:extLst>
                  <a:ext uri="{FF2B5EF4-FFF2-40B4-BE49-F238E27FC236}">
                    <a16:creationId xmlns="" xmlns:a16="http://schemas.microsoft.com/office/drawing/2014/main" id="{A7DFA35E-122E-4056-B200-A0F3D4ABA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04" name="Oval 109">
                <a:extLst>
                  <a:ext uri="{FF2B5EF4-FFF2-40B4-BE49-F238E27FC236}">
                    <a16:creationId xmlns="" xmlns:a16="http://schemas.microsoft.com/office/drawing/2014/main" id="{171A54B5-9704-4CE2-8660-5B8612421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05" name="Oval 110">
                <a:extLst>
                  <a:ext uri="{FF2B5EF4-FFF2-40B4-BE49-F238E27FC236}">
                    <a16:creationId xmlns="" xmlns:a16="http://schemas.microsoft.com/office/drawing/2014/main" id="{1E5A183C-A502-46B1-AD8B-123DCFF0D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06" name="Oval 111">
                <a:extLst>
                  <a:ext uri="{FF2B5EF4-FFF2-40B4-BE49-F238E27FC236}">
                    <a16:creationId xmlns="" xmlns:a16="http://schemas.microsoft.com/office/drawing/2014/main" id="{5B37B4D6-5726-4FDD-B8FA-6B298B861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01" name="Group 112">
            <a:extLst>
              <a:ext uri="{FF2B5EF4-FFF2-40B4-BE49-F238E27FC236}">
                <a16:creationId xmlns="" xmlns:a16="http://schemas.microsoft.com/office/drawing/2014/main" id="{0A770A7C-E941-431C-BD40-93096BAB2F18}"/>
              </a:ext>
            </a:extLst>
          </p:cNvPr>
          <p:cNvGrpSpPr>
            <a:grpSpLocks/>
          </p:cNvGrpSpPr>
          <p:nvPr/>
        </p:nvGrpSpPr>
        <p:grpSpPr bwMode="auto">
          <a:xfrm>
            <a:off x="4768850" y="4872038"/>
            <a:ext cx="115888" cy="306387"/>
            <a:chOff x="2167" y="3128"/>
            <a:chExt cx="86" cy="290"/>
          </a:xfrm>
        </p:grpSpPr>
        <p:grpSp>
          <p:nvGrpSpPr>
            <p:cNvPr id="11392" name="Group 113">
              <a:extLst>
                <a:ext uri="{FF2B5EF4-FFF2-40B4-BE49-F238E27FC236}">
                  <a16:creationId xmlns="" xmlns:a16="http://schemas.microsoft.com/office/drawing/2014/main" id="{F9C60564-2885-4141-94FB-280D05EF14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97" name="Oval 114">
                <a:extLst>
                  <a:ext uri="{FF2B5EF4-FFF2-40B4-BE49-F238E27FC236}">
                    <a16:creationId xmlns="" xmlns:a16="http://schemas.microsoft.com/office/drawing/2014/main" id="{BFA8DF82-8128-4A14-814F-F96BF505F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8" name="Oval 115">
                <a:extLst>
                  <a:ext uri="{FF2B5EF4-FFF2-40B4-BE49-F238E27FC236}">
                    <a16:creationId xmlns="" xmlns:a16="http://schemas.microsoft.com/office/drawing/2014/main" id="{2A5375A7-B028-482C-9FE4-E71830E27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9" name="Oval 116">
                <a:extLst>
                  <a:ext uri="{FF2B5EF4-FFF2-40B4-BE49-F238E27FC236}">
                    <a16:creationId xmlns="" xmlns:a16="http://schemas.microsoft.com/office/drawing/2014/main" id="{40092C8D-D3C3-4A8B-B93D-7F3385C94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93" name="Group 117">
              <a:extLst>
                <a:ext uri="{FF2B5EF4-FFF2-40B4-BE49-F238E27FC236}">
                  <a16:creationId xmlns="" xmlns:a16="http://schemas.microsoft.com/office/drawing/2014/main" id="{B8158153-6715-4DA8-9865-01C00D6EFEE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94" name="Oval 118">
                <a:extLst>
                  <a:ext uri="{FF2B5EF4-FFF2-40B4-BE49-F238E27FC236}">
                    <a16:creationId xmlns="" xmlns:a16="http://schemas.microsoft.com/office/drawing/2014/main" id="{97222457-2CDF-4C1D-8A02-1684EC988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5" name="Oval 119">
                <a:extLst>
                  <a:ext uri="{FF2B5EF4-FFF2-40B4-BE49-F238E27FC236}">
                    <a16:creationId xmlns="" xmlns:a16="http://schemas.microsoft.com/office/drawing/2014/main" id="{B3DAC6F6-EFB0-4DD1-AD7B-DA4F20996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6" name="Oval 120">
                <a:extLst>
                  <a:ext uri="{FF2B5EF4-FFF2-40B4-BE49-F238E27FC236}">
                    <a16:creationId xmlns="" xmlns:a16="http://schemas.microsoft.com/office/drawing/2014/main" id="{9A018E76-0B1C-4A71-98A4-81E773150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02" name="Group 121">
            <a:extLst>
              <a:ext uri="{FF2B5EF4-FFF2-40B4-BE49-F238E27FC236}">
                <a16:creationId xmlns="" xmlns:a16="http://schemas.microsoft.com/office/drawing/2014/main" id="{38132EA7-2534-4357-9724-3102F7A8A889}"/>
              </a:ext>
            </a:extLst>
          </p:cNvPr>
          <p:cNvGrpSpPr>
            <a:grpSpLocks/>
          </p:cNvGrpSpPr>
          <p:nvPr/>
        </p:nvGrpSpPr>
        <p:grpSpPr bwMode="auto">
          <a:xfrm>
            <a:off x="3197225" y="4572000"/>
            <a:ext cx="120650" cy="282575"/>
            <a:chOff x="2167" y="3128"/>
            <a:chExt cx="86" cy="290"/>
          </a:xfrm>
        </p:grpSpPr>
        <p:grpSp>
          <p:nvGrpSpPr>
            <p:cNvPr id="11384" name="Group 122">
              <a:extLst>
                <a:ext uri="{FF2B5EF4-FFF2-40B4-BE49-F238E27FC236}">
                  <a16:creationId xmlns="" xmlns:a16="http://schemas.microsoft.com/office/drawing/2014/main" id="{60CC520F-C159-4FF6-A3BF-16AE544040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89" name="Oval 123">
                <a:extLst>
                  <a:ext uri="{FF2B5EF4-FFF2-40B4-BE49-F238E27FC236}">
                    <a16:creationId xmlns="" xmlns:a16="http://schemas.microsoft.com/office/drawing/2014/main" id="{784EC9DB-E92C-45AE-897D-02B8F63B1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0" name="Oval 124">
                <a:extLst>
                  <a:ext uri="{FF2B5EF4-FFF2-40B4-BE49-F238E27FC236}">
                    <a16:creationId xmlns="" xmlns:a16="http://schemas.microsoft.com/office/drawing/2014/main" id="{0892973E-BB4D-4B25-8A3D-6FC824092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1" name="Oval 125">
                <a:extLst>
                  <a:ext uri="{FF2B5EF4-FFF2-40B4-BE49-F238E27FC236}">
                    <a16:creationId xmlns="" xmlns:a16="http://schemas.microsoft.com/office/drawing/2014/main" id="{FC2C7CAD-965D-4DFF-8814-5E75B5C1F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85" name="Group 126">
              <a:extLst>
                <a:ext uri="{FF2B5EF4-FFF2-40B4-BE49-F238E27FC236}">
                  <a16:creationId xmlns="" xmlns:a16="http://schemas.microsoft.com/office/drawing/2014/main" id="{4AF29CFD-8A45-40DE-A97E-FE3E4355DF4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86" name="Oval 127">
                <a:extLst>
                  <a:ext uri="{FF2B5EF4-FFF2-40B4-BE49-F238E27FC236}">
                    <a16:creationId xmlns="" xmlns:a16="http://schemas.microsoft.com/office/drawing/2014/main" id="{5BDCBD7D-3B3B-4963-BAA7-8B3D2B59C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87" name="Oval 128">
                <a:extLst>
                  <a:ext uri="{FF2B5EF4-FFF2-40B4-BE49-F238E27FC236}">
                    <a16:creationId xmlns="" xmlns:a16="http://schemas.microsoft.com/office/drawing/2014/main" id="{A1EDD5DD-7F49-4AF4-8799-24BC9C125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88" name="Oval 129">
                <a:extLst>
                  <a:ext uri="{FF2B5EF4-FFF2-40B4-BE49-F238E27FC236}">
                    <a16:creationId xmlns="" xmlns:a16="http://schemas.microsoft.com/office/drawing/2014/main" id="{9CF08BDB-E1B3-47D3-8407-E357FD299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03" name="Group 130">
            <a:extLst>
              <a:ext uri="{FF2B5EF4-FFF2-40B4-BE49-F238E27FC236}">
                <a16:creationId xmlns="" xmlns:a16="http://schemas.microsoft.com/office/drawing/2014/main" id="{C7825951-3B12-44CF-BD57-2F63DA1638A2}"/>
              </a:ext>
            </a:extLst>
          </p:cNvPr>
          <p:cNvGrpSpPr>
            <a:grpSpLocks/>
          </p:cNvGrpSpPr>
          <p:nvPr/>
        </p:nvGrpSpPr>
        <p:grpSpPr bwMode="auto">
          <a:xfrm>
            <a:off x="4732338" y="4522788"/>
            <a:ext cx="133350" cy="285750"/>
            <a:chOff x="2167" y="3128"/>
            <a:chExt cx="86" cy="290"/>
          </a:xfrm>
        </p:grpSpPr>
        <p:grpSp>
          <p:nvGrpSpPr>
            <p:cNvPr id="11376" name="Group 131">
              <a:extLst>
                <a:ext uri="{FF2B5EF4-FFF2-40B4-BE49-F238E27FC236}">
                  <a16:creationId xmlns="" xmlns:a16="http://schemas.microsoft.com/office/drawing/2014/main" id="{AEA19C9F-0865-43AB-8311-9B6D997A3C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81" name="Oval 132">
                <a:extLst>
                  <a:ext uri="{FF2B5EF4-FFF2-40B4-BE49-F238E27FC236}">
                    <a16:creationId xmlns="" xmlns:a16="http://schemas.microsoft.com/office/drawing/2014/main" id="{9732DD8F-7783-4ADF-B64F-98F2F581F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82" name="Oval 133">
                <a:extLst>
                  <a:ext uri="{FF2B5EF4-FFF2-40B4-BE49-F238E27FC236}">
                    <a16:creationId xmlns="" xmlns:a16="http://schemas.microsoft.com/office/drawing/2014/main" id="{3C82AF0C-DFB9-4398-82E7-1DFC01B7C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83" name="Oval 134">
                <a:extLst>
                  <a:ext uri="{FF2B5EF4-FFF2-40B4-BE49-F238E27FC236}">
                    <a16:creationId xmlns="" xmlns:a16="http://schemas.microsoft.com/office/drawing/2014/main" id="{2E4F4AF5-5959-4A43-802F-2FC894B4A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77" name="Group 135">
              <a:extLst>
                <a:ext uri="{FF2B5EF4-FFF2-40B4-BE49-F238E27FC236}">
                  <a16:creationId xmlns="" xmlns:a16="http://schemas.microsoft.com/office/drawing/2014/main" id="{72FA01CF-A176-4B31-8009-A7279CF95E8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78" name="Oval 136">
                <a:extLst>
                  <a:ext uri="{FF2B5EF4-FFF2-40B4-BE49-F238E27FC236}">
                    <a16:creationId xmlns="" xmlns:a16="http://schemas.microsoft.com/office/drawing/2014/main" id="{9C967C10-6D6A-435A-A95C-7D6721C66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9" name="Oval 137">
                <a:extLst>
                  <a:ext uri="{FF2B5EF4-FFF2-40B4-BE49-F238E27FC236}">
                    <a16:creationId xmlns="" xmlns:a16="http://schemas.microsoft.com/office/drawing/2014/main" id="{B20A4181-362A-4D34-8E10-52D1DCA95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80" name="Oval 138">
                <a:extLst>
                  <a:ext uri="{FF2B5EF4-FFF2-40B4-BE49-F238E27FC236}">
                    <a16:creationId xmlns="" xmlns:a16="http://schemas.microsoft.com/office/drawing/2014/main" id="{A4AA2EF5-8498-4EE5-A9F5-0134FC610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04" name="Group 139">
            <a:extLst>
              <a:ext uri="{FF2B5EF4-FFF2-40B4-BE49-F238E27FC236}">
                <a16:creationId xmlns="" xmlns:a16="http://schemas.microsoft.com/office/drawing/2014/main" id="{01DF3F16-D811-48E3-8041-E0DD8E6BE81C}"/>
              </a:ext>
            </a:extLst>
          </p:cNvPr>
          <p:cNvGrpSpPr>
            <a:grpSpLocks/>
          </p:cNvGrpSpPr>
          <p:nvPr/>
        </p:nvGrpSpPr>
        <p:grpSpPr bwMode="auto">
          <a:xfrm>
            <a:off x="3211513" y="4883150"/>
            <a:ext cx="120650" cy="250825"/>
            <a:chOff x="2167" y="3128"/>
            <a:chExt cx="86" cy="290"/>
          </a:xfrm>
        </p:grpSpPr>
        <p:grpSp>
          <p:nvGrpSpPr>
            <p:cNvPr id="11368" name="Group 140">
              <a:extLst>
                <a:ext uri="{FF2B5EF4-FFF2-40B4-BE49-F238E27FC236}">
                  <a16:creationId xmlns="" xmlns:a16="http://schemas.microsoft.com/office/drawing/2014/main" id="{8C352492-0D20-442B-906E-12193837A3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73" name="Oval 141">
                <a:extLst>
                  <a:ext uri="{FF2B5EF4-FFF2-40B4-BE49-F238E27FC236}">
                    <a16:creationId xmlns="" xmlns:a16="http://schemas.microsoft.com/office/drawing/2014/main" id="{485A73A0-0DAE-487A-9653-970B03936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4" name="Oval 142">
                <a:extLst>
                  <a:ext uri="{FF2B5EF4-FFF2-40B4-BE49-F238E27FC236}">
                    <a16:creationId xmlns="" xmlns:a16="http://schemas.microsoft.com/office/drawing/2014/main" id="{BAC16B31-3CD0-4C9F-B520-AF0C2ABB9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5" name="Oval 143">
                <a:extLst>
                  <a:ext uri="{FF2B5EF4-FFF2-40B4-BE49-F238E27FC236}">
                    <a16:creationId xmlns="" xmlns:a16="http://schemas.microsoft.com/office/drawing/2014/main" id="{9F76408C-A7F4-4A13-9425-C4504CC50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69" name="Group 144">
              <a:extLst>
                <a:ext uri="{FF2B5EF4-FFF2-40B4-BE49-F238E27FC236}">
                  <a16:creationId xmlns="" xmlns:a16="http://schemas.microsoft.com/office/drawing/2014/main" id="{FB5947EF-4649-4928-B700-1FF20EB9748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70" name="Oval 145">
                <a:extLst>
                  <a:ext uri="{FF2B5EF4-FFF2-40B4-BE49-F238E27FC236}">
                    <a16:creationId xmlns="" xmlns:a16="http://schemas.microsoft.com/office/drawing/2014/main" id="{2D728C5B-A676-4633-9149-E9C44AB8B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1" name="Oval 146">
                <a:extLst>
                  <a:ext uri="{FF2B5EF4-FFF2-40B4-BE49-F238E27FC236}">
                    <a16:creationId xmlns="" xmlns:a16="http://schemas.microsoft.com/office/drawing/2014/main" id="{D9839ABC-4322-4000-B9F0-8AD07095A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2" name="Oval 147">
                <a:extLst>
                  <a:ext uri="{FF2B5EF4-FFF2-40B4-BE49-F238E27FC236}">
                    <a16:creationId xmlns="" xmlns:a16="http://schemas.microsoft.com/office/drawing/2014/main" id="{C53817A7-0FA7-46BF-A69C-8B0B1AE15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1305" name="Freeform 148" descr="Stationery">
            <a:extLst>
              <a:ext uri="{FF2B5EF4-FFF2-40B4-BE49-F238E27FC236}">
                <a16:creationId xmlns="" xmlns:a16="http://schemas.microsoft.com/office/drawing/2014/main" id="{4B546102-6644-4B8A-BC1A-F1C7C98F39EA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06" name="Freeform 149">
            <a:extLst>
              <a:ext uri="{FF2B5EF4-FFF2-40B4-BE49-F238E27FC236}">
                <a16:creationId xmlns="" xmlns:a16="http://schemas.microsoft.com/office/drawing/2014/main" id="{854976E9-50BA-435D-A266-EF2868CA904E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07" name="Freeform 150">
            <a:extLst>
              <a:ext uri="{FF2B5EF4-FFF2-40B4-BE49-F238E27FC236}">
                <a16:creationId xmlns="" xmlns:a16="http://schemas.microsoft.com/office/drawing/2014/main" id="{6E19DD14-BCBE-4C72-BEBA-2AA5E6F7ADB1}"/>
              </a:ext>
            </a:extLst>
          </p:cNvPr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29195 w 208"/>
              <a:gd name="T1" fmla="*/ 0 h 412"/>
              <a:gd name="T2" fmla="*/ 37024 w 208"/>
              <a:gd name="T3" fmla="*/ 86473 h 412"/>
              <a:gd name="T4" fmla="*/ 37024 w 208"/>
              <a:gd name="T5" fmla="*/ 188828 h 412"/>
              <a:gd name="T6" fmla="*/ 141043 w 208"/>
              <a:gd name="T7" fmla="*/ 224123 h 412"/>
              <a:gd name="T8" fmla="*/ 176304 w 208"/>
              <a:gd name="T9" fmla="*/ 259418 h 412"/>
              <a:gd name="T10" fmla="*/ 229195 w 208"/>
              <a:gd name="T11" fmla="*/ 275300 h 412"/>
              <a:gd name="T12" fmla="*/ 280323 w 208"/>
              <a:gd name="T13" fmla="*/ 377655 h 412"/>
              <a:gd name="T14" fmla="*/ 192171 w 208"/>
              <a:gd name="T15" fmla="*/ 465893 h 412"/>
              <a:gd name="T16" fmla="*/ 89915 w 208"/>
              <a:gd name="T17" fmla="*/ 499423 h 412"/>
              <a:gd name="T18" fmla="*/ 125176 w 208"/>
              <a:gd name="T19" fmla="*/ 654720 h 412"/>
              <a:gd name="T20" fmla="*/ 158673 w 208"/>
              <a:gd name="T21" fmla="*/ 707663 h 412"/>
              <a:gd name="T22" fmla="*/ 250351 w 208"/>
              <a:gd name="T23" fmla="*/ 690015 h 412"/>
              <a:gd name="T24" fmla="*/ 366712 w 208"/>
              <a:gd name="T25" fmla="*/ 68825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08" name="Freeform 151">
            <a:extLst>
              <a:ext uri="{FF2B5EF4-FFF2-40B4-BE49-F238E27FC236}">
                <a16:creationId xmlns="" xmlns:a16="http://schemas.microsoft.com/office/drawing/2014/main" id="{09DB4BD3-B312-4343-8E06-E8EEEF5835BC}"/>
              </a:ext>
            </a:extLst>
          </p:cNvPr>
          <p:cNvSpPr>
            <a:spLocks/>
          </p:cNvSpPr>
          <p:nvPr/>
        </p:nvSpPr>
        <p:spPr bwMode="auto">
          <a:xfrm>
            <a:off x="4116388" y="912813"/>
            <a:ext cx="696912" cy="679450"/>
          </a:xfrm>
          <a:custGeom>
            <a:avLst/>
            <a:gdLst>
              <a:gd name="T0" fmla="*/ 584108 w 451"/>
              <a:gd name="T1" fmla="*/ 679450 h 441"/>
              <a:gd name="T2" fmla="*/ 696912 w 451"/>
              <a:gd name="T3" fmla="*/ 352821 h 441"/>
              <a:gd name="T4" fmla="*/ 638192 w 451"/>
              <a:gd name="T5" fmla="*/ 281949 h 441"/>
              <a:gd name="T6" fmla="*/ 533115 w 451"/>
              <a:gd name="T7" fmla="*/ 328170 h 441"/>
              <a:gd name="T8" fmla="*/ 486757 w 451"/>
              <a:gd name="T9" fmla="*/ 328170 h 441"/>
              <a:gd name="T10" fmla="*/ 434218 w 451"/>
              <a:gd name="T11" fmla="*/ 351280 h 441"/>
              <a:gd name="T12" fmla="*/ 333776 w 451"/>
              <a:gd name="T13" fmla="*/ 315844 h 441"/>
              <a:gd name="T14" fmla="*/ 353864 w 451"/>
              <a:gd name="T15" fmla="*/ 197210 h 441"/>
              <a:gd name="T16" fmla="*/ 417220 w 451"/>
              <a:gd name="T17" fmla="*/ 104768 h 441"/>
              <a:gd name="T18" fmla="*/ 299780 w 451"/>
              <a:gd name="T19" fmla="*/ 20029 h 441"/>
              <a:gd name="T20" fmla="*/ 244151 w 451"/>
              <a:gd name="T21" fmla="*/ 7704 h 441"/>
              <a:gd name="T22" fmla="*/ 137528 w 451"/>
              <a:gd name="T23" fmla="*/ 55465 h 441"/>
              <a:gd name="T24" fmla="*/ 0 w 451"/>
              <a:gd name="T25" fmla="*/ 13096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09" name="Freeform 152">
            <a:extLst>
              <a:ext uri="{FF2B5EF4-FFF2-40B4-BE49-F238E27FC236}">
                <a16:creationId xmlns="" xmlns:a16="http://schemas.microsoft.com/office/drawing/2014/main" id="{A1BCB96E-A934-4C76-ACC1-E6B8C599DDC0}"/>
              </a:ext>
            </a:extLst>
          </p:cNvPr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93938 w 236"/>
              <a:gd name="T1" fmla="*/ 0 h 478"/>
              <a:gd name="T2" fmla="*/ 15337 w 236"/>
              <a:gd name="T3" fmla="*/ 90016 h 478"/>
              <a:gd name="T4" fmla="*/ 15337 w 236"/>
              <a:gd name="T5" fmla="*/ 196106 h 478"/>
              <a:gd name="T6" fmla="*/ 58152 w 236"/>
              <a:gd name="T7" fmla="*/ 231469 h 478"/>
              <a:gd name="T8" fmla="*/ 72211 w 236"/>
              <a:gd name="T9" fmla="*/ 268440 h 478"/>
              <a:gd name="T10" fmla="*/ 93938 w 236"/>
              <a:gd name="T11" fmla="*/ 286122 h 478"/>
              <a:gd name="T12" fmla="*/ 115026 w 236"/>
              <a:gd name="T13" fmla="*/ 392212 h 478"/>
              <a:gd name="T14" fmla="*/ 79240 w 236"/>
              <a:gd name="T15" fmla="*/ 482228 h 478"/>
              <a:gd name="T16" fmla="*/ 37064 w 236"/>
              <a:gd name="T17" fmla="*/ 517591 h 478"/>
              <a:gd name="T18" fmla="*/ 51123 w 236"/>
              <a:gd name="T19" fmla="*/ 678334 h 478"/>
              <a:gd name="T20" fmla="*/ 65181 w 236"/>
              <a:gd name="T21" fmla="*/ 732987 h 478"/>
              <a:gd name="T22" fmla="*/ 107997 w 236"/>
              <a:gd name="T23" fmla="*/ 768350 h 478"/>
              <a:gd name="T24" fmla="*/ 150812 w 236"/>
              <a:gd name="T25" fmla="*/ 713698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0" name="Freeform 153">
            <a:extLst>
              <a:ext uri="{FF2B5EF4-FFF2-40B4-BE49-F238E27FC236}">
                <a16:creationId xmlns="" xmlns:a16="http://schemas.microsoft.com/office/drawing/2014/main" id="{F2496CBD-B56E-4B39-BB1D-B9C2074737EF}"/>
              </a:ext>
            </a:extLst>
          </p:cNvPr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625355 w 451"/>
              <a:gd name="T1" fmla="*/ 311150 h 441"/>
              <a:gd name="T2" fmla="*/ 746125 w 451"/>
              <a:gd name="T3" fmla="*/ 161572 h 441"/>
              <a:gd name="T4" fmla="*/ 683259 w 451"/>
              <a:gd name="T5" fmla="*/ 129117 h 441"/>
              <a:gd name="T6" fmla="*/ 570761 w 451"/>
              <a:gd name="T7" fmla="*/ 150283 h 441"/>
              <a:gd name="T8" fmla="*/ 521129 w 451"/>
              <a:gd name="T9" fmla="*/ 150283 h 441"/>
              <a:gd name="T10" fmla="*/ 464881 w 451"/>
              <a:gd name="T11" fmla="*/ 160867 h 441"/>
              <a:gd name="T12" fmla="*/ 357346 w 451"/>
              <a:gd name="T13" fmla="*/ 144639 h 441"/>
              <a:gd name="T14" fmla="*/ 378853 w 451"/>
              <a:gd name="T15" fmla="*/ 90311 h 441"/>
              <a:gd name="T16" fmla="*/ 446682 w 451"/>
              <a:gd name="T17" fmla="*/ 47978 h 441"/>
              <a:gd name="T18" fmla="*/ 320950 w 451"/>
              <a:gd name="T19" fmla="*/ 9172 h 441"/>
              <a:gd name="T20" fmla="*/ 261392 w 451"/>
              <a:gd name="T21" fmla="*/ 3528 h 441"/>
              <a:gd name="T22" fmla="*/ 147240 w 451"/>
              <a:gd name="T23" fmla="*/ 25400 h 441"/>
              <a:gd name="T24" fmla="*/ 0 w 451"/>
              <a:gd name="T25" fmla="*/ 5997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1" name="Oval 154">
            <a:extLst>
              <a:ext uri="{FF2B5EF4-FFF2-40B4-BE49-F238E27FC236}">
                <a16:creationId xmlns="" xmlns:a16="http://schemas.microsoft.com/office/drawing/2014/main" id="{7E611B16-D390-4322-8AD7-A7437DF3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2" name="Oval 155">
            <a:extLst>
              <a:ext uri="{FF2B5EF4-FFF2-40B4-BE49-F238E27FC236}">
                <a16:creationId xmlns="" xmlns:a16="http://schemas.microsoft.com/office/drawing/2014/main" id="{01A37171-5E60-49BA-A7D7-B0AC3A001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3" name="Oval 156">
            <a:extLst>
              <a:ext uri="{FF2B5EF4-FFF2-40B4-BE49-F238E27FC236}">
                <a16:creationId xmlns="" xmlns:a16="http://schemas.microsoft.com/office/drawing/2014/main" id="{E24CBE51-5BD2-4527-992A-044E6E0F3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4" name="Oval 157">
            <a:extLst>
              <a:ext uri="{FF2B5EF4-FFF2-40B4-BE49-F238E27FC236}">
                <a16:creationId xmlns="" xmlns:a16="http://schemas.microsoft.com/office/drawing/2014/main" id="{E1262327-927B-409A-846B-0DE6D847A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5" name="Oval 158">
            <a:extLst>
              <a:ext uri="{FF2B5EF4-FFF2-40B4-BE49-F238E27FC236}">
                <a16:creationId xmlns="" xmlns:a16="http://schemas.microsoft.com/office/drawing/2014/main" id="{1A74847D-0724-4FD1-B497-7B2A2ABD1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1316" name="Group 159">
            <a:extLst>
              <a:ext uri="{FF2B5EF4-FFF2-40B4-BE49-F238E27FC236}">
                <a16:creationId xmlns="" xmlns:a16="http://schemas.microsoft.com/office/drawing/2014/main" id="{16F0EAAC-805A-4D4C-9721-254357451477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11364" name="Freeform 160">
              <a:extLst>
                <a:ext uri="{FF2B5EF4-FFF2-40B4-BE49-F238E27FC236}">
                  <a16:creationId xmlns="" xmlns:a16="http://schemas.microsoft.com/office/drawing/2014/main" id="{978931F5-B110-4CE2-98B6-4C41C35EF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5" name="Freeform 161">
              <a:extLst>
                <a:ext uri="{FF2B5EF4-FFF2-40B4-BE49-F238E27FC236}">
                  <a16:creationId xmlns="" xmlns:a16="http://schemas.microsoft.com/office/drawing/2014/main" id="{26453CFD-8655-4052-BBA6-3041F673B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6" name="Freeform 162">
              <a:extLst>
                <a:ext uri="{FF2B5EF4-FFF2-40B4-BE49-F238E27FC236}">
                  <a16:creationId xmlns="" xmlns:a16="http://schemas.microsoft.com/office/drawing/2014/main" id="{BF722308-6837-47A7-B347-CA312E1EF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7" name="Freeform 163">
              <a:extLst>
                <a:ext uri="{FF2B5EF4-FFF2-40B4-BE49-F238E27FC236}">
                  <a16:creationId xmlns="" xmlns:a16="http://schemas.microsoft.com/office/drawing/2014/main" id="{01C29129-2627-40CB-86C4-FB7DE771A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317" name="AutoShape 164">
            <a:extLst>
              <a:ext uri="{FF2B5EF4-FFF2-40B4-BE49-F238E27FC236}">
                <a16:creationId xmlns="" xmlns:a16="http://schemas.microsoft.com/office/drawing/2014/main" id="{9C258EEC-F3B9-4C8B-B0E8-E7A545961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8" name="AutoShape 165">
            <a:extLst>
              <a:ext uri="{FF2B5EF4-FFF2-40B4-BE49-F238E27FC236}">
                <a16:creationId xmlns="" xmlns:a16="http://schemas.microsoft.com/office/drawing/2014/main" id="{11F9DBFE-DFB6-44A7-AF9B-FE2182086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9" name="AutoShape 166">
            <a:extLst>
              <a:ext uri="{FF2B5EF4-FFF2-40B4-BE49-F238E27FC236}">
                <a16:creationId xmlns="" xmlns:a16="http://schemas.microsoft.com/office/drawing/2014/main" id="{FF0F6412-A6AC-4C26-ABC7-03D4089E7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960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20" name="Freeform 167" descr="Stationery">
            <a:extLst>
              <a:ext uri="{FF2B5EF4-FFF2-40B4-BE49-F238E27FC236}">
                <a16:creationId xmlns="" xmlns:a16="http://schemas.microsoft.com/office/drawing/2014/main" id="{50743415-2947-47AE-87DD-5A4A0927B01A}"/>
              </a:ext>
            </a:extLst>
          </p:cNvPr>
          <p:cNvSpPr>
            <a:spLocks/>
          </p:cNvSpPr>
          <p:nvPr/>
        </p:nvSpPr>
        <p:spPr bwMode="auto">
          <a:xfrm rot="678700">
            <a:off x="409575" y="385127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21" name="AutoShape 168">
            <a:extLst>
              <a:ext uri="{FF2B5EF4-FFF2-40B4-BE49-F238E27FC236}">
                <a16:creationId xmlns="" xmlns:a16="http://schemas.microsoft.com/office/drawing/2014/main" id="{E54B4397-E35C-408C-88CC-B8A012025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22" name="AutoShape 169">
            <a:extLst>
              <a:ext uri="{FF2B5EF4-FFF2-40B4-BE49-F238E27FC236}">
                <a16:creationId xmlns="" xmlns:a16="http://schemas.microsoft.com/office/drawing/2014/main" id="{4296DDF4-4ACA-4A7F-8977-EC948FE57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1323" name="Group 170">
            <a:extLst>
              <a:ext uri="{FF2B5EF4-FFF2-40B4-BE49-F238E27FC236}">
                <a16:creationId xmlns="" xmlns:a16="http://schemas.microsoft.com/office/drawing/2014/main" id="{DCC7F780-BD40-4D32-8EAB-E9E3761B9F97}"/>
              </a:ext>
            </a:extLst>
          </p:cNvPr>
          <p:cNvGrpSpPr>
            <a:grpSpLocks/>
          </p:cNvGrpSpPr>
          <p:nvPr/>
        </p:nvGrpSpPr>
        <p:grpSpPr bwMode="auto">
          <a:xfrm>
            <a:off x="657225" y="4178300"/>
            <a:ext cx="1574800" cy="1381125"/>
            <a:chOff x="3824" y="2716"/>
            <a:chExt cx="1137" cy="968"/>
          </a:xfrm>
        </p:grpSpPr>
        <p:sp>
          <p:nvSpPr>
            <p:cNvPr id="11360" name="Oval 171">
              <a:extLst>
                <a:ext uri="{FF2B5EF4-FFF2-40B4-BE49-F238E27FC236}">
                  <a16:creationId xmlns="" xmlns:a16="http://schemas.microsoft.com/office/drawing/2014/main" id="{868804AC-FF2F-46AB-BB20-9C3007B17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1" name="Oval 172">
              <a:extLst>
                <a:ext uri="{FF2B5EF4-FFF2-40B4-BE49-F238E27FC236}">
                  <a16:creationId xmlns="" xmlns:a16="http://schemas.microsoft.com/office/drawing/2014/main" id="{2DEC88D3-6B35-404A-9D51-146CE3AEE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2" name="Oval 173">
              <a:extLst>
                <a:ext uri="{FF2B5EF4-FFF2-40B4-BE49-F238E27FC236}">
                  <a16:creationId xmlns="" xmlns:a16="http://schemas.microsoft.com/office/drawing/2014/main" id="{9819868A-913D-41ED-84CA-4BBF210AE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3" name="Oval 174">
              <a:extLst>
                <a:ext uri="{FF2B5EF4-FFF2-40B4-BE49-F238E27FC236}">
                  <a16:creationId xmlns="" xmlns:a16="http://schemas.microsoft.com/office/drawing/2014/main" id="{02B98976-9D88-41B0-AEA1-1EE751C3F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324" name="Group 175">
            <a:extLst>
              <a:ext uri="{FF2B5EF4-FFF2-40B4-BE49-F238E27FC236}">
                <a16:creationId xmlns="" xmlns:a16="http://schemas.microsoft.com/office/drawing/2014/main" id="{C3B8A4E4-B8B6-4358-A749-1D69F05055F8}"/>
              </a:ext>
            </a:extLst>
          </p:cNvPr>
          <p:cNvGrpSpPr>
            <a:grpSpLocks/>
          </p:cNvGrpSpPr>
          <p:nvPr/>
        </p:nvGrpSpPr>
        <p:grpSpPr bwMode="auto">
          <a:xfrm>
            <a:off x="1517650" y="5016500"/>
            <a:ext cx="115888" cy="306388"/>
            <a:chOff x="2167" y="3128"/>
            <a:chExt cx="86" cy="290"/>
          </a:xfrm>
        </p:grpSpPr>
        <p:grpSp>
          <p:nvGrpSpPr>
            <p:cNvPr id="11352" name="Group 176">
              <a:extLst>
                <a:ext uri="{FF2B5EF4-FFF2-40B4-BE49-F238E27FC236}">
                  <a16:creationId xmlns="" xmlns:a16="http://schemas.microsoft.com/office/drawing/2014/main" id="{72999065-285C-4D64-B3C1-0F82CA2FB3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57" name="Oval 177">
                <a:extLst>
                  <a:ext uri="{FF2B5EF4-FFF2-40B4-BE49-F238E27FC236}">
                    <a16:creationId xmlns="" xmlns:a16="http://schemas.microsoft.com/office/drawing/2014/main" id="{A43EAF94-8778-4713-9CF2-EECA9FEE0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8" name="Oval 178">
                <a:extLst>
                  <a:ext uri="{FF2B5EF4-FFF2-40B4-BE49-F238E27FC236}">
                    <a16:creationId xmlns="" xmlns:a16="http://schemas.microsoft.com/office/drawing/2014/main" id="{AB88A31F-D62C-4EE6-9654-C9A4D90FF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9" name="Oval 179">
                <a:extLst>
                  <a:ext uri="{FF2B5EF4-FFF2-40B4-BE49-F238E27FC236}">
                    <a16:creationId xmlns="" xmlns:a16="http://schemas.microsoft.com/office/drawing/2014/main" id="{AEE5CA31-7650-44B0-8770-3B7310D52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53" name="Group 180">
              <a:extLst>
                <a:ext uri="{FF2B5EF4-FFF2-40B4-BE49-F238E27FC236}">
                  <a16:creationId xmlns="" xmlns:a16="http://schemas.microsoft.com/office/drawing/2014/main" id="{F8D0ABD9-21C0-43CE-ADCC-CE7A05A4269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54" name="Oval 181">
                <a:extLst>
                  <a:ext uri="{FF2B5EF4-FFF2-40B4-BE49-F238E27FC236}">
                    <a16:creationId xmlns="" xmlns:a16="http://schemas.microsoft.com/office/drawing/2014/main" id="{B3B437FA-B8C5-4B06-8F43-93A95A859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5" name="Oval 182">
                <a:extLst>
                  <a:ext uri="{FF2B5EF4-FFF2-40B4-BE49-F238E27FC236}">
                    <a16:creationId xmlns="" xmlns:a16="http://schemas.microsoft.com/office/drawing/2014/main" id="{2BAAD17A-5B12-47BB-A458-78A60673B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6" name="Oval 183">
                <a:extLst>
                  <a:ext uri="{FF2B5EF4-FFF2-40B4-BE49-F238E27FC236}">
                    <a16:creationId xmlns="" xmlns:a16="http://schemas.microsoft.com/office/drawing/2014/main" id="{A0D657EF-7B3D-427E-B2D5-60B7F8E90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25" name="Group 184">
            <a:extLst>
              <a:ext uri="{FF2B5EF4-FFF2-40B4-BE49-F238E27FC236}">
                <a16:creationId xmlns="" xmlns:a16="http://schemas.microsoft.com/office/drawing/2014/main" id="{475A2E07-33F3-4EDD-B502-4B3357EA8A10}"/>
              </a:ext>
            </a:extLst>
          </p:cNvPr>
          <p:cNvGrpSpPr>
            <a:grpSpLocks/>
          </p:cNvGrpSpPr>
          <p:nvPr/>
        </p:nvGrpSpPr>
        <p:grpSpPr bwMode="auto">
          <a:xfrm>
            <a:off x="1266825" y="4427538"/>
            <a:ext cx="120650" cy="282575"/>
            <a:chOff x="2167" y="3128"/>
            <a:chExt cx="86" cy="290"/>
          </a:xfrm>
        </p:grpSpPr>
        <p:grpSp>
          <p:nvGrpSpPr>
            <p:cNvPr id="11344" name="Group 185">
              <a:extLst>
                <a:ext uri="{FF2B5EF4-FFF2-40B4-BE49-F238E27FC236}">
                  <a16:creationId xmlns="" xmlns:a16="http://schemas.microsoft.com/office/drawing/2014/main" id="{40543D91-5087-4444-A8C3-A9E715FE48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49" name="Oval 186">
                <a:extLst>
                  <a:ext uri="{FF2B5EF4-FFF2-40B4-BE49-F238E27FC236}">
                    <a16:creationId xmlns="" xmlns:a16="http://schemas.microsoft.com/office/drawing/2014/main" id="{F3A51BB8-FAA2-4F90-A413-8D998C46A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0" name="Oval 187">
                <a:extLst>
                  <a:ext uri="{FF2B5EF4-FFF2-40B4-BE49-F238E27FC236}">
                    <a16:creationId xmlns="" xmlns:a16="http://schemas.microsoft.com/office/drawing/2014/main" id="{18C352DE-7B6C-4EC9-8D96-4500CC226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1" name="Oval 188">
                <a:extLst>
                  <a:ext uri="{FF2B5EF4-FFF2-40B4-BE49-F238E27FC236}">
                    <a16:creationId xmlns="" xmlns:a16="http://schemas.microsoft.com/office/drawing/2014/main" id="{99F6065C-0685-453A-9849-93B15D6EC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45" name="Group 189">
              <a:extLst>
                <a:ext uri="{FF2B5EF4-FFF2-40B4-BE49-F238E27FC236}">
                  <a16:creationId xmlns="" xmlns:a16="http://schemas.microsoft.com/office/drawing/2014/main" id="{A6F9433A-3DDE-4F09-B63E-3BB1AE73D37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46" name="Oval 190">
                <a:extLst>
                  <a:ext uri="{FF2B5EF4-FFF2-40B4-BE49-F238E27FC236}">
                    <a16:creationId xmlns="" xmlns:a16="http://schemas.microsoft.com/office/drawing/2014/main" id="{DC80F25F-80F7-4C7B-9A7F-D2D5C3FE9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7" name="Oval 191">
                <a:extLst>
                  <a:ext uri="{FF2B5EF4-FFF2-40B4-BE49-F238E27FC236}">
                    <a16:creationId xmlns="" xmlns:a16="http://schemas.microsoft.com/office/drawing/2014/main" id="{C78CFDB0-AC23-416D-B4EF-9554F0CEA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8" name="Oval 192">
                <a:extLst>
                  <a:ext uri="{FF2B5EF4-FFF2-40B4-BE49-F238E27FC236}">
                    <a16:creationId xmlns="" xmlns:a16="http://schemas.microsoft.com/office/drawing/2014/main" id="{E657CD33-D126-47FB-A472-C0B973957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26" name="Group 193">
            <a:extLst>
              <a:ext uri="{FF2B5EF4-FFF2-40B4-BE49-F238E27FC236}">
                <a16:creationId xmlns="" xmlns:a16="http://schemas.microsoft.com/office/drawing/2014/main" id="{D6C355E4-7520-43E5-BC55-46B3928A36B7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4419600"/>
            <a:ext cx="133350" cy="285750"/>
            <a:chOff x="2167" y="3128"/>
            <a:chExt cx="86" cy="290"/>
          </a:xfrm>
        </p:grpSpPr>
        <p:grpSp>
          <p:nvGrpSpPr>
            <p:cNvPr id="11336" name="Group 194">
              <a:extLst>
                <a:ext uri="{FF2B5EF4-FFF2-40B4-BE49-F238E27FC236}">
                  <a16:creationId xmlns="" xmlns:a16="http://schemas.microsoft.com/office/drawing/2014/main" id="{17EB5F43-651F-46EC-A721-F651F6188A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41" name="Oval 195">
                <a:extLst>
                  <a:ext uri="{FF2B5EF4-FFF2-40B4-BE49-F238E27FC236}">
                    <a16:creationId xmlns="" xmlns:a16="http://schemas.microsoft.com/office/drawing/2014/main" id="{207D8BBE-97C1-442A-B003-42B5D7E67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2" name="Oval 196">
                <a:extLst>
                  <a:ext uri="{FF2B5EF4-FFF2-40B4-BE49-F238E27FC236}">
                    <a16:creationId xmlns="" xmlns:a16="http://schemas.microsoft.com/office/drawing/2014/main" id="{7270A31D-B269-4CFE-B3B2-AA2D5E3DA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3" name="Oval 197">
                <a:extLst>
                  <a:ext uri="{FF2B5EF4-FFF2-40B4-BE49-F238E27FC236}">
                    <a16:creationId xmlns="" xmlns:a16="http://schemas.microsoft.com/office/drawing/2014/main" id="{11163809-F635-4969-8781-5F72EF2C2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37" name="Group 198">
              <a:extLst>
                <a:ext uri="{FF2B5EF4-FFF2-40B4-BE49-F238E27FC236}">
                  <a16:creationId xmlns="" xmlns:a16="http://schemas.microsoft.com/office/drawing/2014/main" id="{8C6AE7B3-F7E7-465F-A9A7-BB33508AB04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38" name="Oval 199">
                <a:extLst>
                  <a:ext uri="{FF2B5EF4-FFF2-40B4-BE49-F238E27FC236}">
                    <a16:creationId xmlns="" xmlns:a16="http://schemas.microsoft.com/office/drawing/2014/main" id="{840B995C-1777-4F6F-AC51-6FF565D82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39" name="Oval 200">
                <a:extLst>
                  <a:ext uri="{FF2B5EF4-FFF2-40B4-BE49-F238E27FC236}">
                    <a16:creationId xmlns="" xmlns:a16="http://schemas.microsoft.com/office/drawing/2014/main" id="{AD1DA274-7334-41F5-A148-74A86745C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0" name="Oval 201">
                <a:extLst>
                  <a:ext uri="{FF2B5EF4-FFF2-40B4-BE49-F238E27FC236}">
                    <a16:creationId xmlns="" xmlns:a16="http://schemas.microsoft.com/office/drawing/2014/main" id="{B40D547A-43F4-4272-9589-DBD770303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27" name="Group 202">
            <a:extLst>
              <a:ext uri="{FF2B5EF4-FFF2-40B4-BE49-F238E27FC236}">
                <a16:creationId xmlns="" xmlns:a16="http://schemas.microsoft.com/office/drawing/2014/main" id="{62EED28F-CE8E-4CAF-9F2D-B784D15EE5E1}"/>
              </a:ext>
            </a:extLst>
          </p:cNvPr>
          <p:cNvGrpSpPr>
            <a:grpSpLocks/>
          </p:cNvGrpSpPr>
          <p:nvPr/>
        </p:nvGrpSpPr>
        <p:grpSpPr bwMode="auto">
          <a:xfrm>
            <a:off x="1260475" y="5048250"/>
            <a:ext cx="120650" cy="250825"/>
            <a:chOff x="2167" y="3128"/>
            <a:chExt cx="86" cy="290"/>
          </a:xfrm>
        </p:grpSpPr>
        <p:grpSp>
          <p:nvGrpSpPr>
            <p:cNvPr id="11328" name="Group 203">
              <a:extLst>
                <a:ext uri="{FF2B5EF4-FFF2-40B4-BE49-F238E27FC236}">
                  <a16:creationId xmlns="" xmlns:a16="http://schemas.microsoft.com/office/drawing/2014/main" id="{6EB6AA0A-CCA2-4A24-BD0E-A8D480908A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33" name="Oval 204">
                <a:extLst>
                  <a:ext uri="{FF2B5EF4-FFF2-40B4-BE49-F238E27FC236}">
                    <a16:creationId xmlns="" xmlns:a16="http://schemas.microsoft.com/office/drawing/2014/main" id="{CA4AE0DB-EE37-4A51-B188-E0751657D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34" name="Oval 205">
                <a:extLst>
                  <a:ext uri="{FF2B5EF4-FFF2-40B4-BE49-F238E27FC236}">
                    <a16:creationId xmlns="" xmlns:a16="http://schemas.microsoft.com/office/drawing/2014/main" id="{C1F3B648-95AE-4902-B357-ADD4FD8E3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35" name="Oval 206">
                <a:extLst>
                  <a:ext uri="{FF2B5EF4-FFF2-40B4-BE49-F238E27FC236}">
                    <a16:creationId xmlns="" xmlns:a16="http://schemas.microsoft.com/office/drawing/2014/main" id="{3F406A2C-4C0A-46B9-81CE-0A7AB5C26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29" name="Group 207">
              <a:extLst>
                <a:ext uri="{FF2B5EF4-FFF2-40B4-BE49-F238E27FC236}">
                  <a16:creationId xmlns="" xmlns:a16="http://schemas.microsoft.com/office/drawing/2014/main" id="{3FFB4377-23ED-477A-97A1-CE10B2EB1D1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30" name="Oval 208">
                <a:extLst>
                  <a:ext uri="{FF2B5EF4-FFF2-40B4-BE49-F238E27FC236}">
                    <a16:creationId xmlns="" xmlns:a16="http://schemas.microsoft.com/office/drawing/2014/main" id="{B755A763-9F97-431E-A9A4-11DB7C07F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31" name="Oval 209">
                <a:extLst>
                  <a:ext uri="{FF2B5EF4-FFF2-40B4-BE49-F238E27FC236}">
                    <a16:creationId xmlns="" xmlns:a16="http://schemas.microsoft.com/office/drawing/2014/main" id="{06EB8DED-B2AA-4CD2-976E-2818A44A2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32" name="Oval 210">
                <a:extLst>
                  <a:ext uri="{FF2B5EF4-FFF2-40B4-BE49-F238E27FC236}">
                    <a16:creationId xmlns="" xmlns:a16="http://schemas.microsoft.com/office/drawing/2014/main" id="{29D339E9-E137-4C07-8E90-04011C3FB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 descr="Stationery">
            <a:extLst>
              <a:ext uri="{FF2B5EF4-FFF2-40B4-BE49-F238E27FC236}">
                <a16:creationId xmlns="" xmlns:a16="http://schemas.microsoft.com/office/drawing/2014/main" id="{F22E6033-F5F5-4610-8AD5-4DB6251B2334}"/>
              </a:ext>
            </a:extLst>
          </p:cNvPr>
          <p:cNvSpPr>
            <a:spLocks/>
          </p:cNvSpPr>
          <p:nvPr/>
        </p:nvSpPr>
        <p:spPr bwMode="auto">
          <a:xfrm>
            <a:off x="5453063" y="3935413"/>
            <a:ext cx="3611562" cy="1939925"/>
          </a:xfrm>
          <a:custGeom>
            <a:avLst/>
            <a:gdLst>
              <a:gd name="T0" fmla="*/ 2011362 w 2275"/>
              <a:gd name="T1" fmla="*/ 114300 h 1222"/>
              <a:gd name="T2" fmla="*/ 1787525 w 2275"/>
              <a:gd name="T3" fmla="*/ 319087 h 1222"/>
              <a:gd name="T4" fmla="*/ 1450975 w 2275"/>
              <a:gd name="T5" fmla="*/ 133350 h 1222"/>
              <a:gd name="T6" fmla="*/ 839787 w 2275"/>
              <a:gd name="T7" fmla="*/ 79375 h 1222"/>
              <a:gd name="T8" fmla="*/ 120650 w 2275"/>
              <a:gd name="T9" fmla="*/ 611187 h 1222"/>
              <a:gd name="T10" fmla="*/ 120650 w 2275"/>
              <a:gd name="T11" fmla="*/ 1141412 h 1222"/>
              <a:gd name="T12" fmla="*/ 263525 w 2275"/>
              <a:gd name="T13" fmla="*/ 1584325 h 1222"/>
              <a:gd name="T14" fmla="*/ 1046162 w 2275"/>
              <a:gd name="T15" fmla="*/ 1885950 h 1222"/>
              <a:gd name="T16" fmla="*/ 1320800 w 2275"/>
              <a:gd name="T17" fmla="*/ 1905000 h 1222"/>
              <a:gd name="T18" fmla="*/ 1582737 w 2275"/>
              <a:gd name="T19" fmla="*/ 1849438 h 1222"/>
              <a:gd name="T20" fmla="*/ 1862137 w 2275"/>
              <a:gd name="T21" fmla="*/ 1663700 h 1222"/>
              <a:gd name="T22" fmla="*/ 2085975 w 2275"/>
              <a:gd name="T23" fmla="*/ 1812925 h 1222"/>
              <a:gd name="T24" fmla="*/ 2439987 w 2275"/>
              <a:gd name="T25" fmla="*/ 1887538 h 1222"/>
              <a:gd name="T26" fmla="*/ 3141661 w 2275"/>
              <a:gd name="T27" fmla="*/ 1673225 h 1222"/>
              <a:gd name="T28" fmla="*/ 3571875 w 2275"/>
              <a:gd name="T29" fmla="*/ 1054100 h 1222"/>
              <a:gd name="T30" fmla="*/ 3378200 w 2275"/>
              <a:gd name="T31" fmla="*/ 473075 h 1222"/>
              <a:gd name="T32" fmla="*/ 2997199 w 2275"/>
              <a:gd name="T33" fmla="*/ 168275 h 1222"/>
              <a:gd name="T34" fmla="*/ 2552699 w 2275"/>
              <a:gd name="T35" fmla="*/ 39687 h 1222"/>
              <a:gd name="T36" fmla="*/ 2011362 w 2275"/>
              <a:gd name="T37" fmla="*/ 114300 h 12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75"/>
              <a:gd name="T58" fmla="*/ 0 h 1222"/>
              <a:gd name="T59" fmla="*/ 2275 w 2275"/>
              <a:gd name="T60" fmla="*/ 1222 h 12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75" h="1222">
                <a:moveTo>
                  <a:pt x="1267" y="72"/>
                </a:moveTo>
                <a:cubicBezTo>
                  <a:pt x="1218" y="97"/>
                  <a:pt x="1185" y="199"/>
                  <a:pt x="1126" y="201"/>
                </a:cubicBezTo>
                <a:cubicBezTo>
                  <a:pt x="1067" y="203"/>
                  <a:pt x="1013" y="109"/>
                  <a:pt x="914" y="84"/>
                </a:cubicBezTo>
                <a:cubicBezTo>
                  <a:pt x="815" y="59"/>
                  <a:pt x="669" y="0"/>
                  <a:pt x="529" y="50"/>
                </a:cubicBezTo>
                <a:cubicBezTo>
                  <a:pt x="389" y="100"/>
                  <a:pt x="151" y="273"/>
                  <a:pt x="76" y="385"/>
                </a:cubicBezTo>
                <a:cubicBezTo>
                  <a:pt x="0" y="496"/>
                  <a:pt x="60" y="617"/>
                  <a:pt x="76" y="719"/>
                </a:cubicBezTo>
                <a:cubicBezTo>
                  <a:pt x="91" y="822"/>
                  <a:pt x="68" y="920"/>
                  <a:pt x="166" y="998"/>
                </a:cubicBezTo>
                <a:cubicBezTo>
                  <a:pt x="264" y="1076"/>
                  <a:pt x="548" y="1154"/>
                  <a:pt x="659" y="1188"/>
                </a:cubicBezTo>
                <a:cubicBezTo>
                  <a:pt x="770" y="1222"/>
                  <a:pt x="776" y="1204"/>
                  <a:pt x="832" y="1200"/>
                </a:cubicBezTo>
                <a:cubicBezTo>
                  <a:pt x="888" y="1196"/>
                  <a:pt x="940" y="1190"/>
                  <a:pt x="997" y="1165"/>
                </a:cubicBezTo>
                <a:cubicBezTo>
                  <a:pt x="1054" y="1140"/>
                  <a:pt x="1120" y="1052"/>
                  <a:pt x="1173" y="1048"/>
                </a:cubicBezTo>
                <a:cubicBezTo>
                  <a:pt x="1226" y="1044"/>
                  <a:pt x="1254" y="1119"/>
                  <a:pt x="1314" y="1142"/>
                </a:cubicBezTo>
                <a:cubicBezTo>
                  <a:pt x="1374" y="1165"/>
                  <a:pt x="1426" y="1204"/>
                  <a:pt x="1537" y="1189"/>
                </a:cubicBezTo>
                <a:cubicBezTo>
                  <a:pt x="1648" y="1174"/>
                  <a:pt x="1860" y="1141"/>
                  <a:pt x="1979" y="1054"/>
                </a:cubicBezTo>
                <a:cubicBezTo>
                  <a:pt x="2098" y="967"/>
                  <a:pt x="2226" y="789"/>
                  <a:pt x="2250" y="664"/>
                </a:cubicBezTo>
                <a:cubicBezTo>
                  <a:pt x="2275" y="538"/>
                  <a:pt x="2188" y="391"/>
                  <a:pt x="2128" y="298"/>
                </a:cubicBezTo>
                <a:cubicBezTo>
                  <a:pt x="2067" y="205"/>
                  <a:pt x="1975" y="151"/>
                  <a:pt x="1888" y="106"/>
                </a:cubicBezTo>
                <a:cubicBezTo>
                  <a:pt x="1801" y="61"/>
                  <a:pt x="1711" y="31"/>
                  <a:pt x="1608" y="25"/>
                </a:cubicBezTo>
                <a:cubicBezTo>
                  <a:pt x="1505" y="19"/>
                  <a:pt x="1338" y="62"/>
                  <a:pt x="1267" y="72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1" name="AutoShape 3">
            <a:extLst>
              <a:ext uri="{FF2B5EF4-FFF2-40B4-BE49-F238E27FC236}">
                <a16:creationId xmlns="" xmlns:a16="http://schemas.microsoft.com/office/drawing/2014/main" id="{25D9060D-895B-4D77-912A-91D5E3E3F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150" y="4760913"/>
            <a:ext cx="346075" cy="2809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2" name="AutoShape 4">
            <a:extLst>
              <a:ext uri="{FF2B5EF4-FFF2-40B4-BE49-F238E27FC236}">
                <a16:creationId xmlns="" xmlns:a16="http://schemas.microsoft.com/office/drawing/2014/main" id="{2BF8B99E-5253-4C1C-9DF6-BE81F9CD1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4772025"/>
            <a:ext cx="365125" cy="26987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3" name="Text Box 5">
            <a:extLst>
              <a:ext uri="{FF2B5EF4-FFF2-40B4-BE49-F238E27FC236}">
                <a16:creationId xmlns="" xmlns:a16="http://schemas.microsoft.com/office/drawing/2014/main" id="{8692778D-8237-41AC-95A4-BFB7608FC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Tế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bào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mẹ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12294" name="Text Box 6">
            <a:extLst>
              <a:ext uri="{FF2B5EF4-FFF2-40B4-BE49-F238E27FC236}">
                <a16:creationId xmlns="" xmlns:a16="http://schemas.microsoft.com/office/drawing/2014/main" id="{CE58E6FA-47C5-452F-A93F-932B1E497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="" xmlns:a16="http://schemas.microsoft.com/office/drawing/2014/main" id="{22B57E6D-8CD7-4626-A81E-595066F6D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đầu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="" xmlns:a16="http://schemas.microsoft.com/office/drawing/2014/main" id="{8BCCC163-05FE-4235-907C-03F31F865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giữa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="" xmlns:a16="http://schemas.microsoft.com/office/drawing/2014/main" id="{E5BE6F70-76EA-45BA-9F41-F23350973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sau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="" xmlns:a16="http://schemas.microsoft.com/office/drawing/2014/main" id="{62BF023A-3053-43C8-9088-C3F8E29B0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078538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cuối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</a:t>
            </a:r>
          </a:p>
        </p:txBody>
      </p:sp>
      <p:sp>
        <p:nvSpPr>
          <p:cNvPr id="12299" name="Freeform 11" descr="Stationery">
            <a:extLst>
              <a:ext uri="{FF2B5EF4-FFF2-40B4-BE49-F238E27FC236}">
                <a16:creationId xmlns="" xmlns:a16="http://schemas.microsoft.com/office/drawing/2014/main" id="{7299AF62-E4D5-4D49-BACD-366C9CD78E4B}"/>
              </a:ext>
            </a:extLst>
          </p:cNvPr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0" name="AutoShape 12">
            <a:extLst>
              <a:ext uri="{FF2B5EF4-FFF2-40B4-BE49-F238E27FC236}">
                <a16:creationId xmlns="" xmlns:a16="http://schemas.microsoft.com/office/drawing/2014/main" id="{F44CDACE-CF6D-4983-8F37-3DDDFBC09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1" name="AutoShape 13">
            <a:extLst>
              <a:ext uri="{FF2B5EF4-FFF2-40B4-BE49-F238E27FC236}">
                <a16:creationId xmlns="" xmlns:a16="http://schemas.microsoft.com/office/drawing/2014/main" id="{7712FF93-FB1F-4E1E-AD98-7D04CEE5D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2302" name="Group 14">
            <a:extLst>
              <a:ext uri="{FF2B5EF4-FFF2-40B4-BE49-F238E27FC236}">
                <a16:creationId xmlns="" xmlns:a16="http://schemas.microsoft.com/office/drawing/2014/main" id="{161CADB2-0EC4-4BC9-9339-5596B73E1FF3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12454" name="Oval 15">
              <a:extLst>
                <a:ext uri="{FF2B5EF4-FFF2-40B4-BE49-F238E27FC236}">
                  <a16:creationId xmlns="" xmlns:a16="http://schemas.microsoft.com/office/drawing/2014/main" id="{03B336B6-0C51-4140-8421-789488E99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5" name="Oval 16">
              <a:extLst>
                <a:ext uri="{FF2B5EF4-FFF2-40B4-BE49-F238E27FC236}">
                  <a16:creationId xmlns="" xmlns:a16="http://schemas.microsoft.com/office/drawing/2014/main" id="{3171DD46-6933-4C85-8747-266204747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6" name="Oval 17">
              <a:extLst>
                <a:ext uri="{FF2B5EF4-FFF2-40B4-BE49-F238E27FC236}">
                  <a16:creationId xmlns="" xmlns:a16="http://schemas.microsoft.com/office/drawing/2014/main" id="{BD677B2D-33DB-49F3-B13F-0207A9FB9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7" name="Oval 18">
              <a:extLst>
                <a:ext uri="{FF2B5EF4-FFF2-40B4-BE49-F238E27FC236}">
                  <a16:creationId xmlns="" xmlns:a16="http://schemas.microsoft.com/office/drawing/2014/main" id="{C1291DA6-C445-4855-9521-F0A3752D0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303" name="Freeform 19" descr="Stationery">
            <a:extLst>
              <a:ext uri="{FF2B5EF4-FFF2-40B4-BE49-F238E27FC236}">
                <a16:creationId xmlns="" xmlns:a16="http://schemas.microsoft.com/office/drawing/2014/main" id="{04A518FE-04ED-4020-A7D6-E0492936F966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4" name="Freeform 20">
            <a:extLst>
              <a:ext uri="{FF2B5EF4-FFF2-40B4-BE49-F238E27FC236}">
                <a16:creationId xmlns="" xmlns:a16="http://schemas.microsoft.com/office/drawing/2014/main" id="{849598CA-C08D-4E55-9864-83F26E83D1C2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5" name="Freeform 21">
            <a:extLst>
              <a:ext uri="{FF2B5EF4-FFF2-40B4-BE49-F238E27FC236}">
                <a16:creationId xmlns="" xmlns:a16="http://schemas.microsoft.com/office/drawing/2014/main" id="{31D49055-1BF8-4E02-8D2E-A58E1993D344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6" name="Freeform 22">
            <a:extLst>
              <a:ext uri="{FF2B5EF4-FFF2-40B4-BE49-F238E27FC236}">
                <a16:creationId xmlns="" xmlns:a16="http://schemas.microsoft.com/office/drawing/2014/main" id="{7DC92D33-8537-464D-A181-0006DAFBF27F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7" name="Freeform 23">
            <a:extLst>
              <a:ext uri="{FF2B5EF4-FFF2-40B4-BE49-F238E27FC236}">
                <a16:creationId xmlns="" xmlns:a16="http://schemas.microsoft.com/office/drawing/2014/main" id="{F26B562F-33BF-4900-8293-3017E7958146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8" name="Freeform 24">
            <a:extLst>
              <a:ext uri="{FF2B5EF4-FFF2-40B4-BE49-F238E27FC236}">
                <a16:creationId xmlns="" xmlns:a16="http://schemas.microsoft.com/office/drawing/2014/main" id="{DF4B0FE4-0DE4-48D1-B1AE-0ED0156C0A39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9" name="AutoShape 25">
            <a:extLst>
              <a:ext uri="{FF2B5EF4-FFF2-40B4-BE49-F238E27FC236}">
                <a16:creationId xmlns="" xmlns:a16="http://schemas.microsoft.com/office/drawing/2014/main" id="{5B260396-7E58-42E3-923A-100305828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10" name="Oval 26">
            <a:extLst>
              <a:ext uri="{FF2B5EF4-FFF2-40B4-BE49-F238E27FC236}">
                <a16:creationId xmlns="" xmlns:a16="http://schemas.microsoft.com/office/drawing/2014/main" id="{AD80AA80-6B08-4550-BC23-CBA4FE2EE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11" name="Oval 27">
            <a:extLst>
              <a:ext uri="{FF2B5EF4-FFF2-40B4-BE49-F238E27FC236}">
                <a16:creationId xmlns="" xmlns:a16="http://schemas.microsoft.com/office/drawing/2014/main" id="{D119278C-BA65-4CC9-820C-8CBF8515E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12" name="Oval 28">
            <a:extLst>
              <a:ext uri="{FF2B5EF4-FFF2-40B4-BE49-F238E27FC236}">
                <a16:creationId xmlns="" xmlns:a16="http://schemas.microsoft.com/office/drawing/2014/main" id="{D94761D9-0EC3-4606-ADF1-0B8D023D4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13" name="Oval 29">
            <a:extLst>
              <a:ext uri="{FF2B5EF4-FFF2-40B4-BE49-F238E27FC236}">
                <a16:creationId xmlns="" xmlns:a16="http://schemas.microsoft.com/office/drawing/2014/main" id="{0C5BD0C1-77A2-4BF5-AB39-B26B85F9B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14" name="Oval 30">
            <a:extLst>
              <a:ext uri="{FF2B5EF4-FFF2-40B4-BE49-F238E27FC236}">
                <a16:creationId xmlns="" xmlns:a16="http://schemas.microsoft.com/office/drawing/2014/main" id="{3EB9211F-7A34-44F0-BDA7-AA957D747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2315" name="Group 31">
            <a:extLst>
              <a:ext uri="{FF2B5EF4-FFF2-40B4-BE49-F238E27FC236}">
                <a16:creationId xmlns="" xmlns:a16="http://schemas.microsoft.com/office/drawing/2014/main" id="{BA41D3D1-E5FB-4EC0-BAD0-E970A74D32FC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12442" name="Freeform 32">
              <a:extLst>
                <a:ext uri="{FF2B5EF4-FFF2-40B4-BE49-F238E27FC236}">
                  <a16:creationId xmlns="" xmlns:a16="http://schemas.microsoft.com/office/drawing/2014/main" id="{E413A57F-B598-4914-9FA3-E70146D16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3" name="Freeform 33">
              <a:extLst>
                <a:ext uri="{FF2B5EF4-FFF2-40B4-BE49-F238E27FC236}">
                  <a16:creationId xmlns="" xmlns:a16="http://schemas.microsoft.com/office/drawing/2014/main" id="{A4987E9F-C07D-4B34-8B55-0CD326990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270 w 451"/>
                <a:gd name="T1" fmla="*/ 271 h 441"/>
                <a:gd name="T2" fmla="*/ 322 w 451"/>
                <a:gd name="T3" fmla="*/ 141 h 441"/>
                <a:gd name="T4" fmla="*/ 295 w 451"/>
                <a:gd name="T5" fmla="*/ 112 h 441"/>
                <a:gd name="T6" fmla="*/ 246 w 451"/>
                <a:gd name="T7" fmla="*/ 131 h 441"/>
                <a:gd name="T8" fmla="*/ 225 w 451"/>
                <a:gd name="T9" fmla="*/ 131 h 441"/>
                <a:gd name="T10" fmla="*/ 201 w 451"/>
                <a:gd name="T11" fmla="*/ 140 h 441"/>
                <a:gd name="T12" fmla="*/ 154 w 451"/>
                <a:gd name="T13" fmla="*/ 126 h 441"/>
                <a:gd name="T14" fmla="*/ 163 w 451"/>
                <a:gd name="T15" fmla="*/ 79 h 441"/>
                <a:gd name="T16" fmla="*/ 193 w 451"/>
                <a:gd name="T17" fmla="*/ 42 h 441"/>
                <a:gd name="T18" fmla="*/ 139 w 451"/>
                <a:gd name="T19" fmla="*/ 8 h 441"/>
                <a:gd name="T20" fmla="*/ 113 w 451"/>
                <a:gd name="T21" fmla="*/ 3 h 441"/>
                <a:gd name="T22" fmla="*/ 64 w 451"/>
                <a:gd name="T23" fmla="*/ 22 h 441"/>
                <a:gd name="T24" fmla="*/ 0 w 451"/>
                <a:gd name="T25" fmla="*/ 5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4" name="Freeform 34">
              <a:extLst>
                <a:ext uri="{FF2B5EF4-FFF2-40B4-BE49-F238E27FC236}">
                  <a16:creationId xmlns="" xmlns:a16="http://schemas.microsoft.com/office/drawing/2014/main" id="{8353825E-A84B-465D-B587-C2F29668A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5" name="Freeform 35">
              <a:extLst>
                <a:ext uri="{FF2B5EF4-FFF2-40B4-BE49-F238E27FC236}">
                  <a16:creationId xmlns="" xmlns:a16="http://schemas.microsoft.com/office/drawing/2014/main" id="{124F2695-07BB-43AE-A07E-07F4D28B28CB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250 w 451"/>
                <a:gd name="T1" fmla="*/ 144 h 441"/>
                <a:gd name="T2" fmla="*/ 298 w 451"/>
                <a:gd name="T3" fmla="*/ 75 h 441"/>
                <a:gd name="T4" fmla="*/ 273 w 451"/>
                <a:gd name="T5" fmla="*/ 60 h 441"/>
                <a:gd name="T6" fmla="*/ 228 w 451"/>
                <a:gd name="T7" fmla="*/ 70 h 441"/>
                <a:gd name="T8" fmla="*/ 208 w 451"/>
                <a:gd name="T9" fmla="*/ 70 h 441"/>
                <a:gd name="T10" fmla="*/ 186 w 451"/>
                <a:gd name="T11" fmla="*/ 74 h 441"/>
                <a:gd name="T12" fmla="*/ 143 w 451"/>
                <a:gd name="T13" fmla="*/ 67 h 441"/>
                <a:gd name="T14" fmla="*/ 151 w 451"/>
                <a:gd name="T15" fmla="*/ 42 h 441"/>
                <a:gd name="T16" fmla="*/ 178 w 451"/>
                <a:gd name="T17" fmla="*/ 22 h 441"/>
                <a:gd name="T18" fmla="*/ 128 w 451"/>
                <a:gd name="T19" fmla="*/ 4 h 441"/>
                <a:gd name="T20" fmla="*/ 104 w 451"/>
                <a:gd name="T21" fmla="*/ 2 h 441"/>
                <a:gd name="T22" fmla="*/ 59 w 451"/>
                <a:gd name="T23" fmla="*/ 12 h 441"/>
                <a:gd name="T24" fmla="*/ 0 w 451"/>
                <a:gd name="T25" fmla="*/ 2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6" name="Oval 36">
              <a:extLst>
                <a:ext uri="{FF2B5EF4-FFF2-40B4-BE49-F238E27FC236}">
                  <a16:creationId xmlns="" xmlns:a16="http://schemas.microsoft.com/office/drawing/2014/main" id="{FABA619F-583A-4F3B-9107-C224947F7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7" name="Oval 37">
              <a:extLst>
                <a:ext uri="{FF2B5EF4-FFF2-40B4-BE49-F238E27FC236}">
                  <a16:creationId xmlns="" xmlns:a16="http://schemas.microsoft.com/office/drawing/2014/main" id="{3B6BD455-D875-43B2-B681-C18BFA21C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8" name="Oval 38">
              <a:extLst>
                <a:ext uri="{FF2B5EF4-FFF2-40B4-BE49-F238E27FC236}">
                  <a16:creationId xmlns="" xmlns:a16="http://schemas.microsoft.com/office/drawing/2014/main" id="{F4CB7D53-82EB-4DF2-9B76-87F38512D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9" name="Oval 39">
              <a:extLst>
                <a:ext uri="{FF2B5EF4-FFF2-40B4-BE49-F238E27FC236}">
                  <a16:creationId xmlns="" xmlns:a16="http://schemas.microsoft.com/office/drawing/2014/main" id="{E03A9A4C-1F96-4FB1-BF55-8C1792318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0" name="Freeform 40">
              <a:extLst>
                <a:ext uri="{FF2B5EF4-FFF2-40B4-BE49-F238E27FC236}">
                  <a16:creationId xmlns="" xmlns:a16="http://schemas.microsoft.com/office/drawing/2014/main" id="{15944C84-FEB9-47C3-8A14-35041B018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1" name="Freeform 41">
              <a:extLst>
                <a:ext uri="{FF2B5EF4-FFF2-40B4-BE49-F238E27FC236}">
                  <a16:creationId xmlns="" xmlns:a16="http://schemas.microsoft.com/office/drawing/2014/main" id="{E73F4048-05E8-41FB-A89F-F0298FB80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2" name="Freeform 42">
              <a:extLst>
                <a:ext uri="{FF2B5EF4-FFF2-40B4-BE49-F238E27FC236}">
                  <a16:creationId xmlns="" xmlns:a16="http://schemas.microsoft.com/office/drawing/2014/main" id="{5FE6A1D2-AFFC-4074-8180-79E872D9A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6 h 429"/>
                <a:gd name="T2" fmla="*/ 32 w 113"/>
                <a:gd name="T3" fmla="*/ 34 h 429"/>
                <a:gd name="T4" fmla="*/ 56 w 113"/>
                <a:gd name="T5" fmla="*/ 47 h 429"/>
                <a:gd name="T6" fmla="*/ 40 w 113"/>
                <a:gd name="T7" fmla="*/ 123 h 429"/>
                <a:gd name="T8" fmla="*/ 32 w 113"/>
                <a:gd name="T9" fmla="*/ 143 h 429"/>
                <a:gd name="T10" fmla="*/ 88 w 113"/>
                <a:gd name="T11" fmla="*/ 246 h 429"/>
                <a:gd name="T12" fmla="*/ 80 w 113"/>
                <a:gd name="T13" fmla="*/ 267 h 429"/>
                <a:gd name="T14" fmla="*/ 40 w 113"/>
                <a:gd name="T15" fmla="*/ 30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3" name="Freeform 43">
              <a:extLst>
                <a:ext uri="{FF2B5EF4-FFF2-40B4-BE49-F238E27FC236}">
                  <a16:creationId xmlns="" xmlns:a16="http://schemas.microsoft.com/office/drawing/2014/main" id="{ECB6F125-7EE7-4DE0-89C9-0A1C7E42C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7 h 401"/>
                <a:gd name="T2" fmla="*/ 128 w 394"/>
                <a:gd name="T3" fmla="*/ 0 h 401"/>
                <a:gd name="T4" fmla="*/ 160 w 394"/>
                <a:gd name="T5" fmla="*/ 7 h 401"/>
                <a:gd name="T6" fmla="*/ 191 w 394"/>
                <a:gd name="T7" fmla="*/ 69 h 401"/>
                <a:gd name="T8" fmla="*/ 160 w 394"/>
                <a:gd name="T9" fmla="*/ 96 h 401"/>
                <a:gd name="T10" fmla="*/ 143 w 394"/>
                <a:gd name="T11" fmla="*/ 117 h 401"/>
                <a:gd name="T12" fmla="*/ 207 w 394"/>
                <a:gd name="T13" fmla="*/ 131 h 401"/>
                <a:gd name="T14" fmla="*/ 255 w 394"/>
                <a:gd name="T15" fmla="*/ 117 h 401"/>
                <a:gd name="T16" fmla="*/ 310 w 394"/>
                <a:gd name="T17" fmla="*/ 124 h 401"/>
                <a:gd name="T18" fmla="*/ 319 w 394"/>
                <a:gd name="T19" fmla="*/ 158 h 401"/>
                <a:gd name="T20" fmla="*/ 295 w 394"/>
                <a:gd name="T21" fmla="*/ 255 h 401"/>
                <a:gd name="T22" fmla="*/ 287 w 394"/>
                <a:gd name="T23" fmla="*/ 282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316" name="Group 44">
            <a:extLst>
              <a:ext uri="{FF2B5EF4-FFF2-40B4-BE49-F238E27FC236}">
                <a16:creationId xmlns="" xmlns:a16="http://schemas.microsoft.com/office/drawing/2014/main" id="{29F1B96B-074F-49E6-8566-60D589744BBF}"/>
              </a:ext>
            </a:extLst>
          </p:cNvPr>
          <p:cNvGrpSpPr>
            <a:grpSpLocks/>
          </p:cNvGrpSpPr>
          <p:nvPr/>
        </p:nvGrpSpPr>
        <p:grpSpPr bwMode="auto">
          <a:xfrm>
            <a:off x="5805488" y="4343400"/>
            <a:ext cx="1219200" cy="1131888"/>
            <a:chOff x="2329" y="1630"/>
            <a:chExt cx="768" cy="713"/>
          </a:xfrm>
        </p:grpSpPr>
        <p:sp>
          <p:nvSpPr>
            <p:cNvPr id="12434" name="Freeform 45">
              <a:extLst>
                <a:ext uri="{FF2B5EF4-FFF2-40B4-BE49-F238E27FC236}">
                  <a16:creationId xmlns="" xmlns:a16="http://schemas.microsoft.com/office/drawing/2014/main" id="{CF7F4691-B519-4818-A0B4-2F383574D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5" name="Freeform 46">
              <a:extLst>
                <a:ext uri="{FF2B5EF4-FFF2-40B4-BE49-F238E27FC236}">
                  <a16:creationId xmlns="" xmlns:a16="http://schemas.microsoft.com/office/drawing/2014/main" id="{82E9186B-1AEC-4421-B042-54031D95D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6" name="Freeform 47">
              <a:extLst>
                <a:ext uri="{FF2B5EF4-FFF2-40B4-BE49-F238E27FC236}">
                  <a16:creationId xmlns="" xmlns:a16="http://schemas.microsoft.com/office/drawing/2014/main" id="{6ABA2246-56BA-4651-8A0C-E27E7790D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7" name="Oval 48">
              <a:extLst>
                <a:ext uri="{FF2B5EF4-FFF2-40B4-BE49-F238E27FC236}">
                  <a16:creationId xmlns="" xmlns:a16="http://schemas.microsoft.com/office/drawing/2014/main" id="{6DF24820-8EE1-4294-831F-FE4230422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8" name="Oval 49">
              <a:extLst>
                <a:ext uri="{FF2B5EF4-FFF2-40B4-BE49-F238E27FC236}">
                  <a16:creationId xmlns="" xmlns:a16="http://schemas.microsoft.com/office/drawing/2014/main" id="{F6D40E1C-47E1-4EC6-AF07-21E9E2225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9" name="Oval 50">
              <a:extLst>
                <a:ext uri="{FF2B5EF4-FFF2-40B4-BE49-F238E27FC236}">
                  <a16:creationId xmlns="" xmlns:a16="http://schemas.microsoft.com/office/drawing/2014/main" id="{8A3DA567-56D0-4E96-BCC6-39F42897B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0" name="Freeform 51">
              <a:extLst>
                <a:ext uri="{FF2B5EF4-FFF2-40B4-BE49-F238E27FC236}">
                  <a16:creationId xmlns="" xmlns:a16="http://schemas.microsoft.com/office/drawing/2014/main" id="{9E09B5D9-FAA3-4654-A1C4-071AA6ECA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1" name="Freeform 52">
              <a:extLst>
                <a:ext uri="{FF2B5EF4-FFF2-40B4-BE49-F238E27FC236}">
                  <a16:creationId xmlns="" xmlns:a16="http://schemas.microsoft.com/office/drawing/2014/main" id="{7FF0133E-54F5-4C52-9C3F-E902772F2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317" name="Group 53">
            <a:extLst>
              <a:ext uri="{FF2B5EF4-FFF2-40B4-BE49-F238E27FC236}">
                <a16:creationId xmlns="" xmlns:a16="http://schemas.microsoft.com/office/drawing/2014/main" id="{1F464D59-72DC-4E10-AE7B-C722EF31AD5D}"/>
              </a:ext>
            </a:extLst>
          </p:cNvPr>
          <p:cNvGrpSpPr>
            <a:grpSpLocks/>
          </p:cNvGrpSpPr>
          <p:nvPr/>
        </p:nvGrpSpPr>
        <p:grpSpPr bwMode="auto">
          <a:xfrm>
            <a:off x="7494588" y="4343400"/>
            <a:ext cx="1219200" cy="1131888"/>
            <a:chOff x="2329" y="1630"/>
            <a:chExt cx="768" cy="713"/>
          </a:xfrm>
        </p:grpSpPr>
        <p:sp>
          <p:nvSpPr>
            <p:cNvPr id="12426" name="Freeform 54">
              <a:extLst>
                <a:ext uri="{FF2B5EF4-FFF2-40B4-BE49-F238E27FC236}">
                  <a16:creationId xmlns="" xmlns:a16="http://schemas.microsoft.com/office/drawing/2014/main" id="{1F741FD6-81A9-4113-A7CA-766B88A1B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27" name="Freeform 55">
              <a:extLst>
                <a:ext uri="{FF2B5EF4-FFF2-40B4-BE49-F238E27FC236}">
                  <a16:creationId xmlns="" xmlns:a16="http://schemas.microsoft.com/office/drawing/2014/main" id="{0D9E54B2-70B9-4B3A-9D66-48A53B68A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28" name="Freeform 56">
              <a:extLst>
                <a:ext uri="{FF2B5EF4-FFF2-40B4-BE49-F238E27FC236}">
                  <a16:creationId xmlns="" xmlns:a16="http://schemas.microsoft.com/office/drawing/2014/main" id="{0F39A17B-8BB1-4B53-835C-4C09A38CB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29" name="Oval 57">
              <a:extLst>
                <a:ext uri="{FF2B5EF4-FFF2-40B4-BE49-F238E27FC236}">
                  <a16:creationId xmlns="" xmlns:a16="http://schemas.microsoft.com/office/drawing/2014/main" id="{ACA5DF07-1F8C-4BF3-A931-AB0EF84AA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0" name="Oval 58">
              <a:extLst>
                <a:ext uri="{FF2B5EF4-FFF2-40B4-BE49-F238E27FC236}">
                  <a16:creationId xmlns="" xmlns:a16="http://schemas.microsoft.com/office/drawing/2014/main" id="{13F246C9-A336-4F4B-BEE8-CDECB8B6A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1" name="Oval 59">
              <a:extLst>
                <a:ext uri="{FF2B5EF4-FFF2-40B4-BE49-F238E27FC236}">
                  <a16:creationId xmlns="" xmlns:a16="http://schemas.microsoft.com/office/drawing/2014/main" id="{A1DF5BE0-18B0-4082-9273-4D589C648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2" name="Freeform 60">
              <a:extLst>
                <a:ext uri="{FF2B5EF4-FFF2-40B4-BE49-F238E27FC236}">
                  <a16:creationId xmlns="" xmlns:a16="http://schemas.microsoft.com/office/drawing/2014/main" id="{E145266B-AEE4-4E3F-B6BF-C19947A68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3" name="Freeform 61">
              <a:extLst>
                <a:ext uri="{FF2B5EF4-FFF2-40B4-BE49-F238E27FC236}">
                  <a16:creationId xmlns="" xmlns:a16="http://schemas.microsoft.com/office/drawing/2014/main" id="{499CD886-390D-4556-BE98-85A2CB905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318" name="Freeform 62" descr="Stationery">
            <a:extLst>
              <a:ext uri="{FF2B5EF4-FFF2-40B4-BE49-F238E27FC236}">
                <a16:creationId xmlns="" xmlns:a16="http://schemas.microsoft.com/office/drawing/2014/main" id="{11B26C8A-D0ED-44EB-AA33-B46E6391BF44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19" name="Freeform 63">
            <a:extLst>
              <a:ext uri="{FF2B5EF4-FFF2-40B4-BE49-F238E27FC236}">
                <a16:creationId xmlns="" xmlns:a16="http://schemas.microsoft.com/office/drawing/2014/main" id="{CD16796F-5982-4E8C-B03C-7CCC605C6E79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0" name="Freeform 64">
            <a:extLst>
              <a:ext uri="{FF2B5EF4-FFF2-40B4-BE49-F238E27FC236}">
                <a16:creationId xmlns="" xmlns:a16="http://schemas.microsoft.com/office/drawing/2014/main" id="{CC52BB53-AD65-4DC5-B630-C9BD6D4320D0}"/>
              </a:ext>
            </a:extLst>
          </p:cNvPr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29195 w 208"/>
              <a:gd name="T1" fmla="*/ 0 h 412"/>
              <a:gd name="T2" fmla="*/ 37024 w 208"/>
              <a:gd name="T3" fmla="*/ 86473 h 412"/>
              <a:gd name="T4" fmla="*/ 37024 w 208"/>
              <a:gd name="T5" fmla="*/ 188828 h 412"/>
              <a:gd name="T6" fmla="*/ 141043 w 208"/>
              <a:gd name="T7" fmla="*/ 224123 h 412"/>
              <a:gd name="T8" fmla="*/ 176304 w 208"/>
              <a:gd name="T9" fmla="*/ 259418 h 412"/>
              <a:gd name="T10" fmla="*/ 229195 w 208"/>
              <a:gd name="T11" fmla="*/ 275300 h 412"/>
              <a:gd name="T12" fmla="*/ 280323 w 208"/>
              <a:gd name="T13" fmla="*/ 377655 h 412"/>
              <a:gd name="T14" fmla="*/ 192171 w 208"/>
              <a:gd name="T15" fmla="*/ 465893 h 412"/>
              <a:gd name="T16" fmla="*/ 89915 w 208"/>
              <a:gd name="T17" fmla="*/ 499423 h 412"/>
              <a:gd name="T18" fmla="*/ 125176 w 208"/>
              <a:gd name="T19" fmla="*/ 654720 h 412"/>
              <a:gd name="T20" fmla="*/ 158673 w 208"/>
              <a:gd name="T21" fmla="*/ 707663 h 412"/>
              <a:gd name="T22" fmla="*/ 250351 w 208"/>
              <a:gd name="T23" fmla="*/ 690015 h 412"/>
              <a:gd name="T24" fmla="*/ 366712 w 208"/>
              <a:gd name="T25" fmla="*/ 68825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1" name="Freeform 65">
            <a:extLst>
              <a:ext uri="{FF2B5EF4-FFF2-40B4-BE49-F238E27FC236}">
                <a16:creationId xmlns="" xmlns:a16="http://schemas.microsoft.com/office/drawing/2014/main" id="{E9F45369-B567-4318-A56D-E3909E0D7914}"/>
              </a:ext>
            </a:extLst>
          </p:cNvPr>
          <p:cNvSpPr>
            <a:spLocks/>
          </p:cNvSpPr>
          <p:nvPr/>
        </p:nvSpPr>
        <p:spPr bwMode="auto">
          <a:xfrm>
            <a:off x="4116388" y="912813"/>
            <a:ext cx="696912" cy="679450"/>
          </a:xfrm>
          <a:custGeom>
            <a:avLst/>
            <a:gdLst>
              <a:gd name="T0" fmla="*/ 584108 w 451"/>
              <a:gd name="T1" fmla="*/ 679450 h 441"/>
              <a:gd name="T2" fmla="*/ 696912 w 451"/>
              <a:gd name="T3" fmla="*/ 352821 h 441"/>
              <a:gd name="T4" fmla="*/ 638192 w 451"/>
              <a:gd name="T5" fmla="*/ 281949 h 441"/>
              <a:gd name="T6" fmla="*/ 533115 w 451"/>
              <a:gd name="T7" fmla="*/ 328170 h 441"/>
              <a:gd name="T8" fmla="*/ 486757 w 451"/>
              <a:gd name="T9" fmla="*/ 328170 h 441"/>
              <a:gd name="T10" fmla="*/ 434218 w 451"/>
              <a:gd name="T11" fmla="*/ 351280 h 441"/>
              <a:gd name="T12" fmla="*/ 333776 w 451"/>
              <a:gd name="T13" fmla="*/ 315844 h 441"/>
              <a:gd name="T14" fmla="*/ 353864 w 451"/>
              <a:gd name="T15" fmla="*/ 197210 h 441"/>
              <a:gd name="T16" fmla="*/ 417220 w 451"/>
              <a:gd name="T17" fmla="*/ 104768 h 441"/>
              <a:gd name="T18" fmla="*/ 299780 w 451"/>
              <a:gd name="T19" fmla="*/ 20029 h 441"/>
              <a:gd name="T20" fmla="*/ 244151 w 451"/>
              <a:gd name="T21" fmla="*/ 7704 h 441"/>
              <a:gd name="T22" fmla="*/ 137528 w 451"/>
              <a:gd name="T23" fmla="*/ 55465 h 441"/>
              <a:gd name="T24" fmla="*/ 0 w 451"/>
              <a:gd name="T25" fmla="*/ 13096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2" name="Freeform 66">
            <a:extLst>
              <a:ext uri="{FF2B5EF4-FFF2-40B4-BE49-F238E27FC236}">
                <a16:creationId xmlns="" xmlns:a16="http://schemas.microsoft.com/office/drawing/2014/main" id="{7B0C267F-E95C-486E-B387-F459E18271CD}"/>
              </a:ext>
            </a:extLst>
          </p:cNvPr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93938 w 236"/>
              <a:gd name="T1" fmla="*/ 0 h 478"/>
              <a:gd name="T2" fmla="*/ 15337 w 236"/>
              <a:gd name="T3" fmla="*/ 90016 h 478"/>
              <a:gd name="T4" fmla="*/ 15337 w 236"/>
              <a:gd name="T5" fmla="*/ 196106 h 478"/>
              <a:gd name="T6" fmla="*/ 58152 w 236"/>
              <a:gd name="T7" fmla="*/ 231469 h 478"/>
              <a:gd name="T8" fmla="*/ 72211 w 236"/>
              <a:gd name="T9" fmla="*/ 268440 h 478"/>
              <a:gd name="T10" fmla="*/ 93938 w 236"/>
              <a:gd name="T11" fmla="*/ 286122 h 478"/>
              <a:gd name="T12" fmla="*/ 115026 w 236"/>
              <a:gd name="T13" fmla="*/ 392212 h 478"/>
              <a:gd name="T14" fmla="*/ 79240 w 236"/>
              <a:gd name="T15" fmla="*/ 482228 h 478"/>
              <a:gd name="T16" fmla="*/ 37064 w 236"/>
              <a:gd name="T17" fmla="*/ 517591 h 478"/>
              <a:gd name="T18" fmla="*/ 51123 w 236"/>
              <a:gd name="T19" fmla="*/ 678334 h 478"/>
              <a:gd name="T20" fmla="*/ 65181 w 236"/>
              <a:gd name="T21" fmla="*/ 732987 h 478"/>
              <a:gd name="T22" fmla="*/ 107997 w 236"/>
              <a:gd name="T23" fmla="*/ 768350 h 478"/>
              <a:gd name="T24" fmla="*/ 150812 w 236"/>
              <a:gd name="T25" fmla="*/ 713698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3" name="Freeform 67">
            <a:extLst>
              <a:ext uri="{FF2B5EF4-FFF2-40B4-BE49-F238E27FC236}">
                <a16:creationId xmlns="" xmlns:a16="http://schemas.microsoft.com/office/drawing/2014/main" id="{170A1FB6-C537-4230-BEDC-7F1C7AE7D87D}"/>
              </a:ext>
            </a:extLst>
          </p:cNvPr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625355 w 451"/>
              <a:gd name="T1" fmla="*/ 311150 h 441"/>
              <a:gd name="T2" fmla="*/ 746125 w 451"/>
              <a:gd name="T3" fmla="*/ 161572 h 441"/>
              <a:gd name="T4" fmla="*/ 683259 w 451"/>
              <a:gd name="T5" fmla="*/ 129117 h 441"/>
              <a:gd name="T6" fmla="*/ 570761 w 451"/>
              <a:gd name="T7" fmla="*/ 150283 h 441"/>
              <a:gd name="T8" fmla="*/ 521129 w 451"/>
              <a:gd name="T9" fmla="*/ 150283 h 441"/>
              <a:gd name="T10" fmla="*/ 464881 w 451"/>
              <a:gd name="T11" fmla="*/ 160867 h 441"/>
              <a:gd name="T12" fmla="*/ 357346 w 451"/>
              <a:gd name="T13" fmla="*/ 144639 h 441"/>
              <a:gd name="T14" fmla="*/ 378853 w 451"/>
              <a:gd name="T15" fmla="*/ 90311 h 441"/>
              <a:gd name="T16" fmla="*/ 446682 w 451"/>
              <a:gd name="T17" fmla="*/ 47978 h 441"/>
              <a:gd name="T18" fmla="*/ 320950 w 451"/>
              <a:gd name="T19" fmla="*/ 9172 h 441"/>
              <a:gd name="T20" fmla="*/ 261392 w 451"/>
              <a:gd name="T21" fmla="*/ 3528 h 441"/>
              <a:gd name="T22" fmla="*/ 147240 w 451"/>
              <a:gd name="T23" fmla="*/ 25400 h 441"/>
              <a:gd name="T24" fmla="*/ 0 w 451"/>
              <a:gd name="T25" fmla="*/ 5997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4" name="Oval 68">
            <a:extLst>
              <a:ext uri="{FF2B5EF4-FFF2-40B4-BE49-F238E27FC236}">
                <a16:creationId xmlns="" xmlns:a16="http://schemas.microsoft.com/office/drawing/2014/main" id="{BFEE524D-20C3-45B7-86A8-E10E2FBBA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5" name="Oval 69">
            <a:extLst>
              <a:ext uri="{FF2B5EF4-FFF2-40B4-BE49-F238E27FC236}">
                <a16:creationId xmlns="" xmlns:a16="http://schemas.microsoft.com/office/drawing/2014/main" id="{4E05BC0A-9717-4632-BC47-690688D65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6" name="Oval 70">
            <a:extLst>
              <a:ext uri="{FF2B5EF4-FFF2-40B4-BE49-F238E27FC236}">
                <a16:creationId xmlns="" xmlns:a16="http://schemas.microsoft.com/office/drawing/2014/main" id="{67BCD2E2-CE3D-43EB-89F0-0B1A713AC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7" name="Oval 71">
            <a:extLst>
              <a:ext uri="{FF2B5EF4-FFF2-40B4-BE49-F238E27FC236}">
                <a16:creationId xmlns="" xmlns:a16="http://schemas.microsoft.com/office/drawing/2014/main" id="{1F690ACB-0DF5-432F-B081-F61116E18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8" name="Oval 72">
            <a:extLst>
              <a:ext uri="{FF2B5EF4-FFF2-40B4-BE49-F238E27FC236}">
                <a16:creationId xmlns="" xmlns:a16="http://schemas.microsoft.com/office/drawing/2014/main" id="{B7E921A4-9FCD-4509-9174-C382E2120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2329" name="Group 73">
            <a:extLst>
              <a:ext uri="{FF2B5EF4-FFF2-40B4-BE49-F238E27FC236}">
                <a16:creationId xmlns="" xmlns:a16="http://schemas.microsoft.com/office/drawing/2014/main" id="{09242D75-41E7-4729-9EB7-67AC8E176508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12422" name="Freeform 74">
              <a:extLst>
                <a:ext uri="{FF2B5EF4-FFF2-40B4-BE49-F238E27FC236}">
                  <a16:creationId xmlns="" xmlns:a16="http://schemas.microsoft.com/office/drawing/2014/main" id="{184DB285-9E6D-4E9E-8C04-479B4110C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23" name="Freeform 75">
              <a:extLst>
                <a:ext uri="{FF2B5EF4-FFF2-40B4-BE49-F238E27FC236}">
                  <a16:creationId xmlns="" xmlns:a16="http://schemas.microsoft.com/office/drawing/2014/main" id="{A96407F9-FBCD-4767-B005-015F0F6DB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24" name="Freeform 76">
              <a:extLst>
                <a:ext uri="{FF2B5EF4-FFF2-40B4-BE49-F238E27FC236}">
                  <a16:creationId xmlns="" xmlns:a16="http://schemas.microsoft.com/office/drawing/2014/main" id="{4BA2F53B-E7BF-466C-9BAC-3F063EF0A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25" name="Freeform 77">
              <a:extLst>
                <a:ext uri="{FF2B5EF4-FFF2-40B4-BE49-F238E27FC236}">
                  <a16:creationId xmlns="" xmlns:a16="http://schemas.microsoft.com/office/drawing/2014/main" id="{42E2F5B6-E20B-438B-BFFE-D65087DC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330" name="AutoShape 78">
            <a:extLst>
              <a:ext uri="{FF2B5EF4-FFF2-40B4-BE49-F238E27FC236}">
                <a16:creationId xmlns="" xmlns:a16="http://schemas.microsoft.com/office/drawing/2014/main" id="{2E6EA031-A8B4-4D72-8611-DFBC3565B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31" name="AutoShape 79">
            <a:extLst>
              <a:ext uri="{FF2B5EF4-FFF2-40B4-BE49-F238E27FC236}">
                <a16:creationId xmlns="" xmlns:a16="http://schemas.microsoft.com/office/drawing/2014/main" id="{52E9AA3A-50DE-417A-BF56-9B0E06EEA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32" name="AutoShape 80">
            <a:extLst>
              <a:ext uri="{FF2B5EF4-FFF2-40B4-BE49-F238E27FC236}">
                <a16:creationId xmlns="" xmlns:a16="http://schemas.microsoft.com/office/drawing/2014/main" id="{C7F45FFB-9E3A-4707-8BF1-10E9D2FDE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960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33" name="Freeform 81" descr="Stationery">
            <a:extLst>
              <a:ext uri="{FF2B5EF4-FFF2-40B4-BE49-F238E27FC236}">
                <a16:creationId xmlns="" xmlns:a16="http://schemas.microsoft.com/office/drawing/2014/main" id="{FAE803CE-7EFB-4F44-8CC9-699F83115DEC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2334" name="Group 82">
            <a:extLst>
              <a:ext uri="{FF2B5EF4-FFF2-40B4-BE49-F238E27FC236}">
                <a16:creationId xmlns="" xmlns:a16="http://schemas.microsoft.com/office/drawing/2014/main" id="{BC2340F6-A2B2-4E07-81DE-027F6EB24865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12415" name="AutoShape 83">
              <a:extLst>
                <a:ext uri="{FF2B5EF4-FFF2-40B4-BE49-F238E27FC236}">
                  <a16:creationId xmlns="" xmlns:a16="http://schemas.microsoft.com/office/drawing/2014/main" id="{4B6C4EEE-7D28-4562-A26A-BC2E72705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16" name="AutoShape 84">
              <a:extLst>
                <a:ext uri="{FF2B5EF4-FFF2-40B4-BE49-F238E27FC236}">
                  <a16:creationId xmlns="" xmlns:a16="http://schemas.microsoft.com/office/drawing/2014/main" id="{C7D561A2-F04C-4633-AD80-D0CFE1F4B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417" name="Group 85">
              <a:extLst>
                <a:ext uri="{FF2B5EF4-FFF2-40B4-BE49-F238E27FC236}">
                  <a16:creationId xmlns="" xmlns:a16="http://schemas.microsoft.com/office/drawing/2014/main" id="{B7F6F18D-4E0C-4AA4-B0FD-F400CF0DF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12418" name="Oval 86">
                <a:extLst>
                  <a:ext uri="{FF2B5EF4-FFF2-40B4-BE49-F238E27FC236}">
                    <a16:creationId xmlns="" xmlns:a16="http://schemas.microsoft.com/office/drawing/2014/main" id="{22B4A137-A1E5-4624-B6CD-41EE94136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19" name="Oval 87">
                <a:extLst>
                  <a:ext uri="{FF2B5EF4-FFF2-40B4-BE49-F238E27FC236}">
                    <a16:creationId xmlns="" xmlns:a16="http://schemas.microsoft.com/office/drawing/2014/main" id="{EC39FBCE-8480-4D53-8C43-DE543D28C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20" name="Oval 88">
                <a:extLst>
                  <a:ext uri="{FF2B5EF4-FFF2-40B4-BE49-F238E27FC236}">
                    <a16:creationId xmlns="" xmlns:a16="http://schemas.microsoft.com/office/drawing/2014/main" id="{D530E74C-A403-4078-87F9-79F552EE3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21" name="Oval 89">
                <a:extLst>
                  <a:ext uri="{FF2B5EF4-FFF2-40B4-BE49-F238E27FC236}">
                    <a16:creationId xmlns="" xmlns:a16="http://schemas.microsoft.com/office/drawing/2014/main" id="{E13A953C-1F94-4E4C-9E62-11DF25087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35" name="Group 90">
            <a:extLst>
              <a:ext uri="{FF2B5EF4-FFF2-40B4-BE49-F238E27FC236}">
                <a16:creationId xmlns="" xmlns:a16="http://schemas.microsoft.com/office/drawing/2014/main" id="{43EA9557-320C-4F11-AD98-1868E395464D}"/>
              </a:ext>
            </a:extLst>
          </p:cNvPr>
          <p:cNvGrpSpPr>
            <a:grpSpLocks/>
          </p:cNvGrpSpPr>
          <p:nvPr/>
        </p:nvGrpSpPr>
        <p:grpSpPr bwMode="auto">
          <a:xfrm>
            <a:off x="4768850" y="4872038"/>
            <a:ext cx="115888" cy="306387"/>
            <a:chOff x="2167" y="3128"/>
            <a:chExt cx="86" cy="290"/>
          </a:xfrm>
        </p:grpSpPr>
        <p:grpSp>
          <p:nvGrpSpPr>
            <p:cNvPr id="12407" name="Group 91">
              <a:extLst>
                <a:ext uri="{FF2B5EF4-FFF2-40B4-BE49-F238E27FC236}">
                  <a16:creationId xmlns="" xmlns:a16="http://schemas.microsoft.com/office/drawing/2014/main" id="{AEDB4D95-2787-4BA1-8458-CAA82F1A44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412" name="Oval 92">
                <a:extLst>
                  <a:ext uri="{FF2B5EF4-FFF2-40B4-BE49-F238E27FC236}">
                    <a16:creationId xmlns="" xmlns:a16="http://schemas.microsoft.com/office/drawing/2014/main" id="{6F026D1C-553A-4A3B-9D8F-842DA864D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13" name="Oval 93">
                <a:extLst>
                  <a:ext uri="{FF2B5EF4-FFF2-40B4-BE49-F238E27FC236}">
                    <a16:creationId xmlns="" xmlns:a16="http://schemas.microsoft.com/office/drawing/2014/main" id="{67D4C016-FE93-4C99-B2BF-0E6D2B9C25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14" name="Oval 94">
                <a:extLst>
                  <a:ext uri="{FF2B5EF4-FFF2-40B4-BE49-F238E27FC236}">
                    <a16:creationId xmlns="" xmlns:a16="http://schemas.microsoft.com/office/drawing/2014/main" id="{12BF4D56-647C-4D7A-AB53-BF2BA6DB8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408" name="Group 95">
              <a:extLst>
                <a:ext uri="{FF2B5EF4-FFF2-40B4-BE49-F238E27FC236}">
                  <a16:creationId xmlns="" xmlns:a16="http://schemas.microsoft.com/office/drawing/2014/main" id="{8B9709D8-4B11-4761-A284-913CC8C058D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409" name="Oval 96">
                <a:extLst>
                  <a:ext uri="{FF2B5EF4-FFF2-40B4-BE49-F238E27FC236}">
                    <a16:creationId xmlns="" xmlns:a16="http://schemas.microsoft.com/office/drawing/2014/main" id="{122AF642-676F-45E9-A9D0-56E84AA34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10" name="Oval 97">
                <a:extLst>
                  <a:ext uri="{FF2B5EF4-FFF2-40B4-BE49-F238E27FC236}">
                    <a16:creationId xmlns="" xmlns:a16="http://schemas.microsoft.com/office/drawing/2014/main" id="{AFE8000E-79AF-4C08-A404-0C6884CF3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11" name="Oval 98">
                <a:extLst>
                  <a:ext uri="{FF2B5EF4-FFF2-40B4-BE49-F238E27FC236}">
                    <a16:creationId xmlns="" xmlns:a16="http://schemas.microsoft.com/office/drawing/2014/main" id="{B8DC2F58-15EF-48F2-8300-1D27F8DD6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36" name="Group 99">
            <a:extLst>
              <a:ext uri="{FF2B5EF4-FFF2-40B4-BE49-F238E27FC236}">
                <a16:creationId xmlns="" xmlns:a16="http://schemas.microsoft.com/office/drawing/2014/main" id="{9E7AC0B1-3EC7-4E9A-8675-98717370E3B6}"/>
              </a:ext>
            </a:extLst>
          </p:cNvPr>
          <p:cNvGrpSpPr>
            <a:grpSpLocks/>
          </p:cNvGrpSpPr>
          <p:nvPr/>
        </p:nvGrpSpPr>
        <p:grpSpPr bwMode="auto">
          <a:xfrm>
            <a:off x="3197225" y="4572000"/>
            <a:ext cx="120650" cy="282575"/>
            <a:chOff x="2167" y="3128"/>
            <a:chExt cx="86" cy="290"/>
          </a:xfrm>
        </p:grpSpPr>
        <p:grpSp>
          <p:nvGrpSpPr>
            <p:cNvPr id="12399" name="Group 100">
              <a:extLst>
                <a:ext uri="{FF2B5EF4-FFF2-40B4-BE49-F238E27FC236}">
                  <a16:creationId xmlns="" xmlns:a16="http://schemas.microsoft.com/office/drawing/2014/main" id="{DD105197-CC12-4C6F-9E88-D53409397D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404" name="Oval 101">
                <a:extLst>
                  <a:ext uri="{FF2B5EF4-FFF2-40B4-BE49-F238E27FC236}">
                    <a16:creationId xmlns="" xmlns:a16="http://schemas.microsoft.com/office/drawing/2014/main" id="{3B8B6A2A-09ED-453B-8312-03530CE70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05" name="Oval 102">
                <a:extLst>
                  <a:ext uri="{FF2B5EF4-FFF2-40B4-BE49-F238E27FC236}">
                    <a16:creationId xmlns="" xmlns:a16="http://schemas.microsoft.com/office/drawing/2014/main" id="{6A75735D-2A5C-442A-A2D0-5CFA54787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06" name="Oval 103">
                <a:extLst>
                  <a:ext uri="{FF2B5EF4-FFF2-40B4-BE49-F238E27FC236}">
                    <a16:creationId xmlns="" xmlns:a16="http://schemas.microsoft.com/office/drawing/2014/main" id="{A415DA4C-816D-4254-BB48-D0477DAEF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400" name="Group 104">
              <a:extLst>
                <a:ext uri="{FF2B5EF4-FFF2-40B4-BE49-F238E27FC236}">
                  <a16:creationId xmlns="" xmlns:a16="http://schemas.microsoft.com/office/drawing/2014/main" id="{29081C71-C295-4F35-A9BF-56192689A98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401" name="Oval 105">
                <a:extLst>
                  <a:ext uri="{FF2B5EF4-FFF2-40B4-BE49-F238E27FC236}">
                    <a16:creationId xmlns="" xmlns:a16="http://schemas.microsoft.com/office/drawing/2014/main" id="{F6D53992-6A3F-4DEC-88A8-C88471D8C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02" name="Oval 106">
                <a:extLst>
                  <a:ext uri="{FF2B5EF4-FFF2-40B4-BE49-F238E27FC236}">
                    <a16:creationId xmlns="" xmlns:a16="http://schemas.microsoft.com/office/drawing/2014/main" id="{1C75327C-B900-417E-8B6E-B585A44F0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03" name="Oval 107">
                <a:extLst>
                  <a:ext uri="{FF2B5EF4-FFF2-40B4-BE49-F238E27FC236}">
                    <a16:creationId xmlns="" xmlns:a16="http://schemas.microsoft.com/office/drawing/2014/main" id="{B6E447F1-FF34-4696-9E39-211E27CC71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37" name="Group 108">
            <a:extLst>
              <a:ext uri="{FF2B5EF4-FFF2-40B4-BE49-F238E27FC236}">
                <a16:creationId xmlns="" xmlns:a16="http://schemas.microsoft.com/office/drawing/2014/main" id="{63827540-FEB2-4EBA-909D-34A8B9C71574}"/>
              </a:ext>
            </a:extLst>
          </p:cNvPr>
          <p:cNvGrpSpPr>
            <a:grpSpLocks/>
          </p:cNvGrpSpPr>
          <p:nvPr/>
        </p:nvGrpSpPr>
        <p:grpSpPr bwMode="auto">
          <a:xfrm>
            <a:off x="4732338" y="4522788"/>
            <a:ext cx="133350" cy="285750"/>
            <a:chOff x="2167" y="3128"/>
            <a:chExt cx="86" cy="290"/>
          </a:xfrm>
        </p:grpSpPr>
        <p:grpSp>
          <p:nvGrpSpPr>
            <p:cNvPr id="12391" name="Group 109">
              <a:extLst>
                <a:ext uri="{FF2B5EF4-FFF2-40B4-BE49-F238E27FC236}">
                  <a16:creationId xmlns="" xmlns:a16="http://schemas.microsoft.com/office/drawing/2014/main" id="{E02E88DA-743E-4CDA-BBEF-C42CE70E33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396" name="Oval 110">
                <a:extLst>
                  <a:ext uri="{FF2B5EF4-FFF2-40B4-BE49-F238E27FC236}">
                    <a16:creationId xmlns="" xmlns:a16="http://schemas.microsoft.com/office/drawing/2014/main" id="{B1E76E94-AB34-4C97-8909-FE80537A6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7" name="Oval 111">
                <a:extLst>
                  <a:ext uri="{FF2B5EF4-FFF2-40B4-BE49-F238E27FC236}">
                    <a16:creationId xmlns="" xmlns:a16="http://schemas.microsoft.com/office/drawing/2014/main" id="{A7BA157E-AD58-44FB-877B-82617FD77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8" name="Oval 112">
                <a:extLst>
                  <a:ext uri="{FF2B5EF4-FFF2-40B4-BE49-F238E27FC236}">
                    <a16:creationId xmlns="" xmlns:a16="http://schemas.microsoft.com/office/drawing/2014/main" id="{5E1390DA-0B8B-42B6-A119-DB66400A1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92" name="Group 113">
              <a:extLst>
                <a:ext uri="{FF2B5EF4-FFF2-40B4-BE49-F238E27FC236}">
                  <a16:creationId xmlns="" xmlns:a16="http://schemas.microsoft.com/office/drawing/2014/main" id="{7A142C9D-04E0-4E58-B0F9-15891F2B10E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393" name="Oval 114">
                <a:extLst>
                  <a:ext uri="{FF2B5EF4-FFF2-40B4-BE49-F238E27FC236}">
                    <a16:creationId xmlns="" xmlns:a16="http://schemas.microsoft.com/office/drawing/2014/main" id="{D7922699-8E75-424A-92EA-2387201B8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4" name="Oval 115">
                <a:extLst>
                  <a:ext uri="{FF2B5EF4-FFF2-40B4-BE49-F238E27FC236}">
                    <a16:creationId xmlns="" xmlns:a16="http://schemas.microsoft.com/office/drawing/2014/main" id="{91294494-9690-4868-BCAF-5D78AC8CF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5" name="Oval 116">
                <a:extLst>
                  <a:ext uri="{FF2B5EF4-FFF2-40B4-BE49-F238E27FC236}">
                    <a16:creationId xmlns="" xmlns:a16="http://schemas.microsoft.com/office/drawing/2014/main" id="{8B733740-AA8A-4E3F-868C-74D38AE62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38" name="Group 117">
            <a:extLst>
              <a:ext uri="{FF2B5EF4-FFF2-40B4-BE49-F238E27FC236}">
                <a16:creationId xmlns="" xmlns:a16="http://schemas.microsoft.com/office/drawing/2014/main" id="{AD2191D7-8936-46E3-B019-1FFEB7CD1D15}"/>
              </a:ext>
            </a:extLst>
          </p:cNvPr>
          <p:cNvGrpSpPr>
            <a:grpSpLocks/>
          </p:cNvGrpSpPr>
          <p:nvPr/>
        </p:nvGrpSpPr>
        <p:grpSpPr bwMode="auto">
          <a:xfrm>
            <a:off x="3211513" y="4883150"/>
            <a:ext cx="120650" cy="250825"/>
            <a:chOff x="2167" y="3128"/>
            <a:chExt cx="86" cy="290"/>
          </a:xfrm>
        </p:grpSpPr>
        <p:grpSp>
          <p:nvGrpSpPr>
            <p:cNvPr id="12383" name="Group 118">
              <a:extLst>
                <a:ext uri="{FF2B5EF4-FFF2-40B4-BE49-F238E27FC236}">
                  <a16:creationId xmlns="" xmlns:a16="http://schemas.microsoft.com/office/drawing/2014/main" id="{A421B0CB-077D-4A59-AA7A-291914BC3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388" name="Oval 119">
                <a:extLst>
                  <a:ext uri="{FF2B5EF4-FFF2-40B4-BE49-F238E27FC236}">
                    <a16:creationId xmlns="" xmlns:a16="http://schemas.microsoft.com/office/drawing/2014/main" id="{0B7DBC7C-3666-4EC0-9A29-A92F7AD42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89" name="Oval 120">
                <a:extLst>
                  <a:ext uri="{FF2B5EF4-FFF2-40B4-BE49-F238E27FC236}">
                    <a16:creationId xmlns="" xmlns:a16="http://schemas.microsoft.com/office/drawing/2014/main" id="{143A8258-5EFF-4B67-B29D-3E930F095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0" name="Oval 121">
                <a:extLst>
                  <a:ext uri="{FF2B5EF4-FFF2-40B4-BE49-F238E27FC236}">
                    <a16:creationId xmlns="" xmlns:a16="http://schemas.microsoft.com/office/drawing/2014/main" id="{FC643413-98B1-47B4-B4AB-7BF680912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84" name="Group 122">
              <a:extLst>
                <a:ext uri="{FF2B5EF4-FFF2-40B4-BE49-F238E27FC236}">
                  <a16:creationId xmlns="" xmlns:a16="http://schemas.microsoft.com/office/drawing/2014/main" id="{E4C95435-C52F-4079-ABF5-ACA169D33FA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385" name="Oval 123">
                <a:extLst>
                  <a:ext uri="{FF2B5EF4-FFF2-40B4-BE49-F238E27FC236}">
                    <a16:creationId xmlns="" xmlns:a16="http://schemas.microsoft.com/office/drawing/2014/main" id="{7BBD252C-E33D-4BF9-9B7A-EFD5FEC09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86" name="Oval 124">
                <a:extLst>
                  <a:ext uri="{FF2B5EF4-FFF2-40B4-BE49-F238E27FC236}">
                    <a16:creationId xmlns="" xmlns:a16="http://schemas.microsoft.com/office/drawing/2014/main" id="{F3E52662-CB5A-4C7E-9BD9-7422864AB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87" name="Oval 125">
                <a:extLst>
                  <a:ext uri="{FF2B5EF4-FFF2-40B4-BE49-F238E27FC236}">
                    <a16:creationId xmlns="" xmlns:a16="http://schemas.microsoft.com/office/drawing/2014/main" id="{44E7AE18-2EBC-4D30-A7D7-83348399A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2339" name="Freeform 126" descr="Stationery">
            <a:extLst>
              <a:ext uri="{FF2B5EF4-FFF2-40B4-BE49-F238E27FC236}">
                <a16:creationId xmlns="" xmlns:a16="http://schemas.microsoft.com/office/drawing/2014/main" id="{469B330F-855E-4B68-A39A-007F879F1896}"/>
              </a:ext>
            </a:extLst>
          </p:cNvPr>
          <p:cNvSpPr>
            <a:spLocks/>
          </p:cNvSpPr>
          <p:nvPr/>
        </p:nvSpPr>
        <p:spPr bwMode="auto">
          <a:xfrm rot="678700">
            <a:off x="409575" y="385127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40" name="AutoShape 127">
            <a:extLst>
              <a:ext uri="{FF2B5EF4-FFF2-40B4-BE49-F238E27FC236}">
                <a16:creationId xmlns="" xmlns:a16="http://schemas.microsoft.com/office/drawing/2014/main" id="{2910B106-878E-4B8D-9175-549888832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41" name="AutoShape 128">
            <a:extLst>
              <a:ext uri="{FF2B5EF4-FFF2-40B4-BE49-F238E27FC236}">
                <a16:creationId xmlns="" xmlns:a16="http://schemas.microsoft.com/office/drawing/2014/main" id="{DB4F1B47-2EA2-4AC3-9AC0-8BBCECE65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2342" name="Group 129">
            <a:extLst>
              <a:ext uri="{FF2B5EF4-FFF2-40B4-BE49-F238E27FC236}">
                <a16:creationId xmlns="" xmlns:a16="http://schemas.microsoft.com/office/drawing/2014/main" id="{DE441A91-D50A-4748-9811-E4EF343503AC}"/>
              </a:ext>
            </a:extLst>
          </p:cNvPr>
          <p:cNvGrpSpPr>
            <a:grpSpLocks/>
          </p:cNvGrpSpPr>
          <p:nvPr/>
        </p:nvGrpSpPr>
        <p:grpSpPr bwMode="auto">
          <a:xfrm>
            <a:off x="657225" y="4178300"/>
            <a:ext cx="1574800" cy="1381125"/>
            <a:chOff x="3824" y="2716"/>
            <a:chExt cx="1137" cy="968"/>
          </a:xfrm>
        </p:grpSpPr>
        <p:sp>
          <p:nvSpPr>
            <p:cNvPr id="12379" name="Oval 130">
              <a:extLst>
                <a:ext uri="{FF2B5EF4-FFF2-40B4-BE49-F238E27FC236}">
                  <a16:creationId xmlns="" xmlns:a16="http://schemas.microsoft.com/office/drawing/2014/main" id="{E87D32AB-981B-4D3D-A16C-59B95C2E3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80" name="Oval 131">
              <a:extLst>
                <a:ext uri="{FF2B5EF4-FFF2-40B4-BE49-F238E27FC236}">
                  <a16:creationId xmlns="" xmlns:a16="http://schemas.microsoft.com/office/drawing/2014/main" id="{4974179E-4671-4808-A012-8E77F8FFD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81" name="Oval 132">
              <a:extLst>
                <a:ext uri="{FF2B5EF4-FFF2-40B4-BE49-F238E27FC236}">
                  <a16:creationId xmlns="" xmlns:a16="http://schemas.microsoft.com/office/drawing/2014/main" id="{DE258638-7746-4729-BCD2-7B0B3BF26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82" name="Oval 133">
              <a:extLst>
                <a:ext uri="{FF2B5EF4-FFF2-40B4-BE49-F238E27FC236}">
                  <a16:creationId xmlns="" xmlns:a16="http://schemas.microsoft.com/office/drawing/2014/main" id="{5438D5E0-83B5-4D8C-989C-DD84B36FB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343" name="Group 134">
            <a:extLst>
              <a:ext uri="{FF2B5EF4-FFF2-40B4-BE49-F238E27FC236}">
                <a16:creationId xmlns="" xmlns:a16="http://schemas.microsoft.com/office/drawing/2014/main" id="{BFF06D57-7A9E-43E1-9350-7C9440FE6273}"/>
              </a:ext>
            </a:extLst>
          </p:cNvPr>
          <p:cNvGrpSpPr>
            <a:grpSpLocks/>
          </p:cNvGrpSpPr>
          <p:nvPr/>
        </p:nvGrpSpPr>
        <p:grpSpPr bwMode="auto">
          <a:xfrm>
            <a:off x="1517650" y="5016500"/>
            <a:ext cx="115888" cy="306388"/>
            <a:chOff x="2167" y="3128"/>
            <a:chExt cx="86" cy="290"/>
          </a:xfrm>
        </p:grpSpPr>
        <p:grpSp>
          <p:nvGrpSpPr>
            <p:cNvPr id="12371" name="Group 135">
              <a:extLst>
                <a:ext uri="{FF2B5EF4-FFF2-40B4-BE49-F238E27FC236}">
                  <a16:creationId xmlns="" xmlns:a16="http://schemas.microsoft.com/office/drawing/2014/main" id="{CF1AA063-10CD-46FE-A7A4-A7820F0D0F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376" name="Oval 136">
                <a:extLst>
                  <a:ext uri="{FF2B5EF4-FFF2-40B4-BE49-F238E27FC236}">
                    <a16:creationId xmlns="" xmlns:a16="http://schemas.microsoft.com/office/drawing/2014/main" id="{BA998C2C-D38F-4407-9B38-1D27F85C6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77" name="Oval 137">
                <a:extLst>
                  <a:ext uri="{FF2B5EF4-FFF2-40B4-BE49-F238E27FC236}">
                    <a16:creationId xmlns="" xmlns:a16="http://schemas.microsoft.com/office/drawing/2014/main" id="{79006694-3241-450F-B46E-6BF35DCE3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78" name="Oval 138">
                <a:extLst>
                  <a:ext uri="{FF2B5EF4-FFF2-40B4-BE49-F238E27FC236}">
                    <a16:creationId xmlns="" xmlns:a16="http://schemas.microsoft.com/office/drawing/2014/main" id="{893D4D7D-BFAB-4424-A424-CC3CBB7B0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72" name="Group 139">
              <a:extLst>
                <a:ext uri="{FF2B5EF4-FFF2-40B4-BE49-F238E27FC236}">
                  <a16:creationId xmlns="" xmlns:a16="http://schemas.microsoft.com/office/drawing/2014/main" id="{3431BA56-F52A-402A-9A5E-7C50BBC44E3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373" name="Oval 140">
                <a:extLst>
                  <a:ext uri="{FF2B5EF4-FFF2-40B4-BE49-F238E27FC236}">
                    <a16:creationId xmlns="" xmlns:a16="http://schemas.microsoft.com/office/drawing/2014/main" id="{F90837BB-7A65-496C-B4EA-13B0F2AAA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74" name="Oval 141">
                <a:extLst>
                  <a:ext uri="{FF2B5EF4-FFF2-40B4-BE49-F238E27FC236}">
                    <a16:creationId xmlns="" xmlns:a16="http://schemas.microsoft.com/office/drawing/2014/main" id="{6934D184-834D-4A61-8DFA-30C06E89F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75" name="Oval 142">
                <a:extLst>
                  <a:ext uri="{FF2B5EF4-FFF2-40B4-BE49-F238E27FC236}">
                    <a16:creationId xmlns="" xmlns:a16="http://schemas.microsoft.com/office/drawing/2014/main" id="{5D424805-063F-4E06-8445-6DB49B755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44" name="Group 143">
            <a:extLst>
              <a:ext uri="{FF2B5EF4-FFF2-40B4-BE49-F238E27FC236}">
                <a16:creationId xmlns="" xmlns:a16="http://schemas.microsoft.com/office/drawing/2014/main" id="{7A77C497-AA42-492C-8315-1D07A605DCE3}"/>
              </a:ext>
            </a:extLst>
          </p:cNvPr>
          <p:cNvGrpSpPr>
            <a:grpSpLocks/>
          </p:cNvGrpSpPr>
          <p:nvPr/>
        </p:nvGrpSpPr>
        <p:grpSpPr bwMode="auto">
          <a:xfrm>
            <a:off x="1266825" y="4427538"/>
            <a:ext cx="120650" cy="282575"/>
            <a:chOff x="2167" y="3128"/>
            <a:chExt cx="86" cy="290"/>
          </a:xfrm>
        </p:grpSpPr>
        <p:grpSp>
          <p:nvGrpSpPr>
            <p:cNvPr id="12363" name="Group 144">
              <a:extLst>
                <a:ext uri="{FF2B5EF4-FFF2-40B4-BE49-F238E27FC236}">
                  <a16:creationId xmlns="" xmlns:a16="http://schemas.microsoft.com/office/drawing/2014/main" id="{E5C7EAA4-9F06-4E6A-92BA-3691E97978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368" name="Oval 145">
                <a:extLst>
                  <a:ext uri="{FF2B5EF4-FFF2-40B4-BE49-F238E27FC236}">
                    <a16:creationId xmlns="" xmlns:a16="http://schemas.microsoft.com/office/drawing/2014/main" id="{54340CAC-771C-4FE1-AF5B-6917A1D10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69" name="Oval 146">
                <a:extLst>
                  <a:ext uri="{FF2B5EF4-FFF2-40B4-BE49-F238E27FC236}">
                    <a16:creationId xmlns="" xmlns:a16="http://schemas.microsoft.com/office/drawing/2014/main" id="{4A59C6CA-FB22-4D1C-AA98-71D856653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70" name="Oval 147">
                <a:extLst>
                  <a:ext uri="{FF2B5EF4-FFF2-40B4-BE49-F238E27FC236}">
                    <a16:creationId xmlns="" xmlns:a16="http://schemas.microsoft.com/office/drawing/2014/main" id="{A4117404-7FA9-476F-B32D-FB17DCBC2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64" name="Group 148">
              <a:extLst>
                <a:ext uri="{FF2B5EF4-FFF2-40B4-BE49-F238E27FC236}">
                  <a16:creationId xmlns="" xmlns:a16="http://schemas.microsoft.com/office/drawing/2014/main" id="{C1D9F961-B2C1-42ED-93E1-790588F66D5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365" name="Oval 149">
                <a:extLst>
                  <a:ext uri="{FF2B5EF4-FFF2-40B4-BE49-F238E27FC236}">
                    <a16:creationId xmlns="" xmlns:a16="http://schemas.microsoft.com/office/drawing/2014/main" id="{D98C9DED-ED84-4FA5-B2C8-D73137D1B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66" name="Oval 150">
                <a:extLst>
                  <a:ext uri="{FF2B5EF4-FFF2-40B4-BE49-F238E27FC236}">
                    <a16:creationId xmlns="" xmlns:a16="http://schemas.microsoft.com/office/drawing/2014/main" id="{DF9A40C9-F1C1-4FB0-929C-0A3B8C450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67" name="Oval 151">
                <a:extLst>
                  <a:ext uri="{FF2B5EF4-FFF2-40B4-BE49-F238E27FC236}">
                    <a16:creationId xmlns="" xmlns:a16="http://schemas.microsoft.com/office/drawing/2014/main" id="{A46FDC93-E091-47B7-AC60-B9F615639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45" name="Group 152">
            <a:extLst>
              <a:ext uri="{FF2B5EF4-FFF2-40B4-BE49-F238E27FC236}">
                <a16:creationId xmlns="" xmlns:a16="http://schemas.microsoft.com/office/drawing/2014/main" id="{C889EF21-445A-4903-AA68-DC4C57CEA197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4419600"/>
            <a:ext cx="133350" cy="285750"/>
            <a:chOff x="2167" y="3128"/>
            <a:chExt cx="86" cy="290"/>
          </a:xfrm>
        </p:grpSpPr>
        <p:grpSp>
          <p:nvGrpSpPr>
            <p:cNvPr id="12355" name="Group 153">
              <a:extLst>
                <a:ext uri="{FF2B5EF4-FFF2-40B4-BE49-F238E27FC236}">
                  <a16:creationId xmlns="" xmlns:a16="http://schemas.microsoft.com/office/drawing/2014/main" id="{E2065AA8-85C4-41AE-B28C-FD180AAD9B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360" name="Oval 154">
                <a:extLst>
                  <a:ext uri="{FF2B5EF4-FFF2-40B4-BE49-F238E27FC236}">
                    <a16:creationId xmlns="" xmlns:a16="http://schemas.microsoft.com/office/drawing/2014/main" id="{9EDC5D5F-712A-47B0-BB04-6E38A4B23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61" name="Oval 155">
                <a:extLst>
                  <a:ext uri="{FF2B5EF4-FFF2-40B4-BE49-F238E27FC236}">
                    <a16:creationId xmlns="" xmlns:a16="http://schemas.microsoft.com/office/drawing/2014/main" id="{59F435B4-A49D-4C01-90BA-5B112E7AF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62" name="Oval 156">
                <a:extLst>
                  <a:ext uri="{FF2B5EF4-FFF2-40B4-BE49-F238E27FC236}">
                    <a16:creationId xmlns="" xmlns:a16="http://schemas.microsoft.com/office/drawing/2014/main" id="{022E6D40-5FA3-4E8B-B90A-6AB2DF1DA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56" name="Group 157">
              <a:extLst>
                <a:ext uri="{FF2B5EF4-FFF2-40B4-BE49-F238E27FC236}">
                  <a16:creationId xmlns="" xmlns:a16="http://schemas.microsoft.com/office/drawing/2014/main" id="{025B0E6F-7A3B-4D4D-94C0-5668DD255E8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357" name="Oval 158">
                <a:extLst>
                  <a:ext uri="{FF2B5EF4-FFF2-40B4-BE49-F238E27FC236}">
                    <a16:creationId xmlns="" xmlns:a16="http://schemas.microsoft.com/office/drawing/2014/main" id="{879D31C4-DB8A-464E-B0C7-F22CAC26A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58" name="Oval 159">
                <a:extLst>
                  <a:ext uri="{FF2B5EF4-FFF2-40B4-BE49-F238E27FC236}">
                    <a16:creationId xmlns="" xmlns:a16="http://schemas.microsoft.com/office/drawing/2014/main" id="{9B174666-84B6-4AC0-9805-DB1B57BA2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59" name="Oval 160">
                <a:extLst>
                  <a:ext uri="{FF2B5EF4-FFF2-40B4-BE49-F238E27FC236}">
                    <a16:creationId xmlns="" xmlns:a16="http://schemas.microsoft.com/office/drawing/2014/main" id="{3696576E-3A69-49E4-9BE3-B1728412B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46" name="Group 161">
            <a:extLst>
              <a:ext uri="{FF2B5EF4-FFF2-40B4-BE49-F238E27FC236}">
                <a16:creationId xmlns="" xmlns:a16="http://schemas.microsoft.com/office/drawing/2014/main" id="{53F46304-905A-4F72-900F-723698CA3155}"/>
              </a:ext>
            </a:extLst>
          </p:cNvPr>
          <p:cNvGrpSpPr>
            <a:grpSpLocks/>
          </p:cNvGrpSpPr>
          <p:nvPr/>
        </p:nvGrpSpPr>
        <p:grpSpPr bwMode="auto">
          <a:xfrm>
            <a:off x="1260475" y="5048250"/>
            <a:ext cx="120650" cy="250825"/>
            <a:chOff x="2167" y="3128"/>
            <a:chExt cx="86" cy="290"/>
          </a:xfrm>
        </p:grpSpPr>
        <p:grpSp>
          <p:nvGrpSpPr>
            <p:cNvPr id="12347" name="Group 162">
              <a:extLst>
                <a:ext uri="{FF2B5EF4-FFF2-40B4-BE49-F238E27FC236}">
                  <a16:creationId xmlns="" xmlns:a16="http://schemas.microsoft.com/office/drawing/2014/main" id="{EDE2AAB9-4272-403A-A2A7-DA127D8B58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352" name="Oval 163">
                <a:extLst>
                  <a:ext uri="{FF2B5EF4-FFF2-40B4-BE49-F238E27FC236}">
                    <a16:creationId xmlns="" xmlns:a16="http://schemas.microsoft.com/office/drawing/2014/main" id="{4509195F-D670-4EE8-AD57-0BAD181DB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53" name="Oval 164">
                <a:extLst>
                  <a:ext uri="{FF2B5EF4-FFF2-40B4-BE49-F238E27FC236}">
                    <a16:creationId xmlns="" xmlns:a16="http://schemas.microsoft.com/office/drawing/2014/main" id="{3E8AF9DD-AAA8-4B53-AF86-EFA7737EE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54" name="Oval 165">
                <a:extLst>
                  <a:ext uri="{FF2B5EF4-FFF2-40B4-BE49-F238E27FC236}">
                    <a16:creationId xmlns="" xmlns:a16="http://schemas.microsoft.com/office/drawing/2014/main" id="{818830EE-B8FF-435D-A792-3E28BFB2B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48" name="Group 166">
              <a:extLst>
                <a:ext uri="{FF2B5EF4-FFF2-40B4-BE49-F238E27FC236}">
                  <a16:creationId xmlns="" xmlns:a16="http://schemas.microsoft.com/office/drawing/2014/main" id="{A497273B-9297-439F-B41B-7C9836F9DF3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349" name="Oval 167">
                <a:extLst>
                  <a:ext uri="{FF2B5EF4-FFF2-40B4-BE49-F238E27FC236}">
                    <a16:creationId xmlns="" xmlns:a16="http://schemas.microsoft.com/office/drawing/2014/main" id="{72732B31-DAA2-4588-B5FD-09A74CA1E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50" name="Oval 168">
                <a:extLst>
                  <a:ext uri="{FF2B5EF4-FFF2-40B4-BE49-F238E27FC236}">
                    <a16:creationId xmlns="" xmlns:a16="http://schemas.microsoft.com/office/drawing/2014/main" id="{ACFEC6EF-8D28-4BC1-8BFC-AC1BCD254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51" name="Oval 169">
                <a:extLst>
                  <a:ext uri="{FF2B5EF4-FFF2-40B4-BE49-F238E27FC236}">
                    <a16:creationId xmlns="" xmlns:a16="http://schemas.microsoft.com/office/drawing/2014/main" id="{285565F0-DDB5-4824-BDB7-E84AE4CA0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 descr="Stationery">
            <a:extLst>
              <a:ext uri="{FF2B5EF4-FFF2-40B4-BE49-F238E27FC236}">
                <a16:creationId xmlns="" xmlns:a16="http://schemas.microsoft.com/office/drawing/2014/main" id="{BD55DDB4-05FC-435A-A9F7-9BA4DE74A79E}"/>
              </a:ext>
            </a:extLst>
          </p:cNvPr>
          <p:cNvSpPr>
            <a:spLocks/>
          </p:cNvSpPr>
          <p:nvPr/>
        </p:nvSpPr>
        <p:spPr bwMode="auto">
          <a:xfrm>
            <a:off x="5453063" y="3952875"/>
            <a:ext cx="3611562" cy="1922463"/>
          </a:xfrm>
          <a:custGeom>
            <a:avLst/>
            <a:gdLst>
              <a:gd name="T0" fmla="*/ 2066925 w 2275"/>
              <a:gd name="T1" fmla="*/ 171450 h 1211"/>
              <a:gd name="T2" fmla="*/ 1843087 w 2275"/>
              <a:gd name="T3" fmla="*/ 712788 h 1211"/>
              <a:gd name="T4" fmla="*/ 1712912 w 2275"/>
              <a:gd name="T5" fmla="*/ 227013 h 1211"/>
              <a:gd name="T6" fmla="*/ 839787 w 2275"/>
              <a:gd name="T7" fmla="*/ 61913 h 1211"/>
              <a:gd name="T8" fmla="*/ 120650 w 2275"/>
              <a:gd name="T9" fmla="*/ 593725 h 1211"/>
              <a:gd name="T10" fmla="*/ 120650 w 2275"/>
              <a:gd name="T11" fmla="*/ 1123950 h 1211"/>
              <a:gd name="T12" fmla="*/ 263525 w 2275"/>
              <a:gd name="T13" fmla="*/ 1566863 h 1211"/>
              <a:gd name="T14" fmla="*/ 1046162 w 2275"/>
              <a:gd name="T15" fmla="*/ 1868488 h 1211"/>
              <a:gd name="T16" fmla="*/ 1320800 w 2275"/>
              <a:gd name="T17" fmla="*/ 1887538 h 1211"/>
              <a:gd name="T18" fmla="*/ 1731962 w 2275"/>
              <a:gd name="T19" fmla="*/ 1720851 h 1211"/>
              <a:gd name="T20" fmla="*/ 1824037 w 2275"/>
              <a:gd name="T21" fmla="*/ 1160463 h 1211"/>
              <a:gd name="T22" fmla="*/ 1955800 w 2275"/>
              <a:gd name="T23" fmla="*/ 1646238 h 1211"/>
              <a:gd name="T24" fmla="*/ 2439987 w 2275"/>
              <a:gd name="T25" fmla="*/ 1870076 h 1211"/>
              <a:gd name="T26" fmla="*/ 3141661 w 2275"/>
              <a:gd name="T27" fmla="*/ 1655763 h 1211"/>
              <a:gd name="T28" fmla="*/ 3571875 w 2275"/>
              <a:gd name="T29" fmla="*/ 1036638 h 1211"/>
              <a:gd name="T30" fmla="*/ 3378200 w 2275"/>
              <a:gd name="T31" fmla="*/ 455613 h 1211"/>
              <a:gd name="T32" fmla="*/ 2997199 w 2275"/>
              <a:gd name="T33" fmla="*/ 150813 h 1211"/>
              <a:gd name="T34" fmla="*/ 2552699 w 2275"/>
              <a:gd name="T35" fmla="*/ 22225 h 1211"/>
              <a:gd name="T36" fmla="*/ 2066925 w 2275"/>
              <a:gd name="T37" fmla="*/ 171450 h 12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75"/>
              <a:gd name="T58" fmla="*/ 0 h 1211"/>
              <a:gd name="T59" fmla="*/ 2275 w 2275"/>
              <a:gd name="T60" fmla="*/ 1211 h 121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75" h="1211">
                <a:moveTo>
                  <a:pt x="1302" y="108"/>
                </a:moveTo>
                <a:cubicBezTo>
                  <a:pt x="1227" y="180"/>
                  <a:pt x="1198" y="443"/>
                  <a:pt x="1161" y="449"/>
                </a:cubicBezTo>
                <a:cubicBezTo>
                  <a:pt x="1124" y="455"/>
                  <a:pt x="1184" y="211"/>
                  <a:pt x="1079" y="143"/>
                </a:cubicBezTo>
                <a:cubicBezTo>
                  <a:pt x="974" y="75"/>
                  <a:pt x="696" y="0"/>
                  <a:pt x="529" y="39"/>
                </a:cubicBezTo>
                <a:cubicBezTo>
                  <a:pt x="362" y="78"/>
                  <a:pt x="151" y="262"/>
                  <a:pt x="76" y="374"/>
                </a:cubicBezTo>
                <a:cubicBezTo>
                  <a:pt x="0" y="485"/>
                  <a:pt x="60" y="606"/>
                  <a:pt x="76" y="708"/>
                </a:cubicBezTo>
                <a:cubicBezTo>
                  <a:pt x="91" y="811"/>
                  <a:pt x="68" y="909"/>
                  <a:pt x="166" y="987"/>
                </a:cubicBezTo>
                <a:cubicBezTo>
                  <a:pt x="264" y="1065"/>
                  <a:pt x="548" y="1143"/>
                  <a:pt x="659" y="1177"/>
                </a:cubicBezTo>
                <a:cubicBezTo>
                  <a:pt x="770" y="1211"/>
                  <a:pt x="760" y="1205"/>
                  <a:pt x="832" y="1189"/>
                </a:cubicBezTo>
                <a:cubicBezTo>
                  <a:pt x="904" y="1173"/>
                  <a:pt x="1038" y="1160"/>
                  <a:pt x="1091" y="1084"/>
                </a:cubicBezTo>
                <a:cubicBezTo>
                  <a:pt x="1144" y="1008"/>
                  <a:pt x="1126" y="739"/>
                  <a:pt x="1149" y="731"/>
                </a:cubicBezTo>
                <a:cubicBezTo>
                  <a:pt x="1172" y="723"/>
                  <a:pt x="1167" y="963"/>
                  <a:pt x="1232" y="1037"/>
                </a:cubicBezTo>
                <a:cubicBezTo>
                  <a:pt x="1297" y="1111"/>
                  <a:pt x="1413" y="1177"/>
                  <a:pt x="1537" y="1178"/>
                </a:cubicBezTo>
                <a:cubicBezTo>
                  <a:pt x="1661" y="1179"/>
                  <a:pt x="1860" y="1130"/>
                  <a:pt x="1979" y="1043"/>
                </a:cubicBezTo>
                <a:cubicBezTo>
                  <a:pt x="2098" y="956"/>
                  <a:pt x="2226" y="778"/>
                  <a:pt x="2250" y="653"/>
                </a:cubicBezTo>
                <a:cubicBezTo>
                  <a:pt x="2275" y="527"/>
                  <a:pt x="2188" y="380"/>
                  <a:pt x="2128" y="287"/>
                </a:cubicBezTo>
                <a:cubicBezTo>
                  <a:pt x="2067" y="194"/>
                  <a:pt x="1975" y="140"/>
                  <a:pt x="1888" y="95"/>
                </a:cubicBezTo>
                <a:cubicBezTo>
                  <a:pt x="1801" y="50"/>
                  <a:pt x="1706" y="12"/>
                  <a:pt x="1608" y="14"/>
                </a:cubicBezTo>
                <a:cubicBezTo>
                  <a:pt x="1510" y="16"/>
                  <a:pt x="1377" y="36"/>
                  <a:pt x="1302" y="108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5" name="AutoShape 3">
            <a:extLst>
              <a:ext uri="{FF2B5EF4-FFF2-40B4-BE49-F238E27FC236}">
                <a16:creationId xmlns="" xmlns:a16="http://schemas.microsoft.com/office/drawing/2014/main" id="{02751039-2C02-4ABB-BD45-AB4BE51A4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760913"/>
            <a:ext cx="301625" cy="2682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6" name="AutoShape 4">
            <a:extLst>
              <a:ext uri="{FF2B5EF4-FFF2-40B4-BE49-F238E27FC236}">
                <a16:creationId xmlns="" xmlns:a16="http://schemas.microsoft.com/office/drawing/2014/main" id="{A9D8ADC5-DE2C-4778-A3A5-4859F2747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4772025"/>
            <a:ext cx="354012" cy="25717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7" name="Text Box 5">
            <a:extLst>
              <a:ext uri="{FF2B5EF4-FFF2-40B4-BE49-F238E27FC236}">
                <a16:creationId xmlns="" xmlns:a16="http://schemas.microsoft.com/office/drawing/2014/main" id="{B2300024-DB6A-44FE-BDD1-5044287F2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Tế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bào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mẹ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(2n=4)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="" xmlns:a16="http://schemas.microsoft.com/office/drawing/2014/main" id="{15DAAD29-4384-44E3-B6A9-2E04A53FE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="" xmlns:a16="http://schemas.microsoft.com/office/drawing/2014/main" id="{5F4D30AC-4640-46E9-B45E-56397DEDE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đầu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="" xmlns:a16="http://schemas.microsoft.com/office/drawing/2014/main" id="{4F95D551-CC36-4FCB-ACC6-647D49803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giữa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="" xmlns:a16="http://schemas.microsoft.com/office/drawing/2014/main" id="{921520B9-71BD-4557-B8EB-4E5F7D31F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sau</a:t>
            </a:r>
            <a:r>
              <a:rPr lang="en-US" altLang="en-US" sz="2500" b="1" dirty="0">
                <a:latin typeface=".VnTime" panose="020B7200000000000000" pitchFamily="34" charset="0"/>
              </a:rPr>
              <a:t> I</a:t>
            </a:r>
          </a:p>
        </p:txBody>
      </p:sp>
      <p:sp>
        <p:nvSpPr>
          <p:cNvPr id="13322" name="Text Box 10">
            <a:extLst>
              <a:ext uri="{FF2B5EF4-FFF2-40B4-BE49-F238E27FC236}">
                <a16:creationId xmlns="" xmlns:a16="http://schemas.microsoft.com/office/drawing/2014/main" id="{3D5DEFD6-27BE-4235-BAE0-4BE1E683D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078538"/>
            <a:ext cx="3276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Kỳ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cuối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I (n=2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kép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)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13323" name="Freeform 11" descr="Stationery">
            <a:extLst>
              <a:ext uri="{FF2B5EF4-FFF2-40B4-BE49-F238E27FC236}">
                <a16:creationId xmlns="" xmlns:a16="http://schemas.microsoft.com/office/drawing/2014/main" id="{39107F27-F97C-4056-9D57-716F9151EC6E}"/>
              </a:ext>
            </a:extLst>
          </p:cNvPr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24" name="AutoShape 12">
            <a:extLst>
              <a:ext uri="{FF2B5EF4-FFF2-40B4-BE49-F238E27FC236}">
                <a16:creationId xmlns="" xmlns:a16="http://schemas.microsoft.com/office/drawing/2014/main" id="{0D23836D-CEEB-4D28-9EE0-2E19F4B08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25" name="AutoShape 13">
            <a:extLst>
              <a:ext uri="{FF2B5EF4-FFF2-40B4-BE49-F238E27FC236}">
                <a16:creationId xmlns="" xmlns:a16="http://schemas.microsoft.com/office/drawing/2014/main" id="{8EC70AF0-FA18-4B54-BE13-AF6E6E635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3326" name="Group 14">
            <a:extLst>
              <a:ext uri="{FF2B5EF4-FFF2-40B4-BE49-F238E27FC236}">
                <a16:creationId xmlns="" xmlns:a16="http://schemas.microsoft.com/office/drawing/2014/main" id="{5EEB499D-F322-4D76-817D-4AD8DA974FCE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13478" name="Oval 15">
              <a:extLst>
                <a:ext uri="{FF2B5EF4-FFF2-40B4-BE49-F238E27FC236}">
                  <a16:creationId xmlns="" xmlns:a16="http://schemas.microsoft.com/office/drawing/2014/main" id="{E3C56275-AF12-4399-882A-3FFE6596E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79" name="Oval 16">
              <a:extLst>
                <a:ext uri="{FF2B5EF4-FFF2-40B4-BE49-F238E27FC236}">
                  <a16:creationId xmlns="" xmlns:a16="http://schemas.microsoft.com/office/drawing/2014/main" id="{A668728E-52BB-4C04-A53D-A0D9EE6B5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80" name="Oval 17">
              <a:extLst>
                <a:ext uri="{FF2B5EF4-FFF2-40B4-BE49-F238E27FC236}">
                  <a16:creationId xmlns="" xmlns:a16="http://schemas.microsoft.com/office/drawing/2014/main" id="{2338BE8A-5B32-40C3-AAB9-87EFA97B6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81" name="Oval 18">
              <a:extLst>
                <a:ext uri="{FF2B5EF4-FFF2-40B4-BE49-F238E27FC236}">
                  <a16:creationId xmlns="" xmlns:a16="http://schemas.microsoft.com/office/drawing/2014/main" id="{A48A6D55-9FB0-426B-AB96-47BB36FE6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327" name="Freeform 19" descr="Stationery">
            <a:extLst>
              <a:ext uri="{FF2B5EF4-FFF2-40B4-BE49-F238E27FC236}">
                <a16:creationId xmlns="" xmlns:a16="http://schemas.microsoft.com/office/drawing/2014/main" id="{D7E0B79C-DD99-4BE4-AE1E-6455ED9DCB66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28" name="Freeform 20">
            <a:extLst>
              <a:ext uri="{FF2B5EF4-FFF2-40B4-BE49-F238E27FC236}">
                <a16:creationId xmlns="" xmlns:a16="http://schemas.microsoft.com/office/drawing/2014/main" id="{C58C32E4-2D12-4CB9-B785-9C524FE5C7DE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29" name="Freeform 21">
            <a:extLst>
              <a:ext uri="{FF2B5EF4-FFF2-40B4-BE49-F238E27FC236}">
                <a16:creationId xmlns="" xmlns:a16="http://schemas.microsoft.com/office/drawing/2014/main" id="{41B29F11-90C8-4B0D-B4A4-9B2C6261B5A9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0" name="Freeform 22">
            <a:extLst>
              <a:ext uri="{FF2B5EF4-FFF2-40B4-BE49-F238E27FC236}">
                <a16:creationId xmlns="" xmlns:a16="http://schemas.microsoft.com/office/drawing/2014/main" id="{22B20B78-8A81-4BE3-867A-766E1169295A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1" name="Freeform 23">
            <a:extLst>
              <a:ext uri="{FF2B5EF4-FFF2-40B4-BE49-F238E27FC236}">
                <a16:creationId xmlns="" xmlns:a16="http://schemas.microsoft.com/office/drawing/2014/main" id="{817D7BC8-3A69-4D8D-80B0-4794A59389E1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2" name="Freeform 24">
            <a:extLst>
              <a:ext uri="{FF2B5EF4-FFF2-40B4-BE49-F238E27FC236}">
                <a16:creationId xmlns="" xmlns:a16="http://schemas.microsoft.com/office/drawing/2014/main" id="{D5BF7E2A-257A-4FFA-9BC0-A91DDB92A5A0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3" name="AutoShape 25">
            <a:extLst>
              <a:ext uri="{FF2B5EF4-FFF2-40B4-BE49-F238E27FC236}">
                <a16:creationId xmlns="" xmlns:a16="http://schemas.microsoft.com/office/drawing/2014/main" id="{48E4E944-EA98-4691-891C-47603D3F9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4" name="Oval 26">
            <a:extLst>
              <a:ext uri="{FF2B5EF4-FFF2-40B4-BE49-F238E27FC236}">
                <a16:creationId xmlns="" xmlns:a16="http://schemas.microsoft.com/office/drawing/2014/main" id="{06A77ADB-C9BD-4263-9EB8-7D1555826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5" name="Oval 27">
            <a:extLst>
              <a:ext uri="{FF2B5EF4-FFF2-40B4-BE49-F238E27FC236}">
                <a16:creationId xmlns="" xmlns:a16="http://schemas.microsoft.com/office/drawing/2014/main" id="{8827D8C2-90FF-427D-A98E-455D5DCA4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6" name="Oval 28">
            <a:extLst>
              <a:ext uri="{FF2B5EF4-FFF2-40B4-BE49-F238E27FC236}">
                <a16:creationId xmlns="" xmlns:a16="http://schemas.microsoft.com/office/drawing/2014/main" id="{03807A22-45F2-46D9-9CAF-D386D4AE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7" name="Oval 29">
            <a:extLst>
              <a:ext uri="{FF2B5EF4-FFF2-40B4-BE49-F238E27FC236}">
                <a16:creationId xmlns="" xmlns:a16="http://schemas.microsoft.com/office/drawing/2014/main" id="{7E6D83B1-62FA-44D0-B824-17DC549C7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8" name="Oval 30">
            <a:extLst>
              <a:ext uri="{FF2B5EF4-FFF2-40B4-BE49-F238E27FC236}">
                <a16:creationId xmlns="" xmlns:a16="http://schemas.microsoft.com/office/drawing/2014/main" id="{C2EA3CC4-D367-4769-A22A-F64C50322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3339" name="Group 31">
            <a:extLst>
              <a:ext uri="{FF2B5EF4-FFF2-40B4-BE49-F238E27FC236}">
                <a16:creationId xmlns="" xmlns:a16="http://schemas.microsoft.com/office/drawing/2014/main" id="{B04099FF-F9C0-4CB1-B0A1-DD215899396F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13466" name="Freeform 32">
              <a:extLst>
                <a:ext uri="{FF2B5EF4-FFF2-40B4-BE49-F238E27FC236}">
                  <a16:creationId xmlns="" xmlns:a16="http://schemas.microsoft.com/office/drawing/2014/main" id="{35DE5403-75CA-4E25-B286-33FF74BD2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67" name="Freeform 33">
              <a:extLst>
                <a:ext uri="{FF2B5EF4-FFF2-40B4-BE49-F238E27FC236}">
                  <a16:creationId xmlns="" xmlns:a16="http://schemas.microsoft.com/office/drawing/2014/main" id="{347C74C3-7531-4510-BF08-C0C8D409C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270 w 451"/>
                <a:gd name="T1" fmla="*/ 271 h 441"/>
                <a:gd name="T2" fmla="*/ 322 w 451"/>
                <a:gd name="T3" fmla="*/ 141 h 441"/>
                <a:gd name="T4" fmla="*/ 295 w 451"/>
                <a:gd name="T5" fmla="*/ 112 h 441"/>
                <a:gd name="T6" fmla="*/ 246 w 451"/>
                <a:gd name="T7" fmla="*/ 131 h 441"/>
                <a:gd name="T8" fmla="*/ 225 w 451"/>
                <a:gd name="T9" fmla="*/ 131 h 441"/>
                <a:gd name="T10" fmla="*/ 201 w 451"/>
                <a:gd name="T11" fmla="*/ 140 h 441"/>
                <a:gd name="T12" fmla="*/ 154 w 451"/>
                <a:gd name="T13" fmla="*/ 126 h 441"/>
                <a:gd name="T14" fmla="*/ 163 w 451"/>
                <a:gd name="T15" fmla="*/ 79 h 441"/>
                <a:gd name="T16" fmla="*/ 193 w 451"/>
                <a:gd name="T17" fmla="*/ 42 h 441"/>
                <a:gd name="T18" fmla="*/ 139 w 451"/>
                <a:gd name="T19" fmla="*/ 8 h 441"/>
                <a:gd name="T20" fmla="*/ 113 w 451"/>
                <a:gd name="T21" fmla="*/ 3 h 441"/>
                <a:gd name="T22" fmla="*/ 64 w 451"/>
                <a:gd name="T23" fmla="*/ 22 h 441"/>
                <a:gd name="T24" fmla="*/ 0 w 451"/>
                <a:gd name="T25" fmla="*/ 5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68" name="Freeform 34">
              <a:extLst>
                <a:ext uri="{FF2B5EF4-FFF2-40B4-BE49-F238E27FC236}">
                  <a16:creationId xmlns="" xmlns:a16="http://schemas.microsoft.com/office/drawing/2014/main" id="{B9AE00E8-0887-4F4C-A2F3-252406657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69" name="Freeform 35">
              <a:extLst>
                <a:ext uri="{FF2B5EF4-FFF2-40B4-BE49-F238E27FC236}">
                  <a16:creationId xmlns="" xmlns:a16="http://schemas.microsoft.com/office/drawing/2014/main" id="{C2DD9F4E-C4AD-4F60-989F-8569F5D5085E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250 w 451"/>
                <a:gd name="T1" fmla="*/ 144 h 441"/>
                <a:gd name="T2" fmla="*/ 298 w 451"/>
                <a:gd name="T3" fmla="*/ 75 h 441"/>
                <a:gd name="T4" fmla="*/ 273 w 451"/>
                <a:gd name="T5" fmla="*/ 60 h 441"/>
                <a:gd name="T6" fmla="*/ 228 w 451"/>
                <a:gd name="T7" fmla="*/ 70 h 441"/>
                <a:gd name="T8" fmla="*/ 208 w 451"/>
                <a:gd name="T9" fmla="*/ 70 h 441"/>
                <a:gd name="T10" fmla="*/ 186 w 451"/>
                <a:gd name="T11" fmla="*/ 74 h 441"/>
                <a:gd name="T12" fmla="*/ 143 w 451"/>
                <a:gd name="T13" fmla="*/ 67 h 441"/>
                <a:gd name="T14" fmla="*/ 151 w 451"/>
                <a:gd name="T15" fmla="*/ 42 h 441"/>
                <a:gd name="T16" fmla="*/ 178 w 451"/>
                <a:gd name="T17" fmla="*/ 22 h 441"/>
                <a:gd name="T18" fmla="*/ 128 w 451"/>
                <a:gd name="T19" fmla="*/ 4 h 441"/>
                <a:gd name="T20" fmla="*/ 104 w 451"/>
                <a:gd name="T21" fmla="*/ 2 h 441"/>
                <a:gd name="T22" fmla="*/ 59 w 451"/>
                <a:gd name="T23" fmla="*/ 12 h 441"/>
                <a:gd name="T24" fmla="*/ 0 w 451"/>
                <a:gd name="T25" fmla="*/ 2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70" name="Oval 36">
              <a:extLst>
                <a:ext uri="{FF2B5EF4-FFF2-40B4-BE49-F238E27FC236}">
                  <a16:creationId xmlns="" xmlns:a16="http://schemas.microsoft.com/office/drawing/2014/main" id="{0EE83325-D9A8-42DD-8750-EA9A772C0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71" name="Oval 37">
              <a:extLst>
                <a:ext uri="{FF2B5EF4-FFF2-40B4-BE49-F238E27FC236}">
                  <a16:creationId xmlns="" xmlns:a16="http://schemas.microsoft.com/office/drawing/2014/main" id="{9A4F9508-2353-420B-BDFA-F71CA2CCC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72" name="Oval 38">
              <a:extLst>
                <a:ext uri="{FF2B5EF4-FFF2-40B4-BE49-F238E27FC236}">
                  <a16:creationId xmlns="" xmlns:a16="http://schemas.microsoft.com/office/drawing/2014/main" id="{41B3B6B1-0723-44EF-8F9C-FB29058E5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73" name="Oval 39">
              <a:extLst>
                <a:ext uri="{FF2B5EF4-FFF2-40B4-BE49-F238E27FC236}">
                  <a16:creationId xmlns="" xmlns:a16="http://schemas.microsoft.com/office/drawing/2014/main" id="{B8405FBC-1306-4908-A94C-F4261B3CB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74" name="Freeform 40">
              <a:extLst>
                <a:ext uri="{FF2B5EF4-FFF2-40B4-BE49-F238E27FC236}">
                  <a16:creationId xmlns="" xmlns:a16="http://schemas.microsoft.com/office/drawing/2014/main" id="{22CBC8FD-6245-4699-AB75-C534489F3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75" name="Freeform 41">
              <a:extLst>
                <a:ext uri="{FF2B5EF4-FFF2-40B4-BE49-F238E27FC236}">
                  <a16:creationId xmlns="" xmlns:a16="http://schemas.microsoft.com/office/drawing/2014/main" id="{C659CE5B-F109-4D97-A63B-1FC37A35D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76" name="Freeform 42">
              <a:extLst>
                <a:ext uri="{FF2B5EF4-FFF2-40B4-BE49-F238E27FC236}">
                  <a16:creationId xmlns="" xmlns:a16="http://schemas.microsoft.com/office/drawing/2014/main" id="{3DD0C47B-CCD1-43C0-BA11-05F132656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6 h 429"/>
                <a:gd name="T2" fmla="*/ 32 w 113"/>
                <a:gd name="T3" fmla="*/ 34 h 429"/>
                <a:gd name="T4" fmla="*/ 56 w 113"/>
                <a:gd name="T5" fmla="*/ 47 h 429"/>
                <a:gd name="T6" fmla="*/ 40 w 113"/>
                <a:gd name="T7" fmla="*/ 123 h 429"/>
                <a:gd name="T8" fmla="*/ 32 w 113"/>
                <a:gd name="T9" fmla="*/ 143 h 429"/>
                <a:gd name="T10" fmla="*/ 88 w 113"/>
                <a:gd name="T11" fmla="*/ 246 h 429"/>
                <a:gd name="T12" fmla="*/ 80 w 113"/>
                <a:gd name="T13" fmla="*/ 267 h 429"/>
                <a:gd name="T14" fmla="*/ 40 w 113"/>
                <a:gd name="T15" fmla="*/ 30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77" name="Freeform 43">
              <a:extLst>
                <a:ext uri="{FF2B5EF4-FFF2-40B4-BE49-F238E27FC236}">
                  <a16:creationId xmlns="" xmlns:a16="http://schemas.microsoft.com/office/drawing/2014/main" id="{3C82CF61-85F2-4BCF-971E-3881A031B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7 h 401"/>
                <a:gd name="T2" fmla="*/ 128 w 394"/>
                <a:gd name="T3" fmla="*/ 0 h 401"/>
                <a:gd name="T4" fmla="*/ 160 w 394"/>
                <a:gd name="T5" fmla="*/ 7 h 401"/>
                <a:gd name="T6" fmla="*/ 191 w 394"/>
                <a:gd name="T7" fmla="*/ 69 h 401"/>
                <a:gd name="T8" fmla="*/ 160 w 394"/>
                <a:gd name="T9" fmla="*/ 96 h 401"/>
                <a:gd name="T10" fmla="*/ 143 w 394"/>
                <a:gd name="T11" fmla="*/ 117 h 401"/>
                <a:gd name="T12" fmla="*/ 207 w 394"/>
                <a:gd name="T13" fmla="*/ 131 h 401"/>
                <a:gd name="T14" fmla="*/ 255 w 394"/>
                <a:gd name="T15" fmla="*/ 117 h 401"/>
                <a:gd name="T16" fmla="*/ 310 w 394"/>
                <a:gd name="T17" fmla="*/ 124 h 401"/>
                <a:gd name="T18" fmla="*/ 319 w 394"/>
                <a:gd name="T19" fmla="*/ 158 h 401"/>
                <a:gd name="T20" fmla="*/ 295 w 394"/>
                <a:gd name="T21" fmla="*/ 255 h 401"/>
                <a:gd name="T22" fmla="*/ 287 w 394"/>
                <a:gd name="T23" fmla="*/ 282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340" name="Group 44">
            <a:extLst>
              <a:ext uri="{FF2B5EF4-FFF2-40B4-BE49-F238E27FC236}">
                <a16:creationId xmlns="" xmlns:a16="http://schemas.microsoft.com/office/drawing/2014/main" id="{07CB015B-3A20-4C9C-9C83-6D034FC86F87}"/>
              </a:ext>
            </a:extLst>
          </p:cNvPr>
          <p:cNvGrpSpPr>
            <a:grpSpLocks/>
          </p:cNvGrpSpPr>
          <p:nvPr/>
        </p:nvGrpSpPr>
        <p:grpSpPr bwMode="auto">
          <a:xfrm>
            <a:off x="5888038" y="4343400"/>
            <a:ext cx="1219200" cy="1131888"/>
            <a:chOff x="2329" y="1630"/>
            <a:chExt cx="768" cy="713"/>
          </a:xfrm>
        </p:grpSpPr>
        <p:sp>
          <p:nvSpPr>
            <p:cNvPr id="13458" name="Freeform 45">
              <a:extLst>
                <a:ext uri="{FF2B5EF4-FFF2-40B4-BE49-F238E27FC236}">
                  <a16:creationId xmlns="" xmlns:a16="http://schemas.microsoft.com/office/drawing/2014/main" id="{E76712B7-B1E3-42A4-B38F-9D60E7A8D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9" name="Freeform 46">
              <a:extLst>
                <a:ext uri="{FF2B5EF4-FFF2-40B4-BE49-F238E27FC236}">
                  <a16:creationId xmlns="" xmlns:a16="http://schemas.microsoft.com/office/drawing/2014/main" id="{2B1401B0-6EFE-495E-B0D5-6868E6B76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60" name="Freeform 47">
              <a:extLst>
                <a:ext uri="{FF2B5EF4-FFF2-40B4-BE49-F238E27FC236}">
                  <a16:creationId xmlns="" xmlns:a16="http://schemas.microsoft.com/office/drawing/2014/main" id="{077C0DCF-4FC1-4F0C-B551-AF7ED088B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61" name="Oval 48">
              <a:extLst>
                <a:ext uri="{FF2B5EF4-FFF2-40B4-BE49-F238E27FC236}">
                  <a16:creationId xmlns="" xmlns:a16="http://schemas.microsoft.com/office/drawing/2014/main" id="{A4C42C8A-ED32-44A6-91A5-D4E08F27D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62" name="Oval 49">
              <a:extLst>
                <a:ext uri="{FF2B5EF4-FFF2-40B4-BE49-F238E27FC236}">
                  <a16:creationId xmlns="" xmlns:a16="http://schemas.microsoft.com/office/drawing/2014/main" id="{2D253A05-48D5-4BBC-B3EA-355EE6EE4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63" name="Oval 50">
              <a:extLst>
                <a:ext uri="{FF2B5EF4-FFF2-40B4-BE49-F238E27FC236}">
                  <a16:creationId xmlns="" xmlns:a16="http://schemas.microsoft.com/office/drawing/2014/main" id="{4531AD7D-B0A5-4D33-80F1-4B835DCBA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64" name="Freeform 51">
              <a:extLst>
                <a:ext uri="{FF2B5EF4-FFF2-40B4-BE49-F238E27FC236}">
                  <a16:creationId xmlns="" xmlns:a16="http://schemas.microsoft.com/office/drawing/2014/main" id="{1CB9C1CF-756E-44D6-9813-8DA33AC5A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65" name="Freeform 52">
              <a:extLst>
                <a:ext uri="{FF2B5EF4-FFF2-40B4-BE49-F238E27FC236}">
                  <a16:creationId xmlns="" xmlns:a16="http://schemas.microsoft.com/office/drawing/2014/main" id="{34A67D66-0B73-48B1-BB89-DF22F99F3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341" name="Group 53">
            <a:extLst>
              <a:ext uri="{FF2B5EF4-FFF2-40B4-BE49-F238E27FC236}">
                <a16:creationId xmlns="" xmlns:a16="http://schemas.microsoft.com/office/drawing/2014/main" id="{9030C6D3-E958-4B6E-AB1D-39FFF46ED677}"/>
              </a:ext>
            </a:extLst>
          </p:cNvPr>
          <p:cNvGrpSpPr>
            <a:grpSpLocks/>
          </p:cNvGrpSpPr>
          <p:nvPr/>
        </p:nvGrpSpPr>
        <p:grpSpPr bwMode="auto">
          <a:xfrm>
            <a:off x="7412038" y="4343400"/>
            <a:ext cx="1219200" cy="1131888"/>
            <a:chOff x="2329" y="1630"/>
            <a:chExt cx="768" cy="713"/>
          </a:xfrm>
        </p:grpSpPr>
        <p:sp>
          <p:nvSpPr>
            <p:cNvPr id="13450" name="Freeform 54">
              <a:extLst>
                <a:ext uri="{FF2B5EF4-FFF2-40B4-BE49-F238E27FC236}">
                  <a16:creationId xmlns="" xmlns:a16="http://schemas.microsoft.com/office/drawing/2014/main" id="{1EC7144A-F745-454D-9FA0-B0DAFBC8A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1" name="Freeform 55">
              <a:extLst>
                <a:ext uri="{FF2B5EF4-FFF2-40B4-BE49-F238E27FC236}">
                  <a16:creationId xmlns="" xmlns:a16="http://schemas.microsoft.com/office/drawing/2014/main" id="{BB049D29-999F-4DB7-B23C-902B13CE7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2" name="Freeform 56">
              <a:extLst>
                <a:ext uri="{FF2B5EF4-FFF2-40B4-BE49-F238E27FC236}">
                  <a16:creationId xmlns="" xmlns:a16="http://schemas.microsoft.com/office/drawing/2014/main" id="{09D9EBC1-BFB4-4239-AEDF-C7FE4BF66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3" name="Oval 57">
              <a:extLst>
                <a:ext uri="{FF2B5EF4-FFF2-40B4-BE49-F238E27FC236}">
                  <a16:creationId xmlns="" xmlns:a16="http://schemas.microsoft.com/office/drawing/2014/main" id="{E09E7363-1ADF-44C0-988F-85118E1F2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4" name="Oval 58">
              <a:extLst>
                <a:ext uri="{FF2B5EF4-FFF2-40B4-BE49-F238E27FC236}">
                  <a16:creationId xmlns="" xmlns:a16="http://schemas.microsoft.com/office/drawing/2014/main" id="{05E21C93-FDCB-45F6-8CCC-3F32C8CC0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5" name="Oval 59">
              <a:extLst>
                <a:ext uri="{FF2B5EF4-FFF2-40B4-BE49-F238E27FC236}">
                  <a16:creationId xmlns="" xmlns:a16="http://schemas.microsoft.com/office/drawing/2014/main" id="{21589042-17DF-41C7-851C-498628BD2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6" name="Freeform 60">
              <a:extLst>
                <a:ext uri="{FF2B5EF4-FFF2-40B4-BE49-F238E27FC236}">
                  <a16:creationId xmlns="" xmlns:a16="http://schemas.microsoft.com/office/drawing/2014/main" id="{8F682DAA-A28F-4D7F-ADFB-7B93364C1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7" name="Freeform 61">
              <a:extLst>
                <a:ext uri="{FF2B5EF4-FFF2-40B4-BE49-F238E27FC236}">
                  <a16:creationId xmlns="" xmlns:a16="http://schemas.microsoft.com/office/drawing/2014/main" id="{D628A4F8-92F7-4C7C-981B-2202D034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342" name="Freeform 62" descr="Stationery">
            <a:extLst>
              <a:ext uri="{FF2B5EF4-FFF2-40B4-BE49-F238E27FC236}">
                <a16:creationId xmlns="" xmlns:a16="http://schemas.microsoft.com/office/drawing/2014/main" id="{35C9F23A-778A-4EDE-A9C5-DCE6CD2C1F73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43" name="Freeform 63">
            <a:extLst>
              <a:ext uri="{FF2B5EF4-FFF2-40B4-BE49-F238E27FC236}">
                <a16:creationId xmlns="" xmlns:a16="http://schemas.microsoft.com/office/drawing/2014/main" id="{D9FF586A-3034-438C-A9B8-48009CA77F68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44" name="Freeform 64">
            <a:extLst>
              <a:ext uri="{FF2B5EF4-FFF2-40B4-BE49-F238E27FC236}">
                <a16:creationId xmlns="" xmlns:a16="http://schemas.microsoft.com/office/drawing/2014/main" id="{9B53AA62-9060-41D4-AF01-E4B0820D419E}"/>
              </a:ext>
            </a:extLst>
          </p:cNvPr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29195 w 208"/>
              <a:gd name="T1" fmla="*/ 0 h 412"/>
              <a:gd name="T2" fmla="*/ 37024 w 208"/>
              <a:gd name="T3" fmla="*/ 86473 h 412"/>
              <a:gd name="T4" fmla="*/ 37024 w 208"/>
              <a:gd name="T5" fmla="*/ 188828 h 412"/>
              <a:gd name="T6" fmla="*/ 141043 w 208"/>
              <a:gd name="T7" fmla="*/ 224123 h 412"/>
              <a:gd name="T8" fmla="*/ 176304 w 208"/>
              <a:gd name="T9" fmla="*/ 259418 h 412"/>
              <a:gd name="T10" fmla="*/ 229195 w 208"/>
              <a:gd name="T11" fmla="*/ 275300 h 412"/>
              <a:gd name="T12" fmla="*/ 280323 w 208"/>
              <a:gd name="T13" fmla="*/ 377655 h 412"/>
              <a:gd name="T14" fmla="*/ 192171 w 208"/>
              <a:gd name="T15" fmla="*/ 465893 h 412"/>
              <a:gd name="T16" fmla="*/ 89915 w 208"/>
              <a:gd name="T17" fmla="*/ 499423 h 412"/>
              <a:gd name="T18" fmla="*/ 125176 w 208"/>
              <a:gd name="T19" fmla="*/ 654720 h 412"/>
              <a:gd name="T20" fmla="*/ 158673 w 208"/>
              <a:gd name="T21" fmla="*/ 707663 h 412"/>
              <a:gd name="T22" fmla="*/ 250351 w 208"/>
              <a:gd name="T23" fmla="*/ 690015 h 412"/>
              <a:gd name="T24" fmla="*/ 366712 w 208"/>
              <a:gd name="T25" fmla="*/ 68825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45" name="Freeform 65">
            <a:extLst>
              <a:ext uri="{FF2B5EF4-FFF2-40B4-BE49-F238E27FC236}">
                <a16:creationId xmlns="" xmlns:a16="http://schemas.microsoft.com/office/drawing/2014/main" id="{ACCA6A14-840F-4DF6-AE64-BEE40B2B78EE}"/>
              </a:ext>
            </a:extLst>
          </p:cNvPr>
          <p:cNvSpPr>
            <a:spLocks/>
          </p:cNvSpPr>
          <p:nvPr/>
        </p:nvSpPr>
        <p:spPr bwMode="auto">
          <a:xfrm>
            <a:off x="4116388" y="912813"/>
            <a:ext cx="696912" cy="679450"/>
          </a:xfrm>
          <a:custGeom>
            <a:avLst/>
            <a:gdLst>
              <a:gd name="T0" fmla="*/ 584108 w 451"/>
              <a:gd name="T1" fmla="*/ 679450 h 441"/>
              <a:gd name="T2" fmla="*/ 696912 w 451"/>
              <a:gd name="T3" fmla="*/ 352821 h 441"/>
              <a:gd name="T4" fmla="*/ 638192 w 451"/>
              <a:gd name="T5" fmla="*/ 281949 h 441"/>
              <a:gd name="T6" fmla="*/ 533115 w 451"/>
              <a:gd name="T7" fmla="*/ 328170 h 441"/>
              <a:gd name="T8" fmla="*/ 486757 w 451"/>
              <a:gd name="T9" fmla="*/ 328170 h 441"/>
              <a:gd name="T10" fmla="*/ 434218 w 451"/>
              <a:gd name="T11" fmla="*/ 351280 h 441"/>
              <a:gd name="T12" fmla="*/ 333776 w 451"/>
              <a:gd name="T13" fmla="*/ 315844 h 441"/>
              <a:gd name="T14" fmla="*/ 353864 w 451"/>
              <a:gd name="T15" fmla="*/ 197210 h 441"/>
              <a:gd name="T16" fmla="*/ 417220 w 451"/>
              <a:gd name="T17" fmla="*/ 104768 h 441"/>
              <a:gd name="T18" fmla="*/ 299780 w 451"/>
              <a:gd name="T19" fmla="*/ 20029 h 441"/>
              <a:gd name="T20" fmla="*/ 244151 w 451"/>
              <a:gd name="T21" fmla="*/ 7704 h 441"/>
              <a:gd name="T22" fmla="*/ 137528 w 451"/>
              <a:gd name="T23" fmla="*/ 55465 h 441"/>
              <a:gd name="T24" fmla="*/ 0 w 451"/>
              <a:gd name="T25" fmla="*/ 13096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46" name="Freeform 66">
            <a:extLst>
              <a:ext uri="{FF2B5EF4-FFF2-40B4-BE49-F238E27FC236}">
                <a16:creationId xmlns="" xmlns:a16="http://schemas.microsoft.com/office/drawing/2014/main" id="{672AC1F5-A81E-44BF-AE3A-5AD35DBF7087}"/>
              </a:ext>
            </a:extLst>
          </p:cNvPr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93938 w 236"/>
              <a:gd name="T1" fmla="*/ 0 h 478"/>
              <a:gd name="T2" fmla="*/ 15337 w 236"/>
              <a:gd name="T3" fmla="*/ 90016 h 478"/>
              <a:gd name="T4" fmla="*/ 15337 w 236"/>
              <a:gd name="T5" fmla="*/ 196106 h 478"/>
              <a:gd name="T6" fmla="*/ 58152 w 236"/>
              <a:gd name="T7" fmla="*/ 231469 h 478"/>
              <a:gd name="T8" fmla="*/ 72211 w 236"/>
              <a:gd name="T9" fmla="*/ 268440 h 478"/>
              <a:gd name="T10" fmla="*/ 93938 w 236"/>
              <a:gd name="T11" fmla="*/ 286122 h 478"/>
              <a:gd name="T12" fmla="*/ 115026 w 236"/>
              <a:gd name="T13" fmla="*/ 392212 h 478"/>
              <a:gd name="T14" fmla="*/ 79240 w 236"/>
              <a:gd name="T15" fmla="*/ 482228 h 478"/>
              <a:gd name="T16" fmla="*/ 37064 w 236"/>
              <a:gd name="T17" fmla="*/ 517591 h 478"/>
              <a:gd name="T18" fmla="*/ 51123 w 236"/>
              <a:gd name="T19" fmla="*/ 678334 h 478"/>
              <a:gd name="T20" fmla="*/ 65181 w 236"/>
              <a:gd name="T21" fmla="*/ 732987 h 478"/>
              <a:gd name="T22" fmla="*/ 107997 w 236"/>
              <a:gd name="T23" fmla="*/ 768350 h 478"/>
              <a:gd name="T24" fmla="*/ 150812 w 236"/>
              <a:gd name="T25" fmla="*/ 713698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47" name="Freeform 67">
            <a:extLst>
              <a:ext uri="{FF2B5EF4-FFF2-40B4-BE49-F238E27FC236}">
                <a16:creationId xmlns="" xmlns:a16="http://schemas.microsoft.com/office/drawing/2014/main" id="{EDA99CA0-C775-4C1A-8864-D5EA60BAD836}"/>
              </a:ext>
            </a:extLst>
          </p:cNvPr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625355 w 451"/>
              <a:gd name="T1" fmla="*/ 311150 h 441"/>
              <a:gd name="T2" fmla="*/ 746125 w 451"/>
              <a:gd name="T3" fmla="*/ 161572 h 441"/>
              <a:gd name="T4" fmla="*/ 683259 w 451"/>
              <a:gd name="T5" fmla="*/ 129117 h 441"/>
              <a:gd name="T6" fmla="*/ 570761 w 451"/>
              <a:gd name="T7" fmla="*/ 150283 h 441"/>
              <a:gd name="T8" fmla="*/ 521129 w 451"/>
              <a:gd name="T9" fmla="*/ 150283 h 441"/>
              <a:gd name="T10" fmla="*/ 464881 w 451"/>
              <a:gd name="T11" fmla="*/ 160867 h 441"/>
              <a:gd name="T12" fmla="*/ 357346 w 451"/>
              <a:gd name="T13" fmla="*/ 144639 h 441"/>
              <a:gd name="T14" fmla="*/ 378853 w 451"/>
              <a:gd name="T15" fmla="*/ 90311 h 441"/>
              <a:gd name="T16" fmla="*/ 446682 w 451"/>
              <a:gd name="T17" fmla="*/ 47978 h 441"/>
              <a:gd name="T18" fmla="*/ 320950 w 451"/>
              <a:gd name="T19" fmla="*/ 9172 h 441"/>
              <a:gd name="T20" fmla="*/ 261392 w 451"/>
              <a:gd name="T21" fmla="*/ 3528 h 441"/>
              <a:gd name="T22" fmla="*/ 147240 w 451"/>
              <a:gd name="T23" fmla="*/ 25400 h 441"/>
              <a:gd name="T24" fmla="*/ 0 w 451"/>
              <a:gd name="T25" fmla="*/ 5997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48" name="Oval 68">
            <a:extLst>
              <a:ext uri="{FF2B5EF4-FFF2-40B4-BE49-F238E27FC236}">
                <a16:creationId xmlns="" xmlns:a16="http://schemas.microsoft.com/office/drawing/2014/main" id="{E9E76E1A-4141-4F1A-A744-8477B320C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49" name="Oval 69">
            <a:extLst>
              <a:ext uri="{FF2B5EF4-FFF2-40B4-BE49-F238E27FC236}">
                <a16:creationId xmlns="" xmlns:a16="http://schemas.microsoft.com/office/drawing/2014/main" id="{AA5E1A89-BB6B-40AA-BBEC-36FFF168F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50" name="Oval 70">
            <a:extLst>
              <a:ext uri="{FF2B5EF4-FFF2-40B4-BE49-F238E27FC236}">
                <a16:creationId xmlns="" xmlns:a16="http://schemas.microsoft.com/office/drawing/2014/main" id="{48F4D8BD-2054-4CD5-AB14-285F6161C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51" name="Oval 71">
            <a:extLst>
              <a:ext uri="{FF2B5EF4-FFF2-40B4-BE49-F238E27FC236}">
                <a16:creationId xmlns="" xmlns:a16="http://schemas.microsoft.com/office/drawing/2014/main" id="{82346985-A8B6-4BAE-A99C-FBCB9D516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52" name="Oval 72">
            <a:extLst>
              <a:ext uri="{FF2B5EF4-FFF2-40B4-BE49-F238E27FC236}">
                <a16:creationId xmlns="" xmlns:a16="http://schemas.microsoft.com/office/drawing/2014/main" id="{B06B0472-8653-4814-ACEC-4C227AC30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3353" name="Group 73">
            <a:extLst>
              <a:ext uri="{FF2B5EF4-FFF2-40B4-BE49-F238E27FC236}">
                <a16:creationId xmlns="" xmlns:a16="http://schemas.microsoft.com/office/drawing/2014/main" id="{FC594B7F-EBF3-453C-B436-F0F8A07D9885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13446" name="Freeform 74">
              <a:extLst>
                <a:ext uri="{FF2B5EF4-FFF2-40B4-BE49-F238E27FC236}">
                  <a16:creationId xmlns="" xmlns:a16="http://schemas.microsoft.com/office/drawing/2014/main" id="{8488D0E7-27D1-48DD-94AF-DE17040F2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47" name="Freeform 75">
              <a:extLst>
                <a:ext uri="{FF2B5EF4-FFF2-40B4-BE49-F238E27FC236}">
                  <a16:creationId xmlns="" xmlns:a16="http://schemas.microsoft.com/office/drawing/2014/main" id="{385E348B-EB62-4350-9551-739CD6009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48" name="Freeform 76">
              <a:extLst>
                <a:ext uri="{FF2B5EF4-FFF2-40B4-BE49-F238E27FC236}">
                  <a16:creationId xmlns="" xmlns:a16="http://schemas.microsoft.com/office/drawing/2014/main" id="{747F6063-D0C3-404C-A657-9F7369B34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49" name="Freeform 77">
              <a:extLst>
                <a:ext uri="{FF2B5EF4-FFF2-40B4-BE49-F238E27FC236}">
                  <a16:creationId xmlns="" xmlns:a16="http://schemas.microsoft.com/office/drawing/2014/main" id="{694634B8-B38F-4C3D-95D7-67A096BA5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354" name="AutoShape 78">
            <a:extLst>
              <a:ext uri="{FF2B5EF4-FFF2-40B4-BE49-F238E27FC236}">
                <a16:creationId xmlns="" xmlns:a16="http://schemas.microsoft.com/office/drawing/2014/main" id="{A0A71C52-68BA-4D8E-885C-763EEA45A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55" name="AutoShape 79">
            <a:extLst>
              <a:ext uri="{FF2B5EF4-FFF2-40B4-BE49-F238E27FC236}">
                <a16:creationId xmlns="" xmlns:a16="http://schemas.microsoft.com/office/drawing/2014/main" id="{948EA18D-BA44-41BA-862A-8AB9209F1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56" name="AutoShape 80">
            <a:extLst>
              <a:ext uri="{FF2B5EF4-FFF2-40B4-BE49-F238E27FC236}">
                <a16:creationId xmlns="" xmlns:a16="http://schemas.microsoft.com/office/drawing/2014/main" id="{DCA5C4D0-51E4-4E01-9B9B-079F6158B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960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57" name="Freeform 81" descr="Stationery">
            <a:extLst>
              <a:ext uri="{FF2B5EF4-FFF2-40B4-BE49-F238E27FC236}">
                <a16:creationId xmlns="" xmlns:a16="http://schemas.microsoft.com/office/drawing/2014/main" id="{13EEA1A4-C7D6-4704-9582-C76135738CA5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3358" name="Group 82">
            <a:extLst>
              <a:ext uri="{FF2B5EF4-FFF2-40B4-BE49-F238E27FC236}">
                <a16:creationId xmlns="" xmlns:a16="http://schemas.microsoft.com/office/drawing/2014/main" id="{2D664D05-C249-4FF8-9BAE-8E969A17E89D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13439" name="AutoShape 83">
              <a:extLst>
                <a:ext uri="{FF2B5EF4-FFF2-40B4-BE49-F238E27FC236}">
                  <a16:creationId xmlns="" xmlns:a16="http://schemas.microsoft.com/office/drawing/2014/main" id="{0FD6B2BA-D82D-4CB3-8960-064DB6AE9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40" name="AutoShape 84">
              <a:extLst>
                <a:ext uri="{FF2B5EF4-FFF2-40B4-BE49-F238E27FC236}">
                  <a16:creationId xmlns="" xmlns:a16="http://schemas.microsoft.com/office/drawing/2014/main" id="{33EF173A-560A-416D-9670-76DA82E5F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3441" name="Group 85">
              <a:extLst>
                <a:ext uri="{FF2B5EF4-FFF2-40B4-BE49-F238E27FC236}">
                  <a16:creationId xmlns="" xmlns:a16="http://schemas.microsoft.com/office/drawing/2014/main" id="{A57D716F-BA6F-4119-BC9B-4861CA6BF4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13442" name="Oval 86">
                <a:extLst>
                  <a:ext uri="{FF2B5EF4-FFF2-40B4-BE49-F238E27FC236}">
                    <a16:creationId xmlns="" xmlns:a16="http://schemas.microsoft.com/office/drawing/2014/main" id="{06E7C9E9-D4B7-43FB-A476-7D01E6A7F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43" name="Oval 87">
                <a:extLst>
                  <a:ext uri="{FF2B5EF4-FFF2-40B4-BE49-F238E27FC236}">
                    <a16:creationId xmlns="" xmlns:a16="http://schemas.microsoft.com/office/drawing/2014/main" id="{4BB29CCE-4400-4257-9F29-21243011C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44" name="Oval 88">
                <a:extLst>
                  <a:ext uri="{FF2B5EF4-FFF2-40B4-BE49-F238E27FC236}">
                    <a16:creationId xmlns="" xmlns:a16="http://schemas.microsoft.com/office/drawing/2014/main" id="{69F04AC7-6C6F-4ADD-88D8-0D77B853A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45" name="Oval 89">
                <a:extLst>
                  <a:ext uri="{FF2B5EF4-FFF2-40B4-BE49-F238E27FC236}">
                    <a16:creationId xmlns="" xmlns:a16="http://schemas.microsoft.com/office/drawing/2014/main" id="{9906BFEE-BA33-4BBD-8FBD-D49BBF383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3359" name="Group 90">
            <a:extLst>
              <a:ext uri="{FF2B5EF4-FFF2-40B4-BE49-F238E27FC236}">
                <a16:creationId xmlns="" xmlns:a16="http://schemas.microsoft.com/office/drawing/2014/main" id="{A0EC7D63-C457-40FB-AA08-8C77F966D17B}"/>
              </a:ext>
            </a:extLst>
          </p:cNvPr>
          <p:cNvGrpSpPr>
            <a:grpSpLocks/>
          </p:cNvGrpSpPr>
          <p:nvPr/>
        </p:nvGrpSpPr>
        <p:grpSpPr bwMode="auto">
          <a:xfrm>
            <a:off x="4768850" y="4872038"/>
            <a:ext cx="115888" cy="306387"/>
            <a:chOff x="2167" y="3128"/>
            <a:chExt cx="86" cy="290"/>
          </a:xfrm>
        </p:grpSpPr>
        <p:grpSp>
          <p:nvGrpSpPr>
            <p:cNvPr id="13431" name="Group 91">
              <a:extLst>
                <a:ext uri="{FF2B5EF4-FFF2-40B4-BE49-F238E27FC236}">
                  <a16:creationId xmlns="" xmlns:a16="http://schemas.microsoft.com/office/drawing/2014/main" id="{DE8870A7-79FD-4CD1-93CA-0ABD06A2A4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3436" name="Oval 92">
                <a:extLst>
                  <a:ext uri="{FF2B5EF4-FFF2-40B4-BE49-F238E27FC236}">
                    <a16:creationId xmlns="" xmlns:a16="http://schemas.microsoft.com/office/drawing/2014/main" id="{DF805A07-4DA1-42E6-BF01-8784EDF4C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37" name="Oval 93">
                <a:extLst>
                  <a:ext uri="{FF2B5EF4-FFF2-40B4-BE49-F238E27FC236}">
                    <a16:creationId xmlns="" xmlns:a16="http://schemas.microsoft.com/office/drawing/2014/main" id="{63F3A6EB-EBE9-4DA7-AA61-4A674FE8C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38" name="Oval 94">
                <a:extLst>
                  <a:ext uri="{FF2B5EF4-FFF2-40B4-BE49-F238E27FC236}">
                    <a16:creationId xmlns="" xmlns:a16="http://schemas.microsoft.com/office/drawing/2014/main" id="{59C90727-000F-46F0-8EB5-9AC4EBF24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32" name="Group 95">
              <a:extLst>
                <a:ext uri="{FF2B5EF4-FFF2-40B4-BE49-F238E27FC236}">
                  <a16:creationId xmlns="" xmlns:a16="http://schemas.microsoft.com/office/drawing/2014/main" id="{59253FCD-7A84-46D6-9152-238EDE4D543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3433" name="Oval 96">
                <a:extLst>
                  <a:ext uri="{FF2B5EF4-FFF2-40B4-BE49-F238E27FC236}">
                    <a16:creationId xmlns="" xmlns:a16="http://schemas.microsoft.com/office/drawing/2014/main" id="{E1AB9EA8-4AAE-4F7E-916A-61B486BC2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34" name="Oval 97">
                <a:extLst>
                  <a:ext uri="{FF2B5EF4-FFF2-40B4-BE49-F238E27FC236}">
                    <a16:creationId xmlns="" xmlns:a16="http://schemas.microsoft.com/office/drawing/2014/main" id="{EB93A13F-37A1-4538-ADB8-940695FCA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35" name="Oval 98">
                <a:extLst>
                  <a:ext uri="{FF2B5EF4-FFF2-40B4-BE49-F238E27FC236}">
                    <a16:creationId xmlns="" xmlns:a16="http://schemas.microsoft.com/office/drawing/2014/main" id="{3F1EBF4F-0AA0-4F89-A4FD-5AEAE4AA4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3360" name="Group 99">
            <a:extLst>
              <a:ext uri="{FF2B5EF4-FFF2-40B4-BE49-F238E27FC236}">
                <a16:creationId xmlns="" xmlns:a16="http://schemas.microsoft.com/office/drawing/2014/main" id="{DCE95CF7-75B8-49E0-B6E5-E942F9C19AB1}"/>
              </a:ext>
            </a:extLst>
          </p:cNvPr>
          <p:cNvGrpSpPr>
            <a:grpSpLocks/>
          </p:cNvGrpSpPr>
          <p:nvPr/>
        </p:nvGrpSpPr>
        <p:grpSpPr bwMode="auto">
          <a:xfrm>
            <a:off x="3197225" y="4572000"/>
            <a:ext cx="120650" cy="282575"/>
            <a:chOff x="2167" y="3128"/>
            <a:chExt cx="86" cy="290"/>
          </a:xfrm>
        </p:grpSpPr>
        <p:grpSp>
          <p:nvGrpSpPr>
            <p:cNvPr id="13423" name="Group 100">
              <a:extLst>
                <a:ext uri="{FF2B5EF4-FFF2-40B4-BE49-F238E27FC236}">
                  <a16:creationId xmlns="" xmlns:a16="http://schemas.microsoft.com/office/drawing/2014/main" id="{A8804EB9-B23D-4A08-AE8F-5A1D88CC7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3428" name="Oval 101">
                <a:extLst>
                  <a:ext uri="{FF2B5EF4-FFF2-40B4-BE49-F238E27FC236}">
                    <a16:creationId xmlns="" xmlns:a16="http://schemas.microsoft.com/office/drawing/2014/main" id="{7EC45F7C-1A2A-42D0-8C9F-1683905DA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29" name="Oval 102">
                <a:extLst>
                  <a:ext uri="{FF2B5EF4-FFF2-40B4-BE49-F238E27FC236}">
                    <a16:creationId xmlns="" xmlns:a16="http://schemas.microsoft.com/office/drawing/2014/main" id="{BD6CD0EB-8412-4F23-AA5F-3DA50AFD75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30" name="Oval 103">
                <a:extLst>
                  <a:ext uri="{FF2B5EF4-FFF2-40B4-BE49-F238E27FC236}">
                    <a16:creationId xmlns="" xmlns:a16="http://schemas.microsoft.com/office/drawing/2014/main" id="{26E83C13-B675-4C67-9B1C-EA0CD079C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24" name="Group 104">
              <a:extLst>
                <a:ext uri="{FF2B5EF4-FFF2-40B4-BE49-F238E27FC236}">
                  <a16:creationId xmlns="" xmlns:a16="http://schemas.microsoft.com/office/drawing/2014/main" id="{F3C31865-0EDB-4AC7-AF1B-603337098C2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3425" name="Oval 105">
                <a:extLst>
                  <a:ext uri="{FF2B5EF4-FFF2-40B4-BE49-F238E27FC236}">
                    <a16:creationId xmlns="" xmlns:a16="http://schemas.microsoft.com/office/drawing/2014/main" id="{8AF3B092-3B82-4E5C-BE8A-1486F760D4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26" name="Oval 106">
                <a:extLst>
                  <a:ext uri="{FF2B5EF4-FFF2-40B4-BE49-F238E27FC236}">
                    <a16:creationId xmlns="" xmlns:a16="http://schemas.microsoft.com/office/drawing/2014/main" id="{D5C8A4BE-E3FF-46AE-A7D1-22EFA35DA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27" name="Oval 107">
                <a:extLst>
                  <a:ext uri="{FF2B5EF4-FFF2-40B4-BE49-F238E27FC236}">
                    <a16:creationId xmlns="" xmlns:a16="http://schemas.microsoft.com/office/drawing/2014/main" id="{0DE71E79-36DC-4AF6-B598-D129D836A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3361" name="Group 108">
            <a:extLst>
              <a:ext uri="{FF2B5EF4-FFF2-40B4-BE49-F238E27FC236}">
                <a16:creationId xmlns="" xmlns:a16="http://schemas.microsoft.com/office/drawing/2014/main" id="{A8E9F720-2A66-4E8F-88A7-12730674315C}"/>
              </a:ext>
            </a:extLst>
          </p:cNvPr>
          <p:cNvGrpSpPr>
            <a:grpSpLocks/>
          </p:cNvGrpSpPr>
          <p:nvPr/>
        </p:nvGrpSpPr>
        <p:grpSpPr bwMode="auto">
          <a:xfrm>
            <a:off x="4732338" y="4522788"/>
            <a:ext cx="133350" cy="285750"/>
            <a:chOff x="2167" y="3128"/>
            <a:chExt cx="86" cy="290"/>
          </a:xfrm>
        </p:grpSpPr>
        <p:grpSp>
          <p:nvGrpSpPr>
            <p:cNvPr id="13415" name="Group 109">
              <a:extLst>
                <a:ext uri="{FF2B5EF4-FFF2-40B4-BE49-F238E27FC236}">
                  <a16:creationId xmlns="" xmlns:a16="http://schemas.microsoft.com/office/drawing/2014/main" id="{C3D315BD-56B7-4285-B90C-9C6F2C76E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3420" name="Oval 110">
                <a:extLst>
                  <a:ext uri="{FF2B5EF4-FFF2-40B4-BE49-F238E27FC236}">
                    <a16:creationId xmlns="" xmlns:a16="http://schemas.microsoft.com/office/drawing/2014/main" id="{016BC7DC-4709-46A1-95F1-1B706355C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21" name="Oval 111">
                <a:extLst>
                  <a:ext uri="{FF2B5EF4-FFF2-40B4-BE49-F238E27FC236}">
                    <a16:creationId xmlns="" xmlns:a16="http://schemas.microsoft.com/office/drawing/2014/main" id="{E6E00D04-CCD2-4F40-B836-27E93B521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22" name="Oval 112">
                <a:extLst>
                  <a:ext uri="{FF2B5EF4-FFF2-40B4-BE49-F238E27FC236}">
                    <a16:creationId xmlns="" xmlns:a16="http://schemas.microsoft.com/office/drawing/2014/main" id="{C9DA4EF7-1C13-45E1-BBF7-F6823D867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16" name="Group 113">
              <a:extLst>
                <a:ext uri="{FF2B5EF4-FFF2-40B4-BE49-F238E27FC236}">
                  <a16:creationId xmlns="" xmlns:a16="http://schemas.microsoft.com/office/drawing/2014/main" id="{093EF121-B7FE-4CC2-A502-7D1553A8347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3417" name="Oval 114">
                <a:extLst>
                  <a:ext uri="{FF2B5EF4-FFF2-40B4-BE49-F238E27FC236}">
                    <a16:creationId xmlns="" xmlns:a16="http://schemas.microsoft.com/office/drawing/2014/main" id="{0181E2F3-02AD-43C6-B10F-7D4214582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18" name="Oval 115">
                <a:extLst>
                  <a:ext uri="{FF2B5EF4-FFF2-40B4-BE49-F238E27FC236}">
                    <a16:creationId xmlns="" xmlns:a16="http://schemas.microsoft.com/office/drawing/2014/main" id="{94455E90-6519-4CE5-A651-8A823FDA8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19" name="Oval 116">
                <a:extLst>
                  <a:ext uri="{FF2B5EF4-FFF2-40B4-BE49-F238E27FC236}">
                    <a16:creationId xmlns="" xmlns:a16="http://schemas.microsoft.com/office/drawing/2014/main" id="{AB62EC24-6BF0-42E0-94E9-492462A0C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3362" name="Group 117">
            <a:extLst>
              <a:ext uri="{FF2B5EF4-FFF2-40B4-BE49-F238E27FC236}">
                <a16:creationId xmlns="" xmlns:a16="http://schemas.microsoft.com/office/drawing/2014/main" id="{73238762-7507-4F28-AFE5-B690BAD68914}"/>
              </a:ext>
            </a:extLst>
          </p:cNvPr>
          <p:cNvGrpSpPr>
            <a:grpSpLocks/>
          </p:cNvGrpSpPr>
          <p:nvPr/>
        </p:nvGrpSpPr>
        <p:grpSpPr bwMode="auto">
          <a:xfrm>
            <a:off x="3211513" y="4883150"/>
            <a:ext cx="120650" cy="250825"/>
            <a:chOff x="2167" y="3128"/>
            <a:chExt cx="86" cy="290"/>
          </a:xfrm>
        </p:grpSpPr>
        <p:grpSp>
          <p:nvGrpSpPr>
            <p:cNvPr id="13407" name="Group 118">
              <a:extLst>
                <a:ext uri="{FF2B5EF4-FFF2-40B4-BE49-F238E27FC236}">
                  <a16:creationId xmlns="" xmlns:a16="http://schemas.microsoft.com/office/drawing/2014/main" id="{48012CA9-1BBD-48C1-94A8-815D6D32B2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3412" name="Oval 119">
                <a:extLst>
                  <a:ext uri="{FF2B5EF4-FFF2-40B4-BE49-F238E27FC236}">
                    <a16:creationId xmlns="" xmlns:a16="http://schemas.microsoft.com/office/drawing/2014/main" id="{B92549F0-5D14-4CB1-BA0C-EB4D3A8BA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13" name="Oval 120">
                <a:extLst>
                  <a:ext uri="{FF2B5EF4-FFF2-40B4-BE49-F238E27FC236}">
                    <a16:creationId xmlns="" xmlns:a16="http://schemas.microsoft.com/office/drawing/2014/main" id="{D7789B4B-161E-4524-AEA5-C55A038AA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14" name="Oval 121">
                <a:extLst>
                  <a:ext uri="{FF2B5EF4-FFF2-40B4-BE49-F238E27FC236}">
                    <a16:creationId xmlns="" xmlns:a16="http://schemas.microsoft.com/office/drawing/2014/main" id="{7177E0CC-8F29-4C82-9152-5A592EC43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08" name="Group 122">
              <a:extLst>
                <a:ext uri="{FF2B5EF4-FFF2-40B4-BE49-F238E27FC236}">
                  <a16:creationId xmlns="" xmlns:a16="http://schemas.microsoft.com/office/drawing/2014/main" id="{6B904E23-4AFA-4E58-BBD7-5A1A4E12FF1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3409" name="Oval 123">
                <a:extLst>
                  <a:ext uri="{FF2B5EF4-FFF2-40B4-BE49-F238E27FC236}">
                    <a16:creationId xmlns="" xmlns:a16="http://schemas.microsoft.com/office/drawing/2014/main" id="{68E64EBF-D895-46D7-8D7E-6585B86FC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10" name="Oval 124">
                <a:extLst>
                  <a:ext uri="{FF2B5EF4-FFF2-40B4-BE49-F238E27FC236}">
                    <a16:creationId xmlns="" xmlns:a16="http://schemas.microsoft.com/office/drawing/2014/main" id="{ACF5B064-57E8-4298-AF07-26676AFA3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11" name="Oval 125">
                <a:extLst>
                  <a:ext uri="{FF2B5EF4-FFF2-40B4-BE49-F238E27FC236}">
                    <a16:creationId xmlns="" xmlns:a16="http://schemas.microsoft.com/office/drawing/2014/main" id="{B7441271-7FEA-426A-9AE6-0E03C9C2A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3363" name="Freeform 126" descr="Stationery">
            <a:extLst>
              <a:ext uri="{FF2B5EF4-FFF2-40B4-BE49-F238E27FC236}">
                <a16:creationId xmlns="" xmlns:a16="http://schemas.microsoft.com/office/drawing/2014/main" id="{018A19EE-6866-4DB6-ACAE-B6F58396AB2D}"/>
              </a:ext>
            </a:extLst>
          </p:cNvPr>
          <p:cNvSpPr>
            <a:spLocks/>
          </p:cNvSpPr>
          <p:nvPr/>
        </p:nvSpPr>
        <p:spPr bwMode="auto">
          <a:xfrm rot="678700">
            <a:off x="409575" y="385127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64" name="AutoShape 127">
            <a:extLst>
              <a:ext uri="{FF2B5EF4-FFF2-40B4-BE49-F238E27FC236}">
                <a16:creationId xmlns="" xmlns:a16="http://schemas.microsoft.com/office/drawing/2014/main" id="{743206B7-58FB-4294-A136-42E56D1A4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65" name="AutoShape 128">
            <a:extLst>
              <a:ext uri="{FF2B5EF4-FFF2-40B4-BE49-F238E27FC236}">
                <a16:creationId xmlns="" xmlns:a16="http://schemas.microsoft.com/office/drawing/2014/main" id="{B7CFE873-42A1-48A4-98C6-D8689F7DD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3366" name="Group 129">
            <a:extLst>
              <a:ext uri="{FF2B5EF4-FFF2-40B4-BE49-F238E27FC236}">
                <a16:creationId xmlns="" xmlns:a16="http://schemas.microsoft.com/office/drawing/2014/main" id="{1D4AE44D-8581-4792-9D97-6DD6FDBF7942}"/>
              </a:ext>
            </a:extLst>
          </p:cNvPr>
          <p:cNvGrpSpPr>
            <a:grpSpLocks/>
          </p:cNvGrpSpPr>
          <p:nvPr/>
        </p:nvGrpSpPr>
        <p:grpSpPr bwMode="auto">
          <a:xfrm>
            <a:off x="657225" y="4178300"/>
            <a:ext cx="1574800" cy="1381125"/>
            <a:chOff x="3824" y="2716"/>
            <a:chExt cx="1137" cy="968"/>
          </a:xfrm>
        </p:grpSpPr>
        <p:sp>
          <p:nvSpPr>
            <p:cNvPr id="13403" name="Oval 130">
              <a:extLst>
                <a:ext uri="{FF2B5EF4-FFF2-40B4-BE49-F238E27FC236}">
                  <a16:creationId xmlns="" xmlns:a16="http://schemas.microsoft.com/office/drawing/2014/main" id="{F2E00390-A6B4-43F3-B5B0-46E3D7CA4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04" name="Oval 131">
              <a:extLst>
                <a:ext uri="{FF2B5EF4-FFF2-40B4-BE49-F238E27FC236}">
                  <a16:creationId xmlns="" xmlns:a16="http://schemas.microsoft.com/office/drawing/2014/main" id="{E6E91E90-61B2-4D2C-9511-F5545A6FF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05" name="Oval 132">
              <a:extLst>
                <a:ext uri="{FF2B5EF4-FFF2-40B4-BE49-F238E27FC236}">
                  <a16:creationId xmlns="" xmlns:a16="http://schemas.microsoft.com/office/drawing/2014/main" id="{4ECC13C7-3E98-4E32-8969-85ECCE819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06" name="Oval 133">
              <a:extLst>
                <a:ext uri="{FF2B5EF4-FFF2-40B4-BE49-F238E27FC236}">
                  <a16:creationId xmlns="" xmlns:a16="http://schemas.microsoft.com/office/drawing/2014/main" id="{6361E38C-A076-41BE-A5B7-A45A98682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367" name="Group 134">
            <a:extLst>
              <a:ext uri="{FF2B5EF4-FFF2-40B4-BE49-F238E27FC236}">
                <a16:creationId xmlns="" xmlns:a16="http://schemas.microsoft.com/office/drawing/2014/main" id="{D4F56A23-55B4-473D-A890-93D2FBE2B98D}"/>
              </a:ext>
            </a:extLst>
          </p:cNvPr>
          <p:cNvGrpSpPr>
            <a:grpSpLocks/>
          </p:cNvGrpSpPr>
          <p:nvPr/>
        </p:nvGrpSpPr>
        <p:grpSpPr bwMode="auto">
          <a:xfrm>
            <a:off x="1517650" y="5016500"/>
            <a:ext cx="115888" cy="306388"/>
            <a:chOff x="2167" y="3128"/>
            <a:chExt cx="86" cy="290"/>
          </a:xfrm>
        </p:grpSpPr>
        <p:grpSp>
          <p:nvGrpSpPr>
            <p:cNvPr id="13395" name="Group 135">
              <a:extLst>
                <a:ext uri="{FF2B5EF4-FFF2-40B4-BE49-F238E27FC236}">
                  <a16:creationId xmlns="" xmlns:a16="http://schemas.microsoft.com/office/drawing/2014/main" id="{FCB80B5C-FF7A-4FF4-B960-5068317409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3400" name="Oval 136">
                <a:extLst>
                  <a:ext uri="{FF2B5EF4-FFF2-40B4-BE49-F238E27FC236}">
                    <a16:creationId xmlns="" xmlns:a16="http://schemas.microsoft.com/office/drawing/2014/main" id="{7FFEC9D6-8D9B-40C8-926B-264A3F098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01" name="Oval 137">
                <a:extLst>
                  <a:ext uri="{FF2B5EF4-FFF2-40B4-BE49-F238E27FC236}">
                    <a16:creationId xmlns="" xmlns:a16="http://schemas.microsoft.com/office/drawing/2014/main" id="{228D34BA-1DDD-4596-B6A8-4D1DA5125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02" name="Oval 138">
                <a:extLst>
                  <a:ext uri="{FF2B5EF4-FFF2-40B4-BE49-F238E27FC236}">
                    <a16:creationId xmlns="" xmlns:a16="http://schemas.microsoft.com/office/drawing/2014/main" id="{CE1A8BD9-816D-4A83-BB65-DB80D57AD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96" name="Group 139">
              <a:extLst>
                <a:ext uri="{FF2B5EF4-FFF2-40B4-BE49-F238E27FC236}">
                  <a16:creationId xmlns="" xmlns:a16="http://schemas.microsoft.com/office/drawing/2014/main" id="{3D818D02-67B1-4E3C-BA3B-3EE599A43B4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3397" name="Oval 140">
                <a:extLst>
                  <a:ext uri="{FF2B5EF4-FFF2-40B4-BE49-F238E27FC236}">
                    <a16:creationId xmlns="" xmlns:a16="http://schemas.microsoft.com/office/drawing/2014/main" id="{BCC4A8C4-C837-425B-9372-8183B52D8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98" name="Oval 141">
                <a:extLst>
                  <a:ext uri="{FF2B5EF4-FFF2-40B4-BE49-F238E27FC236}">
                    <a16:creationId xmlns="" xmlns:a16="http://schemas.microsoft.com/office/drawing/2014/main" id="{09B62150-16BF-4101-9B0F-63E9E7FE9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99" name="Oval 142">
                <a:extLst>
                  <a:ext uri="{FF2B5EF4-FFF2-40B4-BE49-F238E27FC236}">
                    <a16:creationId xmlns="" xmlns:a16="http://schemas.microsoft.com/office/drawing/2014/main" id="{C8F9AB75-6520-4C12-9B5E-FE9BB3648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3368" name="Group 143">
            <a:extLst>
              <a:ext uri="{FF2B5EF4-FFF2-40B4-BE49-F238E27FC236}">
                <a16:creationId xmlns="" xmlns:a16="http://schemas.microsoft.com/office/drawing/2014/main" id="{F76B1096-7D8D-4A9F-94B4-B1C42A3BD2EB}"/>
              </a:ext>
            </a:extLst>
          </p:cNvPr>
          <p:cNvGrpSpPr>
            <a:grpSpLocks/>
          </p:cNvGrpSpPr>
          <p:nvPr/>
        </p:nvGrpSpPr>
        <p:grpSpPr bwMode="auto">
          <a:xfrm>
            <a:off x="1266825" y="4427538"/>
            <a:ext cx="120650" cy="282575"/>
            <a:chOff x="2167" y="3128"/>
            <a:chExt cx="86" cy="290"/>
          </a:xfrm>
        </p:grpSpPr>
        <p:grpSp>
          <p:nvGrpSpPr>
            <p:cNvPr id="13387" name="Group 144">
              <a:extLst>
                <a:ext uri="{FF2B5EF4-FFF2-40B4-BE49-F238E27FC236}">
                  <a16:creationId xmlns="" xmlns:a16="http://schemas.microsoft.com/office/drawing/2014/main" id="{37E1D644-ED78-4CDC-86AE-12839C6048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3392" name="Oval 145">
                <a:extLst>
                  <a:ext uri="{FF2B5EF4-FFF2-40B4-BE49-F238E27FC236}">
                    <a16:creationId xmlns="" xmlns:a16="http://schemas.microsoft.com/office/drawing/2014/main" id="{EE40A83E-DAA3-4404-8167-24A824BE9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93" name="Oval 146">
                <a:extLst>
                  <a:ext uri="{FF2B5EF4-FFF2-40B4-BE49-F238E27FC236}">
                    <a16:creationId xmlns="" xmlns:a16="http://schemas.microsoft.com/office/drawing/2014/main" id="{58DEF9E8-CE20-45B7-80EE-FEA913DD0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94" name="Oval 147">
                <a:extLst>
                  <a:ext uri="{FF2B5EF4-FFF2-40B4-BE49-F238E27FC236}">
                    <a16:creationId xmlns="" xmlns:a16="http://schemas.microsoft.com/office/drawing/2014/main" id="{F81357FF-3115-4208-9FFB-67FBEA0DA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88" name="Group 148">
              <a:extLst>
                <a:ext uri="{FF2B5EF4-FFF2-40B4-BE49-F238E27FC236}">
                  <a16:creationId xmlns="" xmlns:a16="http://schemas.microsoft.com/office/drawing/2014/main" id="{70DA8E6F-9C15-4D49-9814-99C169B2218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3389" name="Oval 149">
                <a:extLst>
                  <a:ext uri="{FF2B5EF4-FFF2-40B4-BE49-F238E27FC236}">
                    <a16:creationId xmlns="" xmlns:a16="http://schemas.microsoft.com/office/drawing/2014/main" id="{5A8C85EA-196C-4796-AEE4-C0298222E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90" name="Oval 150">
                <a:extLst>
                  <a:ext uri="{FF2B5EF4-FFF2-40B4-BE49-F238E27FC236}">
                    <a16:creationId xmlns="" xmlns:a16="http://schemas.microsoft.com/office/drawing/2014/main" id="{34F17DDC-182C-476B-BECE-FF2933939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91" name="Oval 151">
                <a:extLst>
                  <a:ext uri="{FF2B5EF4-FFF2-40B4-BE49-F238E27FC236}">
                    <a16:creationId xmlns="" xmlns:a16="http://schemas.microsoft.com/office/drawing/2014/main" id="{D3FE0D1E-06CE-4F41-9DAA-C3F32127A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3369" name="Group 152">
            <a:extLst>
              <a:ext uri="{FF2B5EF4-FFF2-40B4-BE49-F238E27FC236}">
                <a16:creationId xmlns="" xmlns:a16="http://schemas.microsoft.com/office/drawing/2014/main" id="{CBD4EA32-E03D-49A6-ADC9-04D6A795997F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4419600"/>
            <a:ext cx="133350" cy="285750"/>
            <a:chOff x="2167" y="3128"/>
            <a:chExt cx="86" cy="290"/>
          </a:xfrm>
        </p:grpSpPr>
        <p:grpSp>
          <p:nvGrpSpPr>
            <p:cNvPr id="13379" name="Group 153">
              <a:extLst>
                <a:ext uri="{FF2B5EF4-FFF2-40B4-BE49-F238E27FC236}">
                  <a16:creationId xmlns="" xmlns:a16="http://schemas.microsoft.com/office/drawing/2014/main" id="{4F3CE026-5A17-4269-B4B8-F1F9F15A59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3384" name="Oval 154">
                <a:extLst>
                  <a:ext uri="{FF2B5EF4-FFF2-40B4-BE49-F238E27FC236}">
                    <a16:creationId xmlns="" xmlns:a16="http://schemas.microsoft.com/office/drawing/2014/main" id="{99BD7C71-A93E-4C43-8336-6FE311AE8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85" name="Oval 155">
                <a:extLst>
                  <a:ext uri="{FF2B5EF4-FFF2-40B4-BE49-F238E27FC236}">
                    <a16:creationId xmlns="" xmlns:a16="http://schemas.microsoft.com/office/drawing/2014/main" id="{3259CBE2-E859-4BB3-9B5E-88E9C60E1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86" name="Oval 156">
                <a:extLst>
                  <a:ext uri="{FF2B5EF4-FFF2-40B4-BE49-F238E27FC236}">
                    <a16:creationId xmlns="" xmlns:a16="http://schemas.microsoft.com/office/drawing/2014/main" id="{F7B3157D-86C4-48CE-8C13-CB4244226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80" name="Group 157">
              <a:extLst>
                <a:ext uri="{FF2B5EF4-FFF2-40B4-BE49-F238E27FC236}">
                  <a16:creationId xmlns="" xmlns:a16="http://schemas.microsoft.com/office/drawing/2014/main" id="{B4D07951-F19A-43BA-ADDD-24B26B68940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3381" name="Oval 158">
                <a:extLst>
                  <a:ext uri="{FF2B5EF4-FFF2-40B4-BE49-F238E27FC236}">
                    <a16:creationId xmlns="" xmlns:a16="http://schemas.microsoft.com/office/drawing/2014/main" id="{19168C58-93DE-4ACD-AA08-E86BB9952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82" name="Oval 159">
                <a:extLst>
                  <a:ext uri="{FF2B5EF4-FFF2-40B4-BE49-F238E27FC236}">
                    <a16:creationId xmlns="" xmlns:a16="http://schemas.microsoft.com/office/drawing/2014/main" id="{FA867A60-1CE5-4931-A5BB-1C669507D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83" name="Oval 160">
                <a:extLst>
                  <a:ext uri="{FF2B5EF4-FFF2-40B4-BE49-F238E27FC236}">
                    <a16:creationId xmlns="" xmlns:a16="http://schemas.microsoft.com/office/drawing/2014/main" id="{A8727FB4-3CC5-4500-BEAC-728FBBF32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3370" name="Group 161">
            <a:extLst>
              <a:ext uri="{FF2B5EF4-FFF2-40B4-BE49-F238E27FC236}">
                <a16:creationId xmlns="" xmlns:a16="http://schemas.microsoft.com/office/drawing/2014/main" id="{ABF6AB1D-2960-4CB8-AFB2-6DB1293AC74F}"/>
              </a:ext>
            </a:extLst>
          </p:cNvPr>
          <p:cNvGrpSpPr>
            <a:grpSpLocks/>
          </p:cNvGrpSpPr>
          <p:nvPr/>
        </p:nvGrpSpPr>
        <p:grpSpPr bwMode="auto">
          <a:xfrm>
            <a:off x="1260475" y="5048250"/>
            <a:ext cx="120650" cy="250825"/>
            <a:chOff x="2167" y="3128"/>
            <a:chExt cx="86" cy="290"/>
          </a:xfrm>
        </p:grpSpPr>
        <p:grpSp>
          <p:nvGrpSpPr>
            <p:cNvPr id="13371" name="Group 162">
              <a:extLst>
                <a:ext uri="{FF2B5EF4-FFF2-40B4-BE49-F238E27FC236}">
                  <a16:creationId xmlns="" xmlns:a16="http://schemas.microsoft.com/office/drawing/2014/main" id="{A31784C6-9B34-4EAF-82D9-FB09865B2D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3376" name="Oval 163">
                <a:extLst>
                  <a:ext uri="{FF2B5EF4-FFF2-40B4-BE49-F238E27FC236}">
                    <a16:creationId xmlns="" xmlns:a16="http://schemas.microsoft.com/office/drawing/2014/main" id="{D8B91865-0EEA-470F-BF73-CE8DEC25D7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77" name="Oval 164">
                <a:extLst>
                  <a:ext uri="{FF2B5EF4-FFF2-40B4-BE49-F238E27FC236}">
                    <a16:creationId xmlns="" xmlns:a16="http://schemas.microsoft.com/office/drawing/2014/main" id="{E534D513-44D6-443A-AB1F-A6C4B570D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78" name="Oval 165">
                <a:extLst>
                  <a:ext uri="{FF2B5EF4-FFF2-40B4-BE49-F238E27FC236}">
                    <a16:creationId xmlns="" xmlns:a16="http://schemas.microsoft.com/office/drawing/2014/main" id="{6CFEA2B4-276C-4AA7-BE04-DCB49E68D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72" name="Group 166">
              <a:extLst>
                <a:ext uri="{FF2B5EF4-FFF2-40B4-BE49-F238E27FC236}">
                  <a16:creationId xmlns="" xmlns:a16="http://schemas.microsoft.com/office/drawing/2014/main" id="{1DEF0299-C6C5-4748-A48B-538960FA093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3373" name="Oval 167">
                <a:extLst>
                  <a:ext uri="{FF2B5EF4-FFF2-40B4-BE49-F238E27FC236}">
                    <a16:creationId xmlns="" xmlns:a16="http://schemas.microsoft.com/office/drawing/2014/main" id="{111C4376-9CA0-4863-B70A-0C19D9CB8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74" name="Oval 168">
                <a:extLst>
                  <a:ext uri="{FF2B5EF4-FFF2-40B4-BE49-F238E27FC236}">
                    <a16:creationId xmlns="" xmlns:a16="http://schemas.microsoft.com/office/drawing/2014/main" id="{37E47D61-78FD-49C3-A88C-4FD177ACF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75" name="Oval 169">
                <a:extLst>
                  <a:ext uri="{FF2B5EF4-FFF2-40B4-BE49-F238E27FC236}">
                    <a16:creationId xmlns="" xmlns:a16="http://schemas.microsoft.com/office/drawing/2014/main" id="{5D755F65-EDDE-4F6A-8EAB-BEFDB7084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5711</TotalTime>
  <Words>1318</Words>
  <Application>Microsoft Office PowerPoint</Application>
  <PresentationFormat>On-screen Show (4:3)</PresentationFormat>
  <Paragraphs>204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.VnArial</vt:lpstr>
      <vt:lpstr>.VnArial Narrow</vt:lpstr>
      <vt:lpstr>.VnTime</vt:lpstr>
      <vt:lpstr>Arial</vt:lpstr>
      <vt:lpstr>Calibri</vt:lpstr>
      <vt:lpstr>Symbol</vt:lpstr>
      <vt:lpstr>Times New Roman</vt:lpstr>
      <vt:lpstr>Wingdings</vt:lpstr>
      <vt:lpstr>Office Theme</vt:lpstr>
      <vt:lpstr> </vt:lpstr>
      <vt:lpstr>Hãy nghiên cứu thông tin SGK, kết hợp với quan sát hình ảnh  hoàn thành bảng 10 SGK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Windows User</cp:lastModifiedBy>
  <cp:revision>478</cp:revision>
  <dcterms:created xsi:type="dcterms:W3CDTF">2018-01-23T17:52:59Z</dcterms:created>
  <dcterms:modified xsi:type="dcterms:W3CDTF">2021-10-04T18:30:06Z</dcterms:modified>
</cp:coreProperties>
</file>