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7" r:id="rId2"/>
  </p:sldMasterIdLst>
  <p:notesMasterIdLst>
    <p:notesMasterId r:id="rId28"/>
  </p:notesMasterIdLst>
  <p:sldIdLst>
    <p:sldId id="344" r:id="rId3"/>
    <p:sldId id="328" r:id="rId4"/>
    <p:sldId id="316" r:id="rId5"/>
    <p:sldId id="356" r:id="rId6"/>
    <p:sldId id="358" r:id="rId7"/>
    <p:sldId id="309" r:id="rId8"/>
    <p:sldId id="329" r:id="rId9"/>
    <p:sldId id="333" r:id="rId10"/>
    <p:sldId id="334" r:id="rId11"/>
    <p:sldId id="335" r:id="rId12"/>
    <p:sldId id="355" r:id="rId13"/>
    <p:sldId id="337" r:id="rId14"/>
    <p:sldId id="338" r:id="rId15"/>
    <p:sldId id="339" r:id="rId16"/>
    <p:sldId id="340" r:id="rId17"/>
    <p:sldId id="341" r:id="rId18"/>
    <p:sldId id="342" r:id="rId19"/>
    <p:sldId id="332" r:id="rId20"/>
    <p:sldId id="359" r:id="rId21"/>
    <p:sldId id="350" r:id="rId22"/>
    <p:sldId id="258" r:id="rId23"/>
    <p:sldId id="331" r:id="rId24"/>
    <p:sldId id="285" r:id="rId25"/>
    <p:sldId id="347" r:id="rId26"/>
    <p:sldId id="346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333399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0066"/>
    <a:srgbClr val="99FFCC"/>
    <a:srgbClr val="66FFFF"/>
    <a:srgbClr val="FF0000"/>
    <a:srgbClr val="66FF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0" autoAdjust="0"/>
    <p:restoredTop sz="94660"/>
  </p:normalViewPr>
  <p:slideViewPr>
    <p:cSldViewPr>
      <p:cViewPr varScale="1">
        <p:scale>
          <a:sx n="47" d="100"/>
          <a:sy n="47" d="100"/>
        </p:scale>
        <p:origin x="762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FDD74A-267C-4211-B8A2-CEFD527F2D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50000"/>
              </a:spcBef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853B2-5E49-46A4-BEE5-4C5AE32B36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50000"/>
              </a:spcBef>
              <a:defRPr sz="1200"/>
            </a:lvl1pPr>
          </a:lstStyle>
          <a:p>
            <a:pPr>
              <a:defRPr/>
            </a:pPr>
            <a:fld id="{3CB58DB9-7A53-4BDC-92D5-8341098B9A25}" type="datetimeFigureOut">
              <a:rPr lang="vi-VN"/>
              <a:pPr>
                <a:defRPr/>
              </a:pPr>
              <a:t>27/09/2022</a:t>
            </a:fld>
            <a:endParaRPr lang="vi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80FD9A9-561C-4191-A7A0-4AB1AF22E8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4A63BF-D5C0-4D1B-90C8-A94B0C4C8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7F462-09DA-47F8-91EB-33CADBBEC9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50000"/>
              </a:spcBef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A9F7-35B6-4356-92EB-941D7F654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/>
            </a:lvl1pPr>
          </a:lstStyle>
          <a:p>
            <a:fld id="{A2157A85-CFE0-44E9-9B33-5821C8413EE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55980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4C4E014D-115F-42D1-BACC-206D3B5C16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C00F633B-4C46-4419-9B25-61368425F8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2238057A-9BD3-4F07-B5CF-14C4C838C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fld id="{27A79F62-E801-4181-93B4-390C0CA9DEC4}" type="slidenum">
              <a:rPr lang="vi-VN" altLang="en-US" sz="1200"/>
              <a:pPr/>
              <a:t>22</a:t>
            </a:fld>
            <a:endParaRPr lang="vi-VN" altLang="en-US" sz="1200"/>
          </a:p>
        </p:txBody>
      </p:sp>
    </p:spTree>
    <p:extLst>
      <p:ext uri="{BB962C8B-B14F-4D97-AF65-F5344CB8AC3E}">
        <p14:creationId xmlns:p14="http://schemas.microsoft.com/office/powerpoint/2010/main" val="255947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A77A1E-9569-48EE-81F1-F060213CE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1AEF89-ED26-4C07-95B7-1900B91FF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0F6C07-9D10-401F-8A74-2A1B6679AC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9725B-4059-4603-88DE-A7F0E6AB512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3D10E2-95E1-4676-98BF-359D713345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39A227-0E34-4DF2-ACDD-AAFD656045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9776FF-82CC-4299-AB3A-2335E8987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63D69-50FB-4962-8D17-56F1D93C176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9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C3AC80-0D9E-4E0B-B79C-60B6EF303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EBCDDC-42F2-4CCA-B512-0096BBB56A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BC9508-D484-427C-B24C-68655222E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BE1BE-918E-48F5-B82F-D8F195B7281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22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EE8036-BEEE-4E78-B3DD-DC14BC27C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2052D-4726-4C99-AB89-0BC3B1AA07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90BD7-F366-4277-827D-98A93EB1F9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98E0F-7B90-4E7E-B58F-7E4ED0C4437B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497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0C0C16-82AA-4F85-8016-B062FF733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A0B16B-9765-4136-828F-6FB997B1B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6319B4-7CA0-4659-9279-0E006F8FF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E5E60-2CD3-4218-98C4-4D9549F8059A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69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E5FDC-4E1B-4B22-8FA8-57B4F41F60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BEAAE-0585-4D60-A29C-4D3795C990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E1D2B-27BC-4B4F-82EE-7CE4455874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8C489-7311-4D6F-B5EE-32AFEDDEBFD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63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2C88E-84A3-4672-98EB-A0CD057A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FA5A1-6EA0-4A11-BC99-BDA2F9F1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2F69C-1ED9-4F7F-99D8-46DAD285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AF199-E1E9-4AE3-A562-A33AF6A4F0B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5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77461E5-1879-48A2-AA5F-11C2D7CDF77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919B745-51CD-446B-B014-5B74CA30A9C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endParaRPr lang="vi-VN" sz="2400" b="0">
                <a:solidFill>
                  <a:srgbClr val="000000"/>
                </a:solidFill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167776E-D373-4C9E-AAB7-0630B34AB3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2400" b="0">
                <a:solidFill>
                  <a:srgbClr val="000000"/>
                </a:solidFill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3F535A79-8D99-4343-865F-25BA19242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4CEB6BEB-A381-45D7-8EEE-A9163BDA86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8FD6588D-E424-49D5-94B1-702ED97C5C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EC2132BC-AC86-4EE2-8BEA-B364FEC969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6045DE8E-EFB9-4EE7-B845-4FBCBDD08D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21EF2E05-1697-4489-917D-4DC2504ED4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66036FAA-9646-4AC9-96D4-69946C39D4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1319186D-B751-440F-BF72-E2C28B06D0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FA586D87-7A3E-4D94-91BB-92164E7F13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6FEF0D73-E678-421C-B2DE-C57A907D95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D81072C9-920B-4104-A98C-E0D96D04F3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50000"/>
                  </a:spcBef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/>
                </a:pPr>
                <a:endParaRPr lang="vi-VN" sz="2400" b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3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2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E378B86A-E8EB-485A-A9B8-D1A908CD5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BF682417-F0BE-4F3B-B70E-9FA361916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00C6D4C2-FB79-4DB9-8D12-6375FF4C6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153DDCCE-1352-4B95-8A62-EC2FF1E6BB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334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704C2B8-2B16-443B-9811-0A2BD0E4A7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F09E74-C023-495B-8371-18ED409772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D51A1B12-59A9-491C-A1BD-6E3E9AFEE9D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995CB41C-E59B-4369-B7AB-8B5FD345E42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91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32C8F6-C682-4433-BDC8-8BCA1695E4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81A026E-7C0B-4952-858F-A394940D40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0F8F9BAA-DD03-428F-A83A-3432974CE91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C8CE8C0-6AD4-4EFF-911D-7F3CB7A3BAF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6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0DB9F5-CAEE-4E97-B196-B2E12B481A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4F5286D-2B26-4F41-B330-9427BDAFBC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02DE5A33-1421-4FB3-9155-0BFE9C3B6F8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D9F6D3DA-2C09-4AF9-A771-7248A2357FD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5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846290-36C9-4F2A-967F-67077629E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C1DC7F-21C5-4A8C-A4EE-277A7188C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35EA97-8F4F-409E-8EFF-72611C4F4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28B45-05E2-42E5-A0B1-9136E7091E1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275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F4013B2-44F5-4D3B-AADD-7F3AA217142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4C06FB4-9E69-48FE-A582-9040C881746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C739530C-A207-4CF2-A599-17234300BE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5367E44C-02BD-4AC7-A0EB-2E9F4667323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8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810D58-5BB1-43E6-B07A-3CC2710997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B4F2-A8A0-4330-A8A0-B8CAB617EF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2C0DC63F-0B0F-49CE-BCDC-25D8B7688AC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8D6643F0-8D4C-4F71-9828-081C1EFE465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53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6502CA0-43E3-4C49-8E8D-140D413C549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9215A0D-A54D-4D0F-8E97-59FA750679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81187786-FEC0-44FE-8733-8EF5E03A280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7BFDE94-7615-44B1-B5F0-213F35A4D68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5E5B55-4B51-4102-8C0F-77D468DF674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14F41E1-E226-47B8-9BD1-C9052D85DE2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83DC9A7A-7190-4907-9B84-4911B18C0B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D7E6B0AA-EC14-46D7-B0A9-C8EB86DE968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90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136A91F-9F07-47C0-A1DF-4050380179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CAA5D4-8E1D-4F2A-BA9A-4A4512BBA4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7F220C42-C7B4-4DF7-8FE3-5AC8C106F90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28ABDC6B-744F-4134-B3D5-28B5404ECEB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599B3AA-E48A-418B-ABD1-369C877C99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1DC5A95-AE12-4829-A042-953DC32F52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DB2E6914-C69D-4378-933B-63DB089481D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5A4C6F4-B722-4F80-A23D-0E6FE7DB5C6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41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95E83A-4646-432A-9397-1F893D0787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86CE79-4646-49BD-BEA7-9CB0E5754F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4E9B4D4C-0D90-4EBE-8F9F-4A05336C67F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D51F894-7F34-496B-9D1B-97F7E54B5B7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97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F22E30-A8B0-4067-A17B-BA317CD5B2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F4BBE2-69C3-4AFC-8280-C88E31543B3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D6A24BCF-B28F-4939-9692-84FD11833FD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8802C8F-6973-4734-9AD6-D258AF7B50C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31DB6-AFFC-4D0B-8208-06787DA852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3231A-92B1-4F12-AF85-1617254558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fld id="{C364EEFF-6088-4192-B3EE-A625CEBE3B0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AB277596-A197-4B9B-9CDB-A3D2C1AAAF3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50000"/>
              </a:spcBef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0F9266-B2FF-466A-8F03-093E50F05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8DB301-37BE-421F-A9CD-BD7DD956F5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C51F4-7781-4EEE-B0AB-11BD3270F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040A2-FAEA-421F-9267-729CF698BFAC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42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6F065-5CD7-4C46-870E-28B40A0D9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7EAF5-10C9-45A7-9052-BC9D5ED61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9C8E6-CC9A-43B4-A957-9C7EDF918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8C922-2931-4705-9869-194FF91B6BE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83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241B1F-20AF-4751-B063-023A3178E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165FA0-18E8-4137-8A73-5CE91EC30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A7107E-22F2-4774-9707-FE5E891D5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FB1E9-1AE2-44F5-9CEC-BBE3C87D5AC4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84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E1752B-23FA-487C-B14B-9CC02B69B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03FC9A-3C39-4867-8CAC-E96F2042DC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B29AFA-E754-41E9-8C1D-0578E326A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506EF-8DB6-4C14-98C3-831B14C89893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00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5E570A-BFA4-4F2C-946D-22B394F96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8DAF4D-FAA9-4ECA-8CD7-DF99F1333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558104-DFBE-4F31-A5D4-7E0244F09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65D0F-0342-4D94-8765-AB44DDD7AB0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09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4C96C-D80F-4797-B4B0-4A6244F38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06ADB-72E2-4AAF-88DF-1259040E5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DDD24-053F-48FB-9A9F-8795349334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AFB90-D219-4D19-B38E-E285C9D99B9F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12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F8AE5-DEC3-41BF-84FF-79AE2198C3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75214-DB08-4D5E-A362-8D28566B7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F7CE8-FFC6-413F-B9E2-E29463887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49ECA-94C0-4C24-8D96-9FC32F98922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67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E02D3D-27AD-42EB-A6A8-44F7D3470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D58D1BE-E27B-45A5-A4D3-CD5065E95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525AED32-0BC4-4A1B-AF74-2ED66AB90F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18231908-1CF3-4F43-A98D-1C6BC06B6D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2B501BCF-93B4-4A52-BCFB-7ECD96C780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43028A-80D0-4880-8AE1-CF29015B43E8}" type="slidenum">
              <a:rPr lang="ar-SA" altLang="en-US"/>
              <a:pPr/>
              <a:t>‹#›</a:t>
            </a:fld>
            <a:endParaRPr lang="en-US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  <p:sldLayoutId id="2147484338" r:id="rId14"/>
    <p:sldLayoutId id="214748433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9F0A134-57F5-4B33-9E62-3CC8659AEA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0392910-4B54-4A76-BFFE-E0FA8B5792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fld id="{829407F4-50FA-4B6C-AB0F-9586D243FB3C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364222F9-72CB-4037-B7FC-5C643893287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2056" name="Rectangle 5">
              <a:extLst>
                <a:ext uri="{FF2B5EF4-FFF2-40B4-BE49-F238E27FC236}">
                  <a16:creationId xmlns:a16="http://schemas.microsoft.com/office/drawing/2014/main" id="{4ED0BF3D-ACBF-49DC-8634-11658A318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endParaRPr lang="vi-VN" sz="2400" b="0">
                <a:solidFill>
                  <a:srgbClr val="000000"/>
                </a:solidFill>
              </a:endParaRPr>
            </a:p>
          </p:txBody>
        </p:sp>
        <p:sp>
          <p:nvSpPr>
            <p:cNvPr id="2057" name="Rectangle 6">
              <a:extLst>
                <a:ext uri="{FF2B5EF4-FFF2-40B4-BE49-F238E27FC236}">
                  <a16:creationId xmlns:a16="http://schemas.microsoft.com/office/drawing/2014/main" id="{247F2706-A097-4B29-B5FD-8994DCCC9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2400" b="0">
                <a:solidFill>
                  <a:srgbClr val="000000"/>
                </a:solidFill>
              </a:endParaRPr>
            </a:p>
          </p:txBody>
        </p:sp>
        <p:sp>
          <p:nvSpPr>
            <p:cNvPr id="2058" name="Rectangle 7">
              <a:extLst>
                <a:ext uri="{FF2B5EF4-FFF2-40B4-BE49-F238E27FC236}">
                  <a16:creationId xmlns:a16="http://schemas.microsoft.com/office/drawing/2014/main" id="{BC56FA46-CCBB-492F-A3A6-0E9323757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1800" b="0">
                <a:solidFill>
                  <a:srgbClr val="66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9" name="Rectangle 8">
              <a:extLst>
                <a:ext uri="{FF2B5EF4-FFF2-40B4-BE49-F238E27FC236}">
                  <a16:creationId xmlns:a16="http://schemas.microsoft.com/office/drawing/2014/main" id="{1533768C-23B2-4E1B-AFB8-540C85B5D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1800" b="0">
                <a:solidFill>
                  <a:srgbClr val="66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0" name="Rectangle 9">
              <a:extLst>
                <a:ext uri="{FF2B5EF4-FFF2-40B4-BE49-F238E27FC236}">
                  <a16:creationId xmlns:a16="http://schemas.microsoft.com/office/drawing/2014/main" id="{BD9CC053-281E-4AF9-A7D5-5D3A650E1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1800" b="0">
                <a:solidFill>
                  <a:srgbClr val="9999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1" name="Rectangle 10">
              <a:extLst>
                <a:ext uri="{FF2B5EF4-FFF2-40B4-BE49-F238E27FC236}">
                  <a16:creationId xmlns:a16="http://schemas.microsoft.com/office/drawing/2014/main" id="{5DA91F77-405E-4F3D-828B-B995CCC07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1800" b="0">
                <a:solidFill>
                  <a:srgbClr val="66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2" name="Rectangle 11">
              <a:extLst>
                <a:ext uri="{FF2B5EF4-FFF2-40B4-BE49-F238E27FC236}">
                  <a16:creationId xmlns:a16="http://schemas.microsoft.com/office/drawing/2014/main" id="{D6B0939B-7D38-42C9-A96C-9B1B8E66F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2400" b="0">
                <a:solidFill>
                  <a:srgbClr val="000000"/>
                </a:solidFill>
              </a:endParaRPr>
            </a:p>
          </p:txBody>
        </p:sp>
        <p:sp>
          <p:nvSpPr>
            <p:cNvPr id="2063" name="Rectangle 12">
              <a:extLst>
                <a:ext uri="{FF2B5EF4-FFF2-40B4-BE49-F238E27FC236}">
                  <a16:creationId xmlns:a16="http://schemas.microsoft.com/office/drawing/2014/main" id="{11184827-3AEB-4D70-9A9F-3BD2E6876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1800" b="0">
                <a:solidFill>
                  <a:srgbClr val="9999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4" name="Rectangle 13">
              <a:extLst>
                <a:ext uri="{FF2B5EF4-FFF2-40B4-BE49-F238E27FC236}">
                  <a16:creationId xmlns:a16="http://schemas.microsoft.com/office/drawing/2014/main" id="{FAF62400-06A6-4AA5-8D23-1B68F3F9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50000"/>
                </a:spcBef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endParaRPr lang="vi-VN" sz="1800" b="0">
                <a:solidFill>
                  <a:srgbClr val="9999CC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053" name="Rectangle 14">
            <a:extLst>
              <a:ext uri="{FF2B5EF4-FFF2-40B4-BE49-F238E27FC236}">
                <a16:creationId xmlns:a16="http://schemas.microsoft.com/office/drawing/2014/main" id="{1799BA36-B53F-48FB-918F-786EC0631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Rectangle 15">
            <a:extLst>
              <a:ext uri="{FF2B5EF4-FFF2-40B4-BE49-F238E27FC236}">
                <a16:creationId xmlns:a16="http://schemas.microsoft.com/office/drawing/2014/main" id="{DA4BB42B-4B85-4EE3-A042-691C2B3C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000" name="Rectangle 16">
            <a:extLst>
              <a:ext uri="{FF2B5EF4-FFF2-40B4-BE49-F238E27FC236}">
                <a16:creationId xmlns:a16="http://schemas.microsoft.com/office/drawing/2014/main" id="{4590FBC8-27F2-4243-A509-74CA6F081A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hyperlink" Target="file:///C:\Documents%20and%20Settings\Admin\My%20Documents\Downloads\Documents\THT_Chuyen%20de%20Thuc%20hien%20giao%20an%20dien%20tu\GDCD\Yeu%20thuong%20con%20nguoi.ppt#-1,1,Slide 1" TargetMode="External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4" descr="Asian lily">
            <a:hlinkClick r:id="rId2" action="ppaction://hlinkpres?slideindex=1&amp;slidetitle=Slide 1"/>
            <a:extLst>
              <a:ext uri="{FF2B5EF4-FFF2-40B4-BE49-F238E27FC236}">
                <a16:creationId xmlns:a16="http://schemas.microsoft.com/office/drawing/2014/main" id="{0522958D-6043-414C-A2C4-208FD4E3F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50" y="3546247"/>
            <a:ext cx="48006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Buombay">
            <a:extLst>
              <a:ext uri="{FF2B5EF4-FFF2-40B4-BE49-F238E27FC236}">
                <a16:creationId xmlns:a16="http://schemas.microsoft.com/office/drawing/2014/main" id="{944F83CA-BCC8-4699-A58A-0EBF3ECC8D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11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 descr="Firewrk5">
            <a:extLst>
              <a:ext uri="{FF2B5EF4-FFF2-40B4-BE49-F238E27FC236}">
                <a16:creationId xmlns:a16="http://schemas.microsoft.com/office/drawing/2014/main" id="{D94FC8DA-5E70-44AA-87BC-44839328B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85801"/>
            <a:ext cx="9207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hoahong">
            <a:hlinkClick r:id="rId6" action="ppaction://hlinksldjump"/>
            <a:extLst>
              <a:ext uri="{FF2B5EF4-FFF2-40B4-BE49-F238E27FC236}">
                <a16:creationId xmlns:a16="http://schemas.microsoft.com/office/drawing/2014/main" id="{6040FD70-9E3C-4852-B18F-642D5972A0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9621">
            <a:off x="1129010" y="3759743"/>
            <a:ext cx="13763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20" descr="Buombay">
            <a:extLst>
              <a:ext uri="{FF2B5EF4-FFF2-40B4-BE49-F238E27FC236}">
                <a16:creationId xmlns:a16="http://schemas.microsoft.com/office/drawing/2014/main" id="{E94543FC-6543-4740-9FA7-EE4A334B6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1219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62EB63-DF1C-4C9C-9D28-4F70F29E274F}"/>
              </a:ext>
            </a:extLst>
          </p:cNvPr>
          <p:cNvSpPr/>
          <p:nvPr/>
        </p:nvSpPr>
        <p:spPr>
          <a:xfrm>
            <a:off x="664028" y="1090211"/>
            <a:ext cx="10287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CHỦ ĐỀ: </a:t>
            </a:r>
          </a:p>
          <a:p>
            <a:pPr algn="ctr"/>
            <a:r>
              <a:rPr lang="en-US" sz="4800" b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NGUYÊN PHÂN – </a:t>
            </a:r>
            <a:r>
              <a:rPr lang="en-US" sz="4800" b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GIẢM </a:t>
            </a:r>
            <a:r>
              <a:rPr lang="en-US" sz="4800" b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PHÂN</a:t>
            </a:r>
            <a:endParaRPr lang="en-US" sz="48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8" name="Text Box 8">
            <a:extLst>
              <a:ext uri="{FF2B5EF4-FFF2-40B4-BE49-F238E27FC236}">
                <a16:creationId xmlns:a16="http://schemas.microsoft.com/office/drawing/2014/main" id="{5966B7F0-1E06-4D4F-8FEE-E02951F99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894" y="1712258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d</a:t>
            </a:r>
            <a:r>
              <a:rPr lang="en-US" altLang="en-US" b="0" dirty="0">
                <a:latin typeface="arial" panose="020B0604020202020204" pitchFamily="34" charset="0"/>
              </a:rPr>
              <a:t>. </a:t>
            </a:r>
            <a:r>
              <a:rPr lang="en-US" altLang="en-US" b="0" dirty="0" err="1">
                <a:latin typeface="arial" panose="020B0604020202020204" pitchFamily="34" charset="0"/>
              </a:rPr>
              <a:t>Kì</a:t>
            </a:r>
            <a:r>
              <a:rPr lang="en-US" altLang="en-US" b="0" dirty="0">
                <a:latin typeface="arial" panose="020B0604020202020204" pitchFamily="34" charset="0"/>
              </a:rPr>
              <a:t> </a:t>
            </a:r>
            <a:r>
              <a:rPr lang="en-US" altLang="en-US" b="0" dirty="0" err="1">
                <a:latin typeface="arial" panose="020B0604020202020204" pitchFamily="34" charset="0"/>
              </a:rPr>
              <a:t>cuối</a:t>
            </a:r>
            <a:r>
              <a:rPr lang="en-US" altLang="en-US" b="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0967" name="Freeform 95" descr="Stationery">
            <a:extLst>
              <a:ext uri="{FF2B5EF4-FFF2-40B4-BE49-F238E27FC236}">
                <a16:creationId xmlns:a16="http://schemas.microsoft.com/office/drawing/2014/main" id="{295D7DBC-F189-4EE1-B31C-1D4254216AC7}"/>
              </a:ext>
            </a:extLst>
          </p:cNvPr>
          <p:cNvSpPr>
            <a:spLocks/>
          </p:cNvSpPr>
          <p:nvPr/>
        </p:nvSpPr>
        <p:spPr bwMode="auto">
          <a:xfrm>
            <a:off x="7208837" y="762001"/>
            <a:ext cx="3611563" cy="20415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40968" name="Group 98">
            <a:extLst>
              <a:ext uri="{FF2B5EF4-FFF2-40B4-BE49-F238E27FC236}">
                <a16:creationId xmlns:a16="http://schemas.microsoft.com/office/drawing/2014/main" id="{9047C60F-78F4-4E38-B950-75ED2DFCA12A}"/>
              </a:ext>
            </a:extLst>
          </p:cNvPr>
          <p:cNvGrpSpPr>
            <a:grpSpLocks/>
          </p:cNvGrpSpPr>
          <p:nvPr/>
        </p:nvGrpSpPr>
        <p:grpSpPr bwMode="auto">
          <a:xfrm>
            <a:off x="7513637" y="1143001"/>
            <a:ext cx="2860675" cy="1381125"/>
            <a:chOff x="3824" y="2716"/>
            <a:chExt cx="1137" cy="968"/>
          </a:xfrm>
        </p:grpSpPr>
        <p:sp>
          <p:nvSpPr>
            <p:cNvPr id="41004" name="Oval 99">
              <a:extLst>
                <a:ext uri="{FF2B5EF4-FFF2-40B4-BE49-F238E27FC236}">
                  <a16:creationId xmlns:a16="http://schemas.microsoft.com/office/drawing/2014/main" id="{0B4B232C-7703-48D8-A616-14B15EB08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1005" name="Oval 100">
              <a:extLst>
                <a:ext uri="{FF2B5EF4-FFF2-40B4-BE49-F238E27FC236}">
                  <a16:creationId xmlns:a16="http://schemas.microsoft.com/office/drawing/2014/main" id="{4364CB07-2AD2-4C46-AB8D-0A0384CD2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1006" name="Oval 101">
              <a:extLst>
                <a:ext uri="{FF2B5EF4-FFF2-40B4-BE49-F238E27FC236}">
                  <a16:creationId xmlns:a16="http://schemas.microsoft.com/office/drawing/2014/main" id="{B85DC4EC-ADB9-4AC6-B1F0-2E3C24855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1007" name="Oval 102">
              <a:extLst>
                <a:ext uri="{FF2B5EF4-FFF2-40B4-BE49-F238E27FC236}">
                  <a16:creationId xmlns:a16="http://schemas.microsoft.com/office/drawing/2014/main" id="{9DB55304-2459-479F-8D94-41A0A9690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0969" name="Group 120">
            <a:extLst>
              <a:ext uri="{FF2B5EF4-FFF2-40B4-BE49-F238E27FC236}">
                <a16:creationId xmlns:a16="http://schemas.microsoft.com/office/drawing/2014/main" id="{31913105-6154-4BD5-B858-E29B19449DE1}"/>
              </a:ext>
            </a:extLst>
          </p:cNvPr>
          <p:cNvGrpSpPr>
            <a:grpSpLocks/>
          </p:cNvGrpSpPr>
          <p:nvPr/>
        </p:nvGrpSpPr>
        <p:grpSpPr bwMode="auto">
          <a:xfrm>
            <a:off x="7589837" y="1295401"/>
            <a:ext cx="1133475" cy="1052513"/>
            <a:chOff x="2840" y="1720"/>
            <a:chExt cx="784" cy="728"/>
          </a:xfrm>
        </p:grpSpPr>
        <p:sp>
          <p:nvSpPr>
            <p:cNvPr id="40994" name="Freeform 121">
              <a:extLst>
                <a:ext uri="{FF2B5EF4-FFF2-40B4-BE49-F238E27FC236}">
                  <a16:creationId xmlns:a16="http://schemas.microsoft.com/office/drawing/2014/main" id="{98D2E039-8BA3-41BE-B5DB-9CE46D032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Freeform 122">
              <a:extLst>
                <a:ext uri="{FF2B5EF4-FFF2-40B4-BE49-F238E27FC236}">
                  <a16:creationId xmlns:a16="http://schemas.microsoft.com/office/drawing/2014/main" id="{C90B0267-2739-4406-821A-9CB56AD81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Freeform 123">
              <a:extLst>
                <a:ext uri="{FF2B5EF4-FFF2-40B4-BE49-F238E27FC236}">
                  <a16:creationId xmlns:a16="http://schemas.microsoft.com/office/drawing/2014/main" id="{72AC1E65-2C70-4ECF-9D34-AF6C5FFE2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Freeform 124">
              <a:extLst>
                <a:ext uri="{FF2B5EF4-FFF2-40B4-BE49-F238E27FC236}">
                  <a16:creationId xmlns:a16="http://schemas.microsoft.com/office/drawing/2014/main" id="{D691F587-AA65-4553-88F8-C08580674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Freeform 125">
              <a:extLst>
                <a:ext uri="{FF2B5EF4-FFF2-40B4-BE49-F238E27FC236}">
                  <a16:creationId xmlns:a16="http://schemas.microsoft.com/office/drawing/2014/main" id="{E4A0B7E1-AA2D-4C46-A587-664A0ECC470F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999" name="Oval 126">
              <a:extLst>
                <a:ext uri="{FF2B5EF4-FFF2-40B4-BE49-F238E27FC236}">
                  <a16:creationId xmlns:a16="http://schemas.microsoft.com/office/drawing/2014/main" id="{F83F9230-6DD8-464C-BFE8-6F9F949E7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1000" name="Oval 127">
              <a:extLst>
                <a:ext uri="{FF2B5EF4-FFF2-40B4-BE49-F238E27FC236}">
                  <a16:creationId xmlns:a16="http://schemas.microsoft.com/office/drawing/2014/main" id="{9E300D95-9FFA-49ED-ABB1-A217D8021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1001" name="Oval 128">
              <a:extLst>
                <a:ext uri="{FF2B5EF4-FFF2-40B4-BE49-F238E27FC236}">
                  <a16:creationId xmlns:a16="http://schemas.microsoft.com/office/drawing/2014/main" id="{F61EDC9A-CCB9-4475-8316-AC1820B85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1002" name="Oval 129">
              <a:extLst>
                <a:ext uri="{FF2B5EF4-FFF2-40B4-BE49-F238E27FC236}">
                  <a16:creationId xmlns:a16="http://schemas.microsoft.com/office/drawing/2014/main" id="{3FC342C4-3ABF-4776-9AF5-77B511DCF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1003" name="Oval 130">
              <a:extLst>
                <a:ext uri="{FF2B5EF4-FFF2-40B4-BE49-F238E27FC236}">
                  <a16:creationId xmlns:a16="http://schemas.microsoft.com/office/drawing/2014/main" id="{C6EF1394-9C36-4BAA-BE57-D91884F04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0970" name="Group 148">
            <a:extLst>
              <a:ext uri="{FF2B5EF4-FFF2-40B4-BE49-F238E27FC236}">
                <a16:creationId xmlns:a16="http://schemas.microsoft.com/office/drawing/2014/main" id="{BCBCABA8-9782-4F80-AE66-A071EC2AA31F}"/>
              </a:ext>
            </a:extLst>
          </p:cNvPr>
          <p:cNvGrpSpPr>
            <a:grpSpLocks/>
          </p:cNvGrpSpPr>
          <p:nvPr/>
        </p:nvGrpSpPr>
        <p:grpSpPr bwMode="auto">
          <a:xfrm>
            <a:off x="9190037" y="1295401"/>
            <a:ext cx="1133475" cy="1052513"/>
            <a:chOff x="2840" y="1720"/>
            <a:chExt cx="784" cy="728"/>
          </a:xfrm>
        </p:grpSpPr>
        <p:sp>
          <p:nvSpPr>
            <p:cNvPr id="40984" name="Freeform 149">
              <a:extLst>
                <a:ext uri="{FF2B5EF4-FFF2-40B4-BE49-F238E27FC236}">
                  <a16:creationId xmlns:a16="http://schemas.microsoft.com/office/drawing/2014/main" id="{D52FAED2-9D3C-41B1-B1C0-0E265F17B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Freeform 150">
              <a:extLst>
                <a:ext uri="{FF2B5EF4-FFF2-40B4-BE49-F238E27FC236}">
                  <a16:creationId xmlns:a16="http://schemas.microsoft.com/office/drawing/2014/main" id="{30C3BDC0-4FAD-4ECB-9E7F-7B43D999D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Freeform 151">
              <a:extLst>
                <a:ext uri="{FF2B5EF4-FFF2-40B4-BE49-F238E27FC236}">
                  <a16:creationId xmlns:a16="http://schemas.microsoft.com/office/drawing/2014/main" id="{76A0A9C7-3456-44BB-BAB5-028AAF2B5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Freeform 152">
              <a:extLst>
                <a:ext uri="{FF2B5EF4-FFF2-40B4-BE49-F238E27FC236}">
                  <a16:creationId xmlns:a16="http://schemas.microsoft.com/office/drawing/2014/main" id="{D4EFA3E2-D1B3-44E5-8645-843ADB285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Freeform 153">
              <a:extLst>
                <a:ext uri="{FF2B5EF4-FFF2-40B4-BE49-F238E27FC236}">
                  <a16:creationId xmlns:a16="http://schemas.microsoft.com/office/drawing/2014/main" id="{CE831B07-EB5A-4C5F-ADBE-EF5D57C66919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989" name="Oval 154">
              <a:extLst>
                <a:ext uri="{FF2B5EF4-FFF2-40B4-BE49-F238E27FC236}">
                  <a16:creationId xmlns:a16="http://schemas.microsoft.com/office/drawing/2014/main" id="{1060A607-24C5-41BB-B8D9-D3C9F7764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0990" name="Oval 155">
              <a:extLst>
                <a:ext uri="{FF2B5EF4-FFF2-40B4-BE49-F238E27FC236}">
                  <a16:creationId xmlns:a16="http://schemas.microsoft.com/office/drawing/2014/main" id="{B0DD2DB4-0FA6-4237-9E06-46CDB9F88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0991" name="Oval 156">
              <a:extLst>
                <a:ext uri="{FF2B5EF4-FFF2-40B4-BE49-F238E27FC236}">
                  <a16:creationId xmlns:a16="http://schemas.microsoft.com/office/drawing/2014/main" id="{9685FA15-3E47-4196-9CB2-73A3C5704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0992" name="Oval 157">
              <a:extLst>
                <a:ext uri="{FF2B5EF4-FFF2-40B4-BE49-F238E27FC236}">
                  <a16:creationId xmlns:a16="http://schemas.microsoft.com/office/drawing/2014/main" id="{A73547EC-2E97-44A3-BCE0-918975D27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0993" name="Oval 158">
              <a:extLst>
                <a:ext uri="{FF2B5EF4-FFF2-40B4-BE49-F238E27FC236}">
                  <a16:creationId xmlns:a16="http://schemas.microsoft.com/office/drawing/2014/main" id="{7327302A-AF3D-4704-98BA-1FFBE6D6A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51243" name="Rectangle 43">
            <a:extLst>
              <a:ext uri="{FF2B5EF4-FFF2-40B4-BE49-F238E27FC236}">
                <a16:creationId xmlns:a16="http://schemas.microsoft.com/office/drawing/2014/main" id="{42D70C68-8FD9-4A3F-BDC2-3B77816A0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00101"/>
            <a:ext cx="6096000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3300"/>
                </a:solidFill>
                <a:latin typeface="arial" panose="020B0604020202020204" pitchFamily="34" charset="0"/>
              </a:rPr>
              <a:t>Em hãy nêu diễn biến của NST tại kì cuối của nguyên phân?</a:t>
            </a:r>
          </a:p>
        </p:txBody>
      </p:sp>
      <p:graphicFrame>
        <p:nvGraphicFramePr>
          <p:cNvPr id="51257" name="Group 57">
            <a:extLst>
              <a:ext uri="{FF2B5EF4-FFF2-40B4-BE49-F238E27FC236}">
                <a16:creationId xmlns:a16="http://schemas.microsoft.com/office/drawing/2014/main" id="{0C48B406-4FD2-40E7-8B7F-49BCEC386B7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25192058"/>
              </p:ext>
            </p:extLst>
          </p:nvPr>
        </p:nvGraphicFramePr>
        <p:xfrm>
          <a:off x="457200" y="3886200"/>
          <a:ext cx="11049000" cy="25908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43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Các kì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Những diễn biến cơ bản của 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4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Kì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cuối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258" name="Text Box 58">
            <a:extLst>
              <a:ext uri="{FF2B5EF4-FFF2-40B4-BE49-F238E27FC236}">
                <a16:creationId xmlns:a16="http://schemas.microsoft.com/office/drawing/2014/main" id="{BC41DD01-C6C9-46CA-A479-70D01C7F7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888" y="4941008"/>
            <a:ext cx="85347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NST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dãn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xoắn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ra ở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dạng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sợi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mảnh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4AA7541F-B213-4810-B54F-083C10279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296195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latin typeface="arial" panose="020B0604020202020204" pitchFamily="34" charset="0"/>
              </a:rPr>
              <a:t> c. </a:t>
            </a:r>
            <a:r>
              <a:rPr lang="en-US" altLang="en-US" sz="2800" b="0" dirty="0" err="1"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latin typeface="arial" panose="020B0604020202020204" pitchFamily="34" charset="0"/>
              </a:rPr>
              <a:t>sau</a:t>
            </a:r>
            <a:r>
              <a:rPr lang="en-US" altLang="en-US" sz="2800" b="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A8034D65-4E54-4C8E-80E2-4713D3CA487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0"/>
            <a:ext cx="40386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u="sng" dirty="0">
                <a:solidFill>
                  <a:srgbClr val="FF0066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b="1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b="1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4">
            <a:extLst>
              <a:ext uri="{FF2B5EF4-FFF2-40B4-BE49-F238E27FC236}">
                <a16:creationId xmlns:a16="http://schemas.microsoft.com/office/drawing/2014/main" id="{B00F36B4-5562-49CA-8519-F5A352B1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latin typeface="arial" panose="020B0604020202020204" pitchFamily="34" charset="0"/>
              </a:rPr>
              <a:t>a. </a:t>
            </a:r>
            <a:r>
              <a:rPr lang="en-US" altLang="en-US" sz="2800" b="0" dirty="0" err="1"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latin typeface="arial" panose="020B0604020202020204" pitchFamily="34" charset="0"/>
              </a:rPr>
              <a:t>đầu</a:t>
            </a:r>
            <a:r>
              <a:rPr lang="en-US" altLang="en-US" sz="2800" b="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0F832AE0-4D3E-4875-B152-19C3CEB5B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894207"/>
            <a:ext cx="220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latin typeface="arial" panose="020B0604020202020204" pitchFamily="34" charset="0"/>
              </a:rPr>
              <a:t> b. </a:t>
            </a:r>
            <a:r>
              <a:rPr lang="en-US" altLang="en-US" sz="2800" b="0" dirty="0" err="1"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latin typeface="arial" panose="020B0604020202020204" pitchFamily="34" charset="0"/>
              </a:rPr>
              <a:t>giữa</a:t>
            </a:r>
            <a:endParaRPr lang="en-US" altLang="en-US" sz="2800" b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/>
      <p:bldP spid="51243" grpId="0" animBg="1"/>
      <p:bldP spid="512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C82821E-6389-4061-9145-CDE6E16A7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399"/>
            <a:ext cx="11201399" cy="696555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NST ở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phân</a:t>
            </a:r>
            <a:endParaRPr lang="en-US" altLang="en-US" sz="30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8878" name="Group 30">
            <a:extLst>
              <a:ext uri="{FF2B5EF4-FFF2-40B4-BE49-F238E27FC236}">
                <a16:creationId xmlns:a16="http://schemas.microsoft.com/office/drawing/2014/main" id="{E00C6BDC-26BD-48AA-89D8-D68CBD067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078717"/>
              </p:ext>
            </p:extLst>
          </p:nvPr>
        </p:nvGraphicFramePr>
        <p:xfrm>
          <a:off x="457200" y="1066800"/>
          <a:ext cx="11201399" cy="5666281"/>
        </p:xfrm>
        <a:graphic>
          <a:graphicData uri="http://schemas.openxmlformats.org/drawingml/2006/table">
            <a:tbl>
              <a:tblPr/>
              <a:tblGrid>
                <a:gridCol w="2583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7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8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Các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kì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Những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diễn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biến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cơ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bản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của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NST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88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đầu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sym typeface="Wingdings" pitchFamily="2" charset="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4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giữa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sym typeface="Wingdings" pitchFamily="2" charset="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3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sau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0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cuối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sym typeface="Wingdings" pitchFamily="2" charset="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871" name="Text Box 23">
            <a:extLst>
              <a:ext uri="{FF2B5EF4-FFF2-40B4-BE49-F238E27FC236}">
                <a16:creationId xmlns:a16="http://schemas.microsoft.com/office/drawing/2014/main" id="{D3FEE4B2-0100-469D-A851-05AC6F644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788" y="1988493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NST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kép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bắt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đóng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xoắn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co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ngắn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thái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rõ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rệt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8872" name="Text Box 24">
            <a:extLst>
              <a:ext uri="{FF2B5EF4-FFF2-40B4-BE49-F238E27FC236}">
                <a16:creationId xmlns:a16="http://schemas.microsoft.com/office/drawing/2014/main" id="{DB9E5503-332F-4400-A51E-F91A800B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443" y="3130996"/>
            <a:ext cx="84769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kép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đóng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xoắn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cực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đại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hàng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phẳng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xích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đạo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thoi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78874" name="Text Box 26">
            <a:extLst>
              <a:ext uri="{FF2B5EF4-FFF2-40B4-BE49-F238E27FC236}">
                <a16:creationId xmlns:a16="http://schemas.microsoft.com/office/drawing/2014/main" id="{F29CB05B-C62B-4206-B8E9-8B853DF67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568" y="5874446"/>
            <a:ext cx="833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dãn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xoắn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ra ở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dạng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sợi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mảnh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F3136734-1DB9-4E70-B05D-04A75E32F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325" y="4662175"/>
            <a:ext cx="83331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Mỗi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kép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tách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tâm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2 NST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li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2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cực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tế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  <p:bldP spid="78871" grpId="0"/>
      <p:bldP spid="78872" grpId="0"/>
      <p:bldP spid="7887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 descr="Stationery">
            <a:extLst>
              <a:ext uri="{FF2B5EF4-FFF2-40B4-BE49-F238E27FC236}">
                <a16:creationId xmlns:a16="http://schemas.microsoft.com/office/drawing/2014/main" id="{961C04AA-0074-4E18-9316-FA4657CEFC93}"/>
              </a:ext>
            </a:extLst>
          </p:cNvPr>
          <p:cNvSpPr>
            <a:spLocks/>
          </p:cNvSpPr>
          <p:nvPr/>
        </p:nvSpPr>
        <p:spPr bwMode="auto">
          <a:xfrm rot="678700">
            <a:off x="4837655" y="450056"/>
            <a:ext cx="2151062" cy="1998662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3011" name="Freeform 22" descr="Stationery">
            <a:extLst>
              <a:ext uri="{FF2B5EF4-FFF2-40B4-BE49-F238E27FC236}">
                <a16:creationId xmlns:a16="http://schemas.microsoft.com/office/drawing/2014/main" id="{B0CEC1DF-B560-4D7C-9EB8-38508EEF65D1}"/>
              </a:ext>
            </a:extLst>
          </p:cNvPr>
          <p:cNvSpPr>
            <a:spLocks/>
          </p:cNvSpPr>
          <p:nvPr/>
        </p:nvSpPr>
        <p:spPr bwMode="auto">
          <a:xfrm rot="678700">
            <a:off x="1866901" y="396876"/>
            <a:ext cx="2182813" cy="20288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3012" name="Freeform 3">
            <a:extLst>
              <a:ext uri="{FF2B5EF4-FFF2-40B4-BE49-F238E27FC236}">
                <a16:creationId xmlns:a16="http://schemas.microsoft.com/office/drawing/2014/main" id="{C72D7B55-67DA-45B0-89FE-0510540314EC}"/>
              </a:ext>
            </a:extLst>
          </p:cNvPr>
          <p:cNvSpPr>
            <a:spLocks/>
          </p:cNvSpPr>
          <p:nvPr/>
        </p:nvSpPr>
        <p:spPr bwMode="auto">
          <a:xfrm>
            <a:off x="5262563" y="836614"/>
            <a:ext cx="1219200" cy="1131887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4">
            <a:extLst>
              <a:ext uri="{FF2B5EF4-FFF2-40B4-BE49-F238E27FC236}">
                <a16:creationId xmlns:a16="http://schemas.microsoft.com/office/drawing/2014/main" id="{879C9983-913B-4C57-88FC-819B2BDF62DF}"/>
              </a:ext>
            </a:extLst>
          </p:cNvPr>
          <p:cNvSpPr>
            <a:spLocks/>
          </p:cNvSpPr>
          <p:nvPr/>
        </p:nvSpPr>
        <p:spPr bwMode="auto">
          <a:xfrm>
            <a:off x="5360988" y="949326"/>
            <a:ext cx="366712" cy="727075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5">
            <a:extLst>
              <a:ext uri="{FF2B5EF4-FFF2-40B4-BE49-F238E27FC236}">
                <a16:creationId xmlns:a16="http://schemas.microsoft.com/office/drawing/2014/main" id="{254875E3-5669-40D8-88C5-2E35A23971EA}"/>
              </a:ext>
            </a:extLst>
          </p:cNvPr>
          <p:cNvSpPr>
            <a:spLocks/>
          </p:cNvSpPr>
          <p:nvPr/>
        </p:nvSpPr>
        <p:spPr bwMode="auto">
          <a:xfrm>
            <a:off x="5619751" y="933450"/>
            <a:ext cx="696913" cy="6794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Freeform 6">
            <a:extLst>
              <a:ext uri="{FF2B5EF4-FFF2-40B4-BE49-F238E27FC236}">
                <a16:creationId xmlns:a16="http://schemas.microsoft.com/office/drawing/2014/main" id="{01B36ECC-9F36-4348-8D78-4285B5206EE9}"/>
              </a:ext>
            </a:extLst>
          </p:cNvPr>
          <p:cNvSpPr>
            <a:spLocks/>
          </p:cNvSpPr>
          <p:nvPr/>
        </p:nvSpPr>
        <p:spPr bwMode="auto">
          <a:xfrm>
            <a:off x="5707063" y="1103313"/>
            <a:ext cx="150812" cy="76835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7">
            <a:extLst>
              <a:ext uri="{FF2B5EF4-FFF2-40B4-BE49-F238E27FC236}">
                <a16:creationId xmlns:a16="http://schemas.microsoft.com/office/drawing/2014/main" id="{0CC85AF7-24D8-444B-9EE0-FDE5E0C811B2}"/>
              </a:ext>
            </a:extLst>
          </p:cNvPr>
          <p:cNvSpPr>
            <a:spLocks/>
          </p:cNvSpPr>
          <p:nvPr/>
        </p:nvSpPr>
        <p:spPr bwMode="auto">
          <a:xfrm rot="3920436">
            <a:off x="5645151" y="1219201"/>
            <a:ext cx="746125" cy="3111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Oval 8">
            <a:extLst>
              <a:ext uri="{FF2B5EF4-FFF2-40B4-BE49-F238E27FC236}">
                <a16:creationId xmlns:a16="http://schemas.microsoft.com/office/drawing/2014/main" id="{DC4521C0-CBF1-4382-804D-304894F89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9" y="1258889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18" name="Oval 9">
            <a:extLst>
              <a:ext uri="{FF2B5EF4-FFF2-40B4-BE49-F238E27FC236}">
                <a16:creationId xmlns:a16="http://schemas.microsoft.com/office/drawing/2014/main" id="{BBA96097-C228-4EB6-A6F8-5D08BCE8E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169989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19" name="Oval 10">
            <a:extLst>
              <a:ext uri="{FF2B5EF4-FFF2-40B4-BE49-F238E27FC236}">
                <a16:creationId xmlns:a16="http://schemas.microsoft.com/office/drawing/2014/main" id="{A6B329E5-DECE-44F7-8A4A-0E151E703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20" name="Oval 11">
            <a:extLst>
              <a:ext uri="{FF2B5EF4-FFF2-40B4-BE49-F238E27FC236}">
                <a16:creationId xmlns:a16="http://schemas.microsoft.com/office/drawing/2014/main" id="{92DC00E9-536F-41DF-8F4E-10A0A93C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9" y="1427164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21" name="Oval 12">
            <a:extLst>
              <a:ext uri="{FF2B5EF4-FFF2-40B4-BE49-F238E27FC236}">
                <a16:creationId xmlns:a16="http://schemas.microsoft.com/office/drawing/2014/main" id="{E40CB7EC-E69E-4B26-B4DA-62F6FE3A1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3022" name="Group 13">
            <a:extLst>
              <a:ext uri="{FF2B5EF4-FFF2-40B4-BE49-F238E27FC236}">
                <a16:creationId xmlns:a16="http://schemas.microsoft.com/office/drawing/2014/main" id="{F5858A6F-36A6-407D-9F43-67EBC404D566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882651"/>
            <a:ext cx="944562" cy="1033463"/>
            <a:chOff x="2474" y="556"/>
            <a:chExt cx="536" cy="586"/>
          </a:xfrm>
        </p:grpSpPr>
        <p:sp>
          <p:nvSpPr>
            <p:cNvPr id="43118" name="Freeform 14">
              <a:extLst>
                <a:ext uri="{FF2B5EF4-FFF2-40B4-BE49-F238E27FC236}">
                  <a16:creationId xmlns:a16="http://schemas.microsoft.com/office/drawing/2014/main" id="{BD919A88-67F2-433F-8FD3-CB91FA0BB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9" name="Freeform 15">
              <a:extLst>
                <a:ext uri="{FF2B5EF4-FFF2-40B4-BE49-F238E27FC236}">
                  <a16:creationId xmlns:a16="http://schemas.microsoft.com/office/drawing/2014/main" id="{D6648666-2872-4A88-9430-7975FB483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0" name="Freeform 16">
              <a:extLst>
                <a:ext uri="{FF2B5EF4-FFF2-40B4-BE49-F238E27FC236}">
                  <a16:creationId xmlns:a16="http://schemas.microsoft.com/office/drawing/2014/main" id="{C7AFE5AC-D2AF-4220-82B0-BCFE35A0C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1" name="Freeform 17">
              <a:extLst>
                <a:ext uri="{FF2B5EF4-FFF2-40B4-BE49-F238E27FC236}">
                  <a16:creationId xmlns:a16="http://schemas.microsoft.com/office/drawing/2014/main" id="{9BDF851B-3787-4243-8E09-6970BA383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3" name="AutoShape 18">
            <a:extLst>
              <a:ext uri="{FF2B5EF4-FFF2-40B4-BE49-F238E27FC236}">
                <a16:creationId xmlns:a16="http://schemas.microsoft.com/office/drawing/2014/main" id="{62860005-3465-465F-8494-EFEAC5E9E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137" y="130016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9951" name="AutoShape 19">
            <a:extLst>
              <a:ext uri="{FF2B5EF4-FFF2-40B4-BE49-F238E27FC236}">
                <a16:creationId xmlns:a16="http://schemas.microsoft.com/office/drawing/2014/main" id="{604C6F9F-29E9-463C-9DCC-46C58C31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454" y="1193801"/>
            <a:ext cx="307975" cy="284162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25" name="Freeform 20" descr="Stationery">
            <a:extLst>
              <a:ext uri="{FF2B5EF4-FFF2-40B4-BE49-F238E27FC236}">
                <a16:creationId xmlns:a16="http://schemas.microsoft.com/office/drawing/2014/main" id="{FB54CB6A-25DA-4650-A8F8-E90F68F9DBBE}"/>
              </a:ext>
            </a:extLst>
          </p:cNvPr>
          <p:cNvSpPr>
            <a:spLocks/>
          </p:cNvSpPr>
          <p:nvPr/>
        </p:nvSpPr>
        <p:spPr bwMode="auto">
          <a:xfrm rot="678700">
            <a:off x="7939088" y="414338"/>
            <a:ext cx="2151062" cy="1998662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3026" name="AutoShape 21">
            <a:extLst>
              <a:ext uri="{FF2B5EF4-FFF2-40B4-BE49-F238E27FC236}">
                <a16:creationId xmlns:a16="http://schemas.microsoft.com/office/drawing/2014/main" id="{1A77FD90-830B-443C-A005-6952EADB5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1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27" name="AutoShape 22">
            <a:extLst>
              <a:ext uri="{FF2B5EF4-FFF2-40B4-BE49-F238E27FC236}">
                <a16:creationId xmlns:a16="http://schemas.microsoft.com/office/drawing/2014/main" id="{5042F8A4-419C-4B22-BD6F-D2E422C60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6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3028" name="Group 23">
            <a:extLst>
              <a:ext uri="{FF2B5EF4-FFF2-40B4-BE49-F238E27FC236}">
                <a16:creationId xmlns:a16="http://schemas.microsoft.com/office/drawing/2014/main" id="{F7C6CDE3-EA42-4A65-931C-50D64FD657B6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741364"/>
            <a:ext cx="1574800" cy="1381125"/>
            <a:chOff x="3824" y="2716"/>
            <a:chExt cx="1137" cy="968"/>
          </a:xfrm>
        </p:grpSpPr>
        <p:sp>
          <p:nvSpPr>
            <p:cNvPr id="43114" name="Oval 24">
              <a:extLst>
                <a:ext uri="{FF2B5EF4-FFF2-40B4-BE49-F238E27FC236}">
                  <a16:creationId xmlns:a16="http://schemas.microsoft.com/office/drawing/2014/main" id="{FF5CEC15-2B45-405F-96FB-0033363BC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115" name="Oval 25">
              <a:extLst>
                <a:ext uri="{FF2B5EF4-FFF2-40B4-BE49-F238E27FC236}">
                  <a16:creationId xmlns:a16="http://schemas.microsoft.com/office/drawing/2014/main" id="{08EE2190-D3E2-43F6-83DA-880CFE554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116" name="Oval 26">
              <a:extLst>
                <a:ext uri="{FF2B5EF4-FFF2-40B4-BE49-F238E27FC236}">
                  <a16:creationId xmlns:a16="http://schemas.microsoft.com/office/drawing/2014/main" id="{214F1973-6B39-4925-8CA7-25AC59AA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117" name="Oval 27">
              <a:extLst>
                <a:ext uri="{FF2B5EF4-FFF2-40B4-BE49-F238E27FC236}">
                  <a16:creationId xmlns:a16="http://schemas.microsoft.com/office/drawing/2014/main" id="{EB03B997-0D35-49F5-92BC-5BE22358D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3029" name="Freeform 28" descr="Stationery">
            <a:extLst>
              <a:ext uri="{FF2B5EF4-FFF2-40B4-BE49-F238E27FC236}">
                <a16:creationId xmlns:a16="http://schemas.microsoft.com/office/drawing/2014/main" id="{7AD7533B-4DFD-4109-868E-C9009D36F1B3}"/>
              </a:ext>
            </a:extLst>
          </p:cNvPr>
          <p:cNvSpPr>
            <a:spLocks/>
          </p:cNvSpPr>
          <p:nvPr/>
        </p:nvSpPr>
        <p:spPr bwMode="auto">
          <a:xfrm rot="678700">
            <a:off x="1871663" y="3851276"/>
            <a:ext cx="2151062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3030" name="AutoShape 29">
            <a:extLst>
              <a:ext uri="{FF2B5EF4-FFF2-40B4-BE49-F238E27FC236}">
                <a16:creationId xmlns:a16="http://schemas.microsoft.com/office/drawing/2014/main" id="{91CC21AD-5B61-43F1-88FD-3567453C5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31" name="AutoShape 30">
            <a:extLst>
              <a:ext uri="{FF2B5EF4-FFF2-40B4-BE49-F238E27FC236}">
                <a16:creationId xmlns:a16="http://schemas.microsoft.com/office/drawing/2014/main" id="{89634B9D-861E-4EDC-B567-0E8F884C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3032" name="Group 31">
            <a:extLst>
              <a:ext uri="{FF2B5EF4-FFF2-40B4-BE49-F238E27FC236}">
                <a16:creationId xmlns:a16="http://schemas.microsoft.com/office/drawing/2014/main" id="{4D8E142C-1F7C-4FD5-9226-9F8E6964D2F7}"/>
              </a:ext>
            </a:extLst>
          </p:cNvPr>
          <p:cNvGrpSpPr>
            <a:grpSpLocks/>
          </p:cNvGrpSpPr>
          <p:nvPr/>
        </p:nvGrpSpPr>
        <p:grpSpPr bwMode="auto">
          <a:xfrm>
            <a:off x="2139950" y="4178301"/>
            <a:ext cx="1574800" cy="1381125"/>
            <a:chOff x="3824" y="2716"/>
            <a:chExt cx="1137" cy="968"/>
          </a:xfrm>
        </p:grpSpPr>
        <p:sp>
          <p:nvSpPr>
            <p:cNvPr id="43110" name="Oval 32">
              <a:extLst>
                <a:ext uri="{FF2B5EF4-FFF2-40B4-BE49-F238E27FC236}">
                  <a16:creationId xmlns:a16="http://schemas.microsoft.com/office/drawing/2014/main" id="{082564A9-BDE4-4D81-A3CB-B6212BCB7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111" name="Oval 33">
              <a:extLst>
                <a:ext uri="{FF2B5EF4-FFF2-40B4-BE49-F238E27FC236}">
                  <a16:creationId xmlns:a16="http://schemas.microsoft.com/office/drawing/2014/main" id="{B345FCF2-96A0-4FB8-8C43-17A115919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112" name="Oval 34">
              <a:extLst>
                <a:ext uri="{FF2B5EF4-FFF2-40B4-BE49-F238E27FC236}">
                  <a16:creationId xmlns:a16="http://schemas.microsoft.com/office/drawing/2014/main" id="{91B70ADA-1B42-42CF-AF07-777393A0A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113" name="Oval 35">
              <a:extLst>
                <a:ext uri="{FF2B5EF4-FFF2-40B4-BE49-F238E27FC236}">
                  <a16:creationId xmlns:a16="http://schemas.microsoft.com/office/drawing/2014/main" id="{EC303E1A-4D5D-4238-B4B9-D70327DF6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:a16="http://schemas.microsoft.com/office/drawing/2014/main" id="{31A6CED8-8F66-44C6-A1D4-F000DD1D4D00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830764"/>
            <a:ext cx="115888" cy="306387"/>
            <a:chOff x="2167" y="3128"/>
            <a:chExt cx="86" cy="290"/>
          </a:xfrm>
        </p:grpSpPr>
        <p:grpSp>
          <p:nvGrpSpPr>
            <p:cNvPr id="43102" name="Group 37">
              <a:extLst>
                <a:ext uri="{FF2B5EF4-FFF2-40B4-BE49-F238E27FC236}">
                  <a16:creationId xmlns:a16="http://schemas.microsoft.com/office/drawing/2014/main" id="{D901C0FC-D16F-4C02-9467-8814D6B36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3107" name="Oval 38">
                <a:extLst>
                  <a:ext uri="{FF2B5EF4-FFF2-40B4-BE49-F238E27FC236}">
                    <a16:creationId xmlns:a16="http://schemas.microsoft.com/office/drawing/2014/main" id="{0F0BE156-2B68-44EA-A58A-4AA4D238F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108" name="Oval 39">
                <a:extLst>
                  <a:ext uri="{FF2B5EF4-FFF2-40B4-BE49-F238E27FC236}">
                    <a16:creationId xmlns:a16="http://schemas.microsoft.com/office/drawing/2014/main" id="{7EE7EFB7-27AD-41A0-BB5B-2EF946FD3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109" name="Oval 40">
                <a:extLst>
                  <a:ext uri="{FF2B5EF4-FFF2-40B4-BE49-F238E27FC236}">
                    <a16:creationId xmlns:a16="http://schemas.microsoft.com/office/drawing/2014/main" id="{37C769B5-F4EA-4906-A162-001623C92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3103" name="Group 41">
              <a:extLst>
                <a:ext uri="{FF2B5EF4-FFF2-40B4-BE49-F238E27FC236}">
                  <a16:creationId xmlns:a16="http://schemas.microsoft.com/office/drawing/2014/main" id="{A93638F9-6994-469A-A93D-6F3A04A81F1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3104" name="Oval 42">
                <a:extLst>
                  <a:ext uri="{FF2B5EF4-FFF2-40B4-BE49-F238E27FC236}">
                    <a16:creationId xmlns:a16="http://schemas.microsoft.com/office/drawing/2014/main" id="{174B333B-B055-45B7-A9FE-168D69DA3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105" name="Oval 43">
                <a:extLst>
                  <a:ext uri="{FF2B5EF4-FFF2-40B4-BE49-F238E27FC236}">
                    <a16:creationId xmlns:a16="http://schemas.microsoft.com/office/drawing/2014/main" id="{4ACC4F7E-CFF6-40F5-97F0-2C1E266A1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106" name="Oval 44">
                <a:extLst>
                  <a:ext uri="{FF2B5EF4-FFF2-40B4-BE49-F238E27FC236}">
                    <a16:creationId xmlns:a16="http://schemas.microsoft.com/office/drawing/2014/main" id="{B1A7E12C-D8BA-49BC-BCDC-8ADE5234D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8" name="Group 45">
            <a:extLst>
              <a:ext uri="{FF2B5EF4-FFF2-40B4-BE49-F238E27FC236}">
                <a16:creationId xmlns:a16="http://schemas.microsoft.com/office/drawing/2014/main" id="{460EAA56-4D68-45F9-BF95-97FF854C7446}"/>
              </a:ext>
            </a:extLst>
          </p:cNvPr>
          <p:cNvGrpSpPr>
            <a:grpSpLocks/>
          </p:cNvGrpSpPr>
          <p:nvPr/>
        </p:nvGrpSpPr>
        <p:grpSpPr bwMode="auto">
          <a:xfrm>
            <a:off x="2852738" y="4427539"/>
            <a:ext cx="120650" cy="282575"/>
            <a:chOff x="2167" y="3128"/>
            <a:chExt cx="86" cy="290"/>
          </a:xfrm>
        </p:grpSpPr>
        <p:grpSp>
          <p:nvGrpSpPr>
            <p:cNvPr id="43094" name="Group 46">
              <a:extLst>
                <a:ext uri="{FF2B5EF4-FFF2-40B4-BE49-F238E27FC236}">
                  <a16:creationId xmlns:a16="http://schemas.microsoft.com/office/drawing/2014/main" id="{46AE455F-B65D-438E-B831-9D7A0FE34B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3099" name="Oval 47">
                <a:extLst>
                  <a:ext uri="{FF2B5EF4-FFF2-40B4-BE49-F238E27FC236}">
                    <a16:creationId xmlns:a16="http://schemas.microsoft.com/office/drawing/2014/main" id="{7DAAEA5A-3072-4B07-8F45-1397ACBA9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100" name="Oval 48">
                <a:extLst>
                  <a:ext uri="{FF2B5EF4-FFF2-40B4-BE49-F238E27FC236}">
                    <a16:creationId xmlns:a16="http://schemas.microsoft.com/office/drawing/2014/main" id="{C511B1F8-6E29-44E1-A3BD-B0992D05B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101" name="Oval 49">
                <a:extLst>
                  <a:ext uri="{FF2B5EF4-FFF2-40B4-BE49-F238E27FC236}">
                    <a16:creationId xmlns:a16="http://schemas.microsoft.com/office/drawing/2014/main" id="{F7F1D2F0-9221-4125-A3E9-A56D76A11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3095" name="Group 50">
              <a:extLst>
                <a:ext uri="{FF2B5EF4-FFF2-40B4-BE49-F238E27FC236}">
                  <a16:creationId xmlns:a16="http://schemas.microsoft.com/office/drawing/2014/main" id="{61193030-6456-4F5E-B50B-3ED87ADAD4C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3096" name="Oval 51">
                <a:extLst>
                  <a:ext uri="{FF2B5EF4-FFF2-40B4-BE49-F238E27FC236}">
                    <a16:creationId xmlns:a16="http://schemas.microsoft.com/office/drawing/2014/main" id="{2EFE7417-73AA-49E9-9FEE-6EDDE8DF1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97" name="Oval 52">
                <a:extLst>
                  <a:ext uri="{FF2B5EF4-FFF2-40B4-BE49-F238E27FC236}">
                    <a16:creationId xmlns:a16="http://schemas.microsoft.com/office/drawing/2014/main" id="{1C4B1926-A1EE-42B9-AED3-8F2C419E7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98" name="Oval 53">
                <a:extLst>
                  <a:ext uri="{FF2B5EF4-FFF2-40B4-BE49-F238E27FC236}">
                    <a16:creationId xmlns:a16="http://schemas.microsoft.com/office/drawing/2014/main" id="{28E0A66C-3D31-4A2B-B1AB-4F02472E2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11" name="Group 54">
            <a:extLst>
              <a:ext uri="{FF2B5EF4-FFF2-40B4-BE49-F238E27FC236}">
                <a16:creationId xmlns:a16="http://schemas.microsoft.com/office/drawing/2014/main" id="{A64F7BE7-A62C-4606-B83F-AB069D5D1486}"/>
              </a:ext>
            </a:extLst>
          </p:cNvPr>
          <p:cNvGrpSpPr>
            <a:grpSpLocks/>
          </p:cNvGrpSpPr>
          <p:nvPr/>
        </p:nvGrpSpPr>
        <p:grpSpPr bwMode="auto">
          <a:xfrm>
            <a:off x="2513013" y="4584700"/>
            <a:ext cx="133350" cy="285750"/>
            <a:chOff x="2167" y="3128"/>
            <a:chExt cx="86" cy="290"/>
          </a:xfrm>
        </p:grpSpPr>
        <p:grpSp>
          <p:nvGrpSpPr>
            <p:cNvPr id="43086" name="Group 55">
              <a:extLst>
                <a:ext uri="{FF2B5EF4-FFF2-40B4-BE49-F238E27FC236}">
                  <a16:creationId xmlns:a16="http://schemas.microsoft.com/office/drawing/2014/main" id="{F4EEE874-2B69-4725-9221-42C5B9E786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3091" name="Oval 56">
                <a:extLst>
                  <a:ext uri="{FF2B5EF4-FFF2-40B4-BE49-F238E27FC236}">
                    <a16:creationId xmlns:a16="http://schemas.microsoft.com/office/drawing/2014/main" id="{C9B89598-24C3-429B-9789-34F01C4DF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92" name="Oval 57">
                <a:extLst>
                  <a:ext uri="{FF2B5EF4-FFF2-40B4-BE49-F238E27FC236}">
                    <a16:creationId xmlns:a16="http://schemas.microsoft.com/office/drawing/2014/main" id="{BD64C4C3-F6BC-455E-9210-3A8A38BE4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93" name="Oval 58">
                <a:extLst>
                  <a:ext uri="{FF2B5EF4-FFF2-40B4-BE49-F238E27FC236}">
                    <a16:creationId xmlns:a16="http://schemas.microsoft.com/office/drawing/2014/main" id="{90637D8B-1A59-4237-87D3-8A4F2955A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3087" name="Group 59">
              <a:extLst>
                <a:ext uri="{FF2B5EF4-FFF2-40B4-BE49-F238E27FC236}">
                  <a16:creationId xmlns:a16="http://schemas.microsoft.com/office/drawing/2014/main" id="{692D3C27-7BA1-40E0-9A65-C6FDEF0EE24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3088" name="Oval 60">
                <a:extLst>
                  <a:ext uri="{FF2B5EF4-FFF2-40B4-BE49-F238E27FC236}">
                    <a16:creationId xmlns:a16="http://schemas.microsoft.com/office/drawing/2014/main" id="{83EA2162-8C1E-4274-B4F7-F8724C133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89" name="Oval 61">
                <a:extLst>
                  <a:ext uri="{FF2B5EF4-FFF2-40B4-BE49-F238E27FC236}">
                    <a16:creationId xmlns:a16="http://schemas.microsoft.com/office/drawing/2014/main" id="{C048C2FE-EE03-48BA-9CB4-87C376F27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90" name="Oval 62">
                <a:extLst>
                  <a:ext uri="{FF2B5EF4-FFF2-40B4-BE49-F238E27FC236}">
                    <a16:creationId xmlns:a16="http://schemas.microsoft.com/office/drawing/2014/main" id="{4278081B-1CC8-4C26-A56B-A008EC10C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14" name="Group 63">
            <a:extLst>
              <a:ext uri="{FF2B5EF4-FFF2-40B4-BE49-F238E27FC236}">
                <a16:creationId xmlns:a16="http://schemas.microsoft.com/office/drawing/2014/main" id="{36E60DF7-DF89-492E-ADE3-0BA9E50074CB}"/>
              </a:ext>
            </a:extLst>
          </p:cNvPr>
          <p:cNvGrpSpPr>
            <a:grpSpLocks/>
          </p:cNvGrpSpPr>
          <p:nvPr/>
        </p:nvGrpSpPr>
        <p:grpSpPr bwMode="auto">
          <a:xfrm>
            <a:off x="2684463" y="4852989"/>
            <a:ext cx="120650" cy="250825"/>
            <a:chOff x="2167" y="3128"/>
            <a:chExt cx="86" cy="290"/>
          </a:xfrm>
        </p:grpSpPr>
        <p:grpSp>
          <p:nvGrpSpPr>
            <p:cNvPr id="43078" name="Group 64">
              <a:extLst>
                <a:ext uri="{FF2B5EF4-FFF2-40B4-BE49-F238E27FC236}">
                  <a16:creationId xmlns:a16="http://schemas.microsoft.com/office/drawing/2014/main" id="{6C14408B-1B3A-40AB-A2E8-DED48A39F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3083" name="Oval 65">
                <a:extLst>
                  <a:ext uri="{FF2B5EF4-FFF2-40B4-BE49-F238E27FC236}">
                    <a16:creationId xmlns:a16="http://schemas.microsoft.com/office/drawing/2014/main" id="{5A71E4FF-C3FB-443B-83BF-3CC9A2B23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84" name="Oval 66">
                <a:extLst>
                  <a:ext uri="{FF2B5EF4-FFF2-40B4-BE49-F238E27FC236}">
                    <a16:creationId xmlns:a16="http://schemas.microsoft.com/office/drawing/2014/main" id="{F2B08717-2899-4A59-AF69-2DFEC0D12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85" name="Oval 67">
                <a:extLst>
                  <a:ext uri="{FF2B5EF4-FFF2-40B4-BE49-F238E27FC236}">
                    <a16:creationId xmlns:a16="http://schemas.microsoft.com/office/drawing/2014/main" id="{2F32F720-E0EF-4AA2-AD40-51F936D04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3079" name="Group 68">
              <a:extLst>
                <a:ext uri="{FF2B5EF4-FFF2-40B4-BE49-F238E27FC236}">
                  <a16:creationId xmlns:a16="http://schemas.microsoft.com/office/drawing/2014/main" id="{C93D73BB-ED7D-4F33-AA4E-A7E9AB551A9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3080" name="Oval 69">
                <a:extLst>
                  <a:ext uri="{FF2B5EF4-FFF2-40B4-BE49-F238E27FC236}">
                    <a16:creationId xmlns:a16="http://schemas.microsoft.com/office/drawing/2014/main" id="{F8241287-14C5-425C-98CD-6C301A9E4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81" name="Oval 70">
                <a:extLst>
                  <a:ext uri="{FF2B5EF4-FFF2-40B4-BE49-F238E27FC236}">
                    <a16:creationId xmlns:a16="http://schemas.microsoft.com/office/drawing/2014/main" id="{D65B5295-9FDA-489E-AA6D-CD6471DDA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3082" name="Oval 71">
                <a:extLst>
                  <a:ext uri="{FF2B5EF4-FFF2-40B4-BE49-F238E27FC236}">
                    <a16:creationId xmlns:a16="http://schemas.microsoft.com/office/drawing/2014/main" id="{AFDE4E2D-0520-4EC6-B65A-D8134509A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sp>
        <p:nvSpPr>
          <p:cNvPr id="43037" name="Text Box 74">
            <a:extLst>
              <a:ext uri="{FF2B5EF4-FFF2-40B4-BE49-F238E27FC236}">
                <a16:creationId xmlns:a16="http://schemas.microsoft.com/office/drawing/2014/main" id="{434DDDCC-963C-498E-8E8F-6F11C40F9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đầu</a:t>
            </a:r>
          </a:p>
        </p:txBody>
      </p:sp>
      <p:sp>
        <p:nvSpPr>
          <p:cNvPr id="43038" name="Text Box 75">
            <a:extLst>
              <a:ext uri="{FF2B5EF4-FFF2-40B4-BE49-F238E27FC236}">
                <a16:creationId xmlns:a16="http://schemas.microsoft.com/office/drawing/2014/main" id="{BA4DDF4B-AB87-4D33-890E-7B41C0351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6067426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giữa</a:t>
            </a:r>
          </a:p>
        </p:txBody>
      </p:sp>
      <p:sp>
        <p:nvSpPr>
          <p:cNvPr id="43039" name="Freeform 77">
            <a:extLst>
              <a:ext uri="{FF2B5EF4-FFF2-40B4-BE49-F238E27FC236}">
                <a16:creationId xmlns:a16="http://schemas.microsoft.com/office/drawing/2014/main" id="{8806E214-C372-470F-A34A-8E58B4F1445E}"/>
              </a:ext>
            </a:extLst>
          </p:cNvPr>
          <p:cNvSpPr>
            <a:spLocks/>
          </p:cNvSpPr>
          <p:nvPr/>
        </p:nvSpPr>
        <p:spPr bwMode="auto">
          <a:xfrm>
            <a:off x="2254250" y="815975"/>
            <a:ext cx="1244600" cy="1155700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Freeform 78">
            <a:extLst>
              <a:ext uri="{FF2B5EF4-FFF2-40B4-BE49-F238E27FC236}">
                <a16:creationId xmlns:a16="http://schemas.microsoft.com/office/drawing/2014/main" id="{548AD053-A5DE-4CE6-8EC1-794DE90392DA}"/>
              </a:ext>
            </a:extLst>
          </p:cNvPr>
          <p:cNvSpPr>
            <a:spLocks/>
          </p:cNvSpPr>
          <p:nvPr/>
        </p:nvSpPr>
        <p:spPr bwMode="auto">
          <a:xfrm>
            <a:off x="2368550" y="928688"/>
            <a:ext cx="374650" cy="742950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Freeform 79">
            <a:extLst>
              <a:ext uri="{FF2B5EF4-FFF2-40B4-BE49-F238E27FC236}">
                <a16:creationId xmlns:a16="http://schemas.microsoft.com/office/drawing/2014/main" id="{5BFB1ADC-FC54-41A2-AE2B-0B58767A8B0D}"/>
              </a:ext>
            </a:extLst>
          </p:cNvPr>
          <p:cNvSpPr>
            <a:spLocks/>
          </p:cNvSpPr>
          <p:nvPr/>
        </p:nvSpPr>
        <p:spPr bwMode="auto">
          <a:xfrm>
            <a:off x="2611439" y="912814"/>
            <a:ext cx="712787" cy="695325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Freeform 80">
            <a:extLst>
              <a:ext uri="{FF2B5EF4-FFF2-40B4-BE49-F238E27FC236}">
                <a16:creationId xmlns:a16="http://schemas.microsoft.com/office/drawing/2014/main" id="{18CB234B-144B-45D5-ABD6-6F06BAC009DB}"/>
              </a:ext>
            </a:extLst>
          </p:cNvPr>
          <p:cNvSpPr>
            <a:spLocks/>
          </p:cNvSpPr>
          <p:nvPr/>
        </p:nvSpPr>
        <p:spPr bwMode="auto">
          <a:xfrm>
            <a:off x="2698750" y="1082675"/>
            <a:ext cx="153988" cy="78740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3" name="Freeform 81">
            <a:extLst>
              <a:ext uri="{FF2B5EF4-FFF2-40B4-BE49-F238E27FC236}">
                <a16:creationId xmlns:a16="http://schemas.microsoft.com/office/drawing/2014/main" id="{BBC99BE2-B6F2-4716-8E2E-C5457B9C2341}"/>
              </a:ext>
            </a:extLst>
          </p:cNvPr>
          <p:cNvSpPr>
            <a:spLocks/>
          </p:cNvSpPr>
          <p:nvPr/>
        </p:nvSpPr>
        <p:spPr bwMode="auto">
          <a:xfrm rot="3920436">
            <a:off x="2633664" y="1198564"/>
            <a:ext cx="763587" cy="319087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AutoShape 82">
            <a:extLst>
              <a:ext uri="{FF2B5EF4-FFF2-40B4-BE49-F238E27FC236}">
                <a16:creationId xmlns:a16="http://schemas.microsoft.com/office/drawing/2014/main" id="{FE87BAC3-CF96-4645-AFD4-92603A2C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45" name="Oval 83">
            <a:extLst>
              <a:ext uri="{FF2B5EF4-FFF2-40B4-BE49-F238E27FC236}">
                <a16:creationId xmlns:a16="http://schemas.microsoft.com/office/drawing/2014/main" id="{6E117DA9-F09F-46C2-B0BC-91988EEE5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6" y="12382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46" name="Oval 84">
            <a:extLst>
              <a:ext uri="{FF2B5EF4-FFF2-40B4-BE49-F238E27FC236}">
                <a16:creationId xmlns:a16="http://schemas.microsoft.com/office/drawing/2014/main" id="{339884AD-4559-4D3E-B42F-D03317E8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4" y="11493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47" name="Oval 85">
            <a:extLst>
              <a:ext uri="{FF2B5EF4-FFF2-40B4-BE49-F238E27FC236}">
                <a16:creationId xmlns:a16="http://schemas.microsoft.com/office/drawing/2014/main" id="{0B343953-B420-4572-B21F-6414F0741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9" y="1312864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48" name="Oval 86">
            <a:extLst>
              <a:ext uri="{FF2B5EF4-FFF2-40B4-BE49-F238E27FC236}">
                <a16:creationId xmlns:a16="http://schemas.microsoft.com/office/drawing/2014/main" id="{219B1507-243D-452E-88B8-67D35B756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6" y="1406526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3049" name="Oval 87">
            <a:extLst>
              <a:ext uri="{FF2B5EF4-FFF2-40B4-BE49-F238E27FC236}">
                <a16:creationId xmlns:a16="http://schemas.microsoft.com/office/drawing/2014/main" id="{64482FF4-6711-4DAD-9CC4-3CBAAD5FD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595439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17" name="Group 88">
            <a:extLst>
              <a:ext uri="{FF2B5EF4-FFF2-40B4-BE49-F238E27FC236}">
                <a16:creationId xmlns:a16="http://schemas.microsoft.com/office/drawing/2014/main" id="{AA0F70C6-A09E-441D-9785-D8D62F5D760A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4483100"/>
            <a:ext cx="862012" cy="769938"/>
            <a:chOff x="4956" y="2183"/>
            <a:chExt cx="543" cy="485"/>
          </a:xfrm>
        </p:grpSpPr>
        <p:sp>
          <p:nvSpPr>
            <p:cNvPr id="43066" name="Freeform 89">
              <a:extLst>
                <a:ext uri="{FF2B5EF4-FFF2-40B4-BE49-F238E27FC236}">
                  <a16:creationId xmlns:a16="http://schemas.microsoft.com/office/drawing/2014/main" id="{B3128EE0-DE06-4C9E-9314-66990C714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9 w 208"/>
                <a:gd name="T1" fmla="*/ 0 h 412"/>
                <a:gd name="T2" fmla="*/ 2 w 208"/>
                <a:gd name="T3" fmla="*/ 1 h 412"/>
                <a:gd name="T4" fmla="*/ 2 w 208"/>
                <a:gd name="T5" fmla="*/ 1 h 412"/>
                <a:gd name="T6" fmla="*/ 6 w 208"/>
                <a:gd name="T7" fmla="*/ 1 h 412"/>
                <a:gd name="T8" fmla="*/ 7 w 208"/>
                <a:gd name="T9" fmla="*/ 1 h 412"/>
                <a:gd name="T10" fmla="*/ 9 w 208"/>
                <a:gd name="T11" fmla="*/ 1 h 412"/>
                <a:gd name="T12" fmla="*/ 11 w 208"/>
                <a:gd name="T13" fmla="*/ 2 h 412"/>
                <a:gd name="T14" fmla="*/ 8 w 208"/>
                <a:gd name="T15" fmla="*/ 3 h 412"/>
                <a:gd name="T16" fmla="*/ 4 w 208"/>
                <a:gd name="T17" fmla="*/ 3 h 412"/>
                <a:gd name="T18" fmla="*/ 5 w 208"/>
                <a:gd name="T19" fmla="*/ 4 h 412"/>
                <a:gd name="T20" fmla="*/ 7 w 208"/>
                <a:gd name="T21" fmla="*/ 4 h 412"/>
                <a:gd name="T22" fmla="*/ 11 w 208"/>
                <a:gd name="T23" fmla="*/ 4 h 412"/>
                <a:gd name="T24" fmla="*/ 16 w 208"/>
                <a:gd name="T25" fmla="*/ 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7" name="Freeform 90">
              <a:extLst>
                <a:ext uri="{FF2B5EF4-FFF2-40B4-BE49-F238E27FC236}">
                  <a16:creationId xmlns:a16="http://schemas.microsoft.com/office/drawing/2014/main" id="{90AEA355-519B-494B-A4BA-BE564A34E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5 w 451"/>
                <a:gd name="T1" fmla="*/ 1 h 441"/>
                <a:gd name="T2" fmla="*/ 6 w 451"/>
                <a:gd name="T3" fmla="*/ 1 h 441"/>
                <a:gd name="T4" fmla="*/ 5 w 451"/>
                <a:gd name="T5" fmla="*/ 1 h 441"/>
                <a:gd name="T6" fmla="*/ 4 w 451"/>
                <a:gd name="T7" fmla="*/ 1 h 441"/>
                <a:gd name="T8" fmla="*/ 4 w 451"/>
                <a:gd name="T9" fmla="*/ 1 h 441"/>
                <a:gd name="T10" fmla="*/ 4 w 451"/>
                <a:gd name="T11" fmla="*/ 1 h 441"/>
                <a:gd name="T12" fmla="*/ 3 w 451"/>
                <a:gd name="T13" fmla="*/ 1 h 441"/>
                <a:gd name="T14" fmla="*/ 3 w 451"/>
                <a:gd name="T15" fmla="*/ 1 h 441"/>
                <a:gd name="T16" fmla="*/ 4 w 451"/>
                <a:gd name="T17" fmla="*/ 1 h 441"/>
                <a:gd name="T18" fmla="*/ 3 w 451"/>
                <a:gd name="T19" fmla="*/ 1 h 441"/>
                <a:gd name="T20" fmla="*/ 2 w 451"/>
                <a:gd name="T21" fmla="*/ 1 h 441"/>
                <a:gd name="T22" fmla="*/ 1 w 451"/>
                <a:gd name="T23" fmla="*/ 1 h 441"/>
                <a:gd name="T24" fmla="*/ 0 w 451"/>
                <a:gd name="T25" fmla="*/ 1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8" name="Freeform 91">
              <a:extLst>
                <a:ext uri="{FF2B5EF4-FFF2-40B4-BE49-F238E27FC236}">
                  <a16:creationId xmlns:a16="http://schemas.microsoft.com/office/drawing/2014/main" id="{35769CD5-312F-4954-BDA7-85319A874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1 h 478"/>
                <a:gd name="T4" fmla="*/ 0 w 236"/>
                <a:gd name="T5" fmla="*/ 1 h 478"/>
                <a:gd name="T6" fmla="*/ 0 w 236"/>
                <a:gd name="T7" fmla="*/ 1 h 478"/>
                <a:gd name="T8" fmla="*/ 0 w 236"/>
                <a:gd name="T9" fmla="*/ 1 h 478"/>
                <a:gd name="T10" fmla="*/ 0 w 236"/>
                <a:gd name="T11" fmla="*/ 1 h 478"/>
                <a:gd name="T12" fmla="*/ 0 w 236"/>
                <a:gd name="T13" fmla="*/ 1 h 478"/>
                <a:gd name="T14" fmla="*/ 0 w 236"/>
                <a:gd name="T15" fmla="*/ 1 h 478"/>
                <a:gd name="T16" fmla="*/ 0 w 236"/>
                <a:gd name="T17" fmla="*/ 1 h 478"/>
                <a:gd name="T18" fmla="*/ 0 w 236"/>
                <a:gd name="T19" fmla="*/ 1 h 478"/>
                <a:gd name="T20" fmla="*/ 0 w 236"/>
                <a:gd name="T21" fmla="*/ 1 h 478"/>
                <a:gd name="T22" fmla="*/ 0 w 236"/>
                <a:gd name="T23" fmla="*/ 1 h 478"/>
                <a:gd name="T24" fmla="*/ 0 w 236"/>
                <a:gd name="T25" fmla="*/ 1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69" name="Freeform 92">
              <a:extLst>
                <a:ext uri="{FF2B5EF4-FFF2-40B4-BE49-F238E27FC236}">
                  <a16:creationId xmlns:a16="http://schemas.microsoft.com/office/drawing/2014/main" id="{0177A68E-F562-4B3D-B79D-9989EAAFE8AA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 w 451"/>
                <a:gd name="T1" fmla="*/ 0 h 441"/>
                <a:gd name="T2" fmla="*/ 2 w 451"/>
                <a:gd name="T3" fmla="*/ 0 h 441"/>
                <a:gd name="T4" fmla="*/ 2 w 451"/>
                <a:gd name="T5" fmla="*/ 0 h 441"/>
                <a:gd name="T6" fmla="*/ 2 w 451"/>
                <a:gd name="T7" fmla="*/ 0 h 441"/>
                <a:gd name="T8" fmla="*/ 1 w 451"/>
                <a:gd name="T9" fmla="*/ 0 h 441"/>
                <a:gd name="T10" fmla="*/ 1 w 451"/>
                <a:gd name="T11" fmla="*/ 0 h 441"/>
                <a:gd name="T12" fmla="*/ 1 w 451"/>
                <a:gd name="T13" fmla="*/ 0 h 441"/>
                <a:gd name="T14" fmla="*/ 1 w 451"/>
                <a:gd name="T15" fmla="*/ 0 h 441"/>
                <a:gd name="T16" fmla="*/ 1 w 451"/>
                <a:gd name="T17" fmla="*/ 0 h 441"/>
                <a:gd name="T18" fmla="*/ 1 w 451"/>
                <a:gd name="T19" fmla="*/ 0 h 441"/>
                <a:gd name="T20" fmla="*/ 1 w 451"/>
                <a:gd name="T21" fmla="*/ 0 h 441"/>
                <a:gd name="T22" fmla="*/ 1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0" name="Oval 93">
              <a:extLst>
                <a:ext uri="{FF2B5EF4-FFF2-40B4-BE49-F238E27FC236}">
                  <a16:creationId xmlns:a16="http://schemas.microsoft.com/office/drawing/2014/main" id="{09FC261B-3CF0-4F5C-97D5-7E8E4B450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71" name="Oval 94">
              <a:extLst>
                <a:ext uri="{FF2B5EF4-FFF2-40B4-BE49-F238E27FC236}">
                  <a16:creationId xmlns:a16="http://schemas.microsoft.com/office/drawing/2014/main" id="{DEE71ED2-0670-4D30-82E3-85F70B6B3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72" name="Oval 95">
              <a:extLst>
                <a:ext uri="{FF2B5EF4-FFF2-40B4-BE49-F238E27FC236}">
                  <a16:creationId xmlns:a16="http://schemas.microsoft.com/office/drawing/2014/main" id="{347DE08D-7C93-44DD-B560-8F203D026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73" name="Oval 96">
              <a:extLst>
                <a:ext uri="{FF2B5EF4-FFF2-40B4-BE49-F238E27FC236}">
                  <a16:creationId xmlns:a16="http://schemas.microsoft.com/office/drawing/2014/main" id="{5CFFFA8A-C847-4AF8-A2CD-0BEA71CDF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74" name="Freeform 97">
              <a:extLst>
                <a:ext uri="{FF2B5EF4-FFF2-40B4-BE49-F238E27FC236}">
                  <a16:creationId xmlns:a16="http://schemas.microsoft.com/office/drawing/2014/main" id="{BF2DAC2D-5D66-4E57-827A-F28F41675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8 w 134"/>
                <a:gd name="T1" fmla="*/ 0 h 439"/>
                <a:gd name="T2" fmla="*/ 2 w 134"/>
                <a:gd name="T3" fmla="*/ 1 h 439"/>
                <a:gd name="T4" fmla="*/ 2 w 134"/>
                <a:gd name="T5" fmla="*/ 1 h 439"/>
                <a:gd name="T6" fmla="*/ 7 w 134"/>
                <a:gd name="T7" fmla="*/ 1 h 439"/>
                <a:gd name="T8" fmla="*/ 7 w 134"/>
                <a:gd name="T9" fmla="*/ 3 h 439"/>
                <a:gd name="T10" fmla="*/ 6 w 134"/>
                <a:gd name="T11" fmla="*/ 3 h 439"/>
                <a:gd name="T12" fmla="*/ 2 w 134"/>
                <a:gd name="T13" fmla="*/ 4 h 439"/>
                <a:gd name="T14" fmla="*/ 2 w 134"/>
                <a:gd name="T15" fmla="*/ 4 h 439"/>
                <a:gd name="T16" fmla="*/ 5 w 134"/>
                <a:gd name="T17" fmla="*/ 4 h 439"/>
                <a:gd name="T18" fmla="*/ 6 w 134"/>
                <a:gd name="T19" fmla="*/ 4 h 439"/>
                <a:gd name="T20" fmla="*/ 8 w 134"/>
                <a:gd name="T21" fmla="*/ 4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5" name="Freeform 98">
              <a:extLst>
                <a:ext uri="{FF2B5EF4-FFF2-40B4-BE49-F238E27FC236}">
                  <a16:creationId xmlns:a16="http://schemas.microsoft.com/office/drawing/2014/main" id="{41F13C18-F1F4-4E86-B92E-F3CA1427F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 w 83"/>
                <a:gd name="T1" fmla="*/ 0 h 420"/>
                <a:gd name="T2" fmla="*/ 5 w 83"/>
                <a:gd name="T3" fmla="*/ 1 h 420"/>
                <a:gd name="T4" fmla="*/ 2 w 83"/>
                <a:gd name="T5" fmla="*/ 3 h 420"/>
                <a:gd name="T6" fmla="*/ 2 w 83"/>
                <a:gd name="T7" fmla="*/ 4 h 420"/>
                <a:gd name="T8" fmla="*/ 6 w 83"/>
                <a:gd name="T9" fmla="*/ 4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6" name="Freeform 99">
              <a:extLst>
                <a:ext uri="{FF2B5EF4-FFF2-40B4-BE49-F238E27FC236}">
                  <a16:creationId xmlns:a16="http://schemas.microsoft.com/office/drawing/2014/main" id="{989A9B46-37F6-419D-BFD1-FE809BAB0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1 h 429"/>
                <a:gd name="T2" fmla="*/ 2 w 113"/>
                <a:gd name="T3" fmla="*/ 1 h 429"/>
                <a:gd name="T4" fmla="*/ 5 w 113"/>
                <a:gd name="T5" fmla="*/ 1 h 429"/>
                <a:gd name="T6" fmla="*/ 4 w 113"/>
                <a:gd name="T7" fmla="*/ 2 h 429"/>
                <a:gd name="T8" fmla="*/ 2 w 113"/>
                <a:gd name="T9" fmla="*/ 2 h 429"/>
                <a:gd name="T10" fmla="*/ 7 w 113"/>
                <a:gd name="T11" fmla="*/ 4 h 429"/>
                <a:gd name="T12" fmla="*/ 7 w 113"/>
                <a:gd name="T13" fmla="*/ 4 h 429"/>
                <a:gd name="T14" fmla="*/ 4 w 113"/>
                <a:gd name="T15" fmla="*/ 4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7" name="Freeform 100">
              <a:extLst>
                <a:ext uri="{FF2B5EF4-FFF2-40B4-BE49-F238E27FC236}">
                  <a16:creationId xmlns:a16="http://schemas.microsoft.com/office/drawing/2014/main" id="{CF6B13A4-D41C-4C23-83B3-7DB356619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1 h 401"/>
                <a:gd name="T2" fmla="*/ 11 w 394"/>
                <a:gd name="T3" fmla="*/ 0 h 401"/>
                <a:gd name="T4" fmla="*/ 13 w 394"/>
                <a:gd name="T5" fmla="*/ 1 h 401"/>
                <a:gd name="T6" fmla="*/ 16 w 394"/>
                <a:gd name="T7" fmla="*/ 1 h 401"/>
                <a:gd name="T8" fmla="*/ 13 w 394"/>
                <a:gd name="T9" fmla="*/ 1 h 401"/>
                <a:gd name="T10" fmla="*/ 12 w 394"/>
                <a:gd name="T11" fmla="*/ 2 h 401"/>
                <a:gd name="T12" fmla="*/ 18 w 394"/>
                <a:gd name="T13" fmla="*/ 2 h 401"/>
                <a:gd name="T14" fmla="*/ 22 w 394"/>
                <a:gd name="T15" fmla="*/ 2 h 401"/>
                <a:gd name="T16" fmla="*/ 27 w 394"/>
                <a:gd name="T17" fmla="*/ 2 h 401"/>
                <a:gd name="T18" fmla="*/ 28 w 394"/>
                <a:gd name="T19" fmla="*/ 2 h 401"/>
                <a:gd name="T20" fmla="*/ 24 w 394"/>
                <a:gd name="T21" fmla="*/ 4 h 401"/>
                <a:gd name="T22" fmla="*/ 24 w 394"/>
                <a:gd name="T23" fmla="*/ 4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51" name="Group 101">
            <a:extLst>
              <a:ext uri="{FF2B5EF4-FFF2-40B4-BE49-F238E27FC236}">
                <a16:creationId xmlns:a16="http://schemas.microsoft.com/office/drawing/2014/main" id="{72BB42B6-11AC-4803-80F9-F04118BB1E78}"/>
              </a:ext>
            </a:extLst>
          </p:cNvPr>
          <p:cNvGrpSpPr>
            <a:grpSpLocks/>
          </p:cNvGrpSpPr>
          <p:nvPr/>
        </p:nvGrpSpPr>
        <p:grpSpPr bwMode="auto">
          <a:xfrm>
            <a:off x="8515351" y="1047750"/>
            <a:ext cx="862013" cy="769938"/>
            <a:chOff x="4956" y="2183"/>
            <a:chExt cx="543" cy="485"/>
          </a:xfrm>
        </p:grpSpPr>
        <p:sp>
          <p:nvSpPr>
            <p:cNvPr id="43054" name="Freeform 102">
              <a:extLst>
                <a:ext uri="{FF2B5EF4-FFF2-40B4-BE49-F238E27FC236}">
                  <a16:creationId xmlns:a16="http://schemas.microsoft.com/office/drawing/2014/main" id="{56AACC6F-4D4E-4467-8972-90E7866C7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9 w 208"/>
                <a:gd name="T1" fmla="*/ 0 h 412"/>
                <a:gd name="T2" fmla="*/ 2 w 208"/>
                <a:gd name="T3" fmla="*/ 1 h 412"/>
                <a:gd name="T4" fmla="*/ 2 w 208"/>
                <a:gd name="T5" fmla="*/ 1 h 412"/>
                <a:gd name="T6" fmla="*/ 6 w 208"/>
                <a:gd name="T7" fmla="*/ 1 h 412"/>
                <a:gd name="T8" fmla="*/ 7 w 208"/>
                <a:gd name="T9" fmla="*/ 1 h 412"/>
                <a:gd name="T10" fmla="*/ 9 w 208"/>
                <a:gd name="T11" fmla="*/ 1 h 412"/>
                <a:gd name="T12" fmla="*/ 11 w 208"/>
                <a:gd name="T13" fmla="*/ 2 h 412"/>
                <a:gd name="T14" fmla="*/ 8 w 208"/>
                <a:gd name="T15" fmla="*/ 3 h 412"/>
                <a:gd name="T16" fmla="*/ 4 w 208"/>
                <a:gd name="T17" fmla="*/ 3 h 412"/>
                <a:gd name="T18" fmla="*/ 5 w 208"/>
                <a:gd name="T19" fmla="*/ 4 h 412"/>
                <a:gd name="T20" fmla="*/ 7 w 208"/>
                <a:gd name="T21" fmla="*/ 4 h 412"/>
                <a:gd name="T22" fmla="*/ 11 w 208"/>
                <a:gd name="T23" fmla="*/ 4 h 412"/>
                <a:gd name="T24" fmla="*/ 16 w 208"/>
                <a:gd name="T25" fmla="*/ 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5" name="Freeform 103">
              <a:extLst>
                <a:ext uri="{FF2B5EF4-FFF2-40B4-BE49-F238E27FC236}">
                  <a16:creationId xmlns:a16="http://schemas.microsoft.com/office/drawing/2014/main" id="{E0EC2128-8F08-4BD4-89E3-05A533C9B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5 w 451"/>
                <a:gd name="T1" fmla="*/ 1 h 441"/>
                <a:gd name="T2" fmla="*/ 6 w 451"/>
                <a:gd name="T3" fmla="*/ 1 h 441"/>
                <a:gd name="T4" fmla="*/ 5 w 451"/>
                <a:gd name="T5" fmla="*/ 1 h 441"/>
                <a:gd name="T6" fmla="*/ 4 w 451"/>
                <a:gd name="T7" fmla="*/ 1 h 441"/>
                <a:gd name="T8" fmla="*/ 4 w 451"/>
                <a:gd name="T9" fmla="*/ 1 h 441"/>
                <a:gd name="T10" fmla="*/ 4 w 451"/>
                <a:gd name="T11" fmla="*/ 1 h 441"/>
                <a:gd name="T12" fmla="*/ 3 w 451"/>
                <a:gd name="T13" fmla="*/ 1 h 441"/>
                <a:gd name="T14" fmla="*/ 3 w 451"/>
                <a:gd name="T15" fmla="*/ 1 h 441"/>
                <a:gd name="T16" fmla="*/ 4 w 451"/>
                <a:gd name="T17" fmla="*/ 1 h 441"/>
                <a:gd name="T18" fmla="*/ 3 w 451"/>
                <a:gd name="T19" fmla="*/ 1 h 441"/>
                <a:gd name="T20" fmla="*/ 2 w 451"/>
                <a:gd name="T21" fmla="*/ 1 h 441"/>
                <a:gd name="T22" fmla="*/ 1 w 451"/>
                <a:gd name="T23" fmla="*/ 1 h 441"/>
                <a:gd name="T24" fmla="*/ 0 w 451"/>
                <a:gd name="T25" fmla="*/ 1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6" name="Freeform 104">
              <a:extLst>
                <a:ext uri="{FF2B5EF4-FFF2-40B4-BE49-F238E27FC236}">
                  <a16:creationId xmlns:a16="http://schemas.microsoft.com/office/drawing/2014/main" id="{AEBCA5CE-9D75-47BB-B47A-4A49B2FA2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1 h 478"/>
                <a:gd name="T4" fmla="*/ 0 w 236"/>
                <a:gd name="T5" fmla="*/ 1 h 478"/>
                <a:gd name="T6" fmla="*/ 0 w 236"/>
                <a:gd name="T7" fmla="*/ 1 h 478"/>
                <a:gd name="T8" fmla="*/ 0 w 236"/>
                <a:gd name="T9" fmla="*/ 1 h 478"/>
                <a:gd name="T10" fmla="*/ 0 w 236"/>
                <a:gd name="T11" fmla="*/ 1 h 478"/>
                <a:gd name="T12" fmla="*/ 0 w 236"/>
                <a:gd name="T13" fmla="*/ 1 h 478"/>
                <a:gd name="T14" fmla="*/ 0 w 236"/>
                <a:gd name="T15" fmla="*/ 1 h 478"/>
                <a:gd name="T16" fmla="*/ 0 w 236"/>
                <a:gd name="T17" fmla="*/ 1 h 478"/>
                <a:gd name="T18" fmla="*/ 0 w 236"/>
                <a:gd name="T19" fmla="*/ 1 h 478"/>
                <a:gd name="T20" fmla="*/ 0 w 236"/>
                <a:gd name="T21" fmla="*/ 1 h 478"/>
                <a:gd name="T22" fmla="*/ 0 w 236"/>
                <a:gd name="T23" fmla="*/ 1 h 478"/>
                <a:gd name="T24" fmla="*/ 0 w 236"/>
                <a:gd name="T25" fmla="*/ 1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7" name="Freeform 105">
              <a:extLst>
                <a:ext uri="{FF2B5EF4-FFF2-40B4-BE49-F238E27FC236}">
                  <a16:creationId xmlns:a16="http://schemas.microsoft.com/office/drawing/2014/main" id="{1B84250B-64F2-4656-9981-9391D4D2A311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 w 451"/>
                <a:gd name="T1" fmla="*/ 0 h 441"/>
                <a:gd name="T2" fmla="*/ 2 w 451"/>
                <a:gd name="T3" fmla="*/ 0 h 441"/>
                <a:gd name="T4" fmla="*/ 2 w 451"/>
                <a:gd name="T5" fmla="*/ 0 h 441"/>
                <a:gd name="T6" fmla="*/ 2 w 451"/>
                <a:gd name="T7" fmla="*/ 0 h 441"/>
                <a:gd name="T8" fmla="*/ 1 w 451"/>
                <a:gd name="T9" fmla="*/ 0 h 441"/>
                <a:gd name="T10" fmla="*/ 1 w 451"/>
                <a:gd name="T11" fmla="*/ 0 h 441"/>
                <a:gd name="T12" fmla="*/ 1 w 451"/>
                <a:gd name="T13" fmla="*/ 0 h 441"/>
                <a:gd name="T14" fmla="*/ 1 w 451"/>
                <a:gd name="T15" fmla="*/ 0 h 441"/>
                <a:gd name="T16" fmla="*/ 1 w 451"/>
                <a:gd name="T17" fmla="*/ 0 h 441"/>
                <a:gd name="T18" fmla="*/ 1 w 451"/>
                <a:gd name="T19" fmla="*/ 0 h 441"/>
                <a:gd name="T20" fmla="*/ 1 w 451"/>
                <a:gd name="T21" fmla="*/ 0 h 441"/>
                <a:gd name="T22" fmla="*/ 1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58" name="Oval 106">
              <a:extLst>
                <a:ext uri="{FF2B5EF4-FFF2-40B4-BE49-F238E27FC236}">
                  <a16:creationId xmlns:a16="http://schemas.microsoft.com/office/drawing/2014/main" id="{C98D4AF2-15A0-4570-8983-0348BCE37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59" name="Oval 107">
              <a:extLst>
                <a:ext uri="{FF2B5EF4-FFF2-40B4-BE49-F238E27FC236}">
                  <a16:creationId xmlns:a16="http://schemas.microsoft.com/office/drawing/2014/main" id="{BDE1C3C3-CCCA-440A-84D4-8446CB848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60" name="Oval 108">
              <a:extLst>
                <a:ext uri="{FF2B5EF4-FFF2-40B4-BE49-F238E27FC236}">
                  <a16:creationId xmlns:a16="http://schemas.microsoft.com/office/drawing/2014/main" id="{C120A57D-DE54-44E8-BD2F-648BCDC5D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61" name="Oval 109">
              <a:extLst>
                <a:ext uri="{FF2B5EF4-FFF2-40B4-BE49-F238E27FC236}">
                  <a16:creationId xmlns:a16="http://schemas.microsoft.com/office/drawing/2014/main" id="{8FE2D9E7-A8FA-4702-9D58-42B10D3E0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3062" name="Freeform 110">
              <a:extLst>
                <a:ext uri="{FF2B5EF4-FFF2-40B4-BE49-F238E27FC236}">
                  <a16:creationId xmlns:a16="http://schemas.microsoft.com/office/drawing/2014/main" id="{0C8AE320-930F-48A9-9C71-31D852F57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8 w 134"/>
                <a:gd name="T1" fmla="*/ 0 h 439"/>
                <a:gd name="T2" fmla="*/ 2 w 134"/>
                <a:gd name="T3" fmla="*/ 1 h 439"/>
                <a:gd name="T4" fmla="*/ 2 w 134"/>
                <a:gd name="T5" fmla="*/ 1 h 439"/>
                <a:gd name="T6" fmla="*/ 7 w 134"/>
                <a:gd name="T7" fmla="*/ 1 h 439"/>
                <a:gd name="T8" fmla="*/ 7 w 134"/>
                <a:gd name="T9" fmla="*/ 3 h 439"/>
                <a:gd name="T10" fmla="*/ 6 w 134"/>
                <a:gd name="T11" fmla="*/ 3 h 439"/>
                <a:gd name="T12" fmla="*/ 2 w 134"/>
                <a:gd name="T13" fmla="*/ 4 h 439"/>
                <a:gd name="T14" fmla="*/ 2 w 134"/>
                <a:gd name="T15" fmla="*/ 4 h 439"/>
                <a:gd name="T16" fmla="*/ 5 w 134"/>
                <a:gd name="T17" fmla="*/ 4 h 439"/>
                <a:gd name="T18" fmla="*/ 6 w 134"/>
                <a:gd name="T19" fmla="*/ 4 h 439"/>
                <a:gd name="T20" fmla="*/ 8 w 134"/>
                <a:gd name="T21" fmla="*/ 4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111">
              <a:extLst>
                <a:ext uri="{FF2B5EF4-FFF2-40B4-BE49-F238E27FC236}">
                  <a16:creationId xmlns:a16="http://schemas.microsoft.com/office/drawing/2014/main" id="{2F6C1579-4B73-4FB5-BCD9-4DD28BE81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 w 83"/>
                <a:gd name="T1" fmla="*/ 0 h 420"/>
                <a:gd name="T2" fmla="*/ 5 w 83"/>
                <a:gd name="T3" fmla="*/ 1 h 420"/>
                <a:gd name="T4" fmla="*/ 2 w 83"/>
                <a:gd name="T5" fmla="*/ 3 h 420"/>
                <a:gd name="T6" fmla="*/ 2 w 83"/>
                <a:gd name="T7" fmla="*/ 4 h 420"/>
                <a:gd name="T8" fmla="*/ 6 w 83"/>
                <a:gd name="T9" fmla="*/ 4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112">
              <a:extLst>
                <a:ext uri="{FF2B5EF4-FFF2-40B4-BE49-F238E27FC236}">
                  <a16:creationId xmlns:a16="http://schemas.microsoft.com/office/drawing/2014/main" id="{165BF25C-BB02-4D1E-9B27-C8C8AFC48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1 h 429"/>
                <a:gd name="T2" fmla="*/ 2 w 113"/>
                <a:gd name="T3" fmla="*/ 1 h 429"/>
                <a:gd name="T4" fmla="*/ 5 w 113"/>
                <a:gd name="T5" fmla="*/ 1 h 429"/>
                <a:gd name="T6" fmla="*/ 4 w 113"/>
                <a:gd name="T7" fmla="*/ 2 h 429"/>
                <a:gd name="T8" fmla="*/ 2 w 113"/>
                <a:gd name="T9" fmla="*/ 2 h 429"/>
                <a:gd name="T10" fmla="*/ 7 w 113"/>
                <a:gd name="T11" fmla="*/ 4 h 429"/>
                <a:gd name="T12" fmla="*/ 7 w 113"/>
                <a:gd name="T13" fmla="*/ 4 h 429"/>
                <a:gd name="T14" fmla="*/ 4 w 113"/>
                <a:gd name="T15" fmla="*/ 4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Freeform 113">
              <a:extLst>
                <a:ext uri="{FF2B5EF4-FFF2-40B4-BE49-F238E27FC236}">
                  <a16:creationId xmlns:a16="http://schemas.microsoft.com/office/drawing/2014/main" id="{753109DE-2F23-4E71-929E-0DBBDB18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1 h 401"/>
                <a:gd name="T2" fmla="*/ 11 w 394"/>
                <a:gd name="T3" fmla="*/ 0 h 401"/>
                <a:gd name="T4" fmla="*/ 13 w 394"/>
                <a:gd name="T5" fmla="*/ 1 h 401"/>
                <a:gd name="T6" fmla="*/ 16 w 394"/>
                <a:gd name="T7" fmla="*/ 1 h 401"/>
                <a:gd name="T8" fmla="*/ 13 w 394"/>
                <a:gd name="T9" fmla="*/ 1 h 401"/>
                <a:gd name="T10" fmla="*/ 12 w 394"/>
                <a:gd name="T11" fmla="*/ 2 h 401"/>
                <a:gd name="T12" fmla="*/ 18 w 394"/>
                <a:gd name="T13" fmla="*/ 2 h 401"/>
                <a:gd name="T14" fmla="*/ 22 w 394"/>
                <a:gd name="T15" fmla="*/ 2 h 401"/>
                <a:gd name="T16" fmla="*/ 27 w 394"/>
                <a:gd name="T17" fmla="*/ 2 h 401"/>
                <a:gd name="T18" fmla="*/ 28 w 394"/>
                <a:gd name="T19" fmla="*/ 2 h 401"/>
                <a:gd name="T20" fmla="*/ 24 w 394"/>
                <a:gd name="T21" fmla="*/ 4 h 401"/>
                <a:gd name="T22" fmla="*/ 24 w 394"/>
                <a:gd name="T23" fmla="*/ 4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52" name="Text Box 20">
            <a:extLst>
              <a:ext uri="{FF2B5EF4-FFF2-40B4-BE49-F238E27FC236}">
                <a16:creationId xmlns:a16="http://schemas.microsoft.com/office/drawing/2014/main" id="{962F9702-D97F-433D-8306-DB07FA5F0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75" y="2678114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>
                <a:solidFill>
                  <a:srgbClr val="000099"/>
                </a:solidFill>
                <a:latin typeface="arial" panose="020B0604020202020204" pitchFamily="34" charset="0"/>
              </a:rPr>
              <a:t>Tế bào mẹ</a:t>
            </a:r>
          </a:p>
        </p:txBody>
      </p:sp>
      <p:sp>
        <p:nvSpPr>
          <p:cNvPr id="43053" name="Text Box 21">
            <a:extLst>
              <a:ext uri="{FF2B5EF4-FFF2-40B4-BE49-F238E27FC236}">
                <a16:creationId xmlns:a16="http://schemas.microsoft.com/office/drawing/2014/main" id="{11C36A26-9DE1-4770-A214-AA739385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401" y="2693988"/>
            <a:ext cx="286861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>
                <a:solidFill>
                  <a:srgbClr val="000099"/>
                </a:solidFill>
                <a:latin typeface="arial" panose="020B0604020202020204" pitchFamily="34" charset="0"/>
              </a:rPr>
              <a:t>Cuối kì trung gian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03334 -0.04468 C 0.0405 -0.05394 0.05144 -0.05695 0.06263 -0.05695 C 0.07552 -0.05695 0.08594 -0.05394 0.09271 -0.04468 L 0.12878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277 C -0.00174 0.02196 -0.00087 0.04693 0.00573 0.06311 C 0.01232 0.07906 0.02517 0.086 0.03819 0.09339 " pathEditMode="relative" rAng="0" ptsTypes="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48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89367E-7 L 0.00209 -0.05432 L 0.00417 -0.08692 L 0.01233 -0.10056 L 0.02049 -0.11419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 descr="Stationery">
            <a:extLst>
              <a:ext uri="{FF2B5EF4-FFF2-40B4-BE49-F238E27FC236}">
                <a16:creationId xmlns:a16="http://schemas.microsoft.com/office/drawing/2014/main" id="{0415CCEA-2E91-44A5-AE53-331159688095}"/>
              </a:ext>
            </a:extLst>
          </p:cNvPr>
          <p:cNvSpPr>
            <a:spLocks/>
          </p:cNvSpPr>
          <p:nvPr/>
        </p:nvSpPr>
        <p:spPr bwMode="auto">
          <a:xfrm rot="678700">
            <a:off x="7939088" y="414338"/>
            <a:ext cx="2151062" cy="1998662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4035" name="AutoShape 3">
            <a:extLst>
              <a:ext uri="{FF2B5EF4-FFF2-40B4-BE49-F238E27FC236}">
                <a16:creationId xmlns:a16="http://schemas.microsoft.com/office/drawing/2014/main" id="{FBE2F8A1-4924-449B-B754-F198B4E91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1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36" name="AutoShape 4">
            <a:extLst>
              <a:ext uri="{FF2B5EF4-FFF2-40B4-BE49-F238E27FC236}">
                <a16:creationId xmlns:a16="http://schemas.microsoft.com/office/drawing/2014/main" id="{248120B5-C9B9-44CC-8C04-2139E7E40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6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4037" name="Group 5">
            <a:extLst>
              <a:ext uri="{FF2B5EF4-FFF2-40B4-BE49-F238E27FC236}">
                <a16:creationId xmlns:a16="http://schemas.microsoft.com/office/drawing/2014/main" id="{5A8FB5E9-4A65-4EEA-9F5C-0EECF8FF5DFE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741364"/>
            <a:ext cx="1574800" cy="1381125"/>
            <a:chOff x="3824" y="2716"/>
            <a:chExt cx="1137" cy="968"/>
          </a:xfrm>
        </p:grpSpPr>
        <p:sp>
          <p:nvSpPr>
            <p:cNvPr id="44171" name="Oval 6">
              <a:extLst>
                <a:ext uri="{FF2B5EF4-FFF2-40B4-BE49-F238E27FC236}">
                  <a16:creationId xmlns:a16="http://schemas.microsoft.com/office/drawing/2014/main" id="{0EB70688-C364-4084-9D1B-834E6C592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72" name="Oval 7">
              <a:extLst>
                <a:ext uri="{FF2B5EF4-FFF2-40B4-BE49-F238E27FC236}">
                  <a16:creationId xmlns:a16="http://schemas.microsoft.com/office/drawing/2014/main" id="{84DF04E5-E0AF-4D24-952E-AD63E1A37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73" name="Oval 8">
              <a:extLst>
                <a:ext uri="{FF2B5EF4-FFF2-40B4-BE49-F238E27FC236}">
                  <a16:creationId xmlns:a16="http://schemas.microsoft.com/office/drawing/2014/main" id="{37E61058-6E3D-4C23-A557-6BA5F8738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74" name="Oval 9">
              <a:extLst>
                <a:ext uri="{FF2B5EF4-FFF2-40B4-BE49-F238E27FC236}">
                  <a16:creationId xmlns:a16="http://schemas.microsoft.com/office/drawing/2014/main" id="{80A42D63-B24A-4B04-AD87-7AD11AAE1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4038" name="Freeform 10" descr="Stationery">
            <a:extLst>
              <a:ext uri="{FF2B5EF4-FFF2-40B4-BE49-F238E27FC236}">
                <a16:creationId xmlns:a16="http://schemas.microsoft.com/office/drawing/2014/main" id="{99500E57-F8C5-4D94-AD6A-2B6B7CBF4E53}"/>
              </a:ext>
            </a:extLst>
          </p:cNvPr>
          <p:cNvSpPr>
            <a:spLocks/>
          </p:cNvSpPr>
          <p:nvPr/>
        </p:nvSpPr>
        <p:spPr bwMode="auto">
          <a:xfrm rot="678700">
            <a:off x="1871663" y="3851276"/>
            <a:ext cx="2151062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4039" name="AutoShape 11">
            <a:extLst>
              <a:ext uri="{FF2B5EF4-FFF2-40B4-BE49-F238E27FC236}">
                <a16:creationId xmlns:a16="http://schemas.microsoft.com/office/drawing/2014/main" id="{538E727C-737B-431D-98A2-96E4513DE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40" name="AutoShape 12">
            <a:extLst>
              <a:ext uri="{FF2B5EF4-FFF2-40B4-BE49-F238E27FC236}">
                <a16:creationId xmlns:a16="http://schemas.microsoft.com/office/drawing/2014/main" id="{8D7231AF-8218-4E0A-B666-9BABBAD1D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4041" name="Group 13">
            <a:extLst>
              <a:ext uri="{FF2B5EF4-FFF2-40B4-BE49-F238E27FC236}">
                <a16:creationId xmlns:a16="http://schemas.microsoft.com/office/drawing/2014/main" id="{91A3F6E8-ABD3-4FFE-B260-8C80A2A8D581}"/>
              </a:ext>
            </a:extLst>
          </p:cNvPr>
          <p:cNvGrpSpPr>
            <a:grpSpLocks/>
          </p:cNvGrpSpPr>
          <p:nvPr/>
        </p:nvGrpSpPr>
        <p:grpSpPr bwMode="auto">
          <a:xfrm>
            <a:off x="2139950" y="4178301"/>
            <a:ext cx="1574800" cy="1381125"/>
            <a:chOff x="3824" y="2716"/>
            <a:chExt cx="1137" cy="968"/>
          </a:xfrm>
        </p:grpSpPr>
        <p:sp>
          <p:nvSpPr>
            <p:cNvPr id="44167" name="Oval 14">
              <a:extLst>
                <a:ext uri="{FF2B5EF4-FFF2-40B4-BE49-F238E27FC236}">
                  <a16:creationId xmlns:a16="http://schemas.microsoft.com/office/drawing/2014/main" id="{C8F7C6C6-2432-4921-8ECE-E9A35CEB5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68" name="Oval 15">
              <a:extLst>
                <a:ext uri="{FF2B5EF4-FFF2-40B4-BE49-F238E27FC236}">
                  <a16:creationId xmlns:a16="http://schemas.microsoft.com/office/drawing/2014/main" id="{5A522683-E23A-4BE2-B650-005829608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69" name="Oval 16">
              <a:extLst>
                <a:ext uri="{FF2B5EF4-FFF2-40B4-BE49-F238E27FC236}">
                  <a16:creationId xmlns:a16="http://schemas.microsoft.com/office/drawing/2014/main" id="{21C004C4-EEA3-4200-80DF-B3B8F1627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70" name="Oval 17">
              <a:extLst>
                <a:ext uri="{FF2B5EF4-FFF2-40B4-BE49-F238E27FC236}">
                  <a16:creationId xmlns:a16="http://schemas.microsoft.com/office/drawing/2014/main" id="{F13293AF-29A4-4831-8CEE-87F05D95F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4042" name="Group 18">
            <a:extLst>
              <a:ext uri="{FF2B5EF4-FFF2-40B4-BE49-F238E27FC236}">
                <a16:creationId xmlns:a16="http://schemas.microsoft.com/office/drawing/2014/main" id="{7CAEADEF-B775-4B91-A641-EA9405D8189D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830764"/>
            <a:ext cx="115888" cy="306387"/>
            <a:chOff x="2167" y="3128"/>
            <a:chExt cx="86" cy="290"/>
          </a:xfrm>
        </p:grpSpPr>
        <p:grpSp>
          <p:nvGrpSpPr>
            <p:cNvPr id="44159" name="Group 19">
              <a:extLst>
                <a:ext uri="{FF2B5EF4-FFF2-40B4-BE49-F238E27FC236}">
                  <a16:creationId xmlns:a16="http://schemas.microsoft.com/office/drawing/2014/main" id="{86FE227B-3B63-4260-8E06-0A01B079C7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4164" name="Oval 20">
                <a:extLst>
                  <a:ext uri="{FF2B5EF4-FFF2-40B4-BE49-F238E27FC236}">
                    <a16:creationId xmlns:a16="http://schemas.microsoft.com/office/drawing/2014/main" id="{F612E3B2-1B54-4A3F-AB70-9CD4E873D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65" name="Oval 21">
                <a:extLst>
                  <a:ext uri="{FF2B5EF4-FFF2-40B4-BE49-F238E27FC236}">
                    <a16:creationId xmlns:a16="http://schemas.microsoft.com/office/drawing/2014/main" id="{63AD4678-1922-4EEC-8295-C016A55FA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66" name="Oval 22">
                <a:extLst>
                  <a:ext uri="{FF2B5EF4-FFF2-40B4-BE49-F238E27FC236}">
                    <a16:creationId xmlns:a16="http://schemas.microsoft.com/office/drawing/2014/main" id="{C2839A87-BE52-4CBA-B2AC-783801DB2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4160" name="Group 23">
              <a:extLst>
                <a:ext uri="{FF2B5EF4-FFF2-40B4-BE49-F238E27FC236}">
                  <a16:creationId xmlns:a16="http://schemas.microsoft.com/office/drawing/2014/main" id="{DB0FBC72-91C4-4754-BB91-529217D3CE1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4161" name="Oval 24">
                <a:extLst>
                  <a:ext uri="{FF2B5EF4-FFF2-40B4-BE49-F238E27FC236}">
                    <a16:creationId xmlns:a16="http://schemas.microsoft.com/office/drawing/2014/main" id="{3CA69653-950D-43A9-8AEA-7DBAD66F2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62" name="Oval 25">
                <a:extLst>
                  <a:ext uri="{FF2B5EF4-FFF2-40B4-BE49-F238E27FC236}">
                    <a16:creationId xmlns:a16="http://schemas.microsoft.com/office/drawing/2014/main" id="{5BB2BD43-0362-4D3E-8CBB-78FEEDA9B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63" name="Oval 26">
                <a:extLst>
                  <a:ext uri="{FF2B5EF4-FFF2-40B4-BE49-F238E27FC236}">
                    <a16:creationId xmlns:a16="http://schemas.microsoft.com/office/drawing/2014/main" id="{0436C2E9-7309-49BC-9E44-191B7D591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4043" name="Group 27">
            <a:extLst>
              <a:ext uri="{FF2B5EF4-FFF2-40B4-BE49-F238E27FC236}">
                <a16:creationId xmlns:a16="http://schemas.microsoft.com/office/drawing/2014/main" id="{23F1F54E-ACF2-4EB8-BFA7-CBE345C34294}"/>
              </a:ext>
            </a:extLst>
          </p:cNvPr>
          <p:cNvGrpSpPr>
            <a:grpSpLocks/>
          </p:cNvGrpSpPr>
          <p:nvPr/>
        </p:nvGrpSpPr>
        <p:grpSpPr bwMode="auto">
          <a:xfrm>
            <a:off x="2852738" y="4427539"/>
            <a:ext cx="120650" cy="282575"/>
            <a:chOff x="2167" y="3128"/>
            <a:chExt cx="86" cy="290"/>
          </a:xfrm>
        </p:grpSpPr>
        <p:grpSp>
          <p:nvGrpSpPr>
            <p:cNvPr id="44151" name="Group 28">
              <a:extLst>
                <a:ext uri="{FF2B5EF4-FFF2-40B4-BE49-F238E27FC236}">
                  <a16:creationId xmlns:a16="http://schemas.microsoft.com/office/drawing/2014/main" id="{E0EEB61B-94B3-4772-929A-D8AE527EE7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4156" name="Oval 29">
                <a:extLst>
                  <a:ext uri="{FF2B5EF4-FFF2-40B4-BE49-F238E27FC236}">
                    <a16:creationId xmlns:a16="http://schemas.microsoft.com/office/drawing/2014/main" id="{90923D92-5114-4CC2-A2D9-A528E9B38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57" name="Oval 30">
                <a:extLst>
                  <a:ext uri="{FF2B5EF4-FFF2-40B4-BE49-F238E27FC236}">
                    <a16:creationId xmlns:a16="http://schemas.microsoft.com/office/drawing/2014/main" id="{102F39B6-83BF-4396-9237-E260CAB22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58" name="Oval 31">
                <a:extLst>
                  <a:ext uri="{FF2B5EF4-FFF2-40B4-BE49-F238E27FC236}">
                    <a16:creationId xmlns:a16="http://schemas.microsoft.com/office/drawing/2014/main" id="{F1D1AF5A-CFCD-4BD7-8AD7-7D4CCFA18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4152" name="Group 32">
              <a:extLst>
                <a:ext uri="{FF2B5EF4-FFF2-40B4-BE49-F238E27FC236}">
                  <a16:creationId xmlns:a16="http://schemas.microsoft.com/office/drawing/2014/main" id="{B29B2116-3419-44D7-A5D6-E715B9B63BC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4153" name="Oval 33">
                <a:extLst>
                  <a:ext uri="{FF2B5EF4-FFF2-40B4-BE49-F238E27FC236}">
                    <a16:creationId xmlns:a16="http://schemas.microsoft.com/office/drawing/2014/main" id="{2F130623-DDAF-46A4-929D-297DE536F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54" name="Oval 34">
                <a:extLst>
                  <a:ext uri="{FF2B5EF4-FFF2-40B4-BE49-F238E27FC236}">
                    <a16:creationId xmlns:a16="http://schemas.microsoft.com/office/drawing/2014/main" id="{53674964-CBCF-4C26-B5C3-4A48290EE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55" name="Oval 35">
                <a:extLst>
                  <a:ext uri="{FF2B5EF4-FFF2-40B4-BE49-F238E27FC236}">
                    <a16:creationId xmlns:a16="http://schemas.microsoft.com/office/drawing/2014/main" id="{73BE9FD1-DA88-4986-8FE0-085CB70A9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4044" name="Group 36">
            <a:extLst>
              <a:ext uri="{FF2B5EF4-FFF2-40B4-BE49-F238E27FC236}">
                <a16:creationId xmlns:a16="http://schemas.microsoft.com/office/drawing/2014/main" id="{EBA71FCE-7897-49AD-A0C9-33D58109FD24}"/>
              </a:ext>
            </a:extLst>
          </p:cNvPr>
          <p:cNvGrpSpPr>
            <a:grpSpLocks/>
          </p:cNvGrpSpPr>
          <p:nvPr/>
        </p:nvGrpSpPr>
        <p:grpSpPr bwMode="auto">
          <a:xfrm>
            <a:off x="2851150" y="5216525"/>
            <a:ext cx="133350" cy="285750"/>
            <a:chOff x="2167" y="3128"/>
            <a:chExt cx="86" cy="290"/>
          </a:xfrm>
        </p:grpSpPr>
        <p:grpSp>
          <p:nvGrpSpPr>
            <p:cNvPr id="44143" name="Group 37">
              <a:extLst>
                <a:ext uri="{FF2B5EF4-FFF2-40B4-BE49-F238E27FC236}">
                  <a16:creationId xmlns:a16="http://schemas.microsoft.com/office/drawing/2014/main" id="{0AD02E29-4628-45BA-B7A2-B434CB848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4148" name="Oval 38">
                <a:extLst>
                  <a:ext uri="{FF2B5EF4-FFF2-40B4-BE49-F238E27FC236}">
                    <a16:creationId xmlns:a16="http://schemas.microsoft.com/office/drawing/2014/main" id="{F998320C-386F-449A-9757-C9FF4F87D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49" name="Oval 39">
                <a:extLst>
                  <a:ext uri="{FF2B5EF4-FFF2-40B4-BE49-F238E27FC236}">
                    <a16:creationId xmlns:a16="http://schemas.microsoft.com/office/drawing/2014/main" id="{CB84991A-E7D3-42AF-BD0B-341041977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50" name="Oval 40">
                <a:extLst>
                  <a:ext uri="{FF2B5EF4-FFF2-40B4-BE49-F238E27FC236}">
                    <a16:creationId xmlns:a16="http://schemas.microsoft.com/office/drawing/2014/main" id="{066EBC87-8155-42EE-9355-D3DB73C9D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4144" name="Group 41">
              <a:extLst>
                <a:ext uri="{FF2B5EF4-FFF2-40B4-BE49-F238E27FC236}">
                  <a16:creationId xmlns:a16="http://schemas.microsoft.com/office/drawing/2014/main" id="{0629D370-04BF-41DC-89A6-B31B58F9933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4145" name="Oval 42">
                <a:extLst>
                  <a:ext uri="{FF2B5EF4-FFF2-40B4-BE49-F238E27FC236}">
                    <a16:creationId xmlns:a16="http://schemas.microsoft.com/office/drawing/2014/main" id="{7B5FF14D-ED2E-4A60-9176-38F03B299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46" name="Oval 43">
                <a:extLst>
                  <a:ext uri="{FF2B5EF4-FFF2-40B4-BE49-F238E27FC236}">
                    <a16:creationId xmlns:a16="http://schemas.microsoft.com/office/drawing/2014/main" id="{67844254-9D8B-47FB-95EC-CB62FFEF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47" name="Oval 44">
                <a:extLst>
                  <a:ext uri="{FF2B5EF4-FFF2-40B4-BE49-F238E27FC236}">
                    <a16:creationId xmlns:a16="http://schemas.microsoft.com/office/drawing/2014/main" id="{B59F2413-4810-4963-8B23-331E95CDC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4045" name="Group 45">
            <a:extLst>
              <a:ext uri="{FF2B5EF4-FFF2-40B4-BE49-F238E27FC236}">
                <a16:creationId xmlns:a16="http://schemas.microsoft.com/office/drawing/2014/main" id="{7E446869-9899-4707-ACCB-3651CE5757BD}"/>
              </a:ext>
            </a:extLst>
          </p:cNvPr>
          <p:cNvGrpSpPr>
            <a:grpSpLocks/>
          </p:cNvGrpSpPr>
          <p:nvPr/>
        </p:nvGrpSpPr>
        <p:grpSpPr bwMode="auto">
          <a:xfrm>
            <a:off x="2863850" y="4062414"/>
            <a:ext cx="120650" cy="250825"/>
            <a:chOff x="2167" y="3128"/>
            <a:chExt cx="86" cy="290"/>
          </a:xfrm>
        </p:grpSpPr>
        <p:grpSp>
          <p:nvGrpSpPr>
            <p:cNvPr id="44135" name="Group 46">
              <a:extLst>
                <a:ext uri="{FF2B5EF4-FFF2-40B4-BE49-F238E27FC236}">
                  <a16:creationId xmlns:a16="http://schemas.microsoft.com/office/drawing/2014/main" id="{977E1D0C-7664-43F8-AEA3-03B146BA1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4140" name="Oval 47">
                <a:extLst>
                  <a:ext uri="{FF2B5EF4-FFF2-40B4-BE49-F238E27FC236}">
                    <a16:creationId xmlns:a16="http://schemas.microsoft.com/office/drawing/2014/main" id="{7EA78C47-7D5B-42A1-8EAF-5BF7B3C4E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41" name="Oval 48">
                <a:extLst>
                  <a:ext uri="{FF2B5EF4-FFF2-40B4-BE49-F238E27FC236}">
                    <a16:creationId xmlns:a16="http://schemas.microsoft.com/office/drawing/2014/main" id="{7D517293-3E66-4909-94DB-142237196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42" name="Oval 49">
                <a:extLst>
                  <a:ext uri="{FF2B5EF4-FFF2-40B4-BE49-F238E27FC236}">
                    <a16:creationId xmlns:a16="http://schemas.microsoft.com/office/drawing/2014/main" id="{E8C711F0-1261-419D-A680-134C10B54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4136" name="Group 50">
              <a:extLst>
                <a:ext uri="{FF2B5EF4-FFF2-40B4-BE49-F238E27FC236}">
                  <a16:creationId xmlns:a16="http://schemas.microsoft.com/office/drawing/2014/main" id="{327E9BC3-875C-4001-B2B8-4D12E6D16F1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4137" name="Oval 51">
                <a:extLst>
                  <a:ext uri="{FF2B5EF4-FFF2-40B4-BE49-F238E27FC236}">
                    <a16:creationId xmlns:a16="http://schemas.microsoft.com/office/drawing/2014/main" id="{C55C1895-944E-40A5-9E2E-4DCC3F006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38" name="Oval 52">
                <a:extLst>
                  <a:ext uri="{FF2B5EF4-FFF2-40B4-BE49-F238E27FC236}">
                    <a16:creationId xmlns:a16="http://schemas.microsoft.com/office/drawing/2014/main" id="{EBC6423E-4A1B-406B-B237-FDD9858FB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39" name="Oval 53">
                <a:extLst>
                  <a:ext uri="{FF2B5EF4-FFF2-40B4-BE49-F238E27FC236}">
                    <a16:creationId xmlns:a16="http://schemas.microsoft.com/office/drawing/2014/main" id="{C3B49277-094D-46B5-80FD-87065865C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sp>
        <p:nvSpPr>
          <p:cNvPr id="44046" name="Freeform 54" descr="Stationery">
            <a:extLst>
              <a:ext uri="{FF2B5EF4-FFF2-40B4-BE49-F238E27FC236}">
                <a16:creationId xmlns:a16="http://schemas.microsoft.com/office/drawing/2014/main" id="{C4302815-5A3E-4F22-A9C6-F3A164129EC1}"/>
              </a:ext>
            </a:extLst>
          </p:cNvPr>
          <p:cNvSpPr>
            <a:spLocks/>
          </p:cNvSpPr>
          <p:nvPr/>
        </p:nvSpPr>
        <p:spPr bwMode="auto">
          <a:xfrm rot="678700">
            <a:off x="4329113" y="3870326"/>
            <a:ext cx="2495550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44047" name="Group 55">
            <a:extLst>
              <a:ext uri="{FF2B5EF4-FFF2-40B4-BE49-F238E27FC236}">
                <a16:creationId xmlns:a16="http://schemas.microsoft.com/office/drawing/2014/main" id="{37DE9FE1-2F47-45A4-A68E-201722C953FE}"/>
              </a:ext>
            </a:extLst>
          </p:cNvPr>
          <p:cNvGrpSpPr>
            <a:grpSpLocks/>
          </p:cNvGrpSpPr>
          <p:nvPr/>
        </p:nvGrpSpPr>
        <p:grpSpPr bwMode="auto">
          <a:xfrm>
            <a:off x="4449764" y="4164014"/>
            <a:ext cx="2187575" cy="1381125"/>
            <a:chOff x="1913" y="2681"/>
            <a:chExt cx="1293" cy="870"/>
          </a:xfrm>
        </p:grpSpPr>
        <p:sp>
          <p:nvSpPr>
            <p:cNvPr id="44128" name="AutoShape 56">
              <a:extLst>
                <a:ext uri="{FF2B5EF4-FFF2-40B4-BE49-F238E27FC236}">
                  <a16:creationId xmlns:a16="http://schemas.microsoft.com/office/drawing/2014/main" id="{73CFF728-8F7A-4332-9E90-53858478B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29" name="AutoShape 57">
              <a:extLst>
                <a:ext uri="{FF2B5EF4-FFF2-40B4-BE49-F238E27FC236}">
                  <a16:creationId xmlns:a16="http://schemas.microsoft.com/office/drawing/2014/main" id="{BD613D2A-0AC2-4F30-ABF3-C086E120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grpSp>
          <p:nvGrpSpPr>
            <p:cNvPr id="44130" name="Group 58">
              <a:extLst>
                <a:ext uri="{FF2B5EF4-FFF2-40B4-BE49-F238E27FC236}">
                  <a16:creationId xmlns:a16="http://schemas.microsoft.com/office/drawing/2014/main" id="{9E2E2032-ABE2-40C2-9C7A-F4717E6E0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44131" name="Oval 59">
                <a:extLst>
                  <a:ext uri="{FF2B5EF4-FFF2-40B4-BE49-F238E27FC236}">
                    <a16:creationId xmlns:a16="http://schemas.microsoft.com/office/drawing/2014/main" id="{1368BB60-43D8-48D5-B26D-7FACC7FFD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32" name="Oval 60">
                <a:extLst>
                  <a:ext uri="{FF2B5EF4-FFF2-40B4-BE49-F238E27FC236}">
                    <a16:creationId xmlns:a16="http://schemas.microsoft.com/office/drawing/2014/main" id="{46012515-2EFF-4E6D-AD87-CC0954FA4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33" name="Oval 61">
                <a:extLst>
                  <a:ext uri="{FF2B5EF4-FFF2-40B4-BE49-F238E27FC236}">
                    <a16:creationId xmlns:a16="http://schemas.microsoft.com/office/drawing/2014/main" id="{3ABB5339-6E42-4EB4-8E6C-6F9038AF6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4134" name="Oval 62">
                <a:extLst>
                  <a:ext uri="{FF2B5EF4-FFF2-40B4-BE49-F238E27FC236}">
                    <a16:creationId xmlns:a16="http://schemas.microsoft.com/office/drawing/2014/main" id="{F4BD5178-D122-4385-934D-D2CFCC72C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99CB0D70-39F7-49B6-AD6D-D2B0F2DAE31F}"/>
              </a:ext>
            </a:extLst>
          </p:cNvPr>
          <p:cNvGrpSpPr>
            <a:grpSpLocks/>
          </p:cNvGrpSpPr>
          <p:nvPr/>
        </p:nvGrpSpPr>
        <p:grpSpPr bwMode="auto">
          <a:xfrm>
            <a:off x="5484813" y="4816475"/>
            <a:ext cx="80962" cy="306388"/>
            <a:chOff x="2167" y="3082"/>
            <a:chExt cx="60" cy="336"/>
          </a:xfrm>
        </p:grpSpPr>
        <p:sp>
          <p:nvSpPr>
            <p:cNvPr id="44125" name="Oval 64">
              <a:extLst>
                <a:ext uri="{FF2B5EF4-FFF2-40B4-BE49-F238E27FC236}">
                  <a16:creationId xmlns:a16="http://schemas.microsoft.com/office/drawing/2014/main" id="{2AE03141-A712-4807-874C-DC0D0DB90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26" name="Oval 65">
              <a:extLst>
                <a:ext uri="{FF2B5EF4-FFF2-40B4-BE49-F238E27FC236}">
                  <a16:creationId xmlns:a16="http://schemas.microsoft.com/office/drawing/2014/main" id="{C2BF4F24-55F8-488E-BD76-1744542A50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27" name="Oval 66">
              <a:extLst>
                <a:ext uri="{FF2B5EF4-FFF2-40B4-BE49-F238E27FC236}">
                  <a16:creationId xmlns:a16="http://schemas.microsoft.com/office/drawing/2014/main" id="{7B93A44B-A5BD-48A2-85F2-5C24926360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19" name="Group 67">
            <a:extLst>
              <a:ext uri="{FF2B5EF4-FFF2-40B4-BE49-F238E27FC236}">
                <a16:creationId xmlns:a16="http://schemas.microsoft.com/office/drawing/2014/main" id="{AE522FC4-359A-46E0-A801-68B7882232B1}"/>
              </a:ext>
            </a:extLst>
          </p:cNvPr>
          <p:cNvGrpSpPr>
            <a:grpSpLocks/>
          </p:cNvGrpSpPr>
          <p:nvPr/>
        </p:nvGrpSpPr>
        <p:grpSpPr bwMode="auto">
          <a:xfrm>
            <a:off x="5532439" y="4816475"/>
            <a:ext cx="84137" cy="306388"/>
            <a:chOff x="2730" y="3034"/>
            <a:chExt cx="53" cy="193"/>
          </a:xfrm>
        </p:grpSpPr>
        <p:sp>
          <p:nvSpPr>
            <p:cNvPr id="44122" name="Oval 68">
              <a:extLst>
                <a:ext uri="{FF2B5EF4-FFF2-40B4-BE49-F238E27FC236}">
                  <a16:creationId xmlns:a16="http://schemas.microsoft.com/office/drawing/2014/main" id="{C4DB7190-12B2-45BE-887F-3F6611F30B4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23" name="Oval 69">
              <a:extLst>
                <a:ext uri="{FF2B5EF4-FFF2-40B4-BE49-F238E27FC236}">
                  <a16:creationId xmlns:a16="http://schemas.microsoft.com/office/drawing/2014/main" id="{91D4A03D-6A48-4DA1-88BF-2A3413A649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24" name="Oval 70">
              <a:extLst>
                <a:ext uri="{FF2B5EF4-FFF2-40B4-BE49-F238E27FC236}">
                  <a16:creationId xmlns:a16="http://schemas.microsoft.com/office/drawing/2014/main" id="{59510772-4A12-4DF8-8D18-DC5CD8C8F1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20" name="Group 71">
            <a:extLst>
              <a:ext uri="{FF2B5EF4-FFF2-40B4-BE49-F238E27FC236}">
                <a16:creationId xmlns:a16="http://schemas.microsoft.com/office/drawing/2014/main" id="{4A864A82-E26E-463F-AC11-9C47764267C0}"/>
              </a:ext>
            </a:extLst>
          </p:cNvPr>
          <p:cNvGrpSpPr>
            <a:grpSpLocks/>
          </p:cNvGrpSpPr>
          <p:nvPr/>
        </p:nvGrpSpPr>
        <p:grpSpPr bwMode="auto">
          <a:xfrm>
            <a:off x="5568951" y="4413251"/>
            <a:ext cx="66675" cy="282575"/>
            <a:chOff x="2693" y="2780"/>
            <a:chExt cx="42" cy="178"/>
          </a:xfrm>
        </p:grpSpPr>
        <p:sp>
          <p:nvSpPr>
            <p:cNvPr id="44119" name="Oval 72">
              <a:extLst>
                <a:ext uri="{FF2B5EF4-FFF2-40B4-BE49-F238E27FC236}">
                  <a16:creationId xmlns:a16="http://schemas.microsoft.com/office/drawing/2014/main" id="{019F5DB0-693E-4441-BD9A-BB4A1FDCCD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20" name="Oval 73">
              <a:extLst>
                <a:ext uri="{FF2B5EF4-FFF2-40B4-BE49-F238E27FC236}">
                  <a16:creationId xmlns:a16="http://schemas.microsoft.com/office/drawing/2014/main" id="{F317A07D-A3CF-489F-94A5-F558B54294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21" name="Oval 74">
              <a:extLst>
                <a:ext uri="{FF2B5EF4-FFF2-40B4-BE49-F238E27FC236}">
                  <a16:creationId xmlns:a16="http://schemas.microsoft.com/office/drawing/2014/main" id="{C7FC77DE-DB52-4C9A-ADB8-D5ED527F60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21" name="Group 75">
            <a:extLst>
              <a:ext uri="{FF2B5EF4-FFF2-40B4-BE49-F238E27FC236}">
                <a16:creationId xmlns:a16="http://schemas.microsoft.com/office/drawing/2014/main" id="{51192018-12CC-41A5-91FB-9E007FCDCDC3}"/>
              </a:ext>
            </a:extLst>
          </p:cNvPr>
          <p:cNvGrpSpPr>
            <a:grpSpLocks/>
          </p:cNvGrpSpPr>
          <p:nvPr/>
        </p:nvGrpSpPr>
        <p:grpSpPr bwMode="auto">
          <a:xfrm>
            <a:off x="5481638" y="5202238"/>
            <a:ext cx="93662" cy="285750"/>
            <a:chOff x="2479" y="3277"/>
            <a:chExt cx="59" cy="180"/>
          </a:xfrm>
        </p:grpSpPr>
        <p:sp>
          <p:nvSpPr>
            <p:cNvPr id="44116" name="Oval 76">
              <a:extLst>
                <a:ext uri="{FF2B5EF4-FFF2-40B4-BE49-F238E27FC236}">
                  <a16:creationId xmlns:a16="http://schemas.microsoft.com/office/drawing/2014/main" id="{E01522DC-8141-46BD-840B-C714B6C0B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1" y="3348"/>
              <a:ext cx="47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17" name="Oval 77">
              <a:extLst>
                <a:ext uri="{FF2B5EF4-FFF2-40B4-BE49-F238E27FC236}">
                  <a16:creationId xmlns:a16="http://schemas.microsoft.com/office/drawing/2014/main" id="{BCF794FC-4244-422D-AB8B-9F6E0DCB27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482" y="3277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18" name="Oval 78">
              <a:extLst>
                <a:ext uri="{FF2B5EF4-FFF2-40B4-BE49-F238E27FC236}">
                  <a16:creationId xmlns:a16="http://schemas.microsoft.com/office/drawing/2014/main" id="{3B0258CD-BEBB-40F8-A26D-19AC9D4BA4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479" y="3366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22" name="Group 79">
            <a:extLst>
              <a:ext uri="{FF2B5EF4-FFF2-40B4-BE49-F238E27FC236}">
                <a16:creationId xmlns:a16="http://schemas.microsoft.com/office/drawing/2014/main" id="{811E17BD-20DB-4F43-9EC0-0C78C1B6519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521326" y="5202238"/>
            <a:ext cx="93663" cy="285750"/>
            <a:chOff x="2167" y="3082"/>
            <a:chExt cx="60" cy="336"/>
          </a:xfrm>
        </p:grpSpPr>
        <p:sp>
          <p:nvSpPr>
            <p:cNvPr id="44113" name="Oval 80">
              <a:extLst>
                <a:ext uri="{FF2B5EF4-FFF2-40B4-BE49-F238E27FC236}">
                  <a16:creationId xmlns:a16="http://schemas.microsoft.com/office/drawing/2014/main" id="{76B3B099-2146-46C9-ABCF-D1F9ECD2F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14" name="Oval 81">
              <a:extLst>
                <a:ext uri="{FF2B5EF4-FFF2-40B4-BE49-F238E27FC236}">
                  <a16:creationId xmlns:a16="http://schemas.microsoft.com/office/drawing/2014/main" id="{31B78732-4679-4866-B7D5-C5059FC8DA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15" name="Oval 82">
              <a:extLst>
                <a:ext uri="{FF2B5EF4-FFF2-40B4-BE49-F238E27FC236}">
                  <a16:creationId xmlns:a16="http://schemas.microsoft.com/office/drawing/2014/main" id="{5587C320-7319-42C6-B296-FB590BDA42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23" name="Group 83">
            <a:extLst>
              <a:ext uri="{FF2B5EF4-FFF2-40B4-BE49-F238E27FC236}">
                <a16:creationId xmlns:a16="http://schemas.microsoft.com/office/drawing/2014/main" id="{14282EE1-B31C-4928-A8F4-19590FCD997C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4048126"/>
            <a:ext cx="84138" cy="250825"/>
            <a:chOff x="2167" y="3082"/>
            <a:chExt cx="60" cy="336"/>
          </a:xfrm>
        </p:grpSpPr>
        <p:sp>
          <p:nvSpPr>
            <p:cNvPr id="44110" name="Oval 84">
              <a:extLst>
                <a:ext uri="{FF2B5EF4-FFF2-40B4-BE49-F238E27FC236}">
                  <a16:creationId xmlns:a16="http://schemas.microsoft.com/office/drawing/2014/main" id="{4DDE0624-3330-4C12-84F6-F6DC18470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11" name="Oval 85">
              <a:extLst>
                <a:ext uri="{FF2B5EF4-FFF2-40B4-BE49-F238E27FC236}">
                  <a16:creationId xmlns:a16="http://schemas.microsoft.com/office/drawing/2014/main" id="{A9CAF6E9-7FEB-4713-93A0-73C77F4D84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12" name="Oval 86">
              <a:extLst>
                <a:ext uri="{FF2B5EF4-FFF2-40B4-BE49-F238E27FC236}">
                  <a16:creationId xmlns:a16="http://schemas.microsoft.com/office/drawing/2014/main" id="{37B73F8E-10B5-44E6-86B8-1CE668DC56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24" name="Group 87">
            <a:extLst>
              <a:ext uri="{FF2B5EF4-FFF2-40B4-BE49-F238E27FC236}">
                <a16:creationId xmlns:a16="http://schemas.microsoft.com/office/drawing/2014/main" id="{917E607F-B24D-4C66-B993-B7C2D34F7D8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500689" y="4048126"/>
            <a:ext cx="84137" cy="250825"/>
            <a:chOff x="2167" y="3082"/>
            <a:chExt cx="60" cy="336"/>
          </a:xfrm>
        </p:grpSpPr>
        <p:sp>
          <p:nvSpPr>
            <p:cNvPr id="44107" name="Oval 88">
              <a:extLst>
                <a:ext uri="{FF2B5EF4-FFF2-40B4-BE49-F238E27FC236}">
                  <a16:creationId xmlns:a16="http://schemas.microsoft.com/office/drawing/2014/main" id="{391FFD1B-408F-46D6-98EE-E941A8483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08" name="Oval 89">
              <a:extLst>
                <a:ext uri="{FF2B5EF4-FFF2-40B4-BE49-F238E27FC236}">
                  <a16:creationId xmlns:a16="http://schemas.microsoft.com/office/drawing/2014/main" id="{A2949A3C-133D-4434-8EAC-5D808BBB2C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09" name="Oval 90">
              <a:extLst>
                <a:ext uri="{FF2B5EF4-FFF2-40B4-BE49-F238E27FC236}">
                  <a16:creationId xmlns:a16="http://schemas.microsoft.com/office/drawing/2014/main" id="{B33D6752-F736-4D5B-8A81-11EFFAE10F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25" name="Group 91">
            <a:extLst>
              <a:ext uri="{FF2B5EF4-FFF2-40B4-BE49-F238E27FC236}">
                <a16:creationId xmlns:a16="http://schemas.microsoft.com/office/drawing/2014/main" id="{8F6E97BE-69ED-45B8-91DD-85A8E6889DF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519739" y="4408489"/>
            <a:ext cx="66675" cy="282575"/>
            <a:chOff x="2693" y="2780"/>
            <a:chExt cx="42" cy="178"/>
          </a:xfrm>
        </p:grpSpPr>
        <p:sp>
          <p:nvSpPr>
            <p:cNvPr id="44104" name="Oval 92">
              <a:extLst>
                <a:ext uri="{FF2B5EF4-FFF2-40B4-BE49-F238E27FC236}">
                  <a16:creationId xmlns:a16="http://schemas.microsoft.com/office/drawing/2014/main" id="{8352A3C0-8D68-4128-920E-507613316FF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05" name="Oval 93">
              <a:extLst>
                <a:ext uri="{FF2B5EF4-FFF2-40B4-BE49-F238E27FC236}">
                  <a16:creationId xmlns:a16="http://schemas.microsoft.com/office/drawing/2014/main" id="{7EF10B0F-971F-4C09-A759-8ABF9E5058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106" name="Oval 94">
              <a:extLst>
                <a:ext uri="{FF2B5EF4-FFF2-40B4-BE49-F238E27FC236}">
                  <a16:creationId xmlns:a16="http://schemas.microsoft.com/office/drawing/2014/main" id="{C078EFD7-6F03-4EEF-A106-8E26030454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4056" name="Text Box 95">
            <a:extLst>
              <a:ext uri="{FF2B5EF4-FFF2-40B4-BE49-F238E27FC236}">
                <a16:creationId xmlns:a16="http://schemas.microsoft.com/office/drawing/2014/main" id="{6021B163-9093-416F-845A-DFD4947D4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Tế bào mẹ</a:t>
            </a:r>
          </a:p>
        </p:txBody>
      </p:sp>
      <p:sp>
        <p:nvSpPr>
          <p:cNvPr id="44057" name="Text Box 96">
            <a:extLst>
              <a:ext uri="{FF2B5EF4-FFF2-40B4-BE49-F238E27FC236}">
                <a16:creationId xmlns:a16="http://schemas.microsoft.com/office/drawing/2014/main" id="{18934C5F-565D-417B-9A4B-B7EF833C3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9" y="2584451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trung gian</a:t>
            </a:r>
          </a:p>
        </p:txBody>
      </p:sp>
      <p:sp>
        <p:nvSpPr>
          <p:cNvPr id="44058" name="Text Box 97">
            <a:extLst>
              <a:ext uri="{FF2B5EF4-FFF2-40B4-BE49-F238E27FC236}">
                <a16:creationId xmlns:a16="http://schemas.microsoft.com/office/drawing/2014/main" id="{00DC617A-F8D9-41EF-8623-A4BA5DFD9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đầu</a:t>
            </a:r>
          </a:p>
        </p:txBody>
      </p:sp>
      <p:sp>
        <p:nvSpPr>
          <p:cNvPr id="44059" name="Text Box 98">
            <a:extLst>
              <a:ext uri="{FF2B5EF4-FFF2-40B4-BE49-F238E27FC236}">
                <a16:creationId xmlns:a16="http://schemas.microsoft.com/office/drawing/2014/main" id="{03F1259A-02D6-4B6C-A408-B9A111240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6067426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giữa</a:t>
            </a:r>
          </a:p>
        </p:txBody>
      </p:sp>
      <p:sp>
        <p:nvSpPr>
          <p:cNvPr id="44060" name="Text Box 99">
            <a:extLst>
              <a:ext uri="{FF2B5EF4-FFF2-40B4-BE49-F238E27FC236}">
                <a16:creationId xmlns:a16="http://schemas.microsoft.com/office/drawing/2014/main" id="{DCE581D4-9205-4ED3-8014-D72868AD1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4" y="6067426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sau</a:t>
            </a:r>
          </a:p>
        </p:txBody>
      </p:sp>
      <p:sp>
        <p:nvSpPr>
          <p:cNvPr id="44061" name="Freeform 100" descr="Stationery">
            <a:extLst>
              <a:ext uri="{FF2B5EF4-FFF2-40B4-BE49-F238E27FC236}">
                <a16:creationId xmlns:a16="http://schemas.microsoft.com/office/drawing/2014/main" id="{CF694B0D-7B84-4D03-9FDD-5E3EB2AEB1FA}"/>
              </a:ext>
            </a:extLst>
          </p:cNvPr>
          <p:cNvSpPr>
            <a:spLocks/>
          </p:cNvSpPr>
          <p:nvPr/>
        </p:nvSpPr>
        <p:spPr bwMode="auto">
          <a:xfrm rot="678700">
            <a:off x="4879976" y="359655"/>
            <a:ext cx="2151063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4062" name="Freeform 101">
            <a:extLst>
              <a:ext uri="{FF2B5EF4-FFF2-40B4-BE49-F238E27FC236}">
                <a16:creationId xmlns:a16="http://schemas.microsoft.com/office/drawing/2014/main" id="{1DB17C83-E156-40EF-AAA0-B3D560299F09}"/>
              </a:ext>
            </a:extLst>
          </p:cNvPr>
          <p:cNvSpPr>
            <a:spLocks/>
          </p:cNvSpPr>
          <p:nvPr/>
        </p:nvSpPr>
        <p:spPr bwMode="auto">
          <a:xfrm>
            <a:off x="5262563" y="836614"/>
            <a:ext cx="1219200" cy="1131887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Freeform 102">
            <a:extLst>
              <a:ext uri="{FF2B5EF4-FFF2-40B4-BE49-F238E27FC236}">
                <a16:creationId xmlns:a16="http://schemas.microsoft.com/office/drawing/2014/main" id="{8B3706BE-FD3B-4240-BA9A-C0FFD5640BF8}"/>
              </a:ext>
            </a:extLst>
          </p:cNvPr>
          <p:cNvSpPr>
            <a:spLocks/>
          </p:cNvSpPr>
          <p:nvPr/>
        </p:nvSpPr>
        <p:spPr bwMode="auto">
          <a:xfrm>
            <a:off x="5360988" y="949326"/>
            <a:ext cx="366712" cy="727075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Freeform 103">
            <a:extLst>
              <a:ext uri="{FF2B5EF4-FFF2-40B4-BE49-F238E27FC236}">
                <a16:creationId xmlns:a16="http://schemas.microsoft.com/office/drawing/2014/main" id="{2DBEC3DD-B6A2-4160-B455-C10CFED79371}"/>
              </a:ext>
            </a:extLst>
          </p:cNvPr>
          <p:cNvSpPr>
            <a:spLocks/>
          </p:cNvSpPr>
          <p:nvPr/>
        </p:nvSpPr>
        <p:spPr bwMode="auto">
          <a:xfrm>
            <a:off x="5619751" y="933450"/>
            <a:ext cx="696913" cy="6794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Freeform 104">
            <a:extLst>
              <a:ext uri="{FF2B5EF4-FFF2-40B4-BE49-F238E27FC236}">
                <a16:creationId xmlns:a16="http://schemas.microsoft.com/office/drawing/2014/main" id="{45E681EC-AB93-4031-89D0-A83ECC6EE30D}"/>
              </a:ext>
            </a:extLst>
          </p:cNvPr>
          <p:cNvSpPr>
            <a:spLocks/>
          </p:cNvSpPr>
          <p:nvPr/>
        </p:nvSpPr>
        <p:spPr bwMode="auto">
          <a:xfrm>
            <a:off x="5707063" y="1103313"/>
            <a:ext cx="150812" cy="76835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Freeform 105">
            <a:extLst>
              <a:ext uri="{FF2B5EF4-FFF2-40B4-BE49-F238E27FC236}">
                <a16:creationId xmlns:a16="http://schemas.microsoft.com/office/drawing/2014/main" id="{5756C562-CB02-4A9C-937A-684A3C94C835}"/>
              </a:ext>
            </a:extLst>
          </p:cNvPr>
          <p:cNvSpPr>
            <a:spLocks/>
          </p:cNvSpPr>
          <p:nvPr/>
        </p:nvSpPr>
        <p:spPr bwMode="auto">
          <a:xfrm rot="3920436">
            <a:off x="5645151" y="1219201"/>
            <a:ext cx="746125" cy="3111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7" name="Oval 106">
            <a:extLst>
              <a:ext uri="{FF2B5EF4-FFF2-40B4-BE49-F238E27FC236}">
                <a16:creationId xmlns:a16="http://schemas.microsoft.com/office/drawing/2014/main" id="{A02E87D2-0BCA-4C44-B8BF-5DF1C336C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9" y="1258889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68" name="Oval 107">
            <a:extLst>
              <a:ext uri="{FF2B5EF4-FFF2-40B4-BE49-F238E27FC236}">
                <a16:creationId xmlns:a16="http://schemas.microsoft.com/office/drawing/2014/main" id="{56E65E03-C904-4570-8CAA-5E0199B6A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169989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69" name="Oval 108">
            <a:extLst>
              <a:ext uri="{FF2B5EF4-FFF2-40B4-BE49-F238E27FC236}">
                <a16:creationId xmlns:a16="http://schemas.microsoft.com/office/drawing/2014/main" id="{79479B8F-89C3-498B-B8C4-D0343C975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70" name="Oval 109">
            <a:extLst>
              <a:ext uri="{FF2B5EF4-FFF2-40B4-BE49-F238E27FC236}">
                <a16:creationId xmlns:a16="http://schemas.microsoft.com/office/drawing/2014/main" id="{276C2B31-A7BD-4E8B-88FB-E92AD7DA4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9" y="1427164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71" name="Oval 110">
            <a:extLst>
              <a:ext uri="{FF2B5EF4-FFF2-40B4-BE49-F238E27FC236}">
                <a16:creationId xmlns:a16="http://schemas.microsoft.com/office/drawing/2014/main" id="{966B3B09-49B7-4952-8DEB-EBF890E39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4072" name="Group 111">
            <a:extLst>
              <a:ext uri="{FF2B5EF4-FFF2-40B4-BE49-F238E27FC236}">
                <a16:creationId xmlns:a16="http://schemas.microsoft.com/office/drawing/2014/main" id="{1613E1E4-B6C3-4AEA-9D29-28DAE454AFCF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882651"/>
            <a:ext cx="944562" cy="1033463"/>
            <a:chOff x="2474" y="556"/>
            <a:chExt cx="536" cy="586"/>
          </a:xfrm>
        </p:grpSpPr>
        <p:sp>
          <p:nvSpPr>
            <p:cNvPr id="44100" name="Freeform 112">
              <a:extLst>
                <a:ext uri="{FF2B5EF4-FFF2-40B4-BE49-F238E27FC236}">
                  <a16:creationId xmlns:a16="http://schemas.microsoft.com/office/drawing/2014/main" id="{2F53B998-C6C5-4807-B25E-499F1FDE9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Freeform 113">
              <a:extLst>
                <a:ext uri="{FF2B5EF4-FFF2-40B4-BE49-F238E27FC236}">
                  <a16:creationId xmlns:a16="http://schemas.microsoft.com/office/drawing/2014/main" id="{8672E286-FF08-40C2-96E9-4972FE763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Freeform 114">
              <a:extLst>
                <a:ext uri="{FF2B5EF4-FFF2-40B4-BE49-F238E27FC236}">
                  <a16:creationId xmlns:a16="http://schemas.microsoft.com/office/drawing/2014/main" id="{502E29D0-1E9D-475A-A2EA-6AAE214B4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3" name="Freeform 115">
              <a:extLst>
                <a:ext uri="{FF2B5EF4-FFF2-40B4-BE49-F238E27FC236}">
                  <a16:creationId xmlns:a16="http://schemas.microsoft.com/office/drawing/2014/main" id="{D6444E6F-E6D7-4C4C-9B82-A9AB057A9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73" name="AutoShape 116">
            <a:extLst>
              <a:ext uri="{FF2B5EF4-FFF2-40B4-BE49-F238E27FC236}">
                <a16:creationId xmlns:a16="http://schemas.microsoft.com/office/drawing/2014/main" id="{2D9ED04B-A6F4-4BB0-9748-4F7E4BB7A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705" y="1282700"/>
            <a:ext cx="222250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74" name="AutoShape 117">
            <a:extLst>
              <a:ext uri="{FF2B5EF4-FFF2-40B4-BE49-F238E27FC236}">
                <a16:creationId xmlns:a16="http://schemas.microsoft.com/office/drawing/2014/main" id="{D9FA22D4-D7F0-4CB9-9D3C-D716CDD3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7" y="12715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75" name="Freeform 118" descr="Stationery">
            <a:extLst>
              <a:ext uri="{FF2B5EF4-FFF2-40B4-BE49-F238E27FC236}">
                <a16:creationId xmlns:a16="http://schemas.microsoft.com/office/drawing/2014/main" id="{53361624-8C77-4813-AD4B-E7AC529B99E9}"/>
              </a:ext>
            </a:extLst>
          </p:cNvPr>
          <p:cNvSpPr>
            <a:spLocks/>
          </p:cNvSpPr>
          <p:nvPr/>
        </p:nvSpPr>
        <p:spPr bwMode="auto">
          <a:xfrm rot="678700">
            <a:off x="1866901" y="396876"/>
            <a:ext cx="2182813" cy="20288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4076" name="Freeform 119">
            <a:extLst>
              <a:ext uri="{FF2B5EF4-FFF2-40B4-BE49-F238E27FC236}">
                <a16:creationId xmlns:a16="http://schemas.microsoft.com/office/drawing/2014/main" id="{BCEEDA3E-CC95-46DD-8BA9-D1AA8402FBB9}"/>
              </a:ext>
            </a:extLst>
          </p:cNvPr>
          <p:cNvSpPr>
            <a:spLocks/>
          </p:cNvSpPr>
          <p:nvPr/>
        </p:nvSpPr>
        <p:spPr bwMode="auto">
          <a:xfrm>
            <a:off x="2254250" y="815975"/>
            <a:ext cx="1244600" cy="1155700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Freeform 120">
            <a:extLst>
              <a:ext uri="{FF2B5EF4-FFF2-40B4-BE49-F238E27FC236}">
                <a16:creationId xmlns:a16="http://schemas.microsoft.com/office/drawing/2014/main" id="{9ED214C3-1FF6-46E1-9924-C60BBD769F32}"/>
              </a:ext>
            </a:extLst>
          </p:cNvPr>
          <p:cNvSpPr>
            <a:spLocks/>
          </p:cNvSpPr>
          <p:nvPr/>
        </p:nvSpPr>
        <p:spPr bwMode="auto">
          <a:xfrm>
            <a:off x="2368550" y="928688"/>
            <a:ext cx="374650" cy="742950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8" name="Freeform 121">
            <a:extLst>
              <a:ext uri="{FF2B5EF4-FFF2-40B4-BE49-F238E27FC236}">
                <a16:creationId xmlns:a16="http://schemas.microsoft.com/office/drawing/2014/main" id="{D9421A52-AA7B-4600-BFF7-571492B0AF2C}"/>
              </a:ext>
            </a:extLst>
          </p:cNvPr>
          <p:cNvSpPr>
            <a:spLocks/>
          </p:cNvSpPr>
          <p:nvPr/>
        </p:nvSpPr>
        <p:spPr bwMode="auto">
          <a:xfrm>
            <a:off x="2611439" y="912814"/>
            <a:ext cx="712787" cy="695325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9" name="Freeform 122">
            <a:extLst>
              <a:ext uri="{FF2B5EF4-FFF2-40B4-BE49-F238E27FC236}">
                <a16:creationId xmlns:a16="http://schemas.microsoft.com/office/drawing/2014/main" id="{D14E4C3F-01BA-4D56-B2C8-5DA0B160EA71}"/>
              </a:ext>
            </a:extLst>
          </p:cNvPr>
          <p:cNvSpPr>
            <a:spLocks/>
          </p:cNvSpPr>
          <p:nvPr/>
        </p:nvSpPr>
        <p:spPr bwMode="auto">
          <a:xfrm>
            <a:off x="2698750" y="1082675"/>
            <a:ext cx="153988" cy="78740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0" name="Freeform 123">
            <a:extLst>
              <a:ext uri="{FF2B5EF4-FFF2-40B4-BE49-F238E27FC236}">
                <a16:creationId xmlns:a16="http://schemas.microsoft.com/office/drawing/2014/main" id="{86144FAD-8737-45B7-893D-C92604847911}"/>
              </a:ext>
            </a:extLst>
          </p:cNvPr>
          <p:cNvSpPr>
            <a:spLocks/>
          </p:cNvSpPr>
          <p:nvPr/>
        </p:nvSpPr>
        <p:spPr bwMode="auto">
          <a:xfrm rot="3920436">
            <a:off x="2633664" y="1198564"/>
            <a:ext cx="763587" cy="319087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1" name="AutoShape 124">
            <a:extLst>
              <a:ext uri="{FF2B5EF4-FFF2-40B4-BE49-F238E27FC236}">
                <a16:creationId xmlns:a16="http://schemas.microsoft.com/office/drawing/2014/main" id="{CDC46193-69C0-493B-9D18-E9E2B3CBC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82" name="Oval 125">
            <a:extLst>
              <a:ext uri="{FF2B5EF4-FFF2-40B4-BE49-F238E27FC236}">
                <a16:creationId xmlns:a16="http://schemas.microsoft.com/office/drawing/2014/main" id="{E91408EC-8720-459D-A3C4-3F258F956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6" y="12382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83" name="Oval 126">
            <a:extLst>
              <a:ext uri="{FF2B5EF4-FFF2-40B4-BE49-F238E27FC236}">
                <a16:creationId xmlns:a16="http://schemas.microsoft.com/office/drawing/2014/main" id="{BBF32636-22A7-40B6-A55C-CF73467F6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4" y="11493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84" name="Oval 127">
            <a:extLst>
              <a:ext uri="{FF2B5EF4-FFF2-40B4-BE49-F238E27FC236}">
                <a16:creationId xmlns:a16="http://schemas.microsoft.com/office/drawing/2014/main" id="{257927F0-E7EA-48A9-B67B-CCF8D1121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9" y="1312864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85" name="Oval 128">
            <a:extLst>
              <a:ext uri="{FF2B5EF4-FFF2-40B4-BE49-F238E27FC236}">
                <a16:creationId xmlns:a16="http://schemas.microsoft.com/office/drawing/2014/main" id="{E499E742-8937-4D82-AF2A-BE8816D2E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6" y="1406526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4086" name="Oval 129">
            <a:extLst>
              <a:ext uri="{FF2B5EF4-FFF2-40B4-BE49-F238E27FC236}">
                <a16:creationId xmlns:a16="http://schemas.microsoft.com/office/drawing/2014/main" id="{C1266BE6-8341-46DB-A020-50BFAB67E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595439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4087" name="Group 130">
            <a:extLst>
              <a:ext uri="{FF2B5EF4-FFF2-40B4-BE49-F238E27FC236}">
                <a16:creationId xmlns:a16="http://schemas.microsoft.com/office/drawing/2014/main" id="{FB4A6F74-C457-4C36-A06D-DC78CA6A1947}"/>
              </a:ext>
            </a:extLst>
          </p:cNvPr>
          <p:cNvGrpSpPr>
            <a:grpSpLocks/>
          </p:cNvGrpSpPr>
          <p:nvPr/>
        </p:nvGrpSpPr>
        <p:grpSpPr bwMode="auto">
          <a:xfrm>
            <a:off x="8515351" y="1047750"/>
            <a:ext cx="862013" cy="769938"/>
            <a:chOff x="4956" y="2183"/>
            <a:chExt cx="543" cy="485"/>
          </a:xfrm>
        </p:grpSpPr>
        <p:sp>
          <p:nvSpPr>
            <p:cNvPr id="44088" name="Freeform 131">
              <a:extLst>
                <a:ext uri="{FF2B5EF4-FFF2-40B4-BE49-F238E27FC236}">
                  <a16:creationId xmlns:a16="http://schemas.microsoft.com/office/drawing/2014/main" id="{D23CCCAD-4522-46FA-AB8E-6AA4AD294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9 w 208"/>
                <a:gd name="T1" fmla="*/ 0 h 412"/>
                <a:gd name="T2" fmla="*/ 2 w 208"/>
                <a:gd name="T3" fmla="*/ 1 h 412"/>
                <a:gd name="T4" fmla="*/ 2 w 208"/>
                <a:gd name="T5" fmla="*/ 1 h 412"/>
                <a:gd name="T6" fmla="*/ 6 w 208"/>
                <a:gd name="T7" fmla="*/ 1 h 412"/>
                <a:gd name="T8" fmla="*/ 7 w 208"/>
                <a:gd name="T9" fmla="*/ 1 h 412"/>
                <a:gd name="T10" fmla="*/ 9 w 208"/>
                <a:gd name="T11" fmla="*/ 1 h 412"/>
                <a:gd name="T12" fmla="*/ 11 w 208"/>
                <a:gd name="T13" fmla="*/ 2 h 412"/>
                <a:gd name="T14" fmla="*/ 8 w 208"/>
                <a:gd name="T15" fmla="*/ 3 h 412"/>
                <a:gd name="T16" fmla="*/ 4 w 208"/>
                <a:gd name="T17" fmla="*/ 3 h 412"/>
                <a:gd name="T18" fmla="*/ 5 w 208"/>
                <a:gd name="T19" fmla="*/ 4 h 412"/>
                <a:gd name="T20" fmla="*/ 7 w 208"/>
                <a:gd name="T21" fmla="*/ 4 h 412"/>
                <a:gd name="T22" fmla="*/ 11 w 208"/>
                <a:gd name="T23" fmla="*/ 4 h 412"/>
                <a:gd name="T24" fmla="*/ 16 w 208"/>
                <a:gd name="T25" fmla="*/ 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89" name="Freeform 132">
              <a:extLst>
                <a:ext uri="{FF2B5EF4-FFF2-40B4-BE49-F238E27FC236}">
                  <a16:creationId xmlns:a16="http://schemas.microsoft.com/office/drawing/2014/main" id="{F2F4480F-D134-4B3B-8B8D-D8EC0DEF1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5 w 451"/>
                <a:gd name="T1" fmla="*/ 1 h 441"/>
                <a:gd name="T2" fmla="*/ 6 w 451"/>
                <a:gd name="T3" fmla="*/ 1 h 441"/>
                <a:gd name="T4" fmla="*/ 5 w 451"/>
                <a:gd name="T5" fmla="*/ 1 h 441"/>
                <a:gd name="T6" fmla="*/ 4 w 451"/>
                <a:gd name="T7" fmla="*/ 1 h 441"/>
                <a:gd name="T8" fmla="*/ 4 w 451"/>
                <a:gd name="T9" fmla="*/ 1 h 441"/>
                <a:gd name="T10" fmla="*/ 4 w 451"/>
                <a:gd name="T11" fmla="*/ 1 h 441"/>
                <a:gd name="T12" fmla="*/ 3 w 451"/>
                <a:gd name="T13" fmla="*/ 1 h 441"/>
                <a:gd name="T14" fmla="*/ 3 w 451"/>
                <a:gd name="T15" fmla="*/ 1 h 441"/>
                <a:gd name="T16" fmla="*/ 4 w 451"/>
                <a:gd name="T17" fmla="*/ 1 h 441"/>
                <a:gd name="T18" fmla="*/ 3 w 451"/>
                <a:gd name="T19" fmla="*/ 1 h 441"/>
                <a:gd name="T20" fmla="*/ 2 w 451"/>
                <a:gd name="T21" fmla="*/ 1 h 441"/>
                <a:gd name="T22" fmla="*/ 1 w 451"/>
                <a:gd name="T23" fmla="*/ 1 h 441"/>
                <a:gd name="T24" fmla="*/ 0 w 451"/>
                <a:gd name="T25" fmla="*/ 1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0" name="Freeform 133">
              <a:extLst>
                <a:ext uri="{FF2B5EF4-FFF2-40B4-BE49-F238E27FC236}">
                  <a16:creationId xmlns:a16="http://schemas.microsoft.com/office/drawing/2014/main" id="{447F3556-49B3-4D0F-97B8-5140B416C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1 h 478"/>
                <a:gd name="T4" fmla="*/ 0 w 236"/>
                <a:gd name="T5" fmla="*/ 1 h 478"/>
                <a:gd name="T6" fmla="*/ 0 w 236"/>
                <a:gd name="T7" fmla="*/ 1 h 478"/>
                <a:gd name="T8" fmla="*/ 0 w 236"/>
                <a:gd name="T9" fmla="*/ 1 h 478"/>
                <a:gd name="T10" fmla="*/ 0 w 236"/>
                <a:gd name="T11" fmla="*/ 1 h 478"/>
                <a:gd name="T12" fmla="*/ 0 w 236"/>
                <a:gd name="T13" fmla="*/ 1 h 478"/>
                <a:gd name="T14" fmla="*/ 0 w 236"/>
                <a:gd name="T15" fmla="*/ 1 h 478"/>
                <a:gd name="T16" fmla="*/ 0 w 236"/>
                <a:gd name="T17" fmla="*/ 1 h 478"/>
                <a:gd name="T18" fmla="*/ 0 w 236"/>
                <a:gd name="T19" fmla="*/ 1 h 478"/>
                <a:gd name="T20" fmla="*/ 0 w 236"/>
                <a:gd name="T21" fmla="*/ 1 h 478"/>
                <a:gd name="T22" fmla="*/ 0 w 236"/>
                <a:gd name="T23" fmla="*/ 1 h 478"/>
                <a:gd name="T24" fmla="*/ 0 w 236"/>
                <a:gd name="T25" fmla="*/ 1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1" name="Freeform 134">
              <a:extLst>
                <a:ext uri="{FF2B5EF4-FFF2-40B4-BE49-F238E27FC236}">
                  <a16:creationId xmlns:a16="http://schemas.microsoft.com/office/drawing/2014/main" id="{D84A20B6-CF69-4A8A-8655-DF50B229F1B1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 w 451"/>
                <a:gd name="T1" fmla="*/ 0 h 441"/>
                <a:gd name="T2" fmla="*/ 2 w 451"/>
                <a:gd name="T3" fmla="*/ 0 h 441"/>
                <a:gd name="T4" fmla="*/ 2 w 451"/>
                <a:gd name="T5" fmla="*/ 0 h 441"/>
                <a:gd name="T6" fmla="*/ 2 w 451"/>
                <a:gd name="T7" fmla="*/ 0 h 441"/>
                <a:gd name="T8" fmla="*/ 1 w 451"/>
                <a:gd name="T9" fmla="*/ 0 h 441"/>
                <a:gd name="T10" fmla="*/ 1 w 451"/>
                <a:gd name="T11" fmla="*/ 0 h 441"/>
                <a:gd name="T12" fmla="*/ 1 w 451"/>
                <a:gd name="T13" fmla="*/ 0 h 441"/>
                <a:gd name="T14" fmla="*/ 1 w 451"/>
                <a:gd name="T15" fmla="*/ 0 h 441"/>
                <a:gd name="T16" fmla="*/ 1 w 451"/>
                <a:gd name="T17" fmla="*/ 0 h 441"/>
                <a:gd name="T18" fmla="*/ 1 w 451"/>
                <a:gd name="T19" fmla="*/ 0 h 441"/>
                <a:gd name="T20" fmla="*/ 1 w 451"/>
                <a:gd name="T21" fmla="*/ 0 h 441"/>
                <a:gd name="T22" fmla="*/ 1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2" name="Oval 135">
              <a:extLst>
                <a:ext uri="{FF2B5EF4-FFF2-40B4-BE49-F238E27FC236}">
                  <a16:creationId xmlns:a16="http://schemas.microsoft.com/office/drawing/2014/main" id="{A1E4757D-BBA8-40FB-A7D2-00A97B424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093" name="Oval 136">
              <a:extLst>
                <a:ext uri="{FF2B5EF4-FFF2-40B4-BE49-F238E27FC236}">
                  <a16:creationId xmlns:a16="http://schemas.microsoft.com/office/drawing/2014/main" id="{7F1DC3B6-6B3E-487E-8214-0605D23A6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094" name="Oval 137">
              <a:extLst>
                <a:ext uri="{FF2B5EF4-FFF2-40B4-BE49-F238E27FC236}">
                  <a16:creationId xmlns:a16="http://schemas.microsoft.com/office/drawing/2014/main" id="{C6A8B4F9-F149-420B-9C92-7BC301186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095" name="Oval 138">
              <a:extLst>
                <a:ext uri="{FF2B5EF4-FFF2-40B4-BE49-F238E27FC236}">
                  <a16:creationId xmlns:a16="http://schemas.microsoft.com/office/drawing/2014/main" id="{0A55AF3C-8358-41BA-8F21-8E5166D0F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4096" name="Freeform 139">
              <a:extLst>
                <a:ext uri="{FF2B5EF4-FFF2-40B4-BE49-F238E27FC236}">
                  <a16:creationId xmlns:a16="http://schemas.microsoft.com/office/drawing/2014/main" id="{025BD059-1B41-41D2-BD40-F6EE1BA4E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8 w 134"/>
                <a:gd name="T1" fmla="*/ 0 h 439"/>
                <a:gd name="T2" fmla="*/ 2 w 134"/>
                <a:gd name="T3" fmla="*/ 1 h 439"/>
                <a:gd name="T4" fmla="*/ 2 w 134"/>
                <a:gd name="T5" fmla="*/ 1 h 439"/>
                <a:gd name="T6" fmla="*/ 7 w 134"/>
                <a:gd name="T7" fmla="*/ 1 h 439"/>
                <a:gd name="T8" fmla="*/ 7 w 134"/>
                <a:gd name="T9" fmla="*/ 3 h 439"/>
                <a:gd name="T10" fmla="*/ 6 w 134"/>
                <a:gd name="T11" fmla="*/ 3 h 439"/>
                <a:gd name="T12" fmla="*/ 2 w 134"/>
                <a:gd name="T13" fmla="*/ 4 h 439"/>
                <a:gd name="T14" fmla="*/ 2 w 134"/>
                <a:gd name="T15" fmla="*/ 4 h 439"/>
                <a:gd name="T16" fmla="*/ 5 w 134"/>
                <a:gd name="T17" fmla="*/ 4 h 439"/>
                <a:gd name="T18" fmla="*/ 6 w 134"/>
                <a:gd name="T19" fmla="*/ 4 h 439"/>
                <a:gd name="T20" fmla="*/ 8 w 134"/>
                <a:gd name="T21" fmla="*/ 4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7" name="Freeform 140">
              <a:extLst>
                <a:ext uri="{FF2B5EF4-FFF2-40B4-BE49-F238E27FC236}">
                  <a16:creationId xmlns:a16="http://schemas.microsoft.com/office/drawing/2014/main" id="{671E1FA6-98ED-4ABB-A0A7-EAA51AD7A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 w 83"/>
                <a:gd name="T1" fmla="*/ 0 h 420"/>
                <a:gd name="T2" fmla="*/ 5 w 83"/>
                <a:gd name="T3" fmla="*/ 1 h 420"/>
                <a:gd name="T4" fmla="*/ 2 w 83"/>
                <a:gd name="T5" fmla="*/ 3 h 420"/>
                <a:gd name="T6" fmla="*/ 2 w 83"/>
                <a:gd name="T7" fmla="*/ 4 h 420"/>
                <a:gd name="T8" fmla="*/ 6 w 83"/>
                <a:gd name="T9" fmla="*/ 4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Freeform 141">
              <a:extLst>
                <a:ext uri="{FF2B5EF4-FFF2-40B4-BE49-F238E27FC236}">
                  <a16:creationId xmlns:a16="http://schemas.microsoft.com/office/drawing/2014/main" id="{3A3E2E5A-B4DB-4BE5-AB06-AC47DEDF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1 h 429"/>
                <a:gd name="T2" fmla="*/ 2 w 113"/>
                <a:gd name="T3" fmla="*/ 1 h 429"/>
                <a:gd name="T4" fmla="*/ 5 w 113"/>
                <a:gd name="T5" fmla="*/ 1 h 429"/>
                <a:gd name="T6" fmla="*/ 4 w 113"/>
                <a:gd name="T7" fmla="*/ 2 h 429"/>
                <a:gd name="T8" fmla="*/ 2 w 113"/>
                <a:gd name="T9" fmla="*/ 2 h 429"/>
                <a:gd name="T10" fmla="*/ 7 w 113"/>
                <a:gd name="T11" fmla="*/ 4 h 429"/>
                <a:gd name="T12" fmla="*/ 7 w 113"/>
                <a:gd name="T13" fmla="*/ 4 h 429"/>
                <a:gd name="T14" fmla="*/ 4 w 113"/>
                <a:gd name="T15" fmla="*/ 4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9" name="Freeform 142">
              <a:extLst>
                <a:ext uri="{FF2B5EF4-FFF2-40B4-BE49-F238E27FC236}">
                  <a16:creationId xmlns:a16="http://schemas.microsoft.com/office/drawing/2014/main" id="{E039904E-839B-4448-ACBF-A522D4AE2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1 h 401"/>
                <a:gd name="T2" fmla="*/ 11 w 394"/>
                <a:gd name="T3" fmla="*/ 0 h 401"/>
                <a:gd name="T4" fmla="*/ 13 w 394"/>
                <a:gd name="T5" fmla="*/ 1 h 401"/>
                <a:gd name="T6" fmla="*/ 16 w 394"/>
                <a:gd name="T7" fmla="*/ 1 h 401"/>
                <a:gd name="T8" fmla="*/ 13 w 394"/>
                <a:gd name="T9" fmla="*/ 1 h 401"/>
                <a:gd name="T10" fmla="*/ 12 w 394"/>
                <a:gd name="T11" fmla="*/ 2 h 401"/>
                <a:gd name="T12" fmla="*/ 18 w 394"/>
                <a:gd name="T13" fmla="*/ 2 h 401"/>
                <a:gd name="T14" fmla="*/ 22 w 394"/>
                <a:gd name="T15" fmla="*/ 2 h 401"/>
                <a:gd name="T16" fmla="*/ 27 w 394"/>
                <a:gd name="T17" fmla="*/ 2 h 401"/>
                <a:gd name="T18" fmla="*/ 28 w 394"/>
                <a:gd name="T19" fmla="*/ 2 h 401"/>
                <a:gd name="T20" fmla="*/ 24 w 394"/>
                <a:gd name="T21" fmla="*/ 4 h 401"/>
                <a:gd name="T22" fmla="*/ 24 w 394"/>
                <a:gd name="T23" fmla="*/ 4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555 L -0.02865 0.00832 L -0.05938 0.02196 L -0.08385 0.04369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18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9 -0.00277 L -0.05018 -0.00023 L -0.06841 0.00532 L -0.08073 0.016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9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9552E-7 L -0.04028 -0.00301 L -0.07517 -0.00601 " pathEditMode="relative" rAng="0" ptsTypes="A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0.00116 L -0.03611 -0.00671 L -0.06268 -0.0148 L -0.079 -0.02844 " pathEditMode="relative" ptsTypes="AA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77 L 0.03073 0.00277 L 0.05712 0.01641 L 0.07552 0.03283 L 0.08785 0.04623 " pathEditMode="relative" rAng="0" ptsTypes="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21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0.00277 L 0.02361 0.00277 L 0.05695 0.00786 L 0.07622 0.01294 " pathEditMode="relative" rAng="0" ptsTypes="AAAA">
                                      <p:cBhvr>
                                        <p:cTn id="1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046 L 0.03333 -0.00046 L 0.05955 -0.00323 L 0.08559 -0.00809 " pathEditMode="relative" rAng="0" ptsTypes="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3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87E-6 L 0.02656 -4.19787E-6 L 0.0552 -0.00809 L 0.08177 -0.0245 " pathEditMode="relative" ptsTypes="AA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 descr="Stationery">
            <a:extLst>
              <a:ext uri="{FF2B5EF4-FFF2-40B4-BE49-F238E27FC236}">
                <a16:creationId xmlns:a16="http://schemas.microsoft.com/office/drawing/2014/main" id="{4852DBF3-A105-43B0-B635-E9C09A0EBB3D}"/>
              </a:ext>
            </a:extLst>
          </p:cNvPr>
          <p:cNvSpPr>
            <a:spLocks/>
          </p:cNvSpPr>
          <p:nvPr/>
        </p:nvSpPr>
        <p:spPr bwMode="auto">
          <a:xfrm rot="678700">
            <a:off x="7939088" y="414338"/>
            <a:ext cx="2151062" cy="1998662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59" name="AutoShape 3">
            <a:extLst>
              <a:ext uri="{FF2B5EF4-FFF2-40B4-BE49-F238E27FC236}">
                <a16:creationId xmlns:a16="http://schemas.microsoft.com/office/drawing/2014/main" id="{649B2C2B-C65B-4ABD-9A26-464967700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1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060" name="AutoShape 4">
            <a:extLst>
              <a:ext uri="{FF2B5EF4-FFF2-40B4-BE49-F238E27FC236}">
                <a16:creationId xmlns:a16="http://schemas.microsoft.com/office/drawing/2014/main" id="{5A76A983-0944-4A70-9BCF-8038CF5BB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6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5061" name="Group 5">
            <a:extLst>
              <a:ext uri="{FF2B5EF4-FFF2-40B4-BE49-F238E27FC236}">
                <a16:creationId xmlns:a16="http://schemas.microsoft.com/office/drawing/2014/main" id="{5A13AB92-31DC-47E7-940B-D2E60B1E6A94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741364"/>
            <a:ext cx="1574800" cy="1381125"/>
            <a:chOff x="3824" y="2716"/>
            <a:chExt cx="1137" cy="968"/>
          </a:xfrm>
        </p:grpSpPr>
        <p:sp>
          <p:nvSpPr>
            <p:cNvPr id="45260" name="Oval 6">
              <a:extLst>
                <a:ext uri="{FF2B5EF4-FFF2-40B4-BE49-F238E27FC236}">
                  <a16:creationId xmlns:a16="http://schemas.microsoft.com/office/drawing/2014/main" id="{0CE9E919-FBD9-4F08-85B1-36D499B2E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61" name="Oval 7">
              <a:extLst>
                <a:ext uri="{FF2B5EF4-FFF2-40B4-BE49-F238E27FC236}">
                  <a16:creationId xmlns:a16="http://schemas.microsoft.com/office/drawing/2014/main" id="{F08466B4-C0B6-4412-B955-9BA9F1DBE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62" name="Oval 8">
              <a:extLst>
                <a:ext uri="{FF2B5EF4-FFF2-40B4-BE49-F238E27FC236}">
                  <a16:creationId xmlns:a16="http://schemas.microsoft.com/office/drawing/2014/main" id="{1008A42E-04BE-473B-8C4C-745211D5C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63" name="Oval 9">
              <a:extLst>
                <a:ext uri="{FF2B5EF4-FFF2-40B4-BE49-F238E27FC236}">
                  <a16:creationId xmlns:a16="http://schemas.microsoft.com/office/drawing/2014/main" id="{1AD7FDD0-971E-4935-A1B6-FF6837D7A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5062" name="Freeform 10" descr="Stationery">
            <a:extLst>
              <a:ext uri="{FF2B5EF4-FFF2-40B4-BE49-F238E27FC236}">
                <a16:creationId xmlns:a16="http://schemas.microsoft.com/office/drawing/2014/main" id="{1D52B882-A41C-47CD-BD9B-8E1659C9C95C}"/>
              </a:ext>
            </a:extLst>
          </p:cNvPr>
          <p:cNvSpPr>
            <a:spLocks/>
          </p:cNvSpPr>
          <p:nvPr/>
        </p:nvSpPr>
        <p:spPr bwMode="auto">
          <a:xfrm rot="678700">
            <a:off x="1871663" y="3851276"/>
            <a:ext cx="2151062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63" name="AutoShape 11">
            <a:extLst>
              <a:ext uri="{FF2B5EF4-FFF2-40B4-BE49-F238E27FC236}">
                <a16:creationId xmlns:a16="http://schemas.microsoft.com/office/drawing/2014/main" id="{BA566C55-6ABA-42D4-B4AE-3760105C8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064" name="AutoShape 12">
            <a:extLst>
              <a:ext uri="{FF2B5EF4-FFF2-40B4-BE49-F238E27FC236}">
                <a16:creationId xmlns:a16="http://schemas.microsoft.com/office/drawing/2014/main" id="{B41133B3-33A5-40EA-A039-E0706346E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5065" name="Group 13">
            <a:extLst>
              <a:ext uri="{FF2B5EF4-FFF2-40B4-BE49-F238E27FC236}">
                <a16:creationId xmlns:a16="http://schemas.microsoft.com/office/drawing/2014/main" id="{0FC9F840-20B3-43F7-904A-ED54C41CC7AD}"/>
              </a:ext>
            </a:extLst>
          </p:cNvPr>
          <p:cNvGrpSpPr>
            <a:grpSpLocks/>
          </p:cNvGrpSpPr>
          <p:nvPr/>
        </p:nvGrpSpPr>
        <p:grpSpPr bwMode="auto">
          <a:xfrm>
            <a:off x="2139950" y="4178301"/>
            <a:ext cx="1574800" cy="1381125"/>
            <a:chOff x="3824" y="2716"/>
            <a:chExt cx="1137" cy="968"/>
          </a:xfrm>
        </p:grpSpPr>
        <p:sp>
          <p:nvSpPr>
            <p:cNvPr id="45256" name="Oval 14">
              <a:extLst>
                <a:ext uri="{FF2B5EF4-FFF2-40B4-BE49-F238E27FC236}">
                  <a16:creationId xmlns:a16="http://schemas.microsoft.com/office/drawing/2014/main" id="{59FD4A99-AEBF-4FEB-8A5F-BE76258FE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57" name="Oval 15">
              <a:extLst>
                <a:ext uri="{FF2B5EF4-FFF2-40B4-BE49-F238E27FC236}">
                  <a16:creationId xmlns:a16="http://schemas.microsoft.com/office/drawing/2014/main" id="{09EE2F14-F134-4BA9-81BE-FC1FA08B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58" name="Oval 16">
              <a:extLst>
                <a:ext uri="{FF2B5EF4-FFF2-40B4-BE49-F238E27FC236}">
                  <a16:creationId xmlns:a16="http://schemas.microsoft.com/office/drawing/2014/main" id="{003BFA6A-D63A-47CC-BA3F-58860B721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59" name="Oval 17">
              <a:extLst>
                <a:ext uri="{FF2B5EF4-FFF2-40B4-BE49-F238E27FC236}">
                  <a16:creationId xmlns:a16="http://schemas.microsoft.com/office/drawing/2014/main" id="{F60BB227-8380-45CB-A06C-6D293ECDA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66" name="Group 18">
            <a:extLst>
              <a:ext uri="{FF2B5EF4-FFF2-40B4-BE49-F238E27FC236}">
                <a16:creationId xmlns:a16="http://schemas.microsoft.com/office/drawing/2014/main" id="{3FE9CFA8-A646-425E-B8D1-3BE70C303BF7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830764"/>
            <a:ext cx="115888" cy="306387"/>
            <a:chOff x="2167" y="3128"/>
            <a:chExt cx="86" cy="290"/>
          </a:xfrm>
        </p:grpSpPr>
        <p:grpSp>
          <p:nvGrpSpPr>
            <p:cNvPr id="45248" name="Group 19">
              <a:extLst>
                <a:ext uri="{FF2B5EF4-FFF2-40B4-BE49-F238E27FC236}">
                  <a16:creationId xmlns:a16="http://schemas.microsoft.com/office/drawing/2014/main" id="{B5DCD061-C3A9-4D8B-9686-B8B1C058AA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5253" name="Oval 20">
                <a:extLst>
                  <a:ext uri="{FF2B5EF4-FFF2-40B4-BE49-F238E27FC236}">
                    <a16:creationId xmlns:a16="http://schemas.microsoft.com/office/drawing/2014/main" id="{FBA5E41F-26D3-4119-B007-7E00203C6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54" name="Oval 21">
                <a:extLst>
                  <a:ext uri="{FF2B5EF4-FFF2-40B4-BE49-F238E27FC236}">
                    <a16:creationId xmlns:a16="http://schemas.microsoft.com/office/drawing/2014/main" id="{E9A724F4-C026-48FC-AFFC-F9769DD7E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55" name="Oval 22">
                <a:extLst>
                  <a:ext uri="{FF2B5EF4-FFF2-40B4-BE49-F238E27FC236}">
                    <a16:creationId xmlns:a16="http://schemas.microsoft.com/office/drawing/2014/main" id="{B7ABA012-9AC5-4FAF-82F8-0BEA574DD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249" name="Group 23">
              <a:extLst>
                <a:ext uri="{FF2B5EF4-FFF2-40B4-BE49-F238E27FC236}">
                  <a16:creationId xmlns:a16="http://schemas.microsoft.com/office/drawing/2014/main" id="{B2658E11-FF9D-49B0-99A6-059227AD9DF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5250" name="Oval 24">
                <a:extLst>
                  <a:ext uri="{FF2B5EF4-FFF2-40B4-BE49-F238E27FC236}">
                    <a16:creationId xmlns:a16="http://schemas.microsoft.com/office/drawing/2014/main" id="{1B837B78-5B82-4C53-AB5F-35162CB5D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51" name="Oval 25">
                <a:extLst>
                  <a:ext uri="{FF2B5EF4-FFF2-40B4-BE49-F238E27FC236}">
                    <a16:creationId xmlns:a16="http://schemas.microsoft.com/office/drawing/2014/main" id="{8E9BE8C7-C461-42E7-9B5A-DD0108E40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52" name="Oval 26">
                <a:extLst>
                  <a:ext uri="{FF2B5EF4-FFF2-40B4-BE49-F238E27FC236}">
                    <a16:creationId xmlns:a16="http://schemas.microsoft.com/office/drawing/2014/main" id="{EFA0EDF1-AC7A-434B-A6AE-5A0C84180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5067" name="Group 27">
            <a:extLst>
              <a:ext uri="{FF2B5EF4-FFF2-40B4-BE49-F238E27FC236}">
                <a16:creationId xmlns:a16="http://schemas.microsoft.com/office/drawing/2014/main" id="{B0D5FC78-7704-4DE6-B685-6F44E5DF13E1}"/>
              </a:ext>
            </a:extLst>
          </p:cNvPr>
          <p:cNvGrpSpPr>
            <a:grpSpLocks/>
          </p:cNvGrpSpPr>
          <p:nvPr/>
        </p:nvGrpSpPr>
        <p:grpSpPr bwMode="auto">
          <a:xfrm>
            <a:off x="2852738" y="4427539"/>
            <a:ext cx="120650" cy="282575"/>
            <a:chOff x="2167" y="3128"/>
            <a:chExt cx="86" cy="290"/>
          </a:xfrm>
        </p:grpSpPr>
        <p:grpSp>
          <p:nvGrpSpPr>
            <p:cNvPr id="45240" name="Group 28">
              <a:extLst>
                <a:ext uri="{FF2B5EF4-FFF2-40B4-BE49-F238E27FC236}">
                  <a16:creationId xmlns:a16="http://schemas.microsoft.com/office/drawing/2014/main" id="{D3116AB2-5752-4D99-9DD0-75B3B5053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5245" name="Oval 29">
                <a:extLst>
                  <a:ext uri="{FF2B5EF4-FFF2-40B4-BE49-F238E27FC236}">
                    <a16:creationId xmlns:a16="http://schemas.microsoft.com/office/drawing/2014/main" id="{E1869B1F-AEA3-4841-BC0F-558E89B73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46" name="Oval 30">
                <a:extLst>
                  <a:ext uri="{FF2B5EF4-FFF2-40B4-BE49-F238E27FC236}">
                    <a16:creationId xmlns:a16="http://schemas.microsoft.com/office/drawing/2014/main" id="{A1F2DFBB-8C34-4034-B41F-D7668291E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47" name="Oval 31">
                <a:extLst>
                  <a:ext uri="{FF2B5EF4-FFF2-40B4-BE49-F238E27FC236}">
                    <a16:creationId xmlns:a16="http://schemas.microsoft.com/office/drawing/2014/main" id="{81AFA52D-AF40-42D0-9FAC-78BA2171C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241" name="Group 32">
              <a:extLst>
                <a:ext uri="{FF2B5EF4-FFF2-40B4-BE49-F238E27FC236}">
                  <a16:creationId xmlns:a16="http://schemas.microsoft.com/office/drawing/2014/main" id="{DD326035-EC04-44C3-A2C3-747E26E3D7C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5242" name="Oval 33">
                <a:extLst>
                  <a:ext uri="{FF2B5EF4-FFF2-40B4-BE49-F238E27FC236}">
                    <a16:creationId xmlns:a16="http://schemas.microsoft.com/office/drawing/2014/main" id="{78E3B946-F926-4BB5-878A-D87926453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43" name="Oval 34">
                <a:extLst>
                  <a:ext uri="{FF2B5EF4-FFF2-40B4-BE49-F238E27FC236}">
                    <a16:creationId xmlns:a16="http://schemas.microsoft.com/office/drawing/2014/main" id="{A9446A6F-F13B-4805-9A8E-F66EE9C16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44" name="Oval 35">
                <a:extLst>
                  <a:ext uri="{FF2B5EF4-FFF2-40B4-BE49-F238E27FC236}">
                    <a16:creationId xmlns:a16="http://schemas.microsoft.com/office/drawing/2014/main" id="{877DC5A3-6DF8-4515-8A21-5DC06263C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5068" name="Group 36">
            <a:extLst>
              <a:ext uri="{FF2B5EF4-FFF2-40B4-BE49-F238E27FC236}">
                <a16:creationId xmlns:a16="http://schemas.microsoft.com/office/drawing/2014/main" id="{B743C425-F56E-4FA7-A55B-D3F8DC34E855}"/>
              </a:ext>
            </a:extLst>
          </p:cNvPr>
          <p:cNvGrpSpPr>
            <a:grpSpLocks/>
          </p:cNvGrpSpPr>
          <p:nvPr/>
        </p:nvGrpSpPr>
        <p:grpSpPr bwMode="auto">
          <a:xfrm>
            <a:off x="2851150" y="5216525"/>
            <a:ext cx="133350" cy="285750"/>
            <a:chOff x="2167" y="3128"/>
            <a:chExt cx="86" cy="290"/>
          </a:xfrm>
        </p:grpSpPr>
        <p:grpSp>
          <p:nvGrpSpPr>
            <p:cNvPr id="45232" name="Group 37">
              <a:extLst>
                <a:ext uri="{FF2B5EF4-FFF2-40B4-BE49-F238E27FC236}">
                  <a16:creationId xmlns:a16="http://schemas.microsoft.com/office/drawing/2014/main" id="{14921789-77C4-4155-9E51-22BD0BB6D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5237" name="Oval 38">
                <a:extLst>
                  <a:ext uri="{FF2B5EF4-FFF2-40B4-BE49-F238E27FC236}">
                    <a16:creationId xmlns:a16="http://schemas.microsoft.com/office/drawing/2014/main" id="{C46058C4-86B9-4ED1-89CC-C41BF91A2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38" name="Oval 39">
                <a:extLst>
                  <a:ext uri="{FF2B5EF4-FFF2-40B4-BE49-F238E27FC236}">
                    <a16:creationId xmlns:a16="http://schemas.microsoft.com/office/drawing/2014/main" id="{60695C01-5D71-4F49-8F6C-3C2BF11F6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39" name="Oval 40">
                <a:extLst>
                  <a:ext uri="{FF2B5EF4-FFF2-40B4-BE49-F238E27FC236}">
                    <a16:creationId xmlns:a16="http://schemas.microsoft.com/office/drawing/2014/main" id="{27EE53ED-905D-4AB4-AA6E-5346EA470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233" name="Group 41">
              <a:extLst>
                <a:ext uri="{FF2B5EF4-FFF2-40B4-BE49-F238E27FC236}">
                  <a16:creationId xmlns:a16="http://schemas.microsoft.com/office/drawing/2014/main" id="{922D96AE-574D-49C8-B646-7B0BDF1A0F1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5234" name="Oval 42">
                <a:extLst>
                  <a:ext uri="{FF2B5EF4-FFF2-40B4-BE49-F238E27FC236}">
                    <a16:creationId xmlns:a16="http://schemas.microsoft.com/office/drawing/2014/main" id="{9495912F-6FD6-416C-9481-E157BE7A1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35" name="Oval 43">
                <a:extLst>
                  <a:ext uri="{FF2B5EF4-FFF2-40B4-BE49-F238E27FC236}">
                    <a16:creationId xmlns:a16="http://schemas.microsoft.com/office/drawing/2014/main" id="{A4C4060E-18A1-418D-9D74-4281C445B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36" name="Oval 44">
                <a:extLst>
                  <a:ext uri="{FF2B5EF4-FFF2-40B4-BE49-F238E27FC236}">
                    <a16:creationId xmlns:a16="http://schemas.microsoft.com/office/drawing/2014/main" id="{DE6E47AD-EED8-456A-B82F-887825F01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5069" name="Group 45">
            <a:extLst>
              <a:ext uri="{FF2B5EF4-FFF2-40B4-BE49-F238E27FC236}">
                <a16:creationId xmlns:a16="http://schemas.microsoft.com/office/drawing/2014/main" id="{67A30D51-D155-469C-B4DF-697EE5C4C4AF}"/>
              </a:ext>
            </a:extLst>
          </p:cNvPr>
          <p:cNvGrpSpPr>
            <a:grpSpLocks/>
          </p:cNvGrpSpPr>
          <p:nvPr/>
        </p:nvGrpSpPr>
        <p:grpSpPr bwMode="auto">
          <a:xfrm>
            <a:off x="2863850" y="4062414"/>
            <a:ext cx="120650" cy="250825"/>
            <a:chOff x="2167" y="3128"/>
            <a:chExt cx="86" cy="290"/>
          </a:xfrm>
        </p:grpSpPr>
        <p:grpSp>
          <p:nvGrpSpPr>
            <p:cNvPr id="45224" name="Group 46">
              <a:extLst>
                <a:ext uri="{FF2B5EF4-FFF2-40B4-BE49-F238E27FC236}">
                  <a16:creationId xmlns:a16="http://schemas.microsoft.com/office/drawing/2014/main" id="{61030996-51AB-45BF-A14D-B2B8F65B53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5229" name="Oval 47">
                <a:extLst>
                  <a:ext uri="{FF2B5EF4-FFF2-40B4-BE49-F238E27FC236}">
                    <a16:creationId xmlns:a16="http://schemas.microsoft.com/office/drawing/2014/main" id="{06A49608-A040-4029-9C3C-0405A20CB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30" name="Oval 48">
                <a:extLst>
                  <a:ext uri="{FF2B5EF4-FFF2-40B4-BE49-F238E27FC236}">
                    <a16:creationId xmlns:a16="http://schemas.microsoft.com/office/drawing/2014/main" id="{2B4404C4-1D6E-4585-B4B6-952E593A0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31" name="Oval 49">
                <a:extLst>
                  <a:ext uri="{FF2B5EF4-FFF2-40B4-BE49-F238E27FC236}">
                    <a16:creationId xmlns:a16="http://schemas.microsoft.com/office/drawing/2014/main" id="{04BB85A6-2985-4D38-9A5B-4276D7072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225" name="Group 50">
              <a:extLst>
                <a:ext uri="{FF2B5EF4-FFF2-40B4-BE49-F238E27FC236}">
                  <a16:creationId xmlns:a16="http://schemas.microsoft.com/office/drawing/2014/main" id="{995021AA-8853-4739-9A8E-34647F477CF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5226" name="Oval 51">
                <a:extLst>
                  <a:ext uri="{FF2B5EF4-FFF2-40B4-BE49-F238E27FC236}">
                    <a16:creationId xmlns:a16="http://schemas.microsoft.com/office/drawing/2014/main" id="{D109DDA3-5E39-4175-B07A-A77C13843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27" name="Oval 52">
                <a:extLst>
                  <a:ext uri="{FF2B5EF4-FFF2-40B4-BE49-F238E27FC236}">
                    <a16:creationId xmlns:a16="http://schemas.microsoft.com/office/drawing/2014/main" id="{51C22C97-1B00-418E-A518-C382082F4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28" name="Oval 53">
                <a:extLst>
                  <a:ext uri="{FF2B5EF4-FFF2-40B4-BE49-F238E27FC236}">
                    <a16:creationId xmlns:a16="http://schemas.microsoft.com/office/drawing/2014/main" id="{C7C13955-53D4-4278-8ABB-E623F72F6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sp>
        <p:nvSpPr>
          <p:cNvPr id="45070" name="Freeform 54" descr="Stationery">
            <a:extLst>
              <a:ext uri="{FF2B5EF4-FFF2-40B4-BE49-F238E27FC236}">
                <a16:creationId xmlns:a16="http://schemas.microsoft.com/office/drawing/2014/main" id="{DFBEE600-0738-43A0-B9AA-710CEB4541C4}"/>
              </a:ext>
            </a:extLst>
          </p:cNvPr>
          <p:cNvSpPr>
            <a:spLocks/>
          </p:cNvSpPr>
          <p:nvPr/>
        </p:nvSpPr>
        <p:spPr bwMode="auto">
          <a:xfrm rot="678700">
            <a:off x="4329113" y="3870326"/>
            <a:ext cx="2495550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45071" name="Group 55">
            <a:extLst>
              <a:ext uri="{FF2B5EF4-FFF2-40B4-BE49-F238E27FC236}">
                <a16:creationId xmlns:a16="http://schemas.microsoft.com/office/drawing/2014/main" id="{C0985A90-B4CF-4092-9406-EA3E96990C30}"/>
              </a:ext>
            </a:extLst>
          </p:cNvPr>
          <p:cNvGrpSpPr>
            <a:grpSpLocks/>
          </p:cNvGrpSpPr>
          <p:nvPr/>
        </p:nvGrpSpPr>
        <p:grpSpPr bwMode="auto">
          <a:xfrm>
            <a:off x="4449764" y="4164014"/>
            <a:ext cx="2187575" cy="1381125"/>
            <a:chOff x="1913" y="2681"/>
            <a:chExt cx="1293" cy="870"/>
          </a:xfrm>
        </p:grpSpPr>
        <p:sp>
          <p:nvSpPr>
            <p:cNvPr id="45217" name="AutoShape 56">
              <a:extLst>
                <a:ext uri="{FF2B5EF4-FFF2-40B4-BE49-F238E27FC236}">
                  <a16:creationId xmlns:a16="http://schemas.microsoft.com/office/drawing/2014/main" id="{76411F74-FE0B-41DB-9D37-C7235372F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18" name="AutoShape 57">
              <a:extLst>
                <a:ext uri="{FF2B5EF4-FFF2-40B4-BE49-F238E27FC236}">
                  <a16:creationId xmlns:a16="http://schemas.microsoft.com/office/drawing/2014/main" id="{19D93B4C-B38D-4B41-BCEB-3A0942C29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grpSp>
          <p:nvGrpSpPr>
            <p:cNvPr id="45219" name="Group 58">
              <a:extLst>
                <a:ext uri="{FF2B5EF4-FFF2-40B4-BE49-F238E27FC236}">
                  <a16:creationId xmlns:a16="http://schemas.microsoft.com/office/drawing/2014/main" id="{DEF111CE-17E9-44FE-BFE5-38102D0C39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45220" name="Oval 59">
                <a:extLst>
                  <a:ext uri="{FF2B5EF4-FFF2-40B4-BE49-F238E27FC236}">
                    <a16:creationId xmlns:a16="http://schemas.microsoft.com/office/drawing/2014/main" id="{2490A226-A508-4CF2-AFB2-1CE5A73CD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21" name="Oval 60">
                <a:extLst>
                  <a:ext uri="{FF2B5EF4-FFF2-40B4-BE49-F238E27FC236}">
                    <a16:creationId xmlns:a16="http://schemas.microsoft.com/office/drawing/2014/main" id="{C19DB0CA-4443-4C6C-8077-94061D2F4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22" name="Oval 61">
                <a:extLst>
                  <a:ext uri="{FF2B5EF4-FFF2-40B4-BE49-F238E27FC236}">
                    <a16:creationId xmlns:a16="http://schemas.microsoft.com/office/drawing/2014/main" id="{0A9C4293-4E2A-4E55-9C54-F85E3DD55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223" name="Oval 62">
                <a:extLst>
                  <a:ext uri="{FF2B5EF4-FFF2-40B4-BE49-F238E27FC236}">
                    <a16:creationId xmlns:a16="http://schemas.microsoft.com/office/drawing/2014/main" id="{47340455-B455-438C-8995-DEDC309E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5072" name="Group 63">
            <a:extLst>
              <a:ext uri="{FF2B5EF4-FFF2-40B4-BE49-F238E27FC236}">
                <a16:creationId xmlns:a16="http://schemas.microsoft.com/office/drawing/2014/main" id="{E0B704CE-BCEC-4AD5-B71F-2B5034B54D1B}"/>
              </a:ext>
            </a:extLst>
          </p:cNvPr>
          <p:cNvGrpSpPr>
            <a:grpSpLocks/>
          </p:cNvGrpSpPr>
          <p:nvPr/>
        </p:nvGrpSpPr>
        <p:grpSpPr bwMode="auto">
          <a:xfrm>
            <a:off x="6226176" y="4773614"/>
            <a:ext cx="80963" cy="306387"/>
            <a:chOff x="2167" y="3082"/>
            <a:chExt cx="60" cy="336"/>
          </a:xfrm>
        </p:grpSpPr>
        <p:sp>
          <p:nvSpPr>
            <p:cNvPr id="45214" name="Oval 64">
              <a:extLst>
                <a:ext uri="{FF2B5EF4-FFF2-40B4-BE49-F238E27FC236}">
                  <a16:creationId xmlns:a16="http://schemas.microsoft.com/office/drawing/2014/main" id="{D7061020-A850-4A50-9339-7947AE11D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15" name="Oval 65">
              <a:extLst>
                <a:ext uri="{FF2B5EF4-FFF2-40B4-BE49-F238E27FC236}">
                  <a16:creationId xmlns:a16="http://schemas.microsoft.com/office/drawing/2014/main" id="{AF2DC864-EC24-403D-B70A-E241131A36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16" name="Oval 66">
              <a:extLst>
                <a:ext uri="{FF2B5EF4-FFF2-40B4-BE49-F238E27FC236}">
                  <a16:creationId xmlns:a16="http://schemas.microsoft.com/office/drawing/2014/main" id="{7B28445E-7E65-4531-8859-F718BD9020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73" name="Group 67">
            <a:extLst>
              <a:ext uri="{FF2B5EF4-FFF2-40B4-BE49-F238E27FC236}">
                <a16:creationId xmlns:a16="http://schemas.microsoft.com/office/drawing/2014/main" id="{38013A1B-36F5-45B5-89E2-C2D378E84F95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4529139"/>
            <a:ext cx="66675" cy="282575"/>
            <a:chOff x="2693" y="2780"/>
            <a:chExt cx="42" cy="178"/>
          </a:xfrm>
        </p:grpSpPr>
        <p:sp>
          <p:nvSpPr>
            <p:cNvPr id="45211" name="Oval 68">
              <a:extLst>
                <a:ext uri="{FF2B5EF4-FFF2-40B4-BE49-F238E27FC236}">
                  <a16:creationId xmlns:a16="http://schemas.microsoft.com/office/drawing/2014/main" id="{02EEA4C8-BB27-4A4A-AD8E-F121B5C720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12" name="Oval 69">
              <a:extLst>
                <a:ext uri="{FF2B5EF4-FFF2-40B4-BE49-F238E27FC236}">
                  <a16:creationId xmlns:a16="http://schemas.microsoft.com/office/drawing/2014/main" id="{1F1B902A-2C8D-4409-AE28-E845A39B97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13" name="Oval 70">
              <a:extLst>
                <a:ext uri="{FF2B5EF4-FFF2-40B4-BE49-F238E27FC236}">
                  <a16:creationId xmlns:a16="http://schemas.microsoft.com/office/drawing/2014/main" id="{F78681DD-E5AB-49AD-B111-3A029B41D7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74" name="Group 71">
            <a:extLst>
              <a:ext uri="{FF2B5EF4-FFF2-40B4-BE49-F238E27FC236}">
                <a16:creationId xmlns:a16="http://schemas.microsoft.com/office/drawing/2014/main" id="{FC288648-DC99-48E6-9E59-BD144F1E3C84}"/>
              </a:ext>
            </a:extLst>
          </p:cNvPr>
          <p:cNvGrpSpPr>
            <a:grpSpLocks/>
          </p:cNvGrpSpPr>
          <p:nvPr/>
        </p:nvGrpSpPr>
        <p:grpSpPr bwMode="auto">
          <a:xfrm>
            <a:off x="6232526" y="5022850"/>
            <a:ext cx="93663" cy="285750"/>
            <a:chOff x="2479" y="3277"/>
            <a:chExt cx="59" cy="180"/>
          </a:xfrm>
        </p:grpSpPr>
        <p:sp>
          <p:nvSpPr>
            <p:cNvPr id="45208" name="Oval 72">
              <a:extLst>
                <a:ext uri="{FF2B5EF4-FFF2-40B4-BE49-F238E27FC236}">
                  <a16:creationId xmlns:a16="http://schemas.microsoft.com/office/drawing/2014/main" id="{9B18B02F-9516-4C30-BE55-D926C5DE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1" y="3348"/>
              <a:ext cx="47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09" name="Oval 73">
              <a:extLst>
                <a:ext uri="{FF2B5EF4-FFF2-40B4-BE49-F238E27FC236}">
                  <a16:creationId xmlns:a16="http://schemas.microsoft.com/office/drawing/2014/main" id="{D663B7F5-0433-4B6B-8487-697DC08F8A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482" y="3277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10" name="Oval 74">
              <a:extLst>
                <a:ext uri="{FF2B5EF4-FFF2-40B4-BE49-F238E27FC236}">
                  <a16:creationId xmlns:a16="http://schemas.microsoft.com/office/drawing/2014/main" id="{2B47213D-8CAD-487C-A89F-7D112F1B6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479" y="3366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75" name="Group 75">
            <a:extLst>
              <a:ext uri="{FF2B5EF4-FFF2-40B4-BE49-F238E27FC236}">
                <a16:creationId xmlns:a16="http://schemas.microsoft.com/office/drawing/2014/main" id="{7E29A859-6DCC-411A-B0FF-F39B92AE5DE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91076" y="5022850"/>
            <a:ext cx="93663" cy="285750"/>
            <a:chOff x="2167" y="3082"/>
            <a:chExt cx="60" cy="336"/>
          </a:xfrm>
        </p:grpSpPr>
        <p:sp>
          <p:nvSpPr>
            <p:cNvPr id="45205" name="Oval 76">
              <a:extLst>
                <a:ext uri="{FF2B5EF4-FFF2-40B4-BE49-F238E27FC236}">
                  <a16:creationId xmlns:a16="http://schemas.microsoft.com/office/drawing/2014/main" id="{802BC14C-AD76-457F-81B8-36CA08828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06" name="Oval 77">
              <a:extLst>
                <a:ext uri="{FF2B5EF4-FFF2-40B4-BE49-F238E27FC236}">
                  <a16:creationId xmlns:a16="http://schemas.microsoft.com/office/drawing/2014/main" id="{DEC5BCDC-1D47-4F23-A37D-8DF3DBC21C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07" name="Oval 78">
              <a:extLst>
                <a:ext uri="{FF2B5EF4-FFF2-40B4-BE49-F238E27FC236}">
                  <a16:creationId xmlns:a16="http://schemas.microsoft.com/office/drawing/2014/main" id="{1C0E7A92-8705-4FB9-A0E4-34E33AD521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76" name="Group 79">
            <a:extLst>
              <a:ext uri="{FF2B5EF4-FFF2-40B4-BE49-F238E27FC236}">
                <a16:creationId xmlns:a16="http://schemas.microsoft.com/office/drawing/2014/main" id="{D1DF31AB-E7AD-4A14-BD39-BFE83AEEDBC0}"/>
              </a:ext>
            </a:extLst>
          </p:cNvPr>
          <p:cNvGrpSpPr>
            <a:grpSpLocks/>
          </p:cNvGrpSpPr>
          <p:nvPr/>
        </p:nvGrpSpPr>
        <p:grpSpPr bwMode="auto">
          <a:xfrm>
            <a:off x="6280150" y="4368801"/>
            <a:ext cx="84138" cy="250825"/>
            <a:chOff x="2167" y="3082"/>
            <a:chExt cx="60" cy="336"/>
          </a:xfrm>
        </p:grpSpPr>
        <p:sp>
          <p:nvSpPr>
            <p:cNvPr id="45202" name="Oval 80">
              <a:extLst>
                <a:ext uri="{FF2B5EF4-FFF2-40B4-BE49-F238E27FC236}">
                  <a16:creationId xmlns:a16="http://schemas.microsoft.com/office/drawing/2014/main" id="{E7C38BD1-7EA6-43ED-8CC2-68102CDE7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03" name="Oval 81">
              <a:extLst>
                <a:ext uri="{FF2B5EF4-FFF2-40B4-BE49-F238E27FC236}">
                  <a16:creationId xmlns:a16="http://schemas.microsoft.com/office/drawing/2014/main" id="{852FFB4E-D749-4113-9720-5988F905A7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04" name="Oval 82">
              <a:extLst>
                <a:ext uri="{FF2B5EF4-FFF2-40B4-BE49-F238E27FC236}">
                  <a16:creationId xmlns:a16="http://schemas.microsoft.com/office/drawing/2014/main" id="{40CE587E-CF07-4991-923C-EE3637455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77" name="Group 83">
            <a:extLst>
              <a:ext uri="{FF2B5EF4-FFF2-40B4-BE49-F238E27FC236}">
                <a16:creationId xmlns:a16="http://schemas.microsoft.com/office/drawing/2014/main" id="{3120F5E3-73AB-4B85-B5ED-98D180806BF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13289" y="4387851"/>
            <a:ext cx="84137" cy="250825"/>
            <a:chOff x="2167" y="3082"/>
            <a:chExt cx="60" cy="336"/>
          </a:xfrm>
        </p:grpSpPr>
        <p:sp>
          <p:nvSpPr>
            <p:cNvPr id="45199" name="Oval 84">
              <a:extLst>
                <a:ext uri="{FF2B5EF4-FFF2-40B4-BE49-F238E27FC236}">
                  <a16:creationId xmlns:a16="http://schemas.microsoft.com/office/drawing/2014/main" id="{8D085263-8197-4CDD-B3C5-EAC682451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00" name="Oval 85">
              <a:extLst>
                <a:ext uri="{FF2B5EF4-FFF2-40B4-BE49-F238E27FC236}">
                  <a16:creationId xmlns:a16="http://schemas.microsoft.com/office/drawing/2014/main" id="{A4B32ACD-F22B-4B94-AD76-D2473D3EB5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201" name="Oval 86">
              <a:extLst>
                <a:ext uri="{FF2B5EF4-FFF2-40B4-BE49-F238E27FC236}">
                  <a16:creationId xmlns:a16="http://schemas.microsoft.com/office/drawing/2014/main" id="{D088FB0B-6651-4DF6-A662-6C9E1E02B5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78" name="Group 87">
            <a:extLst>
              <a:ext uri="{FF2B5EF4-FFF2-40B4-BE49-F238E27FC236}">
                <a16:creationId xmlns:a16="http://schemas.microsoft.com/office/drawing/2014/main" id="{DE74659D-6054-4893-A90C-921A588BF3B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83314" y="4503739"/>
            <a:ext cx="66675" cy="282575"/>
            <a:chOff x="2693" y="2780"/>
            <a:chExt cx="42" cy="178"/>
          </a:xfrm>
        </p:grpSpPr>
        <p:sp>
          <p:nvSpPr>
            <p:cNvPr id="45196" name="Oval 88">
              <a:extLst>
                <a:ext uri="{FF2B5EF4-FFF2-40B4-BE49-F238E27FC236}">
                  <a16:creationId xmlns:a16="http://schemas.microsoft.com/office/drawing/2014/main" id="{23EA77D2-C39B-437B-AB72-597D857E658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97" name="Oval 89">
              <a:extLst>
                <a:ext uri="{FF2B5EF4-FFF2-40B4-BE49-F238E27FC236}">
                  <a16:creationId xmlns:a16="http://schemas.microsoft.com/office/drawing/2014/main" id="{4DB98EC9-D4BD-4386-AA77-BEA6403227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98" name="Oval 90">
              <a:extLst>
                <a:ext uri="{FF2B5EF4-FFF2-40B4-BE49-F238E27FC236}">
                  <a16:creationId xmlns:a16="http://schemas.microsoft.com/office/drawing/2014/main" id="{ADD9C97C-4CD9-4E01-AB6C-5DBF10BF33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5079" name="Group 91">
            <a:extLst>
              <a:ext uri="{FF2B5EF4-FFF2-40B4-BE49-F238E27FC236}">
                <a16:creationId xmlns:a16="http://schemas.microsoft.com/office/drawing/2014/main" id="{462E48F6-764B-4EB2-9229-B315E3175546}"/>
              </a:ext>
            </a:extLst>
          </p:cNvPr>
          <p:cNvGrpSpPr>
            <a:grpSpLocks/>
          </p:cNvGrpSpPr>
          <p:nvPr/>
        </p:nvGrpSpPr>
        <p:grpSpPr bwMode="auto">
          <a:xfrm>
            <a:off x="4829175" y="4773614"/>
            <a:ext cx="84138" cy="306387"/>
            <a:chOff x="2730" y="3034"/>
            <a:chExt cx="53" cy="193"/>
          </a:xfrm>
        </p:grpSpPr>
        <p:sp>
          <p:nvSpPr>
            <p:cNvPr id="45193" name="Oval 92">
              <a:extLst>
                <a:ext uri="{FF2B5EF4-FFF2-40B4-BE49-F238E27FC236}">
                  <a16:creationId xmlns:a16="http://schemas.microsoft.com/office/drawing/2014/main" id="{0A2A7EAD-10B5-4A22-81A1-912CEF217AB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94" name="Oval 93">
              <a:extLst>
                <a:ext uri="{FF2B5EF4-FFF2-40B4-BE49-F238E27FC236}">
                  <a16:creationId xmlns:a16="http://schemas.microsoft.com/office/drawing/2014/main" id="{A8BDFDED-5629-4B42-961A-F05241FB0B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95" name="Oval 94">
              <a:extLst>
                <a:ext uri="{FF2B5EF4-FFF2-40B4-BE49-F238E27FC236}">
                  <a16:creationId xmlns:a16="http://schemas.microsoft.com/office/drawing/2014/main" id="{9E9F7054-3F49-478B-91D8-1526AACEDF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5080" name="Freeform 95" descr="Stationery">
            <a:extLst>
              <a:ext uri="{FF2B5EF4-FFF2-40B4-BE49-F238E27FC236}">
                <a16:creationId xmlns:a16="http://schemas.microsoft.com/office/drawing/2014/main" id="{60A1B7FB-4D02-4159-916C-65A403919B1A}"/>
              </a:ext>
            </a:extLst>
          </p:cNvPr>
          <p:cNvSpPr>
            <a:spLocks/>
          </p:cNvSpPr>
          <p:nvPr/>
        </p:nvSpPr>
        <p:spPr bwMode="auto">
          <a:xfrm>
            <a:off x="6977063" y="3897314"/>
            <a:ext cx="3611562" cy="20415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81" name="AutoShape 96">
            <a:extLst>
              <a:ext uri="{FF2B5EF4-FFF2-40B4-BE49-F238E27FC236}">
                <a16:creationId xmlns:a16="http://schemas.microsoft.com/office/drawing/2014/main" id="{9FB5E102-CAAC-45AC-899B-81A5948F7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4760914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082" name="AutoShape 97">
            <a:extLst>
              <a:ext uri="{FF2B5EF4-FFF2-40B4-BE49-F238E27FC236}">
                <a16:creationId xmlns:a16="http://schemas.microsoft.com/office/drawing/2014/main" id="{563F3B74-8AEA-474E-937F-BFAD21F03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89" y="4772026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26" name="Group 98">
            <a:extLst>
              <a:ext uri="{FF2B5EF4-FFF2-40B4-BE49-F238E27FC236}">
                <a16:creationId xmlns:a16="http://schemas.microsoft.com/office/drawing/2014/main" id="{ADCA2995-D168-4B8F-8299-EAF5B8615E0D}"/>
              </a:ext>
            </a:extLst>
          </p:cNvPr>
          <p:cNvGrpSpPr>
            <a:grpSpLocks/>
          </p:cNvGrpSpPr>
          <p:nvPr/>
        </p:nvGrpSpPr>
        <p:grpSpPr bwMode="auto">
          <a:xfrm>
            <a:off x="7359651" y="4216401"/>
            <a:ext cx="2860675" cy="1381125"/>
            <a:chOff x="3824" y="2716"/>
            <a:chExt cx="1137" cy="968"/>
          </a:xfrm>
        </p:grpSpPr>
        <p:sp>
          <p:nvSpPr>
            <p:cNvPr id="45189" name="Oval 99">
              <a:extLst>
                <a:ext uri="{FF2B5EF4-FFF2-40B4-BE49-F238E27FC236}">
                  <a16:creationId xmlns:a16="http://schemas.microsoft.com/office/drawing/2014/main" id="{9D7EB5F1-71E1-42CD-BFFF-2B4428AAA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90" name="Oval 100">
              <a:extLst>
                <a:ext uri="{FF2B5EF4-FFF2-40B4-BE49-F238E27FC236}">
                  <a16:creationId xmlns:a16="http://schemas.microsoft.com/office/drawing/2014/main" id="{02E3FFB5-127C-4759-A58F-8680E9F56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91" name="Oval 101">
              <a:extLst>
                <a:ext uri="{FF2B5EF4-FFF2-40B4-BE49-F238E27FC236}">
                  <a16:creationId xmlns:a16="http://schemas.microsoft.com/office/drawing/2014/main" id="{800E8245-AAFD-4AB3-BC2E-BC18C5C4A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92" name="Oval 102">
              <a:extLst>
                <a:ext uri="{FF2B5EF4-FFF2-40B4-BE49-F238E27FC236}">
                  <a16:creationId xmlns:a16="http://schemas.microsoft.com/office/drawing/2014/main" id="{7CB35E26-0004-4E76-9321-3F110F94A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27" name="Group 103">
            <a:extLst>
              <a:ext uri="{FF2B5EF4-FFF2-40B4-BE49-F238E27FC236}">
                <a16:creationId xmlns:a16="http://schemas.microsoft.com/office/drawing/2014/main" id="{880F0311-FF21-4B9B-88AB-0882304FBD41}"/>
              </a:ext>
            </a:extLst>
          </p:cNvPr>
          <p:cNvGrpSpPr>
            <a:grpSpLocks/>
          </p:cNvGrpSpPr>
          <p:nvPr/>
        </p:nvGrpSpPr>
        <p:grpSpPr bwMode="auto">
          <a:xfrm>
            <a:off x="7672388" y="4503738"/>
            <a:ext cx="373062" cy="749300"/>
            <a:chOff x="3802" y="2861"/>
            <a:chExt cx="193" cy="388"/>
          </a:xfrm>
        </p:grpSpPr>
        <p:grpSp>
          <p:nvGrpSpPr>
            <p:cNvPr id="45173" name="Group 104">
              <a:extLst>
                <a:ext uri="{FF2B5EF4-FFF2-40B4-BE49-F238E27FC236}">
                  <a16:creationId xmlns:a16="http://schemas.microsoft.com/office/drawing/2014/main" id="{26E54E33-DB69-444A-9B72-5B8C773F93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45186" name="Oval 105">
                <a:extLst>
                  <a:ext uri="{FF2B5EF4-FFF2-40B4-BE49-F238E27FC236}">
                    <a16:creationId xmlns:a16="http://schemas.microsoft.com/office/drawing/2014/main" id="{71AF1AEB-A69D-454D-9C9D-3362F73BC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87" name="Oval 106">
                <a:extLst>
                  <a:ext uri="{FF2B5EF4-FFF2-40B4-BE49-F238E27FC236}">
                    <a16:creationId xmlns:a16="http://schemas.microsoft.com/office/drawing/2014/main" id="{D668EAA2-5B2B-459C-89DF-997146D63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88" name="Oval 107">
                <a:extLst>
                  <a:ext uri="{FF2B5EF4-FFF2-40B4-BE49-F238E27FC236}">
                    <a16:creationId xmlns:a16="http://schemas.microsoft.com/office/drawing/2014/main" id="{BB6CBC21-58FE-4CB9-AB13-84F610F30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174" name="Group 108">
              <a:extLst>
                <a:ext uri="{FF2B5EF4-FFF2-40B4-BE49-F238E27FC236}">
                  <a16:creationId xmlns:a16="http://schemas.microsoft.com/office/drawing/2014/main" id="{B8187827-53F5-4D9B-B277-F4309B1DD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45183" name="Oval 109">
                <a:extLst>
                  <a:ext uri="{FF2B5EF4-FFF2-40B4-BE49-F238E27FC236}">
                    <a16:creationId xmlns:a16="http://schemas.microsoft.com/office/drawing/2014/main" id="{767575DB-2D5A-4DC1-A0D2-CE10C4F94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84" name="Oval 110">
                <a:extLst>
                  <a:ext uri="{FF2B5EF4-FFF2-40B4-BE49-F238E27FC236}">
                    <a16:creationId xmlns:a16="http://schemas.microsoft.com/office/drawing/2014/main" id="{45C00929-37A4-429F-AE63-3AAE465D3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85" name="Oval 111">
                <a:extLst>
                  <a:ext uri="{FF2B5EF4-FFF2-40B4-BE49-F238E27FC236}">
                    <a16:creationId xmlns:a16="http://schemas.microsoft.com/office/drawing/2014/main" id="{1AFFE242-AAF1-49B2-86D9-0BCA4CDAF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175" name="Group 112">
              <a:extLst>
                <a:ext uri="{FF2B5EF4-FFF2-40B4-BE49-F238E27FC236}">
                  <a16:creationId xmlns:a16="http://schemas.microsoft.com/office/drawing/2014/main" id="{1F882B90-530A-4DBF-ABFC-6D86F697C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45180" name="Oval 113">
                <a:extLst>
                  <a:ext uri="{FF2B5EF4-FFF2-40B4-BE49-F238E27FC236}">
                    <a16:creationId xmlns:a16="http://schemas.microsoft.com/office/drawing/2014/main" id="{B27928DE-BB54-4386-B940-4090F70AA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81" name="Oval 114">
                <a:extLst>
                  <a:ext uri="{FF2B5EF4-FFF2-40B4-BE49-F238E27FC236}">
                    <a16:creationId xmlns:a16="http://schemas.microsoft.com/office/drawing/2014/main" id="{35569C5F-AEF1-48A5-9C79-A3A47BCE2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82" name="Oval 115">
                <a:extLst>
                  <a:ext uri="{FF2B5EF4-FFF2-40B4-BE49-F238E27FC236}">
                    <a16:creationId xmlns:a16="http://schemas.microsoft.com/office/drawing/2014/main" id="{5104D48F-AEA6-430B-A779-1AEBFD16F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176" name="Group 116">
              <a:extLst>
                <a:ext uri="{FF2B5EF4-FFF2-40B4-BE49-F238E27FC236}">
                  <a16:creationId xmlns:a16="http://schemas.microsoft.com/office/drawing/2014/main" id="{E819DE96-126E-4679-B3D6-585EEEED7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45177" name="Oval 117">
                <a:extLst>
                  <a:ext uri="{FF2B5EF4-FFF2-40B4-BE49-F238E27FC236}">
                    <a16:creationId xmlns:a16="http://schemas.microsoft.com/office/drawing/2014/main" id="{056C3614-6CC0-45B7-B90D-B1F4068E7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78" name="Oval 118">
                <a:extLst>
                  <a:ext uri="{FF2B5EF4-FFF2-40B4-BE49-F238E27FC236}">
                    <a16:creationId xmlns:a16="http://schemas.microsoft.com/office/drawing/2014/main" id="{743F8B49-9DEE-4790-8302-734AE917D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79" name="Oval 119">
                <a:extLst>
                  <a:ext uri="{FF2B5EF4-FFF2-40B4-BE49-F238E27FC236}">
                    <a16:creationId xmlns:a16="http://schemas.microsoft.com/office/drawing/2014/main" id="{4CB9BAFD-BD8F-4AF0-912F-2E6065BEF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13475" name="Group 120">
            <a:extLst>
              <a:ext uri="{FF2B5EF4-FFF2-40B4-BE49-F238E27FC236}">
                <a16:creationId xmlns:a16="http://schemas.microsoft.com/office/drawing/2014/main" id="{98CE966C-A5D8-41D5-B0F1-CE01CD3C6607}"/>
              </a:ext>
            </a:extLst>
          </p:cNvPr>
          <p:cNvGrpSpPr>
            <a:grpSpLocks/>
          </p:cNvGrpSpPr>
          <p:nvPr/>
        </p:nvGrpSpPr>
        <p:grpSpPr bwMode="auto">
          <a:xfrm>
            <a:off x="7419976" y="4389438"/>
            <a:ext cx="1133475" cy="1052512"/>
            <a:chOff x="2840" y="1720"/>
            <a:chExt cx="784" cy="728"/>
          </a:xfrm>
        </p:grpSpPr>
        <p:sp>
          <p:nvSpPr>
            <p:cNvPr id="45163" name="Freeform 121">
              <a:extLst>
                <a:ext uri="{FF2B5EF4-FFF2-40B4-BE49-F238E27FC236}">
                  <a16:creationId xmlns:a16="http://schemas.microsoft.com/office/drawing/2014/main" id="{3C316705-1984-407F-9D4D-F1801A197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4" name="Freeform 122">
              <a:extLst>
                <a:ext uri="{FF2B5EF4-FFF2-40B4-BE49-F238E27FC236}">
                  <a16:creationId xmlns:a16="http://schemas.microsoft.com/office/drawing/2014/main" id="{4F662054-C534-4077-92CB-BCC2FDA85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5" name="Freeform 123">
              <a:extLst>
                <a:ext uri="{FF2B5EF4-FFF2-40B4-BE49-F238E27FC236}">
                  <a16:creationId xmlns:a16="http://schemas.microsoft.com/office/drawing/2014/main" id="{246B002B-63E7-46D5-AD9C-C1C7B361E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6" name="Freeform 124">
              <a:extLst>
                <a:ext uri="{FF2B5EF4-FFF2-40B4-BE49-F238E27FC236}">
                  <a16:creationId xmlns:a16="http://schemas.microsoft.com/office/drawing/2014/main" id="{9CBFB583-9B4D-48E1-8DF4-A15E28009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7" name="Freeform 125">
              <a:extLst>
                <a:ext uri="{FF2B5EF4-FFF2-40B4-BE49-F238E27FC236}">
                  <a16:creationId xmlns:a16="http://schemas.microsoft.com/office/drawing/2014/main" id="{F914B001-105F-4914-8126-EACA341E60A9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8" name="Oval 126">
              <a:extLst>
                <a:ext uri="{FF2B5EF4-FFF2-40B4-BE49-F238E27FC236}">
                  <a16:creationId xmlns:a16="http://schemas.microsoft.com/office/drawing/2014/main" id="{2E1BACFA-77E3-4D9F-9C71-91AB67D32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69" name="Oval 127">
              <a:extLst>
                <a:ext uri="{FF2B5EF4-FFF2-40B4-BE49-F238E27FC236}">
                  <a16:creationId xmlns:a16="http://schemas.microsoft.com/office/drawing/2014/main" id="{0EC4B056-4ADD-4A5A-BDF6-0E2ED6EC9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70" name="Oval 128">
              <a:extLst>
                <a:ext uri="{FF2B5EF4-FFF2-40B4-BE49-F238E27FC236}">
                  <a16:creationId xmlns:a16="http://schemas.microsoft.com/office/drawing/2014/main" id="{03B1D7E2-21D6-4188-AF4D-9C5DCE23D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71" name="Oval 129">
              <a:extLst>
                <a:ext uri="{FF2B5EF4-FFF2-40B4-BE49-F238E27FC236}">
                  <a16:creationId xmlns:a16="http://schemas.microsoft.com/office/drawing/2014/main" id="{5B074821-EA56-4CD8-8028-147EFC941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72" name="Oval 130">
              <a:extLst>
                <a:ext uri="{FF2B5EF4-FFF2-40B4-BE49-F238E27FC236}">
                  <a16:creationId xmlns:a16="http://schemas.microsoft.com/office/drawing/2014/main" id="{F13CEE99-5E13-4AE2-A065-B6E07A6AE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13480" name="Group 131">
            <a:extLst>
              <a:ext uri="{FF2B5EF4-FFF2-40B4-BE49-F238E27FC236}">
                <a16:creationId xmlns:a16="http://schemas.microsoft.com/office/drawing/2014/main" id="{08F3A1A8-E7F5-4222-B9EE-806ECD5B1C55}"/>
              </a:ext>
            </a:extLst>
          </p:cNvPr>
          <p:cNvGrpSpPr>
            <a:grpSpLocks/>
          </p:cNvGrpSpPr>
          <p:nvPr/>
        </p:nvGrpSpPr>
        <p:grpSpPr bwMode="auto">
          <a:xfrm>
            <a:off x="9475789" y="4486275"/>
            <a:ext cx="401637" cy="806450"/>
            <a:chOff x="3802" y="2861"/>
            <a:chExt cx="193" cy="388"/>
          </a:xfrm>
        </p:grpSpPr>
        <p:grpSp>
          <p:nvGrpSpPr>
            <p:cNvPr id="45147" name="Group 132">
              <a:extLst>
                <a:ext uri="{FF2B5EF4-FFF2-40B4-BE49-F238E27FC236}">
                  <a16:creationId xmlns:a16="http://schemas.microsoft.com/office/drawing/2014/main" id="{C82EA827-E43E-4551-AA1B-BEE6EB063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45160" name="Oval 133">
                <a:extLst>
                  <a:ext uri="{FF2B5EF4-FFF2-40B4-BE49-F238E27FC236}">
                    <a16:creationId xmlns:a16="http://schemas.microsoft.com/office/drawing/2014/main" id="{C2FA7E95-DF42-4922-ADF5-53CE5AAEC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61" name="Oval 134">
                <a:extLst>
                  <a:ext uri="{FF2B5EF4-FFF2-40B4-BE49-F238E27FC236}">
                    <a16:creationId xmlns:a16="http://schemas.microsoft.com/office/drawing/2014/main" id="{E188370C-2765-4F28-9C66-C9D444B7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62" name="Oval 135">
                <a:extLst>
                  <a:ext uri="{FF2B5EF4-FFF2-40B4-BE49-F238E27FC236}">
                    <a16:creationId xmlns:a16="http://schemas.microsoft.com/office/drawing/2014/main" id="{8E6212EA-9835-47B2-B666-CCC33448A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148" name="Group 136">
              <a:extLst>
                <a:ext uri="{FF2B5EF4-FFF2-40B4-BE49-F238E27FC236}">
                  <a16:creationId xmlns:a16="http://schemas.microsoft.com/office/drawing/2014/main" id="{E0462804-FCA4-49FA-8133-733E4BE7A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45157" name="Oval 137">
                <a:extLst>
                  <a:ext uri="{FF2B5EF4-FFF2-40B4-BE49-F238E27FC236}">
                    <a16:creationId xmlns:a16="http://schemas.microsoft.com/office/drawing/2014/main" id="{9A8F6AD7-C2BB-481C-9807-D2554E21B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58" name="Oval 138">
                <a:extLst>
                  <a:ext uri="{FF2B5EF4-FFF2-40B4-BE49-F238E27FC236}">
                    <a16:creationId xmlns:a16="http://schemas.microsoft.com/office/drawing/2014/main" id="{140FF4EF-8BBE-47C1-9FFC-136E06620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59" name="Oval 139">
                <a:extLst>
                  <a:ext uri="{FF2B5EF4-FFF2-40B4-BE49-F238E27FC236}">
                    <a16:creationId xmlns:a16="http://schemas.microsoft.com/office/drawing/2014/main" id="{FDA91836-A044-41AC-A1BA-F46D5BD55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149" name="Group 140">
              <a:extLst>
                <a:ext uri="{FF2B5EF4-FFF2-40B4-BE49-F238E27FC236}">
                  <a16:creationId xmlns:a16="http://schemas.microsoft.com/office/drawing/2014/main" id="{2912EBFC-FCEC-46B9-9C4A-CEE02AF0BC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45154" name="Oval 141">
                <a:extLst>
                  <a:ext uri="{FF2B5EF4-FFF2-40B4-BE49-F238E27FC236}">
                    <a16:creationId xmlns:a16="http://schemas.microsoft.com/office/drawing/2014/main" id="{12BC0B01-A288-4DF3-B4BA-32AFB551B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55" name="Oval 142">
                <a:extLst>
                  <a:ext uri="{FF2B5EF4-FFF2-40B4-BE49-F238E27FC236}">
                    <a16:creationId xmlns:a16="http://schemas.microsoft.com/office/drawing/2014/main" id="{E50D7A0D-1134-4B4D-88A7-10C82B813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56" name="Oval 143">
                <a:extLst>
                  <a:ext uri="{FF2B5EF4-FFF2-40B4-BE49-F238E27FC236}">
                    <a16:creationId xmlns:a16="http://schemas.microsoft.com/office/drawing/2014/main" id="{B5079E16-930C-4B88-818F-A487E39C0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5150" name="Group 144">
              <a:extLst>
                <a:ext uri="{FF2B5EF4-FFF2-40B4-BE49-F238E27FC236}">
                  <a16:creationId xmlns:a16="http://schemas.microsoft.com/office/drawing/2014/main" id="{F51D5DB3-D659-45EC-B98C-C0A6979AC8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45151" name="Oval 145">
                <a:extLst>
                  <a:ext uri="{FF2B5EF4-FFF2-40B4-BE49-F238E27FC236}">
                    <a16:creationId xmlns:a16="http://schemas.microsoft.com/office/drawing/2014/main" id="{F6C0E7FE-BC59-495A-AB55-57B2FA681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52" name="Oval 146">
                <a:extLst>
                  <a:ext uri="{FF2B5EF4-FFF2-40B4-BE49-F238E27FC236}">
                    <a16:creationId xmlns:a16="http://schemas.microsoft.com/office/drawing/2014/main" id="{21990FCA-3FB3-4768-8BC6-F743ABC04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5153" name="Oval 147">
                <a:extLst>
                  <a:ext uri="{FF2B5EF4-FFF2-40B4-BE49-F238E27FC236}">
                    <a16:creationId xmlns:a16="http://schemas.microsoft.com/office/drawing/2014/main" id="{36662D59-841C-4122-9BCA-9F8A925B9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13497" name="Group 148">
            <a:extLst>
              <a:ext uri="{FF2B5EF4-FFF2-40B4-BE49-F238E27FC236}">
                <a16:creationId xmlns:a16="http://schemas.microsoft.com/office/drawing/2014/main" id="{38A1CA5B-D27D-4BA2-A20F-C47F8FDB7595}"/>
              </a:ext>
            </a:extLst>
          </p:cNvPr>
          <p:cNvGrpSpPr>
            <a:grpSpLocks/>
          </p:cNvGrpSpPr>
          <p:nvPr/>
        </p:nvGrpSpPr>
        <p:grpSpPr bwMode="auto">
          <a:xfrm>
            <a:off x="9015414" y="4408488"/>
            <a:ext cx="1133475" cy="1052512"/>
            <a:chOff x="2840" y="1720"/>
            <a:chExt cx="784" cy="728"/>
          </a:xfrm>
        </p:grpSpPr>
        <p:sp>
          <p:nvSpPr>
            <p:cNvPr id="45137" name="Freeform 149">
              <a:extLst>
                <a:ext uri="{FF2B5EF4-FFF2-40B4-BE49-F238E27FC236}">
                  <a16:creationId xmlns:a16="http://schemas.microsoft.com/office/drawing/2014/main" id="{827BE79E-2BF9-4532-899F-A1B034543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8" name="Freeform 150">
              <a:extLst>
                <a:ext uri="{FF2B5EF4-FFF2-40B4-BE49-F238E27FC236}">
                  <a16:creationId xmlns:a16="http://schemas.microsoft.com/office/drawing/2014/main" id="{EBE17B13-6F59-4B7E-B54C-F5AE44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9" name="Freeform 151">
              <a:extLst>
                <a:ext uri="{FF2B5EF4-FFF2-40B4-BE49-F238E27FC236}">
                  <a16:creationId xmlns:a16="http://schemas.microsoft.com/office/drawing/2014/main" id="{2AE65D73-9B0D-4090-AD11-09731DB09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0" name="Freeform 152">
              <a:extLst>
                <a:ext uri="{FF2B5EF4-FFF2-40B4-BE49-F238E27FC236}">
                  <a16:creationId xmlns:a16="http://schemas.microsoft.com/office/drawing/2014/main" id="{DBDBDF04-B223-4539-8DD4-2648B475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1" name="Freeform 153">
              <a:extLst>
                <a:ext uri="{FF2B5EF4-FFF2-40B4-BE49-F238E27FC236}">
                  <a16:creationId xmlns:a16="http://schemas.microsoft.com/office/drawing/2014/main" id="{51053F79-FB1D-4EDD-9843-4DD59C46812B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2" name="Oval 154">
              <a:extLst>
                <a:ext uri="{FF2B5EF4-FFF2-40B4-BE49-F238E27FC236}">
                  <a16:creationId xmlns:a16="http://schemas.microsoft.com/office/drawing/2014/main" id="{D3F35E0B-76C2-4CA0-B999-888084E53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43" name="Oval 155">
              <a:extLst>
                <a:ext uri="{FF2B5EF4-FFF2-40B4-BE49-F238E27FC236}">
                  <a16:creationId xmlns:a16="http://schemas.microsoft.com/office/drawing/2014/main" id="{359F4CDE-7766-493F-8A0F-1897C1C35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44" name="Oval 156">
              <a:extLst>
                <a:ext uri="{FF2B5EF4-FFF2-40B4-BE49-F238E27FC236}">
                  <a16:creationId xmlns:a16="http://schemas.microsoft.com/office/drawing/2014/main" id="{83013374-5BB7-41E4-BF29-2C98F064C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45" name="Oval 157">
              <a:extLst>
                <a:ext uri="{FF2B5EF4-FFF2-40B4-BE49-F238E27FC236}">
                  <a16:creationId xmlns:a16="http://schemas.microsoft.com/office/drawing/2014/main" id="{E5DBF52A-E8BB-4E36-B5D7-2B7B1C5CF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46" name="Oval 158">
              <a:extLst>
                <a:ext uri="{FF2B5EF4-FFF2-40B4-BE49-F238E27FC236}">
                  <a16:creationId xmlns:a16="http://schemas.microsoft.com/office/drawing/2014/main" id="{EACBEC20-8C97-46C7-8BDD-ABB69E674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5088" name="Text Box 159">
            <a:extLst>
              <a:ext uri="{FF2B5EF4-FFF2-40B4-BE49-F238E27FC236}">
                <a16:creationId xmlns:a16="http://schemas.microsoft.com/office/drawing/2014/main" id="{82F5D20C-4FF7-42A1-8F47-F4D99786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Tế bào mẹ</a:t>
            </a:r>
          </a:p>
        </p:txBody>
      </p:sp>
      <p:sp>
        <p:nvSpPr>
          <p:cNvPr id="45089" name="Text Box 160">
            <a:extLst>
              <a:ext uri="{FF2B5EF4-FFF2-40B4-BE49-F238E27FC236}">
                <a16:creationId xmlns:a16="http://schemas.microsoft.com/office/drawing/2014/main" id="{44AF482B-37B7-4533-AD6F-D25292E55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9" y="2584451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trung gian</a:t>
            </a:r>
          </a:p>
        </p:txBody>
      </p:sp>
      <p:sp>
        <p:nvSpPr>
          <p:cNvPr id="45090" name="Text Box 161">
            <a:extLst>
              <a:ext uri="{FF2B5EF4-FFF2-40B4-BE49-F238E27FC236}">
                <a16:creationId xmlns:a16="http://schemas.microsoft.com/office/drawing/2014/main" id="{A301A798-50E3-4725-9651-E7FE76038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đầu</a:t>
            </a:r>
          </a:p>
        </p:txBody>
      </p:sp>
      <p:sp>
        <p:nvSpPr>
          <p:cNvPr id="45091" name="Text Box 162">
            <a:extLst>
              <a:ext uri="{FF2B5EF4-FFF2-40B4-BE49-F238E27FC236}">
                <a16:creationId xmlns:a16="http://schemas.microsoft.com/office/drawing/2014/main" id="{8C43A9F3-4481-45BD-AA46-750FB0B43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6067426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giữa</a:t>
            </a:r>
          </a:p>
        </p:txBody>
      </p:sp>
      <p:sp>
        <p:nvSpPr>
          <p:cNvPr id="45092" name="Text Box 163">
            <a:extLst>
              <a:ext uri="{FF2B5EF4-FFF2-40B4-BE49-F238E27FC236}">
                <a16:creationId xmlns:a16="http://schemas.microsoft.com/office/drawing/2014/main" id="{6621851F-377F-472F-B346-B371B714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4" y="6067426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sau</a:t>
            </a:r>
          </a:p>
        </p:txBody>
      </p:sp>
      <p:sp>
        <p:nvSpPr>
          <p:cNvPr id="45093" name="Text Box 164">
            <a:extLst>
              <a:ext uri="{FF2B5EF4-FFF2-40B4-BE49-F238E27FC236}">
                <a16:creationId xmlns:a16="http://schemas.microsoft.com/office/drawing/2014/main" id="{31BDC10D-63C3-4102-B8A1-29A665AF6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6078539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cuối</a:t>
            </a:r>
          </a:p>
        </p:txBody>
      </p:sp>
      <p:sp>
        <p:nvSpPr>
          <p:cNvPr id="45094" name="Freeform 165" descr="Stationery">
            <a:extLst>
              <a:ext uri="{FF2B5EF4-FFF2-40B4-BE49-F238E27FC236}">
                <a16:creationId xmlns:a16="http://schemas.microsoft.com/office/drawing/2014/main" id="{6EF4941E-21EF-4FE6-B58F-8DF85BFE17DB}"/>
              </a:ext>
            </a:extLst>
          </p:cNvPr>
          <p:cNvSpPr>
            <a:spLocks/>
          </p:cNvSpPr>
          <p:nvPr/>
        </p:nvSpPr>
        <p:spPr bwMode="auto">
          <a:xfrm rot="678700">
            <a:off x="4879976" y="415926"/>
            <a:ext cx="2151063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95" name="Freeform 166">
            <a:extLst>
              <a:ext uri="{FF2B5EF4-FFF2-40B4-BE49-F238E27FC236}">
                <a16:creationId xmlns:a16="http://schemas.microsoft.com/office/drawing/2014/main" id="{D462BA3E-1CAC-4CE8-A40E-DE4B530AC2DC}"/>
              </a:ext>
            </a:extLst>
          </p:cNvPr>
          <p:cNvSpPr>
            <a:spLocks/>
          </p:cNvSpPr>
          <p:nvPr/>
        </p:nvSpPr>
        <p:spPr bwMode="auto">
          <a:xfrm>
            <a:off x="5262563" y="836614"/>
            <a:ext cx="1219200" cy="1131887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6" name="Freeform 167">
            <a:extLst>
              <a:ext uri="{FF2B5EF4-FFF2-40B4-BE49-F238E27FC236}">
                <a16:creationId xmlns:a16="http://schemas.microsoft.com/office/drawing/2014/main" id="{5EE2AC1C-508F-4930-A088-2F2A655E1FA8}"/>
              </a:ext>
            </a:extLst>
          </p:cNvPr>
          <p:cNvSpPr>
            <a:spLocks/>
          </p:cNvSpPr>
          <p:nvPr/>
        </p:nvSpPr>
        <p:spPr bwMode="auto">
          <a:xfrm>
            <a:off x="5360988" y="949326"/>
            <a:ext cx="366712" cy="727075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Freeform 168">
            <a:extLst>
              <a:ext uri="{FF2B5EF4-FFF2-40B4-BE49-F238E27FC236}">
                <a16:creationId xmlns:a16="http://schemas.microsoft.com/office/drawing/2014/main" id="{5F31E7B9-72C7-4A00-88B0-7C83CE034E41}"/>
              </a:ext>
            </a:extLst>
          </p:cNvPr>
          <p:cNvSpPr>
            <a:spLocks/>
          </p:cNvSpPr>
          <p:nvPr/>
        </p:nvSpPr>
        <p:spPr bwMode="auto">
          <a:xfrm>
            <a:off x="5619751" y="933450"/>
            <a:ext cx="696913" cy="6794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8" name="Freeform 169">
            <a:extLst>
              <a:ext uri="{FF2B5EF4-FFF2-40B4-BE49-F238E27FC236}">
                <a16:creationId xmlns:a16="http://schemas.microsoft.com/office/drawing/2014/main" id="{FE4DF319-0D1E-4ED9-86E3-73F10865261D}"/>
              </a:ext>
            </a:extLst>
          </p:cNvPr>
          <p:cNvSpPr>
            <a:spLocks/>
          </p:cNvSpPr>
          <p:nvPr/>
        </p:nvSpPr>
        <p:spPr bwMode="auto">
          <a:xfrm>
            <a:off x="5707063" y="1103313"/>
            <a:ext cx="150812" cy="76835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Freeform 170">
            <a:extLst>
              <a:ext uri="{FF2B5EF4-FFF2-40B4-BE49-F238E27FC236}">
                <a16:creationId xmlns:a16="http://schemas.microsoft.com/office/drawing/2014/main" id="{DD6641A1-2BCD-43D5-B191-E81C601E2228}"/>
              </a:ext>
            </a:extLst>
          </p:cNvPr>
          <p:cNvSpPr>
            <a:spLocks/>
          </p:cNvSpPr>
          <p:nvPr/>
        </p:nvSpPr>
        <p:spPr bwMode="auto">
          <a:xfrm rot="3920436">
            <a:off x="5645151" y="1219201"/>
            <a:ext cx="746125" cy="3111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Oval 171">
            <a:extLst>
              <a:ext uri="{FF2B5EF4-FFF2-40B4-BE49-F238E27FC236}">
                <a16:creationId xmlns:a16="http://schemas.microsoft.com/office/drawing/2014/main" id="{B8542C63-A8D9-43C5-AF49-6E39A0A98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9" y="1258889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01" name="Oval 172">
            <a:extLst>
              <a:ext uri="{FF2B5EF4-FFF2-40B4-BE49-F238E27FC236}">
                <a16:creationId xmlns:a16="http://schemas.microsoft.com/office/drawing/2014/main" id="{D30C89CA-1CDE-4EA5-9B02-287292BA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169989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02" name="Oval 173">
            <a:extLst>
              <a:ext uri="{FF2B5EF4-FFF2-40B4-BE49-F238E27FC236}">
                <a16:creationId xmlns:a16="http://schemas.microsoft.com/office/drawing/2014/main" id="{FA866724-BE1A-455A-AA8D-62DB65F06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03" name="Oval 174">
            <a:extLst>
              <a:ext uri="{FF2B5EF4-FFF2-40B4-BE49-F238E27FC236}">
                <a16:creationId xmlns:a16="http://schemas.microsoft.com/office/drawing/2014/main" id="{837AAAB6-FF00-4469-82E0-07CFB3612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9" y="1427164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04" name="Oval 175">
            <a:extLst>
              <a:ext uri="{FF2B5EF4-FFF2-40B4-BE49-F238E27FC236}">
                <a16:creationId xmlns:a16="http://schemas.microsoft.com/office/drawing/2014/main" id="{295890D7-42F2-4581-827E-E36F2228A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5105" name="Group 176">
            <a:extLst>
              <a:ext uri="{FF2B5EF4-FFF2-40B4-BE49-F238E27FC236}">
                <a16:creationId xmlns:a16="http://schemas.microsoft.com/office/drawing/2014/main" id="{9CC5AEFC-0151-461C-AB1A-A1761D7FAE44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882651"/>
            <a:ext cx="944562" cy="1033463"/>
            <a:chOff x="2474" y="556"/>
            <a:chExt cx="536" cy="586"/>
          </a:xfrm>
        </p:grpSpPr>
        <p:sp>
          <p:nvSpPr>
            <p:cNvPr id="45133" name="Freeform 177">
              <a:extLst>
                <a:ext uri="{FF2B5EF4-FFF2-40B4-BE49-F238E27FC236}">
                  <a16:creationId xmlns:a16="http://schemas.microsoft.com/office/drawing/2014/main" id="{48305811-9C68-4B19-B683-09085E1BE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4" name="Freeform 178">
              <a:extLst>
                <a:ext uri="{FF2B5EF4-FFF2-40B4-BE49-F238E27FC236}">
                  <a16:creationId xmlns:a16="http://schemas.microsoft.com/office/drawing/2014/main" id="{9A726C31-D4BE-4744-906B-BF4DB9358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5" name="Freeform 179">
              <a:extLst>
                <a:ext uri="{FF2B5EF4-FFF2-40B4-BE49-F238E27FC236}">
                  <a16:creationId xmlns:a16="http://schemas.microsoft.com/office/drawing/2014/main" id="{7B6DED98-EADF-4D31-ABD4-7B93680E4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6" name="Freeform 180">
              <a:extLst>
                <a:ext uri="{FF2B5EF4-FFF2-40B4-BE49-F238E27FC236}">
                  <a16:creationId xmlns:a16="http://schemas.microsoft.com/office/drawing/2014/main" id="{DBB13629-FA9F-4667-9AEF-7B95AD30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106" name="AutoShape 181">
            <a:extLst>
              <a:ext uri="{FF2B5EF4-FFF2-40B4-BE49-F238E27FC236}">
                <a16:creationId xmlns:a16="http://schemas.microsoft.com/office/drawing/2014/main" id="{B88C6261-890C-47EF-83BC-0C03776BB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067" y="1323454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07" name="AutoShape 182">
            <a:extLst>
              <a:ext uri="{FF2B5EF4-FFF2-40B4-BE49-F238E27FC236}">
                <a16:creationId xmlns:a16="http://schemas.microsoft.com/office/drawing/2014/main" id="{5EDEA4B0-F0CE-4835-BDB5-05E595959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177" y="132407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08" name="Freeform 183" descr="Stationery">
            <a:extLst>
              <a:ext uri="{FF2B5EF4-FFF2-40B4-BE49-F238E27FC236}">
                <a16:creationId xmlns:a16="http://schemas.microsoft.com/office/drawing/2014/main" id="{400CD559-7001-4B20-845E-F56D09159627}"/>
              </a:ext>
            </a:extLst>
          </p:cNvPr>
          <p:cNvSpPr>
            <a:spLocks/>
          </p:cNvSpPr>
          <p:nvPr/>
        </p:nvSpPr>
        <p:spPr bwMode="auto">
          <a:xfrm rot="678700">
            <a:off x="1866901" y="396876"/>
            <a:ext cx="2182813" cy="20288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109" name="Freeform 184">
            <a:extLst>
              <a:ext uri="{FF2B5EF4-FFF2-40B4-BE49-F238E27FC236}">
                <a16:creationId xmlns:a16="http://schemas.microsoft.com/office/drawing/2014/main" id="{9CC3AAAF-6EFC-47D9-AA2E-1394ED1AE7D8}"/>
              </a:ext>
            </a:extLst>
          </p:cNvPr>
          <p:cNvSpPr>
            <a:spLocks/>
          </p:cNvSpPr>
          <p:nvPr/>
        </p:nvSpPr>
        <p:spPr bwMode="auto">
          <a:xfrm>
            <a:off x="2254250" y="815975"/>
            <a:ext cx="1244600" cy="1155700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10" name="Freeform 185">
            <a:extLst>
              <a:ext uri="{FF2B5EF4-FFF2-40B4-BE49-F238E27FC236}">
                <a16:creationId xmlns:a16="http://schemas.microsoft.com/office/drawing/2014/main" id="{22B7E58D-9F4C-41B5-A915-C8C433D11DC2}"/>
              </a:ext>
            </a:extLst>
          </p:cNvPr>
          <p:cNvSpPr>
            <a:spLocks/>
          </p:cNvSpPr>
          <p:nvPr/>
        </p:nvSpPr>
        <p:spPr bwMode="auto">
          <a:xfrm>
            <a:off x="2368550" y="928688"/>
            <a:ext cx="374650" cy="742950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11" name="Freeform 186">
            <a:extLst>
              <a:ext uri="{FF2B5EF4-FFF2-40B4-BE49-F238E27FC236}">
                <a16:creationId xmlns:a16="http://schemas.microsoft.com/office/drawing/2014/main" id="{B4D4D758-8088-466A-8F8B-7AC43587B340}"/>
              </a:ext>
            </a:extLst>
          </p:cNvPr>
          <p:cNvSpPr>
            <a:spLocks/>
          </p:cNvSpPr>
          <p:nvPr/>
        </p:nvSpPr>
        <p:spPr bwMode="auto">
          <a:xfrm>
            <a:off x="2611439" y="912814"/>
            <a:ext cx="712787" cy="695325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12" name="Freeform 187">
            <a:extLst>
              <a:ext uri="{FF2B5EF4-FFF2-40B4-BE49-F238E27FC236}">
                <a16:creationId xmlns:a16="http://schemas.microsoft.com/office/drawing/2014/main" id="{979197C9-4DE9-4DF9-8477-037E5FB7B1F2}"/>
              </a:ext>
            </a:extLst>
          </p:cNvPr>
          <p:cNvSpPr>
            <a:spLocks/>
          </p:cNvSpPr>
          <p:nvPr/>
        </p:nvSpPr>
        <p:spPr bwMode="auto">
          <a:xfrm>
            <a:off x="2698750" y="1082675"/>
            <a:ext cx="153988" cy="78740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13" name="Freeform 188">
            <a:extLst>
              <a:ext uri="{FF2B5EF4-FFF2-40B4-BE49-F238E27FC236}">
                <a16:creationId xmlns:a16="http://schemas.microsoft.com/office/drawing/2014/main" id="{0BD69C3D-EF68-4A2E-972C-9072BEC51CCF}"/>
              </a:ext>
            </a:extLst>
          </p:cNvPr>
          <p:cNvSpPr>
            <a:spLocks/>
          </p:cNvSpPr>
          <p:nvPr/>
        </p:nvSpPr>
        <p:spPr bwMode="auto">
          <a:xfrm rot="3920436">
            <a:off x="2633664" y="1198564"/>
            <a:ext cx="763587" cy="319087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14" name="AutoShape 189">
            <a:extLst>
              <a:ext uri="{FF2B5EF4-FFF2-40B4-BE49-F238E27FC236}">
                <a16:creationId xmlns:a16="http://schemas.microsoft.com/office/drawing/2014/main" id="{1FC99975-991B-4F32-B6E0-E863A37BB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15" name="Oval 190">
            <a:extLst>
              <a:ext uri="{FF2B5EF4-FFF2-40B4-BE49-F238E27FC236}">
                <a16:creationId xmlns:a16="http://schemas.microsoft.com/office/drawing/2014/main" id="{04D90980-13D4-456D-8987-C44E4CC8D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6" y="12382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16" name="Oval 191">
            <a:extLst>
              <a:ext uri="{FF2B5EF4-FFF2-40B4-BE49-F238E27FC236}">
                <a16:creationId xmlns:a16="http://schemas.microsoft.com/office/drawing/2014/main" id="{D43E4644-15F4-441A-9B56-99E91530C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4" y="11493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17" name="Oval 192">
            <a:extLst>
              <a:ext uri="{FF2B5EF4-FFF2-40B4-BE49-F238E27FC236}">
                <a16:creationId xmlns:a16="http://schemas.microsoft.com/office/drawing/2014/main" id="{82EE8FAF-0106-4029-B62C-8B27361C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9" y="1312864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18" name="Oval 193">
            <a:extLst>
              <a:ext uri="{FF2B5EF4-FFF2-40B4-BE49-F238E27FC236}">
                <a16:creationId xmlns:a16="http://schemas.microsoft.com/office/drawing/2014/main" id="{1266C394-E8AF-4DE4-A097-BFF71429F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6" y="1406526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5119" name="Oval 194">
            <a:extLst>
              <a:ext uri="{FF2B5EF4-FFF2-40B4-BE49-F238E27FC236}">
                <a16:creationId xmlns:a16="http://schemas.microsoft.com/office/drawing/2014/main" id="{B614C4C5-68E2-402A-8689-17959EF9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595439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5120" name="Group 195">
            <a:extLst>
              <a:ext uri="{FF2B5EF4-FFF2-40B4-BE49-F238E27FC236}">
                <a16:creationId xmlns:a16="http://schemas.microsoft.com/office/drawing/2014/main" id="{AE63B0C0-AFA0-448E-99B4-5AF1A686255A}"/>
              </a:ext>
            </a:extLst>
          </p:cNvPr>
          <p:cNvGrpSpPr>
            <a:grpSpLocks/>
          </p:cNvGrpSpPr>
          <p:nvPr/>
        </p:nvGrpSpPr>
        <p:grpSpPr bwMode="auto">
          <a:xfrm>
            <a:off x="8515351" y="1047750"/>
            <a:ext cx="862013" cy="769938"/>
            <a:chOff x="4956" y="2183"/>
            <a:chExt cx="543" cy="485"/>
          </a:xfrm>
        </p:grpSpPr>
        <p:sp>
          <p:nvSpPr>
            <p:cNvPr id="45121" name="Freeform 196">
              <a:extLst>
                <a:ext uri="{FF2B5EF4-FFF2-40B4-BE49-F238E27FC236}">
                  <a16:creationId xmlns:a16="http://schemas.microsoft.com/office/drawing/2014/main" id="{4CFC789F-418D-4627-A112-5F0E658A8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9 w 208"/>
                <a:gd name="T1" fmla="*/ 0 h 412"/>
                <a:gd name="T2" fmla="*/ 2 w 208"/>
                <a:gd name="T3" fmla="*/ 1 h 412"/>
                <a:gd name="T4" fmla="*/ 2 w 208"/>
                <a:gd name="T5" fmla="*/ 1 h 412"/>
                <a:gd name="T6" fmla="*/ 6 w 208"/>
                <a:gd name="T7" fmla="*/ 1 h 412"/>
                <a:gd name="T8" fmla="*/ 7 w 208"/>
                <a:gd name="T9" fmla="*/ 1 h 412"/>
                <a:gd name="T10" fmla="*/ 9 w 208"/>
                <a:gd name="T11" fmla="*/ 1 h 412"/>
                <a:gd name="T12" fmla="*/ 11 w 208"/>
                <a:gd name="T13" fmla="*/ 2 h 412"/>
                <a:gd name="T14" fmla="*/ 8 w 208"/>
                <a:gd name="T15" fmla="*/ 3 h 412"/>
                <a:gd name="T16" fmla="*/ 4 w 208"/>
                <a:gd name="T17" fmla="*/ 3 h 412"/>
                <a:gd name="T18" fmla="*/ 5 w 208"/>
                <a:gd name="T19" fmla="*/ 4 h 412"/>
                <a:gd name="T20" fmla="*/ 7 w 208"/>
                <a:gd name="T21" fmla="*/ 4 h 412"/>
                <a:gd name="T22" fmla="*/ 11 w 208"/>
                <a:gd name="T23" fmla="*/ 4 h 412"/>
                <a:gd name="T24" fmla="*/ 16 w 208"/>
                <a:gd name="T25" fmla="*/ 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2" name="Freeform 197">
              <a:extLst>
                <a:ext uri="{FF2B5EF4-FFF2-40B4-BE49-F238E27FC236}">
                  <a16:creationId xmlns:a16="http://schemas.microsoft.com/office/drawing/2014/main" id="{E3D62AF0-7815-4DF1-A1AB-2775B4B29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5 w 451"/>
                <a:gd name="T1" fmla="*/ 1 h 441"/>
                <a:gd name="T2" fmla="*/ 6 w 451"/>
                <a:gd name="T3" fmla="*/ 1 h 441"/>
                <a:gd name="T4" fmla="*/ 5 w 451"/>
                <a:gd name="T5" fmla="*/ 1 h 441"/>
                <a:gd name="T6" fmla="*/ 4 w 451"/>
                <a:gd name="T7" fmla="*/ 1 h 441"/>
                <a:gd name="T8" fmla="*/ 4 w 451"/>
                <a:gd name="T9" fmla="*/ 1 h 441"/>
                <a:gd name="T10" fmla="*/ 4 w 451"/>
                <a:gd name="T11" fmla="*/ 1 h 441"/>
                <a:gd name="T12" fmla="*/ 3 w 451"/>
                <a:gd name="T13" fmla="*/ 1 h 441"/>
                <a:gd name="T14" fmla="*/ 3 w 451"/>
                <a:gd name="T15" fmla="*/ 1 h 441"/>
                <a:gd name="T16" fmla="*/ 4 w 451"/>
                <a:gd name="T17" fmla="*/ 1 h 441"/>
                <a:gd name="T18" fmla="*/ 3 w 451"/>
                <a:gd name="T19" fmla="*/ 1 h 441"/>
                <a:gd name="T20" fmla="*/ 2 w 451"/>
                <a:gd name="T21" fmla="*/ 1 h 441"/>
                <a:gd name="T22" fmla="*/ 1 w 451"/>
                <a:gd name="T23" fmla="*/ 1 h 441"/>
                <a:gd name="T24" fmla="*/ 0 w 451"/>
                <a:gd name="T25" fmla="*/ 1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3" name="Freeform 198">
              <a:extLst>
                <a:ext uri="{FF2B5EF4-FFF2-40B4-BE49-F238E27FC236}">
                  <a16:creationId xmlns:a16="http://schemas.microsoft.com/office/drawing/2014/main" id="{6AE45D6F-BAA8-49E6-AEA5-D625890FE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1 h 478"/>
                <a:gd name="T4" fmla="*/ 0 w 236"/>
                <a:gd name="T5" fmla="*/ 1 h 478"/>
                <a:gd name="T6" fmla="*/ 0 w 236"/>
                <a:gd name="T7" fmla="*/ 1 h 478"/>
                <a:gd name="T8" fmla="*/ 0 w 236"/>
                <a:gd name="T9" fmla="*/ 1 h 478"/>
                <a:gd name="T10" fmla="*/ 0 w 236"/>
                <a:gd name="T11" fmla="*/ 1 h 478"/>
                <a:gd name="T12" fmla="*/ 0 w 236"/>
                <a:gd name="T13" fmla="*/ 1 h 478"/>
                <a:gd name="T14" fmla="*/ 0 w 236"/>
                <a:gd name="T15" fmla="*/ 1 h 478"/>
                <a:gd name="T16" fmla="*/ 0 w 236"/>
                <a:gd name="T17" fmla="*/ 1 h 478"/>
                <a:gd name="T18" fmla="*/ 0 w 236"/>
                <a:gd name="T19" fmla="*/ 1 h 478"/>
                <a:gd name="T20" fmla="*/ 0 w 236"/>
                <a:gd name="T21" fmla="*/ 1 h 478"/>
                <a:gd name="T22" fmla="*/ 0 w 236"/>
                <a:gd name="T23" fmla="*/ 1 h 478"/>
                <a:gd name="T24" fmla="*/ 0 w 236"/>
                <a:gd name="T25" fmla="*/ 1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4" name="Freeform 199">
              <a:extLst>
                <a:ext uri="{FF2B5EF4-FFF2-40B4-BE49-F238E27FC236}">
                  <a16:creationId xmlns:a16="http://schemas.microsoft.com/office/drawing/2014/main" id="{04756BEE-B872-454F-8532-16CA8B9C7140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 w 451"/>
                <a:gd name="T1" fmla="*/ 0 h 441"/>
                <a:gd name="T2" fmla="*/ 2 w 451"/>
                <a:gd name="T3" fmla="*/ 0 h 441"/>
                <a:gd name="T4" fmla="*/ 2 w 451"/>
                <a:gd name="T5" fmla="*/ 0 h 441"/>
                <a:gd name="T6" fmla="*/ 2 w 451"/>
                <a:gd name="T7" fmla="*/ 0 h 441"/>
                <a:gd name="T8" fmla="*/ 1 w 451"/>
                <a:gd name="T9" fmla="*/ 0 h 441"/>
                <a:gd name="T10" fmla="*/ 1 w 451"/>
                <a:gd name="T11" fmla="*/ 0 h 441"/>
                <a:gd name="T12" fmla="*/ 1 w 451"/>
                <a:gd name="T13" fmla="*/ 0 h 441"/>
                <a:gd name="T14" fmla="*/ 1 w 451"/>
                <a:gd name="T15" fmla="*/ 0 h 441"/>
                <a:gd name="T16" fmla="*/ 1 w 451"/>
                <a:gd name="T17" fmla="*/ 0 h 441"/>
                <a:gd name="T18" fmla="*/ 1 w 451"/>
                <a:gd name="T19" fmla="*/ 0 h 441"/>
                <a:gd name="T20" fmla="*/ 1 w 451"/>
                <a:gd name="T21" fmla="*/ 0 h 441"/>
                <a:gd name="T22" fmla="*/ 1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5" name="Oval 200">
              <a:extLst>
                <a:ext uri="{FF2B5EF4-FFF2-40B4-BE49-F238E27FC236}">
                  <a16:creationId xmlns:a16="http://schemas.microsoft.com/office/drawing/2014/main" id="{A93F8537-1675-4F89-B357-FB1AA72E8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26" name="Oval 201">
              <a:extLst>
                <a:ext uri="{FF2B5EF4-FFF2-40B4-BE49-F238E27FC236}">
                  <a16:creationId xmlns:a16="http://schemas.microsoft.com/office/drawing/2014/main" id="{90F53D16-4D9C-459C-9663-453FEBA37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27" name="Oval 202">
              <a:extLst>
                <a:ext uri="{FF2B5EF4-FFF2-40B4-BE49-F238E27FC236}">
                  <a16:creationId xmlns:a16="http://schemas.microsoft.com/office/drawing/2014/main" id="{FF7A4F3D-8841-4701-954C-0C28D508E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28" name="Oval 203">
              <a:extLst>
                <a:ext uri="{FF2B5EF4-FFF2-40B4-BE49-F238E27FC236}">
                  <a16:creationId xmlns:a16="http://schemas.microsoft.com/office/drawing/2014/main" id="{40BB5E8A-7077-49B8-B8FD-9817B912A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5129" name="Freeform 204">
              <a:extLst>
                <a:ext uri="{FF2B5EF4-FFF2-40B4-BE49-F238E27FC236}">
                  <a16:creationId xmlns:a16="http://schemas.microsoft.com/office/drawing/2014/main" id="{26844EB3-4723-4FEA-8C1F-D0608E5F8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8 w 134"/>
                <a:gd name="T1" fmla="*/ 0 h 439"/>
                <a:gd name="T2" fmla="*/ 2 w 134"/>
                <a:gd name="T3" fmla="*/ 1 h 439"/>
                <a:gd name="T4" fmla="*/ 2 w 134"/>
                <a:gd name="T5" fmla="*/ 1 h 439"/>
                <a:gd name="T6" fmla="*/ 7 w 134"/>
                <a:gd name="T7" fmla="*/ 1 h 439"/>
                <a:gd name="T8" fmla="*/ 7 w 134"/>
                <a:gd name="T9" fmla="*/ 3 h 439"/>
                <a:gd name="T10" fmla="*/ 6 w 134"/>
                <a:gd name="T11" fmla="*/ 3 h 439"/>
                <a:gd name="T12" fmla="*/ 2 w 134"/>
                <a:gd name="T13" fmla="*/ 4 h 439"/>
                <a:gd name="T14" fmla="*/ 2 w 134"/>
                <a:gd name="T15" fmla="*/ 4 h 439"/>
                <a:gd name="T16" fmla="*/ 5 w 134"/>
                <a:gd name="T17" fmla="*/ 4 h 439"/>
                <a:gd name="T18" fmla="*/ 6 w 134"/>
                <a:gd name="T19" fmla="*/ 4 h 439"/>
                <a:gd name="T20" fmla="*/ 8 w 134"/>
                <a:gd name="T21" fmla="*/ 4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0" name="Freeform 205">
              <a:extLst>
                <a:ext uri="{FF2B5EF4-FFF2-40B4-BE49-F238E27FC236}">
                  <a16:creationId xmlns:a16="http://schemas.microsoft.com/office/drawing/2014/main" id="{47A68045-5D83-4C94-A042-247426EB4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 w 83"/>
                <a:gd name="T1" fmla="*/ 0 h 420"/>
                <a:gd name="T2" fmla="*/ 5 w 83"/>
                <a:gd name="T3" fmla="*/ 1 h 420"/>
                <a:gd name="T4" fmla="*/ 2 w 83"/>
                <a:gd name="T5" fmla="*/ 3 h 420"/>
                <a:gd name="T6" fmla="*/ 2 w 83"/>
                <a:gd name="T7" fmla="*/ 4 h 420"/>
                <a:gd name="T8" fmla="*/ 6 w 83"/>
                <a:gd name="T9" fmla="*/ 4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Freeform 206">
              <a:extLst>
                <a:ext uri="{FF2B5EF4-FFF2-40B4-BE49-F238E27FC236}">
                  <a16:creationId xmlns:a16="http://schemas.microsoft.com/office/drawing/2014/main" id="{8732CD1F-D1EF-49CC-90C8-BB99A1A8D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1 h 429"/>
                <a:gd name="T2" fmla="*/ 2 w 113"/>
                <a:gd name="T3" fmla="*/ 1 h 429"/>
                <a:gd name="T4" fmla="*/ 5 w 113"/>
                <a:gd name="T5" fmla="*/ 1 h 429"/>
                <a:gd name="T6" fmla="*/ 4 w 113"/>
                <a:gd name="T7" fmla="*/ 2 h 429"/>
                <a:gd name="T8" fmla="*/ 2 w 113"/>
                <a:gd name="T9" fmla="*/ 2 h 429"/>
                <a:gd name="T10" fmla="*/ 7 w 113"/>
                <a:gd name="T11" fmla="*/ 4 h 429"/>
                <a:gd name="T12" fmla="*/ 7 w 113"/>
                <a:gd name="T13" fmla="*/ 4 h 429"/>
                <a:gd name="T14" fmla="*/ 4 w 113"/>
                <a:gd name="T15" fmla="*/ 4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2" name="Freeform 207">
              <a:extLst>
                <a:ext uri="{FF2B5EF4-FFF2-40B4-BE49-F238E27FC236}">
                  <a16:creationId xmlns:a16="http://schemas.microsoft.com/office/drawing/2014/main" id="{D51A76AA-C133-4654-9D14-0E0107C37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1 h 401"/>
                <a:gd name="T2" fmla="*/ 11 w 394"/>
                <a:gd name="T3" fmla="*/ 0 h 401"/>
                <a:gd name="T4" fmla="*/ 13 w 394"/>
                <a:gd name="T5" fmla="*/ 1 h 401"/>
                <a:gd name="T6" fmla="*/ 16 w 394"/>
                <a:gd name="T7" fmla="*/ 1 h 401"/>
                <a:gd name="T8" fmla="*/ 13 w 394"/>
                <a:gd name="T9" fmla="*/ 1 h 401"/>
                <a:gd name="T10" fmla="*/ 12 w 394"/>
                <a:gd name="T11" fmla="*/ 2 h 401"/>
                <a:gd name="T12" fmla="*/ 18 w 394"/>
                <a:gd name="T13" fmla="*/ 2 h 401"/>
                <a:gd name="T14" fmla="*/ 22 w 394"/>
                <a:gd name="T15" fmla="*/ 2 h 401"/>
                <a:gd name="T16" fmla="*/ 27 w 394"/>
                <a:gd name="T17" fmla="*/ 2 h 401"/>
                <a:gd name="T18" fmla="*/ 28 w 394"/>
                <a:gd name="T19" fmla="*/ 2 h 401"/>
                <a:gd name="T20" fmla="*/ 24 w 394"/>
                <a:gd name="T21" fmla="*/ 4 h 401"/>
                <a:gd name="T22" fmla="*/ 24 w 394"/>
                <a:gd name="T23" fmla="*/ 4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3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2" descr="Stationery">
            <a:extLst>
              <a:ext uri="{FF2B5EF4-FFF2-40B4-BE49-F238E27FC236}">
                <a16:creationId xmlns:a16="http://schemas.microsoft.com/office/drawing/2014/main" id="{F7ADC055-4757-43A1-ABC2-FF2E27221D29}"/>
              </a:ext>
            </a:extLst>
          </p:cNvPr>
          <p:cNvSpPr>
            <a:spLocks/>
          </p:cNvSpPr>
          <p:nvPr/>
        </p:nvSpPr>
        <p:spPr bwMode="auto">
          <a:xfrm>
            <a:off x="6977063" y="3935414"/>
            <a:ext cx="3611562" cy="1939925"/>
          </a:xfrm>
          <a:custGeom>
            <a:avLst/>
            <a:gdLst>
              <a:gd name="T0" fmla="*/ 2147483647 w 2275"/>
              <a:gd name="T1" fmla="*/ 2147483647 h 1222"/>
              <a:gd name="T2" fmla="*/ 2147483647 w 2275"/>
              <a:gd name="T3" fmla="*/ 2147483647 h 1222"/>
              <a:gd name="T4" fmla="*/ 2147483647 w 2275"/>
              <a:gd name="T5" fmla="*/ 2147483647 h 1222"/>
              <a:gd name="T6" fmla="*/ 2147483647 w 2275"/>
              <a:gd name="T7" fmla="*/ 2147483647 h 1222"/>
              <a:gd name="T8" fmla="*/ 2147483647 w 2275"/>
              <a:gd name="T9" fmla="*/ 2147483647 h 1222"/>
              <a:gd name="T10" fmla="*/ 2147483647 w 2275"/>
              <a:gd name="T11" fmla="*/ 2147483647 h 1222"/>
              <a:gd name="T12" fmla="*/ 2147483647 w 2275"/>
              <a:gd name="T13" fmla="*/ 2147483647 h 1222"/>
              <a:gd name="T14" fmla="*/ 2147483647 w 2275"/>
              <a:gd name="T15" fmla="*/ 2147483647 h 1222"/>
              <a:gd name="T16" fmla="*/ 2147483647 w 2275"/>
              <a:gd name="T17" fmla="*/ 2147483647 h 1222"/>
              <a:gd name="T18" fmla="*/ 2147483647 w 2275"/>
              <a:gd name="T19" fmla="*/ 2147483647 h 1222"/>
              <a:gd name="T20" fmla="*/ 2147483647 w 2275"/>
              <a:gd name="T21" fmla="*/ 2147483647 h 1222"/>
              <a:gd name="T22" fmla="*/ 2147483647 w 2275"/>
              <a:gd name="T23" fmla="*/ 2147483647 h 1222"/>
              <a:gd name="T24" fmla="*/ 2147483647 w 2275"/>
              <a:gd name="T25" fmla="*/ 2147483647 h 1222"/>
              <a:gd name="T26" fmla="*/ 2147483647 w 2275"/>
              <a:gd name="T27" fmla="*/ 2147483647 h 1222"/>
              <a:gd name="T28" fmla="*/ 2147483647 w 2275"/>
              <a:gd name="T29" fmla="*/ 2147483647 h 1222"/>
              <a:gd name="T30" fmla="*/ 2147483647 w 2275"/>
              <a:gd name="T31" fmla="*/ 2147483647 h 1222"/>
              <a:gd name="T32" fmla="*/ 2147483647 w 2275"/>
              <a:gd name="T33" fmla="*/ 2147483647 h 1222"/>
              <a:gd name="T34" fmla="*/ 2147483647 w 2275"/>
              <a:gd name="T35" fmla="*/ 2147483647 h 1222"/>
              <a:gd name="T36" fmla="*/ 2147483647 w 2275"/>
              <a:gd name="T37" fmla="*/ 2147483647 h 12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5"/>
              <a:gd name="T58" fmla="*/ 0 h 1222"/>
              <a:gd name="T59" fmla="*/ 2275 w 2275"/>
              <a:gd name="T60" fmla="*/ 1222 h 12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5" h="1222">
                <a:moveTo>
                  <a:pt x="1267" y="72"/>
                </a:moveTo>
                <a:cubicBezTo>
                  <a:pt x="1218" y="97"/>
                  <a:pt x="1185" y="199"/>
                  <a:pt x="1126" y="201"/>
                </a:cubicBezTo>
                <a:cubicBezTo>
                  <a:pt x="1067" y="203"/>
                  <a:pt x="1013" y="109"/>
                  <a:pt x="914" y="84"/>
                </a:cubicBezTo>
                <a:cubicBezTo>
                  <a:pt x="815" y="59"/>
                  <a:pt x="669" y="0"/>
                  <a:pt x="529" y="50"/>
                </a:cubicBezTo>
                <a:cubicBezTo>
                  <a:pt x="389" y="100"/>
                  <a:pt x="151" y="273"/>
                  <a:pt x="76" y="385"/>
                </a:cubicBezTo>
                <a:cubicBezTo>
                  <a:pt x="0" y="496"/>
                  <a:pt x="60" y="617"/>
                  <a:pt x="76" y="719"/>
                </a:cubicBezTo>
                <a:cubicBezTo>
                  <a:pt x="91" y="822"/>
                  <a:pt x="68" y="920"/>
                  <a:pt x="166" y="998"/>
                </a:cubicBezTo>
                <a:cubicBezTo>
                  <a:pt x="264" y="1076"/>
                  <a:pt x="548" y="1154"/>
                  <a:pt x="659" y="1188"/>
                </a:cubicBezTo>
                <a:cubicBezTo>
                  <a:pt x="770" y="1222"/>
                  <a:pt x="776" y="1204"/>
                  <a:pt x="832" y="1200"/>
                </a:cubicBezTo>
                <a:cubicBezTo>
                  <a:pt x="888" y="1196"/>
                  <a:pt x="940" y="1190"/>
                  <a:pt x="997" y="1165"/>
                </a:cubicBezTo>
                <a:cubicBezTo>
                  <a:pt x="1054" y="1140"/>
                  <a:pt x="1120" y="1052"/>
                  <a:pt x="1173" y="1048"/>
                </a:cubicBezTo>
                <a:cubicBezTo>
                  <a:pt x="1226" y="1044"/>
                  <a:pt x="1254" y="1119"/>
                  <a:pt x="1314" y="1142"/>
                </a:cubicBezTo>
                <a:cubicBezTo>
                  <a:pt x="1374" y="1165"/>
                  <a:pt x="1426" y="1204"/>
                  <a:pt x="1537" y="1189"/>
                </a:cubicBezTo>
                <a:cubicBezTo>
                  <a:pt x="1648" y="1174"/>
                  <a:pt x="1860" y="1141"/>
                  <a:pt x="1979" y="1054"/>
                </a:cubicBezTo>
                <a:cubicBezTo>
                  <a:pt x="2098" y="967"/>
                  <a:pt x="2226" y="789"/>
                  <a:pt x="2250" y="664"/>
                </a:cubicBezTo>
                <a:cubicBezTo>
                  <a:pt x="2275" y="538"/>
                  <a:pt x="2188" y="391"/>
                  <a:pt x="2128" y="298"/>
                </a:cubicBezTo>
                <a:cubicBezTo>
                  <a:pt x="2067" y="205"/>
                  <a:pt x="1975" y="151"/>
                  <a:pt x="1888" y="106"/>
                </a:cubicBezTo>
                <a:cubicBezTo>
                  <a:pt x="1801" y="61"/>
                  <a:pt x="1711" y="31"/>
                  <a:pt x="1608" y="25"/>
                </a:cubicBezTo>
                <a:cubicBezTo>
                  <a:pt x="1505" y="19"/>
                  <a:pt x="1338" y="62"/>
                  <a:pt x="1267" y="72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6083" name="AutoShape 3">
            <a:extLst>
              <a:ext uri="{FF2B5EF4-FFF2-40B4-BE49-F238E27FC236}">
                <a16:creationId xmlns:a16="http://schemas.microsoft.com/office/drawing/2014/main" id="{9BCF23E5-71FD-4D22-966D-513FC7D78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4760914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084" name="AutoShape 4">
            <a:extLst>
              <a:ext uri="{FF2B5EF4-FFF2-40B4-BE49-F238E27FC236}">
                <a16:creationId xmlns:a16="http://schemas.microsoft.com/office/drawing/2014/main" id="{AB29A8A2-EA27-47B8-91F6-71EDFFFBD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89" y="4772026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6085" name="Group 5">
            <a:extLst>
              <a:ext uri="{FF2B5EF4-FFF2-40B4-BE49-F238E27FC236}">
                <a16:creationId xmlns:a16="http://schemas.microsoft.com/office/drawing/2014/main" id="{9A567B0A-9583-4509-8CB6-E486890AFC9E}"/>
              </a:ext>
            </a:extLst>
          </p:cNvPr>
          <p:cNvGrpSpPr>
            <a:grpSpLocks/>
          </p:cNvGrpSpPr>
          <p:nvPr/>
        </p:nvGrpSpPr>
        <p:grpSpPr bwMode="auto">
          <a:xfrm>
            <a:off x="7672388" y="4503738"/>
            <a:ext cx="373062" cy="749300"/>
            <a:chOff x="3802" y="2861"/>
            <a:chExt cx="193" cy="388"/>
          </a:xfrm>
        </p:grpSpPr>
        <p:grpSp>
          <p:nvGrpSpPr>
            <p:cNvPr id="46267" name="Group 6">
              <a:extLst>
                <a:ext uri="{FF2B5EF4-FFF2-40B4-BE49-F238E27FC236}">
                  <a16:creationId xmlns:a16="http://schemas.microsoft.com/office/drawing/2014/main" id="{43A88043-0ED4-4A13-AFAD-A5EB22C843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46280" name="Oval 7">
                <a:extLst>
                  <a:ext uri="{FF2B5EF4-FFF2-40B4-BE49-F238E27FC236}">
                    <a16:creationId xmlns:a16="http://schemas.microsoft.com/office/drawing/2014/main" id="{AB1B63C0-F222-4D29-B07D-F96EACE34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81" name="Oval 8">
                <a:extLst>
                  <a:ext uri="{FF2B5EF4-FFF2-40B4-BE49-F238E27FC236}">
                    <a16:creationId xmlns:a16="http://schemas.microsoft.com/office/drawing/2014/main" id="{60704DC5-C058-4ACF-A845-F715C3978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82" name="Oval 9">
                <a:extLst>
                  <a:ext uri="{FF2B5EF4-FFF2-40B4-BE49-F238E27FC236}">
                    <a16:creationId xmlns:a16="http://schemas.microsoft.com/office/drawing/2014/main" id="{75AF157D-D326-430D-BBF4-C006C32FA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268" name="Group 10">
              <a:extLst>
                <a:ext uri="{FF2B5EF4-FFF2-40B4-BE49-F238E27FC236}">
                  <a16:creationId xmlns:a16="http://schemas.microsoft.com/office/drawing/2014/main" id="{5B4FE352-CE24-4540-B07E-54F2E03340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46277" name="Oval 11">
                <a:extLst>
                  <a:ext uri="{FF2B5EF4-FFF2-40B4-BE49-F238E27FC236}">
                    <a16:creationId xmlns:a16="http://schemas.microsoft.com/office/drawing/2014/main" id="{A94A7A63-8861-40A2-8850-DBCB967BB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78" name="Oval 12">
                <a:extLst>
                  <a:ext uri="{FF2B5EF4-FFF2-40B4-BE49-F238E27FC236}">
                    <a16:creationId xmlns:a16="http://schemas.microsoft.com/office/drawing/2014/main" id="{3B717C2E-9F11-4D02-8166-D084ADB80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79" name="Oval 13">
                <a:extLst>
                  <a:ext uri="{FF2B5EF4-FFF2-40B4-BE49-F238E27FC236}">
                    <a16:creationId xmlns:a16="http://schemas.microsoft.com/office/drawing/2014/main" id="{E6F085B2-32DE-4730-B4AE-0E397A6E9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269" name="Group 14">
              <a:extLst>
                <a:ext uri="{FF2B5EF4-FFF2-40B4-BE49-F238E27FC236}">
                  <a16:creationId xmlns:a16="http://schemas.microsoft.com/office/drawing/2014/main" id="{0D32A9C3-AE78-48B6-BA91-8E62D8FB89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46274" name="Oval 15">
                <a:extLst>
                  <a:ext uri="{FF2B5EF4-FFF2-40B4-BE49-F238E27FC236}">
                    <a16:creationId xmlns:a16="http://schemas.microsoft.com/office/drawing/2014/main" id="{9434AEB8-472F-40F0-B8FD-B8AC686FA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75" name="Oval 16">
                <a:extLst>
                  <a:ext uri="{FF2B5EF4-FFF2-40B4-BE49-F238E27FC236}">
                    <a16:creationId xmlns:a16="http://schemas.microsoft.com/office/drawing/2014/main" id="{64BE564F-87B1-48F5-8D52-5DBE7424E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76" name="Oval 17">
                <a:extLst>
                  <a:ext uri="{FF2B5EF4-FFF2-40B4-BE49-F238E27FC236}">
                    <a16:creationId xmlns:a16="http://schemas.microsoft.com/office/drawing/2014/main" id="{DD733A7B-3A61-4341-8900-224A9775C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270" name="Group 18">
              <a:extLst>
                <a:ext uri="{FF2B5EF4-FFF2-40B4-BE49-F238E27FC236}">
                  <a16:creationId xmlns:a16="http://schemas.microsoft.com/office/drawing/2014/main" id="{DC447DFA-3478-4FC7-B2C8-7D1DA3DAE3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46271" name="Oval 19">
                <a:extLst>
                  <a:ext uri="{FF2B5EF4-FFF2-40B4-BE49-F238E27FC236}">
                    <a16:creationId xmlns:a16="http://schemas.microsoft.com/office/drawing/2014/main" id="{4E808C9E-53C0-44B5-93FC-FF8B4FB5C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72" name="Oval 20">
                <a:extLst>
                  <a:ext uri="{FF2B5EF4-FFF2-40B4-BE49-F238E27FC236}">
                    <a16:creationId xmlns:a16="http://schemas.microsoft.com/office/drawing/2014/main" id="{0375D70B-1918-4C71-B05B-9F411B5BA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73" name="Oval 21">
                <a:extLst>
                  <a:ext uri="{FF2B5EF4-FFF2-40B4-BE49-F238E27FC236}">
                    <a16:creationId xmlns:a16="http://schemas.microsoft.com/office/drawing/2014/main" id="{C4CC6FEE-A029-43F4-A012-2F9AE883B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6086" name="Group 22">
            <a:extLst>
              <a:ext uri="{FF2B5EF4-FFF2-40B4-BE49-F238E27FC236}">
                <a16:creationId xmlns:a16="http://schemas.microsoft.com/office/drawing/2014/main" id="{899E94A4-B40F-475E-AD22-471C6FF71BAB}"/>
              </a:ext>
            </a:extLst>
          </p:cNvPr>
          <p:cNvGrpSpPr>
            <a:grpSpLocks/>
          </p:cNvGrpSpPr>
          <p:nvPr/>
        </p:nvGrpSpPr>
        <p:grpSpPr bwMode="auto">
          <a:xfrm>
            <a:off x="7419976" y="4389438"/>
            <a:ext cx="1133475" cy="1052512"/>
            <a:chOff x="2840" y="1720"/>
            <a:chExt cx="784" cy="728"/>
          </a:xfrm>
        </p:grpSpPr>
        <p:sp>
          <p:nvSpPr>
            <p:cNvPr id="46257" name="Freeform 23">
              <a:extLst>
                <a:ext uri="{FF2B5EF4-FFF2-40B4-BE49-F238E27FC236}">
                  <a16:creationId xmlns:a16="http://schemas.microsoft.com/office/drawing/2014/main" id="{C2F45A5D-96F9-425C-BF02-20C50236A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58" name="Freeform 24">
              <a:extLst>
                <a:ext uri="{FF2B5EF4-FFF2-40B4-BE49-F238E27FC236}">
                  <a16:creationId xmlns:a16="http://schemas.microsoft.com/office/drawing/2014/main" id="{CF3952FD-5224-457F-AA50-A78F297E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59" name="Freeform 25">
              <a:extLst>
                <a:ext uri="{FF2B5EF4-FFF2-40B4-BE49-F238E27FC236}">
                  <a16:creationId xmlns:a16="http://schemas.microsoft.com/office/drawing/2014/main" id="{E2C2F61B-862C-47FD-9671-E71F7CF73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60" name="Freeform 26">
              <a:extLst>
                <a:ext uri="{FF2B5EF4-FFF2-40B4-BE49-F238E27FC236}">
                  <a16:creationId xmlns:a16="http://schemas.microsoft.com/office/drawing/2014/main" id="{5EAC5C36-BE54-4A35-81E8-867EFC02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61" name="Freeform 27">
              <a:extLst>
                <a:ext uri="{FF2B5EF4-FFF2-40B4-BE49-F238E27FC236}">
                  <a16:creationId xmlns:a16="http://schemas.microsoft.com/office/drawing/2014/main" id="{41D379F8-8452-4309-B65B-27433404361E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62" name="Oval 28">
              <a:extLst>
                <a:ext uri="{FF2B5EF4-FFF2-40B4-BE49-F238E27FC236}">
                  <a16:creationId xmlns:a16="http://schemas.microsoft.com/office/drawing/2014/main" id="{2DF9E464-35FB-4C1F-9A70-C3B4A22BC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63" name="Oval 29">
              <a:extLst>
                <a:ext uri="{FF2B5EF4-FFF2-40B4-BE49-F238E27FC236}">
                  <a16:creationId xmlns:a16="http://schemas.microsoft.com/office/drawing/2014/main" id="{8134593C-069E-43FE-860A-D8A78D310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64" name="Oval 30">
              <a:extLst>
                <a:ext uri="{FF2B5EF4-FFF2-40B4-BE49-F238E27FC236}">
                  <a16:creationId xmlns:a16="http://schemas.microsoft.com/office/drawing/2014/main" id="{54292AA2-9D81-43D8-9C5A-953DF346B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65" name="Oval 31">
              <a:extLst>
                <a:ext uri="{FF2B5EF4-FFF2-40B4-BE49-F238E27FC236}">
                  <a16:creationId xmlns:a16="http://schemas.microsoft.com/office/drawing/2014/main" id="{8CFAE406-235D-4A8A-9C43-12E2B9187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66" name="Oval 32">
              <a:extLst>
                <a:ext uri="{FF2B5EF4-FFF2-40B4-BE49-F238E27FC236}">
                  <a16:creationId xmlns:a16="http://schemas.microsoft.com/office/drawing/2014/main" id="{A6C3734F-E139-4B5E-8DDE-B935DE97C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087" name="Group 33">
            <a:extLst>
              <a:ext uri="{FF2B5EF4-FFF2-40B4-BE49-F238E27FC236}">
                <a16:creationId xmlns:a16="http://schemas.microsoft.com/office/drawing/2014/main" id="{761294CC-B336-4556-B05E-2BB0F6824D75}"/>
              </a:ext>
            </a:extLst>
          </p:cNvPr>
          <p:cNvGrpSpPr>
            <a:grpSpLocks/>
          </p:cNvGrpSpPr>
          <p:nvPr/>
        </p:nvGrpSpPr>
        <p:grpSpPr bwMode="auto">
          <a:xfrm>
            <a:off x="9475789" y="4486275"/>
            <a:ext cx="401637" cy="806450"/>
            <a:chOff x="3802" y="2861"/>
            <a:chExt cx="193" cy="388"/>
          </a:xfrm>
        </p:grpSpPr>
        <p:grpSp>
          <p:nvGrpSpPr>
            <p:cNvPr id="46241" name="Group 34">
              <a:extLst>
                <a:ext uri="{FF2B5EF4-FFF2-40B4-BE49-F238E27FC236}">
                  <a16:creationId xmlns:a16="http://schemas.microsoft.com/office/drawing/2014/main" id="{187DB2E0-F3E0-4F6F-9AFD-77B172F0E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46254" name="Oval 35">
                <a:extLst>
                  <a:ext uri="{FF2B5EF4-FFF2-40B4-BE49-F238E27FC236}">
                    <a16:creationId xmlns:a16="http://schemas.microsoft.com/office/drawing/2014/main" id="{47646446-37D6-4816-AB09-AE46ACAE4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55" name="Oval 36">
                <a:extLst>
                  <a:ext uri="{FF2B5EF4-FFF2-40B4-BE49-F238E27FC236}">
                    <a16:creationId xmlns:a16="http://schemas.microsoft.com/office/drawing/2014/main" id="{8ECAF135-6C80-468C-98F3-FD551FB1F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56" name="Oval 37">
                <a:extLst>
                  <a:ext uri="{FF2B5EF4-FFF2-40B4-BE49-F238E27FC236}">
                    <a16:creationId xmlns:a16="http://schemas.microsoft.com/office/drawing/2014/main" id="{51A6F024-2412-4647-B197-68263E9A4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242" name="Group 38">
              <a:extLst>
                <a:ext uri="{FF2B5EF4-FFF2-40B4-BE49-F238E27FC236}">
                  <a16:creationId xmlns:a16="http://schemas.microsoft.com/office/drawing/2014/main" id="{FE50FC65-BCCF-42A4-9C8F-E0276AC27D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46251" name="Oval 39">
                <a:extLst>
                  <a:ext uri="{FF2B5EF4-FFF2-40B4-BE49-F238E27FC236}">
                    <a16:creationId xmlns:a16="http://schemas.microsoft.com/office/drawing/2014/main" id="{BAFE2B35-8C66-4189-86FE-28A01DBDC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52" name="Oval 40">
                <a:extLst>
                  <a:ext uri="{FF2B5EF4-FFF2-40B4-BE49-F238E27FC236}">
                    <a16:creationId xmlns:a16="http://schemas.microsoft.com/office/drawing/2014/main" id="{98211065-4717-4926-9E8E-0896351F5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53" name="Oval 41">
                <a:extLst>
                  <a:ext uri="{FF2B5EF4-FFF2-40B4-BE49-F238E27FC236}">
                    <a16:creationId xmlns:a16="http://schemas.microsoft.com/office/drawing/2014/main" id="{9F4B3258-5DC5-4976-8684-60F13D4C3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243" name="Group 42">
              <a:extLst>
                <a:ext uri="{FF2B5EF4-FFF2-40B4-BE49-F238E27FC236}">
                  <a16:creationId xmlns:a16="http://schemas.microsoft.com/office/drawing/2014/main" id="{932F9F73-33AF-4632-8345-BE062772FE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46248" name="Oval 43">
                <a:extLst>
                  <a:ext uri="{FF2B5EF4-FFF2-40B4-BE49-F238E27FC236}">
                    <a16:creationId xmlns:a16="http://schemas.microsoft.com/office/drawing/2014/main" id="{16B5F57F-6CFB-4EC9-A02E-3C9B27B04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49" name="Oval 44">
                <a:extLst>
                  <a:ext uri="{FF2B5EF4-FFF2-40B4-BE49-F238E27FC236}">
                    <a16:creationId xmlns:a16="http://schemas.microsoft.com/office/drawing/2014/main" id="{F6D80630-358A-4E5F-828F-7D8A3FD5F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50" name="Oval 45">
                <a:extLst>
                  <a:ext uri="{FF2B5EF4-FFF2-40B4-BE49-F238E27FC236}">
                    <a16:creationId xmlns:a16="http://schemas.microsoft.com/office/drawing/2014/main" id="{F7A94E00-AF2E-4FC4-8CE4-9260265D9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244" name="Group 46">
              <a:extLst>
                <a:ext uri="{FF2B5EF4-FFF2-40B4-BE49-F238E27FC236}">
                  <a16:creationId xmlns:a16="http://schemas.microsoft.com/office/drawing/2014/main" id="{34848096-C596-4796-B2D9-1FB1402FB7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46245" name="Oval 47">
                <a:extLst>
                  <a:ext uri="{FF2B5EF4-FFF2-40B4-BE49-F238E27FC236}">
                    <a16:creationId xmlns:a16="http://schemas.microsoft.com/office/drawing/2014/main" id="{6AD96776-7227-45E3-AB9F-A8FBFEEE4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46" name="Oval 48">
                <a:extLst>
                  <a:ext uri="{FF2B5EF4-FFF2-40B4-BE49-F238E27FC236}">
                    <a16:creationId xmlns:a16="http://schemas.microsoft.com/office/drawing/2014/main" id="{FFEEC9AD-22CB-49C7-A8C0-96F7C6FA8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47" name="Oval 49">
                <a:extLst>
                  <a:ext uri="{FF2B5EF4-FFF2-40B4-BE49-F238E27FC236}">
                    <a16:creationId xmlns:a16="http://schemas.microsoft.com/office/drawing/2014/main" id="{6B118D3E-A26E-445D-9F93-9A462D410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6088" name="Group 50">
            <a:extLst>
              <a:ext uri="{FF2B5EF4-FFF2-40B4-BE49-F238E27FC236}">
                <a16:creationId xmlns:a16="http://schemas.microsoft.com/office/drawing/2014/main" id="{BE1F353F-D540-4E9F-AD52-CD664C20C555}"/>
              </a:ext>
            </a:extLst>
          </p:cNvPr>
          <p:cNvGrpSpPr>
            <a:grpSpLocks/>
          </p:cNvGrpSpPr>
          <p:nvPr/>
        </p:nvGrpSpPr>
        <p:grpSpPr bwMode="auto">
          <a:xfrm>
            <a:off x="9015414" y="4408488"/>
            <a:ext cx="1133475" cy="1052512"/>
            <a:chOff x="2840" y="1720"/>
            <a:chExt cx="784" cy="728"/>
          </a:xfrm>
        </p:grpSpPr>
        <p:sp>
          <p:nvSpPr>
            <p:cNvPr id="46231" name="Freeform 51">
              <a:extLst>
                <a:ext uri="{FF2B5EF4-FFF2-40B4-BE49-F238E27FC236}">
                  <a16:creationId xmlns:a16="http://schemas.microsoft.com/office/drawing/2014/main" id="{B48F1DE1-FB5B-47EF-B304-EC69997C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32" name="Freeform 52">
              <a:extLst>
                <a:ext uri="{FF2B5EF4-FFF2-40B4-BE49-F238E27FC236}">
                  <a16:creationId xmlns:a16="http://schemas.microsoft.com/office/drawing/2014/main" id="{FA85ABC6-C200-4D3F-B5FB-184219688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33" name="Freeform 53">
              <a:extLst>
                <a:ext uri="{FF2B5EF4-FFF2-40B4-BE49-F238E27FC236}">
                  <a16:creationId xmlns:a16="http://schemas.microsoft.com/office/drawing/2014/main" id="{4CB7F10B-647B-4F96-A57A-3E5A8E2DD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34" name="Freeform 54">
              <a:extLst>
                <a:ext uri="{FF2B5EF4-FFF2-40B4-BE49-F238E27FC236}">
                  <a16:creationId xmlns:a16="http://schemas.microsoft.com/office/drawing/2014/main" id="{59E4075B-91E3-49D3-8017-E9AC84FF4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35" name="Freeform 55">
              <a:extLst>
                <a:ext uri="{FF2B5EF4-FFF2-40B4-BE49-F238E27FC236}">
                  <a16:creationId xmlns:a16="http://schemas.microsoft.com/office/drawing/2014/main" id="{4791BEE7-8C76-4C41-BDBB-3D201E4118A0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36" name="Oval 56">
              <a:extLst>
                <a:ext uri="{FF2B5EF4-FFF2-40B4-BE49-F238E27FC236}">
                  <a16:creationId xmlns:a16="http://schemas.microsoft.com/office/drawing/2014/main" id="{844A1934-586F-429F-8948-1EA80CA78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37" name="Oval 57">
              <a:extLst>
                <a:ext uri="{FF2B5EF4-FFF2-40B4-BE49-F238E27FC236}">
                  <a16:creationId xmlns:a16="http://schemas.microsoft.com/office/drawing/2014/main" id="{ECF5D624-167C-4AE0-AEF4-223E03E36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38" name="Oval 58">
              <a:extLst>
                <a:ext uri="{FF2B5EF4-FFF2-40B4-BE49-F238E27FC236}">
                  <a16:creationId xmlns:a16="http://schemas.microsoft.com/office/drawing/2014/main" id="{EC664995-3175-44ED-8530-64504C66E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39" name="Oval 59">
              <a:extLst>
                <a:ext uri="{FF2B5EF4-FFF2-40B4-BE49-F238E27FC236}">
                  <a16:creationId xmlns:a16="http://schemas.microsoft.com/office/drawing/2014/main" id="{59ED5DEF-9E45-4795-A482-E9E7437EC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40" name="Oval 60">
              <a:extLst>
                <a:ext uri="{FF2B5EF4-FFF2-40B4-BE49-F238E27FC236}">
                  <a16:creationId xmlns:a16="http://schemas.microsoft.com/office/drawing/2014/main" id="{6FD72402-E4F9-4CE5-8829-EF4B90A7A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6089" name="Text Box 61">
            <a:extLst>
              <a:ext uri="{FF2B5EF4-FFF2-40B4-BE49-F238E27FC236}">
                <a16:creationId xmlns:a16="http://schemas.microsoft.com/office/drawing/2014/main" id="{D69B40D5-327E-4DCB-A0B0-84574491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Tế bào mẹ</a:t>
            </a:r>
          </a:p>
        </p:txBody>
      </p:sp>
      <p:sp>
        <p:nvSpPr>
          <p:cNvPr id="46090" name="Text Box 62">
            <a:extLst>
              <a:ext uri="{FF2B5EF4-FFF2-40B4-BE49-F238E27FC236}">
                <a16:creationId xmlns:a16="http://schemas.microsoft.com/office/drawing/2014/main" id="{2AAFC10D-7A39-45B3-B8D1-5588B5D3F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9" y="2584451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trung gian</a:t>
            </a:r>
          </a:p>
        </p:txBody>
      </p:sp>
      <p:sp>
        <p:nvSpPr>
          <p:cNvPr id="46091" name="Text Box 63">
            <a:extLst>
              <a:ext uri="{FF2B5EF4-FFF2-40B4-BE49-F238E27FC236}">
                <a16:creationId xmlns:a16="http://schemas.microsoft.com/office/drawing/2014/main" id="{77668AED-5202-4672-A066-4AF5C8D0A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đầu</a:t>
            </a:r>
          </a:p>
        </p:txBody>
      </p:sp>
      <p:sp>
        <p:nvSpPr>
          <p:cNvPr id="46092" name="Text Box 64">
            <a:extLst>
              <a:ext uri="{FF2B5EF4-FFF2-40B4-BE49-F238E27FC236}">
                <a16:creationId xmlns:a16="http://schemas.microsoft.com/office/drawing/2014/main" id="{446CEF2A-5808-4C59-B208-ACC0CCD20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6067426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giữa</a:t>
            </a:r>
          </a:p>
        </p:txBody>
      </p:sp>
      <p:sp>
        <p:nvSpPr>
          <p:cNvPr id="46093" name="Text Box 65">
            <a:extLst>
              <a:ext uri="{FF2B5EF4-FFF2-40B4-BE49-F238E27FC236}">
                <a16:creationId xmlns:a16="http://schemas.microsoft.com/office/drawing/2014/main" id="{35A17728-CD1D-41D2-9C68-31C2DBF7D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4" y="6067426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sau</a:t>
            </a:r>
          </a:p>
        </p:txBody>
      </p:sp>
      <p:sp>
        <p:nvSpPr>
          <p:cNvPr id="46094" name="Text Box 66">
            <a:extLst>
              <a:ext uri="{FF2B5EF4-FFF2-40B4-BE49-F238E27FC236}">
                <a16:creationId xmlns:a16="http://schemas.microsoft.com/office/drawing/2014/main" id="{FD38ED4B-8C07-4D91-A1CA-21CC149D2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6078539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cuối</a:t>
            </a:r>
          </a:p>
        </p:txBody>
      </p:sp>
      <p:sp>
        <p:nvSpPr>
          <p:cNvPr id="46095" name="Freeform 67" descr="Stationery">
            <a:extLst>
              <a:ext uri="{FF2B5EF4-FFF2-40B4-BE49-F238E27FC236}">
                <a16:creationId xmlns:a16="http://schemas.microsoft.com/office/drawing/2014/main" id="{0DB1E2FC-D167-41EB-A73B-CF446AEE01C0}"/>
              </a:ext>
            </a:extLst>
          </p:cNvPr>
          <p:cNvSpPr>
            <a:spLocks/>
          </p:cNvSpPr>
          <p:nvPr/>
        </p:nvSpPr>
        <p:spPr bwMode="auto">
          <a:xfrm rot="678700">
            <a:off x="7939088" y="414338"/>
            <a:ext cx="2151062" cy="1998662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6096" name="AutoShape 68">
            <a:extLst>
              <a:ext uri="{FF2B5EF4-FFF2-40B4-BE49-F238E27FC236}">
                <a16:creationId xmlns:a16="http://schemas.microsoft.com/office/drawing/2014/main" id="{D05A40CE-141E-49B2-B369-6E2D2F8DC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1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097" name="AutoShape 69">
            <a:extLst>
              <a:ext uri="{FF2B5EF4-FFF2-40B4-BE49-F238E27FC236}">
                <a16:creationId xmlns:a16="http://schemas.microsoft.com/office/drawing/2014/main" id="{EB650341-59D3-4068-A91F-E96AE17FE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6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6098" name="Group 70">
            <a:extLst>
              <a:ext uri="{FF2B5EF4-FFF2-40B4-BE49-F238E27FC236}">
                <a16:creationId xmlns:a16="http://schemas.microsoft.com/office/drawing/2014/main" id="{481FE58D-4690-4FF6-A1B6-81B52B870897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741364"/>
            <a:ext cx="1574800" cy="1381125"/>
            <a:chOff x="3824" y="2716"/>
            <a:chExt cx="1137" cy="968"/>
          </a:xfrm>
        </p:grpSpPr>
        <p:sp>
          <p:nvSpPr>
            <p:cNvPr id="46227" name="Oval 71">
              <a:extLst>
                <a:ext uri="{FF2B5EF4-FFF2-40B4-BE49-F238E27FC236}">
                  <a16:creationId xmlns:a16="http://schemas.microsoft.com/office/drawing/2014/main" id="{1AF3B668-86D1-49E9-A1E2-687823AA8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28" name="Oval 72">
              <a:extLst>
                <a:ext uri="{FF2B5EF4-FFF2-40B4-BE49-F238E27FC236}">
                  <a16:creationId xmlns:a16="http://schemas.microsoft.com/office/drawing/2014/main" id="{516F003F-B94C-4341-8DA3-1315B02F5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29" name="Oval 73">
              <a:extLst>
                <a:ext uri="{FF2B5EF4-FFF2-40B4-BE49-F238E27FC236}">
                  <a16:creationId xmlns:a16="http://schemas.microsoft.com/office/drawing/2014/main" id="{1B8DE2CE-4B41-43D3-91C1-07A38AA43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30" name="Oval 74">
              <a:extLst>
                <a:ext uri="{FF2B5EF4-FFF2-40B4-BE49-F238E27FC236}">
                  <a16:creationId xmlns:a16="http://schemas.microsoft.com/office/drawing/2014/main" id="{BD3844F3-4777-4ED2-B855-D76911D56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6099" name="Freeform 75" descr="Stationery">
            <a:extLst>
              <a:ext uri="{FF2B5EF4-FFF2-40B4-BE49-F238E27FC236}">
                <a16:creationId xmlns:a16="http://schemas.microsoft.com/office/drawing/2014/main" id="{0D827C08-F0DC-45D3-8DF1-1E3D6461742D}"/>
              </a:ext>
            </a:extLst>
          </p:cNvPr>
          <p:cNvSpPr>
            <a:spLocks/>
          </p:cNvSpPr>
          <p:nvPr/>
        </p:nvSpPr>
        <p:spPr bwMode="auto">
          <a:xfrm rot="678700">
            <a:off x="4879976" y="415926"/>
            <a:ext cx="2151063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6100" name="Freeform 76">
            <a:extLst>
              <a:ext uri="{FF2B5EF4-FFF2-40B4-BE49-F238E27FC236}">
                <a16:creationId xmlns:a16="http://schemas.microsoft.com/office/drawing/2014/main" id="{5315FE0B-DB12-4146-AD77-48F04544621F}"/>
              </a:ext>
            </a:extLst>
          </p:cNvPr>
          <p:cNvSpPr>
            <a:spLocks/>
          </p:cNvSpPr>
          <p:nvPr/>
        </p:nvSpPr>
        <p:spPr bwMode="auto">
          <a:xfrm>
            <a:off x="5262563" y="836614"/>
            <a:ext cx="1219200" cy="1131887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Freeform 77">
            <a:extLst>
              <a:ext uri="{FF2B5EF4-FFF2-40B4-BE49-F238E27FC236}">
                <a16:creationId xmlns:a16="http://schemas.microsoft.com/office/drawing/2014/main" id="{582076A3-81D2-47C8-AEB2-C4DCFEE0F2EC}"/>
              </a:ext>
            </a:extLst>
          </p:cNvPr>
          <p:cNvSpPr>
            <a:spLocks/>
          </p:cNvSpPr>
          <p:nvPr/>
        </p:nvSpPr>
        <p:spPr bwMode="auto">
          <a:xfrm>
            <a:off x="5360988" y="949326"/>
            <a:ext cx="366712" cy="727075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Freeform 78">
            <a:extLst>
              <a:ext uri="{FF2B5EF4-FFF2-40B4-BE49-F238E27FC236}">
                <a16:creationId xmlns:a16="http://schemas.microsoft.com/office/drawing/2014/main" id="{CBC52816-F53C-45E8-B59E-2D07CC1C241D}"/>
              </a:ext>
            </a:extLst>
          </p:cNvPr>
          <p:cNvSpPr>
            <a:spLocks/>
          </p:cNvSpPr>
          <p:nvPr/>
        </p:nvSpPr>
        <p:spPr bwMode="auto">
          <a:xfrm>
            <a:off x="5619751" y="933450"/>
            <a:ext cx="696913" cy="6794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Freeform 79">
            <a:extLst>
              <a:ext uri="{FF2B5EF4-FFF2-40B4-BE49-F238E27FC236}">
                <a16:creationId xmlns:a16="http://schemas.microsoft.com/office/drawing/2014/main" id="{7F842CBB-C5D3-4550-9E14-D66FFEBF1A59}"/>
              </a:ext>
            </a:extLst>
          </p:cNvPr>
          <p:cNvSpPr>
            <a:spLocks/>
          </p:cNvSpPr>
          <p:nvPr/>
        </p:nvSpPr>
        <p:spPr bwMode="auto">
          <a:xfrm>
            <a:off x="5707063" y="1103313"/>
            <a:ext cx="150812" cy="76835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Freeform 80">
            <a:extLst>
              <a:ext uri="{FF2B5EF4-FFF2-40B4-BE49-F238E27FC236}">
                <a16:creationId xmlns:a16="http://schemas.microsoft.com/office/drawing/2014/main" id="{E5255994-2217-49BF-B197-AD29161CDF0F}"/>
              </a:ext>
            </a:extLst>
          </p:cNvPr>
          <p:cNvSpPr>
            <a:spLocks/>
          </p:cNvSpPr>
          <p:nvPr/>
        </p:nvSpPr>
        <p:spPr bwMode="auto">
          <a:xfrm rot="3920436">
            <a:off x="5645151" y="1219201"/>
            <a:ext cx="746125" cy="3111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Oval 81">
            <a:extLst>
              <a:ext uri="{FF2B5EF4-FFF2-40B4-BE49-F238E27FC236}">
                <a16:creationId xmlns:a16="http://schemas.microsoft.com/office/drawing/2014/main" id="{4E189671-858E-4A17-A542-21978E919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9" y="1258889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06" name="Oval 82">
            <a:extLst>
              <a:ext uri="{FF2B5EF4-FFF2-40B4-BE49-F238E27FC236}">
                <a16:creationId xmlns:a16="http://schemas.microsoft.com/office/drawing/2014/main" id="{087C5B5C-B434-497A-A6C5-8017F3A3B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169989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07" name="Oval 83">
            <a:extLst>
              <a:ext uri="{FF2B5EF4-FFF2-40B4-BE49-F238E27FC236}">
                <a16:creationId xmlns:a16="http://schemas.microsoft.com/office/drawing/2014/main" id="{28ECD17C-1153-4D36-AD84-12F0B2BE6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08" name="Oval 84">
            <a:extLst>
              <a:ext uri="{FF2B5EF4-FFF2-40B4-BE49-F238E27FC236}">
                <a16:creationId xmlns:a16="http://schemas.microsoft.com/office/drawing/2014/main" id="{26D5EB9F-392F-4124-9D2A-8A90F7B2F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9" y="1427164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09" name="Oval 85">
            <a:extLst>
              <a:ext uri="{FF2B5EF4-FFF2-40B4-BE49-F238E27FC236}">
                <a16:creationId xmlns:a16="http://schemas.microsoft.com/office/drawing/2014/main" id="{C497C8F0-24D6-4DBE-957F-C8470E402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6110" name="Group 86">
            <a:extLst>
              <a:ext uri="{FF2B5EF4-FFF2-40B4-BE49-F238E27FC236}">
                <a16:creationId xmlns:a16="http://schemas.microsoft.com/office/drawing/2014/main" id="{43D95ED6-21B4-4089-BDFB-A83C1D994817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882651"/>
            <a:ext cx="944562" cy="1033463"/>
            <a:chOff x="2474" y="556"/>
            <a:chExt cx="536" cy="586"/>
          </a:xfrm>
        </p:grpSpPr>
        <p:sp>
          <p:nvSpPr>
            <p:cNvPr id="46223" name="Freeform 87">
              <a:extLst>
                <a:ext uri="{FF2B5EF4-FFF2-40B4-BE49-F238E27FC236}">
                  <a16:creationId xmlns:a16="http://schemas.microsoft.com/office/drawing/2014/main" id="{64436707-B8A7-455B-B71D-F394467C5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24" name="Freeform 88">
              <a:extLst>
                <a:ext uri="{FF2B5EF4-FFF2-40B4-BE49-F238E27FC236}">
                  <a16:creationId xmlns:a16="http://schemas.microsoft.com/office/drawing/2014/main" id="{B2BA757D-C912-4F16-91E8-1F43E32CD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25" name="Freeform 89">
              <a:extLst>
                <a:ext uri="{FF2B5EF4-FFF2-40B4-BE49-F238E27FC236}">
                  <a16:creationId xmlns:a16="http://schemas.microsoft.com/office/drawing/2014/main" id="{F9354CE2-425B-45CB-A703-BA4CB343B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26" name="Freeform 90">
              <a:extLst>
                <a:ext uri="{FF2B5EF4-FFF2-40B4-BE49-F238E27FC236}">
                  <a16:creationId xmlns:a16="http://schemas.microsoft.com/office/drawing/2014/main" id="{A8F72292-857C-4450-8DDB-59D785E86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11" name="AutoShape 91">
            <a:extLst>
              <a:ext uri="{FF2B5EF4-FFF2-40B4-BE49-F238E27FC236}">
                <a16:creationId xmlns:a16="http://schemas.microsoft.com/office/drawing/2014/main" id="{22690030-FB52-4755-94AA-5E799C88A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783" y="1225552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12" name="AutoShape 92">
            <a:extLst>
              <a:ext uri="{FF2B5EF4-FFF2-40B4-BE49-F238E27FC236}">
                <a16:creationId xmlns:a16="http://schemas.microsoft.com/office/drawing/2014/main" id="{504CE4EA-F318-4175-8AAB-014DB550F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8244" y="1254125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13" name="Freeform 93" descr="Stationery">
            <a:extLst>
              <a:ext uri="{FF2B5EF4-FFF2-40B4-BE49-F238E27FC236}">
                <a16:creationId xmlns:a16="http://schemas.microsoft.com/office/drawing/2014/main" id="{8013A14A-3471-4A14-A1DB-24C8ACF44CD0}"/>
              </a:ext>
            </a:extLst>
          </p:cNvPr>
          <p:cNvSpPr>
            <a:spLocks/>
          </p:cNvSpPr>
          <p:nvPr/>
        </p:nvSpPr>
        <p:spPr bwMode="auto">
          <a:xfrm rot="678700">
            <a:off x="1866901" y="396876"/>
            <a:ext cx="2182813" cy="20288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6114" name="Freeform 94">
            <a:extLst>
              <a:ext uri="{FF2B5EF4-FFF2-40B4-BE49-F238E27FC236}">
                <a16:creationId xmlns:a16="http://schemas.microsoft.com/office/drawing/2014/main" id="{473222F6-7AFA-46BE-AF10-BBD72E747AA7}"/>
              </a:ext>
            </a:extLst>
          </p:cNvPr>
          <p:cNvSpPr>
            <a:spLocks/>
          </p:cNvSpPr>
          <p:nvPr/>
        </p:nvSpPr>
        <p:spPr bwMode="auto">
          <a:xfrm>
            <a:off x="2254250" y="815975"/>
            <a:ext cx="1244600" cy="1155700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5" name="Freeform 95">
            <a:extLst>
              <a:ext uri="{FF2B5EF4-FFF2-40B4-BE49-F238E27FC236}">
                <a16:creationId xmlns:a16="http://schemas.microsoft.com/office/drawing/2014/main" id="{46BA1228-F5CE-4E9A-A8A5-6B9879CE08FD}"/>
              </a:ext>
            </a:extLst>
          </p:cNvPr>
          <p:cNvSpPr>
            <a:spLocks/>
          </p:cNvSpPr>
          <p:nvPr/>
        </p:nvSpPr>
        <p:spPr bwMode="auto">
          <a:xfrm>
            <a:off x="2368550" y="928688"/>
            <a:ext cx="374650" cy="742950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Freeform 96">
            <a:extLst>
              <a:ext uri="{FF2B5EF4-FFF2-40B4-BE49-F238E27FC236}">
                <a16:creationId xmlns:a16="http://schemas.microsoft.com/office/drawing/2014/main" id="{F7CA123E-F4F6-4C8F-AE2D-35EEEAB03E48}"/>
              </a:ext>
            </a:extLst>
          </p:cNvPr>
          <p:cNvSpPr>
            <a:spLocks/>
          </p:cNvSpPr>
          <p:nvPr/>
        </p:nvSpPr>
        <p:spPr bwMode="auto">
          <a:xfrm>
            <a:off x="2611439" y="912814"/>
            <a:ext cx="712787" cy="695325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Freeform 97">
            <a:extLst>
              <a:ext uri="{FF2B5EF4-FFF2-40B4-BE49-F238E27FC236}">
                <a16:creationId xmlns:a16="http://schemas.microsoft.com/office/drawing/2014/main" id="{4A28D013-6834-44FE-B18B-21C3B5352655}"/>
              </a:ext>
            </a:extLst>
          </p:cNvPr>
          <p:cNvSpPr>
            <a:spLocks/>
          </p:cNvSpPr>
          <p:nvPr/>
        </p:nvSpPr>
        <p:spPr bwMode="auto">
          <a:xfrm>
            <a:off x="2698750" y="1082675"/>
            <a:ext cx="153988" cy="78740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Freeform 98">
            <a:extLst>
              <a:ext uri="{FF2B5EF4-FFF2-40B4-BE49-F238E27FC236}">
                <a16:creationId xmlns:a16="http://schemas.microsoft.com/office/drawing/2014/main" id="{881F0F4F-24BF-4F30-B401-E08D53C521DD}"/>
              </a:ext>
            </a:extLst>
          </p:cNvPr>
          <p:cNvSpPr>
            <a:spLocks/>
          </p:cNvSpPr>
          <p:nvPr/>
        </p:nvSpPr>
        <p:spPr bwMode="auto">
          <a:xfrm rot="3920436">
            <a:off x="2633664" y="1198564"/>
            <a:ext cx="763587" cy="319087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9" name="AutoShape 99">
            <a:extLst>
              <a:ext uri="{FF2B5EF4-FFF2-40B4-BE49-F238E27FC236}">
                <a16:creationId xmlns:a16="http://schemas.microsoft.com/office/drawing/2014/main" id="{6352DBFB-7525-45CB-BFAF-927D53738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20" name="Oval 100">
            <a:extLst>
              <a:ext uri="{FF2B5EF4-FFF2-40B4-BE49-F238E27FC236}">
                <a16:creationId xmlns:a16="http://schemas.microsoft.com/office/drawing/2014/main" id="{B70131E0-7501-4525-88B5-9969BFAF8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6" y="12382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21" name="Oval 101">
            <a:extLst>
              <a:ext uri="{FF2B5EF4-FFF2-40B4-BE49-F238E27FC236}">
                <a16:creationId xmlns:a16="http://schemas.microsoft.com/office/drawing/2014/main" id="{C8B1302B-5670-43D9-BF45-0DBF60BCF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4" y="11493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22" name="Oval 102">
            <a:extLst>
              <a:ext uri="{FF2B5EF4-FFF2-40B4-BE49-F238E27FC236}">
                <a16:creationId xmlns:a16="http://schemas.microsoft.com/office/drawing/2014/main" id="{AE8C5551-A449-43A1-A3C9-F8E2952A9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9" y="1312864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23" name="Oval 103">
            <a:extLst>
              <a:ext uri="{FF2B5EF4-FFF2-40B4-BE49-F238E27FC236}">
                <a16:creationId xmlns:a16="http://schemas.microsoft.com/office/drawing/2014/main" id="{869F156E-06F7-46DD-A786-E9460ADE1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6" y="1406526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24" name="Oval 104">
            <a:extLst>
              <a:ext uri="{FF2B5EF4-FFF2-40B4-BE49-F238E27FC236}">
                <a16:creationId xmlns:a16="http://schemas.microsoft.com/office/drawing/2014/main" id="{39CB7116-7BF7-4AC6-ACD3-AF1CB1DC7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595439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6125" name="Group 105">
            <a:extLst>
              <a:ext uri="{FF2B5EF4-FFF2-40B4-BE49-F238E27FC236}">
                <a16:creationId xmlns:a16="http://schemas.microsoft.com/office/drawing/2014/main" id="{F8EE62EA-4D09-4755-8D39-E6F190B772D2}"/>
              </a:ext>
            </a:extLst>
          </p:cNvPr>
          <p:cNvGrpSpPr>
            <a:grpSpLocks/>
          </p:cNvGrpSpPr>
          <p:nvPr/>
        </p:nvGrpSpPr>
        <p:grpSpPr bwMode="auto">
          <a:xfrm>
            <a:off x="8515351" y="1047750"/>
            <a:ext cx="862013" cy="769938"/>
            <a:chOff x="4956" y="2183"/>
            <a:chExt cx="543" cy="485"/>
          </a:xfrm>
        </p:grpSpPr>
        <p:sp>
          <p:nvSpPr>
            <p:cNvPr id="46211" name="Freeform 106">
              <a:extLst>
                <a:ext uri="{FF2B5EF4-FFF2-40B4-BE49-F238E27FC236}">
                  <a16:creationId xmlns:a16="http://schemas.microsoft.com/office/drawing/2014/main" id="{F97D1FD4-2D31-49DC-8563-FC98699BC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9 w 208"/>
                <a:gd name="T1" fmla="*/ 0 h 412"/>
                <a:gd name="T2" fmla="*/ 2 w 208"/>
                <a:gd name="T3" fmla="*/ 1 h 412"/>
                <a:gd name="T4" fmla="*/ 2 w 208"/>
                <a:gd name="T5" fmla="*/ 1 h 412"/>
                <a:gd name="T6" fmla="*/ 6 w 208"/>
                <a:gd name="T7" fmla="*/ 1 h 412"/>
                <a:gd name="T8" fmla="*/ 7 w 208"/>
                <a:gd name="T9" fmla="*/ 1 h 412"/>
                <a:gd name="T10" fmla="*/ 9 w 208"/>
                <a:gd name="T11" fmla="*/ 1 h 412"/>
                <a:gd name="T12" fmla="*/ 11 w 208"/>
                <a:gd name="T13" fmla="*/ 2 h 412"/>
                <a:gd name="T14" fmla="*/ 8 w 208"/>
                <a:gd name="T15" fmla="*/ 3 h 412"/>
                <a:gd name="T16" fmla="*/ 4 w 208"/>
                <a:gd name="T17" fmla="*/ 3 h 412"/>
                <a:gd name="T18" fmla="*/ 5 w 208"/>
                <a:gd name="T19" fmla="*/ 4 h 412"/>
                <a:gd name="T20" fmla="*/ 7 w 208"/>
                <a:gd name="T21" fmla="*/ 4 h 412"/>
                <a:gd name="T22" fmla="*/ 11 w 208"/>
                <a:gd name="T23" fmla="*/ 4 h 412"/>
                <a:gd name="T24" fmla="*/ 16 w 208"/>
                <a:gd name="T25" fmla="*/ 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12" name="Freeform 107">
              <a:extLst>
                <a:ext uri="{FF2B5EF4-FFF2-40B4-BE49-F238E27FC236}">
                  <a16:creationId xmlns:a16="http://schemas.microsoft.com/office/drawing/2014/main" id="{FCE9FAE1-4C59-4377-AEB3-8E89BC0F6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5 w 451"/>
                <a:gd name="T1" fmla="*/ 1 h 441"/>
                <a:gd name="T2" fmla="*/ 6 w 451"/>
                <a:gd name="T3" fmla="*/ 1 h 441"/>
                <a:gd name="T4" fmla="*/ 5 w 451"/>
                <a:gd name="T5" fmla="*/ 1 h 441"/>
                <a:gd name="T6" fmla="*/ 4 w 451"/>
                <a:gd name="T7" fmla="*/ 1 h 441"/>
                <a:gd name="T8" fmla="*/ 4 w 451"/>
                <a:gd name="T9" fmla="*/ 1 h 441"/>
                <a:gd name="T10" fmla="*/ 4 w 451"/>
                <a:gd name="T11" fmla="*/ 1 h 441"/>
                <a:gd name="T12" fmla="*/ 3 w 451"/>
                <a:gd name="T13" fmla="*/ 1 h 441"/>
                <a:gd name="T14" fmla="*/ 3 w 451"/>
                <a:gd name="T15" fmla="*/ 1 h 441"/>
                <a:gd name="T16" fmla="*/ 4 w 451"/>
                <a:gd name="T17" fmla="*/ 1 h 441"/>
                <a:gd name="T18" fmla="*/ 3 w 451"/>
                <a:gd name="T19" fmla="*/ 1 h 441"/>
                <a:gd name="T20" fmla="*/ 2 w 451"/>
                <a:gd name="T21" fmla="*/ 1 h 441"/>
                <a:gd name="T22" fmla="*/ 1 w 451"/>
                <a:gd name="T23" fmla="*/ 1 h 441"/>
                <a:gd name="T24" fmla="*/ 0 w 451"/>
                <a:gd name="T25" fmla="*/ 1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13" name="Freeform 108">
              <a:extLst>
                <a:ext uri="{FF2B5EF4-FFF2-40B4-BE49-F238E27FC236}">
                  <a16:creationId xmlns:a16="http://schemas.microsoft.com/office/drawing/2014/main" id="{7663792C-2C91-445E-B733-3C158F6A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1 h 478"/>
                <a:gd name="T4" fmla="*/ 0 w 236"/>
                <a:gd name="T5" fmla="*/ 1 h 478"/>
                <a:gd name="T6" fmla="*/ 0 w 236"/>
                <a:gd name="T7" fmla="*/ 1 h 478"/>
                <a:gd name="T8" fmla="*/ 0 w 236"/>
                <a:gd name="T9" fmla="*/ 1 h 478"/>
                <a:gd name="T10" fmla="*/ 0 w 236"/>
                <a:gd name="T11" fmla="*/ 1 h 478"/>
                <a:gd name="T12" fmla="*/ 0 w 236"/>
                <a:gd name="T13" fmla="*/ 1 h 478"/>
                <a:gd name="T14" fmla="*/ 0 w 236"/>
                <a:gd name="T15" fmla="*/ 1 h 478"/>
                <a:gd name="T16" fmla="*/ 0 w 236"/>
                <a:gd name="T17" fmla="*/ 1 h 478"/>
                <a:gd name="T18" fmla="*/ 0 w 236"/>
                <a:gd name="T19" fmla="*/ 1 h 478"/>
                <a:gd name="T20" fmla="*/ 0 w 236"/>
                <a:gd name="T21" fmla="*/ 1 h 478"/>
                <a:gd name="T22" fmla="*/ 0 w 236"/>
                <a:gd name="T23" fmla="*/ 1 h 478"/>
                <a:gd name="T24" fmla="*/ 0 w 236"/>
                <a:gd name="T25" fmla="*/ 1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14" name="Freeform 109">
              <a:extLst>
                <a:ext uri="{FF2B5EF4-FFF2-40B4-BE49-F238E27FC236}">
                  <a16:creationId xmlns:a16="http://schemas.microsoft.com/office/drawing/2014/main" id="{4E208FC3-289E-4362-AD58-26804477B279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 w 451"/>
                <a:gd name="T1" fmla="*/ 0 h 441"/>
                <a:gd name="T2" fmla="*/ 2 w 451"/>
                <a:gd name="T3" fmla="*/ 0 h 441"/>
                <a:gd name="T4" fmla="*/ 2 w 451"/>
                <a:gd name="T5" fmla="*/ 0 h 441"/>
                <a:gd name="T6" fmla="*/ 2 w 451"/>
                <a:gd name="T7" fmla="*/ 0 h 441"/>
                <a:gd name="T8" fmla="*/ 1 w 451"/>
                <a:gd name="T9" fmla="*/ 0 h 441"/>
                <a:gd name="T10" fmla="*/ 1 w 451"/>
                <a:gd name="T11" fmla="*/ 0 h 441"/>
                <a:gd name="T12" fmla="*/ 1 w 451"/>
                <a:gd name="T13" fmla="*/ 0 h 441"/>
                <a:gd name="T14" fmla="*/ 1 w 451"/>
                <a:gd name="T15" fmla="*/ 0 h 441"/>
                <a:gd name="T16" fmla="*/ 1 w 451"/>
                <a:gd name="T17" fmla="*/ 0 h 441"/>
                <a:gd name="T18" fmla="*/ 1 w 451"/>
                <a:gd name="T19" fmla="*/ 0 h 441"/>
                <a:gd name="T20" fmla="*/ 1 w 451"/>
                <a:gd name="T21" fmla="*/ 0 h 441"/>
                <a:gd name="T22" fmla="*/ 1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15" name="Oval 110">
              <a:extLst>
                <a:ext uri="{FF2B5EF4-FFF2-40B4-BE49-F238E27FC236}">
                  <a16:creationId xmlns:a16="http://schemas.microsoft.com/office/drawing/2014/main" id="{A95E6178-5A4A-4B9D-820F-858D8DF8D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16" name="Oval 111">
              <a:extLst>
                <a:ext uri="{FF2B5EF4-FFF2-40B4-BE49-F238E27FC236}">
                  <a16:creationId xmlns:a16="http://schemas.microsoft.com/office/drawing/2014/main" id="{6A8DFC87-72E3-4E08-B26E-92612662E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17" name="Oval 112">
              <a:extLst>
                <a:ext uri="{FF2B5EF4-FFF2-40B4-BE49-F238E27FC236}">
                  <a16:creationId xmlns:a16="http://schemas.microsoft.com/office/drawing/2014/main" id="{55E10464-7FD8-4297-BF23-74EEE7CC9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18" name="Oval 113">
              <a:extLst>
                <a:ext uri="{FF2B5EF4-FFF2-40B4-BE49-F238E27FC236}">
                  <a16:creationId xmlns:a16="http://schemas.microsoft.com/office/drawing/2014/main" id="{35A8651E-1BE0-4294-B315-967FA76C7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19" name="Freeform 114">
              <a:extLst>
                <a:ext uri="{FF2B5EF4-FFF2-40B4-BE49-F238E27FC236}">
                  <a16:creationId xmlns:a16="http://schemas.microsoft.com/office/drawing/2014/main" id="{7DC0AB62-2315-4C8B-B166-0E1107E31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8 w 134"/>
                <a:gd name="T1" fmla="*/ 0 h 439"/>
                <a:gd name="T2" fmla="*/ 2 w 134"/>
                <a:gd name="T3" fmla="*/ 1 h 439"/>
                <a:gd name="T4" fmla="*/ 2 w 134"/>
                <a:gd name="T5" fmla="*/ 1 h 439"/>
                <a:gd name="T6" fmla="*/ 7 w 134"/>
                <a:gd name="T7" fmla="*/ 1 h 439"/>
                <a:gd name="T8" fmla="*/ 7 w 134"/>
                <a:gd name="T9" fmla="*/ 3 h 439"/>
                <a:gd name="T10" fmla="*/ 6 w 134"/>
                <a:gd name="T11" fmla="*/ 3 h 439"/>
                <a:gd name="T12" fmla="*/ 2 w 134"/>
                <a:gd name="T13" fmla="*/ 4 h 439"/>
                <a:gd name="T14" fmla="*/ 2 w 134"/>
                <a:gd name="T15" fmla="*/ 4 h 439"/>
                <a:gd name="T16" fmla="*/ 5 w 134"/>
                <a:gd name="T17" fmla="*/ 4 h 439"/>
                <a:gd name="T18" fmla="*/ 6 w 134"/>
                <a:gd name="T19" fmla="*/ 4 h 439"/>
                <a:gd name="T20" fmla="*/ 8 w 134"/>
                <a:gd name="T21" fmla="*/ 4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20" name="Freeform 115">
              <a:extLst>
                <a:ext uri="{FF2B5EF4-FFF2-40B4-BE49-F238E27FC236}">
                  <a16:creationId xmlns:a16="http://schemas.microsoft.com/office/drawing/2014/main" id="{65326829-15A6-4BF4-8748-8AEC07111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 w 83"/>
                <a:gd name="T1" fmla="*/ 0 h 420"/>
                <a:gd name="T2" fmla="*/ 5 w 83"/>
                <a:gd name="T3" fmla="*/ 1 h 420"/>
                <a:gd name="T4" fmla="*/ 2 w 83"/>
                <a:gd name="T5" fmla="*/ 3 h 420"/>
                <a:gd name="T6" fmla="*/ 2 w 83"/>
                <a:gd name="T7" fmla="*/ 4 h 420"/>
                <a:gd name="T8" fmla="*/ 6 w 83"/>
                <a:gd name="T9" fmla="*/ 4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21" name="Freeform 116">
              <a:extLst>
                <a:ext uri="{FF2B5EF4-FFF2-40B4-BE49-F238E27FC236}">
                  <a16:creationId xmlns:a16="http://schemas.microsoft.com/office/drawing/2014/main" id="{E76306F2-632A-4D70-8FDF-341F4037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1 h 429"/>
                <a:gd name="T2" fmla="*/ 2 w 113"/>
                <a:gd name="T3" fmla="*/ 1 h 429"/>
                <a:gd name="T4" fmla="*/ 5 w 113"/>
                <a:gd name="T5" fmla="*/ 1 h 429"/>
                <a:gd name="T6" fmla="*/ 4 w 113"/>
                <a:gd name="T7" fmla="*/ 2 h 429"/>
                <a:gd name="T8" fmla="*/ 2 w 113"/>
                <a:gd name="T9" fmla="*/ 2 h 429"/>
                <a:gd name="T10" fmla="*/ 7 w 113"/>
                <a:gd name="T11" fmla="*/ 4 h 429"/>
                <a:gd name="T12" fmla="*/ 7 w 113"/>
                <a:gd name="T13" fmla="*/ 4 h 429"/>
                <a:gd name="T14" fmla="*/ 4 w 113"/>
                <a:gd name="T15" fmla="*/ 4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22" name="Freeform 117">
              <a:extLst>
                <a:ext uri="{FF2B5EF4-FFF2-40B4-BE49-F238E27FC236}">
                  <a16:creationId xmlns:a16="http://schemas.microsoft.com/office/drawing/2014/main" id="{672AA614-93A6-4C25-A29D-D72F36B0D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1 h 401"/>
                <a:gd name="T2" fmla="*/ 11 w 394"/>
                <a:gd name="T3" fmla="*/ 0 h 401"/>
                <a:gd name="T4" fmla="*/ 13 w 394"/>
                <a:gd name="T5" fmla="*/ 1 h 401"/>
                <a:gd name="T6" fmla="*/ 16 w 394"/>
                <a:gd name="T7" fmla="*/ 1 h 401"/>
                <a:gd name="T8" fmla="*/ 13 w 394"/>
                <a:gd name="T9" fmla="*/ 1 h 401"/>
                <a:gd name="T10" fmla="*/ 12 w 394"/>
                <a:gd name="T11" fmla="*/ 2 h 401"/>
                <a:gd name="T12" fmla="*/ 18 w 394"/>
                <a:gd name="T13" fmla="*/ 2 h 401"/>
                <a:gd name="T14" fmla="*/ 22 w 394"/>
                <a:gd name="T15" fmla="*/ 2 h 401"/>
                <a:gd name="T16" fmla="*/ 27 w 394"/>
                <a:gd name="T17" fmla="*/ 2 h 401"/>
                <a:gd name="T18" fmla="*/ 28 w 394"/>
                <a:gd name="T19" fmla="*/ 2 h 401"/>
                <a:gd name="T20" fmla="*/ 24 w 394"/>
                <a:gd name="T21" fmla="*/ 4 h 401"/>
                <a:gd name="T22" fmla="*/ 24 w 394"/>
                <a:gd name="T23" fmla="*/ 4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6" name="Freeform 118" descr="Stationery">
            <a:extLst>
              <a:ext uri="{FF2B5EF4-FFF2-40B4-BE49-F238E27FC236}">
                <a16:creationId xmlns:a16="http://schemas.microsoft.com/office/drawing/2014/main" id="{6F43B236-3BA5-4EBC-B068-F742586CE5C3}"/>
              </a:ext>
            </a:extLst>
          </p:cNvPr>
          <p:cNvSpPr>
            <a:spLocks/>
          </p:cNvSpPr>
          <p:nvPr/>
        </p:nvSpPr>
        <p:spPr bwMode="auto">
          <a:xfrm rot="678700">
            <a:off x="1871663" y="3851276"/>
            <a:ext cx="2151062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6127" name="AutoShape 119">
            <a:extLst>
              <a:ext uri="{FF2B5EF4-FFF2-40B4-BE49-F238E27FC236}">
                <a16:creationId xmlns:a16="http://schemas.microsoft.com/office/drawing/2014/main" id="{469A41EB-21F2-4E22-9130-3508C7EC7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6128" name="AutoShape 120">
            <a:extLst>
              <a:ext uri="{FF2B5EF4-FFF2-40B4-BE49-F238E27FC236}">
                <a16:creationId xmlns:a16="http://schemas.microsoft.com/office/drawing/2014/main" id="{13E89445-FBF6-4E90-B291-8197B374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6129" name="Group 121">
            <a:extLst>
              <a:ext uri="{FF2B5EF4-FFF2-40B4-BE49-F238E27FC236}">
                <a16:creationId xmlns:a16="http://schemas.microsoft.com/office/drawing/2014/main" id="{5AAB44B0-3FEC-475E-B0FF-B2454AD65179}"/>
              </a:ext>
            </a:extLst>
          </p:cNvPr>
          <p:cNvGrpSpPr>
            <a:grpSpLocks/>
          </p:cNvGrpSpPr>
          <p:nvPr/>
        </p:nvGrpSpPr>
        <p:grpSpPr bwMode="auto">
          <a:xfrm>
            <a:off x="2139950" y="4178301"/>
            <a:ext cx="1574800" cy="1381125"/>
            <a:chOff x="3824" y="2716"/>
            <a:chExt cx="1137" cy="968"/>
          </a:xfrm>
        </p:grpSpPr>
        <p:sp>
          <p:nvSpPr>
            <p:cNvPr id="46207" name="Oval 122">
              <a:extLst>
                <a:ext uri="{FF2B5EF4-FFF2-40B4-BE49-F238E27FC236}">
                  <a16:creationId xmlns:a16="http://schemas.microsoft.com/office/drawing/2014/main" id="{C66231F4-C6D1-4EDB-8DC1-B379DB6BC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08" name="Oval 123">
              <a:extLst>
                <a:ext uri="{FF2B5EF4-FFF2-40B4-BE49-F238E27FC236}">
                  <a16:creationId xmlns:a16="http://schemas.microsoft.com/office/drawing/2014/main" id="{A7C6D064-50AC-4E82-A16F-60E970660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09" name="Oval 124">
              <a:extLst>
                <a:ext uri="{FF2B5EF4-FFF2-40B4-BE49-F238E27FC236}">
                  <a16:creationId xmlns:a16="http://schemas.microsoft.com/office/drawing/2014/main" id="{B490AE3F-8ECE-498B-B593-23C0E55A0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210" name="Oval 125">
              <a:extLst>
                <a:ext uri="{FF2B5EF4-FFF2-40B4-BE49-F238E27FC236}">
                  <a16:creationId xmlns:a16="http://schemas.microsoft.com/office/drawing/2014/main" id="{ED2E552E-15A5-46CE-858A-5788EF7B0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30" name="Group 126">
            <a:extLst>
              <a:ext uri="{FF2B5EF4-FFF2-40B4-BE49-F238E27FC236}">
                <a16:creationId xmlns:a16="http://schemas.microsoft.com/office/drawing/2014/main" id="{79CD04A9-D55F-4A75-B025-93E26E3BEEF3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830764"/>
            <a:ext cx="115888" cy="306387"/>
            <a:chOff x="2167" y="3128"/>
            <a:chExt cx="86" cy="290"/>
          </a:xfrm>
        </p:grpSpPr>
        <p:grpSp>
          <p:nvGrpSpPr>
            <p:cNvPr id="46199" name="Group 127">
              <a:extLst>
                <a:ext uri="{FF2B5EF4-FFF2-40B4-BE49-F238E27FC236}">
                  <a16:creationId xmlns:a16="http://schemas.microsoft.com/office/drawing/2014/main" id="{EE05EFC4-209D-42D3-BF58-0B3B5B825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6204" name="Oval 128">
                <a:extLst>
                  <a:ext uri="{FF2B5EF4-FFF2-40B4-BE49-F238E27FC236}">
                    <a16:creationId xmlns:a16="http://schemas.microsoft.com/office/drawing/2014/main" id="{F1C11DBA-5CC4-4F24-A701-736EA0B17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05" name="Oval 129">
                <a:extLst>
                  <a:ext uri="{FF2B5EF4-FFF2-40B4-BE49-F238E27FC236}">
                    <a16:creationId xmlns:a16="http://schemas.microsoft.com/office/drawing/2014/main" id="{F10DAC5D-AD36-4940-A198-4DDE50F27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06" name="Oval 130">
                <a:extLst>
                  <a:ext uri="{FF2B5EF4-FFF2-40B4-BE49-F238E27FC236}">
                    <a16:creationId xmlns:a16="http://schemas.microsoft.com/office/drawing/2014/main" id="{C5F7DB60-E593-495F-8A6E-97911FDC5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200" name="Group 131">
              <a:extLst>
                <a:ext uri="{FF2B5EF4-FFF2-40B4-BE49-F238E27FC236}">
                  <a16:creationId xmlns:a16="http://schemas.microsoft.com/office/drawing/2014/main" id="{514B3C6C-D30D-4CB3-A7B7-B43814EC0A1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6201" name="Oval 132">
                <a:extLst>
                  <a:ext uri="{FF2B5EF4-FFF2-40B4-BE49-F238E27FC236}">
                    <a16:creationId xmlns:a16="http://schemas.microsoft.com/office/drawing/2014/main" id="{38F3539A-6C65-4868-A7AB-5DC52CBC5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02" name="Oval 133">
                <a:extLst>
                  <a:ext uri="{FF2B5EF4-FFF2-40B4-BE49-F238E27FC236}">
                    <a16:creationId xmlns:a16="http://schemas.microsoft.com/office/drawing/2014/main" id="{4B11E8B6-7E63-4CFF-A1BF-54675FEC8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203" name="Oval 134">
                <a:extLst>
                  <a:ext uri="{FF2B5EF4-FFF2-40B4-BE49-F238E27FC236}">
                    <a16:creationId xmlns:a16="http://schemas.microsoft.com/office/drawing/2014/main" id="{73F7EA44-B209-496A-B141-D3F58935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6131" name="Group 135">
            <a:extLst>
              <a:ext uri="{FF2B5EF4-FFF2-40B4-BE49-F238E27FC236}">
                <a16:creationId xmlns:a16="http://schemas.microsoft.com/office/drawing/2014/main" id="{1B796884-16C4-4BF5-8552-D259B2D867A5}"/>
              </a:ext>
            </a:extLst>
          </p:cNvPr>
          <p:cNvGrpSpPr>
            <a:grpSpLocks/>
          </p:cNvGrpSpPr>
          <p:nvPr/>
        </p:nvGrpSpPr>
        <p:grpSpPr bwMode="auto">
          <a:xfrm>
            <a:off x="2852738" y="4427539"/>
            <a:ext cx="120650" cy="282575"/>
            <a:chOff x="2167" y="3128"/>
            <a:chExt cx="86" cy="290"/>
          </a:xfrm>
        </p:grpSpPr>
        <p:grpSp>
          <p:nvGrpSpPr>
            <p:cNvPr id="46191" name="Group 136">
              <a:extLst>
                <a:ext uri="{FF2B5EF4-FFF2-40B4-BE49-F238E27FC236}">
                  <a16:creationId xmlns:a16="http://schemas.microsoft.com/office/drawing/2014/main" id="{BA271C1D-F3B9-4CDE-97E5-6F91AF0FDA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6196" name="Oval 137">
                <a:extLst>
                  <a:ext uri="{FF2B5EF4-FFF2-40B4-BE49-F238E27FC236}">
                    <a16:creationId xmlns:a16="http://schemas.microsoft.com/office/drawing/2014/main" id="{73EC343E-5A24-4A0C-812C-0C909AB8C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97" name="Oval 138">
                <a:extLst>
                  <a:ext uri="{FF2B5EF4-FFF2-40B4-BE49-F238E27FC236}">
                    <a16:creationId xmlns:a16="http://schemas.microsoft.com/office/drawing/2014/main" id="{8BA26252-463B-40D0-8155-D45E9119D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98" name="Oval 139">
                <a:extLst>
                  <a:ext uri="{FF2B5EF4-FFF2-40B4-BE49-F238E27FC236}">
                    <a16:creationId xmlns:a16="http://schemas.microsoft.com/office/drawing/2014/main" id="{236464B7-5A1D-48F1-BC21-1AC7DDDAE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192" name="Group 140">
              <a:extLst>
                <a:ext uri="{FF2B5EF4-FFF2-40B4-BE49-F238E27FC236}">
                  <a16:creationId xmlns:a16="http://schemas.microsoft.com/office/drawing/2014/main" id="{0B99B0B9-90F9-484B-9406-3DE254287D0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6193" name="Oval 141">
                <a:extLst>
                  <a:ext uri="{FF2B5EF4-FFF2-40B4-BE49-F238E27FC236}">
                    <a16:creationId xmlns:a16="http://schemas.microsoft.com/office/drawing/2014/main" id="{550570A7-1769-42F0-AA67-0866440DA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94" name="Oval 142">
                <a:extLst>
                  <a:ext uri="{FF2B5EF4-FFF2-40B4-BE49-F238E27FC236}">
                    <a16:creationId xmlns:a16="http://schemas.microsoft.com/office/drawing/2014/main" id="{33DF147F-E47C-4BEE-83B9-C7906A578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95" name="Oval 143">
                <a:extLst>
                  <a:ext uri="{FF2B5EF4-FFF2-40B4-BE49-F238E27FC236}">
                    <a16:creationId xmlns:a16="http://schemas.microsoft.com/office/drawing/2014/main" id="{B7216057-EAAF-4273-A2FB-BF4F8CEF2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6132" name="Group 144">
            <a:extLst>
              <a:ext uri="{FF2B5EF4-FFF2-40B4-BE49-F238E27FC236}">
                <a16:creationId xmlns:a16="http://schemas.microsoft.com/office/drawing/2014/main" id="{0BF81E7C-2C09-40D4-838C-8CE16869D920}"/>
              </a:ext>
            </a:extLst>
          </p:cNvPr>
          <p:cNvGrpSpPr>
            <a:grpSpLocks/>
          </p:cNvGrpSpPr>
          <p:nvPr/>
        </p:nvGrpSpPr>
        <p:grpSpPr bwMode="auto">
          <a:xfrm>
            <a:off x="2851150" y="5216525"/>
            <a:ext cx="133350" cy="285750"/>
            <a:chOff x="2167" y="3128"/>
            <a:chExt cx="86" cy="290"/>
          </a:xfrm>
        </p:grpSpPr>
        <p:grpSp>
          <p:nvGrpSpPr>
            <p:cNvPr id="46183" name="Group 145">
              <a:extLst>
                <a:ext uri="{FF2B5EF4-FFF2-40B4-BE49-F238E27FC236}">
                  <a16:creationId xmlns:a16="http://schemas.microsoft.com/office/drawing/2014/main" id="{D4BE787A-61E1-4533-BE44-F824952F6D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6188" name="Oval 146">
                <a:extLst>
                  <a:ext uri="{FF2B5EF4-FFF2-40B4-BE49-F238E27FC236}">
                    <a16:creationId xmlns:a16="http://schemas.microsoft.com/office/drawing/2014/main" id="{0EA1A39F-5611-4CCC-AEDB-D444A89C4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89" name="Oval 147">
                <a:extLst>
                  <a:ext uri="{FF2B5EF4-FFF2-40B4-BE49-F238E27FC236}">
                    <a16:creationId xmlns:a16="http://schemas.microsoft.com/office/drawing/2014/main" id="{EE4BF561-26F4-4217-981E-51810BF21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90" name="Oval 148">
                <a:extLst>
                  <a:ext uri="{FF2B5EF4-FFF2-40B4-BE49-F238E27FC236}">
                    <a16:creationId xmlns:a16="http://schemas.microsoft.com/office/drawing/2014/main" id="{C269CA5F-8C63-4E74-BB16-4BE6CB39A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184" name="Group 149">
              <a:extLst>
                <a:ext uri="{FF2B5EF4-FFF2-40B4-BE49-F238E27FC236}">
                  <a16:creationId xmlns:a16="http://schemas.microsoft.com/office/drawing/2014/main" id="{46A6E2C0-11A9-4592-9C66-5E13DC5E01A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6185" name="Oval 150">
                <a:extLst>
                  <a:ext uri="{FF2B5EF4-FFF2-40B4-BE49-F238E27FC236}">
                    <a16:creationId xmlns:a16="http://schemas.microsoft.com/office/drawing/2014/main" id="{3886D041-89B9-4857-8C98-98B1708B2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86" name="Oval 151">
                <a:extLst>
                  <a:ext uri="{FF2B5EF4-FFF2-40B4-BE49-F238E27FC236}">
                    <a16:creationId xmlns:a16="http://schemas.microsoft.com/office/drawing/2014/main" id="{15500D23-9F5B-4E22-A3E1-240E8FB2D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87" name="Oval 152">
                <a:extLst>
                  <a:ext uri="{FF2B5EF4-FFF2-40B4-BE49-F238E27FC236}">
                    <a16:creationId xmlns:a16="http://schemas.microsoft.com/office/drawing/2014/main" id="{FBE257E3-4D84-423C-BB1B-84F3B63CC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6133" name="Group 153">
            <a:extLst>
              <a:ext uri="{FF2B5EF4-FFF2-40B4-BE49-F238E27FC236}">
                <a16:creationId xmlns:a16="http://schemas.microsoft.com/office/drawing/2014/main" id="{9C1202D9-0BC2-4792-8A79-B192CCD19460}"/>
              </a:ext>
            </a:extLst>
          </p:cNvPr>
          <p:cNvGrpSpPr>
            <a:grpSpLocks/>
          </p:cNvGrpSpPr>
          <p:nvPr/>
        </p:nvGrpSpPr>
        <p:grpSpPr bwMode="auto">
          <a:xfrm>
            <a:off x="2863850" y="4062414"/>
            <a:ext cx="120650" cy="250825"/>
            <a:chOff x="2167" y="3128"/>
            <a:chExt cx="86" cy="290"/>
          </a:xfrm>
        </p:grpSpPr>
        <p:grpSp>
          <p:nvGrpSpPr>
            <p:cNvPr id="46175" name="Group 154">
              <a:extLst>
                <a:ext uri="{FF2B5EF4-FFF2-40B4-BE49-F238E27FC236}">
                  <a16:creationId xmlns:a16="http://schemas.microsoft.com/office/drawing/2014/main" id="{8909FEA9-275F-42E4-ACFA-A5620E1168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6180" name="Oval 155">
                <a:extLst>
                  <a:ext uri="{FF2B5EF4-FFF2-40B4-BE49-F238E27FC236}">
                    <a16:creationId xmlns:a16="http://schemas.microsoft.com/office/drawing/2014/main" id="{50BC8099-9E19-4358-9B69-99A04533E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81" name="Oval 156">
                <a:extLst>
                  <a:ext uri="{FF2B5EF4-FFF2-40B4-BE49-F238E27FC236}">
                    <a16:creationId xmlns:a16="http://schemas.microsoft.com/office/drawing/2014/main" id="{E6792B24-4E0A-41A2-9E50-E56AC57F6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82" name="Oval 157">
                <a:extLst>
                  <a:ext uri="{FF2B5EF4-FFF2-40B4-BE49-F238E27FC236}">
                    <a16:creationId xmlns:a16="http://schemas.microsoft.com/office/drawing/2014/main" id="{9D153D5C-5AF6-45FA-B433-462B0596F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6176" name="Group 158">
              <a:extLst>
                <a:ext uri="{FF2B5EF4-FFF2-40B4-BE49-F238E27FC236}">
                  <a16:creationId xmlns:a16="http://schemas.microsoft.com/office/drawing/2014/main" id="{5860A9B5-9A4B-424C-BCB7-2AD2DEB474A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6177" name="Oval 159">
                <a:extLst>
                  <a:ext uri="{FF2B5EF4-FFF2-40B4-BE49-F238E27FC236}">
                    <a16:creationId xmlns:a16="http://schemas.microsoft.com/office/drawing/2014/main" id="{B0027F97-240A-4589-93DE-770598D8D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78" name="Oval 160">
                <a:extLst>
                  <a:ext uri="{FF2B5EF4-FFF2-40B4-BE49-F238E27FC236}">
                    <a16:creationId xmlns:a16="http://schemas.microsoft.com/office/drawing/2014/main" id="{CBD90E90-E2D7-488F-83A4-CA9379A63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79" name="Oval 161">
                <a:extLst>
                  <a:ext uri="{FF2B5EF4-FFF2-40B4-BE49-F238E27FC236}">
                    <a16:creationId xmlns:a16="http://schemas.microsoft.com/office/drawing/2014/main" id="{15A465BA-ADDC-4B47-9D7D-2FB8D0305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sp>
        <p:nvSpPr>
          <p:cNvPr id="46134" name="Freeform 162" descr="Stationery">
            <a:extLst>
              <a:ext uri="{FF2B5EF4-FFF2-40B4-BE49-F238E27FC236}">
                <a16:creationId xmlns:a16="http://schemas.microsoft.com/office/drawing/2014/main" id="{B9CBF732-C6B8-4749-8577-FEF59BFD6641}"/>
              </a:ext>
            </a:extLst>
          </p:cNvPr>
          <p:cNvSpPr>
            <a:spLocks/>
          </p:cNvSpPr>
          <p:nvPr/>
        </p:nvSpPr>
        <p:spPr bwMode="auto">
          <a:xfrm rot="678700">
            <a:off x="4329113" y="3870326"/>
            <a:ext cx="2495550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46135" name="Group 163">
            <a:extLst>
              <a:ext uri="{FF2B5EF4-FFF2-40B4-BE49-F238E27FC236}">
                <a16:creationId xmlns:a16="http://schemas.microsoft.com/office/drawing/2014/main" id="{B28A5C41-DDA2-4F28-88B1-9AF46CD64A5B}"/>
              </a:ext>
            </a:extLst>
          </p:cNvPr>
          <p:cNvGrpSpPr>
            <a:grpSpLocks/>
          </p:cNvGrpSpPr>
          <p:nvPr/>
        </p:nvGrpSpPr>
        <p:grpSpPr bwMode="auto">
          <a:xfrm>
            <a:off x="4449764" y="4164014"/>
            <a:ext cx="2187575" cy="1381125"/>
            <a:chOff x="1913" y="2681"/>
            <a:chExt cx="1293" cy="870"/>
          </a:xfrm>
        </p:grpSpPr>
        <p:sp>
          <p:nvSpPr>
            <p:cNvPr id="46168" name="AutoShape 164">
              <a:extLst>
                <a:ext uri="{FF2B5EF4-FFF2-40B4-BE49-F238E27FC236}">
                  <a16:creationId xmlns:a16="http://schemas.microsoft.com/office/drawing/2014/main" id="{33CD3E5A-B0E0-4C49-8049-BC8BFB10B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69" name="AutoShape 165">
              <a:extLst>
                <a:ext uri="{FF2B5EF4-FFF2-40B4-BE49-F238E27FC236}">
                  <a16:creationId xmlns:a16="http://schemas.microsoft.com/office/drawing/2014/main" id="{781ED430-5909-4413-9EFC-CED3A1EEC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grpSp>
          <p:nvGrpSpPr>
            <p:cNvPr id="46170" name="Group 166">
              <a:extLst>
                <a:ext uri="{FF2B5EF4-FFF2-40B4-BE49-F238E27FC236}">
                  <a16:creationId xmlns:a16="http://schemas.microsoft.com/office/drawing/2014/main" id="{AC8639B1-C793-4BCE-ADC3-D9646B8799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46171" name="Oval 167">
                <a:extLst>
                  <a:ext uri="{FF2B5EF4-FFF2-40B4-BE49-F238E27FC236}">
                    <a16:creationId xmlns:a16="http://schemas.microsoft.com/office/drawing/2014/main" id="{D1089FA7-2A90-4DF9-9A12-D5CF0C420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72" name="Oval 168">
                <a:extLst>
                  <a:ext uri="{FF2B5EF4-FFF2-40B4-BE49-F238E27FC236}">
                    <a16:creationId xmlns:a16="http://schemas.microsoft.com/office/drawing/2014/main" id="{16665277-2FAC-4A67-8B82-F933B209B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73" name="Oval 169">
                <a:extLst>
                  <a:ext uri="{FF2B5EF4-FFF2-40B4-BE49-F238E27FC236}">
                    <a16:creationId xmlns:a16="http://schemas.microsoft.com/office/drawing/2014/main" id="{B95A632A-3D75-427C-8571-F9DCDC226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6174" name="Oval 170">
                <a:extLst>
                  <a:ext uri="{FF2B5EF4-FFF2-40B4-BE49-F238E27FC236}">
                    <a16:creationId xmlns:a16="http://schemas.microsoft.com/office/drawing/2014/main" id="{1AF1542C-1137-441D-8036-243BACA14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6136" name="Group 171">
            <a:extLst>
              <a:ext uri="{FF2B5EF4-FFF2-40B4-BE49-F238E27FC236}">
                <a16:creationId xmlns:a16="http://schemas.microsoft.com/office/drawing/2014/main" id="{51E7ED97-ED04-49C4-AEC0-44995E5E5E99}"/>
              </a:ext>
            </a:extLst>
          </p:cNvPr>
          <p:cNvGrpSpPr>
            <a:grpSpLocks/>
          </p:cNvGrpSpPr>
          <p:nvPr/>
        </p:nvGrpSpPr>
        <p:grpSpPr bwMode="auto">
          <a:xfrm>
            <a:off x="6226176" y="4773614"/>
            <a:ext cx="80963" cy="306387"/>
            <a:chOff x="2167" y="3082"/>
            <a:chExt cx="60" cy="336"/>
          </a:xfrm>
        </p:grpSpPr>
        <p:sp>
          <p:nvSpPr>
            <p:cNvPr id="46165" name="Oval 172">
              <a:extLst>
                <a:ext uri="{FF2B5EF4-FFF2-40B4-BE49-F238E27FC236}">
                  <a16:creationId xmlns:a16="http://schemas.microsoft.com/office/drawing/2014/main" id="{96860F44-E2F6-4CBA-9861-4C52FA79A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66" name="Oval 173">
              <a:extLst>
                <a:ext uri="{FF2B5EF4-FFF2-40B4-BE49-F238E27FC236}">
                  <a16:creationId xmlns:a16="http://schemas.microsoft.com/office/drawing/2014/main" id="{32E5C069-98A9-45E2-AA60-4E59B7023B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67" name="Oval 174">
              <a:extLst>
                <a:ext uri="{FF2B5EF4-FFF2-40B4-BE49-F238E27FC236}">
                  <a16:creationId xmlns:a16="http://schemas.microsoft.com/office/drawing/2014/main" id="{3DAF56D6-C2B7-4571-8539-B0E674F38D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37" name="Group 175">
            <a:extLst>
              <a:ext uri="{FF2B5EF4-FFF2-40B4-BE49-F238E27FC236}">
                <a16:creationId xmlns:a16="http://schemas.microsoft.com/office/drawing/2014/main" id="{EAA4014B-838C-41A2-9E76-FB535DA8BDCA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4529139"/>
            <a:ext cx="66675" cy="282575"/>
            <a:chOff x="2693" y="2780"/>
            <a:chExt cx="42" cy="178"/>
          </a:xfrm>
        </p:grpSpPr>
        <p:sp>
          <p:nvSpPr>
            <p:cNvPr id="46162" name="Oval 176">
              <a:extLst>
                <a:ext uri="{FF2B5EF4-FFF2-40B4-BE49-F238E27FC236}">
                  <a16:creationId xmlns:a16="http://schemas.microsoft.com/office/drawing/2014/main" id="{5F2A1187-D2C5-4AAE-A6D0-9D45B4562C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63" name="Oval 177">
              <a:extLst>
                <a:ext uri="{FF2B5EF4-FFF2-40B4-BE49-F238E27FC236}">
                  <a16:creationId xmlns:a16="http://schemas.microsoft.com/office/drawing/2014/main" id="{2CC843F4-32B4-404E-81B4-DF58FD6999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64" name="Oval 178">
              <a:extLst>
                <a:ext uri="{FF2B5EF4-FFF2-40B4-BE49-F238E27FC236}">
                  <a16:creationId xmlns:a16="http://schemas.microsoft.com/office/drawing/2014/main" id="{251C507F-CECE-4E59-BFE8-CB4D64757A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38" name="Group 179">
            <a:extLst>
              <a:ext uri="{FF2B5EF4-FFF2-40B4-BE49-F238E27FC236}">
                <a16:creationId xmlns:a16="http://schemas.microsoft.com/office/drawing/2014/main" id="{999F8DB5-E6F9-44B0-8CC3-42E40ADB840A}"/>
              </a:ext>
            </a:extLst>
          </p:cNvPr>
          <p:cNvGrpSpPr>
            <a:grpSpLocks/>
          </p:cNvGrpSpPr>
          <p:nvPr/>
        </p:nvGrpSpPr>
        <p:grpSpPr bwMode="auto">
          <a:xfrm>
            <a:off x="6232526" y="5022850"/>
            <a:ext cx="93663" cy="285750"/>
            <a:chOff x="2479" y="3277"/>
            <a:chExt cx="59" cy="180"/>
          </a:xfrm>
        </p:grpSpPr>
        <p:sp>
          <p:nvSpPr>
            <p:cNvPr id="46159" name="Oval 180">
              <a:extLst>
                <a:ext uri="{FF2B5EF4-FFF2-40B4-BE49-F238E27FC236}">
                  <a16:creationId xmlns:a16="http://schemas.microsoft.com/office/drawing/2014/main" id="{CA9BC62A-6C52-46E1-9DE8-7F23BAC7A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1" y="3348"/>
              <a:ext cx="47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60" name="Oval 181">
              <a:extLst>
                <a:ext uri="{FF2B5EF4-FFF2-40B4-BE49-F238E27FC236}">
                  <a16:creationId xmlns:a16="http://schemas.microsoft.com/office/drawing/2014/main" id="{20C5943E-8324-447E-B0C0-1DB1C5DB9D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482" y="3277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61" name="Oval 182">
              <a:extLst>
                <a:ext uri="{FF2B5EF4-FFF2-40B4-BE49-F238E27FC236}">
                  <a16:creationId xmlns:a16="http://schemas.microsoft.com/office/drawing/2014/main" id="{54BD587C-7C0F-412F-AFB5-08F1A0786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479" y="3366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39" name="Group 183">
            <a:extLst>
              <a:ext uri="{FF2B5EF4-FFF2-40B4-BE49-F238E27FC236}">
                <a16:creationId xmlns:a16="http://schemas.microsoft.com/office/drawing/2014/main" id="{B6A92C39-66EB-477B-8BEA-BD3E510EFAC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91076" y="5022850"/>
            <a:ext cx="93663" cy="285750"/>
            <a:chOff x="2167" y="3082"/>
            <a:chExt cx="60" cy="336"/>
          </a:xfrm>
        </p:grpSpPr>
        <p:sp>
          <p:nvSpPr>
            <p:cNvPr id="46156" name="Oval 184">
              <a:extLst>
                <a:ext uri="{FF2B5EF4-FFF2-40B4-BE49-F238E27FC236}">
                  <a16:creationId xmlns:a16="http://schemas.microsoft.com/office/drawing/2014/main" id="{9DA0D430-0950-4D48-906A-769F8DA76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57" name="Oval 185">
              <a:extLst>
                <a:ext uri="{FF2B5EF4-FFF2-40B4-BE49-F238E27FC236}">
                  <a16:creationId xmlns:a16="http://schemas.microsoft.com/office/drawing/2014/main" id="{E96E1C59-3C2D-4059-B52F-08943A3E7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58" name="Oval 186">
              <a:extLst>
                <a:ext uri="{FF2B5EF4-FFF2-40B4-BE49-F238E27FC236}">
                  <a16:creationId xmlns:a16="http://schemas.microsoft.com/office/drawing/2014/main" id="{B1248D59-9635-4109-9108-30D61AD88D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40" name="Group 187">
            <a:extLst>
              <a:ext uri="{FF2B5EF4-FFF2-40B4-BE49-F238E27FC236}">
                <a16:creationId xmlns:a16="http://schemas.microsoft.com/office/drawing/2014/main" id="{64B5CFD7-B61A-4485-9923-B54E41F4088E}"/>
              </a:ext>
            </a:extLst>
          </p:cNvPr>
          <p:cNvGrpSpPr>
            <a:grpSpLocks/>
          </p:cNvGrpSpPr>
          <p:nvPr/>
        </p:nvGrpSpPr>
        <p:grpSpPr bwMode="auto">
          <a:xfrm>
            <a:off x="6280150" y="4368801"/>
            <a:ext cx="84138" cy="250825"/>
            <a:chOff x="2167" y="3082"/>
            <a:chExt cx="60" cy="336"/>
          </a:xfrm>
        </p:grpSpPr>
        <p:sp>
          <p:nvSpPr>
            <p:cNvPr id="46153" name="Oval 188">
              <a:extLst>
                <a:ext uri="{FF2B5EF4-FFF2-40B4-BE49-F238E27FC236}">
                  <a16:creationId xmlns:a16="http://schemas.microsoft.com/office/drawing/2014/main" id="{9C25049F-3DB6-4EF6-9B8D-C54069380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54" name="Oval 189">
              <a:extLst>
                <a:ext uri="{FF2B5EF4-FFF2-40B4-BE49-F238E27FC236}">
                  <a16:creationId xmlns:a16="http://schemas.microsoft.com/office/drawing/2014/main" id="{72CF6FE4-F5B6-4349-8301-065ACEFF11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55" name="Oval 190">
              <a:extLst>
                <a:ext uri="{FF2B5EF4-FFF2-40B4-BE49-F238E27FC236}">
                  <a16:creationId xmlns:a16="http://schemas.microsoft.com/office/drawing/2014/main" id="{1953FFD5-7E7D-4F19-A5A6-8698926724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41" name="Group 191">
            <a:extLst>
              <a:ext uri="{FF2B5EF4-FFF2-40B4-BE49-F238E27FC236}">
                <a16:creationId xmlns:a16="http://schemas.microsoft.com/office/drawing/2014/main" id="{87B062F5-24F0-493E-8793-9806BEB5809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13289" y="4387851"/>
            <a:ext cx="84137" cy="250825"/>
            <a:chOff x="2167" y="3082"/>
            <a:chExt cx="60" cy="336"/>
          </a:xfrm>
        </p:grpSpPr>
        <p:sp>
          <p:nvSpPr>
            <p:cNvPr id="46150" name="Oval 192">
              <a:extLst>
                <a:ext uri="{FF2B5EF4-FFF2-40B4-BE49-F238E27FC236}">
                  <a16:creationId xmlns:a16="http://schemas.microsoft.com/office/drawing/2014/main" id="{992F3F99-9275-44DE-8667-FAC088559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51" name="Oval 193">
              <a:extLst>
                <a:ext uri="{FF2B5EF4-FFF2-40B4-BE49-F238E27FC236}">
                  <a16:creationId xmlns:a16="http://schemas.microsoft.com/office/drawing/2014/main" id="{4890DE8B-FC8C-4D5E-B870-B3EFB1818E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52" name="Oval 194">
              <a:extLst>
                <a:ext uri="{FF2B5EF4-FFF2-40B4-BE49-F238E27FC236}">
                  <a16:creationId xmlns:a16="http://schemas.microsoft.com/office/drawing/2014/main" id="{5F8A7384-3CF1-4287-ACD1-6DBD7BEE34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42" name="Group 195">
            <a:extLst>
              <a:ext uri="{FF2B5EF4-FFF2-40B4-BE49-F238E27FC236}">
                <a16:creationId xmlns:a16="http://schemas.microsoft.com/office/drawing/2014/main" id="{7095FF90-EFA5-4653-9AD2-7510F7A2FF8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83314" y="4503739"/>
            <a:ext cx="66675" cy="282575"/>
            <a:chOff x="2693" y="2780"/>
            <a:chExt cx="42" cy="178"/>
          </a:xfrm>
        </p:grpSpPr>
        <p:sp>
          <p:nvSpPr>
            <p:cNvPr id="46147" name="Oval 196">
              <a:extLst>
                <a:ext uri="{FF2B5EF4-FFF2-40B4-BE49-F238E27FC236}">
                  <a16:creationId xmlns:a16="http://schemas.microsoft.com/office/drawing/2014/main" id="{384CF315-B47B-4D5A-BDD5-64970CBEC1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48" name="Oval 197">
              <a:extLst>
                <a:ext uri="{FF2B5EF4-FFF2-40B4-BE49-F238E27FC236}">
                  <a16:creationId xmlns:a16="http://schemas.microsoft.com/office/drawing/2014/main" id="{EC10B958-5C37-4052-9877-EB8ACC95AC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49" name="Oval 198">
              <a:extLst>
                <a:ext uri="{FF2B5EF4-FFF2-40B4-BE49-F238E27FC236}">
                  <a16:creationId xmlns:a16="http://schemas.microsoft.com/office/drawing/2014/main" id="{BDA9417C-2BC9-4FCF-ACE6-2225243266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6143" name="Group 199">
            <a:extLst>
              <a:ext uri="{FF2B5EF4-FFF2-40B4-BE49-F238E27FC236}">
                <a16:creationId xmlns:a16="http://schemas.microsoft.com/office/drawing/2014/main" id="{1BBC18E9-86B7-4CA8-B478-74926E5061EE}"/>
              </a:ext>
            </a:extLst>
          </p:cNvPr>
          <p:cNvGrpSpPr>
            <a:grpSpLocks/>
          </p:cNvGrpSpPr>
          <p:nvPr/>
        </p:nvGrpSpPr>
        <p:grpSpPr bwMode="auto">
          <a:xfrm>
            <a:off x="4829175" y="4773614"/>
            <a:ext cx="84138" cy="306387"/>
            <a:chOff x="2730" y="3034"/>
            <a:chExt cx="53" cy="193"/>
          </a:xfrm>
        </p:grpSpPr>
        <p:sp>
          <p:nvSpPr>
            <p:cNvPr id="46144" name="Oval 200">
              <a:extLst>
                <a:ext uri="{FF2B5EF4-FFF2-40B4-BE49-F238E27FC236}">
                  <a16:creationId xmlns:a16="http://schemas.microsoft.com/office/drawing/2014/main" id="{7B966DB5-E62D-450A-9B34-48D80138A03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45" name="Oval 201">
              <a:extLst>
                <a:ext uri="{FF2B5EF4-FFF2-40B4-BE49-F238E27FC236}">
                  <a16:creationId xmlns:a16="http://schemas.microsoft.com/office/drawing/2014/main" id="{1E42661D-A591-40ED-8DDC-A9D88315CE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6146" name="Oval 202">
              <a:extLst>
                <a:ext uri="{FF2B5EF4-FFF2-40B4-BE49-F238E27FC236}">
                  <a16:creationId xmlns:a16="http://schemas.microsoft.com/office/drawing/2014/main" id="{80029EE2-F195-4A06-A959-84449D6794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2" descr="Stationery">
            <a:extLst>
              <a:ext uri="{FF2B5EF4-FFF2-40B4-BE49-F238E27FC236}">
                <a16:creationId xmlns:a16="http://schemas.microsoft.com/office/drawing/2014/main" id="{262B3219-7EB7-4417-97CE-72731C2F9DBD}"/>
              </a:ext>
            </a:extLst>
          </p:cNvPr>
          <p:cNvSpPr>
            <a:spLocks/>
          </p:cNvSpPr>
          <p:nvPr/>
        </p:nvSpPr>
        <p:spPr bwMode="auto">
          <a:xfrm>
            <a:off x="7132638" y="3952876"/>
            <a:ext cx="3611562" cy="1922463"/>
          </a:xfrm>
          <a:custGeom>
            <a:avLst/>
            <a:gdLst>
              <a:gd name="T0" fmla="*/ 2147483647 w 2275"/>
              <a:gd name="T1" fmla="*/ 2147483647 h 1211"/>
              <a:gd name="T2" fmla="*/ 2147483647 w 2275"/>
              <a:gd name="T3" fmla="*/ 2147483647 h 1211"/>
              <a:gd name="T4" fmla="*/ 2147483647 w 2275"/>
              <a:gd name="T5" fmla="*/ 2147483647 h 1211"/>
              <a:gd name="T6" fmla="*/ 2147483647 w 2275"/>
              <a:gd name="T7" fmla="*/ 2147483647 h 1211"/>
              <a:gd name="T8" fmla="*/ 2147483647 w 2275"/>
              <a:gd name="T9" fmla="*/ 2147483647 h 1211"/>
              <a:gd name="T10" fmla="*/ 2147483647 w 2275"/>
              <a:gd name="T11" fmla="*/ 2147483647 h 1211"/>
              <a:gd name="T12" fmla="*/ 2147483647 w 2275"/>
              <a:gd name="T13" fmla="*/ 2147483647 h 1211"/>
              <a:gd name="T14" fmla="*/ 2147483647 w 2275"/>
              <a:gd name="T15" fmla="*/ 2147483647 h 1211"/>
              <a:gd name="T16" fmla="*/ 2147483647 w 2275"/>
              <a:gd name="T17" fmla="*/ 2147483647 h 1211"/>
              <a:gd name="T18" fmla="*/ 2147483647 w 2275"/>
              <a:gd name="T19" fmla="*/ 2147483647 h 1211"/>
              <a:gd name="T20" fmla="*/ 2147483647 w 2275"/>
              <a:gd name="T21" fmla="*/ 2147483647 h 1211"/>
              <a:gd name="T22" fmla="*/ 2147483647 w 2275"/>
              <a:gd name="T23" fmla="*/ 2147483647 h 1211"/>
              <a:gd name="T24" fmla="*/ 2147483647 w 2275"/>
              <a:gd name="T25" fmla="*/ 2147483647 h 1211"/>
              <a:gd name="T26" fmla="*/ 2147483647 w 2275"/>
              <a:gd name="T27" fmla="*/ 2147483647 h 1211"/>
              <a:gd name="T28" fmla="*/ 2147483647 w 2275"/>
              <a:gd name="T29" fmla="*/ 2147483647 h 1211"/>
              <a:gd name="T30" fmla="*/ 2147483647 w 2275"/>
              <a:gd name="T31" fmla="*/ 2147483647 h 1211"/>
              <a:gd name="T32" fmla="*/ 2147483647 w 2275"/>
              <a:gd name="T33" fmla="*/ 2147483647 h 1211"/>
              <a:gd name="T34" fmla="*/ 2147483647 w 2275"/>
              <a:gd name="T35" fmla="*/ 2147483647 h 1211"/>
              <a:gd name="T36" fmla="*/ 2147483647 w 2275"/>
              <a:gd name="T37" fmla="*/ 2147483647 h 12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5"/>
              <a:gd name="T58" fmla="*/ 0 h 1211"/>
              <a:gd name="T59" fmla="*/ 2275 w 2275"/>
              <a:gd name="T60" fmla="*/ 1211 h 121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5" h="1211">
                <a:moveTo>
                  <a:pt x="1302" y="108"/>
                </a:moveTo>
                <a:cubicBezTo>
                  <a:pt x="1227" y="180"/>
                  <a:pt x="1198" y="443"/>
                  <a:pt x="1161" y="449"/>
                </a:cubicBezTo>
                <a:cubicBezTo>
                  <a:pt x="1124" y="455"/>
                  <a:pt x="1184" y="211"/>
                  <a:pt x="1079" y="143"/>
                </a:cubicBezTo>
                <a:cubicBezTo>
                  <a:pt x="974" y="75"/>
                  <a:pt x="696" y="0"/>
                  <a:pt x="529" y="39"/>
                </a:cubicBezTo>
                <a:cubicBezTo>
                  <a:pt x="362" y="78"/>
                  <a:pt x="151" y="262"/>
                  <a:pt x="76" y="374"/>
                </a:cubicBezTo>
                <a:cubicBezTo>
                  <a:pt x="0" y="485"/>
                  <a:pt x="60" y="606"/>
                  <a:pt x="76" y="708"/>
                </a:cubicBezTo>
                <a:cubicBezTo>
                  <a:pt x="91" y="811"/>
                  <a:pt x="68" y="909"/>
                  <a:pt x="166" y="987"/>
                </a:cubicBezTo>
                <a:cubicBezTo>
                  <a:pt x="264" y="1065"/>
                  <a:pt x="548" y="1143"/>
                  <a:pt x="659" y="1177"/>
                </a:cubicBezTo>
                <a:cubicBezTo>
                  <a:pt x="770" y="1211"/>
                  <a:pt x="760" y="1205"/>
                  <a:pt x="832" y="1189"/>
                </a:cubicBezTo>
                <a:cubicBezTo>
                  <a:pt x="904" y="1173"/>
                  <a:pt x="1038" y="1160"/>
                  <a:pt x="1091" y="1084"/>
                </a:cubicBezTo>
                <a:cubicBezTo>
                  <a:pt x="1144" y="1008"/>
                  <a:pt x="1126" y="739"/>
                  <a:pt x="1149" y="731"/>
                </a:cubicBezTo>
                <a:cubicBezTo>
                  <a:pt x="1172" y="723"/>
                  <a:pt x="1167" y="963"/>
                  <a:pt x="1232" y="1037"/>
                </a:cubicBezTo>
                <a:cubicBezTo>
                  <a:pt x="1297" y="1111"/>
                  <a:pt x="1413" y="1177"/>
                  <a:pt x="1537" y="1178"/>
                </a:cubicBezTo>
                <a:cubicBezTo>
                  <a:pt x="1661" y="1179"/>
                  <a:pt x="1860" y="1130"/>
                  <a:pt x="1979" y="1043"/>
                </a:cubicBezTo>
                <a:cubicBezTo>
                  <a:pt x="2098" y="956"/>
                  <a:pt x="2226" y="778"/>
                  <a:pt x="2250" y="653"/>
                </a:cubicBezTo>
                <a:cubicBezTo>
                  <a:pt x="2275" y="527"/>
                  <a:pt x="2188" y="380"/>
                  <a:pt x="2128" y="287"/>
                </a:cubicBezTo>
                <a:cubicBezTo>
                  <a:pt x="2067" y="194"/>
                  <a:pt x="1975" y="140"/>
                  <a:pt x="1888" y="95"/>
                </a:cubicBezTo>
                <a:cubicBezTo>
                  <a:pt x="1801" y="50"/>
                  <a:pt x="1706" y="12"/>
                  <a:pt x="1608" y="14"/>
                </a:cubicBezTo>
                <a:cubicBezTo>
                  <a:pt x="1510" y="16"/>
                  <a:pt x="1377" y="36"/>
                  <a:pt x="1302" y="108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7107" name="AutoShape 3">
            <a:extLst>
              <a:ext uri="{FF2B5EF4-FFF2-40B4-BE49-F238E27FC236}">
                <a16:creationId xmlns:a16="http://schemas.microsoft.com/office/drawing/2014/main" id="{B8F0637D-06CD-4682-A127-2B4D1AD0E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5726" y="4760914"/>
            <a:ext cx="346075" cy="280987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08" name="AutoShape 4">
            <a:extLst>
              <a:ext uri="{FF2B5EF4-FFF2-40B4-BE49-F238E27FC236}">
                <a16:creationId xmlns:a16="http://schemas.microsoft.com/office/drawing/2014/main" id="{6F69BC5E-7B18-4A2D-9FD7-B96546399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4" y="4772026"/>
            <a:ext cx="365125" cy="269875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7109" name="Group 5">
            <a:extLst>
              <a:ext uri="{FF2B5EF4-FFF2-40B4-BE49-F238E27FC236}">
                <a16:creationId xmlns:a16="http://schemas.microsoft.com/office/drawing/2014/main" id="{7A8083A4-EFD0-4EAB-88CD-820A738BBC04}"/>
              </a:ext>
            </a:extLst>
          </p:cNvPr>
          <p:cNvGrpSpPr>
            <a:grpSpLocks/>
          </p:cNvGrpSpPr>
          <p:nvPr/>
        </p:nvGrpSpPr>
        <p:grpSpPr bwMode="auto">
          <a:xfrm>
            <a:off x="7827963" y="4503738"/>
            <a:ext cx="373062" cy="749300"/>
            <a:chOff x="3802" y="2861"/>
            <a:chExt cx="193" cy="388"/>
          </a:xfrm>
        </p:grpSpPr>
        <p:grpSp>
          <p:nvGrpSpPr>
            <p:cNvPr id="47291" name="Group 6">
              <a:extLst>
                <a:ext uri="{FF2B5EF4-FFF2-40B4-BE49-F238E27FC236}">
                  <a16:creationId xmlns:a16="http://schemas.microsoft.com/office/drawing/2014/main" id="{FF82E859-2B44-4FE2-ABB7-FA79945388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47304" name="Oval 7">
                <a:extLst>
                  <a:ext uri="{FF2B5EF4-FFF2-40B4-BE49-F238E27FC236}">
                    <a16:creationId xmlns:a16="http://schemas.microsoft.com/office/drawing/2014/main" id="{A96D567B-8D6B-4C28-9284-A047B6CC5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305" name="Oval 8">
                <a:extLst>
                  <a:ext uri="{FF2B5EF4-FFF2-40B4-BE49-F238E27FC236}">
                    <a16:creationId xmlns:a16="http://schemas.microsoft.com/office/drawing/2014/main" id="{C955B79A-EA82-4ACC-9EF6-9E11CBAF5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306" name="Oval 9">
                <a:extLst>
                  <a:ext uri="{FF2B5EF4-FFF2-40B4-BE49-F238E27FC236}">
                    <a16:creationId xmlns:a16="http://schemas.microsoft.com/office/drawing/2014/main" id="{B4055893-CDED-43E3-8C35-AACBCEE92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92" name="Group 10">
              <a:extLst>
                <a:ext uri="{FF2B5EF4-FFF2-40B4-BE49-F238E27FC236}">
                  <a16:creationId xmlns:a16="http://schemas.microsoft.com/office/drawing/2014/main" id="{CE869DC2-A009-4A5B-98B6-74B2201463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47301" name="Oval 11">
                <a:extLst>
                  <a:ext uri="{FF2B5EF4-FFF2-40B4-BE49-F238E27FC236}">
                    <a16:creationId xmlns:a16="http://schemas.microsoft.com/office/drawing/2014/main" id="{CC958434-AB38-4CF3-925E-CD9B71D2A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302" name="Oval 12">
                <a:extLst>
                  <a:ext uri="{FF2B5EF4-FFF2-40B4-BE49-F238E27FC236}">
                    <a16:creationId xmlns:a16="http://schemas.microsoft.com/office/drawing/2014/main" id="{DC369878-BFD9-44EF-B7AF-9D2F308CD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303" name="Oval 13">
                <a:extLst>
                  <a:ext uri="{FF2B5EF4-FFF2-40B4-BE49-F238E27FC236}">
                    <a16:creationId xmlns:a16="http://schemas.microsoft.com/office/drawing/2014/main" id="{A3BE713F-4E52-460C-8727-1193747FB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93" name="Group 14">
              <a:extLst>
                <a:ext uri="{FF2B5EF4-FFF2-40B4-BE49-F238E27FC236}">
                  <a16:creationId xmlns:a16="http://schemas.microsoft.com/office/drawing/2014/main" id="{48EEC71E-D74F-4D50-B932-2BEB1B2B2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47298" name="Oval 15">
                <a:extLst>
                  <a:ext uri="{FF2B5EF4-FFF2-40B4-BE49-F238E27FC236}">
                    <a16:creationId xmlns:a16="http://schemas.microsoft.com/office/drawing/2014/main" id="{86BF12C3-911D-4F14-B295-8E3208C63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99" name="Oval 16">
                <a:extLst>
                  <a:ext uri="{FF2B5EF4-FFF2-40B4-BE49-F238E27FC236}">
                    <a16:creationId xmlns:a16="http://schemas.microsoft.com/office/drawing/2014/main" id="{D2A4A55A-0212-4E01-9108-B16436E61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300" name="Oval 17">
                <a:extLst>
                  <a:ext uri="{FF2B5EF4-FFF2-40B4-BE49-F238E27FC236}">
                    <a16:creationId xmlns:a16="http://schemas.microsoft.com/office/drawing/2014/main" id="{DF6F8425-A5C8-43AA-8BA3-BC396FAAC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94" name="Group 18">
              <a:extLst>
                <a:ext uri="{FF2B5EF4-FFF2-40B4-BE49-F238E27FC236}">
                  <a16:creationId xmlns:a16="http://schemas.microsoft.com/office/drawing/2014/main" id="{EF0BAFC7-5712-4B30-8A71-A80B6FE5A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47295" name="Oval 19">
                <a:extLst>
                  <a:ext uri="{FF2B5EF4-FFF2-40B4-BE49-F238E27FC236}">
                    <a16:creationId xmlns:a16="http://schemas.microsoft.com/office/drawing/2014/main" id="{EF2223FA-1267-45D5-8B58-0F5284C28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96" name="Oval 20">
                <a:extLst>
                  <a:ext uri="{FF2B5EF4-FFF2-40B4-BE49-F238E27FC236}">
                    <a16:creationId xmlns:a16="http://schemas.microsoft.com/office/drawing/2014/main" id="{F98E55EB-2FD4-4147-8F55-A5AFB0F5C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97" name="Oval 21">
                <a:extLst>
                  <a:ext uri="{FF2B5EF4-FFF2-40B4-BE49-F238E27FC236}">
                    <a16:creationId xmlns:a16="http://schemas.microsoft.com/office/drawing/2014/main" id="{35AE35F0-7C49-4EEC-A76A-D2F59EB6F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7110" name="Group 22">
            <a:extLst>
              <a:ext uri="{FF2B5EF4-FFF2-40B4-BE49-F238E27FC236}">
                <a16:creationId xmlns:a16="http://schemas.microsoft.com/office/drawing/2014/main" id="{88F9F05C-B020-43BA-B630-8800638DCCAB}"/>
              </a:ext>
            </a:extLst>
          </p:cNvPr>
          <p:cNvGrpSpPr>
            <a:grpSpLocks/>
          </p:cNvGrpSpPr>
          <p:nvPr/>
        </p:nvGrpSpPr>
        <p:grpSpPr bwMode="auto">
          <a:xfrm>
            <a:off x="7575551" y="4389438"/>
            <a:ext cx="1133475" cy="1052512"/>
            <a:chOff x="2840" y="1720"/>
            <a:chExt cx="784" cy="728"/>
          </a:xfrm>
        </p:grpSpPr>
        <p:sp>
          <p:nvSpPr>
            <p:cNvPr id="47281" name="Freeform 23">
              <a:extLst>
                <a:ext uri="{FF2B5EF4-FFF2-40B4-BE49-F238E27FC236}">
                  <a16:creationId xmlns:a16="http://schemas.microsoft.com/office/drawing/2014/main" id="{BAF65EA3-4B66-4FE4-BABE-289A249DC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2" name="Freeform 24">
              <a:extLst>
                <a:ext uri="{FF2B5EF4-FFF2-40B4-BE49-F238E27FC236}">
                  <a16:creationId xmlns:a16="http://schemas.microsoft.com/office/drawing/2014/main" id="{C7D3A517-D2E4-4787-A548-66BE8ACFA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3" name="Freeform 25">
              <a:extLst>
                <a:ext uri="{FF2B5EF4-FFF2-40B4-BE49-F238E27FC236}">
                  <a16:creationId xmlns:a16="http://schemas.microsoft.com/office/drawing/2014/main" id="{A3A8E51C-E3FC-4E95-BC9A-5C0D875B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4" name="Freeform 26">
              <a:extLst>
                <a:ext uri="{FF2B5EF4-FFF2-40B4-BE49-F238E27FC236}">
                  <a16:creationId xmlns:a16="http://schemas.microsoft.com/office/drawing/2014/main" id="{024C4BDB-59BF-4918-9912-551261EC0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5" name="Freeform 27">
              <a:extLst>
                <a:ext uri="{FF2B5EF4-FFF2-40B4-BE49-F238E27FC236}">
                  <a16:creationId xmlns:a16="http://schemas.microsoft.com/office/drawing/2014/main" id="{00F79624-BEB2-49D4-BE9D-AF50E404A467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86" name="Oval 28">
              <a:extLst>
                <a:ext uri="{FF2B5EF4-FFF2-40B4-BE49-F238E27FC236}">
                  <a16:creationId xmlns:a16="http://schemas.microsoft.com/office/drawing/2014/main" id="{A7E33210-D590-4FEE-823F-865D60479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87" name="Oval 29">
              <a:extLst>
                <a:ext uri="{FF2B5EF4-FFF2-40B4-BE49-F238E27FC236}">
                  <a16:creationId xmlns:a16="http://schemas.microsoft.com/office/drawing/2014/main" id="{DDA448E4-E543-42A1-AAE9-F6B047926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88" name="Oval 30">
              <a:extLst>
                <a:ext uri="{FF2B5EF4-FFF2-40B4-BE49-F238E27FC236}">
                  <a16:creationId xmlns:a16="http://schemas.microsoft.com/office/drawing/2014/main" id="{969F2FE9-E01A-4704-8E43-3DF752711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89" name="Oval 31">
              <a:extLst>
                <a:ext uri="{FF2B5EF4-FFF2-40B4-BE49-F238E27FC236}">
                  <a16:creationId xmlns:a16="http://schemas.microsoft.com/office/drawing/2014/main" id="{42BAB168-80D8-4F22-B48E-3E4E42DC4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90" name="Oval 32">
              <a:extLst>
                <a:ext uri="{FF2B5EF4-FFF2-40B4-BE49-F238E27FC236}">
                  <a16:creationId xmlns:a16="http://schemas.microsoft.com/office/drawing/2014/main" id="{12BB2E42-B444-45AD-B7A7-07190D422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11" name="Group 33">
            <a:extLst>
              <a:ext uri="{FF2B5EF4-FFF2-40B4-BE49-F238E27FC236}">
                <a16:creationId xmlns:a16="http://schemas.microsoft.com/office/drawing/2014/main" id="{8D233D5C-FBF8-4732-8DA7-28357487AED9}"/>
              </a:ext>
            </a:extLst>
          </p:cNvPr>
          <p:cNvGrpSpPr>
            <a:grpSpLocks/>
          </p:cNvGrpSpPr>
          <p:nvPr/>
        </p:nvGrpSpPr>
        <p:grpSpPr bwMode="auto">
          <a:xfrm>
            <a:off x="9631364" y="4486275"/>
            <a:ext cx="401637" cy="806450"/>
            <a:chOff x="3802" y="2861"/>
            <a:chExt cx="193" cy="388"/>
          </a:xfrm>
        </p:grpSpPr>
        <p:grpSp>
          <p:nvGrpSpPr>
            <p:cNvPr id="47265" name="Group 34">
              <a:extLst>
                <a:ext uri="{FF2B5EF4-FFF2-40B4-BE49-F238E27FC236}">
                  <a16:creationId xmlns:a16="http://schemas.microsoft.com/office/drawing/2014/main" id="{9480396E-A49B-464A-B781-FE2AFD034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0" y="3031"/>
              <a:ext cx="51" cy="193"/>
              <a:chOff x="2167" y="3082"/>
              <a:chExt cx="60" cy="336"/>
            </a:xfrm>
          </p:grpSpPr>
          <p:sp>
            <p:nvSpPr>
              <p:cNvPr id="47278" name="Oval 35">
                <a:extLst>
                  <a:ext uri="{FF2B5EF4-FFF2-40B4-BE49-F238E27FC236}">
                    <a16:creationId xmlns:a16="http://schemas.microsoft.com/office/drawing/2014/main" id="{101D181E-976D-42EF-A81B-6EF12F6E5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79" name="Oval 36">
                <a:extLst>
                  <a:ext uri="{FF2B5EF4-FFF2-40B4-BE49-F238E27FC236}">
                    <a16:creationId xmlns:a16="http://schemas.microsoft.com/office/drawing/2014/main" id="{DBC42BA3-1BBC-43F9-8EEF-C6E062D5C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80" name="Oval 37">
                <a:extLst>
                  <a:ext uri="{FF2B5EF4-FFF2-40B4-BE49-F238E27FC236}">
                    <a16:creationId xmlns:a16="http://schemas.microsoft.com/office/drawing/2014/main" id="{A94C3364-DE86-4D91-8DC0-2942532D6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66" name="Group 38">
              <a:extLst>
                <a:ext uri="{FF2B5EF4-FFF2-40B4-BE49-F238E27FC236}">
                  <a16:creationId xmlns:a16="http://schemas.microsoft.com/office/drawing/2014/main" id="{6B8B3D57-598C-46D2-80F6-BCBB2240E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2" y="2921"/>
              <a:ext cx="59" cy="180"/>
              <a:chOff x="2479" y="3277"/>
              <a:chExt cx="59" cy="180"/>
            </a:xfrm>
          </p:grpSpPr>
          <p:sp>
            <p:nvSpPr>
              <p:cNvPr id="47275" name="Oval 39">
                <a:extLst>
                  <a:ext uri="{FF2B5EF4-FFF2-40B4-BE49-F238E27FC236}">
                    <a16:creationId xmlns:a16="http://schemas.microsoft.com/office/drawing/2014/main" id="{097C3D10-6927-4272-8E12-B580C0FC6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348"/>
                <a:ext cx="47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76" name="Oval 40">
                <a:extLst>
                  <a:ext uri="{FF2B5EF4-FFF2-40B4-BE49-F238E27FC236}">
                    <a16:creationId xmlns:a16="http://schemas.microsoft.com/office/drawing/2014/main" id="{CE291551-B893-41FC-A0A0-D1A73B8BC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482" y="3277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77" name="Oval 41">
                <a:extLst>
                  <a:ext uri="{FF2B5EF4-FFF2-40B4-BE49-F238E27FC236}">
                    <a16:creationId xmlns:a16="http://schemas.microsoft.com/office/drawing/2014/main" id="{0C2E3432-6B36-44C6-AC66-A9A017F42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479" y="3366"/>
                <a:ext cx="24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67" name="Group 42">
              <a:extLst>
                <a:ext uri="{FF2B5EF4-FFF2-40B4-BE49-F238E27FC236}">
                  <a16:creationId xmlns:a16="http://schemas.microsoft.com/office/drawing/2014/main" id="{300A9D2F-D8E7-480B-9989-5E44969256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6" y="3091"/>
              <a:ext cx="53" cy="158"/>
              <a:chOff x="2167" y="3082"/>
              <a:chExt cx="60" cy="336"/>
            </a:xfrm>
          </p:grpSpPr>
          <p:sp>
            <p:nvSpPr>
              <p:cNvPr id="47272" name="Oval 43">
                <a:extLst>
                  <a:ext uri="{FF2B5EF4-FFF2-40B4-BE49-F238E27FC236}">
                    <a16:creationId xmlns:a16="http://schemas.microsoft.com/office/drawing/2014/main" id="{283A28B7-3C5F-4746-AF11-18CD1EB09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73" name="Oval 44">
                <a:extLst>
                  <a:ext uri="{FF2B5EF4-FFF2-40B4-BE49-F238E27FC236}">
                    <a16:creationId xmlns:a16="http://schemas.microsoft.com/office/drawing/2014/main" id="{D88E7350-C1D0-4F33-A133-38C864E7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74" name="Oval 45">
                <a:extLst>
                  <a:ext uri="{FF2B5EF4-FFF2-40B4-BE49-F238E27FC236}">
                    <a16:creationId xmlns:a16="http://schemas.microsoft.com/office/drawing/2014/main" id="{A96EA045-81A1-4B98-A76F-4D7D9DD58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68" name="Group 46">
              <a:extLst>
                <a:ext uri="{FF2B5EF4-FFF2-40B4-BE49-F238E27FC236}">
                  <a16:creationId xmlns:a16="http://schemas.microsoft.com/office/drawing/2014/main" id="{2B2F0F95-E553-4F89-8D19-9FD37D3D8E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3" y="2861"/>
              <a:ext cx="42" cy="178"/>
              <a:chOff x="2693" y="2780"/>
              <a:chExt cx="42" cy="178"/>
            </a:xfrm>
          </p:grpSpPr>
          <p:sp>
            <p:nvSpPr>
              <p:cNvPr id="47269" name="Oval 47">
                <a:extLst>
                  <a:ext uri="{FF2B5EF4-FFF2-40B4-BE49-F238E27FC236}">
                    <a16:creationId xmlns:a16="http://schemas.microsoft.com/office/drawing/2014/main" id="{1403B301-FA9F-4F58-B6FB-827189BF3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693" y="2850"/>
                <a:ext cx="42" cy="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70" name="Oval 48">
                <a:extLst>
                  <a:ext uri="{FF2B5EF4-FFF2-40B4-BE49-F238E27FC236}">
                    <a16:creationId xmlns:a16="http://schemas.microsoft.com/office/drawing/2014/main" id="{F2015ECC-50F3-49D6-BF85-AAA6BA4F0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H="1">
                <a:off x="2711" y="2780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71" name="Oval 49">
                <a:extLst>
                  <a:ext uri="{FF2B5EF4-FFF2-40B4-BE49-F238E27FC236}">
                    <a16:creationId xmlns:a16="http://schemas.microsoft.com/office/drawing/2014/main" id="{9943C048-96E9-4BED-B160-2199709BD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 flipH="1" flipV="1">
                <a:off x="2714" y="2868"/>
                <a:ext cx="21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7112" name="Group 50">
            <a:extLst>
              <a:ext uri="{FF2B5EF4-FFF2-40B4-BE49-F238E27FC236}">
                <a16:creationId xmlns:a16="http://schemas.microsoft.com/office/drawing/2014/main" id="{DEA173CD-9A3D-47BA-B780-F0339B37F242}"/>
              </a:ext>
            </a:extLst>
          </p:cNvPr>
          <p:cNvGrpSpPr>
            <a:grpSpLocks/>
          </p:cNvGrpSpPr>
          <p:nvPr/>
        </p:nvGrpSpPr>
        <p:grpSpPr bwMode="auto">
          <a:xfrm>
            <a:off x="9170989" y="4408488"/>
            <a:ext cx="1133475" cy="1052512"/>
            <a:chOff x="2840" y="1720"/>
            <a:chExt cx="784" cy="728"/>
          </a:xfrm>
        </p:grpSpPr>
        <p:sp>
          <p:nvSpPr>
            <p:cNvPr id="47255" name="Freeform 51">
              <a:extLst>
                <a:ext uri="{FF2B5EF4-FFF2-40B4-BE49-F238E27FC236}">
                  <a16:creationId xmlns:a16="http://schemas.microsoft.com/office/drawing/2014/main" id="{63F933C1-3D19-4A46-AF3C-DC2922EC3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1720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6" name="Freeform 52">
              <a:extLst>
                <a:ext uri="{FF2B5EF4-FFF2-40B4-BE49-F238E27FC236}">
                  <a16:creationId xmlns:a16="http://schemas.microsoft.com/office/drawing/2014/main" id="{97787319-87CE-4083-8561-8122819A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791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7" name="Freeform 53">
              <a:extLst>
                <a:ext uri="{FF2B5EF4-FFF2-40B4-BE49-F238E27FC236}">
                  <a16:creationId xmlns:a16="http://schemas.microsoft.com/office/drawing/2014/main" id="{8734907D-DCAB-4D5E-A06B-D4E6B62D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1781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8" name="Freeform 54">
              <a:extLst>
                <a:ext uri="{FF2B5EF4-FFF2-40B4-BE49-F238E27FC236}">
                  <a16:creationId xmlns:a16="http://schemas.microsoft.com/office/drawing/2014/main" id="{D0DEFAA6-2469-470E-89DE-EE8BD0613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888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59" name="Freeform 55">
              <a:extLst>
                <a:ext uri="{FF2B5EF4-FFF2-40B4-BE49-F238E27FC236}">
                  <a16:creationId xmlns:a16="http://schemas.microsoft.com/office/drawing/2014/main" id="{5BA671C0-F599-4E46-B1CA-8D3C32D7CE0D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3079" y="1961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60" name="Oval 56">
              <a:extLst>
                <a:ext uri="{FF2B5EF4-FFF2-40B4-BE49-F238E27FC236}">
                  <a16:creationId xmlns:a16="http://schemas.microsoft.com/office/drawing/2014/main" id="{36BDE6AB-2BD6-4E09-AA1F-B0C5B8226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98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61" name="Oval 57">
              <a:extLst>
                <a:ext uri="{FF2B5EF4-FFF2-40B4-BE49-F238E27FC236}">
                  <a16:creationId xmlns:a16="http://schemas.microsoft.com/office/drawing/2014/main" id="{21F6E1BF-D7CF-47CE-8F87-0442ECA35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9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62" name="Oval 58">
              <a:extLst>
                <a:ext uri="{FF2B5EF4-FFF2-40B4-BE49-F238E27FC236}">
                  <a16:creationId xmlns:a16="http://schemas.microsoft.com/office/drawing/2014/main" id="{07A7D6E0-81A8-4042-92CD-C2C5A8BBC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" y="2033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63" name="Oval 59">
              <a:extLst>
                <a:ext uri="{FF2B5EF4-FFF2-40B4-BE49-F238E27FC236}">
                  <a16:creationId xmlns:a16="http://schemas.microsoft.com/office/drawing/2014/main" id="{A18C2328-6A27-4075-895F-13DA2E552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2092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64" name="Oval 60">
              <a:extLst>
                <a:ext uri="{FF2B5EF4-FFF2-40B4-BE49-F238E27FC236}">
                  <a16:creationId xmlns:a16="http://schemas.microsoft.com/office/drawing/2014/main" id="{953E90DE-AE58-4D1D-8E23-0C891A761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8" y="2211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7113" name="Text Box 61">
            <a:extLst>
              <a:ext uri="{FF2B5EF4-FFF2-40B4-BE49-F238E27FC236}">
                <a16:creationId xmlns:a16="http://schemas.microsoft.com/office/drawing/2014/main" id="{1204E243-5DA5-43F3-886B-CA5DDAA6D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Tế bào mẹ</a:t>
            </a:r>
          </a:p>
        </p:txBody>
      </p:sp>
      <p:sp>
        <p:nvSpPr>
          <p:cNvPr id="47114" name="Text Box 62">
            <a:extLst>
              <a:ext uri="{FF2B5EF4-FFF2-40B4-BE49-F238E27FC236}">
                <a16:creationId xmlns:a16="http://schemas.microsoft.com/office/drawing/2014/main" id="{1FB1D772-A6AF-4A82-A69C-A4724F435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66700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trung gian</a:t>
            </a:r>
          </a:p>
        </p:txBody>
      </p:sp>
      <p:sp>
        <p:nvSpPr>
          <p:cNvPr id="47115" name="Text Box 63">
            <a:extLst>
              <a:ext uri="{FF2B5EF4-FFF2-40B4-BE49-F238E27FC236}">
                <a16:creationId xmlns:a16="http://schemas.microsoft.com/office/drawing/2014/main" id="{99BC48C1-7F80-42C8-8FC2-7D77E52EE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đầu</a:t>
            </a:r>
          </a:p>
        </p:txBody>
      </p:sp>
      <p:sp>
        <p:nvSpPr>
          <p:cNvPr id="47116" name="Text Box 64">
            <a:extLst>
              <a:ext uri="{FF2B5EF4-FFF2-40B4-BE49-F238E27FC236}">
                <a16:creationId xmlns:a16="http://schemas.microsoft.com/office/drawing/2014/main" id="{C30170E3-E26E-4134-9C89-A1B1061E2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6067426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giữa</a:t>
            </a:r>
          </a:p>
        </p:txBody>
      </p:sp>
      <p:sp>
        <p:nvSpPr>
          <p:cNvPr id="47117" name="Text Box 65">
            <a:extLst>
              <a:ext uri="{FF2B5EF4-FFF2-40B4-BE49-F238E27FC236}">
                <a16:creationId xmlns:a16="http://schemas.microsoft.com/office/drawing/2014/main" id="{79E6CA7E-981A-4601-BD7C-0EF73BEF9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4" y="6067426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sau</a:t>
            </a:r>
          </a:p>
        </p:txBody>
      </p:sp>
      <p:sp>
        <p:nvSpPr>
          <p:cNvPr id="47118" name="Text Box 66">
            <a:extLst>
              <a:ext uri="{FF2B5EF4-FFF2-40B4-BE49-F238E27FC236}">
                <a16:creationId xmlns:a16="http://schemas.microsoft.com/office/drawing/2014/main" id="{13022DE2-AAD0-40D8-B29A-12A1310AE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6078539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cuối</a:t>
            </a:r>
          </a:p>
        </p:txBody>
      </p:sp>
      <p:sp>
        <p:nvSpPr>
          <p:cNvPr id="47119" name="Freeform 67" descr="Stationery">
            <a:extLst>
              <a:ext uri="{FF2B5EF4-FFF2-40B4-BE49-F238E27FC236}">
                <a16:creationId xmlns:a16="http://schemas.microsoft.com/office/drawing/2014/main" id="{FC3F763E-DB29-484E-B8CC-77F142491ECF}"/>
              </a:ext>
            </a:extLst>
          </p:cNvPr>
          <p:cNvSpPr>
            <a:spLocks/>
          </p:cNvSpPr>
          <p:nvPr/>
        </p:nvSpPr>
        <p:spPr bwMode="auto">
          <a:xfrm rot="678700">
            <a:off x="7939088" y="414338"/>
            <a:ext cx="2151062" cy="1998662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7120" name="AutoShape 68">
            <a:extLst>
              <a:ext uri="{FF2B5EF4-FFF2-40B4-BE49-F238E27FC236}">
                <a16:creationId xmlns:a16="http://schemas.microsoft.com/office/drawing/2014/main" id="{DAF4E6B7-9B5B-441D-931C-5AC66AE92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1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21" name="AutoShape 69">
            <a:extLst>
              <a:ext uri="{FF2B5EF4-FFF2-40B4-BE49-F238E27FC236}">
                <a16:creationId xmlns:a16="http://schemas.microsoft.com/office/drawing/2014/main" id="{9AE54442-997B-4F12-BBA4-CA82D4EBC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6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7122" name="Group 70">
            <a:extLst>
              <a:ext uri="{FF2B5EF4-FFF2-40B4-BE49-F238E27FC236}">
                <a16:creationId xmlns:a16="http://schemas.microsoft.com/office/drawing/2014/main" id="{9E6E1065-73FC-417E-8B6F-0CC090C1FB59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741364"/>
            <a:ext cx="1574800" cy="1381125"/>
            <a:chOff x="3824" y="2716"/>
            <a:chExt cx="1137" cy="968"/>
          </a:xfrm>
        </p:grpSpPr>
        <p:sp>
          <p:nvSpPr>
            <p:cNvPr id="47251" name="Oval 71">
              <a:extLst>
                <a:ext uri="{FF2B5EF4-FFF2-40B4-BE49-F238E27FC236}">
                  <a16:creationId xmlns:a16="http://schemas.microsoft.com/office/drawing/2014/main" id="{EA207E6F-DFD3-4A27-8B42-CF1ABA025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52" name="Oval 72">
              <a:extLst>
                <a:ext uri="{FF2B5EF4-FFF2-40B4-BE49-F238E27FC236}">
                  <a16:creationId xmlns:a16="http://schemas.microsoft.com/office/drawing/2014/main" id="{09309C7A-B2E9-4359-A421-11A112025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53" name="Oval 73">
              <a:extLst>
                <a:ext uri="{FF2B5EF4-FFF2-40B4-BE49-F238E27FC236}">
                  <a16:creationId xmlns:a16="http://schemas.microsoft.com/office/drawing/2014/main" id="{74126890-E593-4B19-866D-23BE5B0B2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54" name="Oval 74">
              <a:extLst>
                <a:ext uri="{FF2B5EF4-FFF2-40B4-BE49-F238E27FC236}">
                  <a16:creationId xmlns:a16="http://schemas.microsoft.com/office/drawing/2014/main" id="{BE5C818A-8215-4C14-92C2-03C3891CB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7123" name="Freeform 75" descr="Stationery">
            <a:extLst>
              <a:ext uri="{FF2B5EF4-FFF2-40B4-BE49-F238E27FC236}">
                <a16:creationId xmlns:a16="http://schemas.microsoft.com/office/drawing/2014/main" id="{B5971C99-CEF7-4374-9CF6-C7D4D39BE02E}"/>
              </a:ext>
            </a:extLst>
          </p:cNvPr>
          <p:cNvSpPr>
            <a:spLocks/>
          </p:cNvSpPr>
          <p:nvPr/>
        </p:nvSpPr>
        <p:spPr bwMode="auto">
          <a:xfrm rot="678700">
            <a:off x="4879976" y="415926"/>
            <a:ext cx="2151063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7124" name="Freeform 76">
            <a:extLst>
              <a:ext uri="{FF2B5EF4-FFF2-40B4-BE49-F238E27FC236}">
                <a16:creationId xmlns:a16="http://schemas.microsoft.com/office/drawing/2014/main" id="{80B9EEF1-630C-440D-A589-78A274E37A27}"/>
              </a:ext>
            </a:extLst>
          </p:cNvPr>
          <p:cNvSpPr>
            <a:spLocks/>
          </p:cNvSpPr>
          <p:nvPr/>
        </p:nvSpPr>
        <p:spPr bwMode="auto">
          <a:xfrm>
            <a:off x="5262563" y="836614"/>
            <a:ext cx="1219200" cy="1131887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Freeform 77">
            <a:extLst>
              <a:ext uri="{FF2B5EF4-FFF2-40B4-BE49-F238E27FC236}">
                <a16:creationId xmlns:a16="http://schemas.microsoft.com/office/drawing/2014/main" id="{ED145B83-9FF4-4E98-BFD6-150A812962D5}"/>
              </a:ext>
            </a:extLst>
          </p:cNvPr>
          <p:cNvSpPr>
            <a:spLocks/>
          </p:cNvSpPr>
          <p:nvPr/>
        </p:nvSpPr>
        <p:spPr bwMode="auto">
          <a:xfrm>
            <a:off x="5360988" y="949326"/>
            <a:ext cx="366712" cy="727075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Freeform 78">
            <a:extLst>
              <a:ext uri="{FF2B5EF4-FFF2-40B4-BE49-F238E27FC236}">
                <a16:creationId xmlns:a16="http://schemas.microsoft.com/office/drawing/2014/main" id="{691AC179-D808-457F-9A84-38FB49678D81}"/>
              </a:ext>
            </a:extLst>
          </p:cNvPr>
          <p:cNvSpPr>
            <a:spLocks/>
          </p:cNvSpPr>
          <p:nvPr/>
        </p:nvSpPr>
        <p:spPr bwMode="auto">
          <a:xfrm>
            <a:off x="5619751" y="933450"/>
            <a:ext cx="696913" cy="6794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Freeform 79">
            <a:extLst>
              <a:ext uri="{FF2B5EF4-FFF2-40B4-BE49-F238E27FC236}">
                <a16:creationId xmlns:a16="http://schemas.microsoft.com/office/drawing/2014/main" id="{1DC9BB32-AD15-4FDC-B284-847D8B4C4A20}"/>
              </a:ext>
            </a:extLst>
          </p:cNvPr>
          <p:cNvSpPr>
            <a:spLocks/>
          </p:cNvSpPr>
          <p:nvPr/>
        </p:nvSpPr>
        <p:spPr bwMode="auto">
          <a:xfrm>
            <a:off x="5707063" y="1103313"/>
            <a:ext cx="150812" cy="76835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Freeform 80">
            <a:extLst>
              <a:ext uri="{FF2B5EF4-FFF2-40B4-BE49-F238E27FC236}">
                <a16:creationId xmlns:a16="http://schemas.microsoft.com/office/drawing/2014/main" id="{78FB323A-9B42-46A5-BE56-442B1FC219A4}"/>
              </a:ext>
            </a:extLst>
          </p:cNvPr>
          <p:cNvSpPr>
            <a:spLocks/>
          </p:cNvSpPr>
          <p:nvPr/>
        </p:nvSpPr>
        <p:spPr bwMode="auto">
          <a:xfrm rot="3920436">
            <a:off x="5645151" y="1219201"/>
            <a:ext cx="746125" cy="3111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Oval 81">
            <a:extLst>
              <a:ext uri="{FF2B5EF4-FFF2-40B4-BE49-F238E27FC236}">
                <a16:creationId xmlns:a16="http://schemas.microsoft.com/office/drawing/2014/main" id="{B8523AC8-D600-47D6-AABF-B9BEC3BD7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9" y="1258889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30" name="Oval 82">
            <a:extLst>
              <a:ext uri="{FF2B5EF4-FFF2-40B4-BE49-F238E27FC236}">
                <a16:creationId xmlns:a16="http://schemas.microsoft.com/office/drawing/2014/main" id="{DDBF990D-9D69-47E2-A209-F704506E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169989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31" name="Oval 83">
            <a:extLst>
              <a:ext uri="{FF2B5EF4-FFF2-40B4-BE49-F238E27FC236}">
                <a16:creationId xmlns:a16="http://schemas.microsoft.com/office/drawing/2014/main" id="{FAB259CC-DA62-462E-A5BD-AA4332DE6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32" name="Oval 84">
            <a:extLst>
              <a:ext uri="{FF2B5EF4-FFF2-40B4-BE49-F238E27FC236}">
                <a16:creationId xmlns:a16="http://schemas.microsoft.com/office/drawing/2014/main" id="{752D5BC8-E43A-4792-9273-514F0BEC9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9" y="1427164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33" name="Oval 85">
            <a:extLst>
              <a:ext uri="{FF2B5EF4-FFF2-40B4-BE49-F238E27FC236}">
                <a16:creationId xmlns:a16="http://schemas.microsoft.com/office/drawing/2014/main" id="{7105BE93-8BA9-4B75-BF18-8619B4CEA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7134" name="Group 86">
            <a:extLst>
              <a:ext uri="{FF2B5EF4-FFF2-40B4-BE49-F238E27FC236}">
                <a16:creationId xmlns:a16="http://schemas.microsoft.com/office/drawing/2014/main" id="{D9A41F34-1C85-4932-AF20-10C31E61DD23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882651"/>
            <a:ext cx="944562" cy="1033463"/>
            <a:chOff x="2474" y="556"/>
            <a:chExt cx="536" cy="586"/>
          </a:xfrm>
        </p:grpSpPr>
        <p:sp>
          <p:nvSpPr>
            <p:cNvPr id="47247" name="Freeform 87">
              <a:extLst>
                <a:ext uri="{FF2B5EF4-FFF2-40B4-BE49-F238E27FC236}">
                  <a16:creationId xmlns:a16="http://schemas.microsoft.com/office/drawing/2014/main" id="{1CD33B89-E8E1-466B-BDE1-669242BD0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48" name="Freeform 88">
              <a:extLst>
                <a:ext uri="{FF2B5EF4-FFF2-40B4-BE49-F238E27FC236}">
                  <a16:creationId xmlns:a16="http://schemas.microsoft.com/office/drawing/2014/main" id="{E49609F2-007C-4D32-8ABA-D2D5A34C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49" name="Freeform 89">
              <a:extLst>
                <a:ext uri="{FF2B5EF4-FFF2-40B4-BE49-F238E27FC236}">
                  <a16:creationId xmlns:a16="http://schemas.microsoft.com/office/drawing/2014/main" id="{EDCB54DE-1178-4CED-9006-DEE8699D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50" name="Freeform 90">
              <a:extLst>
                <a:ext uri="{FF2B5EF4-FFF2-40B4-BE49-F238E27FC236}">
                  <a16:creationId xmlns:a16="http://schemas.microsoft.com/office/drawing/2014/main" id="{A7F1C4C3-E77F-428E-AADE-F33CE4374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35" name="AutoShape 91">
            <a:extLst>
              <a:ext uri="{FF2B5EF4-FFF2-40B4-BE49-F238E27FC236}">
                <a16:creationId xmlns:a16="http://schemas.microsoft.com/office/drawing/2014/main" id="{5B71DF86-2917-4BE3-8FA9-7F0A74D82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2002" y="1196182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36" name="AutoShape 92">
            <a:extLst>
              <a:ext uri="{FF2B5EF4-FFF2-40B4-BE49-F238E27FC236}">
                <a16:creationId xmlns:a16="http://schemas.microsoft.com/office/drawing/2014/main" id="{AF523F76-9341-4346-8153-4B0779E78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177" y="13096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37" name="Freeform 93" descr="Stationery">
            <a:extLst>
              <a:ext uri="{FF2B5EF4-FFF2-40B4-BE49-F238E27FC236}">
                <a16:creationId xmlns:a16="http://schemas.microsoft.com/office/drawing/2014/main" id="{D093D743-FB1E-42E3-8F30-5D70FA8FE937}"/>
              </a:ext>
            </a:extLst>
          </p:cNvPr>
          <p:cNvSpPr>
            <a:spLocks/>
          </p:cNvSpPr>
          <p:nvPr/>
        </p:nvSpPr>
        <p:spPr bwMode="auto">
          <a:xfrm rot="678700">
            <a:off x="1866901" y="396876"/>
            <a:ext cx="2182813" cy="20288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7138" name="Freeform 94">
            <a:extLst>
              <a:ext uri="{FF2B5EF4-FFF2-40B4-BE49-F238E27FC236}">
                <a16:creationId xmlns:a16="http://schemas.microsoft.com/office/drawing/2014/main" id="{399BE66C-56B5-4167-814F-6ED1B273D266}"/>
              </a:ext>
            </a:extLst>
          </p:cNvPr>
          <p:cNvSpPr>
            <a:spLocks/>
          </p:cNvSpPr>
          <p:nvPr/>
        </p:nvSpPr>
        <p:spPr bwMode="auto">
          <a:xfrm>
            <a:off x="2254250" y="815975"/>
            <a:ext cx="1244600" cy="1155700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Freeform 95">
            <a:extLst>
              <a:ext uri="{FF2B5EF4-FFF2-40B4-BE49-F238E27FC236}">
                <a16:creationId xmlns:a16="http://schemas.microsoft.com/office/drawing/2014/main" id="{AEDEFD01-636F-4F7C-9680-0B6BFE35C403}"/>
              </a:ext>
            </a:extLst>
          </p:cNvPr>
          <p:cNvSpPr>
            <a:spLocks/>
          </p:cNvSpPr>
          <p:nvPr/>
        </p:nvSpPr>
        <p:spPr bwMode="auto">
          <a:xfrm>
            <a:off x="2368550" y="928688"/>
            <a:ext cx="374650" cy="742950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Freeform 96">
            <a:extLst>
              <a:ext uri="{FF2B5EF4-FFF2-40B4-BE49-F238E27FC236}">
                <a16:creationId xmlns:a16="http://schemas.microsoft.com/office/drawing/2014/main" id="{672C148B-7EF8-4AB7-9827-B09923CED01A}"/>
              </a:ext>
            </a:extLst>
          </p:cNvPr>
          <p:cNvSpPr>
            <a:spLocks/>
          </p:cNvSpPr>
          <p:nvPr/>
        </p:nvSpPr>
        <p:spPr bwMode="auto">
          <a:xfrm>
            <a:off x="2611439" y="912814"/>
            <a:ext cx="712787" cy="695325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1" name="Freeform 97">
            <a:extLst>
              <a:ext uri="{FF2B5EF4-FFF2-40B4-BE49-F238E27FC236}">
                <a16:creationId xmlns:a16="http://schemas.microsoft.com/office/drawing/2014/main" id="{CC5CE9FD-F042-450D-93FB-BF73D831DDDF}"/>
              </a:ext>
            </a:extLst>
          </p:cNvPr>
          <p:cNvSpPr>
            <a:spLocks/>
          </p:cNvSpPr>
          <p:nvPr/>
        </p:nvSpPr>
        <p:spPr bwMode="auto">
          <a:xfrm>
            <a:off x="2698750" y="1082675"/>
            <a:ext cx="153988" cy="78740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Freeform 98">
            <a:extLst>
              <a:ext uri="{FF2B5EF4-FFF2-40B4-BE49-F238E27FC236}">
                <a16:creationId xmlns:a16="http://schemas.microsoft.com/office/drawing/2014/main" id="{39B637B6-EDBC-438E-BEE0-7B872744CEE2}"/>
              </a:ext>
            </a:extLst>
          </p:cNvPr>
          <p:cNvSpPr>
            <a:spLocks/>
          </p:cNvSpPr>
          <p:nvPr/>
        </p:nvSpPr>
        <p:spPr bwMode="auto">
          <a:xfrm rot="3920436">
            <a:off x="2633664" y="1198564"/>
            <a:ext cx="763587" cy="319087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AutoShape 99">
            <a:extLst>
              <a:ext uri="{FF2B5EF4-FFF2-40B4-BE49-F238E27FC236}">
                <a16:creationId xmlns:a16="http://schemas.microsoft.com/office/drawing/2014/main" id="{1A1116D5-49C8-4F43-8707-873292360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44" name="Oval 100">
            <a:extLst>
              <a:ext uri="{FF2B5EF4-FFF2-40B4-BE49-F238E27FC236}">
                <a16:creationId xmlns:a16="http://schemas.microsoft.com/office/drawing/2014/main" id="{6BC722CC-92A5-4CF7-84A2-2C7C2449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6" y="12382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45" name="Oval 101">
            <a:extLst>
              <a:ext uri="{FF2B5EF4-FFF2-40B4-BE49-F238E27FC236}">
                <a16:creationId xmlns:a16="http://schemas.microsoft.com/office/drawing/2014/main" id="{8D0B9E0F-75CE-4ED0-994C-320873E90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4" y="11493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46" name="Oval 102">
            <a:extLst>
              <a:ext uri="{FF2B5EF4-FFF2-40B4-BE49-F238E27FC236}">
                <a16:creationId xmlns:a16="http://schemas.microsoft.com/office/drawing/2014/main" id="{63CCD57F-8692-4CD5-8C1B-FF20FEDC8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9" y="1312864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47" name="Oval 103">
            <a:extLst>
              <a:ext uri="{FF2B5EF4-FFF2-40B4-BE49-F238E27FC236}">
                <a16:creationId xmlns:a16="http://schemas.microsoft.com/office/drawing/2014/main" id="{152DC14D-99B6-49D8-B9DE-8384D0AF4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6" y="1406526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48" name="Oval 104">
            <a:extLst>
              <a:ext uri="{FF2B5EF4-FFF2-40B4-BE49-F238E27FC236}">
                <a16:creationId xmlns:a16="http://schemas.microsoft.com/office/drawing/2014/main" id="{E1B1D661-67A8-49C1-903F-7D6BDD26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595439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7149" name="Group 105">
            <a:extLst>
              <a:ext uri="{FF2B5EF4-FFF2-40B4-BE49-F238E27FC236}">
                <a16:creationId xmlns:a16="http://schemas.microsoft.com/office/drawing/2014/main" id="{C4CB9EF7-A166-4D3F-AC0D-9A0A36ACA297}"/>
              </a:ext>
            </a:extLst>
          </p:cNvPr>
          <p:cNvGrpSpPr>
            <a:grpSpLocks/>
          </p:cNvGrpSpPr>
          <p:nvPr/>
        </p:nvGrpSpPr>
        <p:grpSpPr bwMode="auto">
          <a:xfrm>
            <a:off x="8515351" y="1047750"/>
            <a:ext cx="862013" cy="769938"/>
            <a:chOff x="4956" y="2183"/>
            <a:chExt cx="543" cy="485"/>
          </a:xfrm>
        </p:grpSpPr>
        <p:sp>
          <p:nvSpPr>
            <p:cNvPr id="47235" name="Freeform 106">
              <a:extLst>
                <a:ext uri="{FF2B5EF4-FFF2-40B4-BE49-F238E27FC236}">
                  <a16:creationId xmlns:a16="http://schemas.microsoft.com/office/drawing/2014/main" id="{794055AD-D12D-493F-995E-8F5FC8903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9 w 208"/>
                <a:gd name="T1" fmla="*/ 0 h 412"/>
                <a:gd name="T2" fmla="*/ 2 w 208"/>
                <a:gd name="T3" fmla="*/ 1 h 412"/>
                <a:gd name="T4" fmla="*/ 2 w 208"/>
                <a:gd name="T5" fmla="*/ 1 h 412"/>
                <a:gd name="T6" fmla="*/ 6 w 208"/>
                <a:gd name="T7" fmla="*/ 1 h 412"/>
                <a:gd name="T8" fmla="*/ 7 w 208"/>
                <a:gd name="T9" fmla="*/ 1 h 412"/>
                <a:gd name="T10" fmla="*/ 9 w 208"/>
                <a:gd name="T11" fmla="*/ 1 h 412"/>
                <a:gd name="T12" fmla="*/ 11 w 208"/>
                <a:gd name="T13" fmla="*/ 2 h 412"/>
                <a:gd name="T14" fmla="*/ 8 w 208"/>
                <a:gd name="T15" fmla="*/ 3 h 412"/>
                <a:gd name="T16" fmla="*/ 4 w 208"/>
                <a:gd name="T17" fmla="*/ 3 h 412"/>
                <a:gd name="T18" fmla="*/ 5 w 208"/>
                <a:gd name="T19" fmla="*/ 4 h 412"/>
                <a:gd name="T20" fmla="*/ 7 w 208"/>
                <a:gd name="T21" fmla="*/ 4 h 412"/>
                <a:gd name="T22" fmla="*/ 11 w 208"/>
                <a:gd name="T23" fmla="*/ 4 h 412"/>
                <a:gd name="T24" fmla="*/ 16 w 208"/>
                <a:gd name="T25" fmla="*/ 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6" name="Freeform 107">
              <a:extLst>
                <a:ext uri="{FF2B5EF4-FFF2-40B4-BE49-F238E27FC236}">
                  <a16:creationId xmlns:a16="http://schemas.microsoft.com/office/drawing/2014/main" id="{1568BB60-1858-4BA0-A4B3-EAAB440AD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5 w 451"/>
                <a:gd name="T1" fmla="*/ 1 h 441"/>
                <a:gd name="T2" fmla="*/ 6 w 451"/>
                <a:gd name="T3" fmla="*/ 1 h 441"/>
                <a:gd name="T4" fmla="*/ 5 w 451"/>
                <a:gd name="T5" fmla="*/ 1 h 441"/>
                <a:gd name="T6" fmla="*/ 4 w 451"/>
                <a:gd name="T7" fmla="*/ 1 h 441"/>
                <a:gd name="T8" fmla="*/ 4 w 451"/>
                <a:gd name="T9" fmla="*/ 1 h 441"/>
                <a:gd name="T10" fmla="*/ 4 w 451"/>
                <a:gd name="T11" fmla="*/ 1 h 441"/>
                <a:gd name="T12" fmla="*/ 3 w 451"/>
                <a:gd name="T13" fmla="*/ 1 h 441"/>
                <a:gd name="T14" fmla="*/ 3 w 451"/>
                <a:gd name="T15" fmla="*/ 1 h 441"/>
                <a:gd name="T16" fmla="*/ 4 w 451"/>
                <a:gd name="T17" fmla="*/ 1 h 441"/>
                <a:gd name="T18" fmla="*/ 3 w 451"/>
                <a:gd name="T19" fmla="*/ 1 h 441"/>
                <a:gd name="T20" fmla="*/ 2 w 451"/>
                <a:gd name="T21" fmla="*/ 1 h 441"/>
                <a:gd name="T22" fmla="*/ 1 w 451"/>
                <a:gd name="T23" fmla="*/ 1 h 441"/>
                <a:gd name="T24" fmla="*/ 0 w 451"/>
                <a:gd name="T25" fmla="*/ 1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7" name="Freeform 108">
              <a:extLst>
                <a:ext uri="{FF2B5EF4-FFF2-40B4-BE49-F238E27FC236}">
                  <a16:creationId xmlns:a16="http://schemas.microsoft.com/office/drawing/2014/main" id="{CC5952CE-DF6C-43C4-A276-9ED75DFC7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1 h 478"/>
                <a:gd name="T4" fmla="*/ 0 w 236"/>
                <a:gd name="T5" fmla="*/ 1 h 478"/>
                <a:gd name="T6" fmla="*/ 0 w 236"/>
                <a:gd name="T7" fmla="*/ 1 h 478"/>
                <a:gd name="T8" fmla="*/ 0 w 236"/>
                <a:gd name="T9" fmla="*/ 1 h 478"/>
                <a:gd name="T10" fmla="*/ 0 w 236"/>
                <a:gd name="T11" fmla="*/ 1 h 478"/>
                <a:gd name="T12" fmla="*/ 0 w 236"/>
                <a:gd name="T13" fmla="*/ 1 h 478"/>
                <a:gd name="T14" fmla="*/ 0 w 236"/>
                <a:gd name="T15" fmla="*/ 1 h 478"/>
                <a:gd name="T16" fmla="*/ 0 w 236"/>
                <a:gd name="T17" fmla="*/ 1 h 478"/>
                <a:gd name="T18" fmla="*/ 0 w 236"/>
                <a:gd name="T19" fmla="*/ 1 h 478"/>
                <a:gd name="T20" fmla="*/ 0 w 236"/>
                <a:gd name="T21" fmla="*/ 1 h 478"/>
                <a:gd name="T22" fmla="*/ 0 w 236"/>
                <a:gd name="T23" fmla="*/ 1 h 478"/>
                <a:gd name="T24" fmla="*/ 0 w 236"/>
                <a:gd name="T25" fmla="*/ 1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8" name="Freeform 109">
              <a:extLst>
                <a:ext uri="{FF2B5EF4-FFF2-40B4-BE49-F238E27FC236}">
                  <a16:creationId xmlns:a16="http://schemas.microsoft.com/office/drawing/2014/main" id="{6666B87E-0749-45A3-8747-2D43C0C0AB42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 w 451"/>
                <a:gd name="T1" fmla="*/ 0 h 441"/>
                <a:gd name="T2" fmla="*/ 2 w 451"/>
                <a:gd name="T3" fmla="*/ 0 h 441"/>
                <a:gd name="T4" fmla="*/ 2 w 451"/>
                <a:gd name="T5" fmla="*/ 0 h 441"/>
                <a:gd name="T6" fmla="*/ 2 w 451"/>
                <a:gd name="T7" fmla="*/ 0 h 441"/>
                <a:gd name="T8" fmla="*/ 1 w 451"/>
                <a:gd name="T9" fmla="*/ 0 h 441"/>
                <a:gd name="T10" fmla="*/ 1 w 451"/>
                <a:gd name="T11" fmla="*/ 0 h 441"/>
                <a:gd name="T12" fmla="*/ 1 w 451"/>
                <a:gd name="T13" fmla="*/ 0 h 441"/>
                <a:gd name="T14" fmla="*/ 1 w 451"/>
                <a:gd name="T15" fmla="*/ 0 h 441"/>
                <a:gd name="T16" fmla="*/ 1 w 451"/>
                <a:gd name="T17" fmla="*/ 0 h 441"/>
                <a:gd name="T18" fmla="*/ 1 w 451"/>
                <a:gd name="T19" fmla="*/ 0 h 441"/>
                <a:gd name="T20" fmla="*/ 1 w 451"/>
                <a:gd name="T21" fmla="*/ 0 h 441"/>
                <a:gd name="T22" fmla="*/ 1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39" name="Oval 110">
              <a:extLst>
                <a:ext uri="{FF2B5EF4-FFF2-40B4-BE49-F238E27FC236}">
                  <a16:creationId xmlns:a16="http://schemas.microsoft.com/office/drawing/2014/main" id="{03E57EFE-A36F-4D0B-8B6B-12AD0EEA1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40" name="Oval 111">
              <a:extLst>
                <a:ext uri="{FF2B5EF4-FFF2-40B4-BE49-F238E27FC236}">
                  <a16:creationId xmlns:a16="http://schemas.microsoft.com/office/drawing/2014/main" id="{D02952B2-DAD4-4781-AAE2-016ECEB01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41" name="Oval 112">
              <a:extLst>
                <a:ext uri="{FF2B5EF4-FFF2-40B4-BE49-F238E27FC236}">
                  <a16:creationId xmlns:a16="http://schemas.microsoft.com/office/drawing/2014/main" id="{5C464769-7498-4F93-A2E2-6299E8BEA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42" name="Oval 113">
              <a:extLst>
                <a:ext uri="{FF2B5EF4-FFF2-40B4-BE49-F238E27FC236}">
                  <a16:creationId xmlns:a16="http://schemas.microsoft.com/office/drawing/2014/main" id="{590508EA-BEDE-49BA-AC3C-4CB640884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43" name="Freeform 114">
              <a:extLst>
                <a:ext uri="{FF2B5EF4-FFF2-40B4-BE49-F238E27FC236}">
                  <a16:creationId xmlns:a16="http://schemas.microsoft.com/office/drawing/2014/main" id="{61B1CFC9-A5B8-4539-A512-6CAAACFEB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8 w 134"/>
                <a:gd name="T1" fmla="*/ 0 h 439"/>
                <a:gd name="T2" fmla="*/ 2 w 134"/>
                <a:gd name="T3" fmla="*/ 1 h 439"/>
                <a:gd name="T4" fmla="*/ 2 w 134"/>
                <a:gd name="T5" fmla="*/ 1 h 439"/>
                <a:gd name="T6" fmla="*/ 7 w 134"/>
                <a:gd name="T7" fmla="*/ 1 h 439"/>
                <a:gd name="T8" fmla="*/ 7 w 134"/>
                <a:gd name="T9" fmla="*/ 3 h 439"/>
                <a:gd name="T10" fmla="*/ 6 w 134"/>
                <a:gd name="T11" fmla="*/ 3 h 439"/>
                <a:gd name="T12" fmla="*/ 2 w 134"/>
                <a:gd name="T13" fmla="*/ 4 h 439"/>
                <a:gd name="T14" fmla="*/ 2 w 134"/>
                <a:gd name="T15" fmla="*/ 4 h 439"/>
                <a:gd name="T16" fmla="*/ 5 w 134"/>
                <a:gd name="T17" fmla="*/ 4 h 439"/>
                <a:gd name="T18" fmla="*/ 6 w 134"/>
                <a:gd name="T19" fmla="*/ 4 h 439"/>
                <a:gd name="T20" fmla="*/ 8 w 134"/>
                <a:gd name="T21" fmla="*/ 4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44" name="Freeform 115">
              <a:extLst>
                <a:ext uri="{FF2B5EF4-FFF2-40B4-BE49-F238E27FC236}">
                  <a16:creationId xmlns:a16="http://schemas.microsoft.com/office/drawing/2014/main" id="{A02BA1F2-D650-441A-924B-5A556C778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 w 83"/>
                <a:gd name="T1" fmla="*/ 0 h 420"/>
                <a:gd name="T2" fmla="*/ 5 w 83"/>
                <a:gd name="T3" fmla="*/ 1 h 420"/>
                <a:gd name="T4" fmla="*/ 2 w 83"/>
                <a:gd name="T5" fmla="*/ 3 h 420"/>
                <a:gd name="T6" fmla="*/ 2 w 83"/>
                <a:gd name="T7" fmla="*/ 4 h 420"/>
                <a:gd name="T8" fmla="*/ 6 w 83"/>
                <a:gd name="T9" fmla="*/ 4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45" name="Freeform 116">
              <a:extLst>
                <a:ext uri="{FF2B5EF4-FFF2-40B4-BE49-F238E27FC236}">
                  <a16:creationId xmlns:a16="http://schemas.microsoft.com/office/drawing/2014/main" id="{17823A7A-DBF9-48D0-B824-FF43E93DD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1 h 429"/>
                <a:gd name="T2" fmla="*/ 2 w 113"/>
                <a:gd name="T3" fmla="*/ 1 h 429"/>
                <a:gd name="T4" fmla="*/ 5 w 113"/>
                <a:gd name="T5" fmla="*/ 1 h 429"/>
                <a:gd name="T6" fmla="*/ 4 w 113"/>
                <a:gd name="T7" fmla="*/ 2 h 429"/>
                <a:gd name="T8" fmla="*/ 2 w 113"/>
                <a:gd name="T9" fmla="*/ 2 h 429"/>
                <a:gd name="T10" fmla="*/ 7 w 113"/>
                <a:gd name="T11" fmla="*/ 4 h 429"/>
                <a:gd name="T12" fmla="*/ 7 w 113"/>
                <a:gd name="T13" fmla="*/ 4 h 429"/>
                <a:gd name="T14" fmla="*/ 4 w 113"/>
                <a:gd name="T15" fmla="*/ 4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46" name="Freeform 117">
              <a:extLst>
                <a:ext uri="{FF2B5EF4-FFF2-40B4-BE49-F238E27FC236}">
                  <a16:creationId xmlns:a16="http://schemas.microsoft.com/office/drawing/2014/main" id="{9776E75E-6AF8-4124-B541-5C9CDCEC5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1 h 401"/>
                <a:gd name="T2" fmla="*/ 11 w 394"/>
                <a:gd name="T3" fmla="*/ 0 h 401"/>
                <a:gd name="T4" fmla="*/ 13 w 394"/>
                <a:gd name="T5" fmla="*/ 1 h 401"/>
                <a:gd name="T6" fmla="*/ 16 w 394"/>
                <a:gd name="T7" fmla="*/ 1 h 401"/>
                <a:gd name="T8" fmla="*/ 13 w 394"/>
                <a:gd name="T9" fmla="*/ 1 h 401"/>
                <a:gd name="T10" fmla="*/ 12 w 394"/>
                <a:gd name="T11" fmla="*/ 2 h 401"/>
                <a:gd name="T12" fmla="*/ 18 w 394"/>
                <a:gd name="T13" fmla="*/ 2 h 401"/>
                <a:gd name="T14" fmla="*/ 22 w 394"/>
                <a:gd name="T15" fmla="*/ 2 h 401"/>
                <a:gd name="T16" fmla="*/ 27 w 394"/>
                <a:gd name="T17" fmla="*/ 2 h 401"/>
                <a:gd name="T18" fmla="*/ 28 w 394"/>
                <a:gd name="T19" fmla="*/ 2 h 401"/>
                <a:gd name="T20" fmla="*/ 24 w 394"/>
                <a:gd name="T21" fmla="*/ 4 h 401"/>
                <a:gd name="T22" fmla="*/ 24 w 394"/>
                <a:gd name="T23" fmla="*/ 4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50" name="Freeform 118" descr="Stationery">
            <a:extLst>
              <a:ext uri="{FF2B5EF4-FFF2-40B4-BE49-F238E27FC236}">
                <a16:creationId xmlns:a16="http://schemas.microsoft.com/office/drawing/2014/main" id="{11D5D946-EEE5-48F3-ACB6-32763492631A}"/>
              </a:ext>
            </a:extLst>
          </p:cNvPr>
          <p:cNvSpPr>
            <a:spLocks/>
          </p:cNvSpPr>
          <p:nvPr/>
        </p:nvSpPr>
        <p:spPr bwMode="auto">
          <a:xfrm rot="678700">
            <a:off x="1871663" y="3851276"/>
            <a:ext cx="2151062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7151" name="AutoShape 119">
            <a:extLst>
              <a:ext uri="{FF2B5EF4-FFF2-40B4-BE49-F238E27FC236}">
                <a16:creationId xmlns:a16="http://schemas.microsoft.com/office/drawing/2014/main" id="{EC88727C-404D-4D2D-A2D0-DC47D7E1C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7152" name="AutoShape 120">
            <a:extLst>
              <a:ext uri="{FF2B5EF4-FFF2-40B4-BE49-F238E27FC236}">
                <a16:creationId xmlns:a16="http://schemas.microsoft.com/office/drawing/2014/main" id="{44702216-FB8A-4AEC-B298-3B616EE0E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7153" name="Group 121">
            <a:extLst>
              <a:ext uri="{FF2B5EF4-FFF2-40B4-BE49-F238E27FC236}">
                <a16:creationId xmlns:a16="http://schemas.microsoft.com/office/drawing/2014/main" id="{2509AD7C-2B3F-49A3-A8C0-434AD6217054}"/>
              </a:ext>
            </a:extLst>
          </p:cNvPr>
          <p:cNvGrpSpPr>
            <a:grpSpLocks/>
          </p:cNvGrpSpPr>
          <p:nvPr/>
        </p:nvGrpSpPr>
        <p:grpSpPr bwMode="auto">
          <a:xfrm>
            <a:off x="2139950" y="4178301"/>
            <a:ext cx="1574800" cy="1381125"/>
            <a:chOff x="3824" y="2716"/>
            <a:chExt cx="1137" cy="968"/>
          </a:xfrm>
        </p:grpSpPr>
        <p:sp>
          <p:nvSpPr>
            <p:cNvPr id="47231" name="Oval 122">
              <a:extLst>
                <a:ext uri="{FF2B5EF4-FFF2-40B4-BE49-F238E27FC236}">
                  <a16:creationId xmlns:a16="http://schemas.microsoft.com/office/drawing/2014/main" id="{F13B870A-B81B-4A37-B572-1EE98C69B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32" name="Oval 123">
              <a:extLst>
                <a:ext uri="{FF2B5EF4-FFF2-40B4-BE49-F238E27FC236}">
                  <a16:creationId xmlns:a16="http://schemas.microsoft.com/office/drawing/2014/main" id="{57189172-459E-46D4-AC2C-3BF890740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33" name="Oval 124">
              <a:extLst>
                <a:ext uri="{FF2B5EF4-FFF2-40B4-BE49-F238E27FC236}">
                  <a16:creationId xmlns:a16="http://schemas.microsoft.com/office/drawing/2014/main" id="{571B0896-8D6E-49F0-BCE1-51CE67C15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234" name="Oval 125">
              <a:extLst>
                <a:ext uri="{FF2B5EF4-FFF2-40B4-BE49-F238E27FC236}">
                  <a16:creationId xmlns:a16="http://schemas.microsoft.com/office/drawing/2014/main" id="{355B6ADE-67E1-42B8-AC26-9CADF31F8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54" name="Group 126">
            <a:extLst>
              <a:ext uri="{FF2B5EF4-FFF2-40B4-BE49-F238E27FC236}">
                <a16:creationId xmlns:a16="http://schemas.microsoft.com/office/drawing/2014/main" id="{C32BEE48-92C4-4CDA-BA2C-8097236F1684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830764"/>
            <a:ext cx="115888" cy="306387"/>
            <a:chOff x="2167" y="3128"/>
            <a:chExt cx="86" cy="290"/>
          </a:xfrm>
        </p:grpSpPr>
        <p:grpSp>
          <p:nvGrpSpPr>
            <p:cNvPr id="47223" name="Group 127">
              <a:extLst>
                <a:ext uri="{FF2B5EF4-FFF2-40B4-BE49-F238E27FC236}">
                  <a16:creationId xmlns:a16="http://schemas.microsoft.com/office/drawing/2014/main" id="{2FF71CB6-9A02-49EF-9885-2AFF12370C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7228" name="Oval 128">
                <a:extLst>
                  <a:ext uri="{FF2B5EF4-FFF2-40B4-BE49-F238E27FC236}">
                    <a16:creationId xmlns:a16="http://schemas.microsoft.com/office/drawing/2014/main" id="{A6B3E308-386E-48CC-A6C7-B81767B4F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29" name="Oval 129">
                <a:extLst>
                  <a:ext uri="{FF2B5EF4-FFF2-40B4-BE49-F238E27FC236}">
                    <a16:creationId xmlns:a16="http://schemas.microsoft.com/office/drawing/2014/main" id="{EB9FE01B-125D-4886-81A1-B8569F9E8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30" name="Oval 130">
                <a:extLst>
                  <a:ext uri="{FF2B5EF4-FFF2-40B4-BE49-F238E27FC236}">
                    <a16:creationId xmlns:a16="http://schemas.microsoft.com/office/drawing/2014/main" id="{6643045D-6EAF-4590-B9AB-14FE1A664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24" name="Group 131">
              <a:extLst>
                <a:ext uri="{FF2B5EF4-FFF2-40B4-BE49-F238E27FC236}">
                  <a16:creationId xmlns:a16="http://schemas.microsoft.com/office/drawing/2014/main" id="{6C0C9343-9861-4836-A9BE-4FE342995CD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7225" name="Oval 132">
                <a:extLst>
                  <a:ext uri="{FF2B5EF4-FFF2-40B4-BE49-F238E27FC236}">
                    <a16:creationId xmlns:a16="http://schemas.microsoft.com/office/drawing/2014/main" id="{89C8E436-9915-4F37-8BBA-10CA59B18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26" name="Oval 133">
                <a:extLst>
                  <a:ext uri="{FF2B5EF4-FFF2-40B4-BE49-F238E27FC236}">
                    <a16:creationId xmlns:a16="http://schemas.microsoft.com/office/drawing/2014/main" id="{7558D2F3-3E6B-4312-8907-DF4C66E92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27" name="Oval 134">
                <a:extLst>
                  <a:ext uri="{FF2B5EF4-FFF2-40B4-BE49-F238E27FC236}">
                    <a16:creationId xmlns:a16="http://schemas.microsoft.com/office/drawing/2014/main" id="{7705FB55-653C-4C41-B6AB-A1DBEADE0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7155" name="Group 135">
            <a:extLst>
              <a:ext uri="{FF2B5EF4-FFF2-40B4-BE49-F238E27FC236}">
                <a16:creationId xmlns:a16="http://schemas.microsoft.com/office/drawing/2014/main" id="{9C756483-AFC3-48C5-8F3C-D83871C45B06}"/>
              </a:ext>
            </a:extLst>
          </p:cNvPr>
          <p:cNvGrpSpPr>
            <a:grpSpLocks/>
          </p:cNvGrpSpPr>
          <p:nvPr/>
        </p:nvGrpSpPr>
        <p:grpSpPr bwMode="auto">
          <a:xfrm>
            <a:off x="2852738" y="4427539"/>
            <a:ext cx="120650" cy="282575"/>
            <a:chOff x="2167" y="3128"/>
            <a:chExt cx="86" cy="290"/>
          </a:xfrm>
        </p:grpSpPr>
        <p:grpSp>
          <p:nvGrpSpPr>
            <p:cNvPr id="47215" name="Group 136">
              <a:extLst>
                <a:ext uri="{FF2B5EF4-FFF2-40B4-BE49-F238E27FC236}">
                  <a16:creationId xmlns:a16="http://schemas.microsoft.com/office/drawing/2014/main" id="{A7484626-99E2-497A-A022-ABD0D5A595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7220" name="Oval 137">
                <a:extLst>
                  <a:ext uri="{FF2B5EF4-FFF2-40B4-BE49-F238E27FC236}">
                    <a16:creationId xmlns:a16="http://schemas.microsoft.com/office/drawing/2014/main" id="{D0D2EFBA-0FEF-4BD8-BE91-58723ECEA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21" name="Oval 138">
                <a:extLst>
                  <a:ext uri="{FF2B5EF4-FFF2-40B4-BE49-F238E27FC236}">
                    <a16:creationId xmlns:a16="http://schemas.microsoft.com/office/drawing/2014/main" id="{D2DC0371-ABC6-4270-AB0F-F67C05681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22" name="Oval 139">
                <a:extLst>
                  <a:ext uri="{FF2B5EF4-FFF2-40B4-BE49-F238E27FC236}">
                    <a16:creationId xmlns:a16="http://schemas.microsoft.com/office/drawing/2014/main" id="{C42CB880-F233-4FB2-A33E-2B2E6A1F4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16" name="Group 140">
              <a:extLst>
                <a:ext uri="{FF2B5EF4-FFF2-40B4-BE49-F238E27FC236}">
                  <a16:creationId xmlns:a16="http://schemas.microsoft.com/office/drawing/2014/main" id="{A92FE19A-1AAB-4092-913E-4A913DC20ED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7217" name="Oval 141">
                <a:extLst>
                  <a:ext uri="{FF2B5EF4-FFF2-40B4-BE49-F238E27FC236}">
                    <a16:creationId xmlns:a16="http://schemas.microsoft.com/office/drawing/2014/main" id="{003767B5-4427-4E46-9F60-7CDD81BE2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18" name="Oval 142">
                <a:extLst>
                  <a:ext uri="{FF2B5EF4-FFF2-40B4-BE49-F238E27FC236}">
                    <a16:creationId xmlns:a16="http://schemas.microsoft.com/office/drawing/2014/main" id="{2D9AB195-DEEB-48A6-B07D-0A8ED43C6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19" name="Oval 143">
                <a:extLst>
                  <a:ext uri="{FF2B5EF4-FFF2-40B4-BE49-F238E27FC236}">
                    <a16:creationId xmlns:a16="http://schemas.microsoft.com/office/drawing/2014/main" id="{FE5830D7-DD45-4479-8992-2FB9F1D82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7156" name="Group 144">
            <a:extLst>
              <a:ext uri="{FF2B5EF4-FFF2-40B4-BE49-F238E27FC236}">
                <a16:creationId xmlns:a16="http://schemas.microsoft.com/office/drawing/2014/main" id="{6DBF85C9-267B-4B8F-B289-7F9B2BFA3984}"/>
              </a:ext>
            </a:extLst>
          </p:cNvPr>
          <p:cNvGrpSpPr>
            <a:grpSpLocks/>
          </p:cNvGrpSpPr>
          <p:nvPr/>
        </p:nvGrpSpPr>
        <p:grpSpPr bwMode="auto">
          <a:xfrm>
            <a:off x="2851150" y="5216525"/>
            <a:ext cx="133350" cy="285750"/>
            <a:chOff x="2167" y="3128"/>
            <a:chExt cx="86" cy="290"/>
          </a:xfrm>
        </p:grpSpPr>
        <p:grpSp>
          <p:nvGrpSpPr>
            <p:cNvPr id="47207" name="Group 145">
              <a:extLst>
                <a:ext uri="{FF2B5EF4-FFF2-40B4-BE49-F238E27FC236}">
                  <a16:creationId xmlns:a16="http://schemas.microsoft.com/office/drawing/2014/main" id="{6CC06568-594B-406F-94BF-774C249457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7212" name="Oval 146">
                <a:extLst>
                  <a:ext uri="{FF2B5EF4-FFF2-40B4-BE49-F238E27FC236}">
                    <a16:creationId xmlns:a16="http://schemas.microsoft.com/office/drawing/2014/main" id="{021808C0-71D6-4528-AF74-3FD8CFF15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13" name="Oval 147">
                <a:extLst>
                  <a:ext uri="{FF2B5EF4-FFF2-40B4-BE49-F238E27FC236}">
                    <a16:creationId xmlns:a16="http://schemas.microsoft.com/office/drawing/2014/main" id="{708BA440-B147-4C64-A8E7-F304B51B3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14" name="Oval 148">
                <a:extLst>
                  <a:ext uri="{FF2B5EF4-FFF2-40B4-BE49-F238E27FC236}">
                    <a16:creationId xmlns:a16="http://schemas.microsoft.com/office/drawing/2014/main" id="{5EC9F2B0-5D01-40B4-8B07-B3F61F02D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08" name="Group 149">
              <a:extLst>
                <a:ext uri="{FF2B5EF4-FFF2-40B4-BE49-F238E27FC236}">
                  <a16:creationId xmlns:a16="http://schemas.microsoft.com/office/drawing/2014/main" id="{E785B590-C019-44AA-8F57-3AE34AD92A2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7209" name="Oval 150">
                <a:extLst>
                  <a:ext uri="{FF2B5EF4-FFF2-40B4-BE49-F238E27FC236}">
                    <a16:creationId xmlns:a16="http://schemas.microsoft.com/office/drawing/2014/main" id="{C7F64DF6-75B9-43BB-AB36-DA98E441E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10" name="Oval 151">
                <a:extLst>
                  <a:ext uri="{FF2B5EF4-FFF2-40B4-BE49-F238E27FC236}">
                    <a16:creationId xmlns:a16="http://schemas.microsoft.com/office/drawing/2014/main" id="{35F66F5F-80C6-41CF-A0B9-6A35AD91B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11" name="Oval 152">
                <a:extLst>
                  <a:ext uri="{FF2B5EF4-FFF2-40B4-BE49-F238E27FC236}">
                    <a16:creationId xmlns:a16="http://schemas.microsoft.com/office/drawing/2014/main" id="{9F4881E6-674E-4D96-94C7-5A704290E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7157" name="Group 153">
            <a:extLst>
              <a:ext uri="{FF2B5EF4-FFF2-40B4-BE49-F238E27FC236}">
                <a16:creationId xmlns:a16="http://schemas.microsoft.com/office/drawing/2014/main" id="{4AE15422-6564-4668-9EE4-4AB5CBF24655}"/>
              </a:ext>
            </a:extLst>
          </p:cNvPr>
          <p:cNvGrpSpPr>
            <a:grpSpLocks/>
          </p:cNvGrpSpPr>
          <p:nvPr/>
        </p:nvGrpSpPr>
        <p:grpSpPr bwMode="auto">
          <a:xfrm>
            <a:off x="2863850" y="4062414"/>
            <a:ext cx="120650" cy="250825"/>
            <a:chOff x="2167" y="3128"/>
            <a:chExt cx="86" cy="290"/>
          </a:xfrm>
        </p:grpSpPr>
        <p:grpSp>
          <p:nvGrpSpPr>
            <p:cNvPr id="47199" name="Group 154">
              <a:extLst>
                <a:ext uri="{FF2B5EF4-FFF2-40B4-BE49-F238E27FC236}">
                  <a16:creationId xmlns:a16="http://schemas.microsoft.com/office/drawing/2014/main" id="{4CA58F24-082C-4656-A431-5588D20EFD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7204" name="Oval 155">
                <a:extLst>
                  <a:ext uri="{FF2B5EF4-FFF2-40B4-BE49-F238E27FC236}">
                    <a16:creationId xmlns:a16="http://schemas.microsoft.com/office/drawing/2014/main" id="{FA1EFB07-D882-4B4C-A089-892A7333E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05" name="Oval 156">
                <a:extLst>
                  <a:ext uri="{FF2B5EF4-FFF2-40B4-BE49-F238E27FC236}">
                    <a16:creationId xmlns:a16="http://schemas.microsoft.com/office/drawing/2014/main" id="{6B12F150-97AE-4CCF-A624-6970C63C7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06" name="Oval 157">
                <a:extLst>
                  <a:ext uri="{FF2B5EF4-FFF2-40B4-BE49-F238E27FC236}">
                    <a16:creationId xmlns:a16="http://schemas.microsoft.com/office/drawing/2014/main" id="{3B8C0713-1DEB-4BFA-93CA-E02E63B3C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7200" name="Group 158">
              <a:extLst>
                <a:ext uri="{FF2B5EF4-FFF2-40B4-BE49-F238E27FC236}">
                  <a16:creationId xmlns:a16="http://schemas.microsoft.com/office/drawing/2014/main" id="{C8A9E569-AEFA-48A5-8B6F-F267CCB87DC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7201" name="Oval 159">
                <a:extLst>
                  <a:ext uri="{FF2B5EF4-FFF2-40B4-BE49-F238E27FC236}">
                    <a16:creationId xmlns:a16="http://schemas.microsoft.com/office/drawing/2014/main" id="{B5306DE3-C8AB-46BD-9AEF-136E16AA2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02" name="Oval 160">
                <a:extLst>
                  <a:ext uri="{FF2B5EF4-FFF2-40B4-BE49-F238E27FC236}">
                    <a16:creationId xmlns:a16="http://schemas.microsoft.com/office/drawing/2014/main" id="{8FEF23C9-ADD7-4490-8F74-2ACD6F300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203" name="Oval 161">
                <a:extLst>
                  <a:ext uri="{FF2B5EF4-FFF2-40B4-BE49-F238E27FC236}">
                    <a16:creationId xmlns:a16="http://schemas.microsoft.com/office/drawing/2014/main" id="{F3D37247-69A3-4C86-813F-73BEC4193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sp>
        <p:nvSpPr>
          <p:cNvPr id="47158" name="Freeform 162" descr="Stationery">
            <a:extLst>
              <a:ext uri="{FF2B5EF4-FFF2-40B4-BE49-F238E27FC236}">
                <a16:creationId xmlns:a16="http://schemas.microsoft.com/office/drawing/2014/main" id="{72601A0B-77B3-4B6B-BDAF-9809D0B5F35E}"/>
              </a:ext>
            </a:extLst>
          </p:cNvPr>
          <p:cNvSpPr>
            <a:spLocks/>
          </p:cNvSpPr>
          <p:nvPr/>
        </p:nvSpPr>
        <p:spPr bwMode="auto">
          <a:xfrm rot="678700">
            <a:off x="4329113" y="3870326"/>
            <a:ext cx="2495550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47159" name="Group 163">
            <a:extLst>
              <a:ext uri="{FF2B5EF4-FFF2-40B4-BE49-F238E27FC236}">
                <a16:creationId xmlns:a16="http://schemas.microsoft.com/office/drawing/2014/main" id="{D40A84C2-05F1-4CE7-A759-5BF8DE348801}"/>
              </a:ext>
            </a:extLst>
          </p:cNvPr>
          <p:cNvGrpSpPr>
            <a:grpSpLocks/>
          </p:cNvGrpSpPr>
          <p:nvPr/>
        </p:nvGrpSpPr>
        <p:grpSpPr bwMode="auto">
          <a:xfrm>
            <a:off x="4449764" y="4164014"/>
            <a:ext cx="2187575" cy="1381125"/>
            <a:chOff x="1913" y="2681"/>
            <a:chExt cx="1293" cy="870"/>
          </a:xfrm>
        </p:grpSpPr>
        <p:sp>
          <p:nvSpPr>
            <p:cNvPr id="47192" name="AutoShape 164">
              <a:extLst>
                <a:ext uri="{FF2B5EF4-FFF2-40B4-BE49-F238E27FC236}">
                  <a16:creationId xmlns:a16="http://schemas.microsoft.com/office/drawing/2014/main" id="{4B19D477-28AA-40A8-AB4B-D6D514391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93" name="AutoShape 165">
              <a:extLst>
                <a:ext uri="{FF2B5EF4-FFF2-40B4-BE49-F238E27FC236}">
                  <a16:creationId xmlns:a16="http://schemas.microsoft.com/office/drawing/2014/main" id="{633EC7B4-71DE-4D4C-BA0A-F894DDD33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grpSp>
          <p:nvGrpSpPr>
            <p:cNvPr id="47194" name="Group 166">
              <a:extLst>
                <a:ext uri="{FF2B5EF4-FFF2-40B4-BE49-F238E27FC236}">
                  <a16:creationId xmlns:a16="http://schemas.microsoft.com/office/drawing/2014/main" id="{8CBB0763-9642-4FBC-9807-6DB4470267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47195" name="Oval 167">
                <a:extLst>
                  <a:ext uri="{FF2B5EF4-FFF2-40B4-BE49-F238E27FC236}">
                    <a16:creationId xmlns:a16="http://schemas.microsoft.com/office/drawing/2014/main" id="{D3340577-C59F-4AAA-A224-A209BD231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196" name="Oval 168">
                <a:extLst>
                  <a:ext uri="{FF2B5EF4-FFF2-40B4-BE49-F238E27FC236}">
                    <a16:creationId xmlns:a16="http://schemas.microsoft.com/office/drawing/2014/main" id="{310AC7D0-368F-4710-842A-8D1AE83DF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197" name="Oval 169">
                <a:extLst>
                  <a:ext uri="{FF2B5EF4-FFF2-40B4-BE49-F238E27FC236}">
                    <a16:creationId xmlns:a16="http://schemas.microsoft.com/office/drawing/2014/main" id="{582E193F-EAF4-49F8-821E-35647F0A3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7198" name="Oval 170">
                <a:extLst>
                  <a:ext uri="{FF2B5EF4-FFF2-40B4-BE49-F238E27FC236}">
                    <a16:creationId xmlns:a16="http://schemas.microsoft.com/office/drawing/2014/main" id="{0E52BD34-B094-46D8-B574-6A65135C0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7160" name="Group 171">
            <a:extLst>
              <a:ext uri="{FF2B5EF4-FFF2-40B4-BE49-F238E27FC236}">
                <a16:creationId xmlns:a16="http://schemas.microsoft.com/office/drawing/2014/main" id="{D85CB196-6E9F-4373-894A-45A049B6FD29}"/>
              </a:ext>
            </a:extLst>
          </p:cNvPr>
          <p:cNvGrpSpPr>
            <a:grpSpLocks/>
          </p:cNvGrpSpPr>
          <p:nvPr/>
        </p:nvGrpSpPr>
        <p:grpSpPr bwMode="auto">
          <a:xfrm>
            <a:off x="6226176" y="4773614"/>
            <a:ext cx="80963" cy="306387"/>
            <a:chOff x="2167" y="3082"/>
            <a:chExt cx="60" cy="336"/>
          </a:xfrm>
        </p:grpSpPr>
        <p:sp>
          <p:nvSpPr>
            <p:cNvPr id="47189" name="Oval 172">
              <a:extLst>
                <a:ext uri="{FF2B5EF4-FFF2-40B4-BE49-F238E27FC236}">
                  <a16:creationId xmlns:a16="http://schemas.microsoft.com/office/drawing/2014/main" id="{946D462E-948E-421E-B6A5-B0C891EDF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90" name="Oval 173">
              <a:extLst>
                <a:ext uri="{FF2B5EF4-FFF2-40B4-BE49-F238E27FC236}">
                  <a16:creationId xmlns:a16="http://schemas.microsoft.com/office/drawing/2014/main" id="{E7A9B4E0-36FC-4B2F-AFF4-E5348A28A6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91" name="Oval 174">
              <a:extLst>
                <a:ext uri="{FF2B5EF4-FFF2-40B4-BE49-F238E27FC236}">
                  <a16:creationId xmlns:a16="http://schemas.microsoft.com/office/drawing/2014/main" id="{11FF1E95-40C4-4253-B70E-18CA1BBAE7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61" name="Group 175">
            <a:extLst>
              <a:ext uri="{FF2B5EF4-FFF2-40B4-BE49-F238E27FC236}">
                <a16:creationId xmlns:a16="http://schemas.microsoft.com/office/drawing/2014/main" id="{560A0D0C-1367-4782-A83B-5B0FE2093E9C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4529139"/>
            <a:ext cx="66675" cy="282575"/>
            <a:chOff x="2693" y="2780"/>
            <a:chExt cx="42" cy="178"/>
          </a:xfrm>
        </p:grpSpPr>
        <p:sp>
          <p:nvSpPr>
            <p:cNvPr id="47186" name="Oval 176">
              <a:extLst>
                <a:ext uri="{FF2B5EF4-FFF2-40B4-BE49-F238E27FC236}">
                  <a16:creationId xmlns:a16="http://schemas.microsoft.com/office/drawing/2014/main" id="{AFC64629-DA86-40CE-AFB3-D4BD7DA542B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87" name="Oval 177">
              <a:extLst>
                <a:ext uri="{FF2B5EF4-FFF2-40B4-BE49-F238E27FC236}">
                  <a16:creationId xmlns:a16="http://schemas.microsoft.com/office/drawing/2014/main" id="{67A4BD47-228C-4AF5-8CA8-B2C39BCC7F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88" name="Oval 178">
              <a:extLst>
                <a:ext uri="{FF2B5EF4-FFF2-40B4-BE49-F238E27FC236}">
                  <a16:creationId xmlns:a16="http://schemas.microsoft.com/office/drawing/2014/main" id="{A758DA49-0DB8-450F-808A-F571FAB620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62" name="Group 179">
            <a:extLst>
              <a:ext uri="{FF2B5EF4-FFF2-40B4-BE49-F238E27FC236}">
                <a16:creationId xmlns:a16="http://schemas.microsoft.com/office/drawing/2014/main" id="{44E39F51-A599-45C5-8967-73C23611DA52}"/>
              </a:ext>
            </a:extLst>
          </p:cNvPr>
          <p:cNvGrpSpPr>
            <a:grpSpLocks/>
          </p:cNvGrpSpPr>
          <p:nvPr/>
        </p:nvGrpSpPr>
        <p:grpSpPr bwMode="auto">
          <a:xfrm>
            <a:off x="6232526" y="5022850"/>
            <a:ext cx="93663" cy="285750"/>
            <a:chOff x="2479" y="3277"/>
            <a:chExt cx="59" cy="180"/>
          </a:xfrm>
        </p:grpSpPr>
        <p:sp>
          <p:nvSpPr>
            <p:cNvPr id="47183" name="Oval 180">
              <a:extLst>
                <a:ext uri="{FF2B5EF4-FFF2-40B4-BE49-F238E27FC236}">
                  <a16:creationId xmlns:a16="http://schemas.microsoft.com/office/drawing/2014/main" id="{D7015A03-8ECB-4D15-BAA0-DA68DDACA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1" y="3348"/>
              <a:ext cx="47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84" name="Oval 181">
              <a:extLst>
                <a:ext uri="{FF2B5EF4-FFF2-40B4-BE49-F238E27FC236}">
                  <a16:creationId xmlns:a16="http://schemas.microsoft.com/office/drawing/2014/main" id="{E3E8BF44-3DC5-4ECD-A20C-482A0F6873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482" y="3277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85" name="Oval 182">
              <a:extLst>
                <a:ext uri="{FF2B5EF4-FFF2-40B4-BE49-F238E27FC236}">
                  <a16:creationId xmlns:a16="http://schemas.microsoft.com/office/drawing/2014/main" id="{F322BD02-8063-44C3-BDB6-512DCED669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479" y="3366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63" name="Group 183">
            <a:extLst>
              <a:ext uri="{FF2B5EF4-FFF2-40B4-BE49-F238E27FC236}">
                <a16:creationId xmlns:a16="http://schemas.microsoft.com/office/drawing/2014/main" id="{5523C2EB-DC53-4DD5-84F5-7A97182740F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91076" y="5022850"/>
            <a:ext cx="93663" cy="285750"/>
            <a:chOff x="2167" y="3082"/>
            <a:chExt cx="60" cy="336"/>
          </a:xfrm>
        </p:grpSpPr>
        <p:sp>
          <p:nvSpPr>
            <p:cNvPr id="47180" name="Oval 184">
              <a:extLst>
                <a:ext uri="{FF2B5EF4-FFF2-40B4-BE49-F238E27FC236}">
                  <a16:creationId xmlns:a16="http://schemas.microsoft.com/office/drawing/2014/main" id="{7094FA2B-16BF-4763-B6EE-4A63D46A3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81" name="Oval 185">
              <a:extLst>
                <a:ext uri="{FF2B5EF4-FFF2-40B4-BE49-F238E27FC236}">
                  <a16:creationId xmlns:a16="http://schemas.microsoft.com/office/drawing/2014/main" id="{399E0E05-2579-471E-A842-38E0D3C404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82" name="Oval 186">
              <a:extLst>
                <a:ext uri="{FF2B5EF4-FFF2-40B4-BE49-F238E27FC236}">
                  <a16:creationId xmlns:a16="http://schemas.microsoft.com/office/drawing/2014/main" id="{BA7A09F4-0416-430E-926D-DD66D4E4A9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64" name="Group 187">
            <a:extLst>
              <a:ext uri="{FF2B5EF4-FFF2-40B4-BE49-F238E27FC236}">
                <a16:creationId xmlns:a16="http://schemas.microsoft.com/office/drawing/2014/main" id="{1AB243AE-1B73-4E69-B704-24BE7B877525}"/>
              </a:ext>
            </a:extLst>
          </p:cNvPr>
          <p:cNvGrpSpPr>
            <a:grpSpLocks/>
          </p:cNvGrpSpPr>
          <p:nvPr/>
        </p:nvGrpSpPr>
        <p:grpSpPr bwMode="auto">
          <a:xfrm>
            <a:off x="6280150" y="4368801"/>
            <a:ext cx="84138" cy="250825"/>
            <a:chOff x="2167" y="3082"/>
            <a:chExt cx="60" cy="336"/>
          </a:xfrm>
        </p:grpSpPr>
        <p:sp>
          <p:nvSpPr>
            <p:cNvPr id="47177" name="Oval 188">
              <a:extLst>
                <a:ext uri="{FF2B5EF4-FFF2-40B4-BE49-F238E27FC236}">
                  <a16:creationId xmlns:a16="http://schemas.microsoft.com/office/drawing/2014/main" id="{416BDC6E-9802-437B-B60F-A81E0957B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78" name="Oval 189">
              <a:extLst>
                <a:ext uri="{FF2B5EF4-FFF2-40B4-BE49-F238E27FC236}">
                  <a16:creationId xmlns:a16="http://schemas.microsoft.com/office/drawing/2014/main" id="{4D73155A-A372-45C6-A672-A97EEF956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79" name="Oval 190">
              <a:extLst>
                <a:ext uri="{FF2B5EF4-FFF2-40B4-BE49-F238E27FC236}">
                  <a16:creationId xmlns:a16="http://schemas.microsoft.com/office/drawing/2014/main" id="{5315972F-5A42-4008-9559-0A1ACA5CD2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65" name="Group 191">
            <a:extLst>
              <a:ext uri="{FF2B5EF4-FFF2-40B4-BE49-F238E27FC236}">
                <a16:creationId xmlns:a16="http://schemas.microsoft.com/office/drawing/2014/main" id="{CEF99D7C-18C4-4D28-A854-39CF5402BC8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13289" y="4387851"/>
            <a:ext cx="84137" cy="250825"/>
            <a:chOff x="2167" y="3082"/>
            <a:chExt cx="60" cy="336"/>
          </a:xfrm>
        </p:grpSpPr>
        <p:sp>
          <p:nvSpPr>
            <p:cNvPr id="47174" name="Oval 192">
              <a:extLst>
                <a:ext uri="{FF2B5EF4-FFF2-40B4-BE49-F238E27FC236}">
                  <a16:creationId xmlns:a16="http://schemas.microsoft.com/office/drawing/2014/main" id="{A3FF2779-86C8-472C-8457-8ED06DB5C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75" name="Oval 193">
              <a:extLst>
                <a:ext uri="{FF2B5EF4-FFF2-40B4-BE49-F238E27FC236}">
                  <a16:creationId xmlns:a16="http://schemas.microsoft.com/office/drawing/2014/main" id="{325A1865-AEB0-4B42-B607-7482C797F9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76" name="Oval 194">
              <a:extLst>
                <a:ext uri="{FF2B5EF4-FFF2-40B4-BE49-F238E27FC236}">
                  <a16:creationId xmlns:a16="http://schemas.microsoft.com/office/drawing/2014/main" id="{42343F0E-7958-48AD-90CA-1B65847DEA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66" name="Group 195">
            <a:extLst>
              <a:ext uri="{FF2B5EF4-FFF2-40B4-BE49-F238E27FC236}">
                <a16:creationId xmlns:a16="http://schemas.microsoft.com/office/drawing/2014/main" id="{6FA4558F-890E-4DD9-A44E-AAECFD3DE4D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83314" y="4503739"/>
            <a:ext cx="66675" cy="282575"/>
            <a:chOff x="2693" y="2780"/>
            <a:chExt cx="42" cy="178"/>
          </a:xfrm>
        </p:grpSpPr>
        <p:sp>
          <p:nvSpPr>
            <p:cNvPr id="47171" name="Oval 196">
              <a:extLst>
                <a:ext uri="{FF2B5EF4-FFF2-40B4-BE49-F238E27FC236}">
                  <a16:creationId xmlns:a16="http://schemas.microsoft.com/office/drawing/2014/main" id="{0071CB1F-CCAC-4705-A41F-C8B3ED2A518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72" name="Oval 197">
              <a:extLst>
                <a:ext uri="{FF2B5EF4-FFF2-40B4-BE49-F238E27FC236}">
                  <a16:creationId xmlns:a16="http://schemas.microsoft.com/office/drawing/2014/main" id="{585E878E-C578-4D0A-90F0-AEC5892029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73" name="Oval 198">
              <a:extLst>
                <a:ext uri="{FF2B5EF4-FFF2-40B4-BE49-F238E27FC236}">
                  <a16:creationId xmlns:a16="http://schemas.microsoft.com/office/drawing/2014/main" id="{6D1CEBDE-387F-41CB-A171-391AE378F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7167" name="Group 199">
            <a:extLst>
              <a:ext uri="{FF2B5EF4-FFF2-40B4-BE49-F238E27FC236}">
                <a16:creationId xmlns:a16="http://schemas.microsoft.com/office/drawing/2014/main" id="{9079C966-CE02-4960-9336-840457BFDE72}"/>
              </a:ext>
            </a:extLst>
          </p:cNvPr>
          <p:cNvGrpSpPr>
            <a:grpSpLocks/>
          </p:cNvGrpSpPr>
          <p:nvPr/>
        </p:nvGrpSpPr>
        <p:grpSpPr bwMode="auto">
          <a:xfrm>
            <a:off x="4829175" y="4773614"/>
            <a:ext cx="84138" cy="306387"/>
            <a:chOff x="2730" y="3034"/>
            <a:chExt cx="53" cy="193"/>
          </a:xfrm>
        </p:grpSpPr>
        <p:sp>
          <p:nvSpPr>
            <p:cNvPr id="47168" name="Oval 200">
              <a:extLst>
                <a:ext uri="{FF2B5EF4-FFF2-40B4-BE49-F238E27FC236}">
                  <a16:creationId xmlns:a16="http://schemas.microsoft.com/office/drawing/2014/main" id="{F06EA8D5-5392-46AF-BE3E-15DC5BC3D3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69" name="Oval 201">
              <a:extLst>
                <a:ext uri="{FF2B5EF4-FFF2-40B4-BE49-F238E27FC236}">
                  <a16:creationId xmlns:a16="http://schemas.microsoft.com/office/drawing/2014/main" id="{7FF22E89-6CED-49D6-8ADD-5B198A358E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7170" name="Oval 202">
              <a:extLst>
                <a:ext uri="{FF2B5EF4-FFF2-40B4-BE49-F238E27FC236}">
                  <a16:creationId xmlns:a16="http://schemas.microsoft.com/office/drawing/2014/main" id="{745AD383-AD66-48FD-8D58-B8636B8800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7D7F88DA-1766-4E77-B044-7AB489D9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Tế bào mẹ</a:t>
            </a:r>
          </a:p>
        </p:txBody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417F40B4-487D-4D97-AE41-ECB924833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9" y="2584451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trung gian</a:t>
            </a: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CFB7E112-C0D6-4B62-9DAA-09F39F30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2584451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đầu</a:t>
            </a: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7B4C125D-F15E-4E93-9109-7581694B7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6067426"/>
            <a:ext cx="2611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giữa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BB692275-003E-4039-BEE7-57FE12DE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4" y="6067426"/>
            <a:ext cx="2611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Kì sau</a:t>
            </a:r>
          </a:p>
        </p:txBody>
      </p:sp>
      <p:sp>
        <p:nvSpPr>
          <p:cNvPr id="48135" name="Text Box 7">
            <a:hlinkClick r:id="rId2" action="ppaction://hlinksldjump"/>
            <a:extLst>
              <a:ext uri="{FF2B5EF4-FFF2-40B4-BE49-F238E27FC236}">
                <a16:creationId xmlns:a16="http://schemas.microsoft.com/office/drawing/2014/main" id="{B7AAF7FD-0923-4DB7-AB34-056CD2DDA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6078539"/>
            <a:ext cx="2611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000099"/>
                </a:solidFill>
                <a:latin typeface="arial" panose="020B0604020202020204" pitchFamily="34" charset="0"/>
              </a:rPr>
              <a:t>Hai tế bào con</a:t>
            </a:r>
          </a:p>
        </p:txBody>
      </p:sp>
      <p:grpSp>
        <p:nvGrpSpPr>
          <p:cNvPr id="48136" name="Group 8">
            <a:extLst>
              <a:ext uri="{FF2B5EF4-FFF2-40B4-BE49-F238E27FC236}">
                <a16:creationId xmlns:a16="http://schemas.microsoft.com/office/drawing/2014/main" id="{99EE2963-4233-40A3-82FE-1E3D6D668B63}"/>
              </a:ext>
            </a:extLst>
          </p:cNvPr>
          <p:cNvGrpSpPr>
            <a:grpSpLocks/>
          </p:cNvGrpSpPr>
          <p:nvPr/>
        </p:nvGrpSpPr>
        <p:grpSpPr bwMode="auto">
          <a:xfrm>
            <a:off x="7324725" y="3430588"/>
            <a:ext cx="2035175" cy="1892300"/>
            <a:chOff x="216" y="250"/>
            <a:chExt cx="1375" cy="1278"/>
          </a:xfrm>
        </p:grpSpPr>
        <p:sp>
          <p:nvSpPr>
            <p:cNvPr id="48286" name="Freeform 9" descr="Stationery">
              <a:extLst>
                <a:ext uri="{FF2B5EF4-FFF2-40B4-BE49-F238E27FC236}">
                  <a16:creationId xmlns:a16="http://schemas.microsoft.com/office/drawing/2014/main" id="{7848056D-D130-4ACF-BEB9-B39430F7E398}"/>
                </a:ext>
              </a:extLst>
            </p:cNvPr>
            <p:cNvSpPr>
              <a:spLocks/>
            </p:cNvSpPr>
            <p:nvPr/>
          </p:nvSpPr>
          <p:spPr bwMode="auto">
            <a:xfrm rot="678700">
              <a:off x="216" y="250"/>
              <a:ext cx="1375" cy="1278"/>
            </a:xfrm>
            <a:custGeom>
              <a:avLst/>
              <a:gdLst>
                <a:gd name="T0" fmla="*/ 3693 w 1205"/>
                <a:gd name="T1" fmla="*/ 103 h 1107"/>
                <a:gd name="T2" fmla="*/ 1554 w 1205"/>
                <a:gd name="T3" fmla="*/ 411 h 1107"/>
                <a:gd name="T4" fmla="*/ 219 w 1205"/>
                <a:gd name="T5" fmla="*/ 2280 h 1107"/>
                <a:gd name="T6" fmla="*/ 219 w 1205"/>
                <a:gd name="T7" fmla="*/ 4142 h 1107"/>
                <a:gd name="T8" fmla="*/ 484 w 1205"/>
                <a:gd name="T9" fmla="*/ 5695 h 1107"/>
                <a:gd name="T10" fmla="*/ 1936 w 1205"/>
                <a:gd name="T11" fmla="*/ 6747 h 1107"/>
                <a:gd name="T12" fmla="*/ 3914 w 1205"/>
                <a:gd name="T13" fmla="*/ 7046 h 1107"/>
                <a:gd name="T14" fmla="*/ 5832 w 1205"/>
                <a:gd name="T15" fmla="*/ 5999 h 1107"/>
                <a:gd name="T16" fmla="*/ 6626 w 1205"/>
                <a:gd name="T17" fmla="*/ 3836 h 1107"/>
                <a:gd name="T18" fmla="*/ 6263 w 1205"/>
                <a:gd name="T19" fmla="*/ 1793 h 1107"/>
                <a:gd name="T20" fmla="*/ 5564 w 1205"/>
                <a:gd name="T21" fmla="*/ 726 h 1107"/>
                <a:gd name="T22" fmla="*/ 4225 w 1205"/>
                <a:gd name="T23" fmla="*/ 103 h 1107"/>
                <a:gd name="T24" fmla="*/ 3693 w 1205"/>
                <a:gd name="T25" fmla="*/ 103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>
              <a:round/>
              <a:headEnd/>
              <a:tailEnd/>
            </a:ln>
            <a:scene3d>
              <a:camera prst="legacyPerspectiveFront">
                <a:rot lat="20999976" lon="21299976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8287" name="Freeform 10">
              <a:extLst>
                <a:ext uri="{FF2B5EF4-FFF2-40B4-BE49-F238E27FC236}">
                  <a16:creationId xmlns:a16="http://schemas.microsoft.com/office/drawing/2014/main" id="{42BC318E-7B8D-4DC6-9738-81E2BD34A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" y="514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88" name="Freeform 11">
              <a:extLst>
                <a:ext uri="{FF2B5EF4-FFF2-40B4-BE49-F238E27FC236}">
                  <a16:creationId xmlns:a16="http://schemas.microsoft.com/office/drawing/2014/main" id="{8D5809F5-A395-44C1-BC49-0816B7357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" y="585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89" name="Freeform 12">
              <a:extLst>
                <a:ext uri="{FF2B5EF4-FFF2-40B4-BE49-F238E27FC236}">
                  <a16:creationId xmlns:a16="http://schemas.microsoft.com/office/drawing/2014/main" id="{4FFD06EB-B6CA-44E1-8FA7-55C636A23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" y="575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90" name="Freeform 13">
              <a:extLst>
                <a:ext uri="{FF2B5EF4-FFF2-40B4-BE49-F238E27FC236}">
                  <a16:creationId xmlns:a16="http://schemas.microsoft.com/office/drawing/2014/main" id="{CDBA9BE3-3F44-4489-A738-F16E94E1C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682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91" name="Freeform 14">
              <a:extLst>
                <a:ext uri="{FF2B5EF4-FFF2-40B4-BE49-F238E27FC236}">
                  <a16:creationId xmlns:a16="http://schemas.microsoft.com/office/drawing/2014/main" id="{554EAA48-9879-4857-B406-F5BDDB465ADB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699" y="755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92" name="AutoShape 15">
              <a:extLst>
                <a:ext uri="{FF2B5EF4-FFF2-40B4-BE49-F238E27FC236}">
                  <a16:creationId xmlns:a16="http://schemas.microsoft.com/office/drawing/2014/main" id="{3CF51657-AE80-4A38-81F3-3E29571D8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" y="362"/>
              <a:ext cx="139" cy="177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93" name="Oval 16">
              <a:extLst>
                <a:ext uri="{FF2B5EF4-FFF2-40B4-BE49-F238E27FC236}">
                  <a16:creationId xmlns:a16="http://schemas.microsoft.com/office/drawing/2014/main" id="{6A543AAB-42D2-4CF7-A932-859D9D782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78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94" name="Oval 17">
              <a:extLst>
                <a:ext uri="{FF2B5EF4-FFF2-40B4-BE49-F238E27FC236}">
                  <a16:creationId xmlns:a16="http://schemas.microsoft.com/office/drawing/2014/main" id="{7E718494-F31A-4509-B298-78BA60B3E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72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95" name="Oval 18">
              <a:extLst>
                <a:ext uri="{FF2B5EF4-FFF2-40B4-BE49-F238E27FC236}">
                  <a16:creationId xmlns:a16="http://schemas.microsoft.com/office/drawing/2014/main" id="{464A68CB-3151-4DCE-A250-24D827FAB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" y="827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96" name="Oval 19">
              <a:extLst>
                <a:ext uri="{FF2B5EF4-FFF2-40B4-BE49-F238E27FC236}">
                  <a16:creationId xmlns:a16="http://schemas.microsoft.com/office/drawing/2014/main" id="{BEEE8878-78F0-4DEB-897B-E384D3DD0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886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97" name="Oval 20">
              <a:extLst>
                <a:ext uri="{FF2B5EF4-FFF2-40B4-BE49-F238E27FC236}">
                  <a16:creationId xmlns:a16="http://schemas.microsoft.com/office/drawing/2014/main" id="{EC4BB483-3D42-455B-B925-651C39217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005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37" name="Group 21">
            <a:extLst>
              <a:ext uri="{FF2B5EF4-FFF2-40B4-BE49-F238E27FC236}">
                <a16:creationId xmlns:a16="http://schemas.microsoft.com/office/drawing/2014/main" id="{CB4FC0D0-5B97-4BE2-AF78-4148CD1A6CB3}"/>
              </a:ext>
            </a:extLst>
          </p:cNvPr>
          <p:cNvGrpSpPr>
            <a:grpSpLocks/>
          </p:cNvGrpSpPr>
          <p:nvPr/>
        </p:nvGrpSpPr>
        <p:grpSpPr bwMode="auto">
          <a:xfrm>
            <a:off x="9090025" y="4389438"/>
            <a:ext cx="2035175" cy="1892300"/>
            <a:chOff x="216" y="250"/>
            <a:chExt cx="1375" cy="1278"/>
          </a:xfrm>
        </p:grpSpPr>
        <p:sp>
          <p:nvSpPr>
            <p:cNvPr id="48274" name="Freeform 22" descr="Stationery">
              <a:extLst>
                <a:ext uri="{FF2B5EF4-FFF2-40B4-BE49-F238E27FC236}">
                  <a16:creationId xmlns:a16="http://schemas.microsoft.com/office/drawing/2014/main" id="{4F2DB677-2BEF-477C-8BB0-48427DD268A2}"/>
                </a:ext>
              </a:extLst>
            </p:cNvPr>
            <p:cNvSpPr>
              <a:spLocks/>
            </p:cNvSpPr>
            <p:nvPr/>
          </p:nvSpPr>
          <p:spPr bwMode="auto">
            <a:xfrm rot="678700">
              <a:off x="216" y="250"/>
              <a:ext cx="1375" cy="1278"/>
            </a:xfrm>
            <a:custGeom>
              <a:avLst/>
              <a:gdLst>
                <a:gd name="T0" fmla="*/ 3693 w 1205"/>
                <a:gd name="T1" fmla="*/ 103 h 1107"/>
                <a:gd name="T2" fmla="*/ 1554 w 1205"/>
                <a:gd name="T3" fmla="*/ 411 h 1107"/>
                <a:gd name="T4" fmla="*/ 219 w 1205"/>
                <a:gd name="T5" fmla="*/ 2280 h 1107"/>
                <a:gd name="T6" fmla="*/ 219 w 1205"/>
                <a:gd name="T7" fmla="*/ 4142 h 1107"/>
                <a:gd name="T8" fmla="*/ 484 w 1205"/>
                <a:gd name="T9" fmla="*/ 5695 h 1107"/>
                <a:gd name="T10" fmla="*/ 1936 w 1205"/>
                <a:gd name="T11" fmla="*/ 6747 h 1107"/>
                <a:gd name="T12" fmla="*/ 3914 w 1205"/>
                <a:gd name="T13" fmla="*/ 7046 h 1107"/>
                <a:gd name="T14" fmla="*/ 5832 w 1205"/>
                <a:gd name="T15" fmla="*/ 5999 h 1107"/>
                <a:gd name="T16" fmla="*/ 6626 w 1205"/>
                <a:gd name="T17" fmla="*/ 3836 h 1107"/>
                <a:gd name="T18" fmla="*/ 6263 w 1205"/>
                <a:gd name="T19" fmla="*/ 1793 h 1107"/>
                <a:gd name="T20" fmla="*/ 5564 w 1205"/>
                <a:gd name="T21" fmla="*/ 726 h 1107"/>
                <a:gd name="T22" fmla="*/ 4225 w 1205"/>
                <a:gd name="T23" fmla="*/ 103 h 1107"/>
                <a:gd name="T24" fmla="*/ 3693 w 1205"/>
                <a:gd name="T25" fmla="*/ 103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>
              <a:round/>
              <a:headEnd/>
              <a:tailEnd/>
            </a:ln>
            <a:scene3d>
              <a:camera prst="legacyPerspectiveFront">
                <a:rot lat="20999976" lon="21299976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8275" name="Freeform 23">
              <a:extLst>
                <a:ext uri="{FF2B5EF4-FFF2-40B4-BE49-F238E27FC236}">
                  <a16:creationId xmlns:a16="http://schemas.microsoft.com/office/drawing/2014/main" id="{2B76990C-F3FD-41F1-8145-D61FF8854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" y="514"/>
              <a:ext cx="784" cy="728"/>
            </a:xfrm>
            <a:custGeom>
              <a:avLst/>
              <a:gdLst>
                <a:gd name="T0" fmla="*/ 3 w 1205"/>
                <a:gd name="T1" fmla="*/ 1 h 1107"/>
                <a:gd name="T2" fmla="*/ 1 w 1205"/>
                <a:gd name="T3" fmla="*/ 1 h 1107"/>
                <a:gd name="T4" fmla="*/ 1 w 1205"/>
                <a:gd name="T5" fmla="*/ 1 h 1107"/>
                <a:gd name="T6" fmla="*/ 1 w 1205"/>
                <a:gd name="T7" fmla="*/ 3 h 1107"/>
                <a:gd name="T8" fmla="*/ 1 w 1205"/>
                <a:gd name="T9" fmla="*/ 4 h 1107"/>
                <a:gd name="T10" fmla="*/ 1 w 1205"/>
                <a:gd name="T11" fmla="*/ 5 h 1107"/>
                <a:gd name="T12" fmla="*/ 3 w 1205"/>
                <a:gd name="T13" fmla="*/ 5 h 1107"/>
                <a:gd name="T14" fmla="*/ 4 w 1205"/>
                <a:gd name="T15" fmla="*/ 4 h 1107"/>
                <a:gd name="T16" fmla="*/ 5 w 1205"/>
                <a:gd name="T17" fmla="*/ 3 h 1107"/>
                <a:gd name="T18" fmla="*/ 5 w 1205"/>
                <a:gd name="T19" fmla="*/ 1 h 1107"/>
                <a:gd name="T20" fmla="*/ 4 w 1205"/>
                <a:gd name="T21" fmla="*/ 1 h 1107"/>
                <a:gd name="T22" fmla="*/ 3 w 1205"/>
                <a:gd name="T23" fmla="*/ 1 h 1107"/>
                <a:gd name="T24" fmla="*/ 3 w 1205"/>
                <a:gd name="T25" fmla="*/ 1 h 1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5"/>
                <a:gd name="T40" fmla="*/ 0 h 1107"/>
                <a:gd name="T41" fmla="*/ 1205 w 1205"/>
                <a:gd name="T42" fmla="*/ 1107 h 1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5" h="1107">
                  <a:moveTo>
                    <a:pt x="664" y="16"/>
                  </a:moveTo>
                  <a:cubicBezTo>
                    <a:pt x="584" y="24"/>
                    <a:pt x="384" y="8"/>
                    <a:pt x="280" y="64"/>
                  </a:cubicBezTo>
                  <a:cubicBezTo>
                    <a:pt x="176" y="120"/>
                    <a:pt x="80" y="256"/>
                    <a:pt x="40" y="352"/>
                  </a:cubicBezTo>
                  <a:cubicBezTo>
                    <a:pt x="0" y="448"/>
                    <a:pt x="32" y="552"/>
                    <a:pt x="40" y="640"/>
                  </a:cubicBezTo>
                  <a:cubicBezTo>
                    <a:pt x="48" y="728"/>
                    <a:pt x="36" y="813"/>
                    <a:pt x="88" y="880"/>
                  </a:cubicBezTo>
                  <a:cubicBezTo>
                    <a:pt x="140" y="947"/>
                    <a:pt x="246" y="1008"/>
                    <a:pt x="349" y="1043"/>
                  </a:cubicBezTo>
                  <a:cubicBezTo>
                    <a:pt x="452" y="1078"/>
                    <a:pt x="589" y="1107"/>
                    <a:pt x="705" y="1088"/>
                  </a:cubicBezTo>
                  <a:cubicBezTo>
                    <a:pt x="821" y="1069"/>
                    <a:pt x="967" y="1011"/>
                    <a:pt x="1048" y="928"/>
                  </a:cubicBezTo>
                  <a:cubicBezTo>
                    <a:pt x="1129" y="845"/>
                    <a:pt x="1179" y="700"/>
                    <a:pt x="1192" y="592"/>
                  </a:cubicBezTo>
                  <a:cubicBezTo>
                    <a:pt x="1205" y="484"/>
                    <a:pt x="1159" y="357"/>
                    <a:pt x="1127" y="277"/>
                  </a:cubicBezTo>
                  <a:cubicBezTo>
                    <a:pt x="1095" y="197"/>
                    <a:pt x="1061" y="155"/>
                    <a:pt x="1000" y="112"/>
                  </a:cubicBezTo>
                  <a:cubicBezTo>
                    <a:pt x="939" y="69"/>
                    <a:pt x="816" y="32"/>
                    <a:pt x="760" y="16"/>
                  </a:cubicBezTo>
                  <a:cubicBezTo>
                    <a:pt x="704" y="0"/>
                    <a:pt x="744" y="8"/>
                    <a:pt x="664" y="16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76" name="Freeform 24">
              <a:extLst>
                <a:ext uri="{FF2B5EF4-FFF2-40B4-BE49-F238E27FC236}">
                  <a16:creationId xmlns:a16="http://schemas.microsoft.com/office/drawing/2014/main" id="{7574CE4A-7388-4B5B-91BE-FB1744D28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" y="585"/>
              <a:ext cx="236" cy="468"/>
            </a:xfrm>
            <a:custGeom>
              <a:avLst/>
              <a:gdLst>
                <a:gd name="T0" fmla="*/ 676 w 208"/>
                <a:gd name="T1" fmla="*/ 0 h 412"/>
                <a:gd name="T2" fmla="*/ 109 w 208"/>
                <a:gd name="T3" fmla="*/ 262 h 412"/>
                <a:gd name="T4" fmla="*/ 109 w 208"/>
                <a:gd name="T5" fmla="*/ 563 h 412"/>
                <a:gd name="T6" fmla="*/ 414 w 208"/>
                <a:gd name="T7" fmla="*/ 666 h 412"/>
                <a:gd name="T8" fmla="*/ 514 w 208"/>
                <a:gd name="T9" fmla="*/ 770 h 412"/>
                <a:gd name="T10" fmla="*/ 676 w 208"/>
                <a:gd name="T11" fmla="*/ 817 h 412"/>
                <a:gd name="T12" fmla="*/ 814 w 208"/>
                <a:gd name="T13" fmla="*/ 1126 h 412"/>
                <a:gd name="T14" fmla="*/ 571 w 208"/>
                <a:gd name="T15" fmla="*/ 1387 h 412"/>
                <a:gd name="T16" fmla="*/ 267 w 208"/>
                <a:gd name="T17" fmla="*/ 1485 h 412"/>
                <a:gd name="T18" fmla="*/ 366 w 208"/>
                <a:gd name="T19" fmla="*/ 1944 h 412"/>
                <a:gd name="T20" fmla="*/ 466 w 208"/>
                <a:gd name="T21" fmla="*/ 2104 h 412"/>
                <a:gd name="T22" fmla="*/ 736 w 208"/>
                <a:gd name="T23" fmla="*/ 2048 h 412"/>
                <a:gd name="T24" fmla="*/ 1074 w 208"/>
                <a:gd name="T25" fmla="*/ 2042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77" name="Freeform 25">
              <a:extLst>
                <a:ext uri="{FF2B5EF4-FFF2-40B4-BE49-F238E27FC236}">
                  <a16:creationId xmlns:a16="http://schemas.microsoft.com/office/drawing/2014/main" id="{3E0B1126-1FF7-4625-8391-EB292F15C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" y="575"/>
              <a:ext cx="449" cy="438"/>
            </a:xfrm>
            <a:custGeom>
              <a:avLst/>
              <a:gdLst>
                <a:gd name="T0" fmla="*/ 352 w 451"/>
                <a:gd name="T1" fmla="*/ 402 h 441"/>
                <a:gd name="T2" fmla="*/ 425 w 451"/>
                <a:gd name="T3" fmla="*/ 211 h 441"/>
                <a:gd name="T4" fmla="*/ 387 w 451"/>
                <a:gd name="T5" fmla="*/ 170 h 441"/>
                <a:gd name="T6" fmla="*/ 328 w 451"/>
                <a:gd name="T7" fmla="*/ 200 h 441"/>
                <a:gd name="T8" fmla="*/ 302 w 451"/>
                <a:gd name="T9" fmla="*/ 200 h 441"/>
                <a:gd name="T10" fmla="*/ 268 w 451"/>
                <a:gd name="T11" fmla="*/ 211 h 441"/>
                <a:gd name="T12" fmla="*/ 203 w 451"/>
                <a:gd name="T13" fmla="*/ 192 h 441"/>
                <a:gd name="T14" fmla="*/ 216 w 451"/>
                <a:gd name="T15" fmla="*/ 115 h 441"/>
                <a:gd name="T16" fmla="*/ 257 w 451"/>
                <a:gd name="T17" fmla="*/ 68 h 441"/>
                <a:gd name="T18" fmla="*/ 181 w 451"/>
                <a:gd name="T19" fmla="*/ 13 h 441"/>
                <a:gd name="T20" fmla="*/ 145 w 451"/>
                <a:gd name="T21" fmla="*/ 5 h 441"/>
                <a:gd name="T22" fmla="*/ 89 w 451"/>
                <a:gd name="T23" fmla="*/ 36 h 441"/>
                <a:gd name="T24" fmla="*/ 0 w 451"/>
                <a:gd name="T25" fmla="*/ 73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78" name="Freeform 26">
              <a:extLst>
                <a:ext uri="{FF2B5EF4-FFF2-40B4-BE49-F238E27FC236}">
                  <a16:creationId xmlns:a16="http://schemas.microsoft.com/office/drawing/2014/main" id="{26710B92-6B53-4290-84C3-EF5A71C4C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682"/>
              <a:ext cx="97" cy="49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89 h 478"/>
                <a:gd name="T4" fmla="*/ 0 w 236"/>
                <a:gd name="T5" fmla="*/ 198 h 478"/>
                <a:gd name="T6" fmla="*/ 0 w 236"/>
                <a:gd name="T7" fmla="*/ 233 h 478"/>
                <a:gd name="T8" fmla="*/ 0 w 236"/>
                <a:gd name="T9" fmla="*/ 270 h 478"/>
                <a:gd name="T10" fmla="*/ 0 w 236"/>
                <a:gd name="T11" fmla="*/ 287 h 478"/>
                <a:gd name="T12" fmla="*/ 0 w 236"/>
                <a:gd name="T13" fmla="*/ 394 h 478"/>
                <a:gd name="T14" fmla="*/ 0 w 236"/>
                <a:gd name="T15" fmla="*/ 486 h 478"/>
                <a:gd name="T16" fmla="*/ 0 w 236"/>
                <a:gd name="T17" fmla="*/ 522 h 478"/>
                <a:gd name="T18" fmla="*/ 0 w 236"/>
                <a:gd name="T19" fmla="*/ 682 h 478"/>
                <a:gd name="T20" fmla="*/ 0 w 236"/>
                <a:gd name="T21" fmla="*/ 737 h 478"/>
                <a:gd name="T22" fmla="*/ 0 w 236"/>
                <a:gd name="T23" fmla="*/ 772 h 478"/>
                <a:gd name="T24" fmla="*/ 0 w 236"/>
                <a:gd name="T25" fmla="*/ 717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79" name="Freeform 27">
              <a:extLst>
                <a:ext uri="{FF2B5EF4-FFF2-40B4-BE49-F238E27FC236}">
                  <a16:creationId xmlns:a16="http://schemas.microsoft.com/office/drawing/2014/main" id="{3832C7A2-92E8-4AC8-A3FB-2F9700EE25B8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699" y="755"/>
              <a:ext cx="481" cy="201"/>
            </a:xfrm>
            <a:custGeom>
              <a:avLst/>
              <a:gdLst>
                <a:gd name="T0" fmla="*/ 876 w 451"/>
                <a:gd name="T1" fmla="*/ 0 h 441"/>
                <a:gd name="T2" fmla="*/ 1040 w 451"/>
                <a:gd name="T3" fmla="*/ 0 h 441"/>
                <a:gd name="T4" fmla="*/ 951 w 451"/>
                <a:gd name="T5" fmla="*/ 0 h 441"/>
                <a:gd name="T6" fmla="*/ 798 w 451"/>
                <a:gd name="T7" fmla="*/ 0 h 441"/>
                <a:gd name="T8" fmla="*/ 727 w 451"/>
                <a:gd name="T9" fmla="*/ 0 h 441"/>
                <a:gd name="T10" fmla="*/ 650 w 451"/>
                <a:gd name="T11" fmla="*/ 0 h 441"/>
                <a:gd name="T12" fmla="*/ 495 w 451"/>
                <a:gd name="T13" fmla="*/ 0 h 441"/>
                <a:gd name="T14" fmla="*/ 527 w 451"/>
                <a:gd name="T15" fmla="*/ 0 h 441"/>
                <a:gd name="T16" fmla="*/ 622 w 451"/>
                <a:gd name="T17" fmla="*/ 0 h 441"/>
                <a:gd name="T18" fmla="*/ 450 w 451"/>
                <a:gd name="T19" fmla="*/ 0 h 441"/>
                <a:gd name="T20" fmla="*/ 369 w 451"/>
                <a:gd name="T21" fmla="*/ 0 h 441"/>
                <a:gd name="T22" fmla="*/ 206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80" name="AutoShape 28">
              <a:extLst>
                <a:ext uri="{FF2B5EF4-FFF2-40B4-BE49-F238E27FC236}">
                  <a16:creationId xmlns:a16="http://schemas.microsoft.com/office/drawing/2014/main" id="{B63F3B20-430C-4DE6-AFD6-AD2DC5622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" y="362"/>
              <a:ext cx="139" cy="177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81" name="Oval 29">
              <a:extLst>
                <a:ext uri="{FF2B5EF4-FFF2-40B4-BE49-F238E27FC236}">
                  <a16:creationId xmlns:a16="http://schemas.microsoft.com/office/drawing/2014/main" id="{28A8FE73-D2E7-46D2-B82D-88F8F3E0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78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82" name="Oval 30">
              <a:extLst>
                <a:ext uri="{FF2B5EF4-FFF2-40B4-BE49-F238E27FC236}">
                  <a16:creationId xmlns:a16="http://schemas.microsoft.com/office/drawing/2014/main" id="{1616601F-17CD-4710-98AD-9DD6B908F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72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83" name="Oval 31">
              <a:extLst>
                <a:ext uri="{FF2B5EF4-FFF2-40B4-BE49-F238E27FC236}">
                  <a16:creationId xmlns:a16="http://schemas.microsoft.com/office/drawing/2014/main" id="{F97B56CB-D151-4218-9BE9-F2CE6954E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" y="827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84" name="Oval 32">
              <a:extLst>
                <a:ext uri="{FF2B5EF4-FFF2-40B4-BE49-F238E27FC236}">
                  <a16:creationId xmlns:a16="http://schemas.microsoft.com/office/drawing/2014/main" id="{0C2B1EA9-4061-4511-B978-9A02C35B2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886"/>
              <a:ext cx="54" cy="5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85" name="Oval 33">
              <a:extLst>
                <a:ext uri="{FF2B5EF4-FFF2-40B4-BE49-F238E27FC236}">
                  <a16:creationId xmlns:a16="http://schemas.microsoft.com/office/drawing/2014/main" id="{13264955-0C63-4319-8822-575393FBB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005"/>
              <a:ext cx="109" cy="109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8138" name="Freeform 34" descr="Stationery">
            <a:extLst>
              <a:ext uri="{FF2B5EF4-FFF2-40B4-BE49-F238E27FC236}">
                <a16:creationId xmlns:a16="http://schemas.microsoft.com/office/drawing/2014/main" id="{1CC582A0-C2B1-42BF-837F-4AE14844ACFA}"/>
              </a:ext>
            </a:extLst>
          </p:cNvPr>
          <p:cNvSpPr>
            <a:spLocks/>
          </p:cNvSpPr>
          <p:nvPr/>
        </p:nvSpPr>
        <p:spPr bwMode="auto">
          <a:xfrm rot="678700">
            <a:off x="7939088" y="414338"/>
            <a:ext cx="2151062" cy="1998662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8139" name="AutoShape 35">
            <a:extLst>
              <a:ext uri="{FF2B5EF4-FFF2-40B4-BE49-F238E27FC236}">
                <a16:creationId xmlns:a16="http://schemas.microsoft.com/office/drawing/2014/main" id="{EAB823E6-603D-43A9-BD0C-961CD5D88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1" y="128587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40" name="AutoShape 36">
            <a:extLst>
              <a:ext uri="{FF2B5EF4-FFF2-40B4-BE49-F238E27FC236}">
                <a16:creationId xmlns:a16="http://schemas.microsoft.com/office/drawing/2014/main" id="{263FD680-2657-4B51-969C-F381579E7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976" y="1296988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8141" name="Group 37">
            <a:extLst>
              <a:ext uri="{FF2B5EF4-FFF2-40B4-BE49-F238E27FC236}">
                <a16:creationId xmlns:a16="http://schemas.microsoft.com/office/drawing/2014/main" id="{C2ABEE8F-59EF-4D4A-BB3A-12E4E32C0B21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741364"/>
            <a:ext cx="1574800" cy="1381125"/>
            <a:chOff x="3824" y="2716"/>
            <a:chExt cx="1137" cy="968"/>
          </a:xfrm>
        </p:grpSpPr>
        <p:sp>
          <p:nvSpPr>
            <p:cNvPr id="48270" name="Oval 38">
              <a:extLst>
                <a:ext uri="{FF2B5EF4-FFF2-40B4-BE49-F238E27FC236}">
                  <a16:creationId xmlns:a16="http://schemas.microsoft.com/office/drawing/2014/main" id="{EE254616-0FC9-481F-B92D-1FDAFCD04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71" name="Oval 39">
              <a:extLst>
                <a:ext uri="{FF2B5EF4-FFF2-40B4-BE49-F238E27FC236}">
                  <a16:creationId xmlns:a16="http://schemas.microsoft.com/office/drawing/2014/main" id="{EC21424E-C8CA-4EC8-AE15-EEBDD92BB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72" name="Oval 40">
              <a:extLst>
                <a:ext uri="{FF2B5EF4-FFF2-40B4-BE49-F238E27FC236}">
                  <a16:creationId xmlns:a16="http://schemas.microsoft.com/office/drawing/2014/main" id="{17023A88-9409-478C-9244-5469DF321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73" name="Oval 41">
              <a:extLst>
                <a:ext uri="{FF2B5EF4-FFF2-40B4-BE49-F238E27FC236}">
                  <a16:creationId xmlns:a16="http://schemas.microsoft.com/office/drawing/2014/main" id="{529B9592-62E9-4D32-BE64-AEFB7A9E8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sp>
        <p:nvSpPr>
          <p:cNvPr id="48142" name="Freeform 42" descr="Stationery">
            <a:extLst>
              <a:ext uri="{FF2B5EF4-FFF2-40B4-BE49-F238E27FC236}">
                <a16:creationId xmlns:a16="http://schemas.microsoft.com/office/drawing/2014/main" id="{15A53B3B-BD2E-4455-A40A-BD44F361B317}"/>
              </a:ext>
            </a:extLst>
          </p:cNvPr>
          <p:cNvSpPr>
            <a:spLocks/>
          </p:cNvSpPr>
          <p:nvPr/>
        </p:nvSpPr>
        <p:spPr bwMode="auto">
          <a:xfrm rot="678700">
            <a:off x="4879976" y="415926"/>
            <a:ext cx="2151063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8143" name="Freeform 43">
            <a:extLst>
              <a:ext uri="{FF2B5EF4-FFF2-40B4-BE49-F238E27FC236}">
                <a16:creationId xmlns:a16="http://schemas.microsoft.com/office/drawing/2014/main" id="{B6C2178E-4A95-4474-8964-0FDD4FA2E73E}"/>
              </a:ext>
            </a:extLst>
          </p:cNvPr>
          <p:cNvSpPr>
            <a:spLocks/>
          </p:cNvSpPr>
          <p:nvPr/>
        </p:nvSpPr>
        <p:spPr bwMode="auto">
          <a:xfrm>
            <a:off x="5262563" y="836614"/>
            <a:ext cx="1219200" cy="1131887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Freeform 44">
            <a:extLst>
              <a:ext uri="{FF2B5EF4-FFF2-40B4-BE49-F238E27FC236}">
                <a16:creationId xmlns:a16="http://schemas.microsoft.com/office/drawing/2014/main" id="{DD021611-F82E-46D7-9063-353C3CA5E9B8}"/>
              </a:ext>
            </a:extLst>
          </p:cNvPr>
          <p:cNvSpPr>
            <a:spLocks/>
          </p:cNvSpPr>
          <p:nvPr/>
        </p:nvSpPr>
        <p:spPr bwMode="auto">
          <a:xfrm>
            <a:off x="5360988" y="949326"/>
            <a:ext cx="366712" cy="727075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Freeform 45">
            <a:extLst>
              <a:ext uri="{FF2B5EF4-FFF2-40B4-BE49-F238E27FC236}">
                <a16:creationId xmlns:a16="http://schemas.microsoft.com/office/drawing/2014/main" id="{E09C9F4A-15F3-4990-8FFE-5F75281C81BF}"/>
              </a:ext>
            </a:extLst>
          </p:cNvPr>
          <p:cNvSpPr>
            <a:spLocks/>
          </p:cNvSpPr>
          <p:nvPr/>
        </p:nvSpPr>
        <p:spPr bwMode="auto">
          <a:xfrm>
            <a:off x="5619751" y="933450"/>
            <a:ext cx="696913" cy="6794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Freeform 46">
            <a:extLst>
              <a:ext uri="{FF2B5EF4-FFF2-40B4-BE49-F238E27FC236}">
                <a16:creationId xmlns:a16="http://schemas.microsoft.com/office/drawing/2014/main" id="{3374F377-A92B-4634-BC3F-72B8D8F00064}"/>
              </a:ext>
            </a:extLst>
          </p:cNvPr>
          <p:cNvSpPr>
            <a:spLocks/>
          </p:cNvSpPr>
          <p:nvPr/>
        </p:nvSpPr>
        <p:spPr bwMode="auto">
          <a:xfrm>
            <a:off x="5707063" y="1103313"/>
            <a:ext cx="150812" cy="76835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Freeform 47">
            <a:extLst>
              <a:ext uri="{FF2B5EF4-FFF2-40B4-BE49-F238E27FC236}">
                <a16:creationId xmlns:a16="http://schemas.microsoft.com/office/drawing/2014/main" id="{4F9741B5-EB9C-4993-9FF2-BB955B2A1001}"/>
              </a:ext>
            </a:extLst>
          </p:cNvPr>
          <p:cNvSpPr>
            <a:spLocks/>
          </p:cNvSpPr>
          <p:nvPr/>
        </p:nvSpPr>
        <p:spPr bwMode="auto">
          <a:xfrm rot="3920436">
            <a:off x="5645151" y="1219201"/>
            <a:ext cx="746125" cy="3111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Oval 48">
            <a:extLst>
              <a:ext uri="{FF2B5EF4-FFF2-40B4-BE49-F238E27FC236}">
                <a16:creationId xmlns:a16="http://schemas.microsoft.com/office/drawing/2014/main" id="{9B60C235-1597-460E-A368-F84F4A138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9" y="1258889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49" name="Oval 49">
            <a:extLst>
              <a:ext uri="{FF2B5EF4-FFF2-40B4-BE49-F238E27FC236}">
                <a16:creationId xmlns:a16="http://schemas.microsoft.com/office/drawing/2014/main" id="{563B9B76-1C56-46C1-9165-2ABEFE8A4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169989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50" name="Oval 50">
            <a:extLst>
              <a:ext uri="{FF2B5EF4-FFF2-40B4-BE49-F238E27FC236}">
                <a16:creationId xmlns:a16="http://schemas.microsoft.com/office/drawing/2014/main" id="{4EA7C7D6-4CAF-428E-9DC0-C486EC74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51" name="Oval 51">
            <a:extLst>
              <a:ext uri="{FF2B5EF4-FFF2-40B4-BE49-F238E27FC236}">
                <a16:creationId xmlns:a16="http://schemas.microsoft.com/office/drawing/2014/main" id="{74967B7B-3849-492F-B09C-A019C3B27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9" y="1427164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52" name="Oval 52">
            <a:extLst>
              <a:ext uri="{FF2B5EF4-FFF2-40B4-BE49-F238E27FC236}">
                <a16:creationId xmlns:a16="http://schemas.microsoft.com/office/drawing/2014/main" id="{3D6FB9CB-9982-4E4E-8245-2C0E94264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8153" name="Group 53">
            <a:extLst>
              <a:ext uri="{FF2B5EF4-FFF2-40B4-BE49-F238E27FC236}">
                <a16:creationId xmlns:a16="http://schemas.microsoft.com/office/drawing/2014/main" id="{2D58456B-6C6E-4579-AAE6-459E258CD607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882651"/>
            <a:ext cx="944562" cy="1033463"/>
            <a:chOff x="2474" y="556"/>
            <a:chExt cx="536" cy="586"/>
          </a:xfrm>
        </p:grpSpPr>
        <p:sp>
          <p:nvSpPr>
            <p:cNvPr id="48266" name="Freeform 54">
              <a:extLst>
                <a:ext uri="{FF2B5EF4-FFF2-40B4-BE49-F238E27FC236}">
                  <a16:creationId xmlns:a16="http://schemas.microsoft.com/office/drawing/2014/main" id="{3BD8F5E6-33BA-4898-84FE-36B2BF55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67" name="Freeform 55">
              <a:extLst>
                <a:ext uri="{FF2B5EF4-FFF2-40B4-BE49-F238E27FC236}">
                  <a16:creationId xmlns:a16="http://schemas.microsoft.com/office/drawing/2014/main" id="{82382E7B-4717-47CD-BFD6-64420562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68" name="Freeform 56">
              <a:extLst>
                <a:ext uri="{FF2B5EF4-FFF2-40B4-BE49-F238E27FC236}">
                  <a16:creationId xmlns:a16="http://schemas.microsoft.com/office/drawing/2014/main" id="{DEDD0B04-917B-4B09-8C60-D51589FF1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69" name="Freeform 57">
              <a:extLst>
                <a:ext uri="{FF2B5EF4-FFF2-40B4-BE49-F238E27FC236}">
                  <a16:creationId xmlns:a16="http://schemas.microsoft.com/office/drawing/2014/main" id="{EBFFEE59-7BF8-4DBA-A133-4F4252922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54" name="AutoShape 58">
            <a:extLst>
              <a:ext uri="{FF2B5EF4-FFF2-40B4-BE49-F238E27FC236}">
                <a16:creationId xmlns:a16="http://schemas.microsoft.com/office/drawing/2014/main" id="{85B5ACF6-A18A-4481-92FC-D1A3097BC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707" y="1196182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55" name="AutoShape 59">
            <a:extLst>
              <a:ext uri="{FF2B5EF4-FFF2-40B4-BE49-F238E27FC236}">
                <a16:creationId xmlns:a16="http://schemas.microsoft.com/office/drawing/2014/main" id="{5E8BA21F-F406-4A64-AC21-AFDE826DF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8244" y="1169988"/>
            <a:ext cx="220662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56" name="Freeform 60" descr="Stationery">
            <a:extLst>
              <a:ext uri="{FF2B5EF4-FFF2-40B4-BE49-F238E27FC236}">
                <a16:creationId xmlns:a16="http://schemas.microsoft.com/office/drawing/2014/main" id="{0F58D1A1-5ED0-438A-9E9E-7F571B2D8CD9}"/>
              </a:ext>
            </a:extLst>
          </p:cNvPr>
          <p:cNvSpPr>
            <a:spLocks/>
          </p:cNvSpPr>
          <p:nvPr/>
        </p:nvSpPr>
        <p:spPr bwMode="auto">
          <a:xfrm rot="678700">
            <a:off x="1866901" y="396876"/>
            <a:ext cx="2182813" cy="20288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8157" name="Freeform 61">
            <a:extLst>
              <a:ext uri="{FF2B5EF4-FFF2-40B4-BE49-F238E27FC236}">
                <a16:creationId xmlns:a16="http://schemas.microsoft.com/office/drawing/2014/main" id="{2D54BEA1-48A0-4934-A454-BB73D75F17F8}"/>
              </a:ext>
            </a:extLst>
          </p:cNvPr>
          <p:cNvSpPr>
            <a:spLocks/>
          </p:cNvSpPr>
          <p:nvPr/>
        </p:nvSpPr>
        <p:spPr bwMode="auto">
          <a:xfrm>
            <a:off x="2254250" y="815975"/>
            <a:ext cx="1244600" cy="1155700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8" name="Freeform 62">
            <a:extLst>
              <a:ext uri="{FF2B5EF4-FFF2-40B4-BE49-F238E27FC236}">
                <a16:creationId xmlns:a16="http://schemas.microsoft.com/office/drawing/2014/main" id="{9BC08595-BB1C-4DEA-8CBF-FCC497E2494E}"/>
              </a:ext>
            </a:extLst>
          </p:cNvPr>
          <p:cNvSpPr>
            <a:spLocks/>
          </p:cNvSpPr>
          <p:nvPr/>
        </p:nvSpPr>
        <p:spPr bwMode="auto">
          <a:xfrm>
            <a:off x="2368550" y="928688"/>
            <a:ext cx="374650" cy="742950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Freeform 63">
            <a:extLst>
              <a:ext uri="{FF2B5EF4-FFF2-40B4-BE49-F238E27FC236}">
                <a16:creationId xmlns:a16="http://schemas.microsoft.com/office/drawing/2014/main" id="{A69186DD-DF52-4A54-A889-78E46C12B212}"/>
              </a:ext>
            </a:extLst>
          </p:cNvPr>
          <p:cNvSpPr>
            <a:spLocks/>
          </p:cNvSpPr>
          <p:nvPr/>
        </p:nvSpPr>
        <p:spPr bwMode="auto">
          <a:xfrm>
            <a:off x="2611439" y="912814"/>
            <a:ext cx="712787" cy="695325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Freeform 64">
            <a:extLst>
              <a:ext uri="{FF2B5EF4-FFF2-40B4-BE49-F238E27FC236}">
                <a16:creationId xmlns:a16="http://schemas.microsoft.com/office/drawing/2014/main" id="{E2D711EA-D10B-4440-883F-E3D1675C07B7}"/>
              </a:ext>
            </a:extLst>
          </p:cNvPr>
          <p:cNvSpPr>
            <a:spLocks/>
          </p:cNvSpPr>
          <p:nvPr/>
        </p:nvSpPr>
        <p:spPr bwMode="auto">
          <a:xfrm>
            <a:off x="2698750" y="1082675"/>
            <a:ext cx="153988" cy="78740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1" name="Freeform 65">
            <a:extLst>
              <a:ext uri="{FF2B5EF4-FFF2-40B4-BE49-F238E27FC236}">
                <a16:creationId xmlns:a16="http://schemas.microsoft.com/office/drawing/2014/main" id="{C910432F-83E2-4429-8589-44B119C9CB27}"/>
              </a:ext>
            </a:extLst>
          </p:cNvPr>
          <p:cNvSpPr>
            <a:spLocks/>
          </p:cNvSpPr>
          <p:nvPr/>
        </p:nvSpPr>
        <p:spPr bwMode="auto">
          <a:xfrm rot="3920436">
            <a:off x="2633664" y="1198564"/>
            <a:ext cx="763587" cy="319087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2" name="AutoShape 66">
            <a:extLst>
              <a:ext uri="{FF2B5EF4-FFF2-40B4-BE49-F238E27FC236}">
                <a16:creationId xmlns:a16="http://schemas.microsoft.com/office/drawing/2014/main" id="{46176B95-7DD8-481F-9ECC-BEA03979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63" name="Oval 67">
            <a:extLst>
              <a:ext uri="{FF2B5EF4-FFF2-40B4-BE49-F238E27FC236}">
                <a16:creationId xmlns:a16="http://schemas.microsoft.com/office/drawing/2014/main" id="{3CB333BD-8CB0-415F-86E0-DAA3104BA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6" y="12382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64" name="Oval 68">
            <a:extLst>
              <a:ext uri="{FF2B5EF4-FFF2-40B4-BE49-F238E27FC236}">
                <a16:creationId xmlns:a16="http://schemas.microsoft.com/office/drawing/2014/main" id="{0F7D11E3-2FEC-4AF9-9811-D4F5698E6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4" y="11493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65" name="Oval 69">
            <a:extLst>
              <a:ext uri="{FF2B5EF4-FFF2-40B4-BE49-F238E27FC236}">
                <a16:creationId xmlns:a16="http://schemas.microsoft.com/office/drawing/2014/main" id="{FCCCC786-03B0-4795-B517-28AB8DE8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9" y="1312864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66" name="Oval 70">
            <a:extLst>
              <a:ext uri="{FF2B5EF4-FFF2-40B4-BE49-F238E27FC236}">
                <a16:creationId xmlns:a16="http://schemas.microsoft.com/office/drawing/2014/main" id="{80254601-6499-4560-AA6F-3BE0DE5E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6" y="1406526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67" name="Oval 71">
            <a:extLst>
              <a:ext uri="{FF2B5EF4-FFF2-40B4-BE49-F238E27FC236}">
                <a16:creationId xmlns:a16="http://schemas.microsoft.com/office/drawing/2014/main" id="{320CB485-7F00-43AA-A767-1352908E4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595439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8168" name="Group 72">
            <a:extLst>
              <a:ext uri="{FF2B5EF4-FFF2-40B4-BE49-F238E27FC236}">
                <a16:creationId xmlns:a16="http://schemas.microsoft.com/office/drawing/2014/main" id="{ABC26CFD-89F3-4E02-B388-B0CE9289496D}"/>
              </a:ext>
            </a:extLst>
          </p:cNvPr>
          <p:cNvGrpSpPr>
            <a:grpSpLocks/>
          </p:cNvGrpSpPr>
          <p:nvPr/>
        </p:nvGrpSpPr>
        <p:grpSpPr bwMode="auto">
          <a:xfrm>
            <a:off x="8515351" y="1047750"/>
            <a:ext cx="862013" cy="769938"/>
            <a:chOff x="4956" y="2183"/>
            <a:chExt cx="543" cy="485"/>
          </a:xfrm>
        </p:grpSpPr>
        <p:sp>
          <p:nvSpPr>
            <p:cNvPr id="48254" name="Freeform 73">
              <a:extLst>
                <a:ext uri="{FF2B5EF4-FFF2-40B4-BE49-F238E27FC236}">
                  <a16:creationId xmlns:a16="http://schemas.microsoft.com/office/drawing/2014/main" id="{68062901-93A8-4D46-BD18-6814BBFC7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2220"/>
              <a:ext cx="170" cy="289"/>
            </a:xfrm>
            <a:custGeom>
              <a:avLst/>
              <a:gdLst>
                <a:gd name="T0" fmla="*/ 9 w 208"/>
                <a:gd name="T1" fmla="*/ 0 h 412"/>
                <a:gd name="T2" fmla="*/ 2 w 208"/>
                <a:gd name="T3" fmla="*/ 1 h 412"/>
                <a:gd name="T4" fmla="*/ 2 w 208"/>
                <a:gd name="T5" fmla="*/ 1 h 412"/>
                <a:gd name="T6" fmla="*/ 6 w 208"/>
                <a:gd name="T7" fmla="*/ 1 h 412"/>
                <a:gd name="T8" fmla="*/ 7 w 208"/>
                <a:gd name="T9" fmla="*/ 1 h 412"/>
                <a:gd name="T10" fmla="*/ 9 w 208"/>
                <a:gd name="T11" fmla="*/ 1 h 412"/>
                <a:gd name="T12" fmla="*/ 11 w 208"/>
                <a:gd name="T13" fmla="*/ 2 h 412"/>
                <a:gd name="T14" fmla="*/ 8 w 208"/>
                <a:gd name="T15" fmla="*/ 3 h 412"/>
                <a:gd name="T16" fmla="*/ 4 w 208"/>
                <a:gd name="T17" fmla="*/ 3 h 412"/>
                <a:gd name="T18" fmla="*/ 5 w 208"/>
                <a:gd name="T19" fmla="*/ 4 h 412"/>
                <a:gd name="T20" fmla="*/ 7 w 208"/>
                <a:gd name="T21" fmla="*/ 4 h 412"/>
                <a:gd name="T22" fmla="*/ 11 w 208"/>
                <a:gd name="T23" fmla="*/ 4 h 412"/>
                <a:gd name="T24" fmla="*/ 16 w 208"/>
                <a:gd name="T25" fmla="*/ 4 h 4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8"/>
                <a:gd name="T40" fmla="*/ 0 h 412"/>
                <a:gd name="T41" fmla="*/ 208 w 208"/>
                <a:gd name="T42" fmla="*/ 412 h 4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8" h="412">
                  <a:moveTo>
                    <a:pt x="130" y="0"/>
                  </a:moveTo>
                  <a:cubicBezTo>
                    <a:pt x="74" y="9"/>
                    <a:pt x="58" y="12"/>
                    <a:pt x="21" y="49"/>
                  </a:cubicBezTo>
                  <a:cubicBezTo>
                    <a:pt x="16" y="64"/>
                    <a:pt x="0" y="92"/>
                    <a:pt x="21" y="107"/>
                  </a:cubicBezTo>
                  <a:cubicBezTo>
                    <a:pt x="38" y="119"/>
                    <a:pt x="80" y="127"/>
                    <a:pt x="80" y="127"/>
                  </a:cubicBezTo>
                  <a:cubicBezTo>
                    <a:pt x="86" y="134"/>
                    <a:pt x="92" y="141"/>
                    <a:pt x="100" y="147"/>
                  </a:cubicBezTo>
                  <a:cubicBezTo>
                    <a:pt x="108" y="152"/>
                    <a:pt x="122" y="150"/>
                    <a:pt x="130" y="156"/>
                  </a:cubicBezTo>
                  <a:cubicBezTo>
                    <a:pt x="146" y="170"/>
                    <a:pt x="152" y="196"/>
                    <a:pt x="159" y="214"/>
                  </a:cubicBezTo>
                  <a:cubicBezTo>
                    <a:pt x="140" y="243"/>
                    <a:pt x="142" y="250"/>
                    <a:pt x="109" y="264"/>
                  </a:cubicBezTo>
                  <a:cubicBezTo>
                    <a:pt x="91" y="272"/>
                    <a:pt x="51" y="283"/>
                    <a:pt x="51" y="283"/>
                  </a:cubicBezTo>
                  <a:cubicBezTo>
                    <a:pt x="17" y="336"/>
                    <a:pt x="35" y="328"/>
                    <a:pt x="71" y="371"/>
                  </a:cubicBezTo>
                  <a:cubicBezTo>
                    <a:pt x="78" y="380"/>
                    <a:pt x="80" y="395"/>
                    <a:pt x="90" y="401"/>
                  </a:cubicBezTo>
                  <a:cubicBezTo>
                    <a:pt x="108" y="412"/>
                    <a:pt x="142" y="391"/>
                    <a:pt x="142" y="391"/>
                  </a:cubicBezTo>
                  <a:cubicBezTo>
                    <a:pt x="168" y="350"/>
                    <a:pt x="157" y="390"/>
                    <a:pt x="208" y="39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55" name="Freeform 74">
              <a:extLst>
                <a:ext uri="{FF2B5EF4-FFF2-40B4-BE49-F238E27FC236}">
                  <a16:creationId xmlns:a16="http://schemas.microsoft.com/office/drawing/2014/main" id="{68D38A9B-B93F-47B0-894D-FEED0D68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2203"/>
              <a:ext cx="322" cy="271"/>
            </a:xfrm>
            <a:custGeom>
              <a:avLst/>
              <a:gdLst>
                <a:gd name="T0" fmla="*/ 5 w 451"/>
                <a:gd name="T1" fmla="*/ 1 h 441"/>
                <a:gd name="T2" fmla="*/ 6 w 451"/>
                <a:gd name="T3" fmla="*/ 1 h 441"/>
                <a:gd name="T4" fmla="*/ 5 w 451"/>
                <a:gd name="T5" fmla="*/ 1 h 441"/>
                <a:gd name="T6" fmla="*/ 4 w 451"/>
                <a:gd name="T7" fmla="*/ 1 h 441"/>
                <a:gd name="T8" fmla="*/ 4 w 451"/>
                <a:gd name="T9" fmla="*/ 1 h 441"/>
                <a:gd name="T10" fmla="*/ 4 w 451"/>
                <a:gd name="T11" fmla="*/ 1 h 441"/>
                <a:gd name="T12" fmla="*/ 3 w 451"/>
                <a:gd name="T13" fmla="*/ 1 h 441"/>
                <a:gd name="T14" fmla="*/ 3 w 451"/>
                <a:gd name="T15" fmla="*/ 1 h 441"/>
                <a:gd name="T16" fmla="*/ 4 w 451"/>
                <a:gd name="T17" fmla="*/ 1 h 441"/>
                <a:gd name="T18" fmla="*/ 3 w 451"/>
                <a:gd name="T19" fmla="*/ 1 h 441"/>
                <a:gd name="T20" fmla="*/ 2 w 451"/>
                <a:gd name="T21" fmla="*/ 1 h 441"/>
                <a:gd name="T22" fmla="*/ 1 w 451"/>
                <a:gd name="T23" fmla="*/ 1 h 441"/>
                <a:gd name="T24" fmla="*/ 0 w 451"/>
                <a:gd name="T25" fmla="*/ 1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56" name="Freeform 75">
              <a:extLst>
                <a:ext uri="{FF2B5EF4-FFF2-40B4-BE49-F238E27FC236}">
                  <a16:creationId xmlns:a16="http://schemas.microsoft.com/office/drawing/2014/main" id="{3ECDA36C-6CF8-4D52-8409-9395FA0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2354"/>
              <a:ext cx="70" cy="306"/>
            </a:xfrm>
            <a:custGeom>
              <a:avLst/>
              <a:gdLst>
                <a:gd name="T0" fmla="*/ 0 w 236"/>
                <a:gd name="T1" fmla="*/ 0 h 478"/>
                <a:gd name="T2" fmla="*/ 0 w 236"/>
                <a:gd name="T3" fmla="*/ 1 h 478"/>
                <a:gd name="T4" fmla="*/ 0 w 236"/>
                <a:gd name="T5" fmla="*/ 1 h 478"/>
                <a:gd name="T6" fmla="*/ 0 w 236"/>
                <a:gd name="T7" fmla="*/ 1 h 478"/>
                <a:gd name="T8" fmla="*/ 0 w 236"/>
                <a:gd name="T9" fmla="*/ 1 h 478"/>
                <a:gd name="T10" fmla="*/ 0 w 236"/>
                <a:gd name="T11" fmla="*/ 1 h 478"/>
                <a:gd name="T12" fmla="*/ 0 w 236"/>
                <a:gd name="T13" fmla="*/ 1 h 478"/>
                <a:gd name="T14" fmla="*/ 0 w 236"/>
                <a:gd name="T15" fmla="*/ 1 h 478"/>
                <a:gd name="T16" fmla="*/ 0 w 236"/>
                <a:gd name="T17" fmla="*/ 1 h 478"/>
                <a:gd name="T18" fmla="*/ 0 w 236"/>
                <a:gd name="T19" fmla="*/ 1 h 478"/>
                <a:gd name="T20" fmla="*/ 0 w 236"/>
                <a:gd name="T21" fmla="*/ 1 h 478"/>
                <a:gd name="T22" fmla="*/ 0 w 236"/>
                <a:gd name="T23" fmla="*/ 1 h 478"/>
                <a:gd name="T24" fmla="*/ 0 w 236"/>
                <a:gd name="T25" fmla="*/ 1 h 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478"/>
                <a:gd name="T41" fmla="*/ 236 w 236"/>
                <a:gd name="T42" fmla="*/ 478 h 4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478">
                  <a:moveTo>
                    <a:pt x="147" y="0"/>
                  </a:moveTo>
                  <a:cubicBezTo>
                    <a:pt x="84" y="10"/>
                    <a:pt x="66" y="14"/>
                    <a:pt x="24" y="56"/>
                  </a:cubicBezTo>
                  <a:cubicBezTo>
                    <a:pt x="18" y="73"/>
                    <a:pt x="0" y="105"/>
                    <a:pt x="24" y="122"/>
                  </a:cubicBezTo>
                  <a:cubicBezTo>
                    <a:pt x="43" y="136"/>
                    <a:pt x="91" y="144"/>
                    <a:pt x="91" y="144"/>
                  </a:cubicBezTo>
                  <a:cubicBezTo>
                    <a:pt x="98" y="152"/>
                    <a:pt x="104" y="161"/>
                    <a:pt x="113" y="167"/>
                  </a:cubicBezTo>
                  <a:cubicBezTo>
                    <a:pt x="123" y="173"/>
                    <a:pt x="138" y="171"/>
                    <a:pt x="147" y="178"/>
                  </a:cubicBezTo>
                  <a:cubicBezTo>
                    <a:pt x="166" y="193"/>
                    <a:pt x="173" y="223"/>
                    <a:pt x="180" y="244"/>
                  </a:cubicBezTo>
                  <a:cubicBezTo>
                    <a:pt x="159" y="276"/>
                    <a:pt x="161" y="284"/>
                    <a:pt x="124" y="300"/>
                  </a:cubicBezTo>
                  <a:cubicBezTo>
                    <a:pt x="103" y="309"/>
                    <a:pt x="58" y="322"/>
                    <a:pt x="58" y="322"/>
                  </a:cubicBezTo>
                  <a:cubicBezTo>
                    <a:pt x="19" y="382"/>
                    <a:pt x="40" y="373"/>
                    <a:pt x="80" y="422"/>
                  </a:cubicBezTo>
                  <a:cubicBezTo>
                    <a:pt x="89" y="432"/>
                    <a:pt x="91" y="449"/>
                    <a:pt x="102" y="456"/>
                  </a:cubicBezTo>
                  <a:cubicBezTo>
                    <a:pt x="122" y="469"/>
                    <a:pt x="169" y="478"/>
                    <a:pt x="169" y="478"/>
                  </a:cubicBezTo>
                  <a:cubicBezTo>
                    <a:pt x="199" y="431"/>
                    <a:pt x="178" y="444"/>
                    <a:pt x="236" y="444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57" name="Freeform 76">
              <a:extLst>
                <a:ext uri="{FF2B5EF4-FFF2-40B4-BE49-F238E27FC236}">
                  <a16:creationId xmlns:a16="http://schemas.microsoft.com/office/drawing/2014/main" id="{7E8E7430-142C-4662-83A7-02F14A7FB169}"/>
                </a:ext>
              </a:extLst>
            </p:cNvPr>
            <p:cNvSpPr>
              <a:spLocks/>
            </p:cNvSpPr>
            <p:nvPr/>
          </p:nvSpPr>
          <p:spPr bwMode="auto">
            <a:xfrm rot="3920436">
              <a:off x="5163" y="2347"/>
              <a:ext cx="298" cy="144"/>
            </a:xfrm>
            <a:custGeom>
              <a:avLst/>
              <a:gdLst>
                <a:gd name="T0" fmla="*/ 2 w 451"/>
                <a:gd name="T1" fmla="*/ 0 h 441"/>
                <a:gd name="T2" fmla="*/ 2 w 451"/>
                <a:gd name="T3" fmla="*/ 0 h 441"/>
                <a:gd name="T4" fmla="*/ 2 w 451"/>
                <a:gd name="T5" fmla="*/ 0 h 441"/>
                <a:gd name="T6" fmla="*/ 2 w 451"/>
                <a:gd name="T7" fmla="*/ 0 h 441"/>
                <a:gd name="T8" fmla="*/ 1 w 451"/>
                <a:gd name="T9" fmla="*/ 0 h 441"/>
                <a:gd name="T10" fmla="*/ 1 w 451"/>
                <a:gd name="T11" fmla="*/ 0 h 441"/>
                <a:gd name="T12" fmla="*/ 1 w 451"/>
                <a:gd name="T13" fmla="*/ 0 h 441"/>
                <a:gd name="T14" fmla="*/ 1 w 451"/>
                <a:gd name="T15" fmla="*/ 0 h 441"/>
                <a:gd name="T16" fmla="*/ 1 w 451"/>
                <a:gd name="T17" fmla="*/ 0 h 441"/>
                <a:gd name="T18" fmla="*/ 1 w 451"/>
                <a:gd name="T19" fmla="*/ 0 h 441"/>
                <a:gd name="T20" fmla="*/ 1 w 451"/>
                <a:gd name="T21" fmla="*/ 0 h 441"/>
                <a:gd name="T22" fmla="*/ 1 w 451"/>
                <a:gd name="T23" fmla="*/ 0 h 441"/>
                <a:gd name="T24" fmla="*/ 0 w 451"/>
                <a:gd name="T25" fmla="*/ 0 h 4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1"/>
                <a:gd name="T40" fmla="*/ 0 h 441"/>
                <a:gd name="T41" fmla="*/ 451 w 451"/>
                <a:gd name="T42" fmla="*/ 441 h 4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1" h="441">
                  <a:moveTo>
                    <a:pt x="378" y="441"/>
                  </a:moveTo>
                  <a:cubicBezTo>
                    <a:pt x="424" y="391"/>
                    <a:pt x="441" y="286"/>
                    <a:pt x="451" y="229"/>
                  </a:cubicBezTo>
                  <a:cubicBezTo>
                    <a:pt x="446" y="213"/>
                    <a:pt x="443" y="179"/>
                    <a:pt x="413" y="183"/>
                  </a:cubicBezTo>
                  <a:cubicBezTo>
                    <a:pt x="389" y="187"/>
                    <a:pt x="345" y="213"/>
                    <a:pt x="345" y="213"/>
                  </a:cubicBezTo>
                  <a:cubicBezTo>
                    <a:pt x="335" y="212"/>
                    <a:pt x="325" y="211"/>
                    <a:pt x="315" y="213"/>
                  </a:cubicBezTo>
                  <a:cubicBezTo>
                    <a:pt x="302" y="215"/>
                    <a:pt x="291" y="227"/>
                    <a:pt x="281" y="228"/>
                  </a:cubicBezTo>
                  <a:cubicBezTo>
                    <a:pt x="256" y="231"/>
                    <a:pt x="233" y="214"/>
                    <a:pt x="216" y="205"/>
                  </a:cubicBezTo>
                  <a:cubicBezTo>
                    <a:pt x="214" y="169"/>
                    <a:pt x="208" y="165"/>
                    <a:pt x="229" y="128"/>
                  </a:cubicBezTo>
                  <a:cubicBezTo>
                    <a:pt x="240" y="108"/>
                    <a:pt x="270" y="68"/>
                    <a:pt x="270" y="68"/>
                  </a:cubicBezTo>
                  <a:cubicBezTo>
                    <a:pt x="267" y="0"/>
                    <a:pt x="255" y="20"/>
                    <a:pt x="194" y="13"/>
                  </a:cubicBezTo>
                  <a:cubicBezTo>
                    <a:pt x="181" y="13"/>
                    <a:pt x="170" y="3"/>
                    <a:pt x="158" y="5"/>
                  </a:cubicBezTo>
                  <a:cubicBezTo>
                    <a:pt x="133" y="10"/>
                    <a:pt x="89" y="36"/>
                    <a:pt x="89" y="36"/>
                  </a:cubicBezTo>
                  <a:cubicBezTo>
                    <a:pt x="92" y="89"/>
                    <a:pt x="19" y="75"/>
                    <a:pt x="0" y="85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58" name="Oval 77">
              <a:extLst>
                <a:ext uri="{FF2B5EF4-FFF2-40B4-BE49-F238E27FC236}">
                  <a16:creationId xmlns:a16="http://schemas.microsoft.com/office/drawing/2014/main" id="{415052C6-A82B-4E32-85AB-450160450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2363"/>
              <a:ext cx="39" cy="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59" name="Oval 78">
              <a:extLst>
                <a:ext uri="{FF2B5EF4-FFF2-40B4-BE49-F238E27FC236}">
                  <a16:creationId xmlns:a16="http://schemas.microsoft.com/office/drawing/2014/main" id="{520B7694-E8D6-42A1-9FCE-67549B775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2305"/>
              <a:ext cx="39" cy="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60" name="Oval 79">
              <a:extLst>
                <a:ext uri="{FF2B5EF4-FFF2-40B4-BE49-F238E27FC236}">
                  <a16:creationId xmlns:a16="http://schemas.microsoft.com/office/drawing/2014/main" id="{683205F5-68EE-45A5-9702-99356BFC5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407"/>
              <a:ext cx="39" cy="33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61" name="Oval 80">
              <a:extLst>
                <a:ext uri="{FF2B5EF4-FFF2-40B4-BE49-F238E27FC236}">
                  <a16:creationId xmlns:a16="http://schemas.microsoft.com/office/drawing/2014/main" id="{D6A87C36-FA34-421C-A824-1A395F3A3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2473"/>
              <a:ext cx="39" cy="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62" name="Freeform 81">
              <a:extLst>
                <a:ext uri="{FF2B5EF4-FFF2-40B4-BE49-F238E27FC236}">
                  <a16:creationId xmlns:a16="http://schemas.microsoft.com/office/drawing/2014/main" id="{F693B128-0759-436B-8B6D-E7496161D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7"/>
              <a:ext cx="109" cy="309"/>
            </a:xfrm>
            <a:custGeom>
              <a:avLst/>
              <a:gdLst>
                <a:gd name="T0" fmla="*/ 8 w 134"/>
                <a:gd name="T1" fmla="*/ 0 h 439"/>
                <a:gd name="T2" fmla="*/ 2 w 134"/>
                <a:gd name="T3" fmla="*/ 1 h 439"/>
                <a:gd name="T4" fmla="*/ 2 w 134"/>
                <a:gd name="T5" fmla="*/ 1 h 439"/>
                <a:gd name="T6" fmla="*/ 7 w 134"/>
                <a:gd name="T7" fmla="*/ 1 h 439"/>
                <a:gd name="T8" fmla="*/ 7 w 134"/>
                <a:gd name="T9" fmla="*/ 3 h 439"/>
                <a:gd name="T10" fmla="*/ 6 w 134"/>
                <a:gd name="T11" fmla="*/ 3 h 439"/>
                <a:gd name="T12" fmla="*/ 2 w 134"/>
                <a:gd name="T13" fmla="*/ 4 h 439"/>
                <a:gd name="T14" fmla="*/ 2 w 134"/>
                <a:gd name="T15" fmla="*/ 4 h 439"/>
                <a:gd name="T16" fmla="*/ 5 w 134"/>
                <a:gd name="T17" fmla="*/ 4 h 439"/>
                <a:gd name="T18" fmla="*/ 6 w 134"/>
                <a:gd name="T19" fmla="*/ 4 h 439"/>
                <a:gd name="T20" fmla="*/ 8 w 134"/>
                <a:gd name="T21" fmla="*/ 4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63" name="Freeform 82">
              <a:extLst>
                <a:ext uri="{FF2B5EF4-FFF2-40B4-BE49-F238E27FC236}">
                  <a16:creationId xmlns:a16="http://schemas.microsoft.com/office/drawing/2014/main" id="{8EF8E647-ECAF-4A05-8E8F-C961E4B7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373"/>
              <a:ext cx="68" cy="295"/>
            </a:xfrm>
            <a:custGeom>
              <a:avLst/>
              <a:gdLst>
                <a:gd name="T0" fmla="*/ 2 w 83"/>
                <a:gd name="T1" fmla="*/ 0 h 420"/>
                <a:gd name="T2" fmla="*/ 5 w 83"/>
                <a:gd name="T3" fmla="*/ 1 h 420"/>
                <a:gd name="T4" fmla="*/ 2 w 83"/>
                <a:gd name="T5" fmla="*/ 3 h 420"/>
                <a:gd name="T6" fmla="*/ 2 w 83"/>
                <a:gd name="T7" fmla="*/ 4 h 420"/>
                <a:gd name="T8" fmla="*/ 6 w 83"/>
                <a:gd name="T9" fmla="*/ 4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64" name="Freeform 83">
              <a:extLst>
                <a:ext uri="{FF2B5EF4-FFF2-40B4-BE49-F238E27FC236}">
                  <a16:creationId xmlns:a16="http://schemas.microsoft.com/office/drawing/2014/main" id="{7FC3F624-6083-4098-9368-B5F097E1A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297"/>
              <a:ext cx="92" cy="301"/>
            </a:xfrm>
            <a:custGeom>
              <a:avLst/>
              <a:gdLst>
                <a:gd name="T0" fmla="*/ 0 w 113"/>
                <a:gd name="T1" fmla="*/ 1 h 429"/>
                <a:gd name="T2" fmla="*/ 2 w 113"/>
                <a:gd name="T3" fmla="*/ 1 h 429"/>
                <a:gd name="T4" fmla="*/ 5 w 113"/>
                <a:gd name="T5" fmla="*/ 1 h 429"/>
                <a:gd name="T6" fmla="*/ 4 w 113"/>
                <a:gd name="T7" fmla="*/ 2 h 429"/>
                <a:gd name="T8" fmla="*/ 2 w 113"/>
                <a:gd name="T9" fmla="*/ 2 h 429"/>
                <a:gd name="T10" fmla="*/ 7 w 113"/>
                <a:gd name="T11" fmla="*/ 4 h 429"/>
                <a:gd name="T12" fmla="*/ 7 w 113"/>
                <a:gd name="T13" fmla="*/ 4 h 429"/>
                <a:gd name="T14" fmla="*/ 4 w 113"/>
                <a:gd name="T15" fmla="*/ 4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65" name="Freeform 84">
              <a:extLst>
                <a:ext uri="{FF2B5EF4-FFF2-40B4-BE49-F238E27FC236}">
                  <a16:creationId xmlns:a16="http://schemas.microsoft.com/office/drawing/2014/main" id="{8C69479F-4187-450D-9249-3BAB6C714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2183"/>
              <a:ext cx="321" cy="282"/>
            </a:xfrm>
            <a:custGeom>
              <a:avLst/>
              <a:gdLst>
                <a:gd name="T0" fmla="*/ 0 w 394"/>
                <a:gd name="T1" fmla="*/ 1 h 401"/>
                <a:gd name="T2" fmla="*/ 11 w 394"/>
                <a:gd name="T3" fmla="*/ 0 h 401"/>
                <a:gd name="T4" fmla="*/ 13 w 394"/>
                <a:gd name="T5" fmla="*/ 1 h 401"/>
                <a:gd name="T6" fmla="*/ 16 w 394"/>
                <a:gd name="T7" fmla="*/ 1 h 401"/>
                <a:gd name="T8" fmla="*/ 13 w 394"/>
                <a:gd name="T9" fmla="*/ 1 h 401"/>
                <a:gd name="T10" fmla="*/ 12 w 394"/>
                <a:gd name="T11" fmla="*/ 2 h 401"/>
                <a:gd name="T12" fmla="*/ 18 w 394"/>
                <a:gd name="T13" fmla="*/ 2 h 401"/>
                <a:gd name="T14" fmla="*/ 22 w 394"/>
                <a:gd name="T15" fmla="*/ 2 h 401"/>
                <a:gd name="T16" fmla="*/ 27 w 394"/>
                <a:gd name="T17" fmla="*/ 2 h 401"/>
                <a:gd name="T18" fmla="*/ 28 w 394"/>
                <a:gd name="T19" fmla="*/ 2 h 401"/>
                <a:gd name="T20" fmla="*/ 24 w 394"/>
                <a:gd name="T21" fmla="*/ 4 h 401"/>
                <a:gd name="T22" fmla="*/ 24 w 394"/>
                <a:gd name="T23" fmla="*/ 4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69" name="Freeform 85" descr="Stationery">
            <a:extLst>
              <a:ext uri="{FF2B5EF4-FFF2-40B4-BE49-F238E27FC236}">
                <a16:creationId xmlns:a16="http://schemas.microsoft.com/office/drawing/2014/main" id="{5F092598-069E-4435-AD62-D34CFE79899E}"/>
              </a:ext>
            </a:extLst>
          </p:cNvPr>
          <p:cNvSpPr>
            <a:spLocks/>
          </p:cNvSpPr>
          <p:nvPr/>
        </p:nvSpPr>
        <p:spPr bwMode="auto">
          <a:xfrm rot="678700">
            <a:off x="1871663" y="3851276"/>
            <a:ext cx="2151062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8170" name="AutoShape 86">
            <a:extLst>
              <a:ext uri="{FF2B5EF4-FFF2-40B4-BE49-F238E27FC236}">
                <a16:creationId xmlns:a16="http://schemas.microsoft.com/office/drawing/2014/main" id="{BEB91CDE-53D0-4D20-ABCA-669D9346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22813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48171" name="AutoShape 87">
            <a:extLst>
              <a:ext uri="{FF2B5EF4-FFF2-40B4-BE49-F238E27FC236}">
                <a16:creationId xmlns:a16="http://schemas.microsoft.com/office/drawing/2014/main" id="{9E539672-D1E8-45DB-94E9-1DA26254D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47339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48172" name="Group 88">
            <a:extLst>
              <a:ext uri="{FF2B5EF4-FFF2-40B4-BE49-F238E27FC236}">
                <a16:creationId xmlns:a16="http://schemas.microsoft.com/office/drawing/2014/main" id="{A5299B87-64DE-41DD-8846-1C4F49DFB0BE}"/>
              </a:ext>
            </a:extLst>
          </p:cNvPr>
          <p:cNvGrpSpPr>
            <a:grpSpLocks/>
          </p:cNvGrpSpPr>
          <p:nvPr/>
        </p:nvGrpSpPr>
        <p:grpSpPr bwMode="auto">
          <a:xfrm>
            <a:off x="2139950" y="4178301"/>
            <a:ext cx="1574800" cy="1381125"/>
            <a:chOff x="3824" y="2716"/>
            <a:chExt cx="1137" cy="968"/>
          </a:xfrm>
        </p:grpSpPr>
        <p:sp>
          <p:nvSpPr>
            <p:cNvPr id="48250" name="Oval 89">
              <a:extLst>
                <a:ext uri="{FF2B5EF4-FFF2-40B4-BE49-F238E27FC236}">
                  <a16:creationId xmlns:a16="http://schemas.microsoft.com/office/drawing/2014/main" id="{E8D1B2CA-BE9B-446B-8863-040E4E9D0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862"/>
              <a:ext cx="1137" cy="6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51" name="Oval 90">
              <a:extLst>
                <a:ext uri="{FF2B5EF4-FFF2-40B4-BE49-F238E27FC236}">
                  <a16:creationId xmlns:a16="http://schemas.microsoft.com/office/drawing/2014/main" id="{7B2D22A9-54E7-4A66-A431-DD8CE9AE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128"/>
              <a:ext cx="1137" cy="14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52" name="Oval 91">
              <a:extLst>
                <a:ext uri="{FF2B5EF4-FFF2-40B4-BE49-F238E27FC236}">
                  <a16:creationId xmlns:a16="http://schemas.microsoft.com/office/drawing/2014/main" id="{EF9CA08D-79C1-4650-A565-B28D960D1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983"/>
              <a:ext cx="1137" cy="434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53" name="Oval 92">
              <a:extLst>
                <a:ext uri="{FF2B5EF4-FFF2-40B4-BE49-F238E27FC236}">
                  <a16:creationId xmlns:a16="http://schemas.microsoft.com/office/drawing/2014/main" id="{DF76F59B-493B-498D-9FC0-31217D22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716"/>
              <a:ext cx="1137" cy="968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73" name="Group 93">
            <a:extLst>
              <a:ext uri="{FF2B5EF4-FFF2-40B4-BE49-F238E27FC236}">
                <a16:creationId xmlns:a16="http://schemas.microsoft.com/office/drawing/2014/main" id="{9F7B0FB6-BAB2-496E-B052-FC1F2335F5B1}"/>
              </a:ext>
            </a:extLst>
          </p:cNvPr>
          <p:cNvGrpSpPr>
            <a:grpSpLocks/>
          </p:cNvGrpSpPr>
          <p:nvPr/>
        </p:nvGrpSpPr>
        <p:grpSpPr bwMode="auto">
          <a:xfrm>
            <a:off x="2876550" y="4830764"/>
            <a:ext cx="115888" cy="306387"/>
            <a:chOff x="2167" y="3128"/>
            <a:chExt cx="86" cy="290"/>
          </a:xfrm>
        </p:grpSpPr>
        <p:grpSp>
          <p:nvGrpSpPr>
            <p:cNvPr id="48242" name="Group 94">
              <a:extLst>
                <a:ext uri="{FF2B5EF4-FFF2-40B4-BE49-F238E27FC236}">
                  <a16:creationId xmlns:a16="http://schemas.microsoft.com/office/drawing/2014/main" id="{AB39A807-5E30-4C23-9F28-4F56ECE0C6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8247" name="Oval 95">
                <a:extLst>
                  <a:ext uri="{FF2B5EF4-FFF2-40B4-BE49-F238E27FC236}">
                    <a16:creationId xmlns:a16="http://schemas.microsoft.com/office/drawing/2014/main" id="{19DD087B-BBA9-4250-AF1C-B30D077D1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48" name="Oval 96">
                <a:extLst>
                  <a:ext uri="{FF2B5EF4-FFF2-40B4-BE49-F238E27FC236}">
                    <a16:creationId xmlns:a16="http://schemas.microsoft.com/office/drawing/2014/main" id="{E6754312-86FD-43B3-BE63-FCAF05CB7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49" name="Oval 97">
                <a:extLst>
                  <a:ext uri="{FF2B5EF4-FFF2-40B4-BE49-F238E27FC236}">
                    <a16:creationId xmlns:a16="http://schemas.microsoft.com/office/drawing/2014/main" id="{F7F28D4A-DBCA-41A8-9A18-866E5218B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8243" name="Group 98">
              <a:extLst>
                <a:ext uri="{FF2B5EF4-FFF2-40B4-BE49-F238E27FC236}">
                  <a16:creationId xmlns:a16="http://schemas.microsoft.com/office/drawing/2014/main" id="{A495B20C-0064-4946-BA80-66B7339383C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8244" name="Oval 99">
                <a:extLst>
                  <a:ext uri="{FF2B5EF4-FFF2-40B4-BE49-F238E27FC236}">
                    <a16:creationId xmlns:a16="http://schemas.microsoft.com/office/drawing/2014/main" id="{CE31D63F-0157-481E-AA8B-0E533787F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45" name="Oval 100">
                <a:extLst>
                  <a:ext uri="{FF2B5EF4-FFF2-40B4-BE49-F238E27FC236}">
                    <a16:creationId xmlns:a16="http://schemas.microsoft.com/office/drawing/2014/main" id="{01193587-060C-4FF1-9241-14322CC10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46" name="Oval 101">
                <a:extLst>
                  <a:ext uri="{FF2B5EF4-FFF2-40B4-BE49-F238E27FC236}">
                    <a16:creationId xmlns:a16="http://schemas.microsoft.com/office/drawing/2014/main" id="{62AE4722-B5DA-43C8-AFB3-E168057FF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8174" name="Group 102">
            <a:extLst>
              <a:ext uri="{FF2B5EF4-FFF2-40B4-BE49-F238E27FC236}">
                <a16:creationId xmlns:a16="http://schemas.microsoft.com/office/drawing/2014/main" id="{97F85CC9-49D9-4B12-AD2B-EED6EE68CBC5}"/>
              </a:ext>
            </a:extLst>
          </p:cNvPr>
          <p:cNvGrpSpPr>
            <a:grpSpLocks/>
          </p:cNvGrpSpPr>
          <p:nvPr/>
        </p:nvGrpSpPr>
        <p:grpSpPr bwMode="auto">
          <a:xfrm>
            <a:off x="2852738" y="4427539"/>
            <a:ext cx="120650" cy="282575"/>
            <a:chOff x="2167" y="3128"/>
            <a:chExt cx="86" cy="290"/>
          </a:xfrm>
        </p:grpSpPr>
        <p:grpSp>
          <p:nvGrpSpPr>
            <p:cNvPr id="48234" name="Group 103">
              <a:extLst>
                <a:ext uri="{FF2B5EF4-FFF2-40B4-BE49-F238E27FC236}">
                  <a16:creationId xmlns:a16="http://schemas.microsoft.com/office/drawing/2014/main" id="{4E89A9FB-736E-4291-9125-79631E20B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8239" name="Oval 104">
                <a:extLst>
                  <a:ext uri="{FF2B5EF4-FFF2-40B4-BE49-F238E27FC236}">
                    <a16:creationId xmlns:a16="http://schemas.microsoft.com/office/drawing/2014/main" id="{822355CE-AE7F-4402-9518-3B8B6338E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40" name="Oval 105">
                <a:extLst>
                  <a:ext uri="{FF2B5EF4-FFF2-40B4-BE49-F238E27FC236}">
                    <a16:creationId xmlns:a16="http://schemas.microsoft.com/office/drawing/2014/main" id="{008016A1-D221-425A-9660-EA591A257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41" name="Oval 106">
                <a:extLst>
                  <a:ext uri="{FF2B5EF4-FFF2-40B4-BE49-F238E27FC236}">
                    <a16:creationId xmlns:a16="http://schemas.microsoft.com/office/drawing/2014/main" id="{285CD6D5-BA58-4A25-BE3A-354F5E37F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8235" name="Group 107">
              <a:extLst>
                <a:ext uri="{FF2B5EF4-FFF2-40B4-BE49-F238E27FC236}">
                  <a16:creationId xmlns:a16="http://schemas.microsoft.com/office/drawing/2014/main" id="{3554ED4C-7C8A-4627-8F07-9831A073865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8236" name="Oval 108">
                <a:extLst>
                  <a:ext uri="{FF2B5EF4-FFF2-40B4-BE49-F238E27FC236}">
                    <a16:creationId xmlns:a16="http://schemas.microsoft.com/office/drawing/2014/main" id="{1525869C-67EC-42EE-8773-0A416F17C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37" name="Oval 109">
                <a:extLst>
                  <a:ext uri="{FF2B5EF4-FFF2-40B4-BE49-F238E27FC236}">
                    <a16:creationId xmlns:a16="http://schemas.microsoft.com/office/drawing/2014/main" id="{6C6A521A-FD7C-473E-AE99-8C0318E58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38" name="Oval 110">
                <a:extLst>
                  <a:ext uri="{FF2B5EF4-FFF2-40B4-BE49-F238E27FC236}">
                    <a16:creationId xmlns:a16="http://schemas.microsoft.com/office/drawing/2014/main" id="{96571103-A583-4E95-A431-35EC4EF0F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8175" name="Group 111">
            <a:extLst>
              <a:ext uri="{FF2B5EF4-FFF2-40B4-BE49-F238E27FC236}">
                <a16:creationId xmlns:a16="http://schemas.microsoft.com/office/drawing/2014/main" id="{91F93F3A-9682-4F6D-BD87-B69F8C33407B}"/>
              </a:ext>
            </a:extLst>
          </p:cNvPr>
          <p:cNvGrpSpPr>
            <a:grpSpLocks/>
          </p:cNvGrpSpPr>
          <p:nvPr/>
        </p:nvGrpSpPr>
        <p:grpSpPr bwMode="auto">
          <a:xfrm>
            <a:off x="2851150" y="5216525"/>
            <a:ext cx="133350" cy="285750"/>
            <a:chOff x="2167" y="3128"/>
            <a:chExt cx="86" cy="290"/>
          </a:xfrm>
        </p:grpSpPr>
        <p:grpSp>
          <p:nvGrpSpPr>
            <p:cNvPr id="48226" name="Group 112">
              <a:extLst>
                <a:ext uri="{FF2B5EF4-FFF2-40B4-BE49-F238E27FC236}">
                  <a16:creationId xmlns:a16="http://schemas.microsoft.com/office/drawing/2014/main" id="{361976F6-66E0-4E57-85BD-4BF74CEF1E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8231" name="Oval 113">
                <a:extLst>
                  <a:ext uri="{FF2B5EF4-FFF2-40B4-BE49-F238E27FC236}">
                    <a16:creationId xmlns:a16="http://schemas.microsoft.com/office/drawing/2014/main" id="{E294C1AA-A1E8-4EB0-B513-6C2669B4D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32" name="Oval 114">
                <a:extLst>
                  <a:ext uri="{FF2B5EF4-FFF2-40B4-BE49-F238E27FC236}">
                    <a16:creationId xmlns:a16="http://schemas.microsoft.com/office/drawing/2014/main" id="{34B615A5-DED8-4F39-8285-D57FCDCD5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33" name="Oval 115">
                <a:extLst>
                  <a:ext uri="{FF2B5EF4-FFF2-40B4-BE49-F238E27FC236}">
                    <a16:creationId xmlns:a16="http://schemas.microsoft.com/office/drawing/2014/main" id="{1D4F1416-C618-42AE-97EC-4ECC8525F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8227" name="Group 116">
              <a:extLst>
                <a:ext uri="{FF2B5EF4-FFF2-40B4-BE49-F238E27FC236}">
                  <a16:creationId xmlns:a16="http://schemas.microsoft.com/office/drawing/2014/main" id="{EFD49924-F232-4707-B6F8-2BBB7F7DDAB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8228" name="Oval 117">
                <a:extLst>
                  <a:ext uri="{FF2B5EF4-FFF2-40B4-BE49-F238E27FC236}">
                    <a16:creationId xmlns:a16="http://schemas.microsoft.com/office/drawing/2014/main" id="{85AA29AB-5BE6-4EA0-A725-6AC8DC15A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29" name="Oval 118">
                <a:extLst>
                  <a:ext uri="{FF2B5EF4-FFF2-40B4-BE49-F238E27FC236}">
                    <a16:creationId xmlns:a16="http://schemas.microsoft.com/office/drawing/2014/main" id="{AC41EBA3-E321-4C5C-A3DA-7921C25E6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30" name="Oval 119">
                <a:extLst>
                  <a:ext uri="{FF2B5EF4-FFF2-40B4-BE49-F238E27FC236}">
                    <a16:creationId xmlns:a16="http://schemas.microsoft.com/office/drawing/2014/main" id="{DFE2D14B-8541-4824-A9C2-35F1C0906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8176" name="Group 120">
            <a:extLst>
              <a:ext uri="{FF2B5EF4-FFF2-40B4-BE49-F238E27FC236}">
                <a16:creationId xmlns:a16="http://schemas.microsoft.com/office/drawing/2014/main" id="{8893C24E-A1E0-402D-B0C0-56BCCF2D50E4}"/>
              </a:ext>
            </a:extLst>
          </p:cNvPr>
          <p:cNvGrpSpPr>
            <a:grpSpLocks/>
          </p:cNvGrpSpPr>
          <p:nvPr/>
        </p:nvGrpSpPr>
        <p:grpSpPr bwMode="auto">
          <a:xfrm>
            <a:off x="2863850" y="4062414"/>
            <a:ext cx="120650" cy="250825"/>
            <a:chOff x="2167" y="3128"/>
            <a:chExt cx="86" cy="290"/>
          </a:xfrm>
        </p:grpSpPr>
        <p:grpSp>
          <p:nvGrpSpPr>
            <p:cNvPr id="48218" name="Group 121">
              <a:extLst>
                <a:ext uri="{FF2B5EF4-FFF2-40B4-BE49-F238E27FC236}">
                  <a16:creationId xmlns:a16="http://schemas.microsoft.com/office/drawing/2014/main" id="{AE2CE3E3-F381-4789-AE8B-8BFDA77BC9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7" y="3128"/>
              <a:ext cx="60" cy="290"/>
              <a:chOff x="2167" y="3082"/>
              <a:chExt cx="60" cy="336"/>
            </a:xfrm>
          </p:grpSpPr>
          <p:sp>
            <p:nvSpPr>
              <p:cNvPr id="48223" name="Oval 122">
                <a:extLst>
                  <a:ext uri="{FF2B5EF4-FFF2-40B4-BE49-F238E27FC236}">
                    <a16:creationId xmlns:a16="http://schemas.microsoft.com/office/drawing/2014/main" id="{D2AB4A69-00AC-488B-828D-ACAA9B62D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24" name="Oval 123">
                <a:extLst>
                  <a:ext uri="{FF2B5EF4-FFF2-40B4-BE49-F238E27FC236}">
                    <a16:creationId xmlns:a16="http://schemas.microsoft.com/office/drawing/2014/main" id="{85354391-4915-4CCD-AEF5-4A6B2B311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25" name="Oval 124">
                <a:extLst>
                  <a:ext uri="{FF2B5EF4-FFF2-40B4-BE49-F238E27FC236}">
                    <a16:creationId xmlns:a16="http://schemas.microsoft.com/office/drawing/2014/main" id="{6D322E35-B047-437D-AFFE-8BD19FEE7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  <p:grpSp>
          <p:nvGrpSpPr>
            <p:cNvPr id="48219" name="Group 125">
              <a:extLst>
                <a:ext uri="{FF2B5EF4-FFF2-40B4-BE49-F238E27FC236}">
                  <a16:creationId xmlns:a16="http://schemas.microsoft.com/office/drawing/2014/main" id="{7BAE12C0-3628-422A-BDDE-8F89F06151E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193" y="3128"/>
              <a:ext cx="60" cy="290"/>
              <a:chOff x="2167" y="3082"/>
              <a:chExt cx="60" cy="336"/>
            </a:xfrm>
          </p:grpSpPr>
          <p:sp>
            <p:nvSpPr>
              <p:cNvPr id="48220" name="Oval 126">
                <a:extLst>
                  <a:ext uri="{FF2B5EF4-FFF2-40B4-BE49-F238E27FC236}">
                    <a16:creationId xmlns:a16="http://schemas.microsoft.com/office/drawing/2014/main" id="{3D3B12C6-4A7B-4FDB-9215-EAD854A10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9" y="3215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21" name="Oval 127">
                <a:extLst>
                  <a:ext uri="{FF2B5EF4-FFF2-40B4-BE49-F238E27FC236}">
                    <a16:creationId xmlns:a16="http://schemas.microsoft.com/office/drawing/2014/main" id="{B1519395-72C7-47B7-A93A-FE95DBFBB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70803">
                <a:off x="2170" y="3082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22" name="Oval 128">
                <a:extLst>
                  <a:ext uri="{FF2B5EF4-FFF2-40B4-BE49-F238E27FC236}">
                    <a16:creationId xmlns:a16="http://schemas.microsoft.com/office/drawing/2014/main" id="{87554E54-BBC7-4D3D-B38C-3430CAAA3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70803" flipV="1">
                <a:off x="2167" y="3249"/>
                <a:ext cx="24" cy="16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sp>
        <p:nvSpPr>
          <p:cNvPr id="48177" name="Freeform 129" descr="Stationery">
            <a:extLst>
              <a:ext uri="{FF2B5EF4-FFF2-40B4-BE49-F238E27FC236}">
                <a16:creationId xmlns:a16="http://schemas.microsoft.com/office/drawing/2014/main" id="{D5E279C9-51DA-4D61-B585-8C279BDAD1D7}"/>
              </a:ext>
            </a:extLst>
          </p:cNvPr>
          <p:cNvSpPr>
            <a:spLocks/>
          </p:cNvSpPr>
          <p:nvPr/>
        </p:nvSpPr>
        <p:spPr bwMode="auto">
          <a:xfrm rot="678700">
            <a:off x="4329113" y="3870326"/>
            <a:ext cx="2495550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48178" name="Group 130">
            <a:extLst>
              <a:ext uri="{FF2B5EF4-FFF2-40B4-BE49-F238E27FC236}">
                <a16:creationId xmlns:a16="http://schemas.microsoft.com/office/drawing/2014/main" id="{F0779369-55B2-429F-8046-0B1D9BC7CE2A}"/>
              </a:ext>
            </a:extLst>
          </p:cNvPr>
          <p:cNvGrpSpPr>
            <a:grpSpLocks/>
          </p:cNvGrpSpPr>
          <p:nvPr/>
        </p:nvGrpSpPr>
        <p:grpSpPr bwMode="auto">
          <a:xfrm>
            <a:off x="4449764" y="4164014"/>
            <a:ext cx="2187575" cy="1381125"/>
            <a:chOff x="1913" y="2681"/>
            <a:chExt cx="1293" cy="870"/>
          </a:xfrm>
        </p:grpSpPr>
        <p:sp>
          <p:nvSpPr>
            <p:cNvPr id="48211" name="AutoShape 131">
              <a:extLst>
                <a:ext uri="{FF2B5EF4-FFF2-40B4-BE49-F238E27FC236}">
                  <a16:creationId xmlns:a16="http://schemas.microsoft.com/office/drawing/2014/main" id="{9928D304-1224-40AA-958E-018D97A96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3024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12" name="AutoShape 132">
              <a:extLst>
                <a:ext uri="{FF2B5EF4-FFF2-40B4-BE49-F238E27FC236}">
                  <a16:creationId xmlns:a16="http://schemas.microsoft.com/office/drawing/2014/main" id="{7DC16EBC-09DA-46E0-ABA2-18B2A8895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031"/>
              <a:ext cx="162" cy="176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grpSp>
          <p:nvGrpSpPr>
            <p:cNvPr id="48213" name="Group 133">
              <a:extLst>
                <a:ext uri="{FF2B5EF4-FFF2-40B4-BE49-F238E27FC236}">
                  <a16:creationId xmlns:a16="http://schemas.microsoft.com/office/drawing/2014/main" id="{652D7903-7B69-4233-94A4-AC2477FA35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9" y="2681"/>
              <a:ext cx="1113" cy="870"/>
              <a:chOff x="3824" y="2716"/>
              <a:chExt cx="1137" cy="968"/>
            </a:xfrm>
          </p:grpSpPr>
          <p:sp>
            <p:nvSpPr>
              <p:cNvPr id="48214" name="Oval 134">
                <a:extLst>
                  <a:ext uri="{FF2B5EF4-FFF2-40B4-BE49-F238E27FC236}">
                    <a16:creationId xmlns:a16="http://schemas.microsoft.com/office/drawing/2014/main" id="{E268BFA5-227E-4F42-839E-4F20A079B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862"/>
                <a:ext cx="1137" cy="67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15" name="Oval 135">
                <a:extLst>
                  <a:ext uri="{FF2B5EF4-FFF2-40B4-BE49-F238E27FC236}">
                    <a16:creationId xmlns:a16="http://schemas.microsoft.com/office/drawing/2014/main" id="{480C2F17-64E1-408F-B7CF-DD7EA7534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3128"/>
                <a:ext cx="1137" cy="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16" name="Oval 136">
                <a:extLst>
                  <a:ext uri="{FF2B5EF4-FFF2-40B4-BE49-F238E27FC236}">
                    <a16:creationId xmlns:a16="http://schemas.microsoft.com/office/drawing/2014/main" id="{C123A3D5-DB4F-4DF9-9A54-A8331E7D5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983"/>
                <a:ext cx="1137" cy="43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  <p:sp>
            <p:nvSpPr>
              <p:cNvPr id="48217" name="Oval 137">
                <a:extLst>
                  <a:ext uri="{FF2B5EF4-FFF2-40B4-BE49-F238E27FC236}">
                    <a16:creationId xmlns:a16="http://schemas.microsoft.com/office/drawing/2014/main" id="{68EBA2EE-FDB4-4874-85B4-5660BE7FA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16"/>
                <a:ext cx="1137" cy="9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vi-VN" altLang="en-US"/>
              </a:p>
            </p:txBody>
          </p:sp>
        </p:grpSp>
      </p:grpSp>
      <p:grpSp>
        <p:nvGrpSpPr>
          <p:cNvPr id="48179" name="Group 138">
            <a:extLst>
              <a:ext uri="{FF2B5EF4-FFF2-40B4-BE49-F238E27FC236}">
                <a16:creationId xmlns:a16="http://schemas.microsoft.com/office/drawing/2014/main" id="{EC7D0DC6-2C33-4DA7-A34C-A04944B43121}"/>
              </a:ext>
            </a:extLst>
          </p:cNvPr>
          <p:cNvGrpSpPr>
            <a:grpSpLocks/>
          </p:cNvGrpSpPr>
          <p:nvPr/>
        </p:nvGrpSpPr>
        <p:grpSpPr bwMode="auto">
          <a:xfrm>
            <a:off x="6226176" y="4773614"/>
            <a:ext cx="80963" cy="306387"/>
            <a:chOff x="2167" y="3082"/>
            <a:chExt cx="60" cy="336"/>
          </a:xfrm>
        </p:grpSpPr>
        <p:sp>
          <p:nvSpPr>
            <p:cNvPr id="48208" name="Oval 139">
              <a:extLst>
                <a:ext uri="{FF2B5EF4-FFF2-40B4-BE49-F238E27FC236}">
                  <a16:creationId xmlns:a16="http://schemas.microsoft.com/office/drawing/2014/main" id="{F7D15C45-4382-4159-8BC2-C5D066409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09" name="Oval 140">
              <a:extLst>
                <a:ext uri="{FF2B5EF4-FFF2-40B4-BE49-F238E27FC236}">
                  <a16:creationId xmlns:a16="http://schemas.microsoft.com/office/drawing/2014/main" id="{622EB429-B507-4ABA-A0AA-F2358D272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10" name="Oval 141">
              <a:extLst>
                <a:ext uri="{FF2B5EF4-FFF2-40B4-BE49-F238E27FC236}">
                  <a16:creationId xmlns:a16="http://schemas.microsoft.com/office/drawing/2014/main" id="{F686DE67-2056-4B11-A40D-E829226AF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80" name="Group 142">
            <a:extLst>
              <a:ext uri="{FF2B5EF4-FFF2-40B4-BE49-F238E27FC236}">
                <a16:creationId xmlns:a16="http://schemas.microsoft.com/office/drawing/2014/main" id="{D2590197-F74F-488D-91F2-DC1A84D11A6F}"/>
              </a:ext>
            </a:extLst>
          </p:cNvPr>
          <p:cNvGrpSpPr>
            <a:grpSpLocks/>
          </p:cNvGrpSpPr>
          <p:nvPr/>
        </p:nvGrpSpPr>
        <p:grpSpPr bwMode="auto">
          <a:xfrm>
            <a:off x="4829176" y="4529139"/>
            <a:ext cx="66675" cy="282575"/>
            <a:chOff x="2693" y="2780"/>
            <a:chExt cx="42" cy="178"/>
          </a:xfrm>
        </p:grpSpPr>
        <p:sp>
          <p:nvSpPr>
            <p:cNvPr id="48205" name="Oval 143">
              <a:extLst>
                <a:ext uri="{FF2B5EF4-FFF2-40B4-BE49-F238E27FC236}">
                  <a16:creationId xmlns:a16="http://schemas.microsoft.com/office/drawing/2014/main" id="{9BA4B40C-A6AD-40BE-957B-3DE95D2DEF3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06" name="Oval 144">
              <a:extLst>
                <a:ext uri="{FF2B5EF4-FFF2-40B4-BE49-F238E27FC236}">
                  <a16:creationId xmlns:a16="http://schemas.microsoft.com/office/drawing/2014/main" id="{E7F7DAF5-3143-46A8-8AD9-51C6E44EBD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07" name="Oval 145">
              <a:extLst>
                <a:ext uri="{FF2B5EF4-FFF2-40B4-BE49-F238E27FC236}">
                  <a16:creationId xmlns:a16="http://schemas.microsoft.com/office/drawing/2014/main" id="{DB34A28A-8FE0-4B26-B636-48E9597287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81" name="Group 146">
            <a:extLst>
              <a:ext uri="{FF2B5EF4-FFF2-40B4-BE49-F238E27FC236}">
                <a16:creationId xmlns:a16="http://schemas.microsoft.com/office/drawing/2014/main" id="{06D4AB67-865F-4F78-A8C6-8BC6417F7A9D}"/>
              </a:ext>
            </a:extLst>
          </p:cNvPr>
          <p:cNvGrpSpPr>
            <a:grpSpLocks/>
          </p:cNvGrpSpPr>
          <p:nvPr/>
        </p:nvGrpSpPr>
        <p:grpSpPr bwMode="auto">
          <a:xfrm>
            <a:off x="6232526" y="5022850"/>
            <a:ext cx="93663" cy="285750"/>
            <a:chOff x="2479" y="3277"/>
            <a:chExt cx="59" cy="180"/>
          </a:xfrm>
        </p:grpSpPr>
        <p:sp>
          <p:nvSpPr>
            <p:cNvPr id="48202" name="Oval 147">
              <a:extLst>
                <a:ext uri="{FF2B5EF4-FFF2-40B4-BE49-F238E27FC236}">
                  <a16:creationId xmlns:a16="http://schemas.microsoft.com/office/drawing/2014/main" id="{42F0EE0D-FF58-4C1D-A595-2460CEFD1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1" y="3348"/>
              <a:ext cx="47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03" name="Oval 148">
              <a:extLst>
                <a:ext uri="{FF2B5EF4-FFF2-40B4-BE49-F238E27FC236}">
                  <a16:creationId xmlns:a16="http://schemas.microsoft.com/office/drawing/2014/main" id="{9B494C7C-08CD-456C-8BAC-002C77E873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482" y="3277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04" name="Oval 149">
              <a:extLst>
                <a:ext uri="{FF2B5EF4-FFF2-40B4-BE49-F238E27FC236}">
                  <a16:creationId xmlns:a16="http://schemas.microsoft.com/office/drawing/2014/main" id="{229D1EAE-CF1A-4D4C-B8CA-BA9DE4B0FE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479" y="3366"/>
              <a:ext cx="24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82" name="Group 150">
            <a:extLst>
              <a:ext uri="{FF2B5EF4-FFF2-40B4-BE49-F238E27FC236}">
                <a16:creationId xmlns:a16="http://schemas.microsoft.com/office/drawing/2014/main" id="{5B183031-B972-49A4-842A-24D0067F3ED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91076" y="5022850"/>
            <a:ext cx="93663" cy="285750"/>
            <a:chOff x="2167" y="3082"/>
            <a:chExt cx="60" cy="336"/>
          </a:xfrm>
        </p:grpSpPr>
        <p:sp>
          <p:nvSpPr>
            <p:cNvPr id="48199" name="Oval 151">
              <a:extLst>
                <a:ext uri="{FF2B5EF4-FFF2-40B4-BE49-F238E27FC236}">
                  <a16:creationId xmlns:a16="http://schemas.microsoft.com/office/drawing/2014/main" id="{4F53CF17-EA87-4995-BE96-14F87432B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00" name="Oval 152">
              <a:extLst>
                <a:ext uri="{FF2B5EF4-FFF2-40B4-BE49-F238E27FC236}">
                  <a16:creationId xmlns:a16="http://schemas.microsoft.com/office/drawing/2014/main" id="{38E96B0B-3F2A-45AA-9465-B59C2B1AEC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201" name="Oval 153">
              <a:extLst>
                <a:ext uri="{FF2B5EF4-FFF2-40B4-BE49-F238E27FC236}">
                  <a16:creationId xmlns:a16="http://schemas.microsoft.com/office/drawing/2014/main" id="{B2725096-9E51-4690-8B59-D7903432BB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83" name="Group 154">
            <a:extLst>
              <a:ext uri="{FF2B5EF4-FFF2-40B4-BE49-F238E27FC236}">
                <a16:creationId xmlns:a16="http://schemas.microsoft.com/office/drawing/2014/main" id="{242A4CA6-2F44-464C-B5E0-51A6C550F4CB}"/>
              </a:ext>
            </a:extLst>
          </p:cNvPr>
          <p:cNvGrpSpPr>
            <a:grpSpLocks/>
          </p:cNvGrpSpPr>
          <p:nvPr/>
        </p:nvGrpSpPr>
        <p:grpSpPr bwMode="auto">
          <a:xfrm>
            <a:off x="6280150" y="4368801"/>
            <a:ext cx="84138" cy="250825"/>
            <a:chOff x="2167" y="3082"/>
            <a:chExt cx="60" cy="336"/>
          </a:xfrm>
        </p:grpSpPr>
        <p:sp>
          <p:nvSpPr>
            <p:cNvPr id="48196" name="Oval 155">
              <a:extLst>
                <a:ext uri="{FF2B5EF4-FFF2-40B4-BE49-F238E27FC236}">
                  <a16:creationId xmlns:a16="http://schemas.microsoft.com/office/drawing/2014/main" id="{147FB1F2-2554-4886-B067-1CCC3FF15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97" name="Oval 156">
              <a:extLst>
                <a:ext uri="{FF2B5EF4-FFF2-40B4-BE49-F238E27FC236}">
                  <a16:creationId xmlns:a16="http://schemas.microsoft.com/office/drawing/2014/main" id="{86713062-9EF9-4AD8-A655-45E99AB41B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98" name="Oval 157">
              <a:extLst>
                <a:ext uri="{FF2B5EF4-FFF2-40B4-BE49-F238E27FC236}">
                  <a16:creationId xmlns:a16="http://schemas.microsoft.com/office/drawing/2014/main" id="{D0AC3E86-D6A9-436C-8CDA-8EFEA1D9DD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84" name="Group 158">
            <a:extLst>
              <a:ext uri="{FF2B5EF4-FFF2-40B4-BE49-F238E27FC236}">
                <a16:creationId xmlns:a16="http://schemas.microsoft.com/office/drawing/2014/main" id="{FC58A56E-F3BE-4733-94CD-8DCA6932A83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13289" y="4387851"/>
            <a:ext cx="84137" cy="250825"/>
            <a:chOff x="2167" y="3082"/>
            <a:chExt cx="60" cy="336"/>
          </a:xfrm>
        </p:grpSpPr>
        <p:sp>
          <p:nvSpPr>
            <p:cNvPr id="48193" name="Oval 159">
              <a:extLst>
                <a:ext uri="{FF2B5EF4-FFF2-40B4-BE49-F238E27FC236}">
                  <a16:creationId xmlns:a16="http://schemas.microsoft.com/office/drawing/2014/main" id="{A1190152-022A-4EA4-B835-54DFBBE86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" y="3215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94" name="Oval 160">
              <a:extLst>
                <a:ext uri="{FF2B5EF4-FFF2-40B4-BE49-F238E27FC236}">
                  <a16:creationId xmlns:a16="http://schemas.microsoft.com/office/drawing/2014/main" id="{DE919BD1-ACCD-4369-80D2-37FC8C951C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>
              <a:off x="2170" y="3082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95" name="Oval 161">
              <a:extLst>
                <a:ext uri="{FF2B5EF4-FFF2-40B4-BE49-F238E27FC236}">
                  <a16:creationId xmlns:a16="http://schemas.microsoft.com/office/drawing/2014/main" id="{C266261D-ACB2-4CE8-AFDF-06BDE26F5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V="1">
              <a:off x="2167" y="3249"/>
              <a:ext cx="24" cy="1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85" name="Group 162">
            <a:extLst>
              <a:ext uri="{FF2B5EF4-FFF2-40B4-BE49-F238E27FC236}">
                <a16:creationId xmlns:a16="http://schemas.microsoft.com/office/drawing/2014/main" id="{8062A14E-B7A1-48C7-9F29-6B364F32C9E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83314" y="4503739"/>
            <a:ext cx="66675" cy="282575"/>
            <a:chOff x="2693" y="2780"/>
            <a:chExt cx="42" cy="178"/>
          </a:xfrm>
        </p:grpSpPr>
        <p:sp>
          <p:nvSpPr>
            <p:cNvPr id="48190" name="Oval 163">
              <a:extLst>
                <a:ext uri="{FF2B5EF4-FFF2-40B4-BE49-F238E27FC236}">
                  <a16:creationId xmlns:a16="http://schemas.microsoft.com/office/drawing/2014/main" id="{432DA5DE-F47B-4B97-8AD9-F0ABD6E487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93" y="2850"/>
              <a:ext cx="42" cy="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91" name="Oval 164">
              <a:extLst>
                <a:ext uri="{FF2B5EF4-FFF2-40B4-BE49-F238E27FC236}">
                  <a16:creationId xmlns:a16="http://schemas.microsoft.com/office/drawing/2014/main" id="{351F008C-6415-4469-A70F-81C4D54D0E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11" y="2780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92" name="Oval 165">
              <a:extLst>
                <a:ext uri="{FF2B5EF4-FFF2-40B4-BE49-F238E27FC236}">
                  <a16:creationId xmlns:a16="http://schemas.microsoft.com/office/drawing/2014/main" id="{9A57586B-37F4-43DE-9B50-8EF6CA9BC5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14" y="2868"/>
              <a:ext cx="2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  <p:grpSp>
        <p:nvGrpSpPr>
          <p:cNvPr id="48186" name="Group 166">
            <a:extLst>
              <a:ext uri="{FF2B5EF4-FFF2-40B4-BE49-F238E27FC236}">
                <a16:creationId xmlns:a16="http://schemas.microsoft.com/office/drawing/2014/main" id="{2D70AFBF-4AAD-467A-A0C3-67415FD647EF}"/>
              </a:ext>
            </a:extLst>
          </p:cNvPr>
          <p:cNvGrpSpPr>
            <a:grpSpLocks/>
          </p:cNvGrpSpPr>
          <p:nvPr/>
        </p:nvGrpSpPr>
        <p:grpSpPr bwMode="auto">
          <a:xfrm>
            <a:off x="4829175" y="4773614"/>
            <a:ext cx="84138" cy="306387"/>
            <a:chOff x="2730" y="3034"/>
            <a:chExt cx="53" cy="193"/>
          </a:xfrm>
        </p:grpSpPr>
        <p:sp>
          <p:nvSpPr>
            <p:cNvPr id="48187" name="Oval 167">
              <a:extLst>
                <a:ext uri="{FF2B5EF4-FFF2-40B4-BE49-F238E27FC236}">
                  <a16:creationId xmlns:a16="http://schemas.microsoft.com/office/drawing/2014/main" id="{9CFE433C-41A2-4323-AE74-6EA0BF9DD88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0" y="3110"/>
              <a:ext cx="41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88" name="Oval 168">
              <a:extLst>
                <a:ext uri="{FF2B5EF4-FFF2-40B4-BE49-F238E27FC236}">
                  <a16:creationId xmlns:a16="http://schemas.microsoft.com/office/drawing/2014/main" id="{84BDC769-A5D8-4016-BFBA-18A4A093BC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0803" flipH="1">
              <a:off x="2760" y="3034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  <p:sp>
          <p:nvSpPr>
            <p:cNvPr id="48189" name="Oval 169">
              <a:extLst>
                <a:ext uri="{FF2B5EF4-FFF2-40B4-BE49-F238E27FC236}">
                  <a16:creationId xmlns:a16="http://schemas.microsoft.com/office/drawing/2014/main" id="{5B7D8639-DE9B-4EDB-8DA6-B56A11003F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0803" flipH="1" flipV="1">
              <a:off x="2763" y="3130"/>
              <a:ext cx="20" cy="9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en-US"/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Line 16">
            <a:extLst>
              <a:ext uri="{FF2B5EF4-FFF2-40B4-BE49-F238E27FC236}">
                <a16:creationId xmlns:a16="http://schemas.microsoft.com/office/drawing/2014/main" id="{4582669A-1BE1-4289-A53A-7F2E6CF98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36" y="5126531"/>
            <a:ext cx="24384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9" name="Line 17">
            <a:extLst>
              <a:ext uri="{FF2B5EF4-FFF2-40B4-BE49-F238E27FC236}">
                <a16:creationId xmlns:a16="http://schemas.microsoft.com/office/drawing/2014/main" id="{AB2C1255-3F23-409A-B2C6-B25675F3E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3636" y="4669331"/>
            <a:ext cx="16002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60" name="Line 18">
            <a:extLst>
              <a:ext uri="{FF2B5EF4-FFF2-40B4-BE49-F238E27FC236}">
                <a16:creationId xmlns:a16="http://schemas.microsoft.com/office/drawing/2014/main" id="{40499127-4099-4CF6-8D9B-84E3EEC6D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7536" y="4669331"/>
            <a:ext cx="1371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61" name="Line 19">
            <a:extLst>
              <a:ext uri="{FF2B5EF4-FFF2-40B4-BE49-F238E27FC236}">
                <a16:creationId xmlns:a16="http://schemas.microsoft.com/office/drawing/2014/main" id="{588FC778-136D-4011-93D4-1FFFC09371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36" y="5583731"/>
            <a:ext cx="19812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62" name="Line 20">
            <a:extLst>
              <a:ext uri="{FF2B5EF4-FFF2-40B4-BE49-F238E27FC236}">
                <a16:creationId xmlns:a16="http://schemas.microsoft.com/office/drawing/2014/main" id="{CD38F9DF-23C1-432A-8EB4-A0F185823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1336" y="4593131"/>
            <a:ext cx="1447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9589" name="Text Box 21">
            <a:extLst>
              <a:ext uri="{FF2B5EF4-FFF2-40B4-BE49-F238E27FC236}">
                <a16:creationId xmlns:a16="http://schemas.microsoft.com/office/drawing/2014/main" id="{EC701471-B000-4A28-B63D-F16796078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671" y="2897612"/>
            <a:ext cx="2979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</a:rPr>
              <a:t>Kết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</a:rPr>
              <a:t>quả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9590" name="Text Box 22">
            <a:extLst>
              <a:ext uri="{FF2B5EF4-FFF2-40B4-BE49-F238E27FC236}">
                <a16:creationId xmlns:a16="http://schemas.microsoft.com/office/drawing/2014/main" id="{D4ECE421-7026-454F-A912-B5D5B0BD8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376" y="3977780"/>
            <a:ext cx="2920524" cy="1015663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srgbClr val="0000FF"/>
                </a:solidFill>
                <a:latin typeface="arial" panose="020B0604020202020204" pitchFamily="34" charset="0"/>
              </a:rPr>
              <a:t>tế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arial" panose="020B0604020202020204" pitchFamily="34" charset="0"/>
              </a:rPr>
              <a:t>mẹ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          ( 2n NST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en-US" altLang="en-US" sz="1800" dirty="0">
                <a:latin typeface="arial" panose="020B0604020202020204" pitchFamily="34" charset="0"/>
              </a:rPr>
              <a:t>           </a:t>
            </a:r>
          </a:p>
        </p:txBody>
      </p:sp>
      <p:sp>
        <p:nvSpPr>
          <p:cNvPr id="49165" name="Line 24">
            <a:extLst>
              <a:ext uri="{FF2B5EF4-FFF2-40B4-BE49-F238E27FC236}">
                <a16:creationId xmlns:a16="http://schemas.microsoft.com/office/drawing/2014/main" id="{AA80BD74-4898-4361-9022-91C3238D3E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43736" y="4288331"/>
            <a:ext cx="19050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66" name="Line 25">
            <a:extLst>
              <a:ext uri="{FF2B5EF4-FFF2-40B4-BE49-F238E27FC236}">
                <a16:creationId xmlns:a16="http://schemas.microsoft.com/office/drawing/2014/main" id="{C6D36C7B-61BB-4704-80F7-FA253525BF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0936" y="4364531"/>
            <a:ext cx="20574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9597" name="Text Box 29">
            <a:extLst>
              <a:ext uri="{FF2B5EF4-FFF2-40B4-BE49-F238E27FC236}">
                <a16:creationId xmlns:a16="http://schemas.microsoft.com/office/drawing/2014/main" id="{CC4BFBD5-69B5-4918-8D65-1ED9F8BD5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900" y="3948609"/>
            <a:ext cx="2362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b="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b="0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09598" name="Text Box 30">
            <a:extLst>
              <a:ext uri="{FF2B5EF4-FFF2-40B4-BE49-F238E27FC236}">
                <a16:creationId xmlns:a16="http://schemas.microsoft.com/office/drawing/2014/main" id="{75B1FA10-1824-4FC2-AAEC-BCFA7B815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9593" y="3977780"/>
            <a:ext cx="2482679" cy="1015663"/>
          </a:xfrm>
          <a:prstGeom prst="rect">
            <a:avLst/>
          </a:prstGeom>
          <a:noFill/>
          <a:ln w="317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2 </a:t>
            </a:r>
            <a:r>
              <a:rPr lang="en-US" altLang="en-US" sz="2800" dirty="0" err="1">
                <a:solidFill>
                  <a:srgbClr val="0000FF"/>
                </a:solidFill>
                <a:latin typeface="arial" panose="020B0604020202020204" pitchFamily="34" charset="0"/>
              </a:rPr>
              <a:t>tế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</a:rPr>
              <a:t> con ( 2n NST)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91884FB-5DE9-47FE-A7BB-EED4D6D7F920}"/>
              </a:ext>
            </a:extLst>
          </p:cNvPr>
          <p:cNvCxnSpPr/>
          <p:nvPr/>
        </p:nvCxnSpPr>
        <p:spPr bwMode="auto">
          <a:xfrm flipV="1">
            <a:off x="5091136" y="4485611"/>
            <a:ext cx="1905000" cy="4763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 Box 30">
            <a:extLst>
              <a:ext uri="{FF2B5EF4-FFF2-40B4-BE49-F238E27FC236}">
                <a16:creationId xmlns:a16="http://schemas.microsoft.com/office/drawing/2014/main" id="{B2FAF67E-F681-4A90-A7B5-30590EB41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88" y="1847563"/>
            <a:ext cx="6758623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 Kết quả của nguyên phân là gì ?</a:t>
            </a:r>
            <a:endParaRPr lang="en-US" sz="2800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0982A516-9BFD-4A7E-B3FA-F7BD15DA3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5338"/>
            <a:ext cx="1135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u="sng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E61B7901-8634-4D42-B2CE-97473CF23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602537"/>
            <a:ext cx="2420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gian</a:t>
            </a:r>
            <a:endParaRPr lang="en-US" altLang="en-US" sz="24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7999BF5-063E-47C2-B7A9-F39FC726D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008" y="1002989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9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9" grpId="0"/>
      <p:bldP spid="109590" grpId="0" animBg="1"/>
      <p:bldP spid="109597" grpId="0"/>
      <p:bldP spid="109598" grpId="0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>
            <a:extLst>
              <a:ext uri="{FF2B5EF4-FFF2-40B4-BE49-F238E27FC236}">
                <a16:creationId xmlns:a16="http://schemas.microsoft.com/office/drawing/2014/main" id="{BEE438D3-009C-464E-9734-AF2BEC9E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8797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II. Ý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nghĩa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phân</a:t>
            </a:r>
            <a:endParaRPr lang="en-US" altLang="en-US" sz="2800" i="1" u="sng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5DAEC03-291C-4D26-90B1-CCDD233B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5338"/>
            <a:ext cx="9741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phân</a:t>
            </a:r>
            <a:endParaRPr lang="en-US" altLang="en-US" sz="2400" u="sng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3" name="Ket qua">
            <a:hlinkClick r:id="" action="ppaction://media"/>
            <a:extLst>
              <a:ext uri="{FF2B5EF4-FFF2-40B4-BE49-F238E27FC236}">
                <a16:creationId xmlns:a16="http://schemas.microsoft.com/office/drawing/2014/main" id="{BA2F26BD-6D32-4238-8490-5A0CB13B3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21837"/>
            <a:ext cx="10820400" cy="55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241B4E1D-6EE6-4962-AC0C-CAE628CD9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553467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66"/>
                </a:solidFill>
                <a:latin typeface="arial" panose="020B0604020202020204" pitchFamily="34" charset="0"/>
              </a:rPr>
              <a:t>Tiết</a:t>
            </a:r>
            <a:r>
              <a:rPr lang="en-US" altLang="en-US" dirty="0">
                <a:solidFill>
                  <a:srgbClr val="FF0066"/>
                </a:solidFill>
                <a:latin typeface="arial" panose="020B0604020202020204" pitchFamily="34" charset="0"/>
              </a:rPr>
              <a:t> 1 - </a:t>
            </a:r>
            <a:r>
              <a:rPr lang="en-US" altLang="en-US" dirty="0" err="1">
                <a:solidFill>
                  <a:srgbClr val="FF0066"/>
                </a:solidFill>
                <a:latin typeface="arial" panose="020B0604020202020204" pitchFamily="34" charset="0"/>
              </a:rPr>
              <a:t>Bài</a:t>
            </a:r>
            <a:r>
              <a:rPr lang="en-US" altLang="en-US" dirty="0">
                <a:solidFill>
                  <a:srgbClr val="FF0066"/>
                </a:solidFill>
                <a:latin typeface="arial" panose="020B0604020202020204" pitchFamily="34" charset="0"/>
              </a:rPr>
              <a:t> 9: NGUYÊN PHÂN</a:t>
            </a:r>
          </a:p>
        </p:txBody>
      </p:sp>
      <p:sp>
        <p:nvSpPr>
          <p:cNvPr id="105483" name="Rectangle 11">
            <a:extLst>
              <a:ext uri="{FF2B5EF4-FFF2-40B4-BE49-F238E27FC236}">
                <a16:creationId xmlns:a16="http://schemas.microsoft.com/office/drawing/2014/main" id="{D7BDBE43-9F19-4A04-B0F9-DCFD4CFD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13781"/>
            <a:ext cx="111604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u="sng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2060"/>
                </a:solidFill>
                <a:latin typeface="arial" panose="020B0604020202020204" pitchFamily="34" charset="0"/>
              </a:rPr>
              <a:t>phân</a:t>
            </a:r>
            <a:endParaRPr lang="en-US" altLang="en-US" sz="2800" u="sng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5484" name="Rectangle 12">
            <a:extLst>
              <a:ext uri="{FF2B5EF4-FFF2-40B4-BE49-F238E27FC236}">
                <a16:creationId xmlns:a16="http://schemas.microsoft.com/office/drawing/2014/main" id="{249E2596-9778-4093-B68E-95F0FF77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769186"/>
            <a:ext cx="2516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gian</a:t>
            </a:r>
            <a:endParaRPr lang="en-US" altLang="en-US" sz="24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280F69F8-D416-40FB-B4AC-245E24DF0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4114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 err="1">
                <a:latin typeface="arial" panose="020B0604020202020204" pitchFamily="34" charset="0"/>
              </a:rPr>
              <a:t>Nêu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hình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thái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</a:rPr>
              <a:t> NST ở </a:t>
            </a:r>
            <a:r>
              <a:rPr lang="en-US" altLang="en-US" sz="3000" dirty="0" err="1">
                <a:latin typeface="arial" panose="020B0604020202020204" pitchFamily="34" charset="0"/>
              </a:rPr>
              <a:t>kì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gian</a:t>
            </a:r>
            <a:r>
              <a:rPr lang="en-US" altLang="en-US" sz="3000" dirty="0">
                <a:latin typeface="arial" panose="020B0604020202020204" pitchFamily="34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F86CF-54D5-405B-9206-F9743F65F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79" y="1828800"/>
            <a:ext cx="6723121" cy="491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29D1B-8CC0-4EEE-8F3D-1894983DDEB6}"/>
              </a:ext>
            </a:extLst>
          </p:cNvPr>
          <p:cNvSpPr txBox="1"/>
          <p:nvPr/>
        </p:nvSpPr>
        <p:spPr>
          <a:xfrm>
            <a:off x="388257" y="23930"/>
            <a:ext cx="1234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CHỦ ĐỀ: NGUYÊN PHÂN – GIẢM </a:t>
            </a:r>
            <a:r>
              <a:rPr lang="en-US" sz="3000">
                <a:latin typeface="+mn-lt"/>
              </a:rPr>
              <a:t>PHÂN </a:t>
            </a:r>
            <a:endParaRPr lang="en-US" sz="3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/>
      <p:bldP spid="105484" grpId="0"/>
      <p:bldP spid="51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>
            <a:extLst>
              <a:ext uri="{FF2B5EF4-FFF2-40B4-BE49-F238E27FC236}">
                <a16:creationId xmlns:a16="http://schemas.microsoft.com/office/drawing/2014/main" id="{BEE438D3-009C-464E-9734-AF2BEC9E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8797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II. Ý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nghĩa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phân</a:t>
            </a:r>
            <a:endParaRPr lang="en-US" altLang="en-US" sz="2800" i="1" u="sng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8FE819-5EC5-4446-9675-370B44C66CAD}"/>
              </a:ext>
            </a:extLst>
          </p:cNvPr>
          <p:cNvSpPr/>
          <p:nvPr/>
        </p:nvSpPr>
        <p:spPr bwMode="auto">
          <a:xfrm>
            <a:off x="763172" y="1635266"/>
            <a:ext cx="10665656" cy="9541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Nguyên phân có vai trò như thế nào đối với quá trình sinh trưởng, sinh sản và di truyền  của sinh vật?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2780B8-55C3-4F61-BE61-E854411FE02B}"/>
              </a:ext>
            </a:extLst>
          </p:cNvPr>
          <p:cNvSpPr/>
          <p:nvPr/>
        </p:nvSpPr>
        <p:spPr bwMode="auto">
          <a:xfrm>
            <a:off x="371496" y="2884796"/>
            <a:ext cx="11449008" cy="1538883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- Nguyên phân là phương thức sinh sản của tế bào và lớn lên của cơ thể. </a:t>
            </a:r>
            <a:r>
              <a:rPr lang="en-US" sz="2800" dirty="0">
                <a:latin typeface="arial" panose="020B0604020202020204" pitchFamily="34" charset="0"/>
              </a:rPr>
              <a:t>Duy trì sự ổn định bộ NST của loài qua các thế hệ </a:t>
            </a:r>
            <a:r>
              <a:rPr lang="en-US" sz="2800" dirty="0" err="1">
                <a:latin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vi-VN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981B92-2A9F-423A-9C1D-A177C192E7F2}"/>
              </a:ext>
            </a:extLst>
          </p:cNvPr>
          <p:cNvSpPr/>
          <p:nvPr/>
        </p:nvSpPr>
        <p:spPr bwMode="auto">
          <a:xfrm>
            <a:off x="1676400" y="1677627"/>
            <a:ext cx="8458200" cy="9540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Cơ chế nào trong nguyên phân giúp đảm bảo bộ NST trong tế bào con giống tế bào mẹ ?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611720-3964-458B-B72B-BE7E508F3FF3}"/>
              </a:ext>
            </a:extLst>
          </p:cNvPr>
          <p:cNvSpPr/>
          <p:nvPr/>
        </p:nvSpPr>
        <p:spPr bwMode="auto">
          <a:xfrm>
            <a:off x="1562687" y="2841517"/>
            <a:ext cx="8458200" cy="95408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- Sự tự nhân đôi NST ở kì trung gian, phân li đồng đều NST về 2 cực của tế bào ở kì sau.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5DAEC03-291C-4D26-90B1-CCDD233B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5338"/>
            <a:ext cx="9741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phân</a:t>
            </a:r>
            <a:endParaRPr lang="en-US" altLang="en-US" sz="2400" u="sng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P=0">
            <a:extLst>
              <a:ext uri="{FF2B5EF4-FFF2-40B4-BE49-F238E27FC236}">
                <a16:creationId xmlns:a16="http://schemas.microsoft.com/office/drawing/2014/main" id="{1D7D7348-0E98-4BFD-B953-239405D5165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447800"/>
            <a:ext cx="5562600" cy="4648200"/>
          </a:xfrm>
          <a:noFill/>
        </p:spPr>
      </p:pic>
      <p:pic>
        <p:nvPicPr>
          <p:cNvPr id="4099" name="Picture 3" descr="nuoi">
            <a:extLst>
              <a:ext uri="{FF2B5EF4-FFF2-40B4-BE49-F238E27FC236}">
                <a16:creationId xmlns:a16="http://schemas.microsoft.com/office/drawing/2014/main" id="{1795FC6D-EC0C-4DC3-AF94-B7BF554451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47800"/>
            <a:ext cx="5715000" cy="4648200"/>
          </a:xfrm>
          <a:noFill/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9576868A-5A9F-4F75-B759-56B8620D0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0896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Nuôi</a:t>
            </a:r>
            <a:r>
              <a:rPr lang="en-US" altLang="en-US" sz="3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cấy</a:t>
            </a:r>
            <a:r>
              <a:rPr lang="en-US" altLang="en-US" sz="3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mô</a:t>
            </a:r>
            <a:r>
              <a:rPr lang="en-US" altLang="en-US" sz="3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3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ống</a:t>
            </a:r>
            <a:r>
              <a:rPr lang="en-US" altLang="en-US" sz="3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panose="020B0604020202020204" pitchFamily="34" charset="0"/>
              </a:rPr>
              <a:t>nghiệm</a:t>
            </a:r>
            <a:endParaRPr lang="en-US" altLang="en-US" sz="30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25CE294-6326-4D2A-81C0-B5FB0DB5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9355136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kern="0" dirty="0">
                <a:solidFill>
                  <a:srgbClr val="000099"/>
                </a:solidFill>
                <a:latin typeface="arial" panose="020B0604020202020204" pitchFamily="34" charset="0"/>
              </a:rPr>
              <a:t>Nguyên phân là cơ sở của sự sinh sản vô tính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0" grpId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15">
            <a:extLst>
              <a:ext uri="{FF2B5EF4-FFF2-40B4-BE49-F238E27FC236}">
                <a16:creationId xmlns:a16="http://schemas.microsoft.com/office/drawing/2014/main" id="{8321D168-62EE-4124-A477-DD1BBE8C9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198" y="3424279"/>
            <a:ext cx="92505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sở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sản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vô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4277" name="Line 16">
            <a:extLst>
              <a:ext uri="{FF2B5EF4-FFF2-40B4-BE49-F238E27FC236}">
                <a16:creationId xmlns:a16="http://schemas.microsoft.com/office/drawing/2014/main" id="{0CA4AD7E-A7E3-47A8-B42E-F09C65569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3701" y="4267200"/>
            <a:ext cx="24384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78" name="Line 17">
            <a:extLst>
              <a:ext uri="{FF2B5EF4-FFF2-40B4-BE49-F238E27FC236}">
                <a16:creationId xmlns:a16="http://schemas.microsoft.com/office/drawing/2014/main" id="{D166822C-1DB7-416D-A908-AD61ED793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1" y="3810000"/>
            <a:ext cx="16002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79" name="Line 18">
            <a:extLst>
              <a:ext uri="{FF2B5EF4-FFF2-40B4-BE49-F238E27FC236}">
                <a16:creationId xmlns:a16="http://schemas.microsoft.com/office/drawing/2014/main" id="{7617BC1E-9755-476A-9B81-CE5C17A5CE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7301" y="3810000"/>
            <a:ext cx="1371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0" name="Line 19">
            <a:extLst>
              <a:ext uri="{FF2B5EF4-FFF2-40B4-BE49-F238E27FC236}">
                <a16:creationId xmlns:a16="http://schemas.microsoft.com/office/drawing/2014/main" id="{9FF245CA-9998-4B03-9F17-5CC015FA8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1" y="4724400"/>
            <a:ext cx="19812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1" name="Line 20">
            <a:extLst>
              <a:ext uri="{FF2B5EF4-FFF2-40B4-BE49-F238E27FC236}">
                <a16:creationId xmlns:a16="http://schemas.microsoft.com/office/drawing/2014/main" id="{D04375EB-39C4-4B7D-8218-4E67BE741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1" y="3733800"/>
            <a:ext cx="1447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2" name="Text Box 23">
            <a:extLst>
              <a:ext uri="{FF2B5EF4-FFF2-40B4-BE49-F238E27FC236}">
                <a16:creationId xmlns:a16="http://schemas.microsoft.com/office/drawing/2014/main" id="{46E4E46A-CEC2-4E33-A56C-35FBBC42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1" y="3200400"/>
            <a:ext cx="228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54283" name="Line 24">
            <a:extLst>
              <a:ext uri="{FF2B5EF4-FFF2-40B4-BE49-F238E27FC236}">
                <a16:creationId xmlns:a16="http://schemas.microsoft.com/office/drawing/2014/main" id="{3C546F03-BAD0-450C-A9DD-10DA2E6597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43501" y="3429000"/>
            <a:ext cx="19050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4" name="Line 25">
            <a:extLst>
              <a:ext uri="{FF2B5EF4-FFF2-40B4-BE49-F238E27FC236}">
                <a16:creationId xmlns:a16="http://schemas.microsoft.com/office/drawing/2014/main" id="{9AFE3C1D-2694-487E-83CB-FB6A08FD6C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0701" y="3505200"/>
            <a:ext cx="20574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5" name="Text Box 26">
            <a:extLst>
              <a:ext uri="{FF2B5EF4-FFF2-40B4-BE49-F238E27FC236}">
                <a16:creationId xmlns:a16="http://schemas.microsoft.com/office/drawing/2014/main" id="{EFC2E95E-CECE-49D1-80C7-BF86356FA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1" y="3497264"/>
            <a:ext cx="2667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54286" name="Line 27">
            <a:extLst>
              <a:ext uri="{FF2B5EF4-FFF2-40B4-BE49-F238E27FC236}">
                <a16:creationId xmlns:a16="http://schemas.microsoft.com/office/drawing/2014/main" id="{289A1E58-08CE-4D6D-B4C9-F0EFF40E8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7301" y="3657600"/>
            <a:ext cx="19812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7" name="Line 28">
            <a:extLst>
              <a:ext uri="{FF2B5EF4-FFF2-40B4-BE49-F238E27FC236}">
                <a16:creationId xmlns:a16="http://schemas.microsoft.com/office/drawing/2014/main" id="{5506DE4E-0478-4B85-AF68-2D728156E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5901" y="3505200"/>
            <a:ext cx="2057400" cy="152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9600" name="Text Box 32">
            <a:extLst>
              <a:ext uri="{FF2B5EF4-FFF2-40B4-BE49-F238E27FC236}">
                <a16:creationId xmlns:a16="http://schemas.microsoft.com/office/drawing/2014/main" id="{C88CD553-732F-4FB6-913C-3DC97C72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4" y="1546226"/>
            <a:ext cx="114039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thức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sản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tế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lên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09601" name="Text Box 33">
            <a:extLst>
              <a:ext uri="{FF2B5EF4-FFF2-40B4-BE49-F238E27FC236}">
                <a16:creationId xmlns:a16="http://schemas.microsoft.com/office/drawing/2014/main" id="{BEFB65A3-A956-4A5F-A404-DFF6B2E93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99" y="2259014"/>
            <a:ext cx="1131980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Duy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trì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ổn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định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loài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tế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triển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cá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0" dirty="0" err="1">
                <a:solidFill>
                  <a:schemeClr val="tx1"/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86677AFF-2A43-4A56-A524-523DC1683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8797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II. Ý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nghĩa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i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phân</a:t>
            </a:r>
            <a:endParaRPr lang="en-US" altLang="en-US" sz="2800" i="1" u="sng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76D58929-6749-4D4C-BAC6-7141AFC4B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5338"/>
            <a:ext cx="9741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4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phân</a:t>
            </a:r>
            <a:endParaRPr lang="en-US" altLang="en-US" sz="2400" u="sng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109600" grpId="0"/>
      <p:bldP spid="1096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2" descr="44">
            <a:extLst>
              <a:ext uri="{FF2B5EF4-FFF2-40B4-BE49-F238E27FC236}">
                <a16:creationId xmlns:a16="http://schemas.microsoft.com/office/drawing/2014/main" id="{9FE1E976-CDF3-4639-8690-2C45DA3B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2759" b="3448"/>
          <a:stretch>
            <a:fillRect/>
          </a:stretch>
        </p:blipFill>
        <p:spPr bwMode="auto">
          <a:xfrm>
            <a:off x="1143000" y="1143001"/>
            <a:ext cx="10287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5">
            <a:extLst>
              <a:ext uri="{FF2B5EF4-FFF2-40B4-BE49-F238E27FC236}">
                <a16:creationId xmlns:a16="http://schemas.microsoft.com/office/drawing/2014/main" id="{B684948A-4ACB-4F7B-8A20-44E331D29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064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400" b="0">
              <a:solidFill>
                <a:schemeClr val="tx1"/>
              </a:solidFill>
              <a:latin typeface=".VnRevueH" pitchFamily="34" charset="0"/>
            </a:endParaRPr>
          </a:p>
        </p:txBody>
      </p:sp>
      <p:sp>
        <p:nvSpPr>
          <p:cNvPr id="55300" name="Text Box 10">
            <a:extLst>
              <a:ext uri="{FF2B5EF4-FFF2-40B4-BE49-F238E27FC236}">
                <a16:creationId xmlns:a16="http://schemas.microsoft.com/office/drawing/2014/main" id="{2FFE8CE5-6749-4433-9A65-5C16EAE67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9605"/>
            <a:ext cx="1165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</a:rPr>
              <a:t>HÃY ĐIỀN VÀO Ô TRỐNG CÁC KÌ CỦA QUÁ TRÌNH NGUYÊN PHÂN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16BE23F9-1395-45E5-89C0-4FA5550E1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0049" y="364648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đầu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68D9B4B0-0D8B-4F9C-8638-94D66511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657600"/>
            <a:ext cx="2362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2060"/>
                </a:solidFill>
                <a:latin typeface="arial" panose="020B0604020202020204" pitchFamily="34" charset="0"/>
              </a:rPr>
              <a:t>  Kì trung gian</a:t>
            </a:r>
          </a:p>
        </p:txBody>
      </p:sp>
      <p:sp>
        <p:nvSpPr>
          <p:cNvPr id="34829" name="Text Box 13">
            <a:extLst>
              <a:ext uri="{FF2B5EF4-FFF2-40B4-BE49-F238E27FC236}">
                <a16:creationId xmlns:a16="http://schemas.microsoft.com/office/drawing/2014/main" id="{FD5F8528-2333-4823-8F84-63894AEA6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876" y="1992921"/>
            <a:ext cx="1682262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 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4824" name="Text Box 8">
            <a:extLst>
              <a:ext uri="{FF2B5EF4-FFF2-40B4-BE49-F238E27FC236}">
                <a16:creationId xmlns:a16="http://schemas.microsoft.com/office/drawing/2014/main" id="{995F1A8A-8AD2-474E-A728-39BFDE49D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95400"/>
            <a:ext cx="129540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cuối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A23C4A76-878F-4684-B28C-65DCD7955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588" y="1287463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   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giữa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4841" name="Text Box 25">
            <a:extLst>
              <a:ext uri="{FF2B5EF4-FFF2-40B4-BE49-F238E27FC236}">
                <a16:creationId xmlns:a16="http://schemas.microsoft.com/office/drawing/2014/main" id="{8EA713ED-4895-4642-AD71-A9CBD361E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307" y="4876800"/>
            <a:ext cx="53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4842" name="Text Box 26">
            <a:extLst>
              <a:ext uri="{FF2B5EF4-FFF2-40B4-BE49-F238E27FC236}">
                <a16:creationId xmlns:a16="http://schemas.microsoft.com/office/drawing/2014/main" id="{7F263C17-5503-4400-ABE4-945D949BA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752601"/>
            <a:ext cx="68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4843" name="Text Box 27">
            <a:extLst>
              <a:ext uri="{FF2B5EF4-FFF2-40B4-BE49-F238E27FC236}">
                <a16:creationId xmlns:a16="http://schemas.microsoft.com/office/drawing/2014/main" id="{02954D69-50E0-41E6-9144-336C0288A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5998817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4844" name="Text Box 28">
            <a:extLst>
              <a:ext uri="{FF2B5EF4-FFF2-40B4-BE49-F238E27FC236}">
                <a16:creationId xmlns:a16="http://schemas.microsoft.com/office/drawing/2014/main" id="{420E7EFB-1C0A-432F-A74E-12569B28C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2514600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845" name="Text Box 29">
            <a:extLst>
              <a:ext uri="{FF2B5EF4-FFF2-40B4-BE49-F238E27FC236}">
                <a16:creationId xmlns:a16="http://schemas.microsoft.com/office/drawing/2014/main" id="{EFE18E9F-E34E-4029-A99F-FFA5494A5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5060157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5"/>
                  </p:tgtEl>
                </p:cond>
              </p:nextCondLst>
            </p:seq>
          </p:childTnLst>
        </p:cTn>
      </p:par>
    </p:tnLst>
    <p:bldLst>
      <p:bldP spid="34820" grpId="0"/>
      <p:bldP spid="34825" grpId="0"/>
      <p:bldP spid="34829" grpId="0" animBg="1"/>
      <p:bldP spid="34824" grpId="0" animBg="1"/>
      <p:bldP spid="348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Logolop2">
            <a:extLst>
              <a:ext uri="{FF2B5EF4-FFF2-40B4-BE49-F238E27FC236}">
                <a16:creationId xmlns:a16="http://schemas.microsoft.com/office/drawing/2014/main" id="{D82E8961-8540-4BEA-97EB-284E6FEE5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8" y="3438378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>
            <a:extLst>
              <a:ext uri="{FF2B5EF4-FFF2-40B4-BE49-F238E27FC236}">
                <a16:creationId xmlns:a16="http://schemas.microsoft.com/office/drawing/2014/main" id="{DDECF303-ED93-464A-B6C4-233EEF7F7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200"/>
            <a:ext cx="4800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u="sng" dirty="0" err="1">
                <a:solidFill>
                  <a:srgbClr val="0000FF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7200" u="sng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7200" u="sng" dirty="0" err="1">
                <a:solidFill>
                  <a:srgbClr val="0000FF"/>
                </a:solidFill>
                <a:latin typeface="arial" panose="020B0604020202020204" pitchFamily="34" charset="0"/>
              </a:rPr>
              <a:t>nhà</a:t>
            </a:r>
            <a:r>
              <a:rPr lang="en-US" altLang="en-US" sz="7200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8372" name="Text Box 7">
            <a:extLst>
              <a:ext uri="{FF2B5EF4-FFF2-40B4-BE49-F238E27FC236}">
                <a16:creationId xmlns:a16="http://schemas.microsoft.com/office/drawing/2014/main" id="{33D430C3-CA80-422C-81B1-9601474CC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942" y="1493044"/>
            <a:ext cx="964105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dung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ghi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chép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tìm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hiểu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chúng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30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mẹ</a:t>
            </a:r>
            <a:endParaRPr lang="en-US" altLang="en-US" sz="3000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8373" name="Picture 5" descr="tommy[1]">
            <a:extLst>
              <a:ext uri="{FF2B5EF4-FFF2-40B4-BE49-F238E27FC236}">
                <a16:creationId xmlns:a16="http://schemas.microsoft.com/office/drawing/2014/main" id="{5D0C8A7E-0534-4F44-BF86-B568DD2BA4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soft100_20_10_0776486">
            <a:extLst>
              <a:ext uri="{FF2B5EF4-FFF2-40B4-BE49-F238E27FC236}">
                <a16:creationId xmlns:a16="http://schemas.microsoft.com/office/drawing/2014/main" id="{C53C2BCE-CEEC-4C48-8CDE-AADE9D538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1"/>
            <a:ext cx="457200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Large confetti">
            <a:extLst>
              <a:ext uri="{FF2B5EF4-FFF2-40B4-BE49-F238E27FC236}">
                <a16:creationId xmlns:a16="http://schemas.microsoft.com/office/drawing/2014/main" id="{24A02464-5ABA-42D8-BCAB-7553F7C4D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s_(83)">
            <a:extLst>
              <a:ext uri="{FF2B5EF4-FFF2-40B4-BE49-F238E27FC236}">
                <a16:creationId xmlns:a16="http://schemas.microsoft.com/office/drawing/2014/main" id="{06EC9226-3B8C-40CA-9765-17E3FE0D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16764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 descr="Stationery">
            <a:extLst>
              <a:ext uri="{FF2B5EF4-FFF2-40B4-BE49-F238E27FC236}">
                <a16:creationId xmlns:a16="http://schemas.microsoft.com/office/drawing/2014/main" id="{5C7F053C-8659-4899-AD45-1DEEDA812EBA}"/>
              </a:ext>
            </a:extLst>
          </p:cNvPr>
          <p:cNvSpPr>
            <a:spLocks/>
          </p:cNvSpPr>
          <p:nvPr/>
        </p:nvSpPr>
        <p:spPr bwMode="auto">
          <a:xfrm rot="678700">
            <a:off x="4879976" y="415926"/>
            <a:ext cx="2151063" cy="1998663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4819" name="Freeform 3">
            <a:extLst>
              <a:ext uri="{FF2B5EF4-FFF2-40B4-BE49-F238E27FC236}">
                <a16:creationId xmlns:a16="http://schemas.microsoft.com/office/drawing/2014/main" id="{241B1AC4-D54F-4862-B4E0-4316BEDA5620}"/>
              </a:ext>
            </a:extLst>
          </p:cNvPr>
          <p:cNvSpPr>
            <a:spLocks/>
          </p:cNvSpPr>
          <p:nvPr/>
        </p:nvSpPr>
        <p:spPr bwMode="auto">
          <a:xfrm>
            <a:off x="5262563" y="836614"/>
            <a:ext cx="1219200" cy="1131887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Freeform 4">
            <a:extLst>
              <a:ext uri="{FF2B5EF4-FFF2-40B4-BE49-F238E27FC236}">
                <a16:creationId xmlns:a16="http://schemas.microsoft.com/office/drawing/2014/main" id="{3E46A49A-42D0-4564-A622-D04EBB7E2E11}"/>
              </a:ext>
            </a:extLst>
          </p:cNvPr>
          <p:cNvSpPr>
            <a:spLocks/>
          </p:cNvSpPr>
          <p:nvPr/>
        </p:nvSpPr>
        <p:spPr bwMode="auto">
          <a:xfrm>
            <a:off x="5360988" y="949326"/>
            <a:ext cx="366712" cy="727075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>
            <a:extLst>
              <a:ext uri="{FF2B5EF4-FFF2-40B4-BE49-F238E27FC236}">
                <a16:creationId xmlns:a16="http://schemas.microsoft.com/office/drawing/2014/main" id="{64830D05-059D-4092-A57B-DA6B0731FF0D}"/>
              </a:ext>
            </a:extLst>
          </p:cNvPr>
          <p:cNvSpPr>
            <a:spLocks/>
          </p:cNvSpPr>
          <p:nvPr/>
        </p:nvSpPr>
        <p:spPr bwMode="auto">
          <a:xfrm>
            <a:off x="5619751" y="933450"/>
            <a:ext cx="696913" cy="6794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Freeform 6">
            <a:extLst>
              <a:ext uri="{FF2B5EF4-FFF2-40B4-BE49-F238E27FC236}">
                <a16:creationId xmlns:a16="http://schemas.microsoft.com/office/drawing/2014/main" id="{2DB30142-3AF1-4A51-953A-7C17823088E5}"/>
              </a:ext>
            </a:extLst>
          </p:cNvPr>
          <p:cNvSpPr>
            <a:spLocks/>
          </p:cNvSpPr>
          <p:nvPr/>
        </p:nvSpPr>
        <p:spPr bwMode="auto">
          <a:xfrm>
            <a:off x="5707063" y="1103313"/>
            <a:ext cx="150812" cy="76835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Freeform 7">
            <a:extLst>
              <a:ext uri="{FF2B5EF4-FFF2-40B4-BE49-F238E27FC236}">
                <a16:creationId xmlns:a16="http://schemas.microsoft.com/office/drawing/2014/main" id="{C0926E36-DDB8-4EFB-BEA2-C638569FA065}"/>
              </a:ext>
            </a:extLst>
          </p:cNvPr>
          <p:cNvSpPr>
            <a:spLocks/>
          </p:cNvSpPr>
          <p:nvPr/>
        </p:nvSpPr>
        <p:spPr bwMode="auto">
          <a:xfrm rot="3920436">
            <a:off x="5645151" y="1219201"/>
            <a:ext cx="746125" cy="311150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8">
            <a:extLst>
              <a:ext uri="{FF2B5EF4-FFF2-40B4-BE49-F238E27FC236}">
                <a16:creationId xmlns:a16="http://schemas.microsoft.com/office/drawing/2014/main" id="{CFF9AE71-81CD-438F-B346-8537669AD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9" y="1258889"/>
            <a:ext cx="84137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25" name="Oval 9">
            <a:extLst>
              <a:ext uri="{FF2B5EF4-FFF2-40B4-BE49-F238E27FC236}">
                <a16:creationId xmlns:a16="http://schemas.microsoft.com/office/drawing/2014/main" id="{A8C03912-1C40-4EBC-B3E7-D537FDA2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169989"/>
            <a:ext cx="84138" cy="841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26" name="Oval 10">
            <a:extLst>
              <a:ext uri="{FF2B5EF4-FFF2-40B4-BE49-F238E27FC236}">
                <a16:creationId xmlns:a16="http://schemas.microsoft.com/office/drawing/2014/main" id="{ECF88838-F06A-4EC7-9FA9-AAE2D5AF0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333500"/>
            <a:ext cx="84138" cy="841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27" name="Oval 11">
            <a:extLst>
              <a:ext uri="{FF2B5EF4-FFF2-40B4-BE49-F238E27FC236}">
                <a16:creationId xmlns:a16="http://schemas.microsoft.com/office/drawing/2014/main" id="{F91B05C2-1293-43DB-92E5-9B3B3DB58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9" y="1427164"/>
            <a:ext cx="84137" cy="84137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28" name="Oval 12">
            <a:extLst>
              <a:ext uri="{FF2B5EF4-FFF2-40B4-BE49-F238E27FC236}">
                <a16:creationId xmlns:a16="http://schemas.microsoft.com/office/drawing/2014/main" id="{63F038DA-A7E8-45A8-9ED1-F5443810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1616075"/>
            <a:ext cx="171450" cy="171450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7F530BBD-8087-4436-89BB-A0AADA938CAD}"/>
              </a:ext>
            </a:extLst>
          </p:cNvPr>
          <p:cNvGrpSpPr>
            <a:grpSpLocks/>
          </p:cNvGrpSpPr>
          <p:nvPr/>
        </p:nvGrpSpPr>
        <p:grpSpPr bwMode="auto">
          <a:xfrm>
            <a:off x="5434013" y="882651"/>
            <a:ext cx="944562" cy="1033463"/>
            <a:chOff x="2474" y="556"/>
            <a:chExt cx="536" cy="586"/>
          </a:xfrm>
        </p:grpSpPr>
        <p:sp>
          <p:nvSpPr>
            <p:cNvPr id="34848" name="Freeform 14">
              <a:extLst>
                <a:ext uri="{FF2B5EF4-FFF2-40B4-BE49-F238E27FC236}">
                  <a16:creationId xmlns:a16="http://schemas.microsoft.com/office/drawing/2014/main" id="{571D8F09-0C1D-4439-AFE1-2A38263FE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576"/>
              <a:ext cx="134" cy="439"/>
            </a:xfrm>
            <a:custGeom>
              <a:avLst/>
              <a:gdLst>
                <a:gd name="T0" fmla="*/ 113 w 134"/>
                <a:gd name="T1" fmla="*/ 0 h 439"/>
                <a:gd name="T2" fmla="*/ 15 w 134"/>
                <a:gd name="T3" fmla="*/ 68 h 439"/>
                <a:gd name="T4" fmla="*/ 6 w 134"/>
                <a:gd name="T5" fmla="*/ 98 h 439"/>
                <a:gd name="T6" fmla="*/ 94 w 134"/>
                <a:gd name="T7" fmla="*/ 146 h 439"/>
                <a:gd name="T8" fmla="*/ 103 w 134"/>
                <a:gd name="T9" fmla="*/ 303 h 439"/>
                <a:gd name="T10" fmla="*/ 74 w 134"/>
                <a:gd name="T11" fmla="*/ 312 h 439"/>
                <a:gd name="T12" fmla="*/ 15 w 134"/>
                <a:gd name="T13" fmla="*/ 332 h 439"/>
                <a:gd name="T14" fmla="*/ 35 w 134"/>
                <a:gd name="T15" fmla="*/ 361 h 439"/>
                <a:gd name="T16" fmla="*/ 64 w 134"/>
                <a:gd name="T17" fmla="*/ 381 h 439"/>
                <a:gd name="T18" fmla="*/ 74 w 134"/>
                <a:gd name="T19" fmla="*/ 420 h 439"/>
                <a:gd name="T20" fmla="*/ 113 w 134"/>
                <a:gd name="T21" fmla="*/ 439 h 4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439"/>
                <a:gd name="T35" fmla="*/ 134 w 134"/>
                <a:gd name="T36" fmla="*/ 439 h 4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439">
                  <a:moveTo>
                    <a:pt x="113" y="0"/>
                  </a:moveTo>
                  <a:cubicBezTo>
                    <a:pt x="95" y="53"/>
                    <a:pt x="64" y="53"/>
                    <a:pt x="15" y="68"/>
                  </a:cubicBezTo>
                  <a:cubicBezTo>
                    <a:pt x="12" y="78"/>
                    <a:pt x="0" y="89"/>
                    <a:pt x="6" y="98"/>
                  </a:cubicBezTo>
                  <a:cubicBezTo>
                    <a:pt x="28" y="130"/>
                    <a:pt x="62" y="136"/>
                    <a:pt x="94" y="146"/>
                  </a:cubicBezTo>
                  <a:cubicBezTo>
                    <a:pt x="130" y="203"/>
                    <a:pt x="134" y="196"/>
                    <a:pt x="103" y="303"/>
                  </a:cubicBezTo>
                  <a:cubicBezTo>
                    <a:pt x="100" y="313"/>
                    <a:pt x="84" y="309"/>
                    <a:pt x="74" y="312"/>
                  </a:cubicBezTo>
                  <a:cubicBezTo>
                    <a:pt x="54" y="318"/>
                    <a:pt x="15" y="332"/>
                    <a:pt x="15" y="332"/>
                  </a:cubicBezTo>
                  <a:cubicBezTo>
                    <a:pt x="22" y="342"/>
                    <a:pt x="27" y="353"/>
                    <a:pt x="35" y="361"/>
                  </a:cubicBezTo>
                  <a:cubicBezTo>
                    <a:pt x="43" y="369"/>
                    <a:pt x="58" y="371"/>
                    <a:pt x="64" y="381"/>
                  </a:cubicBezTo>
                  <a:cubicBezTo>
                    <a:pt x="71" y="392"/>
                    <a:pt x="66" y="409"/>
                    <a:pt x="74" y="420"/>
                  </a:cubicBezTo>
                  <a:cubicBezTo>
                    <a:pt x="83" y="431"/>
                    <a:pt x="102" y="429"/>
                    <a:pt x="113" y="439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9" name="Freeform 15">
              <a:extLst>
                <a:ext uri="{FF2B5EF4-FFF2-40B4-BE49-F238E27FC236}">
                  <a16:creationId xmlns:a16="http://schemas.microsoft.com/office/drawing/2014/main" id="{947226B8-7E4E-425B-80D1-691AC2D17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722"/>
              <a:ext cx="83" cy="420"/>
            </a:xfrm>
            <a:custGeom>
              <a:avLst/>
              <a:gdLst>
                <a:gd name="T0" fmla="*/ 34 w 83"/>
                <a:gd name="T1" fmla="*/ 0 h 420"/>
                <a:gd name="T2" fmla="*/ 63 w 83"/>
                <a:gd name="T3" fmla="*/ 127 h 420"/>
                <a:gd name="T4" fmla="*/ 24 w 83"/>
                <a:gd name="T5" fmla="*/ 313 h 420"/>
                <a:gd name="T6" fmla="*/ 34 w 83"/>
                <a:gd name="T7" fmla="*/ 362 h 420"/>
                <a:gd name="T8" fmla="*/ 73 w 83"/>
                <a:gd name="T9" fmla="*/ 401 h 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420"/>
                <a:gd name="T17" fmla="*/ 83 w 83"/>
                <a:gd name="T18" fmla="*/ 420 h 4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420">
                  <a:moveTo>
                    <a:pt x="34" y="0"/>
                  </a:moveTo>
                  <a:cubicBezTo>
                    <a:pt x="0" y="50"/>
                    <a:pt x="15" y="96"/>
                    <a:pt x="63" y="127"/>
                  </a:cubicBezTo>
                  <a:cubicBezTo>
                    <a:pt x="56" y="217"/>
                    <a:pt x="66" y="249"/>
                    <a:pt x="24" y="313"/>
                  </a:cubicBezTo>
                  <a:cubicBezTo>
                    <a:pt x="27" y="329"/>
                    <a:pt x="23" y="349"/>
                    <a:pt x="34" y="362"/>
                  </a:cubicBezTo>
                  <a:cubicBezTo>
                    <a:pt x="83" y="420"/>
                    <a:pt x="73" y="323"/>
                    <a:pt x="73" y="401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0" name="Freeform 16">
              <a:extLst>
                <a:ext uri="{FF2B5EF4-FFF2-40B4-BE49-F238E27FC236}">
                  <a16:creationId xmlns:a16="http://schemas.microsoft.com/office/drawing/2014/main" id="{DE05EE74-587E-428F-85FB-D3F382480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655"/>
              <a:ext cx="113" cy="429"/>
            </a:xfrm>
            <a:custGeom>
              <a:avLst/>
              <a:gdLst>
                <a:gd name="T0" fmla="*/ 0 w 113"/>
                <a:gd name="T1" fmla="*/ 9 h 429"/>
                <a:gd name="T2" fmla="*/ 39 w 113"/>
                <a:gd name="T3" fmla="*/ 48 h 429"/>
                <a:gd name="T4" fmla="*/ 69 w 113"/>
                <a:gd name="T5" fmla="*/ 67 h 429"/>
                <a:gd name="T6" fmla="*/ 49 w 113"/>
                <a:gd name="T7" fmla="*/ 175 h 429"/>
                <a:gd name="T8" fmla="*/ 39 w 113"/>
                <a:gd name="T9" fmla="*/ 204 h 429"/>
                <a:gd name="T10" fmla="*/ 108 w 113"/>
                <a:gd name="T11" fmla="*/ 351 h 429"/>
                <a:gd name="T12" fmla="*/ 98 w 113"/>
                <a:gd name="T13" fmla="*/ 380 h 429"/>
                <a:gd name="T14" fmla="*/ 49 w 113"/>
                <a:gd name="T15" fmla="*/ 429 h 4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429"/>
                <a:gd name="T26" fmla="*/ 113 w 113"/>
                <a:gd name="T27" fmla="*/ 429 h 4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429">
                  <a:moveTo>
                    <a:pt x="0" y="9"/>
                  </a:moveTo>
                  <a:cubicBezTo>
                    <a:pt x="68" y="32"/>
                    <a:pt x="0" y="0"/>
                    <a:pt x="39" y="48"/>
                  </a:cubicBezTo>
                  <a:cubicBezTo>
                    <a:pt x="46" y="57"/>
                    <a:pt x="59" y="61"/>
                    <a:pt x="69" y="67"/>
                  </a:cubicBezTo>
                  <a:cubicBezTo>
                    <a:pt x="81" y="118"/>
                    <a:pt x="113" y="153"/>
                    <a:pt x="49" y="175"/>
                  </a:cubicBezTo>
                  <a:cubicBezTo>
                    <a:pt x="46" y="185"/>
                    <a:pt x="38" y="194"/>
                    <a:pt x="39" y="204"/>
                  </a:cubicBezTo>
                  <a:cubicBezTo>
                    <a:pt x="44" y="245"/>
                    <a:pt x="85" y="317"/>
                    <a:pt x="108" y="351"/>
                  </a:cubicBezTo>
                  <a:cubicBezTo>
                    <a:pt x="105" y="361"/>
                    <a:pt x="105" y="373"/>
                    <a:pt x="98" y="380"/>
                  </a:cubicBezTo>
                  <a:cubicBezTo>
                    <a:pt x="77" y="401"/>
                    <a:pt x="49" y="376"/>
                    <a:pt x="49" y="42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51" name="Freeform 17">
              <a:extLst>
                <a:ext uri="{FF2B5EF4-FFF2-40B4-BE49-F238E27FC236}">
                  <a16:creationId xmlns:a16="http://schemas.microsoft.com/office/drawing/2014/main" id="{FF660E2B-C42A-48ED-A46A-B960BEFDA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556"/>
              <a:ext cx="394" cy="401"/>
            </a:xfrm>
            <a:custGeom>
              <a:avLst/>
              <a:gdLst>
                <a:gd name="T0" fmla="*/ 0 w 394"/>
                <a:gd name="T1" fmla="*/ 10 h 401"/>
                <a:gd name="T2" fmla="*/ 157 w 394"/>
                <a:gd name="T3" fmla="*/ 0 h 401"/>
                <a:gd name="T4" fmla="*/ 196 w 394"/>
                <a:gd name="T5" fmla="*/ 10 h 401"/>
                <a:gd name="T6" fmla="*/ 235 w 394"/>
                <a:gd name="T7" fmla="*/ 98 h 401"/>
                <a:gd name="T8" fmla="*/ 196 w 394"/>
                <a:gd name="T9" fmla="*/ 137 h 401"/>
                <a:gd name="T10" fmla="*/ 176 w 394"/>
                <a:gd name="T11" fmla="*/ 166 h 401"/>
                <a:gd name="T12" fmla="*/ 254 w 394"/>
                <a:gd name="T13" fmla="*/ 186 h 401"/>
                <a:gd name="T14" fmla="*/ 313 w 394"/>
                <a:gd name="T15" fmla="*/ 166 h 401"/>
                <a:gd name="T16" fmla="*/ 381 w 394"/>
                <a:gd name="T17" fmla="*/ 176 h 401"/>
                <a:gd name="T18" fmla="*/ 391 w 394"/>
                <a:gd name="T19" fmla="*/ 225 h 401"/>
                <a:gd name="T20" fmla="*/ 362 w 394"/>
                <a:gd name="T21" fmla="*/ 362 h 401"/>
                <a:gd name="T22" fmla="*/ 352 w 394"/>
                <a:gd name="T23" fmla="*/ 401 h 40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4"/>
                <a:gd name="T37" fmla="*/ 0 h 401"/>
                <a:gd name="T38" fmla="*/ 394 w 394"/>
                <a:gd name="T39" fmla="*/ 401 h 40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4" h="401">
                  <a:moveTo>
                    <a:pt x="0" y="10"/>
                  </a:moveTo>
                  <a:cubicBezTo>
                    <a:pt x="52" y="7"/>
                    <a:pt x="105" y="0"/>
                    <a:pt x="157" y="0"/>
                  </a:cubicBezTo>
                  <a:cubicBezTo>
                    <a:pt x="170" y="0"/>
                    <a:pt x="186" y="1"/>
                    <a:pt x="196" y="10"/>
                  </a:cubicBezTo>
                  <a:cubicBezTo>
                    <a:pt x="198" y="12"/>
                    <a:pt x="232" y="90"/>
                    <a:pt x="235" y="98"/>
                  </a:cubicBezTo>
                  <a:cubicBezTo>
                    <a:pt x="213" y="161"/>
                    <a:pt x="243" y="100"/>
                    <a:pt x="196" y="137"/>
                  </a:cubicBezTo>
                  <a:cubicBezTo>
                    <a:pt x="187" y="144"/>
                    <a:pt x="183" y="156"/>
                    <a:pt x="176" y="166"/>
                  </a:cubicBezTo>
                  <a:cubicBezTo>
                    <a:pt x="205" y="209"/>
                    <a:pt x="187" y="203"/>
                    <a:pt x="254" y="186"/>
                  </a:cubicBezTo>
                  <a:cubicBezTo>
                    <a:pt x="274" y="181"/>
                    <a:pt x="313" y="166"/>
                    <a:pt x="313" y="166"/>
                  </a:cubicBezTo>
                  <a:cubicBezTo>
                    <a:pt x="336" y="169"/>
                    <a:pt x="363" y="162"/>
                    <a:pt x="381" y="176"/>
                  </a:cubicBezTo>
                  <a:cubicBezTo>
                    <a:pt x="394" y="186"/>
                    <a:pt x="391" y="208"/>
                    <a:pt x="391" y="225"/>
                  </a:cubicBezTo>
                  <a:cubicBezTo>
                    <a:pt x="391" y="262"/>
                    <a:pt x="380" y="325"/>
                    <a:pt x="362" y="362"/>
                  </a:cubicBezTo>
                  <a:cubicBezTo>
                    <a:pt x="344" y="399"/>
                    <a:pt x="332" y="381"/>
                    <a:pt x="352" y="401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30" name="AutoShape 18">
            <a:extLst>
              <a:ext uri="{FF2B5EF4-FFF2-40B4-BE49-F238E27FC236}">
                <a16:creationId xmlns:a16="http://schemas.microsoft.com/office/drawing/2014/main" id="{C0C98049-28E0-401F-A30C-167501577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51" y="590550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87059" name="AutoShape 19">
            <a:extLst>
              <a:ext uri="{FF2B5EF4-FFF2-40B4-BE49-F238E27FC236}">
                <a16:creationId xmlns:a16="http://schemas.microsoft.com/office/drawing/2014/main" id="{41FE0D5E-FD7A-4AB5-954F-2555C026C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1" y="606425"/>
            <a:ext cx="220663" cy="279400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32" name="Text Box 20">
            <a:extLst>
              <a:ext uri="{FF2B5EF4-FFF2-40B4-BE49-F238E27FC236}">
                <a16:creationId xmlns:a16="http://schemas.microsoft.com/office/drawing/2014/main" id="{B86E6C4F-F112-4E38-B42B-1535ACD3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584451"/>
            <a:ext cx="26114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>
                <a:solidFill>
                  <a:srgbClr val="000099"/>
                </a:solidFill>
                <a:latin typeface="arial" panose="020B0604020202020204" pitchFamily="34" charset="0"/>
              </a:rPr>
              <a:t>Tế bào mẹ</a:t>
            </a:r>
          </a:p>
        </p:txBody>
      </p:sp>
      <p:sp>
        <p:nvSpPr>
          <p:cNvPr id="34833" name="Text Box 21">
            <a:extLst>
              <a:ext uri="{FF2B5EF4-FFF2-40B4-BE49-F238E27FC236}">
                <a16:creationId xmlns:a16="http://schemas.microsoft.com/office/drawing/2014/main" id="{5DF846AB-D3AB-4109-BDB1-9E73CB609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462" y="2582461"/>
            <a:ext cx="326390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dirty="0" err="1">
                <a:solidFill>
                  <a:srgbClr val="000099"/>
                </a:solidFill>
                <a:latin typeface="arial" panose="020B0604020202020204" pitchFamily="34" charset="0"/>
              </a:rPr>
              <a:t>Cuối</a:t>
            </a:r>
            <a:r>
              <a:rPr lang="en-US" altLang="en-US" sz="25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000099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5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000099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5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500" dirty="0" err="1">
                <a:solidFill>
                  <a:srgbClr val="000099"/>
                </a:solidFill>
                <a:latin typeface="arial" panose="020B0604020202020204" pitchFamily="34" charset="0"/>
              </a:rPr>
              <a:t>gian</a:t>
            </a:r>
            <a:endParaRPr lang="en-US" altLang="en-US" sz="25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34834" name="Freeform 22" descr="Stationery">
            <a:extLst>
              <a:ext uri="{FF2B5EF4-FFF2-40B4-BE49-F238E27FC236}">
                <a16:creationId xmlns:a16="http://schemas.microsoft.com/office/drawing/2014/main" id="{63B9AFE2-5423-43AC-91D1-070CB986F1A7}"/>
              </a:ext>
            </a:extLst>
          </p:cNvPr>
          <p:cNvSpPr>
            <a:spLocks/>
          </p:cNvSpPr>
          <p:nvPr/>
        </p:nvSpPr>
        <p:spPr bwMode="auto">
          <a:xfrm rot="678700">
            <a:off x="1520826" y="396876"/>
            <a:ext cx="2182813" cy="2028825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0999976" lon="21299976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4835" name="Freeform 23">
            <a:extLst>
              <a:ext uri="{FF2B5EF4-FFF2-40B4-BE49-F238E27FC236}">
                <a16:creationId xmlns:a16="http://schemas.microsoft.com/office/drawing/2014/main" id="{C88AF2B9-082B-4DFF-8E52-C433E2343508}"/>
              </a:ext>
            </a:extLst>
          </p:cNvPr>
          <p:cNvSpPr>
            <a:spLocks/>
          </p:cNvSpPr>
          <p:nvPr/>
        </p:nvSpPr>
        <p:spPr bwMode="auto">
          <a:xfrm>
            <a:off x="1908175" y="815975"/>
            <a:ext cx="1244600" cy="1155700"/>
          </a:xfrm>
          <a:custGeom>
            <a:avLst/>
            <a:gdLst>
              <a:gd name="T0" fmla="*/ 2147483647 w 1205"/>
              <a:gd name="T1" fmla="*/ 2147483647 h 1107"/>
              <a:gd name="T2" fmla="*/ 2147483647 w 1205"/>
              <a:gd name="T3" fmla="*/ 2147483647 h 1107"/>
              <a:gd name="T4" fmla="*/ 2147483647 w 1205"/>
              <a:gd name="T5" fmla="*/ 2147483647 h 1107"/>
              <a:gd name="T6" fmla="*/ 2147483647 w 1205"/>
              <a:gd name="T7" fmla="*/ 2147483647 h 1107"/>
              <a:gd name="T8" fmla="*/ 2147483647 w 1205"/>
              <a:gd name="T9" fmla="*/ 2147483647 h 1107"/>
              <a:gd name="T10" fmla="*/ 2147483647 w 1205"/>
              <a:gd name="T11" fmla="*/ 2147483647 h 1107"/>
              <a:gd name="T12" fmla="*/ 2147483647 w 1205"/>
              <a:gd name="T13" fmla="*/ 2147483647 h 1107"/>
              <a:gd name="T14" fmla="*/ 2147483647 w 1205"/>
              <a:gd name="T15" fmla="*/ 2147483647 h 1107"/>
              <a:gd name="T16" fmla="*/ 2147483647 w 1205"/>
              <a:gd name="T17" fmla="*/ 2147483647 h 1107"/>
              <a:gd name="T18" fmla="*/ 2147483647 w 1205"/>
              <a:gd name="T19" fmla="*/ 2147483647 h 1107"/>
              <a:gd name="T20" fmla="*/ 2147483647 w 1205"/>
              <a:gd name="T21" fmla="*/ 2147483647 h 1107"/>
              <a:gd name="T22" fmla="*/ 2147483647 w 1205"/>
              <a:gd name="T23" fmla="*/ 2147483647 h 1107"/>
              <a:gd name="T24" fmla="*/ 2147483647 w 1205"/>
              <a:gd name="T25" fmla="*/ 2147483647 h 1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5"/>
              <a:gd name="T40" fmla="*/ 0 h 1107"/>
              <a:gd name="T41" fmla="*/ 1205 w 1205"/>
              <a:gd name="T42" fmla="*/ 1107 h 1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5" h="1107">
                <a:moveTo>
                  <a:pt x="664" y="16"/>
                </a:moveTo>
                <a:cubicBezTo>
                  <a:pt x="584" y="24"/>
                  <a:pt x="384" y="8"/>
                  <a:pt x="280" y="64"/>
                </a:cubicBezTo>
                <a:cubicBezTo>
                  <a:pt x="176" y="120"/>
                  <a:pt x="80" y="256"/>
                  <a:pt x="40" y="352"/>
                </a:cubicBezTo>
                <a:cubicBezTo>
                  <a:pt x="0" y="448"/>
                  <a:pt x="32" y="552"/>
                  <a:pt x="40" y="640"/>
                </a:cubicBezTo>
                <a:cubicBezTo>
                  <a:pt x="48" y="728"/>
                  <a:pt x="36" y="813"/>
                  <a:pt x="88" y="880"/>
                </a:cubicBezTo>
                <a:cubicBezTo>
                  <a:pt x="140" y="947"/>
                  <a:pt x="246" y="1008"/>
                  <a:pt x="349" y="1043"/>
                </a:cubicBezTo>
                <a:cubicBezTo>
                  <a:pt x="452" y="1078"/>
                  <a:pt x="589" y="1107"/>
                  <a:pt x="705" y="1088"/>
                </a:cubicBezTo>
                <a:cubicBezTo>
                  <a:pt x="821" y="1069"/>
                  <a:pt x="967" y="1011"/>
                  <a:pt x="1048" y="928"/>
                </a:cubicBezTo>
                <a:cubicBezTo>
                  <a:pt x="1129" y="845"/>
                  <a:pt x="1179" y="700"/>
                  <a:pt x="1192" y="592"/>
                </a:cubicBezTo>
                <a:cubicBezTo>
                  <a:pt x="1205" y="484"/>
                  <a:pt x="1159" y="357"/>
                  <a:pt x="1127" y="277"/>
                </a:cubicBezTo>
                <a:cubicBezTo>
                  <a:pt x="1095" y="197"/>
                  <a:pt x="1061" y="155"/>
                  <a:pt x="1000" y="112"/>
                </a:cubicBezTo>
                <a:cubicBezTo>
                  <a:pt x="939" y="69"/>
                  <a:pt x="816" y="32"/>
                  <a:pt x="760" y="16"/>
                </a:cubicBezTo>
                <a:cubicBezTo>
                  <a:pt x="704" y="0"/>
                  <a:pt x="744" y="8"/>
                  <a:pt x="664" y="16"/>
                </a:cubicBezTo>
                <a:close/>
              </a:path>
            </a:pathLst>
          </a:cu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Freeform 24">
            <a:extLst>
              <a:ext uri="{FF2B5EF4-FFF2-40B4-BE49-F238E27FC236}">
                <a16:creationId xmlns:a16="http://schemas.microsoft.com/office/drawing/2014/main" id="{FFA84055-0A16-48D8-A10D-C29C7D955D94}"/>
              </a:ext>
            </a:extLst>
          </p:cNvPr>
          <p:cNvSpPr>
            <a:spLocks/>
          </p:cNvSpPr>
          <p:nvPr/>
        </p:nvSpPr>
        <p:spPr bwMode="auto">
          <a:xfrm>
            <a:off x="2022475" y="928688"/>
            <a:ext cx="374650" cy="742950"/>
          </a:xfrm>
          <a:custGeom>
            <a:avLst/>
            <a:gdLst>
              <a:gd name="T0" fmla="*/ 2147483647 w 208"/>
              <a:gd name="T1" fmla="*/ 0 h 412"/>
              <a:gd name="T2" fmla="*/ 2147483647 w 208"/>
              <a:gd name="T3" fmla="*/ 2147483647 h 412"/>
              <a:gd name="T4" fmla="*/ 2147483647 w 208"/>
              <a:gd name="T5" fmla="*/ 2147483647 h 412"/>
              <a:gd name="T6" fmla="*/ 2147483647 w 208"/>
              <a:gd name="T7" fmla="*/ 2147483647 h 412"/>
              <a:gd name="T8" fmla="*/ 2147483647 w 208"/>
              <a:gd name="T9" fmla="*/ 2147483647 h 412"/>
              <a:gd name="T10" fmla="*/ 2147483647 w 208"/>
              <a:gd name="T11" fmla="*/ 2147483647 h 412"/>
              <a:gd name="T12" fmla="*/ 2147483647 w 208"/>
              <a:gd name="T13" fmla="*/ 2147483647 h 412"/>
              <a:gd name="T14" fmla="*/ 2147483647 w 208"/>
              <a:gd name="T15" fmla="*/ 2147483647 h 412"/>
              <a:gd name="T16" fmla="*/ 2147483647 w 208"/>
              <a:gd name="T17" fmla="*/ 2147483647 h 412"/>
              <a:gd name="T18" fmla="*/ 2147483647 w 208"/>
              <a:gd name="T19" fmla="*/ 2147483647 h 412"/>
              <a:gd name="T20" fmla="*/ 2147483647 w 208"/>
              <a:gd name="T21" fmla="*/ 2147483647 h 412"/>
              <a:gd name="T22" fmla="*/ 2147483647 w 208"/>
              <a:gd name="T23" fmla="*/ 2147483647 h 412"/>
              <a:gd name="T24" fmla="*/ 2147483647 w 208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412"/>
              <a:gd name="T41" fmla="*/ 208 w 208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412">
                <a:moveTo>
                  <a:pt x="130" y="0"/>
                </a:moveTo>
                <a:cubicBezTo>
                  <a:pt x="74" y="9"/>
                  <a:pt x="58" y="12"/>
                  <a:pt x="21" y="49"/>
                </a:cubicBezTo>
                <a:cubicBezTo>
                  <a:pt x="16" y="64"/>
                  <a:pt x="0" y="92"/>
                  <a:pt x="21" y="107"/>
                </a:cubicBezTo>
                <a:cubicBezTo>
                  <a:pt x="38" y="119"/>
                  <a:pt x="80" y="127"/>
                  <a:pt x="80" y="127"/>
                </a:cubicBezTo>
                <a:cubicBezTo>
                  <a:pt x="86" y="134"/>
                  <a:pt x="92" y="141"/>
                  <a:pt x="100" y="147"/>
                </a:cubicBezTo>
                <a:cubicBezTo>
                  <a:pt x="108" y="152"/>
                  <a:pt x="122" y="150"/>
                  <a:pt x="130" y="156"/>
                </a:cubicBezTo>
                <a:cubicBezTo>
                  <a:pt x="146" y="170"/>
                  <a:pt x="152" y="196"/>
                  <a:pt x="159" y="214"/>
                </a:cubicBezTo>
                <a:cubicBezTo>
                  <a:pt x="140" y="243"/>
                  <a:pt x="142" y="250"/>
                  <a:pt x="109" y="264"/>
                </a:cubicBezTo>
                <a:cubicBezTo>
                  <a:pt x="91" y="272"/>
                  <a:pt x="51" y="283"/>
                  <a:pt x="51" y="283"/>
                </a:cubicBezTo>
                <a:cubicBezTo>
                  <a:pt x="17" y="336"/>
                  <a:pt x="35" y="328"/>
                  <a:pt x="71" y="371"/>
                </a:cubicBezTo>
                <a:cubicBezTo>
                  <a:pt x="78" y="380"/>
                  <a:pt x="80" y="395"/>
                  <a:pt x="90" y="401"/>
                </a:cubicBezTo>
                <a:cubicBezTo>
                  <a:pt x="108" y="412"/>
                  <a:pt x="142" y="391"/>
                  <a:pt x="142" y="391"/>
                </a:cubicBezTo>
                <a:cubicBezTo>
                  <a:pt x="168" y="350"/>
                  <a:pt x="157" y="390"/>
                  <a:pt x="208" y="390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Freeform 25">
            <a:extLst>
              <a:ext uri="{FF2B5EF4-FFF2-40B4-BE49-F238E27FC236}">
                <a16:creationId xmlns:a16="http://schemas.microsoft.com/office/drawing/2014/main" id="{FF737EA8-2621-4B47-8950-56987F8C666D}"/>
              </a:ext>
            </a:extLst>
          </p:cNvPr>
          <p:cNvSpPr>
            <a:spLocks/>
          </p:cNvSpPr>
          <p:nvPr/>
        </p:nvSpPr>
        <p:spPr bwMode="auto">
          <a:xfrm>
            <a:off x="2265364" y="912814"/>
            <a:ext cx="712787" cy="695325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Freeform 26">
            <a:extLst>
              <a:ext uri="{FF2B5EF4-FFF2-40B4-BE49-F238E27FC236}">
                <a16:creationId xmlns:a16="http://schemas.microsoft.com/office/drawing/2014/main" id="{DF088CB4-FB6C-4761-AF38-7932D46F648E}"/>
              </a:ext>
            </a:extLst>
          </p:cNvPr>
          <p:cNvSpPr>
            <a:spLocks/>
          </p:cNvSpPr>
          <p:nvPr/>
        </p:nvSpPr>
        <p:spPr bwMode="auto">
          <a:xfrm>
            <a:off x="2352675" y="1082675"/>
            <a:ext cx="153988" cy="787400"/>
          </a:xfrm>
          <a:custGeom>
            <a:avLst/>
            <a:gdLst>
              <a:gd name="T0" fmla="*/ 2147483647 w 236"/>
              <a:gd name="T1" fmla="*/ 0 h 478"/>
              <a:gd name="T2" fmla="*/ 2147483647 w 236"/>
              <a:gd name="T3" fmla="*/ 2147483647 h 478"/>
              <a:gd name="T4" fmla="*/ 2147483647 w 236"/>
              <a:gd name="T5" fmla="*/ 2147483647 h 478"/>
              <a:gd name="T6" fmla="*/ 2147483647 w 236"/>
              <a:gd name="T7" fmla="*/ 2147483647 h 478"/>
              <a:gd name="T8" fmla="*/ 2147483647 w 236"/>
              <a:gd name="T9" fmla="*/ 2147483647 h 478"/>
              <a:gd name="T10" fmla="*/ 2147483647 w 236"/>
              <a:gd name="T11" fmla="*/ 2147483647 h 478"/>
              <a:gd name="T12" fmla="*/ 2147483647 w 236"/>
              <a:gd name="T13" fmla="*/ 2147483647 h 478"/>
              <a:gd name="T14" fmla="*/ 2147483647 w 236"/>
              <a:gd name="T15" fmla="*/ 2147483647 h 478"/>
              <a:gd name="T16" fmla="*/ 2147483647 w 236"/>
              <a:gd name="T17" fmla="*/ 2147483647 h 478"/>
              <a:gd name="T18" fmla="*/ 2147483647 w 236"/>
              <a:gd name="T19" fmla="*/ 2147483647 h 478"/>
              <a:gd name="T20" fmla="*/ 2147483647 w 236"/>
              <a:gd name="T21" fmla="*/ 2147483647 h 478"/>
              <a:gd name="T22" fmla="*/ 2147483647 w 236"/>
              <a:gd name="T23" fmla="*/ 2147483647 h 478"/>
              <a:gd name="T24" fmla="*/ 2147483647 w 236"/>
              <a:gd name="T25" fmla="*/ 2147483647 h 4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6"/>
              <a:gd name="T40" fmla="*/ 0 h 478"/>
              <a:gd name="T41" fmla="*/ 236 w 236"/>
              <a:gd name="T42" fmla="*/ 478 h 4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6" h="478">
                <a:moveTo>
                  <a:pt x="147" y="0"/>
                </a:moveTo>
                <a:cubicBezTo>
                  <a:pt x="84" y="10"/>
                  <a:pt x="66" y="14"/>
                  <a:pt x="24" y="56"/>
                </a:cubicBezTo>
                <a:cubicBezTo>
                  <a:pt x="18" y="73"/>
                  <a:pt x="0" y="105"/>
                  <a:pt x="24" y="122"/>
                </a:cubicBezTo>
                <a:cubicBezTo>
                  <a:pt x="43" y="136"/>
                  <a:pt x="91" y="144"/>
                  <a:pt x="91" y="144"/>
                </a:cubicBezTo>
                <a:cubicBezTo>
                  <a:pt x="98" y="152"/>
                  <a:pt x="104" y="161"/>
                  <a:pt x="113" y="167"/>
                </a:cubicBezTo>
                <a:cubicBezTo>
                  <a:pt x="123" y="173"/>
                  <a:pt x="138" y="171"/>
                  <a:pt x="147" y="178"/>
                </a:cubicBezTo>
                <a:cubicBezTo>
                  <a:pt x="166" y="193"/>
                  <a:pt x="173" y="223"/>
                  <a:pt x="180" y="244"/>
                </a:cubicBezTo>
                <a:cubicBezTo>
                  <a:pt x="159" y="276"/>
                  <a:pt x="161" y="284"/>
                  <a:pt x="124" y="300"/>
                </a:cubicBezTo>
                <a:cubicBezTo>
                  <a:pt x="103" y="309"/>
                  <a:pt x="58" y="322"/>
                  <a:pt x="58" y="322"/>
                </a:cubicBezTo>
                <a:cubicBezTo>
                  <a:pt x="19" y="382"/>
                  <a:pt x="40" y="373"/>
                  <a:pt x="80" y="422"/>
                </a:cubicBezTo>
                <a:cubicBezTo>
                  <a:pt x="89" y="432"/>
                  <a:pt x="91" y="449"/>
                  <a:pt x="102" y="456"/>
                </a:cubicBezTo>
                <a:cubicBezTo>
                  <a:pt x="122" y="469"/>
                  <a:pt x="169" y="478"/>
                  <a:pt x="169" y="478"/>
                </a:cubicBezTo>
                <a:cubicBezTo>
                  <a:pt x="199" y="431"/>
                  <a:pt x="178" y="444"/>
                  <a:pt x="236" y="444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Freeform 27">
            <a:extLst>
              <a:ext uri="{FF2B5EF4-FFF2-40B4-BE49-F238E27FC236}">
                <a16:creationId xmlns:a16="http://schemas.microsoft.com/office/drawing/2014/main" id="{8A93EAF2-D171-4B8B-811B-CCF1EBC12E4A}"/>
              </a:ext>
            </a:extLst>
          </p:cNvPr>
          <p:cNvSpPr>
            <a:spLocks/>
          </p:cNvSpPr>
          <p:nvPr/>
        </p:nvSpPr>
        <p:spPr bwMode="auto">
          <a:xfrm rot="3920436">
            <a:off x="2287589" y="1198564"/>
            <a:ext cx="763587" cy="319087"/>
          </a:xfrm>
          <a:custGeom>
            <a:avLst/>
            <a:gdLst>
              <a:gd name="T0" fmla="*/ 2147483647 w 451"/>
              <a:gd name="T1" fmla="*/ 2147483647 h 441"/>
              <a:gd name="T2" fmla="*/ 2147483647 w 451"/>
              <a:gd name="T3" fmla="*/ 2147483647 h 441"/>
              <a:gd name="T4" fmla="*/ 2147483647 w 451"/>
              <a:gd name="T5" fmla="*/ 2147483647 h 441"/>
              <a:gd name="T6" fmla="*/ 2147483647 w 451"/>
              <a:gd name="T7" fmla="*/ 2147483647 h 441"/>
              <a:gd name="T8" fmla="*/ 2147483647 w 451"/>
              <a:gd name="T9" fmla="*/ 2147483647 h 441"/>
              <a:gd name="T10" fmla="*/ 2147483647 w 451"/>
              <a:gd name="T11" fmla="*/ 2147483647 h 441"/>
              <a:gd name="T12" fmla="*/ 2147483647 w 451"/>
              <a:gd name="T13" fmla="*/ 2147483647 h 441"/>
              <a:gd name="T14" fmla="*/ 2147483647 w 451"/>
              <a:gd name="T15" fmla="*/ 2147483647 h 441"/>
              <a:gd name="T16" fmla="*/ 2147483647 w 451"/>
              <a:gd name="T17" fmla="*/ 2147483647 h 441"/>
              <a:gd name="T18" fmla="*/ 2147483647 w 451"/>
              <a:gd name="T19" fmla="*/ 2147483647 h 441"/>
              <a:gd name="T20" fmla="*/ 2147483647 w 451"/>
              <a:gd name="T21" fmla="*/ 2147483647 h 441"/>
              <a:gd name="T22" fmla="*/ 2147483647 w 451"/>
              <a:gd name="T23" fmla="*/ 2147483647 h 441"/>
              <a:gd name="T24" fmla="*/ 0 w 451"/>
              <a:gd name="T25" fmla="*/ 2147483647 h 4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1"/>
              <a:gd name="T40" fmla="*/ 0 h 441"/>
              <a:gd name="T41" fmla="*/ 451 w 451"/>
              <a:gd name="T42" fmla="*/ 441 h 4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1" h="441">
                <a:moveTo>
                  <a:pt x="378" y="441"/>
                </a:moveTo>
                <a:cubicBezTo>
                  <a:pt x="424" y="391"/>
                  <a:pt x="441" y="286"/>
                  <a:pt x="451" y="229"/>
                </a:cubicBezTo>
                <a:cubicBezTo>
                  <a:pt x="446" y="213"/>
                  <a:pt x="443" y="179"/>
                  <a:pt x="413" y="183"/>
                </a:cubicBezTo>
                <a:cubicBezTo>
                  <a:pt x="389" y="187"/>
                  <a:pt x="345" y="213"/>
                  <a:pt x="345" y="213"/>
                </a:cubicBezTo>
                <a:cubicBezTo>
                  <a:pt x="335" y="212"/>
                  <a:pt x="325" y="211"/>
                  <a:pt x="315" y="213"/>
                </a:cubicBezTo>
                <a:cubicBezTo>
                  <a:pt x="302" y="215"/>
                  <a:pt x="291" y="227"/>
                  <a:pt x="281" y="228"/>
                </a:cubicBezTo>
                <a:cubicBezTo>
                  <a:pt x="256" y="231"/>
                  <a:pt x="233" y="214"/>
                  <a:pt x="216" y="205"/>
                </a:cubicBezTo>
                <a:cubicBezTo>
                  <a:pt x="214" y="169"/>
                  <a:pt x="208" y="165"/>
                  <a:pt x="229" y="128"/>
                </a:cubicBezTo>
                <a:cubicBezTo>
                  <a:pt x="240" y="108"/>
                  <a:pt x="270" y="68"/>
                  <a:pt x="270" y="68"/>
                </a:cubicBezTo>
                <a:cubicBezTo>
                  <a:pt x="267" y="0"/>
                  <a:pt x="255" y="20"/>
                  <a:pt x="194" y="13"/>
                </a:cubicBezTo>
                <a:cubicBezTo>
                  <a:pt x="181" y="13"/>
                  <a:pt x="170" y="3"/>
                  <a:pt x="158" y="5"/>
                </a:cubicBezTo>
                <a:cubicBezTo>
                  <a:pt x="133" y="10"/>
                  <a:pt x="89" y="36"/>
                  <a:pt x="89" y="36"/>
                </a:cubicBezTo>
                <a:cubicBezTo>
                  <a:pt x="92" y="89"/>
                  <a:pt x="19" y="75"/>
                  <a:pt x="0" y="8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AutoShape 28">
            <a:extLst>
              <a:ext uri="{FF2B5EF4-FFF2-40B4-BE49-F238E27FC236}">
                <a16:creationId xmlns:a16="http://schemas.microsoft.com/office/drawing/2014/main" id="{D0B566AC-F466-4D50-878B-50EC63EB4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574675"/>
            <a:ext cx="220662" cy="280988"/>
          </a:xfrm>
          <a:prstGeom prst="sun">
            <a:avLst>
              <a:gd name="adj" fmla="val 25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41" name="Oval 29">
            <a:extLst>
              <a:ext uri="{FF2B5EF4-FFF2-40B4-BE49-F238E27FC236}">
                <a16:creationId xmlns:a16="http://schemas.microsoft.com/office/drawing/2014/main" id="{596E5715-EF31-49CA-927A-BDE8E77AD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12382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42" name="Oval 30">
            <a:extLst>
              <a:ext uri="{FF2B5EF4-FFF2-40B4-BE49-F238E27FC236}">
                <a16:creationId xmlns:a16="http://schemas.microsoft.com/office/drawing/2014/main" id="{7119C84D-E841-4650-9AB5-8F62EA341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39" y="1149351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43" name="Oval 31">
            <a:extLst>
              <a:ext uri="{FF2B5EF4-FFF2-40B4-BE49-F238E27FC236}">
                <a16:creationId xmlns:a16="http://schemas.microsoft.com/office/drawing/2014/main" id="{613052C6-6E3F-443C-B538-E44B61E21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4" y="1312864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44" name="Oval 32">
            <a:extLst>
              <a:ext uri="{FF2B5EF4-FFF2-40B4-BE49-F238E27FC236}">
                <a16:creationId xmlns:a16="http://schemas.microsoft.com/office/drawing/2014/main" id="{36313D0E-5884-4C03-AA71-1A450F0E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1" y="1406526"/>
            <a:ext cx="85725" cy="85725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34845" name="Oval 33">
            <a:extLst>
              <a:ext uri="{FF2B5EF4-FFF2-40B4-BE49-F238E27FC236}">
                <a16:creationId xmlns:a16="http://schemas.microsoft.com/office/drawing/2014/main" id="{508CABFD-DE26-4604-A62F-5B102103B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75" y="1595439"/>
            <a:ext cx="173038" cy="173037"/>
          </a:xfrm>
          <a:prstGeom prst="ellipse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/>
          </a:p>
        </p:txBody>
      </p:sp>
      <p:sp>
        <p:nvSpPr>
          <p:cNvPr id="7204" name="Text Box 36">
            <a:extLst>
              <a:ext uri="{FF2B5EF4-FFF2-40B4-BE49-F238E27FC236}">
                <a16:creationId xmlns:a16="http://schemas.microsoft.com/office/drawing/2014/main" id="{AB940F2E-3661-4385-890A-69E7C8267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657600"/>
            <a:ext cx="7391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gian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+ NST ở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dạng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sợi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mảnh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duỗi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xoắn</a:t>
            </a:r>
            <a:endParaRPr lang="en-US" altLang="en-US" sz="28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rgbClr val="000066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Cuối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đôi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b="0" dirty="0" err="1">
                <a:solidFill>
                  <a:srgbClr val="000066"/>
                </a:solidFill>
                <a:latin typeface="arial" panose="020B0604020202020204" pitchFamily="34" charset="0"/>
              </a:rPr>
              <a:t>kép</a:t>
            </a:r>
            <a:r>
              <a:rPr lang="en-US" altLang="en-US" sz="2800" b="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n-US" sz="2400" b="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2D147-235D-4EB7-A3D3-FF3E59EA9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305" y="412121"/>
            <a:ext cx="46677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Cuối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biệt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0.00255 L -0.06025 -0.0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7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9" grpId="0" animBg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>
            <a:extLst>
              <a:ext uri="{FF2B5EF4-FFF2-40B4-BE49-F238E27FC236}">
                <a16:creationId xmlns:a16="http://schemas.microsoft.com/office/drawing/2014/main" id="{39D8E56C-D3DA-4062-87A7-5B55888FD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5338"/>
            <a:ext cx="1135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u="sng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11">
            <a:extLst>
              <a:ext uri="{FF2B5EF4-FFF2-40B4-BE49-F238E27FC236}">
                <a16:creationId xmlns:a16="http://schemas.microsoft.com/office/drawing/2014/main" id="{D8EBF3E1-8F48-449B-A7BA-6F77C7EA5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602537"/>
            <a:ext cx="27991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gian</a:t>
            </a:r>
            <a:endParaRPr lang="en-US" altLang="en-US" sz="28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965E75F-2AC2-4C4B-B217-6E58D7443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1130446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5" name="Nguyên phân">
            <a:hlinkClick r:id="" action="ppaction://media"/>
            <a:extLst>
              <a:ext uri="{FF2B5EF4-FFF2-40B4-BE49-F238E27FC236}">
                <a16:creationId xmlns:a16="http://schemas.microsoft.com/office/drawing/2014/main" id="{F7DE32B1-453F-4461-91AB-F7D8508C2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399" y="851252"/>
            <a:ext cx="8006401" cy="5847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>
            <a:extLst>
              <a:ext uri="{FF2B5EF4-FFF2-40B4-BE49-F238E27FC236}">
                <a16:creationId xmlns:a16="http://schemas.microsoft.com/office/drawing/2014/main" id="{39D8E56C-D3DA-4062-87A7-5B55888FD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5338"/>
            <a:ext cx="1135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u="sng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11">
            <a:extLst>
              <a:ext uri="{FF2B5EF4-FFF2-40B4-BE49-F238E27FC236}">
                <a16:creationId xmlns:a16="http://schemas.microsoft.com/office/drawing/2014/main" id="{D8EBF3E1-8F48-449B-A7BA-6F77C7EA5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602537"/>
            <a:ext cx="27991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gian</a:t>
            </a:r>
            <a:endParaRPr lang="en-US" altLang="en-US" sz="28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965E75F-2AC2-4C4B-B217-6E58D7443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1130446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8BE51-E7CA-41F4-8F7C-B63EA6E3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64" y="1649200"/>
            <a:ext cx="8216390" cy="459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>
            <a:extLst>
              <a:ext uri="{FF2B5EF4-FFF2-40B4-BE49-F238E27FC236}">
                <a16:creationId xmlns:a16="http://schemas.microsoft.com/office/drawing/2014/main" id="{231C0B8C-4328-4A8C-BB28-C5450F2DA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8" y="1937678"/>
            <a:ext cx="3810000" cy="9556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Ở kì đầu thoi phân bào có vai trò gì ?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1360F963-B8B3-41FA-8A8F-AD76F8A20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8" y="3256481"/>
            <a:ext cx="4419599" cy="138499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Màng nhân và nhân sẽ như thế nào khi nguyên phân diễn ra ?</a:t>
            </a:r>
          </a:p>
        </p:txBody>
      </p:sp>
    </p:spTree>
    <p:extLst>
      <p:ext uri="{BB962C8B-B14F-4D97-AF65-F5344CB8AC3E}">
        <p14:creationId xmlns:p14="http://schemas.microsoft.com/office/powerpoint/2010/main" val="42413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370520F-3BC2-458D-998B-FC2871F89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1" y="-255588"/>
            <a:ext cx="11048998" cy="1066800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SzPct val="90000"/>
              <a:buNone/>
            </a:pPr>
            <a:endParaRPr lang="en-US" altLang="en-US" sz="3000" b="1" i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NST ở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3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phân</a:t>
            </a:r>
            <a:endParaRPr lang="en-US" altLang="en-US" sz="30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8878" name="Group 30">
            <a:extLst>
              <a:ext uri="{FF2B5EF4-FFF2-40B4-BE49-F238E27FC236}">
                <a16:creationId xmlns:a16="http://schemas.microsoft.com/office/drawing/2014/main" id="{07AA7F19-CEC0-4DC3-97B2-715863F7F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47579"/>
              </p:ext>
            </p:extLst>
          </p:nvPr>
        </p:nvGraphicFramePr>
        <p:xfrm>
          <a:off x="609600" y="1066800"/>
          <a:ext cx="11048999" cy="5513388"/>
        </p:xfrm>
        <a:graphic>
          <a:graphicData uri="http://schemas.openxmlformats.org/drawingml/2006/table">
            <a:tbl>
              <a:tblPr/>
              <a:tblGrid>
                <a:gridCol w="2548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0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8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kì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Những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diễn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biến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cơ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bản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của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NST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88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đầu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sym typeface="Wingdings" pitchFamily="2" charset="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giữa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sym typeface="Wingdings" pitchFamily="2" charset="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3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sau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0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Kì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cuối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sym typeface="Wingdings" pitchFamily="2" charset="2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15">
            <a:extLst>
              <a:ext uri="{FF2B5EF4-FFF2-40B4-BE49-F238E27FC236}">
                <a16:creationId xmlns:a16="http://schemas.microsoft.com/office/drawing/2014/main" id="{A87C178D-D992-42B6-9AAA-17A91D24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255" y="1546663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latin typeface="arial" panose="020B0604020202020204" pitchFamily="34" charset="0"/>
              </a:rPr>
              <a:t>a. </a:t>
            </a:r>
            <a:r>
              <a:rPr lang="en-US" altLang="en-US" sz="2800" b="0" dirty="0" err="1"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latin typeface="arial" panose="020B0604020202020204" pitchFamily="34" charset="0"/>
              </a:rPr>
              <a:t>đầu</a:t>
            </a:r>
            <a:r>
              <a:rPr lang="en-US" altLang="en-US" sz="2800" b="0" dirty="0"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8208" name="Picture 16" descr="prometaphase">
            <a:extLst>
              <a:ext uri="{FF2B5EF4-FFF2-40B4-BE49-F238E27FC236}">
                <a16:creationId xmlns:a16="http://schemas.microsoft.com/office/drawing/2014/main" id="{9B2EE25D-B30F-4991-8DE1-2DD2E511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81631"/>
            <a:ext cx="3848100" cy="306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31" name="Group 39">
            <a:extLst>
              <a:ext uri="{FF2B5EF4-FFF2-40B4-BE49-F238E27FC236}">
                <a16:creationId xmlns:a16="http://schemas.microsoft.com/office/drawing/2014/main" id="{257881D9-1699-4B36-8E41-80A6BBFFC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50103"/>
              </p:ext>
            </p:extLst>
          </p:nvPr>
        </p:nvGraphicFramePr>
        <p:xfrm>
          <a:off x="609600" y="3886201"/>
          <a:ext cx="11049000" cy="2709863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Các kì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diễn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biến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cơ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bản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Kì đầu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8F5ADE7-85D6-452D-8068-D72486D15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4" y="4691374"/>
            <a:ext cx="88804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NST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kép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bắt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đóng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xoắn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co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ngắn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thái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rõ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rệt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đính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sợi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tơ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thoi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bào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tâm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800" i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DAA297BB-2C3A-4A41-956C-0A961BFE5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8550"/>
            <a:ext cx="5646738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Em hãy nêu diễn biến của NST tại kì đầu của nguyên phân ?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0A13426E-D2D7-4C51-A955-3B4CA02F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5338"/>
            <a:ext cx="1135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I.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diễn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bản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NST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u="sng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u="sng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2D82E47-B7E6-4762-9D52-652E4333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602537"/>
            <a:ext cx="2420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1.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24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gian</a:t>
            </a:r>
            <a:endParaRPr lang="en-US" altLang="en-US" sz="24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6C2BB582-FEDE-4348-8007-068349B88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008" y="1002989"/>
            <a:ext cx="358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47381CD3-6833-449A-8AD1-403E58CC9F9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0"/>
            <a:ext cx="40386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u="sng" dirty="0">
                <a:solidFill>
                  <a:srgbClr val="FF0066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b="1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b="1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89150A58-A517-4F56-8981-989CFC0A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1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latin typeface="arial" panose="020B0604020202020204" pitchFamily="34" charset="0"/>
              </a:rPr>
              <a:t>a. Kì đầu: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044330CB-BCDF-4DA6-8D81-467EB8656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046608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b. </a:t>
            </a:r>
            <a:r>
              <a:rPr lang="en-US" altLang="en-US" b="0" dirty="0" err="1">
                <a:latin typeface="arial" panose="020B0604020202020204" pitchFamily="34" charset="0"/>
              </a:rPr>
              <a:t>Kì</a:t>
            </a:r>
            <a:r>
              <a:rPr lang="en-US" altLang="en-US" b="0" dirty="0">
                <a:latin typeface="arial" panose="020B0604020202020204" pitchFamily="34" charset="0"/>
              </a:rPr>
              <a:t> </a:t>
            </a:r>
            <a:r>
              <a:rPr lang="en-US" altLang="en-US" b="0" dirty="0" err="1">
                <a:latin typeface="arial" panose="020B0604020202020204" pitchFamily="34" charset="0"/>
              </a:rPr>
              <a:t>giữa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47110" name="Picture 6" descr="metaphase">
            <a:extLst>
              <a:ext uri="{FF2B5EF4-FFF2-40B4-BE49-F238E27FC236}">
                <a16:creationId xmlns:a16="http://schemas.microsoft.com/office/drawing/2014/main" id="{B5EF5F7E-829A-4473-834A-5579C02E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1"/>
            <a:ext cx="35814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7">
            <a:extLst>
              <a:ext uri="{FF2B5EF4-FFF2-40B4-BE49-F238E27FC236}">
                <a16:creationId xmlns:a16="http://schemas.microsoft.com/office/drawing/2014/main" id="{AEBA5F4A-7F8B-4D2B-BCA7-21AA8CBFF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700212"/>
            <a:ext cx="6248400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FF3300"/>
                </a:solidFill>
                <a:latin typeface="arial" panose="020B0604020202020204" pitchFamily="34" charset="0"/>
              </a:rPr>
              <a:t>Em hãy nêu diễn biến của NST tại kì giữa của nguyên phân?</a:t>
            </a:r>
          </a:p>
        </p:txBody>
      </p:sp>
      <p:graphicFrame>
        <p:nvGraphicFramePr>
          <p:cNvPr id="47112" name="Group 8">
            <a:extLst>
              <a:ext uri="{FF2B5EF4-FFF2-40B4-BE49-F238E27FC236}">
                <a16:creationId xmlns:a16="http://schemas.microsoft.com/office/drawing/2014/main" id="{FB49ED07-8820-4122-89A3-EB489DE8F7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86941904"/>
              </p:ext>
            </p:extLst>
          </p:nvPr>
        </p:nvGraphicFramePr>
        <p:xfrm>
          <a:off x="381000" y="3505200"/>
          <a:ext cx="11277600" cy="3352800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7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Các kì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diễn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biến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cơ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bản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5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Kì giữa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127" name="Text Box 23">
            <a:extLst>
              <a:ext uri="{FF2B5EF4-FFF2-40B4-BE49-F238E27FC236}">
                <a16:creationId xmlns:a16="http://schemas.microsoft.com/office/drawing/2014/main" id="{F578FD0B-DAB7-4F4C-BF65-1666F7022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74" y="4465638"/>
            <a:ext cx="9083626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NST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kép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đóng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xoắn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cực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đại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xếp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hàng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trên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mặt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phẳng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xích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đạo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thoi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phân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bào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  <p:bldP spid="47111" grpId="0" animBg="1"/>
      <p:bldP spid="471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Text Box 7">
            <a:extLst>
              <a:ext uri="{FF2B5EF4-FFF2-40B4-BE49-F238E27FC236}">
                <a16:creationId xmlns:a16="http://schemas.microsoft.com/office/drawing/2014/main" id="{611553CF-340C-48AB-A986-AB09D58AF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296195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c. </a:t>
            </a:r>
            <a:r>
              <a:rPr lang="en-US" altLang="en-US" b="0" dirty="0" err="1">
                <a:latin typeface="arial" panose="020B0604020202020204" pitchFamily="34" charset="0"/>
              </a:rPr>
              <a:t>Kì</a:t>
            </a:r>
            <a:r>
              <a:rPr lang="en-US" altLang="en-US" b="0" dirty="0">
                <a:latin typeface="arial" panose="020B0604020202020204" pitchFamily="34" charset="0"/>
              </a:rPr>
              <a:t> </a:t>
            </a:r>
            <a:r>
              <a:rPr lang="en-US" altLang="en-US" b="0" dirty="0" err="1">
                <a:latin typeface="arial" panose="020B0604020202020204" pitchFamily="34" charset="0"/>
              </a:rPr>
              <a:t>sau</a:t>
            </a:r>
            <a:r>
              <a:rPr lang="en-US" altLang="en-US" b="0" dirty="0">
                <a:latin typeface="arial" panose="020B0604020202020204" pitchFamily="34" charset="0"/>
              </a:rPr>
              <a:t>: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49160" name="Picture 8" descr="anaphase">
            <a:extLst>
              <a:ext uri="{FF2B5EF4-FFF2-40B4-BE49-F238E27FC236}">
                <a16:creationId xmlns:a16="http://schemas.microsoft.com/office/drawing/2014/main" id="{4D34BA0B-55C8-4204-8FE1-415FD328E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529" y="177802"/>
            <a:ext cx="37719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9">
            <a:extLst>
              <a:ext uri="{FF2B5EF4-FFF2-40B4-BE49-F238E27FC236}">
                <a16:creationId xmlns:a16="http://schemas.microsoft.com/office/drawing/2014/main" id="{77486DC6-DDB8-4887-A858-A1F1D139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71816"/>
            <a:ext cx="6248400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3300"/>
                </a:solidFill>
                <a:latin typeface="arial" panose="020B0604020202020204" pitchFamily="34" charset="0"/>
              </a:rPr>
              <a:t>Em hãy nêu diễn biến của NST tại kì sau của nguyên phân?</a:t>
            </a:r>
          </a:p>
        </p:txBody>
      </p:sp>
      <p:graphicFrame>
        <p:nvGraphicFramePr>
          <p:cNvPr id="49176" name="Group 24">
            <a:extLst>
              <a:ext uri="{FF2B5EF4-FFF2-40B4-BE49-F238E27FC236}">
                <a16:creationId xmlns:a16="http://schemas.microsoft.com/office/drawing/2014/main" id="{F4CB0E8D-73AE-4B56-B4BA-666FC953591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0883391"/>
              </p:ext>
            </p:extLst>
          </p:nvPr>
        </p:nvGraphicFramePr>
        <p:xfrm>
          <a:off x="457200" y="3581400"/>
          <a:ext cx="11125200" cy="2895600"/>
        </p:xfrm>
        <a:graphic>
          <a:graphicData uri="http://schemas.openxmlformats.org/drawingml/2006/table">
            <a:tbl>
              <a:tblPr/>
              <a:tblGrid>
                <a:gridCol w="1664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0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3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Các kì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diễn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biến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cơ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bản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NST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Kì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</a:rPr>
                        <a:t>sau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177" name="Text Box 25">
            <a:extLst>
              <a:ext uri="{FF2B5EF4-FFF2-40B4-BE49-F238E27FC236}">
                <a16:creationId xmlns:a16="http://schemas.microsoft.com/office/drawing/2014/main" id="{533F5698-94C6-416A-A884-91B8193E1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838" y="4669979"/>
            <a:ext cx="90795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Mỗi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NTS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kép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tách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nhau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tâm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2 NST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đơn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phân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li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2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cực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tế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bào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D3533DB-1D81-4853-822B-DEAA8E437A4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0"/>
            <a:ext cx="4038600" cy="6858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u="sng" dirty="0">
                <a:solidFill>
                  <a:srgbClr val="FF0066"/>
                </a:solidFill>
                <a:latin typeface="arial" panose="020B0604020202020204" pitchFamily="34" charset="0"/>
              </a:rPr>
              <a:t>2.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2800" b="1" i="1" u="sng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arial" panose="020B0604020202020204" pitchFamily="34" charset="0"/>
              </a:rPr>
              <a:t>phân</a:t>
            </a:r>
            <a:endParaRPr lang="en-US" altLang="en-US" sz="2800" b="1" i="1" u="sng" dirty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B779A735-04CE-4C15-8CA8-71A159089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latin typeface="arial" panose="020B0604020202020204" pitchFamily="34" charset="0"/>
              </a:rPr>
              <a:t>a. </a:t>
            </a:r>
            <a:r>
              <a:rPr lang="en-US" altLang="en-US" sz="2800" b="0" dirty="0" err="1"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latin typeface="arial" panose="020B0604020202020204" pitchFamily="34" charset="0"/>
              </a:rPr>
              <a:t>đầu</a:t>
            </a:r>
            <a:r>
              <a:rPr lang="en-US" altLang="en-US" sz="2800" b="0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B21B186-1BF1-460A-8B46-13D1DCDA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894207"/>
            <a:ext cx="220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 dirty="0">
                <a:latin typeface="arial" panose="020B0604020202020204" pitchFamily="34" charset="0"/>
              </a:rPr>
              <a:t> b. </a:t>
            </a:r>
            <a:r>
              <a:rPr lang="en-US" altLang="en-US" sz="2800" b="0" dirty="0" err="1">
                <a:latin typeface="arial" panose="020B0604020202020204" pitchFamily="34" charset="0"/>
              </a:rPr>
              <a:t>Kì</a:t>
            </a:r>
            <a:r>
              <a:rPr lang="en-US" altLang="en-US" sz="2800" b="0" dirty="0">
                <a:latin typeface="arial" panose="020B0604020202020204" pitchFamily="34" charset="0"/>
              </a:rPr>
              <a:t> </a:t>
            </a:r>
            <a:r>
              <a:rPr lang="en-US" altLang="en-US" sz="2800" b="0" dirty="0" err="1">
                <a:latin typeface="arial" panose="020B0604020202020204" pitchFamily="34" charset="0"/>
              </a:rPr>
              <a:t>giữa</a:t>
            </a:r>
            <a:endParaRPr lang="en-US" altLang="en-US" sz="2800" b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  <p:bldP spid="49161" grpId="0" animBg="1"/>
      <p:bldP spid="4917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2683</TotalTime>
  <Words>1038</Words>
  <Application>Microsoft Office PowerPoint</Application>
  <PresentationFormat>Widescreen</PresentationFormat>
  <Paragraphs>151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.VnRevueH</vt:lpstr>
      <vt:lpstr>arial</vt:lpstr>
      <vt:lpstr>arial</vt:lpstr>
      <vt:lpstr>Arial Black</vt:lpstr>
      <vt:lpstr>Calibri</vt:lpstr>
      <vt:lpstr>Times New Roman</vt:lpstr>
      <vt:lpstr>Wingdings</vt:lpstr>
      <vt:lpstr>Default Design</vt:lpstr>
      <vt:lpstr>Pixel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Admin</cp:lastModifiedBy>
  <cp:revision>343</cp:revision>
  <dcterms:created xsi:type="dcterms:W3CDTF">2009-03-27T07:21:13Z</dcterms:created>
  <dcterms:modified xsi:type="dcterms:W3CDTF">2022-09-27T14:43:28Z</dcterms:modified>
</cp:coreProperties>
</file>