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1" r:id="rId3"/>
    <p:sldId id="277" r:id="rId4"/>
    <p:sldId id="274" r:id="rId5"/>
    <p:sldId id="278" r:id="rId6"/>
    <p:sldId id="264" r:id="rId7"/>
    <p:sldId id="265" r:id="rId8"/>
    <p:sldId id="269" r:id="rId9"/>
    <p:sldId id="270" r:id="rId10"/>
    <p:sldId id="271" r:id="rId11"/>
    <p:sldId id="282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EE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B8BB-E48E-4F06-946D-0352D5A43B8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9D58B-F039-4ADD-99E5-47AE7F46E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7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58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5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5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39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15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15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15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1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9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5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5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D58B-F039-4ADD-99E5-47AE7F46E7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4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1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0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1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8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0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0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0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F6965-7732-4B52-A5DC-F669A7E4174F}" type="datetimeFigureOut">
              <a:rPr lang="en-US" smtClean="0"/>
              <a:t>28/10/2023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923E-DC89-4426-B1F3-C7ABD0DE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0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0" y="2133600"/>
            <a:ext cx="48768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BÀI 1: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657600"/>
            <a:ext cx="8458200" cy="175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CHÍ CÔNG VÔ TƯ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0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107722"/>
            <a:ext cx="9144000" cy="6858000"/>
          </a:xfrm>
          <a:prstGeom prst="rect">
            <a:avLst/>
          </a:prstGeom>
          <a:extLst/>
        </p:spPr>
      </p:pic>
      <p:sp>
        <p:nvSpPr>
          <p:cNvPr id="2" name="TextBox 1"/>
          <p:cNvSpPr txBox="1"/>
          <p:nvPr/>
        </p:nvSpPr>
        <p:spPr>
          <a:xfrm>
            <a:off x="9906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III.LUYỆN TẬP: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55" y="72750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327" y="1941685"/>
            <a:ext cx="80910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ý: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Nadezhda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Bazhina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(28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Olympic 2016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Olympic.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6, do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hẫng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2010.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" y="1733550"/>
            <a:ext cx="8160328" cy="45910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" y="1733550"/>
            <a:ext cx="8091055" cy="45910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27" y="1754332"/>
            <a:ext cx="8160328" cy="45702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68026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2" name="TextBox 1"/>
          <p:cNvSpPr txBox="1"/>
          <p:nvPr/>
        </p:nvSpPr>
        <p:spPr>
          <a:xfrm>
            <a:off x="9906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Ô CHỮ: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08755" y="38896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607701" y="39000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67678" y="387927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51361" y="38896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28243" y="38965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60961" y="389312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56161" y="38896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470561" y="389312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165761" y="389312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775361" y="388966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89761" y="3837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84961" y="38619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080161" y="38619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Ấ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994561" y="3837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299361" y="3837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Ể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604161" y="3837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67678" y="44299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246897" y="55141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Ỗ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67678" y="4980709"/>
            <a:ext cx="318654" cy="53340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796138" y="44334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61502" y="33250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719937" y="27535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Ê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719937" y="218901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699161" y="165561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699161" y="112221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796142" y="4980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775361" y="544829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91873" y="44230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338062" y="444038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384961" y="33250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416120" y="2753591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926355" y="2791691"/>
            <a:ext cx="318654" cy="53340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930688" y="3338946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Ạ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888549" y="444038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871524" y="500841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849587" y="55383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Ầ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835740" y="6096000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888669" y="2805546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207323" y="2805546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Ị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2570015" y="27951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44422" y="279515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Ệ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765961" y="27709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Ư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084615" y="277437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Ơ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5424050" y="27847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763488" y="2784764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276093" y="447848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957439" y="447501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638785" y="444038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Á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5046481" y="444038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727827" y="440834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7232055" y="447848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913401" y="447848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Ợ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594747" y="447848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Ư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550709" y="447848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416148" y="22375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416148" y="170064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4447307" y="1129145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61080" y="3954607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219171" y="3496542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1521388" y="2870489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888549" y="2370860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3404717" y="5566064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3671430" y="687533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4454225" y="746415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4094015" y="2828925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4080146" y="4515717"/>
            <a:ext cx="367161" cy="382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6276093" y="494434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Ý</a:t>
            </a:r>
          </a:p>
        </p:txBody>
      </p:sp>
      <p:sp>
        <p:nvSpPr>
          <p:cNvPr id="76" name="Oval 75"/>
          <p:cNvSpPr/>
          <p:nvPr/>
        </p:nvSpPr>
        <p:spPr>
          <a:xfrm>
            <a:off x="6095949" y="4026478"/>
            <a:ext cx="678889" cy="44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7550726" y="23137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557646" y="28471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550709" y="33805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Ớ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7550726" y="39139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7232059" y="1330036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À</a:t>
            </a:r>
          </a:p>
        </p:txBody>
      </p:sp>
      <p:sp>
        <p:nvSpPr>
          <p:cNvPr id="82" name="Oval 81"/>
          <p:cNvSpPr/>
          <p:nvPr/>
        </p:nvSpPr>
        <p:spPr>
          <a:xfrm>
            <a:off x="7266697" y="768929"/>
            <a:ext cx="678889" cy="44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7557646" y="17803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Ể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7557646" y="127375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8520530" y="12469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201876" y="1246909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883222" y="1273753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Ĩ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913401" y="1297998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095975" y="1375930"/>
            <a:ext cx="678889" cy="441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4142522" y="5458690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4478478" y="5441372"/>
            <a:ext cx="318654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406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EJ013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5" name="Rectangle 4"/>
          <p:cNvSpPr/>
          <p:nvPr/>
        </p:nvSpPr>
        <p:spPr>
          <a:xfrm>
            <a:off x="3352800" y="1828800"/>
            <a:ext cx="2819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DẶN DÒ: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8400" y="3276600"/>
            <a:ext cx="495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-16643" y="50368"/>
            <a:ext cx="9144000" cy="6858000"/>
          </a:xfrm>
          <a:prstGeom prst="rect">
            <a:avLst/>
          </a:prstGeom>
          <a:ln w="38100">
            <a:solidFill>
              <a:schemeClr val="tx1"/>
            </a:solidFill>
          </a:ln>
          <a:extLst/>
        </p:spPr>
      </p:pic>
      <p:sp>
        <p:nvSpPr>
          <p:cNvPr id="4" name="TextBox 3"/>
          <p:cNvSpPr txBox="1"/>
          <p:nvPr/>
        </p:nvSpPr>
        <p:spPr>
          <a:xfrm>
            <a:off x="457200" y="175260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Hiến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0945" y="3993901"/>
            <a:ext cx="192727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Hiến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057400" y="2895600"/>
            <a:ext cx="914400" cy="102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1719" y="2673195"/>
            <a:ext cx="1702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05000" y="4479391"/>
            <a:ext cx="1524000" cy="1235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60986" y="5163363"/>
            <a:ext cx="1543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029272" y="2947141"/>
            <a:ext cx="1998517" cy="18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8667670">
            <a:off x="1293894" y="295579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Tá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2356" y="5388816"/>
            <a:ext cx="19915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2216452">
            <a:off x="1494316" y="5085467"/>
            <a:ext cx="1939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32284" y="2258492"/>
            <a:ext cx="18114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giặc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97499" y="5361398"/>
            <a:ext cx="1972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đáo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72776" y="3479368"/>
            <a:ext cx="3052795" cy="150033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329032" y="4115493"/>
            <a:ext cx="695097" cy="302256"/>
          </a:xfrm>
          <a:prstGeom prst="rightArrow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027590" y="3733800"/>
            <a:ext cx="2735410" cy="9343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 CÔNG VÔ TƯ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339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  <p:bldP spid="7" grpId="1"/>
      <p:bldP spid="10" grpId="0"/>
      <p:bldP spid="10" grpId="1"/>
      <p:bldP spid="13" grpId="0"/>
      <p:bldP spid="13" grpId="1"/>
      <p:bldP spid="16" grpId="0"/>
      <p:bldP spid="16" grpId="1"/>
      <p:bldP spid="18" grpId="0"/>
      <p:bldP spid="18" grpId="1"/>
      <p:bldP spid="20" grpId="0"/>
      <p:bldP spid="20" grpId="1"/>
      <p:bldP spid="19" grpId="0" animBg="1"/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-34578"/>
            <a:ext cx="9144000" cy="6858000"/>
          </a:xfrm>
          <a:prstGeom prst="rect">
            <a:avLst/>
          </a:prstGeom>
          <a:ln w="38100">
            <a:solidFill>
              <a:schemeClr val="tx1"/>
            </a:solidFill>
          </a:ln>
          <a:extLst/>
        </p:spPr>
      </p:pic>
      <p:cxnSp>
        <p:nvCxnSpPr>
          <p:cNvPr id="27" name="Straight Connector 26"/>
          <p:cNvCxnSpPr/>
          <p:nvPr/>
        </p:nvCxnSpPr>
        <p:spPr>
          <a:xfrm>
            <a:off x="3048000" y="218278"/>
            <a:ext cx="0" cy="6400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048000" y="584514"/>
            <a:ext cx="5818907" cy="24634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03418" y="990600"/>
            <a:ext cx="2001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03418" y="163657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84624" y="2133600"/>
            <a:ext cx="350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83327" y="1650107"/>
            <a:ext cx="350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67743" y="1219200"/>
            <a:ext cx="3747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3179622" y="2691943"/>
            <a:ext cx="232063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446320" y="2514600"/>
            <a:ext cx="5351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qúy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502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 animBg="1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ln w="38100">
            <a:solidFill>
              <a:schemeClr val="tx1"/>
            </a:solidFill>
          </a:ln>
          <a:extLst/>
        </p:spPr>
      </p:pic>
      <p:sp>
        <p:nvSpPr>
          <p:cNvPr id="21" name="TextBox 20"/>
          <p:cNvSpPr txBox="1"/>
          <p:nvPr/>
        </p:nvSpPr>
        <p:spPr>
          <a:xfrm>
            <a:off x="457200" y="167640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0945" y="3993901"/>
            <a:ext cx="192727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09800" y="3286015"/>
            <a:ext cx="1931833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32076" y="4424208"/>
            <a:ext cx="1909557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14282" y="3264268"/>
            <a:ext cx="944079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1537" y="4394011"/>
            <a:ext cx="969568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248400" y="1565272"/>
            <a:ext cx="2514600" cy="1828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>
            <a:endCxn id="25" idx="1"/>
          </p:cNvCxnSpPr>
          <p:nvPr/>
        </p:nvCxnSpPr>
        <p:spPr>
          <a:xfrm flipV="1">
            <a:off x="4141633" y="3618211"/>
            <a:ext cx="772649" cy="17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141633" y="4741041"/>
            <a:ext cx="772649" cy="17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6248400" y="4615178"/>
            <a:ext cx="2514600" cy="137510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>
            <a:stCxn id="25" idx="3"/>
          </p:cNvCxnSpPr>
          <p:nvPr/>
        </p:nvCxnSpPr>
        <p:spPr>
          <a:xfrm flipV="1">
            <a:off x="5858361" y="3169933"/>
            <a:ext cx="390039" cy="448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871105" y="4495800"/>
            <a:ext cx="377295" cy="2823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644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38100">
            <a:solidFill>
              <a:schemeClr val="tx1"/>
            </a:solidFill>
          </a:ln>
          <a:extLst/>
        </p:spPr>
      </p:pic>
      <p:cxnSp>
        <p:nvCxnSpPr>
          <p:cNvPr id="27" name="Straight Connector 26"/>
          <p:cNvCxnSpPr/>
          <p:nvPr/>
        </p:nvCxnSpPr>
        <p:spPr>
          <a:xfrm>
            <a:off x="3048000" y="218278"/>
            <a:ext cx="0" cy="6400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048000" y="584514"/>
            <a:ext cx="5818907" cy="24634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03418" y="990600"/>
            <a:ext cx="2001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03418" y="163657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05400" y="2078272"/>
            <a:ext cx="3629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05400" y="165008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05400" y="1219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3179622" y="2691943"/>
            <a:ext cx="232063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446320" y="2514600"/>
            <a:ext cx="5351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qúy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67711" y="2932757"/>
            <a:ext cx="187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63191" y="3418678"/>
            <a:ext cx="140623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10991" y="3352800"/>
            <a:ext cx="1898073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63191" y="4611028"/>
            <a:ext cx="1361209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65963" y="4380195"/>
            <a:ext cx="407323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5327505"/>
            <a:ext cx="407323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24400" y="5874603"/>
            <a:ext cx="407323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XH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</p:txBody>
      </p:sp>
      <p:sp>
        <p:nvSpPr>
          <p:cNvPr id="4" name="Rectangle 3"/>
          <p:cNvSpPr/>
          <p:nvPr/>
        </p:nvSpPr>
        <p:spPr>
          <a:xfrm>
            <a:off x="4810990" y="3851518"/>
            <a:ext cx="1898073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Tin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159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8" grpId="0" animBg="1"/>
      <p:bldP spid="19" grpId="0" animBg="1"/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2" name="Rounded Rectangle 1"/>
          <p:cNvSpPr/>
          <p:nvPr/>
        </p:nvSpPr>
        <p:spPr>
          <a:xfrm>
            <a:off x="3390900" y="491836"/>
            <a:ext cx="2705100" cy="11083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66800" y="1967345"/>
            <a:ext cx="1600200" cy="435725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đắn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743200" y="1967345"/>
            <a:ext cx="1676400" cy="434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95800" y="1981200"/>
            <a:ext cx="1600200" cy="434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ủng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0" y="1981200"/>
            <a:ext cx="1676400" cy="434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Liêm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381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2" name="TextBox 1"/>
          <p:cNvSpPr txBox="1"/>
          <p:nvPr/>
        </p:nvSpPr>
        <p:spPr>
          <a:xfrm>
            <a:off x="9906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III.LUYỆN TẬP: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55" y="72750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1.Trong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18858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558498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9A,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76379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236" y="2743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728" y="3577266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5052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ủng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018" y="43931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727" y="4213086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Lam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16374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163" y="4976649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Đĩnh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674852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4291" y="5618946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6581" y="1763524"/>
            <a:ext cx="7994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tư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vì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vẫn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kỉ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nhỏ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nhen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8591" y="501947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tư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phát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85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  <p:bldP spid="10" grpId="0"/>
      <p:bldP spid="11" grpId="0"/>
      <p:bldP spid="12" grpId="0"/>
      <p:bldP spid="12" grpId="1"/>
      <p:bldP spid="13" grpId="0"/>
      <p:bldP spid="14" grpId="0"/>
      <p:bldP spid="14" grpId="1"/>
      <p:bldP spid="15" grpId="0"/>
      <p:bldP spid="16" grpId="0"/>
      <p:bldP spid="16" grpId="1"/>
      <p:bldP spid="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extLst/>
        </p:spPr>
      </p:pic>
      <p:sp>
        <p:nvSpPr>
          <p:cNvPr id="2" name="TextBox 1"/>
          <p:cNvSpPr txBox="1"/>
          <p:nvPr/>
        </p:nvSpPr>
        <p:spPr>
          <a:xfrm>
            <a:off x="9906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III.LUYỆN TẬP: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55" y="72750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2.Em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18858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558498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76379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236" y="2743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728" y="385998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787914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9383" y="475294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779157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946" y="516374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163" y="52386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090" y="1962834"/>
            <a:ext cx="810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/>
              <a:t>Sai</a:t>
            </a:r>
            <a:r>
              <a:rPr lang="en-US" dirty="0" smtClean="0"/>
              <a:t>.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ta </a:t>
            </a:r>
            <a:r>
              <a:rPr lang="en-US" dirty="0" err="1" smtClean="0"/>
              <a:t>phải</a:t>
            </a:r>
            <a:r>
              <a:rPr lang="en-US" dirty="0" smtClean="0"/>
              <a:t>  </a:t>
            </a:r>
            <a:r>
              <a:rPr lang="en-US" dirty="0" err="1" smtClean="0"/>
              <a:t>sống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lành</a:t>
            </a:r>
            <a:r>
              <a:rPr lang="en-US" dirty="0" smtClean="0"/>
              <a:t> </a:t>
            </a:r>
            <a:r>
              <a:rPr lang="en-US" dirty="0" err="1" smtClean="0"/>
              <a:t>mạnh</a:t>
            </a:r>
            <a:r>
              <a:rPr lang="en-US" dirty="0" smtClean="0"/>
              <a:t>,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, </a:t>
            </a:r>
            <a:r>
              <a:rPr lang="en-US" dirty="0" err="1" smtClean="0"/>
              <a:t>văn</a:t>
            </a:r>
            <a:r>
              <a:rPr lang="en-US" dirty="0" smtClean="0"/>
              <a:t> minh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đem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0329" y="3163908"/>
            <a:ext cx="826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Sai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Vì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những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người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liêm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khiết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ngay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thẳng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tự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trọng</a:t>
            </a:r>
            <a:r>
              <a:rPr lang="en-US" dirty="0" smtClean="0">
                <a:sym typeface="Wingdings" pitchFamily="2" charset="2"/>
              </a:rPr>
              <a:t> … </a:t>
            </a:r>
            <a:r>
              <a:rPr lang="en-US" dirty="0" err="1" smtClean="0">
                <a:sym typeface="Wingdings" pitchFamily="2" charset="2"/>
              </a:rPr>
              <a:t>sẽ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được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mọi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người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nể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phục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sẵn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sàng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hợp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tác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mọi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việc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08" y="4188024"/>
            <a:ext cx="8201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Sai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Mọi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người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cần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phải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rèn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chí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vô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tư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ngay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từ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những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việc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nhỏ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nhặt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nhất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cuộc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sống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rèn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từ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khi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còn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nhỏ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rèn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mọi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lúc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mọi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nơi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48145" y="5715000"/>
            <a:ext cx="7952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Đúng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Vì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nó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phẩm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chất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đáng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quý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của</a:t>
            </a:r>
            <a:r>
              <a:rPr lang="en-US" dirty="0" smtClean="0">
                <a:sym typeface="Wingdings" pitchFamily="2" charset="2"/>
              </a:rPr>
              <a:t> con </a:t>
            </a:r>
            <a:r>
              <a:rPr lang="en-US" dirty="0" err="1" smtClean="0">
                <a:sym typeface="Wingdings" pitchFamily="2" charset="2"/>
              </a:rPr>
              <a:t>người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Nó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lại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lợi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ích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cá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nhân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tập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thể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cộng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đồng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xã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hội</a:t>
            </a:r>
            <a:r>
              <a:rPr lang="en-US" dirty="0" smtClean="0">
                <a:sym typeface="Wingdings" pitchFamily="2" charset="2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985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  <p:bldP spid="7" grpId="0"/>
      <p:bldP spid="8" grpId="0"/>
      <p:bldP spid="8" grpId="1"/>
      <p:bldP spid="9" grpId="0"/>
      <p:bldP spid="10" grpId="0"/>
      <p:bldP spid="10" grpId="1"/>
      <p:bldP spid="11" grpId="0"/>
      <p:bldP spid="12" grpId="0"/>
      <p:bldP spid="13" grpId="0"/>
      <p:bldP spid="14" grpId="0"/>
      <p:bldP spid="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rames PPT 014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0" y="107722"/>
            <a:ext cx="9144000" cy="6858000"/>
          </a:xfrm>
          <a:prstGeom prst="rect">
            <a:avLst/>
          </a:prstGeom>
          <a:extLst/>
        </p:spPr>
      </p:pic>
      <p:sp>
        <p:nvSpPr>
          <p:cNvPr id="2" name="TextBox 1"/>
          <p:cNvSpPr txBox="1"/>
          <p:nvPr/>
        </p:nvSpPr>
        <p:spPr>
          <a:xfrm>
            <a:off x="990600" y="304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III.LUYỆN TẬP: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55" y="72750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3.Em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1676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558498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673" y="384041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773" y="3835348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, song ý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728" y="5381003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308937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558498"/>
            <a:ext cx="81845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0329" y="3823747"/>
            <a:ext cx="829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5565" y="5319903"/>
            <a:ext cx="81049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Ủng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734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5" grpId="1"/>
      <p:bldP spid="7" grpId="0"/>
      <p:bldP spid="8" grpId="0"/>
      <p:bldP spid="8" grpId="1"/>
      <p:bldP spid="9" grpId="0"/>
      <p:bldP spid="10" grpId="0"/>
      <p:bldP spid="10" grpId="1"/>
      <p:bldP spid="6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1419</Words>
  <Application>Microsoft Office PowerPoint</Application>
  <PresentationFormat>On-screen Show (4:3)</PresentationFormat>
  <Paragraphs>201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Phùng Hồng Thủy</dc:creator>
  <cp:keywords>Bài Chí công vô tư</cp:keywords>
  <cp:lastModifiedBy>Admin</cp:lastModifiedBy>
  <cp:revision>50</cp:revision>
  <dcterms:created xsi:type="dcterms:W3CDTF">2017-06-08T13:53:26Z</dcterms:created>
  <dcterms:modified xsi:type="dcterms:W3CDTF">2023-10-28T14:38:24Z</dcterms:modified>
</cp:coreProperties>
</file>