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69" r:id="rId3"/>
    <p:sldId id="256" r:id="rId4"/>
    <p:sldId id="265" r:id="rId5"/>
    <p:sldId id="259" r:id="rId6"/>
    <p:sldId id="264" r:id="rId7"/>
    <p:sldId id="261" r:id="rId8"/>
    <p:sldId id="270" r:id="rId9"/>
    <p:sldId id="260" r:id="rId10"/>
    <p:sldId id="263" r:id="rId11"/>
    <p:sldId id="262" r:id="rId12"/>
    <p:sldId id="266" r:id="rId13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D75E"/>
    <a:srgbClr val="F5C88B"/>
    <a:srgbClr val="ED9E30"/>
    <a:srgbClr val="FFF3A6"/>
    <a:srgbClr val="9C97FF"/>
    <a:srgbClr val="F3D6D8"/>
    <a:srgbClr val="0569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74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NULL" TargetMode="External"/><Relationship Id="rId7" Type="http://schemas.openxmlformats.org/officeDocument/2006/relationships/image" Target="../media/image2.svg"/><Relationship Id="rId12" Type="http://schemas.openxmlformats.org/officeDocument/2006/relationships/image" Target="../media/image1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.png"/><Relationship Id="rId11" Type="http://schemas.openxmlformats.org/officeDocument/2006/relationships/image" Target="../media/image29.sv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8.png"/><Relationship Id="rId4" Type="http://schemas.microsoft.com/office/2007/relationships/media" Target="../media/media4.mp3"/><Relationship Id="rId9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2.svg"/><Relationship Id="rId10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9.jf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3.svg"/><Relationship Id="rId7" Type="http://schemas.openxmlformats.org/officeDocument/2006/relationships/image" Target="../media/image2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8.svg"/><Relationship Id="rId4" Type="http://schemas.openxmlformats.org/officeDocument/2006/relationships/image" Target="../media/image11.png"/><Relationship Id="rId9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90" r="14061"/>
          <a:stretch>
            <a:fillRect/>
          </a:stretch>
        </p:blipFill>
        <p:spPr>
          <a:xfrm>
            <a:off x="-53434" y="4776200"/>
            <a:ext cx="18394869" cy="1372308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09650" y="2043274"/>
            <a:ext cx="16230602" cy="5465851"/>
            <a:chOff x="-2434342" y="0"/>
            <a:chExt cx="15696297" cy="7287802"/>
          </a:xfrm>
        </p:grpSpPr>
        <p:grpSp>
          <p:nvGrpSpPr>
            <p:cNvPr id="4" name="Group 4"/>
            <p:cNvGrpSpPr/>
            <p:nvPr/>
          </p:nvGrpSpPr>
          <p:grpSpPr>
            <a:xfrm>
              <a:off x="-2434342" y="0"/>
              <a:ext cx="15696297" cy="7287802"/>
              <a:chOff x="-415221" y="0"/>
              <a:chExt cx="2677287" cy="124306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15221" y="0"/>
                <a:ext cx="2677287" cy="1243066"/>
              </a:xfrm>
              <a:custGeom>
                <a:avLst/>
                <a:gdLst/>
                <a:ahLst/>
                <a:cxnLst/>
                <a:rect l="l" t="t" r="r" b="b"/>
                <a:pathLst>
                  <a:path w="2262066" h="1243066">
                    <a:moveTo>
                      <a:pt x="2137606" y="1243066"/>
                    </a:moveTo>
                    <a:lnTo>
                      <a:pt x="124460" y="1243066"/>
                    </a:lnTo>
                    <a:cubicBezTo>
                      <a:pt x="55880" y="1243066"/>
                      <a:pt x="0" y="1187185"/>
                      <a:pt x="0" y="111860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137607" y="0"/>
                    </a:lnTo>
                    <a:cubicBezTo>
                      <a:pt x="2206186" y="0"/>
                      <a:pt x="2262066" y="55880"/>
                      <a:pt x="2262066" y="124460"/>
                    </a:cubicBezTo>
                    <a:lnTo>
                      <a:pt x="2262066" y="1118606"/>
                    </a:lnTo>
                    <a:cubicBezTo>
                      <a:pt x="2262066" y="1187186"/>
                      <a:pt x="2206186" y="1243066"/>
                      <a:pt x="2137607" y="1243066"/>
                    </a:cubicBezTo>
                    <a:close/>
                  </a:path>
                </a:pathLst>
              </a:custGeom>
              <a:solidFill>
                <a:srgbClr val="FFF3A6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-1448898" y="1349340"/>
              <a:ext cx="13605482" cy="45891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4400"/>
                </a:lnSpc>
              </a:pPr>
              <a:r>
                <a:rPr lang="en-US" sz="7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CHÀO MỪNG CÁC EM ĐẾN VỚI BÀI HỌC NGÀY HÔM NAY!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14CBEF-7551-4341-BB7B-D5F8AC50855E}"/>
              </a:ext>
            </a:extLst>
          </p:cNvPr>
          <p:cNvGrpSpPr/>
          <p:nvPr/>
        </p:nvGrpSpPr>
        <p:grpSpPr>
          <a:xfrm>
            <a:off x="-1742308" y="0"/>
            <a:ext cx="21610508" cy="1447490"/>
            <a:chOff x="-144874" y="-19657"/>
            <a:chExt cx="21610508" cy="1447490"/>
          </a:xfrm>
        </p:grpSpPr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53979CFE-FE5B-4278-85B4-AF822EB1D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144874" y="-19657"/>
              <a:ext cx="7315200" cy="1408176"/>
            </a:xfrm>
            <a:prstGeom prst="rect">
              <a:avLst/>
            </a:prstGeom>
          </p:spPr>
        </p:pic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55446DF3-7A8A-4F63-9E85-2A72EA9FA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010400" y="0"/>
              <a:ext cx="7315200" cy="1408176"/>
            </a:xfrm>
            <a:prstGeom prst="rect">
              <a:avLst/>
            </a:prstGeom>
          </p:spPr>
        </p:pic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C5EBE913-8607-4D53-B643-EFFD21B37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4150434" y="19657"/>
              <a:ext cx="7315200" cy="1408176"/>
            </a:xfrm>
            <a:prstGeom prst="rect">
              <a:avLst/>
            </a:prstGeom>
          </p:spPr>
        </p:pic>
      </p:grp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8C964441-372F-4F18-B335-3E33EA1E8A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390" r="14061"/>
          <a:stretch>
            <a:fillRect/>
          </a:stretch>
        </p:blipFill>
        <p:spPr>
          <a:xfrm>
            <a:off x="-68769" y="-1364941"/>
            <a:ext cx="18394869" cy="13723083"/>
          </a:xfrm>
          <a:prstGeom prst="rect">
            <a:avLst/>
          </a:prstGeom>
        </p:spPr>
      </p:pic>
      <p:grpSp>
        <p:nvGrpSpPr>
          <p:cNvPr id="11" name="Group 3">
            <a:extLst>
              <a:ext uri="{FF2B5EF4-FFF2-40B4-BE49-F238E27FC236}">
                <a16:creationId xmlns:a16="http://schemas.microsoft.com/office/drawing/2014/main" id="{7C9F92F3-63BD-495B-91A6-01E4FF43EDA3}"/>
              </a:ext>
            </a:extLst>
          </p:cNvPr>
          <p:cNvGrpSpPr/>
          <p:nvPr/>
        </p:nvGrpSpPr>
        <p:grpSpPr>
          <a:xfrm>
            <a:off x="0" y="1810602"/>
            <a:ext cx="18288000" cy="9352551"/>
            <a:chOff x="0" y="0"/>
            <a:chExt cx="1913890" cy="978770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62E66CB1-2353-4AE2-8B75-1AF95726A62A}"/>
                </a:ext>
              </a:extLst>
            </p:cNvPr>
            <p:cNvSpPr/>
            <p:nvPr/>
          </p:nvSpPr>
          <p:spPr>
            <a:xfrm>
              <a:off x="0" y="0"/>
              <a:ext cx="1913890" cy="978770"/>
            </a:xfrm>
            <a:custGeom>
              <a:avLst/>
              <a:gdLst/>
              <a:ahLst/>
              <a:cxnLst/>
              <a:rect l="l" t="t" r="r" b="b"/>
              <a:pathLst>
                <a:path w="1913890" h="978770">
                  <a:moveTo>
                    <a:pt x="1789430" y="978770"/>
                  </a:moveTo>
                  <a:lnTo>
                    <a:pt x="124460" y="978770"/>
                  </a:lnTo>
                  <a:cubicBezTo>
                    <a:pt x="55880" y="978770"/>
                    <a:pt x="0" y="922890"/>
                    <a:pt x="0" y="85431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854310"/>
                  </a:lnTo>
                  <a:cubicBezTo>
                    <a:pt x="1913890" y="922890"/>
                    <a:pt x="1858010" y="978770"/>
                    <a:pt x="1789430" y="978770"/>
                  </a:cubicBezTo>
                  <a:close/>
                </a:path>
              </a:pathLst>
            </a:custGeom>
            <a:solidFill>
              <a:srgbClr val="F3D6D8"/>
            </a:solidFill>
          </p:spPr>
        </p:sp>
      </p:grpSp>
      <p:grpSp>
        <p:nvGrpSpPr>
          <p:cNvPr id="13" name="Group 7">
            <a:extLst>
              <a:ext uri="{FF2B5EF4-FFF2-40B4-BE49-F238E27FC236}">
                <a16:creationId xmlns:a16="http://schemas.microsoft.com/office/drawing/2014/main" id="{0A0CD464-BDCA-4929-9938-CFD8709A95CC}"/>
              </a:ext>
            </a:extLst>
          </p:cNvPr>
          <p:cNvGrpSpPr/>
          <p:nvPr/>
        </p:nvGrpSpPr>
        <p:grpSpPr>
          <a:xfrm>
            <a:off x="2812517" y="723900"/>
            <a:ext cx="12662966" cy="1964582"/>
            <a:chOff x="0" y="0"/>
            <a:chExt cx="16883954" cy="2619443"/>
          </a:xfrm>
          <a:solidFill>
            <a:srgbClr val="FFF3A6"/>
          </a:solidFill>
        </p:grpSpPr>
        <p:grpSp>
          <p:nvGrpSpPr>
            <p:cNvPr id="14" name="Group 8">
              <a:extLst>
                <a:ext uri="{FF2B5EF4-FFF2-40B4-BE49-F238E27FC236}">
                  <a16:creationId xmlns:a16="http://schemas.microsoft.com/office/drawing/2014/main" id="{26C04BF6-412E-4B67-9924-1A51C9872DFC}"/>
                </a:ext>
              </a:extLst>
            </p:cNvPr>
            <p:cNvGrpSpPr/>
            <p:nvPr/>
          </p:nvGrpSpPr>
          <p:grpSpPr>
            <a:xfrm>
              <a:off x="0" y="0"/>
              <a:ext cx="16883954" cy="2619443"/>
              <a:chOff x="0" y="0"/>
              <a:chExt cx="13360766" cy="2072842"/>
            </a:xfrm>
            <a:grpFill/>
          </p:grpSpPr>
          <p:sp>
            <p:nvSpPr>
              <p:cNvPr id="16" name="Freeform 9">
                <a:extLst>
                  <a:ext uri="{FF2B5EF4-FFF2-40B4-BE49-F238E27FC236}">
                    <a16:creationId xmlns:a16="http://schemas.microsoft.com/office/drawing/2014/main" id="{1401BB75-6756-43B4-BCAE-8B045EA38F93}"/>
                  </a:ext>
                </a:extLst>
              </p:cNvPr>
              <p:cNvSpPr/>
              <p:nvPr/>
            </p:nvSpPr>
            <p:spPr>
              <a:xfrm>
                <a:off x="12700" y="12700"/>
                <a:ext cx="13335366" cy="2047442"/>
              </a:xfrm>
              <a:custGeom>
                <a:avLst/>
                <a:gdLst/>
                <a:ahLst/>
                <a:cxnLst/>
                <a:rect l="l" t="t" r="r" b="b"/>
                <a:pathLst>
                  <a:path w="13335366" h="2047442">
                    <a:moveTo>
                      <a:pt x="12378421" y="2047442"/>
                    </a:moveTo>
                    <a:lnTo>
                      <a:pt x="956945" y="2047442"/>
                    </a:lnTo>
                    <a:cubicBezTo>
                      <a:pt x="428371" y="2047442"/>
                      <a:pt x="0" y="1618944"/>
                      <a:pt x="0" y="1023721"/>
                    </a:cubicBezTo>
                    <a:lnTo>
                      <a:pt x="0" y="1023721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12378421" y="0"/>
                    </a:lnTo>
                    <a:cubicBezTo>
                      <a:pt x="12906868" y="0"/>
                      <a:pt x="13335366" y="428371"/>
                      <a:pt x="13335366" y="1023721"/>
                    </a:cubicBezTo>
                    <a:lnTo>
                      <a:pt x="13335366" y="1023721"/>
                    </a:lnTo>
                    <a:cubicBezTo>
                      <a:pt x="13335366" y="1618944"/>
                      <a:pt x="12906869" y="2047442"/>
                      <a:pt x="12378421" y="20474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id="{61C09151-DEEE-4E98-AC72-769231E21844}"/>
                  </a:ext>
                </a:extLst>
              </p:cNvPr>
              <p:cNvSpPr/>
              <p:nvPr/>
            </p:nvSpPr>
            <p:spPr>
              <a:xfrm>
                <a:off x="0" y="0"/>
                <a:ext cx="13360766" cy="2072842"/>
              </a:xfrm>
              <a:custGeom>
                <a:avLst/>
                <a:gdLst/>
                <a:ahLst/>
                <a:cxnLst/>
                <a:rect l="l" t="t" r="r" b="b"/>
                <a:pathLst>
                  <a:path w="13360766" h="2072842">
                    <a:moveTo>
                      <a:pt x="12391121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036421"/>
                    </a:cubicBezTo>
                    <a:cubicBezTo>
                      <a:pt x="0" y="1637867"/>
                      <a:pt x="434975" y="2072842"/>
                      <a:pt x="969645" y="2072842"/>
                    </a:cubicBezTo>
                    <a:lnTo>
                      <a:pt x="12391121" y="2072842"/>
                    </a:lnTo>
                    <a:cubicBezTo>
                      <a:pt x="12925792" y="2072842"/>
                      <a:pt x="13360766" y="1637867"/>
                      <a:pt x="13360766" y="1036421"/>
                    </a:cubicBezTo>
                    <a:cubicBezTo>
                      <a:pt x="13360766" y="434975"/>
                      <a:pt x="12925792" y="0"/>
                      <a:pt x="12391121" y="0"/>
                    </a:cubicBezTo>
                    <a:close/>
                    <a:moveTo>
                      <a:pt x="12391121" y="2047442"/>
                    </a:moveTo>
                    <a:lnTo>
                      <a:pt x="969645" y="2047442"/>
                    </a:lnTo>
                    <a:cubicBezTo>
                      <a:pt x="448945" y="2047442"/>
                      <a:pt x="25400" y="1623897"/>
                      <a:pt x="25400" y="1036421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12391121" y="25400"/>
                    </a:lnTo>
                    <a:cubicBezTo>
                      <a:pt x="12911821" y="25400"/>
                      <a:pt x="13335366" y="448945"/>
                      <a:pt x="13335366" y="1036421"/>
                    </a:cubicBezTo>
                    <a:cubicBezTo>
                      <a:pt x="13335366" y="1623897"/>
                      <a:pt x="12911821" y="2047442"/>
                      <a:pt x="12391121" y="2047442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1699100C-D5D2-4FD8-81D6-077942CAE7C7}"/>
                </a:ext>
              </a:extLst>
            </p:cNvPr>
            <p:cNvSpPr txBox="1"/>
            <p:nvPr/>
          </p:nvSpPr>
          <p:spPr>
            <a:xfrm>
              <a:off x="1003584" y="654401"/>
              <a:ext cx="14876787" cy="1246667"/>
            </a:xfrm>
            <a:prstGeom prst="rect">
              <a:avLst/>
            </a:prstGeom>
            <a:no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20"/>
                </a:lnSpc>
              </a:pP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VẬN DỤNG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600159" y="8928729"/>
            <a:ext cx="659141" cy="65914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191CA1F-0DDB-44C5-BAA9-394442AEE87F}"/>
              </a:ext>
            </a:extLst>
          </p:cNvPr>
          <p:cNvSpPr txBox="1"/>
          <p:nvPr/>
        </p:nvSpPr>
        <p:spPr>
          <a:xfrm>
            <a:off x="3200400" y="2925275"/>
            <a:ext cx="11887200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360045" algn="l"/>
                <a:tab pos="720090" algn="l"/>
              </a:tabLst>
            </a:pP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ận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nhịp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4/4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Thầy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tất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2”</a:t>
            </a:r>
            <a:endParaRPr lang="en-US" sz="3600" b="1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68B98C7F-8449-4CC2-81E2-FF7235C619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198372" y="4721237"/>
            <a:ext cx="7891256" cy="6460966"/>
          </a:xfrm>
          <a:prstGeom prst="rect">
            <a:avLst/>
          </a:prstGeom>
        </p:spPr>
      </p:pic>
      <p:pic>
        <p:nvPicPr>
          <p:cNvPr id="22" name="TẬP ĐỌC NHẠC SỐ 2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9052DEBA-8497-4827-8F00-A49D84619E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5450" y="8610801"/>
            <a:ext cx="1493509" cy="1493509"/>
          </a:xfrm>
          <a:prstGeom prst="rect">
            <a:avLst/>
          </a:prstGeom>
        </p:spPr>
      </p:pic>
      <p:pic>
        <p:nvPicPr>
          <p:cNvPr id="23" name="Thầy cô là tất cả Karaoke-Beat-Âm nhạc 6-Chủ đề 3- Nhớ ơn thầy cô-Kết nối tri thức với cuộc sống (mp3cut.net)">
            <a:hlinkClick r:id="" action="ppaction://media"/>
            <a:extLst>
              <a:ext uri="{FF2B5EF4-FFF2-40B4-BE49-F238E27FC236}">
                <a16:creationId xmlns:a16="http://schemas.microsoft.com/office/drawing/2014/main" id="{6725CF7F-AAC4-44A6-A6BA-269C034CDC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0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4166" y="8621981"/>
            <a:ext cx="1463675" cy="14636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99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009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11606"/>
          <a:stretch>
            <a:fillRect/>
          </a:stretch>
        </p:blipFill>
        <p:spPr>
          <a:xfrm rot="5400000">
            <a:off x="4460669" y="2171477"/>
            <a:ext cx="9366662" cy="18511108"/>
          </a:xfrm>
          <a:prstGeom prst="rect">
            <a:avLst/>
          </a:prstGeom>
        </p:spPr>
      </p:pic>
      <p:sp>
        <p:nvSpPr>
          <p:cNvPr id="23" name="TextBox 11">
            <a:extLst>
              <a:ext uri="{FF2B5EF4-FFF2-40B4-BE49-F238E27FC236}">
                <a16:creationId xmlns:a16="http://schemas.microsoft.com/office/drawing/2014/main" id="{4CC515BE-2686-4344-9965-B2832BBDD9AC}"/>
              </a:ext>
            </a:extLst>
          </p:cNvPr>
          <p:cNvSpPr txBox="1"/>
          <p:nvPr/>
        </p:nvSpPr>
        <p:spPr>
          <a:xfrm>
            <a:off x="3565204" y="1409700"/>
            <a:ext cx="11157591" cy="935000"/>
          </a:xfrm>
          <a:prstGeom prst="rect">
            <a:avLst/>
          </a:prstGeom>
          <a:noFill/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488A86B-8458-43FF-A756-BEAA331A8BB8}"/>
              </a:ext>
            </a:extLst>
          </p:cNvPr>
          <p:cNvGrpSpPr/>
          <p:nvPr/>
        </p:nvGrpSpPr>
        <p:grpSpPr>
          <a:xfrm>
            <a:off x="1025474" y="3194301"/>
            <a:ext cx="7777738" cy="5454399"/>
            <a:chOff x="1025474" y="3052624"/>
            <a:chExt cx="7777738" cy="5454399"/>
          </a:xfrm>
        </p:grpSpPr>
        <p:grpSp>
          <p:nvGrpSpPr>
            <p:cNvPr id="28" name="Picture 14">
              <a:extLst>
                <a:ext uri="{FF2B5EF4-FFF2-40B4-BE49-F238E27FC236}">
                  <a16:creationId xmlns:a16="http://schemas.microsoft.com/office/drawing/2014/main" id="{7D5E527E-E2CE-4FCF-A071-759510694530}"/>
                </a:ext>
              </a:extLst>
            </p:cNvPr>
            <p:cNvGrpSpPr/>
            <p:nvPr/>
          </p:nvGrpSpPr>
          <p:grpSpPr>
            <a:xfrm>
              <a:off x="1025474" y="3052624"/>
              <a:ext cx="7777738" cy="5454399"/>
              <a:chOff x="1714176" y="5365644"/>
              <a:chExt cx="7777738" cy="5454399"/>
            </a:xfrm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A5A60B81-6A1E-48B9-87A6-666123AFFA79}"/>
                  </a:ext>
                </a:extLst>
              </p:cNvPr>
              <p:cNvSpPr/>
              <p:nvPr/>
            </p:nvSpPr>
            <p:spPr>
              <a:xfrm>
                <a:off x="1714176" y="5365644"/>
                <a:ext cx="7777738" cy="5454399"/>
              </a:xfrm>
              <a:custGeom>
                <a:avLst/>
                <a:gdLst>
                  <a:gd name="connsiteX0" fmla="*/ 7388424 w 7777738"/>
                  <a:gd name="connsiteY0" fmla="*/ 5454400 h 5454399"/>
                  <a:gd name="connsiteX1" fmla="*/ 389315 w 7777738"/>
                  <a:gd name="connsiteY1" fmla="*/ 5454400 h 5454399"/>
                  <a:gd name="connsiteX2" fmla="*/ 0 w 7777738"/>
                  <a:gd name="connsiteY2" fmla="*/ 5065186 h 5454399"/>
                  <a:gd name="connsiteX3" fmla="*/ 0 w 7777738"/>
                  <a:gd name="connsiteY3" fmla="*/ 389214 h 5454399"/>
                  <a:gd name="connsiteX4" fmla="*/ 389315 w 7777738"/>
                  <a:gd name="connsiteY4" fmla="*/ 0 h 5454399"/>
                  <a:gd name="connsiteX5" fmla="*/ 7388424 w 7777738"/>
                  <a:gd name="connsiteY5" fmla="*/ 0 h 5454399"/>
                  <a:gd name="connsiteX6" fmla="*/ 7777738 w 7777738"/>
                  <a:gd name="connsiteY6" fmla="*/ 389214 h 5454399"/>
                  <a:gd name="connsiteX7" fmla="*/ 7777738 w 7777738"/>
                  <a:gd name="connsiteY7" fmla="*/ 5065186 h 5454399"/>
                  <a:gd name="connsiteX8" fmla="*/ 7388424 w 7777738"/>
                  <a:gd name="connsiteY8" fmla="*/ 5454400 h 545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777738" h="5454399">
                    <a:moveTo>
                      <a:pt x="7388424" y="5454400"/>
                    </a:moveTo>
                    <a:lnTo>
                      <a:pt x="389315" y="5454400"/>
                    </a:lnTo>
                    <a:cubicBezTo>
                      <a:pt x="174302" y="5454400"/>
                      <a:pt x="0" y="5280143"/>
                      <a:pt x="0" y="5065186"/>
                    </a:cubicBezTo>
                    <a:lnTo>
                      <a:pt x="0" y="389214"/>
                    </a:lnTo>
                    <a:cubicBezTo>
                      <a:pt x="0" y="174257"/>
                      <a:pt x="174302" y="0"/>
                      <a:pt x="389315" y="0"/>
                    </a:cubicBezTo>
                    <a:lnTo>
                      <a:pt x="7388424" y="0"/>
                    </a:lnTo>
                    <a:cubicBezTo>
                      <a:pt x="7603436" y="0"/>
                      <a:pt x="7777738" y="174257"/>
                      <a:pt x="7777738" y="389214"/>
                    </a:cubicBezTo>
                    <a:lnTo>
                      <a:pt x="7777738" y="5065186"/>
                    </a:lnTo>
                    <a:cubicBezTo>
                      <a:pt x="7777738" y="5280143"/>
                      <a:pt x="7603436" y="5454400"/>
                      <a:pt x="7388424" y="5454400"/>
                    </a:cubicBezTo>
                    <a:close/>
                  </a:path>
                </a:pathLst>
              </a:custGeom>
              <a:solidFill>
                <a:srgbClr val="FFF3A6"/>
              </a:solidFill>
              <a:ln w="155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82B51F19-95A2-4AFA-AC2B-A7545F6479D9}"/>
                  </a:ext>
                </a:extLst>
              </p:cNvPr>
              <p:cNvSpPr/>
              <p:nvPr/>
            </p:nvSpPr>
            <p:spPr>
              <a:xfrm>
                <a:off x="1714176" y="5972084"/>
                <a:ext cx="7763496" cy="40350"/>
              </a:xfrm>
              <a:custGeom>
                <a:avLst/>
                <a:gdLst>
                  <a:gd name="connsiteX0" fmla="*/ 7763497 w 7763496"/>
                  <a:gd name="connsiteY0" fmla="*/ 40350 h 40350"/>
                  <a:gd name="connsiteX1" fmla="*/ 0 w 7763496"/>
                  <a:gd name="connsiteY1" fmla="*/ 40350 h 40350"/>
                  <a:gd name="connsiteX2" fmla="*/ 0 w 7763496"/>
                  <a:gd name="connsiteY2" fmla="*/ 0 h 40350"/>
                  <a:gd name="connsiteX3" fmla="*/ 7763497 w 7763496"/>
                  <a:gd name="connsiteY3" fmla="*/ 0 h 40350"/>
                  <a:gd name="connsiteX4" fmla="*/ 7763497 w 7763496"/>
                  <a:gd name="connsiteY4" fmla="*/ 40350 h 4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63496" h="40350">
                    <a:moveTo>
                      <a:pt x="7763497" y="40350"/>
                    </a:moveTo>
                    <a:lnTo>
                      <a:pt x="0" y="40350"/>
                    </a:lnTo>
                    <a:lnTo>
                      <a:pt x="0" y="0"/>
                    </a:lnTo>
                    <a:lnTo>
                      <a:pt x="7763497" y="0"/>
                    </a:lnTo>
                    <a:lnTo>
                      <a:pt x="7763497" y="40350"/>
                    </a:lnTo>
                    <a:close/>
                  </a:path>
                </a:pathLst>
              </a:custGeom>
              <a:solidFill>
                <a:srgbClr val="FFFFFF"/>
              </a:solidFill>
              <a:ln w="155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4CD94D5-D219-49C4-83A9-3647222CA6B7}"/>
                  </a:ext>
                </a:extLst>
              </p:cNvPr>
              <p:cNvSpPr/>
              <p:nvPr/>
            </p:nvSpPr>
            <p:spPr>
              <a:xfrm>
                <a:off x="6507598" y="9741268"/>
                <a:ext cx="2628191" cy="683580"/>
              </a:xfrm>
              <a:custGeom>
                <a:avLst/>
                <a:gdLst>
                  <a:gd name="connsiteX0" fmla="*/ 341878 w 2628191"/>
                  <a:gd name="connsiteY0" fmla="*/ 0 h 683580"/>
                  <a:gd name="connsiteX1" fmla="*/ 2286314 w 2628191"/>
                  <a:gd name="connsiteY1" fmla="*/ 0 h 683580"/>
                  <a:gd name="connsiteX2" fmla="*/ 2628192 w 2628191"/>
                  <a:gd name="connsiteY2" fmla="*/ 341790 h 683580"/>
                  <a:gd name="connsiteX3" fmla="*/ 2628192 w 2628191"/>
                  <a:gd name="connsiteY3" fmla="*/ 341790 h 683580"/>
                  <a:gd name="connsiteX4" fmla="*/ 2286314 w 2628191"/>
                  <a:gd name="connsiteY4" fmla="*/ 683580 h 683580"/>
                  <a:gd name="connsiteX5" fmla="*/ 341878 w 2628191"/>
                  <a:gd name="connsiteY5" fmla="*/ 683580 h 683580"/>
                  <a:gd name="connsiteX6" fmla="*/ 0 w 2628191"/>
                  <a:gd name="connsiteY6" fmla="*/ 341790 h 683580"/>
                  <a:gd name="connsiteX7" fmla="*/ 0 w 2628191"/>
                  <a:gd name="connsiteY7" fmla="*/ 341790 h 683580"/>
                  <a:gd name="connsiteX8" fmla="*/ 341878 w 2628191"/>
                  <a:gd name="connsiteY8" fmla="*/ 0 h 683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28191" h="683580">
                    <a:moveTo>
                      <a:pt x="341878" y="0"/>
                    </a:moveTo>
                    <a:lnTo>
                      <a:pt x="2286314" y="0"/>
                    </a:lnTo>
                    <a:cubicBezTo>
                      <a:pt x="2475128" y="0"/>
                      <a:pt x="2628192" y="153024"/>
                      <a:pt x="2628192" y="341790"/>
                    </a:cubicBezTo>
                    <a:lnTo>
                      <a:pt x="2628192" y="341790"/>
                    </a:lnTo>
                    <a:cubicBezTo>
                      <a:pt x="2628192" y="530556"/>
                      <a:pt x="2475128" y="683580"/>
                      <a:pt x="2286314" y="683580"/>
                    </a:cubicBezTo>
                    <a:lnTo>
                      <a:pt x="341878" y="683580"/>
                    </a:lnTo>
                    <a:cubicBezTo>
                      <a:pt x="153064" y="683580"/>
                      <a:pt x="0" y="530556"/>
                      <a:pt x="0" y="341790"/>
                    </a:cubicBezTo>
                    <a:lnTo>
                      <a:pt x="0" y="341790"/>
                    </a:lnTo>
                    <a:cubicBezTo>
                      <a:pt x="0" y="153024"/>
                      <a:pt x="153064" y="0"/>
                      <a:pt x="341878" y="0"/>
                    </a:cubicBezTo>
                    <a:close/>
                  </a:path>
                </a:pathLst>
              </a:custGeom>
              <a:solidFill>
                <a:srgbClr val="9C97FF"/>
              </a:solidFill>
              <a:ln w="155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2" name="TextBox 10">
              <a:extLst>
                <a:ext uri="{FF2B5EF4-FFF2-40B4-BE49-F238E27FC236}">
                  <a16:creationId xmlns:a16="http://schemas.microsoft.com/office/drawing/2014/main" id="{1D2123DE-8D54-41B0-91AF-AC467BBA60D6}"/>
                </a:ext>
              </a:extLst>
            </p:cNvPr>
            <p:cNvSpPr txBox="1"/>
            <p:nvPr/>
          </p:nvSpPr>
          <p:spPr>
            <a:xfrm>
              <a:off x="1749789" y="4034072"/>
              <a:ext cx="6329108" cy="3221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Luyện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tập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hoàn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thiện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hát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đọc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nhạc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với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thức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học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để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trình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diễn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tiết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Vận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dụng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–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Sáng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tạo</a:t>
              </a:r>
              <a:endPara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47CBAB3-D26E-4D94-8534-B7B9B19839D7}"/>
              </a:ext>
            </a:extLst>
          </p:cNvPr>
          <p:cNvGrpSpPr/>
          <p:nvPr/>
        </p:nvGrpSpPr>
        <p:grpSpPr>
          <a:xfrm>
            <a:off x="9484788" y="3194301"/>
            <a:ext cx="7777738" cy="5454399"/>
            <a:chOff x="9470368" y="3099852"/>
            <a:chExt cx="7777738" cy="5454399"/>
          </a:xfrm>
        </p:grpSpPr>
        <p:grpSp>
          <p:nvGrpSpPr>
            <p:cNvPr id="33" name="Picture 14">
              <a:extLst>
                <a:ext uri="{FF2B5EF4-FFF2-40B4-BE49-F238E27FC236}">
                  <a16:creationId xmlns:a16="http://schemas.microsoft.com/office/drawing/2014/main" id="{33839BDC-A936-4E73-93D3-9990C78ECF87}"/>
                </a:ext>
              </a:extLst>
            </p:cNvPr>
            <p:cNvGrpSpPr/>
            <p:nvPr/>
          </p:nvGrpSpPr>
          <p:grpSpPr>
            <a:xfrm>
              <a:off x="9470368" y="3099852"/>
              <a:ext cx="7777738" cy="5454399"/>
              <a:chOff x="1714176" y="5365644"/>
              <a:chExt cx="7777738" cy="5454399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B003CD14-6DD1-4BF3-B6F1-631F4F78F32F}"/>
                  </a:ext>
                </a:extLst>
              </p:cNvPr>
              <p:cNvSpPr/>
              <p:nvPr/>
            </p:nvSpPr>
            <p:spPr>
              <a:xfrm>
                <a:off x="1714176" y="5365644"/>
                <a:ext cx="7777738" cy="5454399"/>
              </a:xfrm>
              <a:custGeom>
                <a:avLst/>
                <a:gdLst>
                  <a:gd name="connsiteX0" fmla="*/ 7388424 w 7777738"/>
                  <a:gd name="connsiteY0" fmla="*/ 5454400 h 5454399"/>
                  <a:gd name="connsiteX1" fmla="*/ 389315 w 7777738"/>
                  <a:gd name="connsiteY1" fmla="*/ 5454400 h 5454399"/>
                  <a:gd name="connsiteX2" fmla="*/ 0 w 7777738"/>
                  <a:gd name="connsiteY2" fmla="*/ 5065186 h 5454399"/>
                  <a:gd name="connsiteX3" fmla="*/ 0 w 7777738"/>
                  <a:gd name="connsiteY3" fmla="*/ 389214 h 5454399"/>
                  <a:gd name="connsiteX4" fmla="*/ 389315 w 7777738"/>
                  <a:gd name="connsiteY4" fmla="*/ 0 h 5454399"/>
                  <a:gd name="connsiteX5" fmla="*/ 7388424 w 7777738"/>
                  <a:gd name="connsiteY5" fmla="*/ 0 h 5454399"/>
                  <a:gd name="connsiteX6" fmla="*/ 7777738 w 7777738"/>
                  <a:gd name="connsiteY6" fmla="*/ 389214 h 5454399"/>
                  <a:gd name="connsiteX7" fmla="*/ 7777738 w 7777738"/>
                  <a:gd name="connsiteY7" fmla="*/ 5065186 h 5454399"/>
                  <a:gd name="connsiteX8" fmla="*/ 7388424 w 7777738"/>
                  <a:gd name="connsiteY8" fmla="*/ 5454400 h 545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777738" h="5454399">
                    <a:moveTo>
                      <a:pt x="7388424" y="5454400"/>
                    </a:moveTo>
                    <a:lnTo>
                      <a:pt x="389315" y="5454400"/>
                    </a:lnTo>
                    <a:cubicBezTo>
                      <a:pt x="174302" y="5454400"/>
                      <a:pt x="0" y="5280143"/>
                      <a:pt x="0" y="5065186"/>
                    </a:cubicBezTo>
                    <a:lnTo>
                      <a:pt x="0" y="389214"/>
                    </a:lnTo>
                    <a:cubicBezTo>
                      <a:pt x="0" y="174257"/>
                      <a:pt x="174302" y="0"/>
                      <a:pt x="389315" y="0"/>
                    </a:cubicBezTo>
                    <a:lnTo>
                      <a:pt x="7388424" y="0"/>
                    </a:lnTo>
                    <a:cubicBezTo>
                      <a:pt x="7603436" y="0"/>
                      <a:pt x="7777738" y="174257"/>
                      <a:pt x="7777738" y="389214"/>
                    </a:cubicBezTo>
                    <a:lnTo>
                      <a:pt x="7777738" y="5065186"/>
                    </a:lnTo>
                    <a:cubicBezTo>
                      <a:pt x="7777738" y="5280143"/>
                      <a:pt x="7603436" y="5454400"/>
                      <a:pt x="7388424" y="5454400"/>
                    </a:cubicBezTo>
                    <a:close/>
                  </a:path>
                </a:pathLst>
              </a:custGeom>
              <a:solidFill>
                <a:srgbClr val="FFF3A6"/>
              </a:solidFill>
              <a:ln w="155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8C10651E-663A-4074-942B-DE89A2E1FA80}"/>
                  </a:ext>
                </a:extLst>
              </p:cNvPr>
              <p:cNvSpPr/>
              <p:nvPr/>
            </p:nvSpPr>
            <p:spPr>
              <a:xfrm>
                <a:off x="1714176" y="5972084"/>
                <a:ext cx="7763496" cy="40350"/>
              </a:xfrm>
              <a:custGeom>
                <a:avLst/>
                <a:gdLst>
                  <a:gd name="connsiteX0" fmla="*/ 7763497 w 7763496"/>
                  <a:gd name="connsiteY0" fmla="*/ 40350 h 40350"/>
                  <a:gd name="connsiteX1" fmla="*/ 0 w 7763496"/>
                  <a:gd name="connsiteY1" fmla="*/ 40350 h 40350"/>
                  <a:gd name="connsiteX2" fmla="*/ 0 w 7763496"/>
                  <a:gd name="connsiteY2" fmla="*/ 0 h 40350"/>
                  <a:gd name="connsiteX3" fmla="*/ 7763497 w 7763496"/>
                  <a:gd name="connsiteY3" fmla="*/ 0 h 40350"/>
                  <a:gd name="connsiteX4" fmla="*/ 7763497 w 7763496"/>
                  <a:gd name="connsiteY4" fmla="*/ 40350 h 4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63496" h="40350">
                    <a:moveTo>
                      <a:pt x="7763497" y="40350"/>
                    </a:moveTo>
                    <a:lnTo>
                      <a:pt x="0" y="40350"/>
                    </a:lnTo>
                    <a:lnTo>
                      <a:pt x="0" y="0"/>
                    </a:lnTo>
                    <a:lnTo>
                      <a:pt x="7763497" y="0"/>
                    </a:lnTo>
                    <a:lnTo>
                      <a:pt x="7763497" y="40350"/>
                    </a:lnTo>
                    <a:close/>
                  </a:path>
                </a:pathLst>
              </a:custGeom>
              <a:solidFill>
                <a:srgbClr val="FFFFFF"/>
              </a:solidFill>
              <a:ln w="155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8B5AA22-5D2F-468D-B27E-EAC7C6975609}"/>
                  </a:ext>
                </a:extLst>
              </p:cNvPr>
              <p:cNvSpPr/>
              <p:nvPr/>
            </p:nvSpPr>
            <p:spPr>
              <a:xfrm>
                <a:off x="6507598" y="9741268"/>
                <a:ext cx="2628191" cy="683580"/>
              </a:xfrm>
              <a:custGeom>
                <a:avLst/>
                <a:gdLst>
                  <a:gd name="connsiteX0" fmla="*/ 341878 w 2628191"/>
                  <a:gd name="connsiteY0" fmla="*/ 0 h 683580"/>
                  <a:gd name="connsiteX1" fmla="*/ 2286314 w 2628191"/>
                  <a:gd name="connsiteY1" fmla="*/ 0 h 683580"/>
                  <a:gd name="connsiteX2" fmla="*/ 2628192 w 2628191"/>
                  <a:gd name="connsiteY2" fmla="*/ 341790 h 683580"/>
                  <a:gd name="connsiteX3" fmla="*/ 2628192 w 2628191"/>
                  <a:gd name="connsiteY3" fmla="*/ 341790 h 683580"/>
                  <a:gd name="connsiteX4" fmla="*/ 2286314 w 2628191"/>
                  <a:gd name="connsiteY4" fmla="*/ 683580 h 683580"/>
                  <a:gd name="connsiteX5" fmla="*/ 341878 w 2628191"/>
                  <a:gd name="connsiteY5" fmla="*/ 683580 h 683580"/>
                  <a:gd name="connsiteX6" fmla="*/ 0 w 2628191"/>
                  <a:gd name="connsiteY6" fmla="*/ 341790 h 683580"/>
                  <a:gd name="connsiteX7" fmla="*/ 0 w 2628191"/>
                  <a:gd name="connsiteY7" fmla="*/ 341790 h 683580"/>
                  <a:gd name="connsiteX8" fmla="*/ 341878 w 2628191"/>
                  <a:gd name="connsiteY8" fmla="*/ 0 h 683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28191" h="683580">
                    <a:moveTo>
                      <a:pt x="341878" y="0"/>
                    </a:moveTo>
                    <a:lnTo>
                      <a:pt x="2286314" y="0"/>
                    </a:lnTo>
                    <a:cubicBezTo>
                      <a:pt x="2475128" y="0"/>
                      <a:pt x="2628192" y="153024"/>
                      <a:pt x="2628192" y="341790"/>
                    </a:cubicBezTo>
                    <a:lnTo>
                      <a:pt x="2628192" y="341790"/>
                    </a:lnTo>
                    <a:cubicBezTo>
                      <a:pt x="2628192" y="530556"/>
                      <a:pt x="2475128" y="683580"/>
                      <a:pt x="2286314" y="683580"/>
                    </a:cubicBezTo>
                    <a:lnTo>
                      <a:pt x="341878" y="683580"/>
                    </a:lnTo>
                    <a:cubicBezTo>
                      <a:pt x="153064" y="683580"/>
                      <a:pt x="0" y="530556"/>
                      <a:pt x="0" y="341790"/>
                    </a:cubicBezTo>
                    <a:lnTo>
                      <a:pt x="0" y="341790"/>
                    </a:lnTo>
                    <a:cubicBezTo>
                      <a:pt x="0" y="153024"/>
                      <a:pt x="153064" y="0"/>
                      <a:pt x="341878" y="0"/>
                    </a:cubicBezTo>
                    <a:close/>
                  </a:path>
                </a:pathLst>
              </a:custGeom>
              <a:solidFill>
                <a:srgbClr val="9C97FF"/>
              </a:solidFill>
              <a:ln w="155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7" name="TextBox 6">
              <a:extLst>
                <a:ext uri="{FF2B5EF4-FFF2-40B4-BE49-F238E27FC236}">
                  <a16:creationId xmlns:a16="http://schemas.microsoft.com/office/drawing/2014/main" id="{714BA065-7C16-4581-B7E6-58D2EB292359}"/>
                </a:ext>
              </a:extLst>
            </p:cNvPr>
            <p:cNvSpPr txBox="1"/>
            <p:nvPr/>
          </p:nvSpPr>
          <p:spPr>
            <a:xfrm>
              <a:off x="10184294" y="4569234"/>
              <a:ext cx="6335643" cy="239033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pt-BR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Luyện tập và chọn các cách để thể hiện </a:t>
              </a:r>
              <a:r>
                <a:rPr lang="pt-BR" sz="3600" b="1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 đọc nhạc số 2 </a:t>
              </a:r>
              <a:r>
                <a:rPr lang="pt-BR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cùng cặp đôi hoặc nhóm</a:t>
              </a:r>
              <a:endPara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4839" t="4265" r="1437" b="21209"/>
          <a:stretch/>
        </p:blipFill>
        <p:spPr>
          <a:xfrm rot="5400000">
            <a:off x="4000500" y="-4000499"/>
            <a:ext cx="10287000" cy="1828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0859020-E035-44B8-9D82-CF1FD2A5F3DE}"/>
              </a:ext>
            </a:extLst>
          </p:cNvPr>
          <p:cNvGrpSpPr/>
          <p:nvPr/>
        </p:nvGrpSpPr>
        <p:grpSpPr>
          <a:xfrm>
            <a:off x="1714500" y="1218531"/>
            <a:ext cx="14859000" cy="7849937"/>
            <a:chOff x="1059566" y="1218531"/>
            <a:chExt cx="14859000" cy="7849937"/>
          </a:xfrm>
        </p:grpSpPr>
        <p:grpSp>
          <p:nvGrpSpPr>
            <p:cNvPr id="14" name="Picture 11">
              <a:extLst>
                <a:ext uri="{FF2B5EF4-FFF2-40B4-BE49-F238E27FC236}">
                  <a16:creationId xmlns:a16="http://schemas.microsoft.com/office/drawing/2014/main" id="{B742C33D-D3BB-4926-B825-B600D89A476C}"/>
                </a:ext>
              </a:extLst>
            </p:cNvPr>
            <p:cNvGrpSpPr/>
            <p:nvPr/>
          </p:nvGrpSpPr>
          <p:grpSpPr>
            <a:xfrm>
              <a:off x="1059566" y="1218531"/>
              <a:ext cx="14859000" cy="7849937"/>
              <a:chOff x="1059566" y="1259886"/>
              <a:chExt cx="14859000" cy="7849937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948A76FE-E7AF-4C4F-8FDD-8DE400339805}"/>
                  </a:ext>
                </a:extLst>
              </p:cNvPr>
              <p:cNvSpPr/>
              <p:nvPr/>
            </p:nvSpPr>
            <p:spPr>
              <a:xfrm>
                <a:off x="1059566" y="1259886"/>
                <a:ext cx="14859000" cy="7849937"/>
              </a:xfrm>
              <a:custGeom>
                <a:avLst/>
                <a:gdLst>
                  <a:gd name="connsiteX0" fmla="*/ 14859000 w 14859000"/>
                  <a:gd name="connsiteY0" fmla="*/ 522988 h 8297014"/>
                  <a:gd name="connsiteX1" fmla="*/ 14859000 w 14859000"/>
                  <a:gd name="connsiteY1" fmla="*/ 7774027 h 8297014"/>
                  <a:gd name="connsiteX2" fmla="*/ 14153895 w 14859000"/>
                  <a:gd name="connsiteY2" fmla="*/ 8297015 h 8297014"/>
                  <a:gd name="connsiteX3" fmla="*/ 705105 w 14859000"/>
                  <a:gd name="connsiteY3" fmla="*/ 8297015 h 8297014"/>
                  <a:gd name="connsiteX4" fmla="*/ 0 w 14859000"/>
                  <a:gd name="connsiteY4" fmla="*/ 7774027 h 8297014"/>
                  <a:gd name="connsiteX5" fmla="*/ 0 w 14859000"/>
                  <a:gd name="connsiteY5" fmla="*/ 522988 h 8297014"/>
                  <a:gd name="connsiteX6" fmla="*/ 705105 w 14859000"/>
                  <a:gd name="connsiteY6" fmla="*/ 0 h 8297014"/>
                  <a:gd name="connsiteX7" fmla="*/ 14153895 w 14859000"/>
                  <a:gd name="connsiteY7" fmla="*/ 0 h 8297014"/>
                  <a:gd name="connsiteX8" fmla="*/ 14859000 w 14859000"/>
                  <a:gd name="connsiteY8" fmla="*/ 522988 h 8297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59000" h="8297014">
                    <a:moveTo>
                      <a:pt x="14859000" y="522988"/>
                    </a:moveTo>
                    <a:lnTo>
                      <a:pt x="14859000" y="7774027"/>
                    </a:lnTo>
                    <a:cubicBezTo>
                      <a:pt x="14859000" y="8062865"/>
                      <a:pt x="14543314" y="8297015"/>
                      <a:pt x="14153895" y="8297015"/>
                    </a:cubicBezTo>
                    <a:lnTo>
                      <a:pt x="705105" y="8297015"/>
                    </a:lnTo>
                    <a:cubicBezTo>
                      <a:pt x="315686" y="8297015"/>
                      <a:pt x="0" y="8062865"/>
                      <a:pt x="0" y="7774027"/>
                    </a:cubicBezTo>
                    <a:lnTo>
                      <a:pt x="0" y="522988"/>
                    </a:lnTo>
                    <a:cubicBezTo>
                      <a:pt x="0" y="234150"/>
                      <a:pt x="315686" y="0"/>
                      <a:pt x="705105" y="0"/>
                    </a:cubicBezTo>
                    <a:lnTo>
                      <a:pt x="14153895" y="0"/>
                    </a:lnTo>
                    <a:cubicBezTo>
                      <a:pt x="14543314" y="0"/>
                      <a:pt x="14859000" y="234150"/>
                      <a:pt x="14859000" y="522988"/>
                    </a:cubicBezTo>
                    <a:close/>
                  </a:path>
                </a:pathLst>
              </a:custGeom>
              <a:solidFill>
                <a:srgbClr val="EED75E"/>
              </a:solidFill>
              <a:ln w="297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4D4032C3-6661-4418-BAC8-57D1C7398DA0}"/>
                  </a:ext>
                </a:extLst>
              </p:cNvPr>
              <p:cNvSpPr/>
              <p:nvPr/>
            </p:nvSpPr>
            <p:spPr>
              <a:xfrm>
                <a:off x="1059566" y="3049108"/>
                <a:ext cx="14859000" cy="6060715"/>
              </a:xfrm>
              <a:custGeom>
                <a:avLst/>
                <a:gdLst>
                  <a:gd name="connsiteX0" fmla="*/ 14859000 w 14859000"/>
                  <a:gd name="connsiteY0" fmla="*/ 0 h 6060715"/>
                  <a:gd name="connsiteX1" fmla="*/ 14859000 w 14859000"/>
                  <a:gd name="connsiteY1" fmla="*/ 5537728 h 6060715"/>
                  <a:gd name="connsiteX2" fmla="*/ 14153895 w 14859000"/>
                  <a:gd name="connsiteY2" fmla="*/ 6060716 h 6060715"/>
                  <a:gd name="connsiteX3" fmla="*/ 705105 w 14859000"/>
                  <a:gd name="connsiteY3" fmla="*/ 6060716 h 6060715"/>
                  <a:gd name="connsiteX4" fmla="*/ 0 w 14859000"/>
                  <a:gd name="connsiteY4" fmla="*/ 5537728 h 6060715"/>
                  <a:gd name="connsiteX5" fmla="*/ 0 w 14859000"/>
                  <a:gd name="connsiteY5" fmla="*/ 0 h 6060715"/>
                  <a:gd name="connsiteX6" fmla="*/ 14859000 w 14859000"/>
                  <a:gd name="connsiteY6" fmla="*/ 0 h 6060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859000" h="6060715">
                    <a:moveTo>
                      <a:pt x="14859000" y="0"/>
                    </a:moveTo>
                    <a:lnTo>
                      <a:pt x="14859000" y="5537728"/>
                    </a:lnTo>
                    <a:cubicBezTo>
                      <a:pt x="14859000" y="5826566"/>
                      <a:pt x="14543314" y="6060716"/>
                      <a:pt x="14153895" y="6060716"/>
                    </a:cubicBezTo>
                    <a:lnTo>
                      <a:pt x="705105" y="6060716"/>
                    </a:lnTo>
                    <a:cubicBezTo>
                      <a:pt x="315686" y="6060716"/>
                      <a:pt x="0" y="5826566"/>
                      <a:pt x="0" y="5537728"/>
                    </a:cubicBezTo>
                    <a:lnTo>
                      <a:pt x="0" y="0"/>
                    </a:lnTo>
                    <a:lnTo>
                      <a:pt x="14859000" y="0"/>
                    </a:lnTo>
                    <a:close/>
                  </a:path>
                </a:pathLst>
              </a:custGeom>
              <a:solidFill>
                <a:srgbClr val="FFF3A6"/>
              </a:solidFill>
              <a:ln w="297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FDF89C26-8FFC-4FAA-B38E-C35EED212CD7}"/>
                  </a:ext>
                </a:extLst>
              </p:cNvPr>
              <p:cNvSpPr/>
              <p:nvPr/>
            </p:nvSpPr>
            <p:spPr>
              <a:xfrm>
                <a:off x="7070093" y="2097241"/>
                <a:ext cx="2837962" cy="302995"/>
              </a:xfrm>
              <a:custGeom>
                <a:avLst/>
                <a:gdLst>
                  <a:gd name="connsiteX0" fmla="*/ 2837963 w 2837962"/>
                  <a:gd name="connsiteY0" fmla="*/ 0 h 302995"/>
                  <a:gd name="connsiteX1" fmla="*/ 2837963 w 2837962"/>
                  <a:gd name="connsiteY1" fmla="*/ 54219 h 302995"/>
                  <a:gd name="connsiteX2" fmla="*/ 0 w 2837962"/>
                  <a:gd name="connsiteY2" fmla="*/ 54219 h 302995"/>
                  <a:gd name="connsiteX3" fmla="*/ 0 w 2837962"/>
                  <a:gd name="connsiteY3" fmla="*/ 0 h 302995"/>
                  <a:gd name="connsiteX4" fmla="*/ 2837963 w 2837962"/>
                  <a:gd name="connsiteY4" fmla="*/ 0 h 302995"/>
                  <a:gd name="connsiteX5" fmla="*/ 837678 w 2837962"/>
                  <a:gd name="connsiteY5" fmla="*/ 302995 h 302995"/>
                  <a:gd name="connsiteX6" fmla="*/ 2000267 w 2837962"/>
                  <a:gd name="connsiteY6" fmla="*/ 302995 h 302995"/>
                  <a:gd name="connsiteX7" fmla="*/ 2000267 w 2837962"/>
                  <a:gd name="connsiteY7" fmla="*/ 248777 h 302995"/>
                  <a:gd name="connsiteX8" fmla="*/ 837678 w 2837962"/>
                  <a:gd name="connsiteY8" fmla="*/ 248777 h 302995"/>
                  <a:gd name="connsiteX9" fmla="*/ 837678 w 2837962"/>
                  <a:gd name="connsiteY9" fmla="*/ 302995 h 302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37962" h="302995">
                    <a:moveTo>
                      <a:pt x="2837963" y="0"/>
                    </a:moveTo>
                    <a:lnTo>
                      <a:pt x="2837963" y="54219"/>
                    </a:lnTo>
                    <a:lnTo>
                      <a:pt x="0" y="54219"/>
                    </a:lnTo>
                    <a:lnTo>
                      <a:pt x="0" y="0"/>
                    </a:lnTo>
                    <a:lnTo>
                      <a:pt x="2837963" y="0"/>
                    </a:lnTo>
                    <a:close/>
                    <a:moveTo>
                      <a:pt x="837678" y="302995"/>
                    </a:moveTo>
                    <a:lnTo>
                      <a:pt x="2000267" y="302995"/>
                    </a:lnTo>
                    <a:lnTo>
                      <a:pt x="2000267" y="248777"/>
                    </a:lnTo>
                    <a:lnTo>
                      <a:pt x="837678" y="248777"/>
                    </a:lnTo>
                    <a:lnTo>
                      <a:pt x="837678" y="302995"/>
                    </a:lnTo>
                    <a:close/>
                  </a:path>
                </a:pathLst>
              </a:custGeom>
              <a:solidFill>
                <a:srgbClr val="000000"/>
              </a:solidFill>
              <a:ln w="297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631066" y="3848100"/>
              <a:ext cx="13716000" cy="311867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7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 ƠN CÁC EM </a:t>
              </a:r>
            </a:p>
            <a:p>
              <a:pPr algn="ctr">
                <a:lnSpc>
                  <a:spcPct val="150000"/>
                </a:lnSpc>
              </a:pPr>
              <a:r>
                <a:rPr lang="en-US" sz="7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 LẮNG NGHE BÀI GIẢNG!</a:t>
              </a:r>
            </a:p>
          </p:txBody>
        </p:sp>
      </p:grp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390" r="14061"/>
          <a:stretch>
            <a:fillRect/>
          </a:stretch>
        </p:blipFill>
        <p:spPr>
          <a:xfrm>
            <a:off x="-68769" y="-419100"/>
            <a:ext cx="18394869" cy="123444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5335" y="1152951"/>
            <a:ext cx="18288000" cy="9200298"/>
            <a:chOff x="0" y="0"/>
            <a:chExt cx="1913890" cy="9787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978770"/>
            </a:xfrm>
            <a:custGeom>
              <a:avLst/>
              <a:gdLst/>
              <a:ahLst/>
              <a:cxnLst/>
              <a:rect l="l" t="t" r="r" b="b"/>
              <a:pathLst>
                <a:path w="1913890" h="978770">
                  <a:moveTo>
                    <a:pt x="1789430" y="978770"/>
                  </a:moveTo>
                  <a:lnTo>
                    <a:pt x="124460" y="978770"/>
                  </a:lnTo>
                  <a:cubicBezTo>
                    <a:pt x="55880" y="978770"/>
                    <a:pt x="0" y="922890"/>
                    <a:pt x="0" y="85431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854310"/>
                  </a:lnTo>
                  <a:cubicBezTo>
                    <a:pt x="1913890" y="922890"/>
                    <a:pt x="1858010" y="978770"/>
                    <a:pt x="1789430" y="978770"/>
                  </a:cubicBezTo>
                  <a:close/>
                </a:path>
              </a:pathLst>
            </a:custGeom>
            <a:solidFill>
              <a:srgbClr val="FFF3A6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2812517" y="419100"/>
            <a:ext cx="12662966" cy="1639020"/>
            <a:chOff x="0" y="0"/>
            <a:chExt cx="16883954" cy="2619443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6883954" cy="2619443"/>
              <a:chOff x="0" y="0"/>
              <a:chExt cx="13360766" cy="2072842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2700" y="12700"/>
                <a:ext cx="13335366" cy="2047442"/>
              </a:xfrm>
              <a:custGeom>
                <a:avLst/>
                <a:gdLst/>
                <a:ahLst/>
                <a:cxnLst/>
                <a:rect l="l" t="t" r="r" b="b"/>
                <a:pathLst>
                  <a:path w="13335366" h="2047442">
                    <a:moveTo>
                      <a:pt x="12378421" y="2047442"/>
                    </a:moveTo>
                    <a:lnTo>
                      <a:pt x="956945" y="2047442"/>
                    </a:lnTo>
                    <a:cubicBezTo>
                      <a:pt x="428371" y="2047442"/>
                      <a:pt x="0" y="1618944"/>
                      <a:pt x="0" y="1023721"/>
                    </a:cubicBezTo>
                    <a:lnTo>
                      <a:pt x="0" y="1023721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12378421" y="0"/>
                    </a:lnTo>
                    <a:cubicBezTo>
                      <a:pt x="12906868" y="0"/>
                      <a:pt x="13335366" y="428371"/>
                      <a:pt x="13335366" y="1023721"/>
                    </a:cubicBezTo>
                    <a:lnTo>
                      <a:pt x="13335366" y="1023721"/>
                    </a:lnTo>
                    <a:cubicBezTo>
                      <a:pt x="13335366" y="1618944"/>
                      <a:pt x="12906869" y="2047442"/>
                      <a:pt x="12378421" y="2047442"/>
                    </a:cubicBezTo>
                    <a:close/>
                  </a:path>
                </a:pathLst>
              </a:custGeom>
              <a:solidFill>
                <a:srgbClr val="9C97FF"/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0" y="0"/>
                <a:ext cx="13360766" cy="2072842"/>
              </a:xfrm>
              <a:custGeom>
                <a:avLst/>
                <a:gdLst/>
                <a:ahLst/>
                <a:cxnLst/>
                <a:rect l="l" t="t" r="r" b="b"/>
                <a:pathLst>
                  <a:path w="13360766" h="2072842">
                    <a:moveTo>
                      <a:pt x="12391121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036421"/>
                    </a:cubicBezTo>
                    <a:cubicBezTo>
                      <a:pt x="0" y="1637867"/>
                      <a:pt x="434975" y="2072842"/>
                      <a:pt x="969645" y="2072842"/>
                    </a:cubicBezTo>
                    <a:lnTo>
                      <a:pt x="12391121" y="2072842"/>
                    </a:lnTo>
                    <a:cubicBezTo>
                      <a:pt x="12925792" y="2072842"/>
                      <a:pt x="13360766" y="1637867"/>
                      <a:pt x="13360766" y="1036421"/>
                    </a:cubicBezTo>
                    <a:cubicBezTo>
                      <a:pt x="13360766" y="434975"/>
                      <a:pt x="12925792" y="0"/>
                      <a:pt x="12391121" y="0"/>
                    </a:cubicBezTo>
                    <a:close/>
                    <a:moveTo>
                      <a:pt x="12391121" y="2047442"/>
                    </a:moveTo>
                    <a:lnTo>
                      <a:pt x="969645" y="2047442"/>
                    </a:lnTo>
                    <a:cubicBezTo>
                      <a:pt x="448945" y="2047442"/>
                      <a:pt x="25400" y="1623897"/>
                      <a:pt x="25400" y="1036421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12391121" y="25400"/>
                    </a:lnTo>
                    <a:cubicBezTo>
                      <a:pt x="12911821" y="25400"/>
                      <a:pt x="13335366" y="448945"/>
                      <a:pt x="13335366" y="1036421"/>
                    </a:cubicBezTo>
                    <a:cubicBezTo>
                      <a:pt x="13335366" y="1623897"/>
                      <a:pt x="12911821" y="2047442"/>
                      <a:pt x="12391121" y="2047442"/>
                    </a:cubicBezTo>
                    <a:close/>
                  </a:path>
                </a:pathLst>
              </a:custGeom>
              <a:solidFill>
                <a:srgbClr val="9C97FF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1003584" y="654401"/>
              <a:ext cx="14876787" cy="1246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20"/>
                </a:lnSpc>
              </a:pP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sp>
        <p:nvSpPr>
          <p:cNvPr id="21" name="TextBox 14">
            <a:extLst>
              <a:ext uri="{FF2B5EF4-FFF2-40B4-BE49-F238E27FC236}">
                <a16:creationId xmlns:a16="http://schemas.microsoft.com/office/drawing/2014/main" id="{1283CA74-D97D-4C0D-89DA-391BF7ED9F05}"/>
              </a:ext>
            </a:extLst>
          </p:cNvPr>
          <p:cNvSpPr txBox="1"/>
          <p:nvPr/>
        </p:nvSpPr>
        <p:spPr>
          <a:xfrm>
            <a:off x="4160960" y="2060162"/>
            <a:ext cx="9966080" cy="1559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trích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video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Trống Cơm (Acapella) - Hợp Xướng MELODIES - Hợp Xướng Thánh Ca Việt Nam [OFFICIAL] (online-video-cutter.com) (2)">
            <a:hlinkClick r:id="" action="ppaction://media"/>
            <a:extLst>
              <a:ext uri="{FF2B5EF4-FFF2-40B4-BE49-F238E27FC236}">
                <a16:creationId xmlns:a16="http://schemas.microsoft.com/office/drawing/2014/main" id="{A9B45FFA-03FA-4D7D-98DD-3CCA03C27C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96958" y="3943884"/>
            <a:ext cx="10694083" cy="601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674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42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90" r="14061"/>
          <a:stretch>
            <a:fillRect/>
          </a:stretch>
        </p:blipFill>
        <p:spPr>
          <a:xfrm>
            <a:off x="-68769" y="-1364941"/>
            <a:ext cx="18394869" cy="1372308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C35FDA9-95AE-4207-9838-A76626723693}"/>
              </a:ext>
            </a:extLst>
          </p:cNvPr>
          <p:cNvGrpSpPr/>
          <p:nvPr/>
        </p:nvGrpSpPr>
        <p:grpSpPr>
          <a:xfrm>
            <a:off x="1515642" y="1474909"/>
            <a:ext cx="15226046" cy="7337182"/>
            <a:chOff x="1530977" y="1412516"/>
            <a:chExt cx="15226046" cy="7337182"/>
          </a:xfrm>
        </p:grpSpPr>
        <p:grpSp>
          <p:nvGrpSpPr>
            <p:cNvPr id="3" name="Group 3"/>
            <p:cNvGrpSpPr/>
            <p:nvPr/>
          </p:nvGrpSpPr>
          <p:grpSpPr>
            <a:xfrm>
              <a:off x="1530977" y="1412516"/>
              <a:ext cx="15226046" cy="7337182"/>
              <a:chOff x="0" y="0"/>
              <a:chExt cx="4733123" cy="228081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733123" cy="2280814"/>
              </a:xfrm>
              <a:custGeom>
                <a:avLst/>
                <a:gdLst/>
                <a:ahLst/>
                <a:cxnLst/>
                <a:rect l="l" t="t" r="r" b="b"/>
                <a:pathLst>
                  <a:path w="4733123" h="2280814">
                    <a:moveTo>
                      <a:pt x="4608663" y="2280814"/>
                    </a:moveTo>
                    <a:lnTo>
                      <a:pt x="124460" y="2280814"/>
                    </a:lnTo>
                    <a:cubicBezTo>
                      <a:pt x="55880" y="2280814"/>
                      <a:pt x="0" y="2224934"/>
                      <a:pt x="0" y="215635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08663" y="0"/>
                    </a:lnTo>
                    <a:cubicBezTo>
                      <a:pt x="4677243" y="0"/>
                      <a:pt x="4733123" y="55880"/>
                      <a:pt x="4733123" y="124460"/>
                    </a:cubicBezTo>
                    <a:lnTo>
                      <a:pt x="4733123" y="2156355"/>
                    </a:lnTo>
                    <a:cubicBezTo>
                      <a:pt x="4733123" y="2224935"/>
                      <a:pt x="4677243" y="2280814"/>
                      <a:pt x="4608663" y="2280814"/>
                    </a:cubicBezTo>
                    <a:close/>
                  </a:path>
                </a:pathLst>
              </a:custGeom>
              <a:solidFill>
                <a:srgbClr val="F3D6D8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2286000" y="1977339"/>
              <a:ext cx="13716000" cy="57569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200"/>
                </a:spcBef>
                <a:spcAft>
                  <a:spcPts val="0"/>
                </a:spcAft>
              </a:pPr>
              <a:r>
                <a:rPr lang="en-US" sz="66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TIẾT 11: </a:t>
              </a:r>
            </a:p>
            <a:p>
              <a:pPr marR="0" lvl="0" algn="ctr">
                <a:lnSpc>
                  <a:spcPts val="113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66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Âm</a:t>
              </a:r>
              <a:r>
                <a:rPr lang="en-US" sz="66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66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nhạc</a:t>
              </a:r>
              <a:r>
                <a:rPr lang="en-US" sz="66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66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thường</a:t>
              </a:r>
              <a:r>
                <a:rPr lang="en-US" sz="66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66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thức</a:t>
              </a:r>
              <a:r>
                <a:rPr lang="en-US" sz="6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</a:t>
              </a:r>
            </a:p>
            <a:p>
              <a:pPr marR="0" lvl="0" algn="ctr">
                <a:lnSpc>
                  <a:spcPts val="113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6600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Giới</a:t>
              </a:r>
              <a:r>
                <a:rPr lang="en-US" sz="66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6600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66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6600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lang="en-US" sz="66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6600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thức</a:t>
              </a:r>
              <a:r>
                <a:rPr lang="en-US" sz="66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6600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hát</a:t>
              </a:r>
              <a:r>
                <a:rPr lang="en-US" sz="66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6600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bè</a:t>
              </a:r>
              <a:endParaRPr lang="en-US" sz="6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R="0" lvl="0" algn="ctr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66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Ôn</a:t>
              </a:r>
              <a:r>
                <a:rPr lang="en-US" sz="66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66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tập</a:t>
              </a:r>
              <a:r>
                <a:rPr lang="en-US" sz="66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</a:t>
              </a:r>
              <a:r>
                <a:rPr lang="en-US" sz="6600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lang="en-US" sz="66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6600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đọc</a:t>
              </a:r>
              <a:r>
                <a:rPr lang="en-US" sz="66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6600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nhạc</a:t>
              </a:r>
              <a:r>
                <a:rPr lang="en-US" sz="66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6600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66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2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039051" y="9055021"/>
            <a:ext cx="659141" cy="6591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170012" y="9055021"/>
            <a:ext cx="659141" cy="65914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11606"/>
          <a:stretch>
            <a:fillRect/>
          </a:stretch>
        </p:blipFill>
        <p:spPr>
          <a:xfrm rot="5400000">
            <a:off x="4511614" y="2165236"/>
            <a:ext cx="9366662" cy="18511108"/>
          </a:xfrm>
          <a:prstGeom prst="rect">
            <a:avLst/>
          </a:prstGeom>
        </p:spPr>
      </p:pic>
      <p:grpSp>
        <p:nvGrpSpPr>
          <p:cNvPr id="45" name="Group 45"/>
          <p:cNvGrpSpPr/>
          <p:nvPr/>
        </p:nvGrpSpPr>
        <p:grpSpPr>
          <a:xfrm>
            <a:off x="4338736" y="1055394"/>
            <a:ext cx="9610525" cy="1668851"/>
            <a:chOff x="0" y="0"/>
            <a:chExt cx="16883954" cy="2450674"/>
          </a:xfrm>
        </p:grpSpPr>
        <p:grpSp>
          <p:nvGrpSpPr>
            <p:cNvPr id="46" name="Group 46"/>
            <p:cNvGrpSpPr/>
            <p:nvPr/>
          </p:nvGrpSpPr>
          <p:grpSpPr>
            <a:xfrm>
              <a:off x="0" y="0"/>
              <a:ext cx="16883954" cy="2450674"/>
              <a:chOff x="0" y="0"/>
              <a:chExt cx="13360766" cy="193929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12700" y="12700"/>
                <a:ext cx="13335366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3335366" h="1913890">
                    <a:moveTo>
                      <a:pt x="12378421" y="1913890"/>
                    </a:move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12378421" y="0"/>
                    </a:lnTo>
                    <a:cubicBezTo>
                      <a:pt x="12906868" y="0"/>
                      <a:pt x="13335366" y="428371"/>
                      <a:pt x="13335366" y="956945"/>
                    </a:cubicBezTo>
                    <a:lnTo>
                      <a:pt x="13335366" y="956945"/>
                    </a:lnTo>
                    <a:cubicBezTo>
                      <a:pt x="13335366" y="1485392"/>
                      <a:pt x="12906869" y="1913890"/>
                      <a:pt x="12378421" y="1913890"/>
                    </a:cubicBezTo>
                    <a:close/>
                  </a:path>
                </a:pathLst>
              </a:custGeom>
              <a:solidFill>
                <a:srgbClr val="F3D6D8"/>
              </a:solidFill>
            </p:spPr>
          </p:sp>
          <p:sp>
            <p:nvSpPr>
              <p:cNvPr id="48" name="Freeform 48"/>
              <p:cNvSpPr/>
              <p:nvPr/>
            </p:nvSpPr>
            <p:spPr>
              <a:xfrm>
                <a:off x="0" y="0"/>
                <a:ext cx="13360766" cy="1939290"/>
              </a:xfrm>
              <a:custGeom>
                <a:avLst/>
                <a:gdLst/>
                <a:ahLst/>
                <a:cxnLst/>
                <a:rect l="l" t="t" r="r" b="b"/>
                <a:pathLst>
                  <a:path w="13360766" h="1939290">
                    <a:moveTo>
                      <a:pt x="12391121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969645"/>
                    </a:cubicBezTo>
                    <a:cubicBezTo>
                      <a:pt x="0" y="1504315"/>
                      <a:pt x="434975" y="1939290"/>
                      <a:pt x="969645" y="1939290"/>
                    </a:cubicBezTo>
                    <a:lnTo>
                      <a:pt x="12391121" y="1939290"/>
                    </a:lnTo>
                    <a:cubicBezTo>
                      <a:pt x="12925792" y="1939290"/>
                      <a:pt x="13360766" y="1504315"/>
                      <a:pt x="13360766" y="969645"/>
                    </a:cubicBezTo>
                    <a:cubicBezTo>
                      <a:pt x="13360766" y="434975"/>
                      <a:pt x="12925792" y="0"/>
                      <a:pt x="12391121" y="0"/>
                    </a:cubicBezTo>
                    <a:close/>
                    <a:moveTo>
                      <a:pt x="12391121" y="1913890"/>
                    </a:moveTo>
                    <a:lnTo>
                      <a:pt x="969645" y="1913890"/>
                    </a:lnTo>
                    <a:cubicBezTo>
                      <a:pt x="448945" y="1913890"/>
                      <a:pt x="25400" y="1490345"/>
                      <a:pt x="25400" y="969645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12391121" y="25400"/>
                    </a:lnTo>
                    <a:cubicBezTo>
                      <a:pt x="12911821" y="25400"/>
                      <a:pt x="13335366" y="448945"/>
                      <a:pt x="13335366" y="969645"/>
                    </a:cubicBezTo>
                    <a:cubicBezTo>
                      <a:pt x="13335366" y="1490345"/>
                      <a:pt x="12911821" y="1913890"/>
                      <a:pt x="12391121" y="1913890"/>
                    </a:cubicBezTo>
                    <a:close/>
                  </a:path>
                </a:pathLst>
              </a:custGeom>
              <a:solidFill>
                <a:srgbClr val="F3D6D8"/>
              </a:solidFill>
            </p:spPr>
          </p:sp>
        </p:grpSp>
        <p:sp>
          <p:nvSpPr>
            <p:cNvPr id="49" name="TextBox 49"/>
            <p:cNvSpPr txBox="1"/>
            <p:nvPr/>
          </p:nvSpPr>
          <p:spPr>
            <a:xfrm>
              <a:off x="645896" y="307147"/>
              <a:ext cx="14876786" cy="1503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900"/>
                </a:lnSpc>
              </a:pPr>
              <a:r>
                <a:rPr lang="en-US" sz="5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NHÓM</a:t>
              </a:r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2669958" y="3021606"/>
            <a:ext cx="12948080" cy="1559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26,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5F5D4AE-270C-44BB-95C7-50EF90EF578E}"/>
              </a:ext>
            </a:extLst>
          </p:cNvPr>
          <p:cNvGrpSpPr/>
          <p:nvPr/>
        </p:nvGrpSpPr>
        <p:grpSpPr>
          <a:xfrm>
            <a:off x="1121027" y="5143500"/>
            <a:ext cx="7333192" cy="4095604"/>
            <a:chOff x="589854" y="5299782"/>
            <a:chExt cx="7333192" cy="4095604"/>
          </a:xfrm>
        </p:grpSpPr>
        <p:grpSp>
          <p:nvGrpSpPr>
            <p:cNvPr id="3" name="Group 3"/>
            <p:cNvGrpSpPr/>
            <p:nvPr/>
          </p:nvGrpSpPr>
          <p:grpSpPr>
            <a:xfrm>
              <a:off x="589854" y="5299782"/>
              <a:ext cx="7333192" cy="4095604"/>
              <a:chOff x="0" y="0"/>
              <a:chExt cx="4134024" cy="5460805"/>
            </a:xfrm>
          </p:grpSpPr>
          <p:grpSp>
            <p:nvGrpSpPr>
              <p:cNvPr id="4" name="Group 4"/>
              <p:cNvGrpSpPr/>
              <p:nvPr/>
            </p:nvGrpSpPr>
            <p:grpSpPr>
              <a:xfrm>
                <a:off x="0" y="0"/>
                <a:ext cx="4134024" cy="5460805"/>
                <a:chOff x="0" y="0"/>
                <a:chExt cx="1448883" cy="1913890"/>
              </a:xfrm>
            </p:grpSpPr>
            <p:sp>
              <p:nvSpPr>
                <p:cNvPr id="5" name="Freeform 5"/>
                <p:cNvSpPr/>
                <p:nvPr/>
              </p:nvSpPr>
              <p:spPr>
                <a:xfrm>
                  <a:off x="0" y="0"/>
                  <a:ext cx="1448883" cy="1913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883" h="1913890">
                      <a:moveTo>
                        <a:pt x="1324423" y="1913890"/>
                      </a:moveTo>
                      <a:lnTo>
                        <a:pt x="124460" y="1913890"/>
                      </a:lnTo>
                      <a:cubicBezTo>
                        <a:pt x="55880" y="1913890"/>
                        <a:pt x="0" y="1858010"/>
                        <a:pt x="0" y="1789430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1324423" y="0"/>
                      </a:lnTo>
                      <a:cubicBezTo>
                        <a:pt x="1393003" y="0"/>
                        <a:pt x="1448883" y="55880"/>
                        <a:pt x="1448883" y="124460"/>
                      </a:cubicBezTo>
                      <a:lnTo>
                        <a:pt x="1448883" y="1789430"/>
                      </a:lnTo>
                      <a:cubicBezTo>
                        <a:pt x="1448883" y="1858010"/>
                        <a:pt x="1393003" y="1913890"/>
                        <a:pt x="1324423" y="191389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</p:grpSp>
          <p:sp>
            <p:nvSpPr>
              <p:cNvPr id="6" name="TextBox 6"/>
              <p:cNvSpPr txBox="1"/>
              <p:nvPr/>
            </p:nvSpPr>
            <p:spPr>
              <a:xfrm>
                <a:off x="356044" y="2134452"/>
                <a:ext cx="3411288" cy="207911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hiểu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khái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niệm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hát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bè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hát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bè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4" name="TextBox 50">
              <a:extLst>
                <a:ext uri="{FF2B5EF4-FFF2-40B4-BE49-F238E27FC236}">
                  <a16:creationId xmlns:a16="http://schemas.microsoft.com/office/drawing/2014/main" id="{11B3EC64-B9E5-46F6-8CC4-D48326531EE4}"/>
                </a:ext>
              </a:extLst>
            </p:cNvPr>
            <p:cNvSpPr txBox="1"/>
            <p:nvPr/>
          </p:nvSpPr>
          <p:spPr>
            <a:xfrm>
              <a:off x="2822758" y="5740438"/>
              <a:ext cx="2867384" cy="8092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1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0158CB5-CF1A-46FB-8BCC-EA6706515B88}"/>
              </a:ext>
            </a:extLst>
          </p:cNvPr>
          <p:cNvGrpSpPr/>
          <p:nvPr/>
        </p:nvGrpSpPr>
        <p:grpSpPr>
          <a:xfrm>
            <a:off x="9666334" y="5125073"/>
            <a:ext cx="7333193" cy="4095604"/>
            <a:chOff x="9194945" y="5299782"/>
            <a:chExt cx="7333193" cy="4095604"/>
          </a:xfrm>
        </p:grpSpPr>
        <p:grpSp>
          <p:nvGrpSpPr>
            <p:cNvPr id="7" name="Group 7"/>
            <p:cNvGrpSpPr/>
            <p:nvPr/>
          </p:nvGrpSpPr>
          <p:grpSpPr>
            <a:xfrm>
              <a:off x="9194945" y="5299782"/>
              <a:ext cx="7333193" cy="4095604"/>
              <a:chOff x="497056" y="0"/>
              <a:chExt cx="3636968" cy="5460805"/>
            </a:xfrm>
          </p:grpSpPr>
          <p:grpSp>
            <p:nvGrpSpPr>
              <p:cNvPr id="8" name="Group 8"/>
              <p:cNvGrpSpPr/>
              <p:nvPr/>
            </p:nvGrpSpPr>
            <p:grpSpPr>
              <a:xfrm>
                <a:off x="497056" y="0"/>
                <a:ext cx="3636968" cy="5460805"/>
                <a:chOff x="174207" y="0"/>
                <a:chExt cx="1274676" cy="1913890"/>
              </a:xfrm>
            </p:grpSpPr>
            <p:sp>
              <p:nvSpPr>
                <p:cNvPr id="9" name="Freeform 9"/>
                <p:cNvSpPr/>
                <p:nvPr/>
              </p:nvSpPr>
              <p:spPr>
                <a:xfrm>
                  <a:off x="174207" y="0"/>
                  <a:ext cx="1274676" cy="1913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883" h="1913890">
                      <a:moveTo>
                        <a:pt x="1324423" y="1913890"/>
                      </a:moveTo>
                      <a:lnTo>
                        <a:pt x="124460" y="1913890"/>
                      </a:lnTo>
                      <a:cubicBezTo>
                        <a:pt x="55880" y="1913890"/>
                        <a:pt x="0" y="1858010"/>
                        <a:pt x="0" y="1789430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1324423" y="0"/>
                      </a:lnTo>
                      <a:cubicBezTo>
                        <a:pt x="1393003" y="0"/>
                        <a:pt x="1448883" y="55880"/>
                        <a:pt x="1448883" y="124460"/>
                      </a:cubicBezTo>
                      <a:lnTo>
                        <a:pt x="1448883" y="1789430"/>
                      </a:lnTo>
                      <a:cubicBezTo>
                        <a:pt x="1448883" y="1858010"/>
                        <a:pt x="1393003" y="1913890"/>
                        <a:pt x="1324423" y="191389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</p:grpSp>
          <p:sp>
            <p:nvSpPr>
              <p:cNvPr id="10" name="TextBox 10"/>
              <p:cNvSpPr txBox="1"/>
              <p:nvPr/>
            </p:nvSpPr>
            <p:spPr>
              <a:xfrm>
                <a:off x="709145" y="2134452"/>
                <a:ext cx="3212790" cy="207911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Thế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hát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bè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hòa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âm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bè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giai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điệu,đặc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hát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bè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gì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sp>
          <p:nvSpPr>
            <p:cNvPr id="56" name="TextBox 50">
              <a:extLst>
                <a:ext uri="{FF2B5EF4-FFF2-40B4-BE49-F238E27FC236}">
                  <a16:creationId xmlns:a16="http://schemas.microsoft.com/office/drawing/2014/main" id="{AF2329C7-46AF-4BCA-B1D4-540962558553}"/>
                </a:ext>
              </a:extLst>
            </p:cNvPr>
            <p:cNvSpPr txBox="1"/>
            <p:nvPr/>
          </p:nvSpPr>
          <p:spPr>
            <a:xfrm>
              <a:off x="11427849" y="5596833"/>
              <a:ext cx="2867384" cy="8092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2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390" r="14061"/>
          <a:stretch>
            <a:fillRect/>
          </a:stretch>
        </p:blipFill>
        <p:spPr>
          <a:xfrm rot="5400000">
            <a:off x="-2311272" y="1306306"/>
            <a:ext cx="10287000" cy="76743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29729" y="8724900"/>
            <a:ext cx="659141" cy="65914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F2ADC6F-77C3-48FE-BE46-C28839D4BC08}"/>
              </a:ext>
            </a:extLst>
          </p:cNvPr>
          <p:cNvSpPr txBox="1"/>
          <p:nvPr/>
        </p:nvSpPr>
        <p:spPr>
          <a:xfrm>
            <a:off x="9144000" y="1279930"/>
            <a:ext cx="8382000" cy="7644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spc="-3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3200" spc="-3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spc="-3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bè</a:t>
            </a:r>
            <a:r>
              <a:rPr lang="en-US" sz="3200" spc="-3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spc="-3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200" spc="-3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spc="-3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200" spc="-3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spc="-3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3200" spc="-3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spc="-3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3200" spc="-3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spc="-3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200" spc="-3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3200" spc="-3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200" spc="-3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spc="-3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trở</a:t>
            </a:r>
            <a:r>
              <a:rPr lang="en-US" sz="3200" spc="-3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spc="-3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3200" spc="-3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200" spc="-3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3200" spc="-3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spc="-3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bè</a:t>
            </a:r>
            <a:r>
              <a:rPr lang="en-US" sz="3200" spc="-3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spc="-3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200" spc="-3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spc="-3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bè</a:t>
            </a:r>
            <a:r>
              <a:rPr lang="en-US" sz="3200" spc="-3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spc="-3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3200" spc="-3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spc="-3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spc="-3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spc="-3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bè</a:t>
            </a:r>
            <a:r>
              <a:rPr lang="en-US" sz="3200" spc="-3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spc="-3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</a:t>
            </a:r>
            <a:r>
              <a:rPr lang="en-US" sz="3200" spc="-3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200" spc="-3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bè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giọng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bè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Tx/>
              <a:buChar char="-"/>
            </a:pP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Giọng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nữ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nữ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ao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nữ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nữ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trầm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Tx/>
              <a:buChar char="-"/>
            </a:pP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Giọng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nam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nam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nam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nam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trầm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xướng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đỉnh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bè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A group of people on a stage&#10;&#10;Description automatically generated with medium confidence">
            <a:extLst>
              <a:ext uri="{FF2B5EF4-FFF2-40B4-BE49-F238E27FC236}">
                <a16:creationId xmlns:a16="http://schemas.microsoft.com/office/drawing/2014/main" id="{56DDF170-4CFA-4BE0-A08B-1E667E5D44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98044"/>
            <a:ext cx="8241647" cy="4603991"/>
          </a:xfrm>
          <a:prstGeom prst="rect">
            <a:avLst/>
          </a:prstGeom>
        </p:spPr>
      </p:pic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67800092-04AF-4638-B629-1EA1B6DAF9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372100"/>
            <a:ext cx="8241647" cy="4585512"/>
          </a:xfrm>
          <a:prstGeom prst="rect">
            <a:avLst/>
          </a:prstGeom>
        </p:spPr>
      </p:pic>
      <p:pic>
        <p:nvPicPr>
          <p:cNvPr id="22" name="Hello Vietnam - Hợp xướng Đa Dạng">
            <a:hlinkClick r:id="" action="ppaction://media"/>
            <a:extLst>
              <a:ext uri="{FF2B5EF4-FFF2-40B4-BE49-F238E27FC236}">
                <a16:creationId xmlns:a16="http://schemas.microsoft.com/office/drawing/2014/main" id="{7F2AF261-8CED-42C3-A4CF-1BD368A71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274539" y="9296966"/>
            <a:ext cx="956688" cy="95668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111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600159" y="8967396"/>
            <a:ext cx="659141" cy="65914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3EE450D-A6F5-4A2C-8611-83F51D22F5F9}"/>
              </a:ext>
            </a:extLst>
          </p:cNvPr>
          <p:cNvSpPr/>
          <p:nvPr/>
        </p:nvSpPr>
        <p:spPr>
          <a:xfrm>
            <a:off x="6477000" y="535630"/>
            <a:ext cx="5334000" cy="985537"/>
          </a:xfrm>
          <a:prstGeom prst="roundRect">
            <a:avLst/>
          </a:prstGeom>
          <a:solidFill>
            <a:srgbClr val="FFF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 BÈ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7E02B2B-178A-448E-B698-F9466321FF9E}"/>
              </a:ext>
            </a:extLst>
          </p:cNvPr>
          <p:cNvSpPr/>
          <p:nvPr/>
        </p:nvSpPr>
        <p:spPr>
          <a:xfrm>
            <a:off x="1919737" y="2342849"/>
            <a:ext cx="5334000" cy="1447800"/>
          </a:xfrm>
          <a:prstGeom prst="roundRect">
            <a:avLst/>
          </a:prstGeom>
          <a:solidFill>
            <a:srgbClr val="FFF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en-US" sz="2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è</a:t>
            </a:r>
            <a:r>
              <a:rPr lang="en-US" sz="2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hòa</a:t>
            </a:r>
            <a:r>
              <a:rPr lang="en-US" sz="2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A402A1C-D1B2-49B5-AA1C-7D0B0611040A}"/>
              </a:ext>
            </a:extLst>
          </p:cNvPr>
          <p:cNvSpPr/>
          <p:nvPr/>
        </p:nvSpPr>
        <p:spPr>
          <a:xfrm>
            <a:off x="10210802" y="2360413"/>
            <a:ext cx="5334000" cy="1447800"/>
          </a:xfrm>
          <a:prstGeom prst="roundRect">
            <a:avLst/>
          </a:prstGeom>
          <a:solidFill>
            <a:srgbClr val="FFF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phức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C646469-226B-4893-9AF1-A113C22EC178}"/>
              </a:ext>
            </a:extLst>
          </p:cNvPr>
          <p:cNvSpPr/>
          <p:nvPr/>
        </p:nvSpPr>
        <p:spPr>
          <a:xfrm>
            <a:off x="1397391" y="4952276"/>
            <a:ext cx="6378691" cy="1866900"/>
          </a:xfrm>
          <a:prstGeom prst="roundRect">
            <a:avLst/>
          </a:prstGeom>
          <a:solidFill>
            <a:srgbClr val="FFF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giọng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vang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quãng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F5B5EF9-467A-47AF-9960-5E4C6A267EB7}"/>
              </a:ext>
            </a:extLst>
          </p:cNvPr>
          <p:cNvGrpSpPr/>
          <p:nvPr/>
        </p:nvGrpSpPr>
        <p:grpSpPr>
          <a:xfrm>
            <a:off x="4586737" y="1521167"/>
            <a:ext cx="8376677" cy="839246"/>
            <a:chOff x="4586737" y="1521167"/>
            <a:chExt cx="8376677" cy="839246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E70388E-5845-4821-8F4D-0C5DC958F191}"/>
                </a:ext>
              </a:extLst>
            </p:cNvPr>
            <p:cNvCxnSpPr>
              <a:cxnSpLocks/>
              <a:stCxn id="10" idx="2"/>
            </p:cNvCxnSpPr>
            <p:nvPr/>
          </p:nvCxnSpPr>
          <p:spPr>
            <a:xfrm>
              <a:off x="9144000" y="1521167"/>
              <a:ext cx="0" cy="383832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CC1B28E-F789-4183-A4F6-A484F8890C1A}"/>
                </a:ext>
              </a:extLst>
            </p:cNvPr>
            <p:cNvCxnSpPr>
              <a:cxnSpLocks/>
            </p:cNvCxnSpPr>
            <p:nvPr/>
          </p:nvCxnSpPr>
          <p:spPr>
            <a:xfrm>
              <a:off x="4586737" y="1899936"/>
              <a:ext cx="0" cy="44291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E32A729-DC16-4704-AB19-555796E88D8C}"/>
                </a:ext>
              </a:extLst>
            </p:cNvPr>
            <p:cNvCxnSpPr>
              <a:cxnSpLocks/>
            </p:cNvCxnSpPr>
            <p:nvPr/>
          </p:nvCxnSpPr>
          <p:spPr>
            <a:xfrm>
              <a:off x="12963413" y="1922563"/>
              <a:ext cx="1" cy="43785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731DAC0-FD11-441A-97C8-8BD3670475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86737" y="1899937"/>
              <a:ext cx="8376676" cy="2582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4158FC9-0C48-4FB7-9693-A8D9F30462ED}"/>
              </a:ext>
            </a:extLst>
          </p:cNvPr>
          <p:cNvCxnSpPr>
            <a:cxnSpLocks/>
          </p:cNvCxnSpPr>
          <p:nvPr/>
        </p:nvCxnSpPr>
        <p:spPr>
          <a:xfrm>
            <a:off x="4586737" y="3790649"/>
            <a:ext cx="0" cy="115237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52C7EC2-62AF-4A3C-B529-92739D1D12B8}"/>
              </a:ext>
            </a:extLst>
          </p:cNvPr>
          <p:cNvCxnSpPr/>
          <p:nvPr/>
        </p:nvCxnSpPr>
        <p:spPr>
          <a:xfrm>
            <a:off x="10896600" y="3790649"/>
            <a:ext cx="0" cy="38281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F0B7A0A-1BA2-415D-B679-E66AA3014F11}"/>
              </a:ext>
            </a:extLst>
          </p:cNvPr>
          <p:cNvGrpSpPr/>
          <p:nvPr/>
        </p:nvGrpSpPr>
        <p:grpSpPr>
          <a:xfrm>
            <a:off x="10915650" y="4533900"/>
            <a:ext cx="6177245" cy="1634963"/>
            <a:chOff x="10915650" y="4533900"/>
            <a:chExt cx="6177245" cy="1634963"/>
          </a:xfrm>
          <a:solidFill>
            <a:srgbClr val="FFF3A6"/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E9A566C8-1255-4D41-8677-9D331C7ACD53}"/>
                </a:ext>
              </a:extLst>
            </p:cNvPr>
            <p:cNvSpPr/>
            <p:nvPr/>
          </p:nvSpPr>
          <p:spPr>
            <a:xfrm>
              <a:off x="11277596" y="4533900"/>
              <a:ext cx="5815299" cy="163496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iai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điệu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/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giọng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hát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vang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lên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tiết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tấu</a:t>
              </a:r>
              <a:endPara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F6A9A7C-1AA3-42E8-A9B6-BB764D67989A}"/>
                </a:ext>
              </a:extLst>
            </p:cNvPr>
            <p:cNvCxnSpPr>
              <a:cxnSpLocks/>
            </p:cNvCxnSpPr>
            <p:nvPr/>
          </p:nvCxnSpPr>
          <p:spPr>
            <a:xfrm>
              <a:off x="10915650" y="5372100"/>
              <a:ext cx="381000" cy="0"/>
            </a:xfrm>
            <a:prstGeom prst="straightConnector1">
              <a:avLst/>
            </a:prstGeom>
            <a:grpFill/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FB9DAA6-8CB3-43BA-9398-CA54193AAD75}"/>
              </a:ext>
            </a:extLst>
          </p:cNvPr>
          <p:cNvGrpSpPr/>
          <p:nvPr/>
        </p:nvGrpSpPr>
        <p:grpSpPr>
          <a:xfrm>
            <a:off x="10915650" y="6685349"/>
            <a:ext cx="6177249" cy="1866900"/>
            <a:chOff x="10915650" y="6685349"/>
            <a:chExt cx="6177249" cy="1866900"/>
          </a:xfrm>
          <a:solidFill>
            <a:srgbClr val="FFF3A6"/>
          </a:solidFill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DE7BA83B-4DA3-4D03-821A-CF119848C6CB}"/>
                </a:ext>
              </a:extLst>
            </p:cNvPr>
            <p:cNvSpPr/>
            <p:nvPr/>
          </p:nvSpPr>
          <p:spPr>
            <a:xfrm>
              <a:off x="11277600" y="6685349"/>
              <a:ext cx="5815299" cy="18669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át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bè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đuổi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đơn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giản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bè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phức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điệu</a:t>
              </a:r>
              <a:endPara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F681F7A-F536-4E70-927F-1195E1325A62}"/>
                </a:ext>
              </a:extLst>
            </p:cNvPr>
            <p:cNvCxnSpPr>
              <a:cxnSpLocks/>
            </p:cNvCxnSpPr>
            <p:nvPr/>
          </p:nvCxnSpPr>
          <p:spPr>
            <a:xfrm>
              <a:off x="10915650" y="7618799"/>
              <a:ext cx="381000" cy="0"/>
            </a:xfrm>
            <a:prstGeom prst="straightConnector1">
              <a:avLst/>
            </a:prstGeom>
            <a:grpFill/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4">
            <a:extLst>
              <a:ext uri="{FF2B5EF4-FFF2-40B4-BE49-F238E27FC236}">
                <a16:creationId xmlns:a16="http://schemas.microsoft.com/office/drawing/2014/main" id="{4F91E9E5-1CA9-4D35-9541-B457BF03A5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664665" y="7580627"/>
            <a:ext cx="4020104" cy="2673369"/>
          </a:xfrm>
          <a:prstGeom prst="rect">
            <a:avLst/>
          </a:prstGeom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id="{586DE625-9E96-460B-BCF1-0610DD119B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7482" y="6706230"/>
            <a:ext cx="3809330" cy="3580770"/>
          </a:xfrm>
          <a:prstGeom prst="rect">
            <a:avLst/>
          </a:prstGeom>
        </p:spPr>
      </p:pic>
      <p:pic>
        <p:nvPicPr>
          <p:cNvPr id="34" name="Picture 8">
            <a:extLst>
              <a:ext uri="{FF2B5EF4-FFF2-40B4-BE49-F238E27FC236}">
                <a16:creationId xmlns:a16="http://schemas.microsoft.com/office/drawing/2014/main" id="{0BE0A7A2-CCCC-44CD-987C-F0DCD93598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589119" y="7585795"/>
            <a:ext cx="2993774" cy="266820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9">
            <a:extLst>
              <a:ext uri="{FF2B5EF4-FFF2-40B4-BE49-F238E27FC236}">
                <a16:creationId xmlns:a16="http://schemas.microsoft.com/office/drawing/2014/main" id="{9F0CFF0C-C7B4-4F1C-AD80-C3B37007EA8F}"/>
              </a:ext>
            </a:extLst>
          </p:cNvPr>
          <p:cNvSpPr txBox="1"/>
          <p:nvPr/>
        </p:nvSpPr>
        <p:spPr>
          <a:xfrm>
            <a:off x="5029200" y="587140"/>
            <a:ext cx="8468024" cy="1127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6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EABCE1C-D858-4442-932A-30114B389A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390" r="14061" b="56046"/>
          <a:stretch/>
        </p:blipFill>
        <p:spPr>
          <a:xfrm>
            <a:off x="-19050" y="6339419"/>
            <a:ext cx="18288000" cy="596688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4529175-8DC7-44C6-A529-741D1754B582}"/>
              </a:ext>
            </a:extLst>
          </p:cNvPr>
          <p:cNvGrpSpPr/>
          <p:nvPr/>
        </p:nvGrpSpPr>
        <p:grpSpPr>
          <a:xfrm>
            <a:off x="2847974" y="1943100"/>
            <a:ext cx="12592051" cy="2286000"/>
            <a:chOff x="1790698" y="2324100"/>
            <a:chExt cx="12592051" cy="2286000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46A259D3-3E0F-4051-AE7E-EAF653227D52}"/>
                </a:ext>
              </a:extLst>
            </p:cNvPr>
            <p:cNvGrpSpPr/>
            <p:nvPr/>
          </p:nvGrpSpPr>
          <p:grpSpPr>
            <a:xfrm>
              <a:off x="1790698" y="2324100"/>
              <a:ext cx="12592051" cy="2286000"/>
              <a:chOff x="0" y="0"/>
              <a:chExt cx="12656356" cy="1939290"/>
            </a:xfrm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2340B194-AC36-414C-97AA-6C247DFCD5DD}"/>
                  </a:ext>
                </a:extLst>
              </p:cNvPr>
              <p:cNvSpPr/>
              <p:nvPr/>
            </p:nvSpPr>
            <p:spPr>
              <a:xfrm>
                <a:off x="12700" y="12700"/>
                <a:ext cx="12643656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1960802" h="1913890">
                    <a:moveTo>
                      <a:pt x="11003856" y="1913890"/>
                    </a:move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11003856" y="0"/>
                    </a:lnTo>
                    <a:cubicBezTo>
                      <a:pt x="11532303" y="0"/>
                      <a:pt x="11960802" y="428371"/>
                      <a:pt x="11960802" y="956945"/>
                    </a:cubicBezTo>
                    <a:lnTo>
                      <a:pt x="11960802" y="956945"/>
                    </a:lnTo>
                    <a:cubicBezTo>
                      <a:pt x="11960802" y="1485392"/>
                      <a:pt x="11532304" y="1913890"/>
                      <a:pt x="11003856" y="1913890"/>
                    </a:cubicBezTo>
                    <a:close/>
                  </a:path>
                </a:pathLst>
              </a:custGeom>
              <a:solidFill>
                <a:srgbClr val="FFF3A6"/>
              </a:solidFill>
            </p:spPr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11F3B457-2404-41D4-A114-815B37D0CE43}"/>
                  </a:ext>
                </a:extLst>
              </p:cNvPr>
              <p:cNvSpPr/>
              <p:nvPr/>
            </p:nvSpPr>
            <p:spPr>
              <a:xfrm>
                <a:off x="0" y="0"/>
                <a:ext cx="11986202" cy="1939290"/>
              </a:xfrm>
              <a:custGeom>
                <a:avLst/>
                <a:gdLst/>
                <a:ahLst/>
                <a:cxnLst/>
                <a:rect l="l" t="t" r="r" b="b"/>
                <a:pathLst>
                  <a:path w="11986202" h="1939290">
                    <a:moveTo>
                      <a:pt x="11016556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969645"/>
                    </a:cubicBezTo>
                    <a:cubicBezTo>
                      <a:pt x="0" y="1504315"/>
                      <a:pt x="434975" y="1939290"/>
                      <a:pt x="969645" y="1939290"/>
                    </a:cubicBezTo>
                    <a:lnTo>
                      <a:pt x="11016556" y="1939290"/>
                    </a:lnTo>
                    <a:cubicBezTo>
                      <a:pt x="11551227" y="1939290"/>
                      <a:pt x="11986202" y="1504315"/>
                      <a:pt x="11986202" y="969645"/>
                    </a:cubicBezTo>
                    <a:cubicBezTo>
                      <a:pt x="11986202" y="434975"/>
                      <a:pt x="11551227" y="0"/>
                      <a:pt x="11016556" y="0"/>
                    </a:cubicBezTo>
                    <a:close/>
                    <a:moveTo>
                      <a:pt x="11016556" y="1913890"/>
                    </a:moveTo>
                    <a:lnTo>
                      <a:pt x="969645" y="1913890"/>
                    </a:lnTo>
                    <a:cubicBezTo>
                      <a:pt x="448945" y="1913890"/>
                      <a:pt x="25400" y="1490345"/>
                      <a:pt x="25400" y="969645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11016556" y="25400"/>
                    </a:lnTo>
                    <a:cubicBezTo>
                      <a:pt x="11537256" y="25400"/>
                      <a:pt x="11960802" y="448945"/>
                      <a:pt x="11960802" y="969645"/>
                    </a:cubicBezTo>
                    <a:cubicBezTo>
                      <a:pt x="11960802" y="1490345"/>
                      <a:pt x="11537256" y="1913890"/>
                      <a:pt x="11016556" y="1913890"/>
                    </a:cubicBezTo>
                    <a:close/>
                  </a:path>
                </a:pathLst>
              </a:custGeom>
              <a:solidFill>
                <a:srgbClr val="FFF3A6"/>
              </a:solidFill>
            </p:spPr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B96591A-C36C-4554-A99E-E2BA2A69656F}"/>
                </a:ext>
              </a:extLst>
            </p:cNvPr>
            <p:cNvSpPr txBox="1"/>
            <p:nvPr/>
          </p:nvSpPr>
          <p:spPr>
            <a:xfrm>
              <a:off x="2216101" y="2554638"/>
              <a:ext cx="11709448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hãy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hành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hát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bè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hòa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âm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theo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hát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“</a:t>
              </a:r>
              <a:r>
                <a:rPr lang="en-US" sz="40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Đời</a:t>
              </a:r>
              <a:r>
                <a:rPr lang="en-US" sz="40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sống</a:t>
              </a:r>
              <a:r>
                <a:rPr lang="en-US" sz="40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0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già</a:t>
              </a:r>
              <a:r>
                <a:rPr lang="en-US" sz="40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vì</a:t>
              </a:r>
              <a:r>
                <a:rPr lang="en-US" sz="40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en-US" sz="40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chúng</a:t>
              </a:r>
              <a:r>
                <a:rPr lang="en-US" sz="40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40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”</a:t>
              </a:r>
              <a:endParaRPr lang="en-US" sz="4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49">
            <a:extLst>
              <a:ext uri="{FF2B5EF4-FFF2-40B4-BE49-F238E27FC236}">
                <a16:creationId xmlns:a16="http://schemas.microsoft.com/office/drawing/2014/main" id="{5AC30F82-10C7-4A7C-B6E8-0566347793F3}"/>
              </a:ext>
            </a:extLst>
          </p:cNvPr>
          <p:cNvSpPr txBox="1"/>
          <p:nvPr/>
        </p:nvSpPr>
        <p:spPr>
          <a:xfrm>
            <a:off x="5029200" y="587140"/>
            <a:ext cx="8468024" cy="1127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endParaRPr lang="en-US" sz="48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A picture containing table&#10;&#10;Description automatically generated">
            <a:extLst>
              <a:ext uri="{FF2B5EF4-FFF2-40B4-BE49-F238E27FC236}">
                <a16:creationId xmlns:a16="http://schemas.microsoft.com/office/drawing/2014/main" id="{9419421E-2DAC-459E-A221-FC1EB65655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24" y="4381500"/>
            <a:ext cx="12576201" cy="5706493"/>
          </a:xfrm>
          <a:prstGeom prst="rect">
            <a:avLst/>
          </a:prstGeom>
        </p:spPr>
      </p:pic>
      <p:pic>
        <p:nvPicPr>
          <p:cNvPr id="19" name="Đời sống không già vì có chúng em KARAOKE - Âm nhạc lớp 6.">
            <a:hlinkClick r:id="" action="ppaction://media"/>
            <a:extLst>
              <a:ext uri="{FF2B5EF4-FFF2-40B4-BE49-F238E27FC236}">
                <a16:creationId xmlns:a16="http://schemas.microsoft.com/office/drawing/2014/main" id="{CE5D588B-B763-44CF-B0F6-376A342BFD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800" y="10553700"/>
            <a:ext cx="1311275" cy="13112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633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9" grpId="0"/>
      <p:bldP spid="9" grpId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id="{87A04B47-8774-4B73-82AA-0B37FBD861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390" r="14061" b="56046"/>
          <a:stretch/>
        </p:blipFill>
        <p:spPr>
          <a:xfrm>
            <a:off x="-19050" y="6339419"/>
            <a:ext cx="18288000" cy="596688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4529175-8DC7-44C6-A529-741D1754B582}"/>
              </a:ext>
            </a:extLst>
          </p:cNvPr>
          <p:cNvGrpSpPr/>
          <p:nvPr/>
        </p:nvGrpSpPr>
        <p:grpSpPr>
          <a:xfrm>
            <a:off x="2847974" y="1714500"/>
            <a:ext cx="12592051" cy="2286000"/>
            <a:chOff x="1790698" y="2324100"/>
            <a:chExt cx="12592051" cy="2286000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46A259D3-3E0F-4051-AE7E-EAF653227D52}"/>
                </a:ext>
              </a:extLst>
            </p:cNvPr>
            <p:cNvGrpSpPr/>
            <p:nvPr/>
          </p:nvGrpSpPr>
          <p:grpSpPr>
            <a:xfrm>
              <a:off x="1790698" y="2324100"/>
              <a:ext cx="12592051" cy="2286000"/>
              <a:chOff x="0" y="0"/>
              <a:chExt cx="12656356" cy="1939290"/>
            </a:xfrm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2340B194-AC36-414C-97AA-6C247DFCD5DD}"/>
                  </a:ext>
                </a:extLst>
              </p:cNvPr>
              <p:cNvSpPr/>
              <p:nvPr/>
            </p:nvSpPr>
            <p:spPr>
              <a:xfrm>
                <a:off x="12700" y="12700"/>
                <a:ext cx="12643656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1960802" h="1913890">
                    <a:moveTo>
                      <a:pt x="11003856" y="1913890"/>
                    </a:move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11003856" y="0"/>
                    </a:lnTo>
                    <a:cubicBezTo>
                      <a:pt x="11532303" y="0"/>
                      <a:pt x="11960802" y="428371"/>
                      <a:pt x="11960802" y="956945"/>
                    </a:cubicBezTo>
                    <a:lnTo>
                      <a:pt x="11960802" y="956945"/>
                    </a:lnTo>
                    <a:cubicBezTo>
                      <a:pt x="11960802" y="1485392"/>
                      <a:pt x="11532304" y="1913890"/>
                      <a:pt x="11003856" y="1913890"/>
                    </a:cubicBezTo>
                    <a:close/>
                  </a:path>
                </a:pathLst>
              </a:custGeom>
              <a:solidFill>
                <a:srgbClr val="FFF3A6"/>
              </a:solidFill>
            </p:spPr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11F3B457-2404-41D4-A114-815B37D0CE43}"/>
                  </a:ext>
                </a:extLst>
              </p:cNvPr>
              <p:cNvSpPr/>
              <p:nvPr/>
            </p:nvSpPr>
            <p:spPr>
              <a:xfrm>
                <a:off x="0" y="0"/>
                <a:ext cx="11986202" cy="1939290"/>
              </a:xfrm>
              <a:custGeom>
                <a:avLst/>
                <a:gdLst/>
                <a:ahLst/>
                <a:cxnLst/>
                <a:rect l="l" t="t" r="r" b="b"/>
                <a:pathLst>
                  <a:path w="11986202" h="1939290">
                    <a:moveTo>
                      <a:pt x="11016556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969645"/>
                    </a:cubicBezTo>
                    <a:cubicBezTo>
                      <a:pt x="0" y="1504315"/>
                      <a:pt x="434975" y="1939290"/>
                      <a:pt x="969645" y="1939290"/>
                    </a:cubicBezTo>
                    <a:lnTo>
                      <a:pt x="11016556" y="1939290"/>
                    </a:lnTo>
                    <a:cubicBezTo>
                      <a:pt x="11551227" y="1939290"/>
                      <a:pt x="11986202" y="1504315"/>
                      <a:pt x="11986202" y="969645"/>
                    </a:cubicBezTo>
                    <a:cubicBezTo>
                      <a:pt x="11986202" y="434975"/>
                      <a:pt x="11551227" y="0"/>
                      <a:pt x="11016556" y="0"/>
                    </a:cubicBezTo>
                    <a:close/>
                    <a:moveTo>
                      <a:pt x="11016556" y="1913890"/>
                    </a:moveTo>
                    <a:lnTo>
                      <a:pt x="969645" y="1913890"/>
                    </a:lnTo>
                    <a:cubicBezTo>
                      <a:pt x="448945" y="1913890"/>
                      <a:pt x="25400" y="1490345"/>
                      <a:pt x="25400" y="969645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11016556" y="25400"/>
                    </a:lnTo>
                    <a:cubicBezTo>
                      <a:pt x="11537256" y="25400"/>
                      <a:pt x="11960802" y="448945"/>
                      <a:pt x="11960802" y="969645"/>
                    </a:cubicBezTo>
                    <a:cubicBezTo>
                      <a:pt x="11960802" y="1490345"/>
                      <a:pt x="11537256" y="1913890"/>
                      <a:pt x="11016556" y="1913890"/>
                    </a:cubicBezTo>
                    <a:close/>
                  </a:path>
                </a:pathLst>
              </a:custGeom>
              <a:solidFill>
                <a:srgbClr val="FFF3A6"/>
              </a:solidFill>
            </p:spPr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B96591A-C36C-4554-A99E-E2BA2A69656F}"/>
                </a:ext>
              </a:extLst>
            </p:cNvPr>
            <p:cNvSpPr txBox="1"/>
            <p:nvPr/>
          </p:nvSpPr>
          <p:spPr>
            <a:xfrm>
              <a:off x="2216101" y="2476500"/>
              <a:ext cx="11709448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hãy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hành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hát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bè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đuổi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theo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hát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“</a:t>
              </a:r>
              <a:r>
                <a:rPr lang="en-US" sz="40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Thầy</a:t>
              </a:r>
              <a:r>
                <a:rPr lang="en-US" sz="40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cô</a:t>
              </a:r>
              <a:r>
                <a:rPr lang="en-US" sz="40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</a:t>
              </a:r>
              <a:r>
                <a:rPr lang="en-US" sz="40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tất</a:t>
              </a:r>
              <a:r>
                <a:rPr lang="en-US" sz="40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cả</a:t>
              </a:r>
              <a:r>
                <a:rPr lang="en-US" sz="40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”</a:t>
              </a:r>
              <a:endParaRPr lang="en-US" sz="4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49">
            <a:extLst>
              <a:ext uri="{FF2B5EF4-FFF2-40B4-BE49-F238E27FC236}">
                <a16:creationId xmlns:a16="http://schemas.microsoft.com/office/drawing/2014/main" id="{5AC30F82-10C7-4A7C-B6E8-0566347793F3}"/>
              </a:ext>
            </a:extLst>
          </p:cNvPr>
          <p:cNvSpPr txBox="1"/>
          <p:nvPr/>
        </p:nvSpPr>
        <p:spPr>
          <a:xfrm>
            <a:off x="4917912" y="266700"/>
            <a:ext cx="8468024" cy="1127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đuổi</a:t>
            </a:r>
            <a:endParaRPr lang="en-US" sz="48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23214840-FD87-496A-8537-487BF05FB9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633" y="4152900"/>
            <a:ext cx="9952582" cy="5959356"/>
          </a:xfrm>
          <a:prstGeom prst="rect">
            <a:avLst/>
          </a:prstGeom>
        </p:spPr>
      </p:pic>
      <p:pic>
        <p:nvPicPr>
          <p:cNvPr id="4" name="Thầy cô là tất cả Karaoke-Beat-Âm nhạc 6-Chủ đề 3- Nhớ ơn thầy cô-Kết nối tri thức với cuộc sống (mp3cut.net)">
            <a:hlinkClick r:id="" action="ppaction://media"/>
            <a:extLst>
              <a:ext uri="{FF2B5EF4-FFF2-40B4-BE49-F238E27FC236}">
                <a16:creationId xmlns:a16="http://schemas.microsoft.com/office/drawing/2014/main" id="{82B3C890-CAC8-45CB-854A-B5CCED7D9CE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050" y="8591021"/>
            <a:ext cx="1463675" cy="146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2991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39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390" r="14061"/>
          <a:stretch>
            <a:fillRect/>
          </a:stretch>
        </p:blipFill>
        <p:spPr>
          <a:xfrm>
            <a:off x="-19050" y="6339419"/>
            <a:ext cx="18288000" cy="1364335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343FC5C-1CD5-4F0C-B1DB-1A0A2FAAACF9}"/>
              </a:ext>
            </a:extLst>
          </p:cNvPr>
          <p:cNvGrpSpPr/>
          <p:nvPr/>
        </p:nvGrpSpPr>
        <p:grpSpPr>
          <a:xfrm>
            <a:off x="3181347" y="2171700"/>
            <a:ext cx="11925302" cy="2286000"/>
            <a:chOff x="1790698" y="2324100"/>
            <a:chExt cx="11925302" cy="2286000"/>
          </a:xfrm>
        </p:grpSpPr>
        <p:grpSp>
          <p:nvGrpSpPr>
            <p:cNvPr id="4" name="Group 4"/>
            <p:cNvGrpSpPr/>
            <p:nvPr/>
          </p:nvGrpSpPr>
          <p:grpSpPr>
            <a:xfrm>
              <a:off x="1790698" y="2324100"/>
              <a:ext cx="11925302" cy="2286000"/>
              <a:chOff x="0" y="0"/>
              <a:chExt cx="11986202" cy="193929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2700" y="12700"/>
                <a:ext cx="1196080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1960802" h="1913890">
                    <a:moveTo>
                      <a:pt x="11003856" y="1913890"/>
                    </a:move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11003856" y="0"/>
                    </a:lnTo>
                    <a:cubicBezTo>
                      <a:pt x="11532303" y="0"/>
                      <a:pt x="11960802" y="428371"/>
                      <a:pt x="11960802" y="956945"/>
                    </a:cubicBezTo>
                    <a:lnTo>
                      <a:pt x="11960802" y="956945"/>
                    </a:lnTo>
                    <a:cubicBezTo>
                      <a:pt x="11960802" y="1485392"/>
                      <a:pt x="11532304" y="1913890"/>
                      <a:pt x="11003856" y="1913890"/>
                    </a:cubicBezTo>
                    <a:close/>
                  </a:path>
                </a:pathLst>
              </a:custGeom>
              <a:solidFill>
                <a:srgbClr val="FFF3A6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0" y="0"/>
                <a:ext cx="11986202" cy="1939290"/>
              </a:xfrm>
              <a:custGeom>
                <a:avLst/>
                <a:gdLst/>
                <a:ahLst/>
                <a:cxnLst/>
                <a:rect l="l" t="t" r="r" b="b"/>
                <a:pathLst>
                  <a:path w="11986202" h="1939290">
                    <a:moveTo>
                      <a:pt x="11016556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969645"/>
                    </a:cubicBezTo>
                    <a:cubicBezTo>
                      <a:pt x="0" y="1504315"/>
                      <a:pt x="434975" y="1939290"/>
                      <a:pt x="969645" y="1939290"/>
                    </a:cubicBezTo>
                    <a:lnTo>
                      <a:pt x="11016556" y="1939290"/>
                    </a:lnTo>
                    <a:cubicBezTo>
                      <a:pt x="11551227" y="1939290"/>
                      <a:pt x="11986202" y="1504315"/>
                      <a:pt x="11986202" y="969645"/>
                    </a:cubicBezTo>
                    <a:cubicBezTo>
                      <a:pt x="11986202" y="434975"/>
                      <a:pt x="11551227" y="0"/>
                      <a:pt x="11016556" y="0"/>
                    </a:cubicBezTo>
                    <a:close/>
                    <a:moveTo>
                      <a:pt x="11016556" y="1913890"/>
                    </a:moveTo>
                    <a:lnTo>
                      <a:pt x="969645" y="1913890"/>
                    </a:lnTo>
                    <a:cubicBezTo>
                      <a:pt x="448945" y="1913890"/>
                      <a:pt x="25400" y="1490345"/>
                      <a:pt x="25400" y="969645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11016556" y="25400"/>
                    </a:lnTo>
                    <a:cubicBezTo>
                      <a:pt x="11537256" y="25400"/>
                      <a:pt x="11960802" y="448945"/>
                      <a:pt x="11960802" y="969645"/>
                    </a:cubicBezTo>
                    <a:cubicBezTo>
                      <a:pt x="11960802" y="1490345"/>
                      <a:pt x="11537256" y="1913890"/>
                      <a:pt x="11016556" y="1913890"/>
                    </a:cubicBezTo>
                    <a:close/>
                  </a:path>
                </a:pathLst>
              </a:custGeom>
              <a:solidFill>
                <a:srgbClr val="FFF3A6"/>
              </a:solidFill>
            </p:spPr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F29FCC-2B71-4273-BC8B-59FEB15DCB78}"/>
                </a:ext>
              </a:extLst>
            </p:cNvPr>
            <p:cNvSpPr txBox="1"/>
            <p:nvPr/>
          </p:nvSpPr>
          <p:spPr>
            <a:xfrm>
              <a:off x="2216101" y="2554638"/>
              <a:ext cx="11074494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hãy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ôn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lại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</a:t>
              </a:r>
              <a:r>
                <a:rPr lang="en-US" sz="40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ài</a:t>
              </a:r>
              <a:r>
                <a:rPr lang="en-US" sz="40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đọc</a:t>
              </a:r>
              <a:r>
                <a:rPr lang="en-US" sz="40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nhạc</a:t>
              </a:r>
              <a:r>
                <a:rPr lang="en-US" sz="40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2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kết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hợp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gõ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đệm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đánh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nhịp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4/4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 descr="A picture containing text, antenna&#10;&#10;Description automatically generated">
            <a:extLst>
              <a:ext uri="{FF2B5EF4-FFF2-40B4-BE49-F238E27FC236}">
                <a16:creationId xmlns:a16="http://schemas.microsoft.com/office/drawing/2014/main" id="{E5057091-84D8-4049-AD6D-BEC7AD4DD4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297" y="5143500"/>
            <a:ext cx="15773400" cy="4964108"/>
          </a:xfrm>
          <a:prstGeom prst="rect">
            <a:avLst/>
          </a:prstGeom>
        </p:spPr>
      </p:pic>
      <p:pic>
        <p:nvPicPr>
          <p:cNvPr id="17" name="TẬP ĐỌC NHẠC SỐ 2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C216E223-E4C9-4FF3-8D41-8F63928427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044" y="9105900"/>
            <a:ext cx="1387475" cy="1387475"/>
          </a:xfrm>
          <a:prstGeom prst="rect">
            <a:avLst/>
          </a:prstGeom>
        </p:spPr>
      </p:pic>
      <p:sp>
        <p:nvSpPr>
          <p:cNvPr id="18" name="TextBox 49">
            <a:extLst>
              <a:ext uri="{FF2B5EF4-FFF2-40B4-BE49-F238E27FC236}">
                <a16:creationId xmlns:a16="http://schemas.microsoft.com/office/drawing/2014/main" id="{AD3546FE-6D68-4B35-BF87-36A3E2920F34}"/>
              </a:ext>
            </a:extLst>
          </p:cNvPr>
          <p:cNvSpPr txBox="1"/>
          <p:nvPr/>
        </p:nvSpPr>
        <p:spPr>
          <a:xfrm>
            <a:off x="4917912" y="510940"/>
            <a:ext cx="8468024" cy="1127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009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411</Words>
  <Application>Microsoft Office PowerPoint</Application>
  <PresentationFormat>Custom</PresentationFormat>
  <Paragraphs>38</Paragraphs>
  <Slides>12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FPT</cp:lastModifiedBy>
  <cp:revision>3</cp:revision>
  <dcterms:created xsi:type="dcterms:W3CDTF">2006-08-16T00:00:00Z</dcterms:created>
  <dcterms:modified xsi:type="dcterms:W3CDTF">2021-11-17T02:03:27Z</dcterms:modified>
  <dc:identifier>DAEqMPRGSKY</dc:identifier>
</cp:coreProperties>
</file>