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57" r:id="rId4"/>
    <p:sldId id="259" r:id="rId5"/>
    <p:sldId id="258" r:id="rId6"/>
    <p:sldId id="285" r:id="rId7"/>
    <p:sldId id="270" r:id="rId8"/>
    <p:sldId id="260" r:id="rId9"/>
    <p:sldId id="261" r:id="rId10"/>
    <p:sldId id="262" r:id="rId11"/>
    <p:sldId id="263" r:id="rId12"/>
    <p:sldId id="264" r:id="rId13"/>
    <p:sldId id="284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>
        <p:scale>
          <a:sx n="40" d="100"/>
          <a:sy n="40" d="100"/>
        </p:scale>
        <p:origin x="1056" y="3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42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4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43.pn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12" Type="http://schemas.openxmlformats.org/officeDocument/2006/relationships/image" Target="../media/image5.png"/><Relationship Id="rId17" Type="http://schemas.openxmlformats.org/officeDocument/2006/relationships/image" Target="../media/image12.png"/><Relationship Id="rId2" Type="http://schemas.openxmlformats.org/officeDocument/2006/relationships/image" Target="../media/image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8.svg"/><Relationship Id="rId5" Type="http://schemas.openxmlformats.org/officeDocument/2006/relationships/image" Target="../media/image14.svg"/><Relationship Id="rId15" Type="http://schemas.openxmlformats.org/officeDocument/2006/relationships/image" Target="../media/image10.pn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46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12" Type="http://schemas.openxmlformats.org/officeDocument/2006/relationships/image" Target="../media/image23.sv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3.svg"/><Relationship Id="rId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26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5.png"/><Relationship Id="rId3" Type="http://schemas.openxmlformats.org/officeDocument/2006/relationships/image" Target="../media/image4.svg"/><Relationship Id="rId7" Type="http://schemas.openxmlformats.org/officeDocument/2006/relationships/image" Target="../media/image13.png"/><Relationship Id="rId12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23.svg"/><Relationship Id="rId4" Type="http://schemas.openxmlformats.org/officeDocument/2006/relationships/image" Target="../media/image26.png"/><Relationship Id="rId9" Type="http://schemas.openxmlformats.org/officeDocument/2006/relationships/image" Target="../media/image22.png"/><Relationship Id="rId1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34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23.sv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svg"/><Relationship Id="rId7" Type="http://schemas.openxmlformats.org/officeDocument/2006/relationships/image" Target="../media/image4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4.svg"/><Relationship Id="rId5" Type="http://schemas.openxmlformats.org/officeDocument/2006/relationships/image" Target="../media/image27.svg"/><Relationship Id="rId10" Type="http://schemas.openxmlformats.org/officeDocument/2006/relationships/image" Target="../media/image13.png"/><Relationship Id="rId4" Type="http://schemas.openxmlformats.org/officeDocument/2006/relationships/image" Target="../media/image26.pn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64" r="17752" b="22616"/>
          <a:stretch>
            <a:fillRect/>
          </a:stretch>
        </p:blipFill>
        <p:spPr>
          <a:xfrm rot="-1858168" flipH="1">
            <a:off x="15551288" y="224844"/>
            <a:ext cx="4690261" cy="78171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4673" y="5330762"/>
            <a:ext cx="18657346" cy="7718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94206">
            <a:off x="233106" y="-228993"/>
            <a:ext cx="1754966" cy="17809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58427">
            <a:off x="514112" y="2017115"/>
            <a:ext cx="841305" cy="12580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89970">
            <a:off x="2674154" y="-229326"/>
            <a:ext cx="1165246" cy="12580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86315">
            <a:off x="-151645" y="7200900"/>
            <a:ext cx="332784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232672">
            <a:off x="16329597" y="7591845"/>
            <a:ext cx="2164677" cy="16983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874002">
            <a:off x="16764477" y="5336498"/>
            <a:ext cx="989647" cy="12580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797592">
            <a:off x="14788058" y="8560250"/>
            <a:ext cx="1183592" cy="12580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5BC9D8-1E8C-4A4C-BAD8-76EC32E97266}"/>
              </a:ext>
            </a:extLst>
          </p:cNvPr>
          <p:cNvGrpSpPr/>
          <p:nvPr/>
        </p:nvGrpSpPr>
        <p:grpSpPr>
          <a:xfrm>
            <a:off x="2021487" y="2268053"/>
            <a:ext cx="14245026" cy="5306272"/>
            <a:chOff x="2021487" y="2268053"/>
            <a:chExt cx="14245026" cy="530627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21487" y="2268053"/>
              <a:ext cx="14245026" cy="5306272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2067543" y="3335973"/>
              <a:ext cx="13912850" cy="3118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MỪNG CÁC EM ĐẾN VỚI BÀI HỌC NGÀY HÔM NAY!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51827" flipH="1">
            <a:off x="10574850" y="9711201"/>
            <a:ext cx="7315200" cy="21579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51406">
            <a:off x="1263492" y="-1503711"/>
            <a:ext cx="7315200" cy="2157984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4673" y="4012139"/>
            <a:ext cx="18657346" cy="77181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552D0E-CB79-480B-8192-5701B842AA7B}"/>
              </a:ext>
            </a:extLst>
          </p:cNvPr>
          <p:cNvGrpSpPr/>
          <p:nvPr/>
        </p:nvGrpSpPr>
        <p:grpSpPr>
          <a:xfrm>
            <a:off x="6480995" y="632187"/>
            <a:ext cx="5326009" cy="1983938"/>
            <a:chOff x="10114155" y="932568"/>
            <a:chExt cx="5326009" cy="1983938"/>
          </a:xfrm>
        </p:grpSpPr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5D38D5C1-E43A-4F29-A672-2DF77A522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114155" y="932568"/>
              <a:ext cx="5326009" cy="1983938"/>
            </a:xfrm>
            <a:prstGeom prst="rect">
              <a:avLst/>
            </a:prstGeom>
          </p:spPr>
        </p:pic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7DA10D23-C71B-46C3-9CE8-9CE75D1576AF}"/>
                </a:ext>
              </a:extLst>
            </p:cNvPr>
            <p:cNvSpPr txBox="1"/>
            <p:nvPr/>
          </p:nvSpPr>
          <p:spPr>
            <a:xfrm>
              <a:off x="10346020" y="1417239"/>
              <a:ext cx="4862277" cy="8963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5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5F54A44-C253-4566-A030-FA6C4045BA57}"/>
              </a:ext>
            </a:extLst>
          </p:cNvPr>
          <p:cNvSpPr txBox="1"/>
          <p:nvPr/>
        </p:nvSpPr>
        <p:spPr>
          <a:xfrm>
            <a:off x="3166710" y="2497865"/>
            <a:ext cx="1195457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ôn tập bài hát </a:t>
            </a:r>
            <a:r>
              <a:rPr lang="pt-B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“Những ước mơ” </a:t>
            </a:r>
            <a:r>
              <a:rPr lang="pt-B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các hình thức đã học theo nhóm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E3DCA4B-4E11-40D9-A8FB-4720C18DFA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67000" y="4520699"/>
            <a:ext cx="13335000" cy="5600699"/>
          </a:xfrm>
          <a:prstGeom prst="rect">
            <a:avLst/>
          </a:prstGeom>
        </p:spPr>
      </p:pic>
      <p:pic>
        <p:nvPicPr>
          <p:cNvPr id="18" name="y2mate.com - Karaoke Những ước mơ Lớp 6 Nguyễn Ngọc Thiện Kết nối tri thức với cuộc sống Giaoviennhac_v720P(3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F2A5FA8-4B6F-4152-AF85-768CACFDB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8747125"/>
            <a:ext cx="1539875" cy="1539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9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84673" y="3986422"/>
            <a:ext cx="18657346" cy="77181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38B7516-ADD4-4B10-9FB2-AB894D793589}"/>
              </a:ext>
            </a:extLst>
          </p:cNvPr>
          <p:cNvGrpSpPr/>
          <p:nvPr/>
        </p:nvGrpSpPr>
        <p:grpSpPr>
          <a:xfrm>
            <a:off x="6480995" y="632187"/>
            <a:ext cx="5326009" cy="1983938"/>
            <a:chOff x="10114155" y="932568"/>
            <a:chExt cx="5326009" cy="1983938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D5B1F4B4-8046-4D76-BB77-EAA74F781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114155" y="932568"/>
              <a:ext cx="5326009" cy="1983938"/>
            </a:xfrm>
            <a:prstGeom prst="rect">
              <a:avLst/>
            </a:prstGeom>
          </p:spPr>
        </p:pic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C52DC47B-4FBC-4F21-A774-AB38DB657293}"/>
                </a:ext>
              </a:extLst>
            </p:cNvPr>
            <p:cNvSpPr txBox="1"/>
            <p:nvPr/>
          </p:nvSpPr>
          <p:spPr>
            <a:xfrm>
              <a:off x="10346020" y="1417239"/>
              <a:ext cx="4862277" cy="8963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5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037FF1C-AB4E-436D-A18E-BB1CE5506003}"/>
              </a:ext>
            </a:extLst>
          </p:cNvPr>
          <p:cNvSpPr txBox="1"/>
          <p:nvPr/>
        </p:nvSpPr>
        <p:spPr>
          <a:xfrm>
            <a:off x="2438400" y="2853778"/>
            <a:ext cx="1374969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</a:t>
            </a:r>
            <a:r>
              <a:rPr lang="pt-B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 diễn 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 </a:t>
            </a:r>
            <a:r>
              <a:rPr lang="pt-BR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“Những ước mơ” </a:t>
            </a:r>
            <a:r>
              <a:rPr lang="pt-BR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 lớp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y2mate.com - Karaoke Những ước mơ Lớp 6 Nguyễn Ngọc Thiện Kết nối tri thức với cuộc sống Giaoviennhac_v720P(3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2A1ECF7A-7844-4355-9309-73BC4B2F6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8747125"/>
            <a:ext cx="1539875" cy="1539875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4947FA9C-F578-4455-A9B9-B85E705768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25475" y="4216337"/>
            <a:ext cx="14775540" cy="53007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9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4673" y="3986422"/>
            <a:ext cx="18657346" cy="7718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EBAB20A-E0AF-479B-8373-26324C6D16C4}"/>
              </a:ext>
            </a:extLst>
          </p:cNvPr>
          <p:cNvGrpSpPr/>
          <p:nvPr/>
        </p:nvGrpSpPr>
        <p:grpSpPr>
          <a:xfrm>
            <a:off x="5105400" y="723900"/>
            <a:ext cx="8454205" cy="2370380"/>
            <a:chOff x="10114155" y="932568"/>
            <a:chExt cx="5326009" cy="2370380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F2FC7B0F-AE2E-4BF9-82A7-EFC16B2EE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114155" y="932568"/>
              <a:ext cx="5326009" cy="1983938"/>
            </a:xfrm>
            <a:prstGeom prst="rect">
              <a:avLst/>
            </a:prstGeom>
          </p:spPr>
        </p:pic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623F151D-A40B-4A3A-B578-21F27E7E685E}"/>
                </a:ext>
              </a:extLst>
            </p:cNvPr>
            <p:cNvSpPr txBox="1"/>
            <p:nvPr/>
          </p:nvSpPr>
          <p:spPr>
            <a:xfrm>
              <a:off x="10346020" y="1417239"/>
              <a:ext cx="4862277" cy="18857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5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9846D6-147A-4FBA-9C79-4651EC531CDB}"/>
              </a:ext>
            </a:extLst>
          </p:cNvPr>
          <p:cNvGrpSpPr/>
          <p:nvPr/>
        </p:nvGrpSpPr>
        <p:grpSpPr>
          <a:xfrm>
            <a:off x="1117322" y="3192509"/>
            <a:ext cx="8026678" cy="4724400"/>
            <a:chOff x="7315200" y="2552700"/>
            <a:chExt cx="10539368" cy="4724400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5F09D7AE-C13B-4CBB-98B2-790F6D2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315200" y="2552700"/>
              <a:ext cx="10539368" cy="4724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40AA707-6BCC-40F3-8C30-BDABDBA2D18D}"/>
                </a:ext>
              </a:extLst>
            </p:cNvPr>
            <p:cNvSpPr txBox="1"/>
            <p:nvPr/>
          </p:nvSpPr>
          <p:spPr>
            <a:xfrm>
              <a:off x="7551089" y="2989147"/>
              <a:ext cx="10001250" cy="3594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200000"/>
                </a:lnSpc>
              </a:pPr>
              <a:r>
                <a:rPr lang="vi-VN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vi-VN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vi-VN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ước</a:t>
              </a:r>
              <a:r>
                <a:rPr lang="vi-VN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mơ”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endPara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189F86-42AB-478C-9377-EC33FD1FBA1A}"/>
              </a:ext>
            </a:extLst>
          </p:cNvPr>
          <p:cNvGrpSpPr/>
          <p:nvPr/>
        </p:nvGrpSpPr>
        <p:grpSpPr>
          <a:xfrm>
            <a:off x="9546266" y="3192509"/>
            <a:ext cx="8026678" cy="4724400"/>
            <a:chOff x="7315200" y="2552700"/>
            <a:chExt cx="10539368" cy="4724400"/>
          </a:xfrm>
        </p:grpSpPr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id="{D4D5D6A2-86AA-4544-AD07-79714C0F8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315200" y="2552700"/>
              <a:ext cx="10539368" cy="47244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B5717F-1995-451D-BD8C-607C59A6333F}"/>
                </a:ext>
              </a:extLst>
            </p:cNvPr>
            <p:cNvSpPr txBox="1"/>
            <p:nvPr/>
          </p:nvSpPr>
          <p:spPr>
            <a:xfrm>
              <a:off x="7584259" y="3604700"/>
              <a:ext cx="10001250" cy="23635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  <a:p>
              <a:pPr algn="ctr">
                <a:lnSpc>
                  <a:spcPct val="200000"/>
                </a:lnSpc>
              </a:pP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cụ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giai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điệu</a:t>
              </a:r>
              <a:endParaRPr lang="vi-VN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4673" y="5399233"/>
            <a:ext cx="18657346" cy="77181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4446" y="1941355"/>
            <a:ext cx="15999108" cy="595966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67908" y="2971231"/>
            <a:ext cx="15352184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1827" flipH="1">
            <a:off x="15556445" y="1522467"/>
            <a:ext cx="7315200" cy="21579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49091">
            <a:off x="-4583645" y="8598408"/>
            <a:ext cx="7315200" cy="21579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04892" y="2116719"/>
            <a:ext cx="1668716" cy="5946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98801" y="695162"/>
            <a:ext cx="1928499" cy="17284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894206">
            <a:off x="233106" y="-228993"/>
            <a:ext cx="1754966" cy="17809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958427">
            <a:off x="514112" y="2017115"/>
            <a:ext cx="841305" cy="125802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789970">
            <a:off x="2674154" y="-229326"/>
            <a:ext cx="1165246" cy="125802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232672">
            <a:off x="16329597" y="7591845"/>
            <a:ext cx="2164677" cy="16983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874002">
            <a:off x="16764477" y="5336498"/>
            <a:ext cx="989647" cy="12580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797592">
            <a:off x="14788058" y="8560250"/>
            <a:ext cx="1183592" cy="1258026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44168" y="551559"/>
            <a:ext cx="515132" cy="4771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15723" y="5531463"/>
            <a:ext cx="257566" cy="23857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6BFAA96-7A79-4CCB-B574-D393B777AE4E}"/>
              </a:ext>
            </a:extLst>
          </p:cNvPr>
          <p:cNvGrpSpPr/>
          <p:nvPr/>
        </p:nvGrpSpPr>
        <p:grpSpPr>
          <a:xfrm>
            <a:off x="6480995" y="632187"/>
            <a:ext cx="5326009" cy="1983938"/>
            <a:chOff x="10114155" y="932568"/>
            <a:chExt cx="5326009" cy="1983938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2A9BB855-8A47-4A9C-94FC-283C37AF1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114155" y="932568"/>
              <a:ext cx="5326009" cy="1983938"/>
            </a:xfrm>
            <a:prstGeom prst="rect">
              <a:avLst/>
            </a:prstGeom>
          </p:spPr>
        </p:pic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21F0CF26-F6D4-45CA-ABEB-6D694CE7CC37}"/>
                </a:ext>
              </a:extLst>
            </p:cNvPr>
            <p:cNvSpPr txBox="1"/>
            <p:nvPr/>
          </p:nvSpPr>
          <p:spPr>
            <a:xfrm>
              <a:off x="10346020" y="1417239"/>
              <a:ext cx="4862277" cy="8963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5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2" name="-Hà Nội - Điện Biên Phủ trên không-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566AA21-F54C-4E10-BAD0-8AD1A10DBD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2619" y="2789767"/>
            <a:ext cx="11121204" cy="72009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12D6E82-56AD-4CEC-8B8D-A991D4BCCDE1}"/>
              </a:ext>
            </a:extLst>
          </p:cNvPr>
          <p:cNvGrpSpPr/>
          <p:nvPr/>
        </p:nvGrpSpPr>
        <p:grpSpPr>
          <a:xfrm>
            <a:off x="12174780" y="3407833"/>
            <a:ext cx="5736964" cy="4724400"/>
            <a:chOff x="7315200" y="2552700"/>
            <a:chExt cx="10539367" cy="4724400"/>
          </a:xfrm>
        </p:grpSpPr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5CBA13DD-0912-4630-99BD-61C1BE097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315200" y="2552700"/>
              <a:ext cx="10539367" cy="47244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AC48B9-CF29-453E-8A69-6F8227F0CBE2}"/>
                </a:ext>
              </a:extLst>
            </p:cNvPr>
            <p:cNvSpPr txBox="1"/>
            <p:nvPr/>
          </p:nvSpPr>
          <p:spPr>
            <a:xfrm>
              <a:off x="7584258" y="3348520"/>
              <a:ext cx="10001251" cy="28941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xem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xong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video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12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ngày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đêm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4673" y="4012139"/>
            <a:ext cx="18657346" cy="771813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39E1917-703B-4F14-B44C-3F095E94972A}"/>
              </a:ext>
            </a:extLst>
          </p:cNvPr>
          <p:cNvGrpSpPr/>
          <p:nvPr/>
        </p:nvGrpSpPr>
        <p:grpSpPr>
          <a:xfrm>
            <a:off x="873612" y="1020485"/>
            <a:ext cx="16540774" cy="7573695"/>
            <a:chOff x="873612" y="1020485"/>
            <a:chExt cx="16540774" cy="757369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578760">
              <a:off x="5357151" y="-3463054"/>
              <a:ext cx="7573695" cy="165407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2E54D9-4311-4546-869F-565FD228FDC4}"/>
                </a:ext>
              </a:extLst>
            </p:cNvPr>
            <p:cNvSpPr txBox="1"/>
            <p:nvPr/>
          </p:nvSpPr>
          <p:spPr>
            <a:xfrm>
              <a:off x="876300" y="2045526"/>
              <a:ext cx="16535400" cy="5589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pt-BR" sz="60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 15: </a:t>
              </a:r>
              <a:endPara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pt-BR" sz="6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THƯỜNG THỨC ÂM NHẠC:</a:t>
              </a:r>
              <a:r>
                <a:rPr lang="pt-BR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Nhạc sĩ Văn Ký và tác phẩm </a:t>
              </a:r>
              <a:r>
                <a:rPr lang="pt-BR" sz="60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ca hy vọng</a:t>
              </a:r>
              <a:endParaRPr lang="en-US" sz="6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pt-BR" sz="6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 TẬP BÀI HÁT:</a:t>
              </a:r>
              <a:r>
                <a:rPr lang="pt-BR" sz="6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pt-BR" sz="60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 ước mơ</a:t>
              </a:r>
              <a:endParaRPr lang="en-US" sz="6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1827" flipH="1">
            <a:off x="15774160" y="2393324"/>
            <a:ext cx="7315200" cy="2157984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49091">
            <a:off x="-5563360" y="9208008"/>
            <a:ext cx="7315200" cy="21579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84673" y="3986422"/>
            <a:ext cx="18657346" cy="77181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8825070"/>
            <a:ext cx="7357648" cy="177760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8414840-BB79-4D08-83EF-1D84CA88ABF2}"/>
              </a:ext>
            </a:extLst>
          </p:cNvPr>
          <p:cNvGrpSpPr/>
          <p:nvPr/>
        </p:nvGrpSpPr>
        <p:grpSpPr>
          <a:xfrm>
            <a:off x="2362200" y="416362"/>
            <a:ext cx="6473005" cy="1983938"/>
            <a:chOff x="10114155" y="932568"/>
            <a:chExt cx="5326009" cy="198393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114155" y="932568"/>
              <a:ext cx="5326009" cy="1983938"/>
            </a:xfrm>
            <a:prstGeom prst="rect">
              <a:avLst/>
            </a:prstGeom>
          </p:spPr>
        </p:pic>
        <p:sp>
          <p:nvSpPr>
            <p:cNvPr id="9" name="TextBox 9"/>
            <p:cNvSpPr txBox="1"/>
            <p:nvPr/>
          </p:nvSpPr>
          <p:spPr>
            <a:xfrm>
              <a:off x="10346020" y="1417239"/>
              <a:ext cx="4862277" cy="8982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Nhạc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sĩ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Ký</a:t>
              </a:r>
              <a:endPara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3C9CDD7-E96A-4F77-82DF-B1C370F62F54}"/>
              </a:ext>
            </a:extLst>
          </p:cNvPr>
          <p:cNvGrpSpPr/>
          <p:nvPr/>
        </p:nvGrpSpPr>
        <p:grpSpPr>
          <a:xfrm>
            <a:off x="990600" y="2552700"/>
            <a:ext cx="8990424" cy="7718135"/>
            <a:chOff x="892575" y="2568387"/>
            <a:chExt cx="8990424" cy="7086897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90C87EA7-68A3-4496-9930-CC9604421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92575" y="2568387"/>
              <a:ext cx="8990424" cy="708689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85CFA6-29F5-4909-8A01-2F58B3B779F6}"/>
                </a:ext>
              </a:extLst>
            </p:cNvPr>
            <p:cNvSpPr txBox="1"/>
            <p:nvPr/>
          </p:nvSpPr>
          <p:spPr>
            <a:xfrm>
              <a:off x="1383446" y="3213768"/>
              <a:ext cx="8273240" cy="55117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rgbClr val="FF3D29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THẢO LUẬN NHÓM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mục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1 - SGK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33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tin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sĩ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Văn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Ký</a:t>
              </a:r>
              <a:r>
                <a:rPr lang="en-US" sz="3200" b="1" i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mất</a:t>
              </a:r>
              <a:endPara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quán</a:t>
              </a:r>
              <a:endPara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ác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tiêu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nổi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bật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thưởng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1D10E09-9CEA-4CA2-B883-1630EBA1E5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603" y="573128"/>
            <a:ext cx="6251797" cy="93776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4673" y="4012139"/>
            <a:ext cx="18657346" cy="77181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0A001C8-EA8B-4AF0-BE9F-6F9AF1D8BED9}"/>
              </a:ext>
            </a:extLst>
          </p:cNvPr>
          <p:cNvGrpSpPr/>
          <p:nvPr/>
        </p:nvGrpSpPr>
        <p:grpSpPr>
          <a:xfrm>
            <a:off x="609600" y="464078"/>
            <a:ext cx="10515600" cy="9358843"/>
            <a:chOff x="892575" y="2568386"/>
            <a:chExt cx="9543681" cy="6680660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707AAE55-D111-43B5-AC76-5A3D27838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92575" y="2568386"/>
              <a:ext cx="9543681" cy="668066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7414C9-2822-4BBF-9DEA-EFA4FD243DFE}"/>
                </a:ext>
              </a:extLst>
            </p:cNvPr>
            <p:cNvSpPr txBox="1"/>
            <p:nvPr/>
          </p:nvSpPr>
          <p:spPr>
            <a:xfrm>
              <a:off x="1364056" y="2873483"/>
              <a:ext cx="8518943" cy="5713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sinh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năm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1928 –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mất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năm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2020.</a:t>
              </a:r>
            </a:p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uê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ở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Vụ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Bản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Nam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sĩ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góp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nền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Nam. </a:t>
              </a:r>
            </a:p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Nét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nổi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bật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nhac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giai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điệu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đẹp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trau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chuốt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đậm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trữ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thơ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vậy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yêu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mến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Năm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2001,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trao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tặng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Giải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thưởng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Nhà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Văn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Nghệ</a:t>
              </a:r>
              <a:r>
                <a: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thuật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1B7D8606-64F3-468E-957F-2F2A00FF0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696" y="313428"/>
            <a:ext cx="5690804" cy="86003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4673" y="4012139"/>
            <a:ext cx="18657346" cy="77181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0A001C8-EA8B-4AF0-BE9F-6F9AF1D8BED9}"/>
              </a:ext>
            </a:extLst>
          </p:cNvPr>
          <p:cNvGrpSpPr/>
          <p:nvPr/>
        </p:nvGrpSpPr>
        <p:grpSpPr>
          <a:xfrm>
            <a:off x="533400" y="174888"/>
            <a:ext cx="11277600" cy="9937223"/>
            <a:chOff x="892575" y="2568386"/>
            <a:chExt cx="10235252" cy="7093527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707AAE55-D111-43B5-AC76-5A3D27838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92575" y="2568386"/>
              <a:ext cx="10235252" cy="709352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7414C9-2822-4BBF-9DEA-EFA4FD243DFE}"/>
                </a:ext>
              </a:extLst>
            </p:cNvPr>
            <p:cNvSpPr txBox="1"/>
            <p:nvPr/>
          </p:nvSpPr>
          <p:spPr>
            <a:xfrm>
              <a:off x="1364056" y="2873483"/>
              <a:ext cx="9072200" cy="6240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Ông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năm 1850. </a:t>
              </a:r>
              <a:endPara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 hơn 50 năm qua ông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rất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ca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khúc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trong đ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ó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nồi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như: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ca hy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vọng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Cô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giáo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Tày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cầm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đàn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lên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đỉnh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núi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Trời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xanh,...</a:t>
              </a:r>
            </a:p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Ngoài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ông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còn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ca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kịch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kí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sông Thương,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Đảo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xa,...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N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hạc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cho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bộ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phim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đàn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Đăc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biệt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ông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Vũ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kịch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Kơ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Nhí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gồm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7 chương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viết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cho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dàn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giao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diễn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ở Liên Xô (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cũ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Đức</a:t>
              </a:r>
              <a:endPara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Trời Hà Nội xanh - Lan Anh - Ns (mp3cut.net)">
            <a:hlinkClick r:id="" action="ppaction://media"/>
            <a:extLst>
              <a:ext uri="{FF2B5EF4-FFF2-40B4-BE49-F238E27FC236}">
                <a16:creationId xmlns:a16="http://schemas.microsoft.com/office/drawing/2014/main" id="{C3CE4B0B-9358-4DD9-81C7-BF435A07D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522" y="8961304"/>
            <a:ext cx="1082675" cy="1082675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691ECE-CEB1-4A4B-A224-578CCF4FCF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359" y="602294"/>
            <a:ext cx="5882291" cy="855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13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7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815026" y="3311980"/>
            <a:ext cx="21918053" cy="9067018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8E94285D-6D48-4E8E-87B5-34E11A295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pic>
        <p:nvPicPr>
          <p:cNvPr id="23" name="Picture 22" descr="Text, letter&#10;&#10;Description automatically generated">
            <a:extLst>
              <a:ext uri="{FF2B5EF4-FFF2-40B4-BE49-F238E27FC236}">
                <a16:creationId xmlns:a16="http://schemas.microsoft.com/office/drawing/2014/main" id="{F3F13B3C-4498-4479-9C2A-3796AF5DB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1"/>
          <a:stretch/>
        </p:blipFill>
        <p:spPr>
          <a:xfrm>
            <a:off x="10875152" y="526087"/>
            <a:ext cx="6961001" cy="91967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96C6B4-963A-41A8-92BE-8FD321AACFAD}"/>
              </a:ext>
            </a:extLst>
          </p:cNvPr>
          <p:cNvGrpSpPr/>
          <p:nvPr/>
        </p:nvGrpSpPr>
        <p:grpSpPr>
          <a:xfrm>
            <a:off x="1328336" y="564187"/>
            <a:ext cx="9546820" cy="1983938"/>
            <a:chOff x="10114155" y="932568"/>
            <a:chExt cx="5326009" cy="1983938"/>
          </a:xfrm>
        </p:grpSpPr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7DF763D9-D59F-486D-A9E2-C3A9AEBB3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114155" y="932568"/>
              <a:ext cx="5326009" cy="1983938"/>
            </a:xfrm>
            <a:prstGeom prst="rect">
              <a:avLst/>
            </a:prstGeom>
          </p:spPr>
        </p:pic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C8AC4727-3390-4B85-9B75-8DF7628EF516}"/>
                </a:ext>
              </a:extLst>
            </p:cNvPr>
            <p:cNvSpPr txBox="1"/>
            <p:nvPr/>
          </p:nvSpPr>
          <p:spPr>
            <a:xfrm>
              <a:off x="10346020" y="1417239"/>
              <a:ext cx="4862277" cy="8982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vọng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40015D-5333-4AFD-A7F3-CCE611E9E7F9}"/>
              </a:ext>
            </a:extLst>
          </p:cNvPr>
          <p:cNvGrpSpPr/>
          <p:nvPr/>
        </p:nvGrpSpPr>
        <p:grpSpPr>
          <a:xfrm>
            <a:off x="1606532" y="2838131"/>
            <a:ext cx="8990424" cy="2910902"/>
            <a:chOff x="892575" y="2568388"/>
            <a:chExt cx="8990424" cy="2672830"/>
          </a:xfrm>
        </p:grpSpPr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D5F43BF9-5A42-4BA6-A7DE-8902625D3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92575" y="2568388"/>
              <a:ext cx="8990424" cy="267283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4264E6-474D-472F-87AC-1E670FF17D85}"/>
                </a:ext>
              </a:extLst>
            </p:cNvPr>
            <p:cNvSpPr txBox="1"/>
            <p:nvPr/>
          </p:nvSpPr>
          <p:spPr>
            <a:xfrm>
              <a:off x="1361327" y="2850818"/>
              <a:ext cx="7980387" cy="20357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mục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2 - SGK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trang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33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cảnh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đời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en-US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ca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hy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vọng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8">
            <a:extLst>
              <a:ext uri="{FF2B5EF4-FFF2-40B4-BE49-F238E27FC236}">
                <a16:creationId xmlns:a16="http://schemas.microsoft.com/office/drawing/2014/main" id="{2CF40C04-1371-4E01-A877-A1361451AB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8982" y="7734299"/>
            <a:ext cx="8869968" cy="1409403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D4C11975-5F2D-40A8-A0CB-1A64A972D7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095211" y="5970379"/>
            <a:ext cx="7140979" cy="27314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4673" y="4012139"/>
            <a:ext cx="18657346" cy="77181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07004" y="9121018"/>
            <a:ext cx="1104592" cy="7097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A70B2DB-9D5D-45E3-82CD-C8039C95BE1D}"/>
              </a:ext>
            </a:extLst>
          </p:cNvPr>
          <p:cNvGrpSpPr/>
          <p:nvPr/>
        </p:nvGrpSpPr>
        <p:grpSpPr>
          <a:xfrm>
            <a:off x="476404" y="811132"/>
            <a:ext cx="10515600" cy="8656940"/>
            <a:chOff x="892575" y="2821690"/>
            <a:chExt cx="9543681" cy="6179617"/>
          </a:xfrm>
        </p:grpSpPr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62114F58-562C-4B4B-88F1-9BB4CA605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92575" y="2821690"/>
              <a:ext cx="9543681" cy="617961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529874-1610-4BDE-9D32-C69AFB78AF1B}"/>
                </a:ext>
              </a:extLst>
            </p:cNvPr>
            <p:cNvSpPr txBox="1"/>
            <p:nvPr/>
          </p:nvSpPr>
          <p:spPr>
            <a:xfrm>
              <a:off x="1404944" y="3261044"/>
              <a:ext cx="8518943" cy="50758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vi-VN" sz="32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vi-VN" sz="32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ca hy </a:t>
              </a:r>
              <a:r>
                <a:rPr lang="vi-VN" sz="3200" b="1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vọng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đời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năm1958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cảnh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đời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đất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chia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cắt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miền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miền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Bắc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ngày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đêm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hướng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miền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Nam,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đấu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tranh cho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thống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à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 vang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suốt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chiều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dài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hơn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nửa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thế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kỉ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qua trong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đời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tinh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thần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nhân dân ta. </a:t>
              </a:r>
              <a:endPara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457200" marR="0" indent="-4572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360045" algn="l"/>
                  <a:tab pos="720090" algn="l"/>
                </a:tabLst>
              </a:pP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được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ca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sĩ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nổi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diễn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rất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nhiều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lần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ở trong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quốc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tế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trong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đó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nghệ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sĩ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ngoài</a:t>
              </a:r>
              <a:r>
                <a:rPr lang="vi-VN" sz="3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5175306B-8B4E-4E6B-93A4-9368A0A756B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1"/>
          <a:stretch/>
        </p:blipFill>
        <p:spPr>
          <a:xfrm>
            <a:off x="10992004" y="541239"/>
            <a:ext cx="6961001" cy="9196726"/>
          </a:xfrm>
          <a:prstGeom prst="rect">
            <a:avLst/>
          </a:prstGeom>
        </p:spPr>
      </p:pic>
      <p:pic>
        <p:nvPicPr>
          <p:cNvPr id="17" name="Bài Ca Hy Vọng - Lan Anh - Nhạc sĩ Văn Ký">
            <a:hlinkClick r:id="" action="ppaction://media"/>
            <a:extLst>
              <a:ext uri="{FF2B5EF4-FFF2-40B4-BE49-F238E27FC236}">
                <a16:creationId xmlns:a16="http://schemas.microsoft.com/office/drawing/2014/main" id="{577F5642-5DDC-401D-A28C-57253C4CD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7002" y="8572500"/>
            <a:ext cx="1339107" cy="133910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69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84673" y="3986422"/>
            <a:ext cx="18657346" cy="77181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4673" y="7010400"/>
            <a:ext cx="18657346" cy="65532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5C77392-8393-42ED-9276-7448963ED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4764" y="1759014"/>
            <a:ext cx="7097217" cy="676897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F101F94-E3D5-485E-AAF9-0DCCA70F826F}"/>
              </a:ext>
            </a:extLst>
          </p:cNvPr>
          <p:cNvGrpSpPr/>
          <p:nvPr/>
        </p:nvGrpSpPr>
        <p:grpSpPr>
          <a:xfrm>
            <a:off x="7162800" y="3010621"/>
            <a:ext cx="10539368" cy="4724400"/>
            <a:chOff x="7315200" y="2552700"/>
            <a:chExt cx="10539368" cy="47244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315200" y="2552700"/>
              <a:ext cx="10539368" cy="472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C6E693-E52B-4D9C-AC1D-B4E6744AFB83}"/>
                </a:ext>
              </a:extLst>
            </p:cNvPr>
            <p:cNvSpPr txBox="1"/>
            <p:nvPr/>
          </p:nvSpPr>
          <p:spPr>
            <a:xfrm>
              <a:off x="7584259" y="2967211"/>
              <a:ext cx="10001250" cy="35946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mình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nghe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tác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40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ca </a:t>
              </a:r>
              <a:r>
                <a:rPr lang="en-US" sz="40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hy</a:t>
              </a:r>
              <a:r>
                <a:rPr lang="en-US" sz="4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vọng</a:t>
              </a:r>
              <a:r>
                <a:rPr lang="en-US" sz="4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sĩ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Văn</a:t>
              </a: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Ký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E9D232-660C-409C-AD56-6DD4FB0B7887}"/>
              </a:ext>
            </a:extLst>
          </p:cNvPr>
          <p:cNvGrpSpPr/>
          <p:nvPr/>
        </p:nvGrpSpPr>
        <p:grpSpPr>
          <a:xfrm>
            <a:off x="8686800" y="767045"/>
            <a:ext cx="7097217" cy="1983938"/>
            <a:chOff x="10114155" y="932568"/>
            <a:chExt cx="5326009" cy="1983938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D92F7E26-A176-429F-B5AF-DC59B4110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114155" y="932568"/>
              <a:ext cx="5326009" cy="1983938"/>
            </a:xfrm>
            <a:prstGeom prst="rect">
              <a:avLst/>
            </a:prstGeom>
          </p:spPr>
        </p:pic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55566040-E115-4DC9-AD99-3EFFE0F6CCE9}"/>
                </a:ext>
              </a:extLst>
            </p:cNvPr>
            <p:cNvSpPr txBox="1"/>
            <p:nvPr/>
          </p:nvSpPr>
          <p:spPr>
            <a:xfrm>
              <a:off x="10346020" y="1417239"/>
              <a:ext cx="4862277" cy="8982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</a:pP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endPara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(7)</Template>
  <TotalTime>141</TotalTime>
  <Words>559</Words>
  <Application>Microsoft Office PowerPoint</Application>
  <PresentationFormat>Custom</PresentationFormat>
  <Paragraphs>42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4</cp:revision>
  <dcterms:created xsi:type="dcterms:W3CDTF">2021-09-22T01:33:19Z</dcterms:created>
  <dcterms:modified xsi:type="dcterms:W3CDTF">2021-09-22T03:55:46Z</dcterms:modified>
  <dc:identifier>DAEqMM21WHk</dc:identifier>
</cp:coreProperties>
</file>