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8" r:id="rId1"/>
  </p:sldMasterIdLst>
  <p:sldIdLst>
    <p:sldId id="288" r:id="rId2"/>
    <p:sldId id="287" r:id="rId3"/>
    <p:sldId id="275" r:id="rId4"/>
    <p:sldId id="262" r:id="rId5"/>
    <p:sldId id="263" r:id="rId6"/>
    <p:sldId id="264" r:id="rId7"/>
    <p:sldId id="280" r:id="rId8"/>
    <p:sldId id="286" r:id="rId9"/>
    <p:sldId id="282" r:id="rId10"/>
    <p:sldId id="283" r:id="rId11"/>
    <p:sldId id="279" r:id="rId12"/>
    <p:sldId id="28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15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20/10/23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3474315" y="548640"/>
            <a:ext cx="5173295" cy="150223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b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 TRÒ CHƠI</a:t>
            </a:r>
            <a:endParaRPr lang="en-US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2412" y="2259873"/>
            <a:ext cx="8843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62594" y="3291840"/>
            <a:ext cx="87129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31967" y="587830"/>
            <a:ext cx="8869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HÀNH: 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947" y="2514602"/>
            <a:ext cx="11389015" cy="2292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GỢI Ý HỌC SINH GIỚI THIỆU SẢN PHẨM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193507" y="274320"/>
            <a:ext cx="9171432" cy="1938528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 BÀY GIỚI THIỆU SẢN PHẨM – VẬN DỤNG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350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Up Ribbon 3"/>
          <p:cNvSpPr/>
          <p:nvPr/>
        </p:nvSpPr>
        <p:spPr>
          <a:xfrm>
            <a:off x="905933" y="54864"/>
            <a:ext cx="7972891" cy="1536192"/>
          </a:xfrm>
          <a:prstGeom prst="ellipseRibbon2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 BÀI HỌC 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545336"/>
            <a:ext cx="10122408" cy="31638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4088" y="4892040"/>
            <a:ext cx="10808208" cy="17556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SGK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28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02:00</a:t>
            </a:r>
            <a:endParaRPr lang="en-US" sz="2800"/>
          </a:p>
        </p:txBody>
      </p:sp>
      <p:sp>
        <p:nvSpPr>
          <p:cNvPr id="129" name="Rounded Rectangle 12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01:59</a:t>
            </a:r>
            <a:endParaRPr lang="en-US" sz="2800"/>
          </a:p>
        </p:txBody>
      </p:sp>
      <p:sp>
        <p:nvSpPr>
          <p:cNvPr id="130" name="Rounded Rectangle 12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01:58</a:t>
            </a:r>
            <a:endParaRPr lang="en-US" sz="2800"/>
          </a:p>
        </p:txBody>
      </p:sp>
      <p:sp>
        <p:nvSpPr>
          <p:cNvPr id="131" name="Rounded Rectangle 13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01:57</a:t>
            </a:r>
            <a:endParaRPr lang="en-US" sz="2800"/>
          </a:p>
        </p:txBody>
      </p:sp>
      <p:sp>
        <p:nvSpPr>
          <p:cNvPr id="132" name="Rounded Rectangle 13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01:56</a:t>
            </a:r>
            <a:endParaRPr lang="en-US" sz="2800"/>
          </a:p>
        </p:txBody>
      </p:sp>
      <p:sp>
        <p:nvSpPr>
          <p:cNvPr id="133" name="Rounded Rectangle 13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01:55</a:t>
            </a:r>
            <a:endParaRPr lang="en-US" sz="2800"/>
          </a:p>
        </p:txBody>
      </p:sp>
      <p:sp>
        <p:nvSpPr>
          <p:cNvPr id="134" name="Rounded Rectangle 13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01:54</a:t>
            </a:r>
            <a:endParaRPr lang="en-US" sz="2800"/>
          </a:p>
        </p:txBody>
      </p:sp>
      <p:sp>
        <p:nvSpPr>
          <p:cNvPr id="135" name="Rounded Rectangle 13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01:53</a:t>
            </a:r>
            <a:endParaRPr lang="en-US" sz="2800"/>
          </a:p>
        </p:txBody>
      </p:sp>
      <p:sp>
        <p:nvSpPr>
          <p:cNvPr id="136" name="Rounded Rectangle 13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01:52</a:t>
            </a:r>
            <a:endParaRPr lang="en-US" sz="2800"/>
          </a:p>
        </p:txBody>
      </p:sp>
      <p:sp>
        <p:nvSpPr>
          <p:cNvPr id="137" name="Rounded Rectangle 13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01:51</a:t>
            </a:r>
            <a:endParaRPr lang="en-US" sz="2800"/>
          </a:p>
        </p:txBody>
      </p:sp>
      <p:sp>
        <p:nvSpPr>
          <p:cNvPr id="138" name="Rounded Rectangle 13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01:50</a:t>
            </a:r>
            <a:endParaRPr lang="en-US" sz="2800"/>
          </a:p>
        </p:txBody>
      </p:sp>
      <p:sp>
        <p:nvSpPr>
          <p:cNvPr id="139" name="Rounded Rectangle 13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01:49</a:t>
            </a:r>
            <a:endParaRPr lang="en-US" sz="2800"/>
          </a:p>
        </p:txBody>
      </p:sp>
      <p:sp>
        <p:nvSpPr>
          <p:cNvPr id="140" name="Rounded Rectangle 13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01:48</a:t>
            </a:r>
            <a:endParaRPr lang="en-US" sz="2800"/>
          </a:p>
        </p:txBody>
      </p:sp>
      <p:sp>
        <p:nvSpPr>
          <p:cNvPr id="141" name="Rounded Rectangle 14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01:47</a:t>
            </a:r>
            <a:endParaRPr lang="en-US" sz="2800"/>
          </a:p>
        </p:txBody>
      </p:sp>
      <p:sp>
        <p:nvSpPr>
          <p:cNvPr id="142" name="Rounded Rectangle 14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01:46</a:t>
            </a:r>
            <a:endParaRPr lang="en-US" sz="2800"/>
          </a:p>
        </p:txBody>
      </p:sp>
      <p:sp>
        <p:nvSpPr>
          <p:cNvPr id="143" name="Rounded Rectangle 14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01:45</a:t>
            </a:r>
            <a:endParaRPr lang="en-US" sz="2800"/>
          </a:p>
        </p:txBody>
      </p:sp>
      <p:sp>
        <p:nvSpPr>
          <p:cNvPr id="144" name="Rounded Rectangle 14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01:44</a:t>
            </a:r>
            <a:endParaRPr lang="en-US" sz="2800"/>
          </a:p>
        </p:txBody>
      </p:sp>
      <p:sp>
        <p:nvSpPr>
          <p:cNvPr id="145" name="Rounded Rectangle 14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01:43</a:t>
            </a:r>
            <a:endParaRPr lang="en-US" sz="2800"/>
          </a:p>
        </p:txBody>
      </p:sp>
      <p:sp>
        <p:nvSpPr>
          <p:cNvPr id="146" name="Rounded Rectangle 14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01:42</a:t>
            </a:r>
            <a:endParaRPr lang="en-US" sz="2800"/>
          </a:p>
        </p:txBody>
      </p:sp>
      <p:sp>
        <p:nvSpPr>
          <p:cNvPr id="147" name="Rounded Rectangle 14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01:41</a:t>
            </a:r>
            <a:endParaRPr lang="en-US" sz="2800"/>
          </a:p>
        </p:txBody>
      </p:sp>
      <p:sp>
        <p:nvSpPr>
          <p:cNvPr id="148" name="Rounded Rectangle 14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01:40</a:t>
            </a:r>
            <a:endParaRPr lang="en-US" sz="2800"/>
          </a:p>
        </p:txBody>
      </p:sp>
      <p:sp>
        <p:nvSpPr>
          <p:cNvPr id="149" name="Rounded Rectangle 14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01:39</a:t>
            </a:r>
            <a:endParaRPr lang="en-US" sz="2800"/>
          </a:p>
        </p:txBody>
      </p:sp>
      <p:sp>
        <p:nvSpPr>
          <p:cNvPr id="150" name="Rounded Rectangle 14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01:38</a:t>
            </a:r>
            <a:endParaRPr lang="en-US" sz="2800"/>
          </a:p>
        </p:txBody>
      </p:sp>
      <p:sp>
        <p:nvSpPr>
          <p:cNvPr id="151" name="Rounded Rectangle 15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01:37</a:t>
            </a:r>
            <a:endParaRPr lang="en-US" sz="2800"/>
          </a:p>
        </p:txBody>
      </p:sp>
      <p:sp>
        <p:nvSpPr>
          <p:cNvPr id="152" name="Rounded Rectangle 15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01:36</a:t>
            </a:r>
            <a:endParaRPr lang="en-US" sz="2800"/>
          </a:p>
        </p:txBody>
      </p:sp>
      <p:sp>
        <p:nvSpPr>
          <p:cNvPr id="153" name="Rounded Rectangle 15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01:35</a:t>
            </a:r>
            <a:endParaRPr lang="en-US" sz="2800"/>
          </a:p>
        </p:txBody>
      </p:sp>
      <p:sp>
        <p:nvSpPr>
          <p:cNvPr id="154" name="Rounded Rectangle 15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01:34</a:t>
            </a:r>
            <a:endParaRPr lang="en-US" sz="2800"/>
          </a:p>
        </p:txBody>
      </p:sp>
      <p:sp>
        <p:nvSpPr>
          <p:cNvPr id="155" name="Rounded Rectangle 15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01:33</a:t>
            </a:r>
            <a:endParaRPr lang="en-US" sz="2800"/>
          </a:p>
        </p:txBody>
      </p:sp>
      <p:sp>
        <p:nvSpPr>
          <p:cNvPr id="156" name="Rounded Rectangle 15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01:32</a:t>
            </a:r>
            <a:endParaRPr lang="en-US" sz="2800"/>
          </a:p>
        </p:txBody>
      </p:sp>
      <p:sp>
        <p:nvSpPr>
          <p:cNvPr id="157" name="Rounded Rectangle 15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01:31</a:t>
            </a:r>
            <a:endParaRPr lang="en-US" sz="2800"/>
          </a:p>
        </p:txBody>
      </p:sp>
      <p:sp>
        <p:nvSpPr>
          <p:cNvPr id="158" name="Rounded Rectangle 15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01:30</a:t>
            </a:r>
            <a:endParaRPr lang="en-US" sz="2800"/>
          </a:p>
        </p:txBody>
      </p:sp>
      <p:sp>
        <p:nvSpPr>
          <p:cNvPr id="159" name="Rounded Rectangle 15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01:29</a:t>
            </a:r>
            <a:endParaRPr lang="en-US" sz="2800"/>
          </a:p>
        </p:txBody>
      </p:sp>
      <p:sp>
        <p:nvSpPr>
          <p:cNvPr id="160" name="Rounded Rectangle 15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01:28</a:t>
            </a:r>
            <a:endParaRPr lang="en-US" sz="2800"/>
          </a:p>
        </p:txBody>
      </p:sp>
      <p:sp>
        <p:nvSpPr>
          <p:cNvPr id="161" name="Rounded Rectangle 16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01:27</a:t>
            </a:r>
            <a:endParaRPr lang="en-US" sz="2800"/>
          </a:p>
        </p:txBody>
      </p:sp>
      <p:sp>
        <p:nvSpPr>
          <p:cNvPr id="162" name="Rounded Rectangle 16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01:26</a:t>
            </a:r>
            <a:endParaRPr lang="en-US" sz="2800"/>
          </a:p>
        </p:txBody>
      </p:sp>
      <p:sp>
        <p:nvSpPr>
          <p:cNvPr id="163" name="Rounded Rectangle 16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01:25</a:t>
            </a:r>
            <a:endParaRPr lang="en-US" sz="2800"/>
          </a:p>
        </p:txBody>
      </p:sp>
      <p:sp>
        <p:nvSpPr>
          <p:cNvPr id="164" name="Rounded Rectangle 16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01:24</a:t>
            </a:r>
            <a:endParaRPr lang="en-US" sz="2800"/>
          </a:p>
        </p:txBody>
      </p:sp>
      <p:sp>
        <p:nvSpPr>
          <p:cNvPr id="165" name="Rounded Rectangle 16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01:23</a:t>
            </a:r>
            <a:endParaRPr lang="en-US" sz="2800"/>
          </a:p>
        </p:txBody>
      </p:sp>
      <p:sp>
        <p:nvSpPr>
          <p:cNvPr id="166" name="Rounded Rectangle 16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01:22</a:t>
            </a:r>
            <a:endParaRPr lang="en-US" sz="2800"/>
          </a:p>
        </p:txBody>
      </p:sp>
      <p:sp>
        <p:nvSpPr>
          <p:cNvPr id="167" name="Rounded Rectangle 16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01:21</a:t>
            </a:r>
            <a:endParaRPr lang="en-US" sz="2800"/>
          </a:p>
        </p:txBody>
      </p:sp>
      <p:sp>
        <p:nvSpPr>
          <p:cNvPr id="168" name="Rounded Rectangle 16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01:20</a:t>
            </a:r>
            <a:endParaRPr lang="en-US" sz="2800"/>
          </a:p>
        </p:txBody>
      </p:sp>
      <p:sp>
        <p:nvSpPr>
          <p:cNvPr id="169" name="Rounded Rectangle 16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01:19</a:t>
            </a:r>
            <a:endParaRPr lang="en-US" sz="2800"/>
          </a:p>
        </p:txBody>
      </p:sp>
      <p:sp>
        <p:nvSpPr>
          <p:cNvPr id="170" name="Rounded Rectangle 16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01:18</a:t>
            </a:r>
            <a:endParaRPr lang="en-US" sz="2800"/>
          </a:p>
        </p:txBody>
      </p:sp>
      <p:sp>
        <p:nvSpPr>
          <p:cNvPr id="171" name="Rounded Rectangle 17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01:17</a:t>
            </a:r>
            <a:endParaRPr lang="en-US" sz="2800"/>
          </a:p>
        </p:txBody>
      </p:sp>
      <p:sp>
        <p:nvSpPr>
          <p:cNvPr id="172" name="Rounded Rectangle 17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01:16</a:t>
            </a:r>
            <a:endParaRPr lang="en-US" sz="2800"/>
          </a:p>
        </p:txBody>
      </p:sp>
      <p:sp>
        <p:nvSpPr>
          <p:cNvPr id="173" name="Rounded Rectangle 17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01:15</a:t>
            </a:r>
            <a:endParaRPr lang="en-US" sz="2800"/>
          </a:p>
        </p:txBody>
      </p:sp>
      <p:sp>
        <p:nvSpPr>
          <p:cNvPr id="174" name="Rounded Rectangle 17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01:14</a:t>
            </a:r>
            <a:endParaRPr lang="en-US" sz="2800"/>
          </a:p>
        </p:txBody>
      </p:sp>
      <p:sp>
        <p:nvSpPr>
          <p:cNvPr id="175" name="Rounded Rectangle 17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01:13</a:t>
            </a:r>
            <a:endParaRPr lang="en-US" sz="2800"/>
          </a:p>
        </p:txBody>
      </p:sp>
      <p:sp>
        <p:nvSpPr>
          <p:cNvPr id="176" name="Rounded Rectangle 17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01:12</a:t>
            </a:r>
            <a:endParaRPr lang="en-US" sz="2800"/>
          </a:p>
        </p:txBody>
      </p:sp>
      <p:sp>
        <p:nvSpPr>
          <p:cNvPr id="177" name="Rounded Rectangle 17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01:11</a:t>
            </a:r>
            <a:endParaRPr lang="en-US" sz="2800"/>
          </a:p>
        </p:txBody>
      </p:sp>
      <p:sp>
        <p:nvSpPr>
          <p:cNvPr id="178" name="Rounded Rectangle 17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01:10</a:t>
            </a:r>
            <a:endParaRPr lang="en-US" sz="2800"/>
          </a:p>
        </p:txBody>
      </p:sp>
      <p:sp>
        <p:nvSpPr>
          <p:cNvPr id="179" name="Rounded Rectangle 17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01:09</a:t>
            </a:r>
            <a:endParaRPr lang="en-US" sz="2800"/>
          </a:p>
        </p:txBody>
      </p:sp>
      <p:sp>
        <p:nvSpPr>
          <p:cNvPr id="180" name="Rounded Rectangle 17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01:08</a:t>
            </a:r>
            <a:endParaRPr lang="en-US" sz="2800"/>
          </a:p>
        </p:txBody>
      </p:sp>
      <p:sp>
        <p:nvSpPr>
          <p:cNvPr id="181" name="Rounded Rectangle 18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01:07</a:t>
            </a:r>
            <a:endParaRPr lang="en-US" sz="2800"/>
          </a:p>
        </p:txBody>
      </p:sp>
      <p:sp>
        <p:nvSpPr>
          <p:cNvPr id="182" name="Rounded Rectangle 18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01:06</a:t>
            </a:r>
            <a:endParaRPr lang="en-US" sz="2800"/>
          </a:p>
        </p:txBody>
      </p:sp>
      <p:sp>
        <p:nvSpPr>
          <p:cNvPr id="183" name="Rounded Rectangle 18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01:05</a:t>
            </a:r>
            <a:endParaRPr lang="en-US" sz="2800"/>
          </a:p>
        </p:txBody>
      </p:sp>
      <p:sp>
        <p:nvSpPr>
          <p:cNvPr id="184" name="Rounded Rectangle 18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01:04</a:t>
            </a:r>
            <a:endParaRPr lang="en-US" sz="2800"/>
          </a:p>
        </p:txBody>
      </p:sp>
      <p:sp>
        <p:nvSpPr>
          <p:cNvPr id="185" name="Rounded Rectangle 18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01:03</a:t>
            </a:r>
            <a:endParaRPr lang="en-US" sz="2800"/>
          </a:p>
        </p:txBody>
      </p:sp>
      <p:sp>
        <p:nvSpPr>
          <p:cNvPr id="186" name="Rounded Rectangle 18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01:02</a:t>
            </a:r>
            <a:endParaRPr lang="en-US" sz="2800"/>
          </a:p>
        </p:txBody>
      </p:sp>
      <p:sp>
        <p:nvSpPr>
          <p:cNvPr id="187" name="Rounded Rectangle 18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01:01</a:t>
            </a:r>
            <a:endParaRPr lang="en-US" sz="2800"/>
          </a:p>
        </p:txBody>
      </p:sp>
      <p:sp>
        <p:nvSpPr>
          <p:cNvPr id="188" name="Rounded Rectangle 18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01:00</a:t>
            </a:r>
            <a:endParaRPr lang="en-US" sz="2800"/>
          </a:p>
        </p:txBody>
      </p:sp>
      <p:sp>
        <p:nvSpPr>
          <p:cNvPr id="189" name="Rounded Rectangle 18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00:59</a:t>
            </a:r>
            <a:endParaRPr lang="en-US" sz="2800"/>
          </a:p>
        </p:txBody>
      </p:sp>
      <p:sp>
        <p:nvSpPr>
          <p:cNvPr id="190" name="Rounded Rectangle 18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00:58</a:t>
            </a:r>
            <a:endParaRPr lang="en-US" sz="2800"/>
          </a:p>
        </p:txBody>
      </p:sp>
      <p:sp>
        <p:nvSpPr>
          <p:cNvPr id="191" name="Rounded Rectangle 19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00:57</a:t>
            </a:r>
            <a:endParaRPr lang="en-US" sz="2800"/>
          </a:p>
        </p:txBody>
      </p:sp>
      <p:sp>
        <p:nvSpPr>
          <p:cNvPr id="192" name="Rounded Rectangle 19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00:56</a:t>
            </a:r>
            <a:endParaRPr lang="en-US" sz="2800"/>
          </a:p>
        </p:txBody>
      </p:sp>
      <p:sp>
        <p:nvSpPr>
          <p:cNvPr id="193" name="Rounded Rectangle 19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00:55</a:t>
            </a:r>
            <a:endParaRPr lang="en-US" sz="2800"/>
          </a:p>
        </p:txBody>
      </p:sp>
      <p:sp>
        <p:nvSpPr>
          <p:cNvPr id="194" name="Rounded Rectangle 19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00:54</a:t>
            </a:r>
            <a:endParaRPr lang="en-US" sz="2800"/>
          </a:p>
        </p:txBody>
      </p:sp>
      <p:sp>
        <p:nvSpPr>
          <p:cNvPr id="195" name="Rounded Rectangle 19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00:53</a:t>
            </a:r>
            <a:endParaRPr lang="en-US" sz="2800"/>
          </a:p>
        </p:txBody>
      </p:sp>
      <p:sp>
        <p:nvSpPr>
          <p:cNvPr id="196" name="Rounded Rectangle 19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00:52</a:t>
            </a:r>
            <a:endParaRPr lang="en-US" sz="2800"/>
          </a:p>
        </p:txBody>
      </p:sp>
      <p:sp>
        <p:nvSpPr>
          <p:cNvPr id="197" name="Rounded Rectangle 19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00:51</a:t>
            </a:r>
            <a:endParaRPr lang="en-US" sz="2800"/>
          </a:p>
        </p:txBody>
      </p:sp>
      <p:sp>
        <p:nvSpPr>
          <p:cNvPr id="198" name="Rounded Rectangle 19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00:50</a:t>
            </a:r>
            <a:endParaRPr lang="en-US" sz="2800"/>
          </a:p>
        </p:txBody>
      </p:sp>
      <p:sp>
        <p:nvSpPr>
          <p:cNvPr id="199" name="Rounded Rectangle 19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00:49</a:t>
            </a:r>
            <a:endParaRPr lang="en-US" sz="2800"/>
          </a:p>
        </p:txBody>
      </p:sp>
      <p:sp>
        <p:nvSpPr>
          <p:cNvPr id="200" name="Rounded Rectangle 19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00:48</a:t>
            </a:r>
            <a:endParaRPr lang="en-US" sz="2800"/>
          </a:p>
        </p:txBody>
      </p:sp>
      <p:sp>
        <p:nvSpPr>
          <p:cNvPr id="201" name="Rounded Rectangle 20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00:47</a:t>
            </a:r>
            <a:endParaRPr lang="en-US" sz="2800"/>
          </a:p>
        </p:txBody>
      </p:sp>
      <p:sp>
        <p:nvSpPr>
          <p:cNvPr id="202" name="Rounded Rectangle 20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00:46</a:t>
            </a:r>
            <a:endParaRPr lang="en-US" sz="2800"/>
          </a:p>
        </p:txBody>
      </p:sp>
      <p:sp>
        <p:nvSpPr>
          <p:cNvPr id="203" name="Rounded Rectangle 20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00:45</a:t>
            </a:r>
            <a:endParaRPr lang="en-US" sz="2800"/>
          </a:p>
        </p:txBody>
      </p:sp>
      <p:sp>
        <p:nvSpPr>
          <p:cNvPr id="204" name="Rounded Rectangle 20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00:44</a:t>
            </a:r>
            <a:endParaRPr lang="en-US" sz="2800"/>
          </a:p>
        </p:txBody>
      </p:sp>
      <p:sp>
        <p:nvSpPr>
          <p:cNvPr id="205" name="Rounded Rectangle 20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00:43</a:t>
            </a:r>
            <a:endParaRPr lang="en-US" sz="2800"/>
          </a:p>
        </p:txBody>
      </p:sp>
      <p:sp>
        <p:nvSpPr>
          <p:cNvPr id="206" name="Rounded Rectangle 20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00:42</a:t>
            </a:r>
            <a:endParaRPr lang="en-US" sz="2800"/>
          </a:p>
        </p:txBody>
      </p:sp>
      <p:sp>
        <p:nvSpPr>
          <p:cNvPr id="207" name="Rounded Rectangle 20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00:41</a:t>
            </a:r>
            <a:endParaRPr lang="en-US" sz="2800"/>
          </a:p>
        </p:txBody>
      </p:sp>
      <p:sp>
        <p:nvSpPr>
          <p:cNvPr id="208" name="Rounded Rectangle 20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00:40</a:t>
            </a:r>
            <a:endParaRPr lang="en-US" sz="2800"/>
          </a:p>
        </p:txBody>
      </p:sp>
      <p:sp>
        <p:nvSpPr>
          <p:cNvPr id="209" name="Rounded Rectangle 20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00:39</a:t>
            </a:r>
            <a:endParaRPr lang="en-US" sz="2800"/>
          </a:p>
        </p:txBody>
      </p:sp>
      <p:sp>
        <p:nvSpPr>
          <p:cNvPr id="210" name="Rounded Rectangle 20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00:38</a:t>
            </a:r>
            <a:endParaRPr lang="en-US" sz="2800"/>
          </a:p>
        </p:txBody>
      </p:sp>
      <p:sp>
        <p:nvSpPr>
          <p:cNvPr id="211" name="Rounded Rectangle 21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00:37</a:t>
            </a:r>
            <a:endParaRPr lang="en-US" sz="2800"/>
          </a:p>
        </p:txBody>
      </p:sp>
      <p:sp>
        <p:nvSpPr>
          <p:cNvPr id="212" name="Rounded Rectangle 21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00:36</a:t>
            </a:r>
            <a:endParaRPr lang="en-US" sz="2800"/>
          </a:p>
        </p:txBody>
      </p:sp>
      <p:sp>
        <p:nvSpPr>
          <p:cNvPr id="213" name="Rounded Rectangle 21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00:35</a:t>
            </a:r>
            <a:endParaRPr lang="en-US" sz="2800"/>
          </a:p>
        </p:txBody>
      </p:sp>
      <p:sp>
        <p:nvSpPr>
          <p:cNvPr id="214" name="Rounded Rectangle 21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00:34</a:t>
            </a:r>
            <a:endParaRPr lang="en-US" sz="2800"/>
          </a:p>
        </p:txBody>
      </p:sp>
      <p:sp>
        <p:nvSpPr>
          <p:cNvPr id="215" name="Rounded Rectangle 21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00:33</a:t>
            </a:r>
            <a:endParaRPr lang="en-US" sz="2800"/>
          </a:p>
        </p:txBody>
      </p:sp>
      <p:sp>
        <p:nvSpPr>
          <p:cNvPr id="216" name="Rounded Rectangle 21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00:32</a:t>
            </a:r>
            <a:endParaRPr lang="en-US" sz="2800"/>
          </a:p>
        </p:txBody>
      </p:sp>
      <p:sp>
        <p:nvSpPr>
          <p:cNvPr id="217" name="Rounded Rectangle 21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00:31</a:t>
            </a:r>
            <a:endParaRPr lang="en-US" sz="2800"/>
          </a:p>
        </p:txBody>
      </p:sp>
      <p:sp>
        <p:nvSpPr>
          <p:cNvPr id="218" name="Rounded Rectangle 21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00:30</a:t>
            </a:r>
            <a:endParaRPr lang="en-US" sz="2800"/>
          </a:p>
        </p:txBody>
      </p:sp>
      <p:sp>
        <p:nvSpPr>
          <p:cNvPr id="219" name="Rounded Rectangle 21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00:29</a:t>
            </a:r>
            <a:endParaRPr lang="en-US" sz="2800"/>
          </a:p>
        </p:txBody>
      </p:sp>
      <p:sp>
        <p:nvSpPr>
          <p:cNvPr id="220" name="Rounded Rectangle 21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00:28</a:t>
            </a:r>
            <a:endParaRPr lang="en-US" sz="2800"/>
          </a:p>
        </p:txBody>
      </p:sp>
      <p:sp>
        <p:nvSpPr>
          <p:cNvPr id="221" name="Rounded Rectangle 22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00:27</a:t>
            </a:r>
            <a:endParaRPr lang="en-US" sz="2800"/>
          </a:p>
        </p:txBody>
      </p:sp>
      <p:sp>
        <p:nvSpPr>
          <p:cNvPr id="222" name="Rounded Rectangle 22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00:26</a:t>
            </a:r>
            <a:endParaRPr lang="en-US" sz="2800"/>
          </a:p>
        </p:txBody>
      </p:sp>
      <p:sp>
        <p:nvSpPr>
          <p:cNvPr id="223" name="Rounded Rectangle 22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00:25</a:t>
            </a:r>
            <a:endParaRPr lang="en-US" sz="2800"/>
          </a:p>
        </p:txBody>
      </p:sp>
      <p:sp>
        <p:nvSpPr>
          <p:cNvPr id="224" name="Rounded Rectangle 22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00:24</a:t>
            </a:r>
            <a:endParaRPr lang="en-US" sz="2800"/>
          </a:p>
        </p:txBody>
      </p:sp>
      <p:sp>
        <p:nvSpPr>
          <p:cNvPr id="225" name="Rounded Rectangle 22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00:23</a:t>
            </a:r>
            <a:endParaRPr lang="en-US" sz="2800"/>
          </a:p>
        </p:txBody>
      </p:sp>
      <p:sp>
        <p:nvSpPr>
          <p:cNvPr id="226" name="Rounded Rectangle 22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00:22</a:t>
            </a:r>
            <a:endParaRPr lang="en-US" sz="2800"/>
          </a:p>
        </p:txBody>
      </p:sp>
      <p:sp>
        <p:nvSpPr>
          <p:cNvPr id="227" name="Rounded Rectangle 22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00:21</a:t>
            </a:r>
            <a:endParaRPr lang="en-US" sz="2800"/>
          </a:p>
        </p:txBody>
      </p:sp>
      <p:sp>
        <p:nvSpPr>
          <p:cNvPr id="228" name="Rounded Rectangle 22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00:20</a:t>
            </a:r>
            <a:endParaRPr lang="en-US" sz="2800"/>
          </a:p>
        </p:txBody>
      </p:sp>
      <p:sp>
        <p:nvSpPr>
          <p:cNvPr id="229" name="Rounded Rectangle 22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00:19</a:t>
            </a:r>
            <a:endParaRPr lang="en-US" sz="2800"/>
          </a:p>
        </p:txBody>
      </p:sp>
      <p:sp>
        <p:nvSpPr>
          <p:cNvPr id="230" name="Rounded Rectangle 22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00:18</a:t>
            </a:r>
            <a:endParaRPr lang="en-US" sz="2800"/>
          </a:p>
        </p:txBody>
      </p:sp>
      <p:sp>
        <p:nvSpPr>
          <p:cNvPr id="231" name="Rounded Rectangle 23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00:17</a:t>
            </a:r>
            <a:endParaRPr lang="en-US" sz="2800"/>
          </a:p>
        </p:txBody>
      </p:sp>
      <p:sp>
        <p:nvSpPr>
          <p:cNvPr id="232" name="Rounded Rectangle 23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00:16</a:t>
            </a:r>
            <a:endParaRPr lang="en-US" sz="2800"/>
          </a:p>
        </p:txBody>
      </p:sp>
      <p:sp>
        <p:nvSpPr>
          <p:cNvPr id="233" name="Rounded Rectangle 23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00:15</a:t>
            </a:r>
            <a:endParaRPr lang="en-US" sz="2800"/>
          </a:p>
        </p:txBody>
      </p:sp>
      <p:sp>
        <p:nvSpPr>
          <p:cNvPr id="234" name="Rounded Rectangle 23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00:14</a:t>
            </a:r>
            <a:endParaRPr lang="en-US" sz="2800"/>
          </a:p>
        </p:txBody>
      </p:sp>
      <p:sp>
        <p:nvSpPr>
          <p:cNvPr id="235" name="Rounded Rectangle 23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00:13</a:t>
            </a:r>
            <a:endParaRPr lang="en-US" sz="2800"/>
          </a:p>
        </p:txBody>
      </p:sp>
      <p:sp>
        <p:nvSpPr>
          <p:cNvPr id="236" name="Rounded Rectangle 23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00:12</a:t>
            </a:r>
            <a:endParaRPr lang="en-US" sz="2800"/>
          </a:p>
        </p:txBody>
      </p:sp>
      <p:sp>
        <p:nvSpPr>
          <p:cNvPr id="237" name="Rounded Rectangle 23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00:11</a:t>
            </a:r>
            <a:endParaRPr lang="en-US" sz="2800"/>
          </a:p>
        </p:txBody>
      </p:sp>
      <p:sp>
        <p:nvSpPr>
          <p:cNvPr id="238" name="Rounded Rectangle 23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00:10</a:t>
            </a:r>
            <a:endParaRPr lang="en-US" sz="2800"/>
          </a:p>
        </p:txBody>
      </p:sp>
      <p:sp>
        <p:nvSpPr>
          <p:cNvPr id="239" name="Rounded Rectangle 238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00:09</a:t>
            </a:r>
            <a:endParaRPr lang="en-US" sz="2800"/>
          </a:p>
        </p:txBody>
      </p:sp>
      <p:sp>
        <p:nvSpPr>
          <p:cNvPr id="240" name="Rounded Rectangle 239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00:08</a:t>
            </a:r>
            <a:endParaRPr lang="en-US" sz="2800"/>
          </a:p>
        </p:txBody>
      </p:sp>
      <p:sp>
        <p:nvSpPr>
          <p:cNvPr id="241" name="Rounded Rectangle 240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00:07</a:t>
            </a:r>
            <a:endParaRPr lang="en-US" sz="2800"/>
          </a:p>
        </p:txBody>
      </p:sp>
      <p:sp>
        <p:nvSpPr>
          <p:cNvPr id="242" name="Rounded Rectangle 241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00:06</a:t>
            </a:r>
            <a:endParaRPr lang="en-US" sz="2800"/>
          </a:p>
        </p:txBody>
      </p:sp>
      <p:sp>
        <p:nvSpPr>
          <p:cNvPr id="243" name="Rounded Rectangle 242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00:05</a:t>
            </a:r>
            <a:endParaRPr lang="en-US" sz="2800"/>
          </a:p>
        </p:txBody>
      </p:sp>
      <p:sp>
        <p:nvSpPr>
          <p:cNvPr id="244" name="Rounded Rectangle 243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00:04</a:t>
            </a:r>
            <a:endParaRPr lang="en-US" sz="2800"/>
          </a:p>
        </p:txBody>
      </p:sp>
      <p:sp>
        <p:nvSpPr>
          <p:cNvPr id="245" name="Rounded Rectangle 244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00:03</a:t>
            </a:r>
            <a:endParaRPr lang="en-US" sz="2800"/>
          </a:p>
        </p:txBody>
      </p:sp>
      <p:sp>
        <p:nvSpPr>
          <p:cNvPr id="246" name="Rounded Rectangle 245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00:02</a:t>
            </a:r>
            <a:endParaRPr lang="en-US" sz="2800"/>
          </a:p>
        </p:txBody>
      </p:sp>
      <p:sp>
        <p:nvSpPr>
          <p:cNvPr id="247" name="Rounded Rectangle 246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00:01</a:t>
            </a:r>
            <a:endParaRPr lang="en-US" sz="2800" dirty="0"/>
          </a:p>
        </p:txBody>
      </p:sp>
      <p:sp>
        <p:nvSpPr>
          <p:cNvPr id="248" name="Rounded Rectangle 247"/>
          <p:cNvSpPr/>
          <p:nvPr/>
        </p:nvSpPr>
        <p:spPr>
          <a:xfrm>
            <a:off x="10058400" y="685800"/>
            <a:ext cx="1828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00:00</a:t>
            </a:r>
            <a:endParaRPr lang="en-US" sz="3200" dirty="0"/>
          </a:p>
        </p:txBody>
      </p:sp>
      <p:pic>
        <p:nvPicPr>
          <p:cNvPr id="1029" name="Picture 5" descr="C:\Users\Admin\Desktop\ảnh TH\c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352" y="1810655"/>
            <a:ext cx="2705917" cy="3476958"/>
          </a:xfrm>
          <a:prstGeom prst="rect">
            <a:avLst/>
          </a:prstGeom>
          <a:noFill/>
        </p:spPr>
      </p:pic>
      <p:pic>
        <p:nvPicPr>
          <p:cNvPr id="1030" name="Picture 6" descr="C:\Users\Admin\Desktop\ảnh TH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6903" y="1567543"/>
            <a:ext cx="3360940" cy="3749039"/>
          </a:xfrm>
          <a:prstGeom prst="rect">
            <a:avLst/>
          </a:prstGeom>
          <a:noFill/>
        </p:spPr>
      </p:pic>
      <p:pic>
        <p:nvPicPr>
          <p:cNvPr id="1031" name="Picture 7" descr="C:\Users\Admin\Desktop\rcq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00751" y="1644432"/>
            <a:ext cx="2909529" cy="3656438"/>
          </a:xfrm>
          <a:prstGeom prst="rect">
            <a:avLst/>
          </a:prstGeom>
          <a:noFill/>
        </p:spPr>
      </p:pic>
      <p:sp>
        <p:nvSpPr>
          <p:cNvPr id="126" name="TextBox 125"/>
          <p:cNvSpPr txBox="1"/>
          <p:nvPr/>
        </p:nvSpPr>
        <p:spPr>
          <a:xfrm>
            <a:off x="1179443" y="5406890"/>
            <a:ext cx="109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863551" y="5380387"/>
            <a:ext cx="1404731" cy="371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9011482" y="5459899"/>
            <a:ext cx="115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1000"/>
                            </p:stCondLst>
                            <p:childTnLst>
                              <p:par>
                                <p:cTn id="1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2000"/>
                            </p:stCondLst>
                            <p:childTnLst>
                              <p:par>
                                <p:cTn id="1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3000"/>
                            </p:stCondLst>
                            <p:childTnLst>
                              <p:par>
                                <p:cTn id="1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4000"/>
                            </p:stCondLst>
                            <p:childTnLst>
                              <p:par>
                                <p:cTn id="1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65000"/>
                            </p:stCondLst>
                            <p:childTnLst>
                              <p:par>
                                <p:cTn id="2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6000"/>
                            </p:stCondLst>
                            <p:childTnLst>
                              <p:par>
                                <p:cTn id="2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7000"/>
                            </p:stCondLst>
                            <p:childTnLst>
                              <p:par>
                                <p:cTn id="2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8000"/>
                            </p:stCondLst>
                            <p:childTnLst>
                              <p:par>
                                <p:cTn id="2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9000"/>
                            </p:stCondLst>
                            <p:childTnLst>
                              <p:par>
                                <p:cTn id="2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70000"/>
                            </p:stCondLst>
                            <p:childTnLst>
                              <p:par>
                                <p:cTn id="2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1000"/>
                            </p:stCondLst>
                            <p:childTnLst>
                              <p:par>
                                <p:cTn id="2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72000"/>
                            </p:stCondLst>
                            <p:childTnLst>
                              <p:par>
                                <p:cTn id="2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73000"/>
                            </p:stCondLst>
                            <p:childTnLst>
                              <p:par>
                                <p:cTn id="2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4000"/>
                            </p:stCondLst>
                            <p:childTnLst>
                              <p:par>
                                <p:cTn id="2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5000"/>
                            </p:stCondLst>
                            <p:childTnLst>
                              <p:par>
                                <p:cTn id="2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76000"/>
                            </p:stCondLst>
                            <p:childTnLst>
                              <p:par>
                                <p:cTn id="2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7000"/>
                            </p:stCondLst>
                            <p:childTnLst>
                              <p:par>
                                <p:cTn id="2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78000"/>
                            </p:stCondLst>
                            <p:childTnLst>
                              <p:par>
                                <p:cTn id="2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9000"/>
                            </p:stCondLst>
                            <p:childTnLst>
                              <p:par>
                                <p:cTn id="2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80000"/>
                            </p:stCondLst>
                            <p:childTnLst>
                              <p:par>
                                <p:cTn id="2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1000"/>
                            </p:stCondLst>
                            <p:childTnLst>
                              <p:par>
                                <p:cTn id="2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82000"/>
                            </p:stCondLst>
                            <p:childTnLst>
                              <p:par>
                                <p:cTn id="2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83000"/>
                            </p:stCondLst>
                            <p:childTnLst>
                              <p:par>
                                <p:cTn id="2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84000"/>
                            </p:stCondLst>
                            <p:childTnLst>
                              <p:par>
                                <p:cTn id="2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85000"/>
                            </p:stCondLst>
                            <p:childTnLst>
                              <p:par>
                                <p:cTn id="2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86000"/>
                            </p:stCondLst>
                            <p:childTnLst>
                              <p:par>
                                <p:cTn id="2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87000"/>
                            </p:stCondLst>
                            <p:childTnLst>
                              <p:par>
                                <p:cTn id="2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88000"/>
                            </p:stCondLst>
                            <p:childTnLst>
                              <p:par>
                                <p:cTn id="2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89000"/>
                            </p:stCondLst>
                            <p:childTnLst>
                              <p:par>
                                <p:cTn id="2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90000"/>
                            </p:stCondLst>
                            <p:childTnLst>
                              <p:par>
                                <p:cTn id="2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91000"/>
                            </p:stCondLst>
                            <p:childTnLst>
                              <p:par>
                                <p:cTn id="2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92000"/>
                            </p:stCondLst>
                            <p:childTnLst>
                              <p:par>
                                <p:cTn id="2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93000"/>
                            </p:stCondLst>
                            <p:childTnLst>
                              <p:par>
                                <p:cTn id="2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94000"/>
                            </p:stCondLst>
                            <p:childTnLst>
                              <p:par>
                                <p:cTn id="2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95000"/>
                            </p:stCondLst>
                            <p:childTnLst>
                              <p:par>
                                <p:cTn id="2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96000"/>
                            </p:stCondLst>
                            <p:childTnLst>
                              <p:par>
                                <p:cTn id="2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97000"/>
                            </p:stCondLst>
                            <p:childTnLst>
                              <p:par>
                                <p:cTn id="2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98000"/>
                            </p:stCondLst>
                            <p:childTnLst>
                              <p:par>
                                <p:cTn id="2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99000"/>
                            </p:stCondLst>
                            <p:childTnLst>
                              <p:par>
                                <p:cTn id="3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15000"/>
                            </p:stCondLst>
                            <p:childTnLst>
                              <p:par>
                                <p:cTn id="3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16000"/>
                            </p:stCondLst>
                            <p:childTnLst>
                              <p:par>
                                <p:cTn id="3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17000"/>
                            </p:stCondLst>
                            <p:childTnLst>
                              <p:par>
                                <p:cTn id="3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19000"/>
                            </p:stCondLst>
                            <p:childTnLst>
                              <p:par>
                                <p:cTn id="3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3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126" grpId="0"/>
      <p:bldP spid="127" grpId="0"/>
      <p:bldP spid="2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724" y="2275440"/>
            <a:ext cx="9219244" cy="140828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ỨNG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0343" y="1054966"/>
            <a:ext cx="927462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1- CHÂN DUNG BẠN CỦA EM</a:t>
            </a:r>
          </a:p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31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709" y="207007"/>
            <a:ext cx="10618079" cy="1320800"/>
          </a:xfrm>
        </p:spPr>
        <p:txBody>
          <a:bodyPr>
            <a:normAutofit/>
          </a:bodyPr>
          <a:lstStyle/>
          <a:p>
            <a:pPr algn="ctr"/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3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PC\Desktop\ccccccccccccc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86" t="3056" r="8240" b="8397"/>
          <a:stretch>
            <a:fillRect/>
          </a:stretch>
        </p:blipFill>
        <p:spPr bwMode="auto">
          <a:xfrm>
            <a:off x="359563" y="2069724"/>
            <a:ext cx="11228668" cy="45735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4035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85" y="412623"/>
            <a:ext cx="11858818" cy="13208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820" y="1784486"/>
            <a:ext cx="3067233" cy="397027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4867" y="1888988"/>
            <a:ext cx="3783440" cy="3238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033" r="13989"/>
          <a:stretch/>
        </p:blipFill>
        <p:spPr>
          <a:xfrm>
            <a:off x="3646869" y="1872088"/>
            <a:ext cx="4132609" cy="321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310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199" y="29695"/>
            <a:ext cx="8558379" cy="6626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2584" y="816570"/>
            <a:ext cx="4075068" cy="2767535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4191" y="3827036"/>
            <a:ext cx="5230311" cy="3030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53209" y="816568"/>
            <a:ext cx="2266048" cy="26747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464" y="787409"/>
            <a:ext cx="3787153" cy="26812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3326" y="3842284"/>
            <a:ext cx="5124279" cy="296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12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877" y="91439"/>
            <a:ext cx="9130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4217" y="1122927"/>
            <a:ext cx="3567783" cy="427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 descr="C:\Users\Admin\Desktop\tranh hoa lá\tải xuống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45" y="1043416"/>
            <a:ext cx="4143346" cy="4124931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8079" y="1022735"/>
            <a:ext cx="4072725" cy="407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0405" y="91439"/>
            <a:ext cx="9130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tranh hoa lá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57" y="1680092"/>
            <a:ext cx="4147931" cy="4330745"/>
          </a:xfrm>
          <a:prstGeom prst="rect">
            <a:avLst/>
          </a:prstGeom>
          <a:noFill/>
        </p:spPr>
      </p:pic>
      <p:pic>
        <p:nvPicPr>
          <p:cNvPr id="1027" name="Picture 3" descr="C:\Users\Admin\Desktop\tranh hoa lá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1512" y="980424"/>
            <a:ext cx="3908869" cy="4555944"/>
          </a:xfrm>
          <a:prstGeom prst="rect">
            <a:avLst/>
          </a:prstGeom>
          <a:noFill/>
        </p:spPr>
      </p:pic>
      <p:pic>
        <p:nvPicPr>
          <p:cNvPr id="1028" name="Picture 4" descr="C:\Users\Admin\Desktop\tranh hoa lá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94644" y="1740913"/>
            <a:ext cx="3657600" cy="41302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1" y="274318"/>
            <a:ext cx="128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7" descr="C:\Users\Admin\Desktop\tranh hoa lá\dsc-1-0240-1367017709_m_460x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0243" y="47234"/>
            <a:ext cx="9535071" cy="6627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1388</TotalTime>
  <Words>451</Words>
  <Application>Microsoft Office PowerPoint</Application>
  <PresentationFormat>Custom</PresentationFormat>
  <Paragraphs>151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Slide 1</vt:lpstr>
      <vt:lpstr>Slide 2</vt:lpstr>
      <vt:lpstr>  ỨNG dụng  </vt:lpstr>
      <vt:lpstr>Nghệ thuật vẽ chân dung ứng dụng vào cuộc sống</vt:lpstr>
      <vt:lpstr>Tranh chân dung ứng dụng vào biểu diễn sân khấu</vt:lpstr>
      <vt:lpstr>Tranh chân dung làm từ rau củ quả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THÀY CÔ GIÁO VÀ CÁC EM HỌC SINH ĐẾN VỚI BÀI HỌC NGÀY HÔM NAY</dc:title>
  <dc:creator>PC</dc:creator>
  <cp:lastModifiedBy>Admin</cp:lastModifiedBy>
  <cp:revision>139</cp:revision>
  <dcterms:created xsi:type="dcterms:W3CDTF">2021-08-31T13:21:42Z</dcterms:created>
  <dcterms:modified xsi:type="dcterms:W3CDTF">2023-10-20T09:03:52Z</dcterms:modified>
</cp:coreProperties>
</file>