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7" r:id="rId2"/>
    <p:sldId id="256" r:id="rId3"/>
    <p:sldId id="260" r:id="rId4"/>
    <p:sldId id="258" r:id="rId5"/>
    <p:sldId id="259" r:id="rId6"/>
    <p:sldId id="262" r:id="rId7"/>
    <p:sldId id="277" r:id="rId8"/>
    <p:sldId id="278" r:id="rId9"/>
    <p:sldId id="265" r:id="rId10"/>
    <p:sldId id="266" r:id="rId11"/>
    <p:sldId id="267" r:id="rId12"/>
    <p:sldId id="268" r:id="rId13"/>
    <p:sldId id="269" r:id="rId14"/>
    <p:sldId id="271" r:id="rId15"/>
    <p:sldId id="270" r:id="rId16"/>
    <p:sldId id="272" r:id="rId17"/>
    <p:sldId id="273" r:id="rId18"/>
    <p:sldId id="274" r:id="rId19"/>
    <p:sldId id="276" r:id="rId20"/>
    <p:sldId id="275" r:id="rId21"/>
  </p:sldIdLst>
  <p:sldSz cx="12192000" cy="6858000"/>
  <p:notesSz cx="6858000" cy="9144000"/>
  <p:defaultTextStyle>
    <a:defPPr>
      <a:defRPr lang="en-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2F9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547"/>
    <p:restoredTop sz="94650"/>
  </p:normalViewPr>
  <p:slideViewPr>
    <p:cSldViewPr snapToGrid="0" snapToObjects="1">
      <p:cViewPr varScale="1">
        <p:scale>
          <a:sx n="120" d="100"/>
          <a:sy n="120" d="100"/>
        </p:scale>
        <p:origin x="608"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B06EA9-ADE6-0E44-9D00-4496F5DF73D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VN"/>
          </a:p>
        </p:txBody>
      </p:sp>
      <p:sp>
        <p:nvSpPr>
          <p:cNvPr id="3" name="Subtitle 2">
            <a:extLst>
              <a:ext uri="{FF2B5EF4-FFF2-40B4-BE49-F238E27FC236}">
                <a16:creationId xmlns:a16="http://schemas.microsoft.com/office/drawing/2014/main" id="{9A77FDE2-8F21-454D-A4D8-E07BEA85D84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VN"/>
          </a:p>
        </p:txBody>
      </p:sp>
      <p:sp>
        <p:nvSpPr>
          <p:cNvPr id="4" name="Date Placeholder 3">
            <a:extLst>
              <a:ext uri="{FF2B5EF4-FFF2-40B4-BE49-F238E27FC236}">
                <a16:creationId xmlns:a16="http://schemas.microsoft.com/office/drawing/2014/main" id="{8F247E93-53BE-FA4D-9E93-EB52CD2B1D81}"/>
              </a:ext>
            </a:extLst>
          </p:cNvPr>
          <p:cNvSpPr>
            <a:spLocks noGrp="1"/>
          </p:cNvSpPr>
          <p:nvPr>
            <p:ph type="dt" sz="half" idx="10"/>
          </p:nvPr>
        </p:nvSpPr>
        <p:spPr/>
        <p:txBody>
          <a:bodyPr/>
          <a:lstStyle/>
          <a:p>
            <a:fld id="{2AB0F425-6A88-A14A-83E6-7E11F1B02AF7}" type="datetimeFigureOut">
              <a:rPr lang="en-VN" smtClean="0"/>
              <a:t>7/30/21</a:t>
            </a:fld>
            <a:endParaRPr lang="en-VN"/>
          </a:p>
        </p:txBody>
      </p:sp>
      <p:sp>
        <p:nvSpPr>
          <p:cNvPr id="5" name="Footer Placeholder 4">
            <a:extLst>
              <a:ext uri="{FF2B5EF4-FFF2-40B4-BE49-F238E27FC236}">
                <a16:creationId xmlns:a16="http://schemas.microsoft.com/office/drawing/2014/main" id="{C80AB495-0C25-AE46-8E45-C93928799B86}"/>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FAC88EC9-F817-1C44-84BB-BAF5538EBEFB}"/>
              </a:ext>
            </a:extLst>
          </p:cNvPr>
          <p:cNvSpPr>
            <a:spLocks noGrp="1"/>
          </p:cNvSpPr>
          <p:nvPr>
            <p:ph type="sldNum" sz="quarter" idx="12"/>
          </p:nvPr>
        </p:nvSpPr>
        <p:spPr/>
        <p:txBody>
          <a:bodyPr/>
          <a:lstStyle/>
          <a:p>
            <a:fld id="{352D5851-42AC-F949-9DBC-3EDB32ED76E4}" type="slidenum">
              <a:rPr lang="en-VN" smtClean="0"/>
              <a:t>‹#›</a:t>
            </a:fld>
            <a:endParaRPr lang="en-VN"/>
          </a:p>
        </p:txBody>
      </p:sp>
    </p:spTree>
    <p:extLst>
      <p:ext uri="{BB962C8B-B14F-4D97-AF65-F5344CB8AC3E}">
        <p14:creationId xmlns:p14="http://schemas.microsoft.com/office/powerpoint/2010/main" val="41468458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7C9911-8A0A-2A4C-B8A6-3637BA8D9C79}"/>
              </a:ext>
            </a:extLst>
          </p:cNvPr>
          <p:cNvSpPr>
            <a:spLocks noGrp="1"/>
          </p:cNvSpPr>
          <p:nvPr>
            <p:ph type="title"/>
          </p:nvPr>
        </p:nvSpPr>
        <p:spPr/>
        <p:txBody>
          <a:bodyPr/>
          <a:lstStyle/>
          <a:p>
            <a:r>
              <a:rPr lang="en-US"/>
              <a:t>Click to edit Master title style</a:t>
            </a:r>
            <a:endParaRPr lang="en-VN"/>
          </a:p>
        </p:txBody>
      </p:sp>
      <p:sp>
        <p:nvSpPr>
          <p:cNvPr id="3" name="Vertical Text Placeholder 2">
            <a:extLst>
              <a:ext uri="{FF2B5EF4-FFF2-40B4-BE49-F238E27FC236}">
                <a16:creationId xmlns:a16="http://schemas.microsoft.com/office/drawing/2014/main" id="{F79A3082-80C2-D643-A5F1-206DFE4825A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C2C708A2-F0F9-BF4D-AC7E-98D2E4356A6D}"/>
              </a:ext>
            </a:extLst>
          </p:cNvPr>
          <p:cNvSpPr>
            <a:spLocks noGrp="1"/>
          </p:cNvSpPr>
          <p:nvPr>
            <p:ph type="dt" sz="half" idx="10"/>
          </p:nvPr>
        </p:nvSpPr>
        <p:spPr/>
        <p:txBody>
          <a:bodyPr/>
          <a:lstStyle/>
          <a:p>
            <a:fld id="{2AB0F425-6A88-A14A-83E6-7E11F1B02AF7}" type="datetimeFigureOut">
              <a:rPr lang="en-VN" smtClean="0"/>
              <a:t>7/30/21</a:t>
            </a:fld>
            <a:endParaRPr lang="en-VN"/>
          </a:p>
        </p:txBody>
      </p:sp>
      <p:sp>
        <p:nvSpPr>
          <p:cNvPr id="5" name="Footer Placeholder 4">
            <a:extLst>
              <a:ext uri="{FF2B5EF4-FFF2-40B4-BE49-F238E27FC236}">
                <a16:creationId xmlns:a16="http://schemas.microsoft.com/office/drawing/2014/main" id="{63FD1159-AB76-5F46-A770-4465F55FD310}"/>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C71929D1-3742-CB46-84B9-B0EF94A586FA}"/>
              </a:ext>
            </a:extLst>
          </p:cNvPr>
          <p:cNvSpPr>
            <a:spLocks noGrp="1"/>
          </p:cNvSpPr>
          <p:nvPr>
            <p:ph type="sldNum" sz="quarter" idx="12"/>
          </p:nvPr>
        </p:nvSpPr>
        <p:spPr/>
        <p:txBody>
          <a:bodyPr/>
          <a:lstStyle/>
          <a:p>
            <a:fld id="{352D5851-42AC-F949-9DBC-3EDB32ED76E4}" type="slidenum">
              <a:rPr lang="en-VN" smtClean="0"/>
              <a:t>‹#›</a:t>
            </a:fld>
            <a:endParaRPr lang="en-VN"/>
          </a:p>
        </p:txBody>
      </p:sp>
    </p:spTree>
    <p:extLst>
      <p:ext uri="{BB962C8B-B14F-4D97-AF65-F5344CB8AC3E}">
        <p14:creationId xmlns:p14="http://schemas.microsoft.com/office/powerpoint/2010/main" val="27640535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BA71F1F-C150-5649-A49C-BF4E72AA704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VN"/>
          </a:p>
        </p:txBody>
      </p:sp>
      <p:sp>
        <p:nvSpPr>
          <p:cNvPr id="3" name="Vertical Text Placeholder 2">
            <a:extLst>
              <a:ext uri="{FF2B5EF4-FFF2-40B4-BE49-F238E27FC236}">
                <a16:creationId xmlns:a16="http://schemas.microsoft.com/office/drawing/2014/main" id="{84A86DB8-BBC9-414B-8909-951FDBA105C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E82A882C-0CF0-4A42-B63E-660E8578558D}"/>
              </a:ext>
            </a:extLst>
          </p:cNvPr>
          <p:cNvSpPr>
            <a:spLocks noGrp="1"/>
          </p:cNvSpPr>
          <p:nvPr>
            <p:ph type="dt" sz="half" idx="10"/>
          </p:nvPr>
        </p:nvSpPr>
        <p:spPr/>
        <p:txBody>
          <a:bodyPr/>
          <a:lstStyle/>
          <a:p>
            <a:fld id="{2AB0F425-6A88-A14A-83E6-7E11F1B02AF7}" type="datetimeFigureOut">
              <a:rPr lang="en-VN" smtClean="0"/>
              <a:t>7/30/21</a:t>
            </a:fld>
            <a:endParaRPr lang="en-VN"/>
          </a:p>
        </p:txBody>
      </p:sp>
      <p:sp>
        <p:nvSpPr>
          <p:cNvPr id="5" name="Footer Placeholder 4">
            <a:extLst>
              <a:ext uri="{FF2B5EF4-FFF2-40B4-BE49-F238E27FC236}">
                <a16:creationId xmlns:a16="http://schemas.microsoft.com/office/drawing/2014/main" id="{64979449-A0F8-564C-8D9F-994EC74B1AB5}"/>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8B66B481-DEA9-5947-B1D0-04664A5BAB33}"/>
              </a:ext>
            </a:extLst>
          </p:cNvPr>
          <p:cNvSpPr>
            <a:spLocks noGrp="1"/>
          </p:cNvSpPr>
          <p:nvPr>
            <p:ph type="sldNum" sz="quarter" idx="12"/>
          </p:nvPr>
        </p:nvSpPr>
        <p:spPr/>
        <p:txBody>
          <a:bodyPr/>
          <a:lstStyle/>
          <a:p>
            <a:fld id="{352D5851-42AC-F949-9DBC-3EDB32ED76E4}" type="slidenum">
              <a:rPr lang="en-VN" smtClean="0"/>
              <a:t>‹#›</a:t>
            </a:fld>
            <a:endParaRPr lang="en-VN"/>
          </a:p>
        </p:txBody>
      </p:sp>
    </p:spTree>
    <p:extLst>
      <p:ext uri="{BB962C8B-B14F-4D97-AF65-F5344CB8AC3E}">
        <p14:creationId xmlns:p14="http://schemas.microsoft.com/office/powerpoint/2010/main" val="15119634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F6709A-F829-B444-89C3-7DA2BFE35066}"/>
              </a:ext>
            </a:extLst>
          </p:cNvPr>
          <p:cNvSpPr>
            <a:spLocks noGrp="1"/>
          </p:cNvSpPr>
          <p:nvPr>
            <p:ph type="title"/>
          </p:nvPr>
        </p:nvSpPr>
        <p:spPr/>
        <p:txBody>
          <a:bodyPr/>
          <a:lstStyle/>
          <a:p>
            <a:r>
              <a:rPr lang="en-US"/>
              <a:t>Click to edit Master title style</a:t>
            </a:r>
            <a:endParaRPr lang="en-VN"/>
          </a:p>
        </p:txBody>
      </p:sp>
      <p:sp>
        <p:nvSpPr>
          <p:cNvPr id="3" name="Content Placeholder 2">
            <a:extLst>
              <a:ext uri="{FF2B5EF4-FFF2-40B4-BE49-F238E27FC236}">
                <a16:creationId xmlns:a16="http://schemas.microsoft.com/office/drawing/2014/main" id="{E5AE02EA-EB8F-2849-B2DB-A98169ACD23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C1498CD8-D18E-6C43-B875-B3E63E496E4B}"/>
              </a:ext>
            </a:extLst>
          </p:cNvPr>
          <p:cNvSpPr>
            <a:spLocks noGrp="1"/>
          </p:cNvSpPr>
          <p:nvPr>
            <p:ph type="dt" sz="half" idx="10"/>
          </p:nvPr>
        </p:nvSpPr>
        <p:spPr/>
        <p:txBody>
          <a:bodyPr/>
          <a:lstStyle/>
          <a:p>
            <a:fld id="{2AB0F425-6A88-A14A-83E6-7E11F1B02AF7}" type="datetimeFigureOut">
              <a:rPr lang="en-VN" smtClean="0"/>
              <a:t>7/30/21</a:t>
            </a:fld>
            <a:endParaRPr lang="en-VN"/>
          </a:p>
        </p:txBody>
      </p:sp>
      <p:sp>
        <p:nvSpPr>
          <p:cNvPr id="5" name="Footer Placeholder 4">
            <a:extLst>
              <a:ext uri="{FF2B5EF4-FFF2-40B4-BE49-F238E27FC236}">
                <a16:creationId xmlns:a16="http://schemas.microsoft.com/office/drawing/2014/main" id="{89551AB2-BD09-6F45-AF05-2C5CFED7D818}"/>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DFE82D2E-FE93-FE4F-8D8A-29671CC38369}"/>
              </a:ext>
            </a:extLst>
          </p:cNvPr>
          <p:cNvSpPr>
            <a:spLocks noGrp="1"/>
          </p:cNvSpPr>
          <p:nvPr>
            <p:ph type="sldNum" sz="quarter" idx="12"/>
          </p:nvPr>
        </p:nvSpPr>
        <p:spPr/>
        <p:txBody>
          <a:bodyPr/>
          <a:lstStyle/>
          <a:p>
            <a:fld id="{352D5851-42AC-F949-9DBC-3EDB32ED76E4}" type="slidenum">
              <a:rPr lang="en-VN" smtClean="0"/>
              <a:t>‹#›</a:t>
            </a:fld>
            <a:endParaRPr lang="en-VN"/>
          </a:p>
        </p:txBody>
      </p:sp>
    </p:spTree>
    <p:extLst>
      <p:ext uri="{BB962C8B-B14F-4D97-AF65-F5344CB8AC3E}">
        <p14:creationId xmlns:p14="http://schemas.microsoft.com/office/powerpoint/2010/main" val="14638383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8767CC-FD58-554B-82EF-045C927E623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VN"/>
          </a:p>
        </p:txBody>
      </p:sp>
      <p:sp>
        <p:nvSpPr>
          <p:cNvPr id="3" name="Text Placeholder 2">
            <a:extLst>
              <a:ext uri="{FF2B5EF4-FFF2-40B4-BE49-F238E27FC236}">
                <a16:creationId xmlns:a16="http://schemas.microsoft.com/office/drawing/2014/main" id="{187C228D-2561-8D48-A17A-833E51B7DF8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29FE512-F94B-114B-B1A3-AE61CDCA7ACE}"/>
              </a:ext>
            </a:extLst>
          </p:cNvPr>
          <p:cNvSpPr>
            <a:spLocks noGrp="1"/>
          </p:cNvSpPr>
          <p:nvPr>
            <p:ph type="dt" sz="half" idx="10"/>
          </p:nvPr>
        </p:nvSpPr>
        <p:spPr/>
        <p:txBody>
          <a:bodyPr/>
          <a:lstStyle/>
          <a:p>
            <a:fld id="{2AB0F425-6A88-A14A-83E6-7E11F1B02AF7}" type="datetimeFigureOut">
              <a:rPr lang="en-VN" smtClean="0"/>
              <a:t>7/30/21</a:t>
            </a:fld>
            <a:endParaRPr lang="en-VN"/>
          </a:p>
        </p:txBody>
      </p:sp>
      <p:sp>
        <p:nvSpPr>
          <p:cNvPr id="5" name="Footer Placeholder 4">
            <a:extLst>
              <a:ext uri="{FF2B5EF4-FFF2-40B4-BE49-F238E27FC236}">
                <a16:creationId xmlns:a16="http://schemas.microsoft.com/office/drawing/2014/main" id="{30FF7CCE-782D-0244-B32D-A29B7E7ADAE4}"/>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AD7E6D49-2B72-574B-88AB-174882CB528B}"/>
              </a:ext>
            </a:extLst>
          </p:cNvPr>
          <p:cNvSpPr>
            <a:spLocks noGrp="1"/>
          </p:cNvSpPr>
          <p:nvPr>
            <p:ph type="sldNum" sz="quarter" idx="12"/>
          </p:nvPr>
        </p:nvSpPr>
        <p:spPr/>
        <p:txBody>
          <a:bodyPr/>
          <a:lstStyle/>
          <a:p>
            <a:fld id="{352D5851-42AC-F949-9DBC-3EDB32ED76E4}" type="slidenum">
              <a:rPr lang="en-VN" smtClean="0"/>
              <a:t>‹#›</a:t>
            </a:fld>
            <a:endParaRPr lang="en-VN"/>
          </a:p>
        </p:txBody>
      </p:sp>
    </p:spTree>
    <p:extLst>
      <p:ext uri="{BB962C8B-B14F-4D97-AF65-F5344CB8AC3E}">
        <p14:creationId xmlns:p14="http://schemas.microsoft.com/office/powerpoint/2010/main" val="40020542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0CEF7A-B493-EC4D-8D1C-C738C48CE938}"/>
              </a:ext>
            </a:extLst>
          </p:cNvPr>
          <p:cNvSpPr>
            <a:spLocks noGrp="1"/>
          </p:cNvSpPr>
          <p:nvPr>
            <p:ph type="title"/>
          </p:nvPr>
        </p:nvSpPr>
        <p:spPr/>
        <p:txBody>
          <a:bodyPr/>
          <a:lstStyle/>
          <a:p>
            <a:r>
              <a:rPr lang="en-US"/>
              <a:t>Click to edit Master title style</a:t>
            </a:r>
            <a:endParaRPr lang="en-VN"/>
          </a:p>
        </p:txBody>
      </p:sp>
      <p:sp>
        <p:nvSpPr>
          <p:cNvPr id="3" name="Content Placeholder 2">
            <a:extLst>
              <a:ext uri="{FF2B5EF4-FFF2-40B4-BE49-F238E27FC236}">
                <a16:creationId xmlns:a16="http://schemas.microsoft.com/office/drawing/2014/main" id="{5EFD1D12-BACD-BD44-942E-CCFCADD37E3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Content Placeholder 3">
            <a:extLst>
              <a:ext uri="{FF2B5EF4-FFF2-40B4-BE49-F238E27FC236}">
                <a16:creationId xmlns:a16="http://schemas.microsoft.com/office/drawing/2014/main" id="{F26330EC-42D3-E243-A54B-28056181CFD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5" name="Date Placeholder 4">
            <a:extLst>
              <a:ext uri="{FF2B5EF4-FFF2-40B4-BE49-F238E27FC236}">
                <a16:creationId xmlns:a16="http://schemas.microsoft.com/office/drawing/2014/main" id="{930CFB6F-6010-F840-8E8A-935C8D6CE5A9}"/>
              </a:ext>
            </a:extLst>
          </p:cNvPr>
          <p:cNvSpPr>
            <a:spLocks noGrp="1"/>
          </p:cNvSpPr>
          <p:nvPr>
            <p:ph type="dt" sz="half" idx="10"/>
          </p:nvPr>
        </p:nvSpPr>
        <p:spPr/>
        <p:txBody>
          <a:bodyPr/>
          <a:lstStyle/>
          <a:p>
            <a:fld id="{2AB0F425-6A88-A14A-83E6-7E11F1B02AF7}" type="datetimeFigureOut">
              <a:rPr lang="en-VN" smtClean="0"/>
              <a:t>7/30/21</a:t>
            </a:fld>
            <a:endParaRPr lang="en-VN"/>
          </a:p>
        </p:txBody>
      </p:sp>
      <p:sp>
        <p:nvSpPr>
          <p:cNvPr id="6" name="Footer Placeholder 5">
            <a:extLst>
              <a:ext uri="{FF2B5EF4-FFF2-40B4-BE49-F238E27FC236}">
                <a16:creationId xmlns:a16="http://schemas.microsoft.com/office/drawing/2014/main" id="{9849BBC7-8A6C-0A49-913F-FE0354D90B29}"/>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C8B6E0A4-8438-0E46-814F-7975EC350151}"/>
              </a:ext>
            </a:extLst>
          </p:cNvPr>
          <p:cNvSpPr>
            <a:spLocks noGrp="1"/>
          </p:cNvSpPr>
          <p:nvPr>
            <p:ph type="sldNum" sz="quarter" idx="12"/>
          </p:nvPr>
        </p:nvSpPr>
        <p:spPr/>
        <p:txBody>
          <a:bodyPr/>
          <a:lstStyle/>
          <a:p>
            <a:fld id="{352D5851-42AC-F949-9DBC-3EDB32ED76E4}" type="slidenum">
              <a:rPr lang="en-VN" smtClean="0"/>
              <a:t>‹#›</a:t>
            </a:fld>
            <a:endParaRPr lang="en-VN"/>
          </a:p>
        </p:txBody>
      </p:sp>
    </p:spTree>
    <p:extLst>
      <p:ext uri="{BB962C8B-B14F-4D97-AF65-F5344CB8AC3E}">
        <p14:creationId xmlns:p14="http://schemas.microsoft.com/office/powerpoint/2010/main" val="5701581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0426AD-C4C0-9B46-83AC-0E04BBFEB4F9}"/>
              </a:ext>
            </a:extLst>
          </p:cNvPr>
          <p:cNvSpPr>
            <a:spLocks noGrp="1"/>
          </p:cNvSpPr>
          <p:nvPr>
            <p:ph type="title"/>
          </p:nvPr>
        </p:nvSpPr>
        <p:spPr>
          <a:xfrm>
            <a:off x="839788" y="365125"/>
            <a:ext cx="10515600" cy="1325563"/>
          </a:xfrm>
        </p:spPr>
        <p:txBody>
          <a:bodyPr/>
          <a:lstStyle/>
          <a:p>
            <a:r>
              <a:rPr lang="en-US"/>
              <a:t>Click to edit Master title style</a:t>
            </a:r>
            <a:endParaRPr lang="en-VN"/>
          </a:p>
        </p:txBody>
      </p:sp>
      <p:sp>
        <p:nvSpPr>
          <p:cNvPr id="3" name="Text Placeholder 2">
            <a:extLst>
              <a:ext uri="{FF2B5EF4-FFF2-40B4-BE49-F238E27FC236}">
                <a16:creationId xmlns:a16="http://schemas.microsoft.com/office/drawing/2014/main" id="{B21C63E0-F874-3A48-A18B-7057CF4230E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486E28B-4D59-6B46-B1A1-D2FF0B553F4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5" name="Text Placeholder 4">
            <a:extLst>
              <a:ext uri="{FF2B5EF4-FFF2-40B4-BE49-F238E27FC236}">
                <a16:creationId xmlns:a16="http://schemas.microsoft.com/office/drawing/2014/main" id="{597627DA-A5A2-394C-860F-802CB6A1829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0F55A91-2C00-7048-9B6B-A4ED280DA82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7" name="Date Placeholder 6">
            <a:extLst>
              <a:ext uri="{FF2B5EF4-FFF2-40B4-BE49-F238E27FC236}">
                <a16:creationId xmlns:a16="http://schemas.microsoft.com/office/drawing/2014/main" id="{2C93AF98-B861-BF4B-9347-9AF44B3BD058}"/>
              </a:ext>
            </a:extLst>
          </p:cNvPr>
          <p:cNvSpPr>
            <a:spLocks noGrp="1"/>
          </p:cNvSpPr>
          <p:nvPr>
            <p:ph type="dt" sz="half" idx="10"/>
          </p:nvPr>
        </p:nvSpPr>
        <p:spPr/>
        <p:txBody>
          <a:bodyPr/>
          <a:lstStyle/>
          <a:p>
            <a:fld id="{2AB0F425-6A88-A14A-83E6-7E11F1B02AF7}" type="datetimeFigureOut">
              <a:rPr lang="en-VN" smtClean="0"/>
              <a:t>7/30/21</a:t>
            </a:fld>
            <a:endParaRPr lang="en-VN"/>
          </a:p>
        </p:txBody>
      </p:sp>
      <p:sp>
        <p:nvSpPr>
          <p:cNvPr id="8" name="Footer Placeholder 7">
            <a:extLst>
              <a:ext uri="{FF2B5EF4-FFF2-40B4-BE49-F238E27FC236}">
                <a16:creationId xmlns:a16="http://schemas.microsoft.com/office/drawing/2014/main" id="{2761A1FA-6F24-904C-81E1-3D2064090869}"/>
              </a:ext>
            </a:extLst>
          </p:cNvPr>
          <p:cNvSpPr>
            <a:spLocks noGrp="1"/>
          </p:cNvSpPr>
          <p:nvPr>
            <p:ph type="ftr" sz="quarter" idx="11"/>
          </p:nvPr>
        </p:nvSpPr>
        <p:spPr/>
        <p:txBody>
          <a:bodyPr/>
          <a:lstStyle/>
          <a:p>
            <a:endParaRPr lang="en-VN"/>
          </a:p>
        </p:txBody>
      </p:sp>
      <p:sp>
        <p:nvSpPr>
          <p:cNvPr id="9" name="Slide Number Placeholder 8">
            <a:extLst>
              <a:ext uri="{FF2B5EF4-FFF2-40B4-BE49-F238E27FC236}">
                <a16:creationId xmlns:a16="http://schemas.microsoft.com/office/drawing/2014/main" id="{F2803914-FC3F-A34A-918E-89A371D4A355}"/>
              </a:ext>
            </a:extLst>
          </p:cNvPr>
          <p:cNvSpPr>
            <a:spLocks noGrp="1"/>
          </p:cNvSpPr>
          <p:nvPr>
            <p:ph type="sldNum" sz="quarter" idx="12"/>
          </p:nvPr>
        </p:nvSpPr>
        <p:spPr/>
        <p:txBody>
          <a:bodyPr/>
          <a:lstStyle/>
          <a:p>
            <a:fld id="{352D5851-42AC-F949-9DBC-3EDB32ED76E4}" type="slidenum">
              <a:rPr lang="en-VN" smtClean="0"/>
              <a:t>‹#›</a:t>
            </a:fld>
            <a:endParaRPr lang="en-VN"/>
          </a:p>
        </p:txBody>
      </p:sp>
    </p:spTree>
    <p:extLst>
      <p:ext uri="{BB962C8B-B14F-4D97-AF65-F5344CB8AC3E}">
        <p14:creationId xmlns:p14="http://schemas.microsoft.com/office/powerpoint/2010/main" val="16023893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BCDA29-BDA1-664A-8966-C74BC9475A7F}"/>
              </a:ext>
            </a:extLst>
          </p:cNvPr>
          <p:cNvSpPr>
            <a:spLocks noGrp="1"/>
          </p:cNvSpPr>
          <p:nvPr>
            <p:ph type="title"/>
          </p:nvPr>
        </p:nvSpPr>
        <p:spPr/>
        <p:txBody>
          <a:bodyPr/>
          <a:lstStyle/>
          <a:p>
            <a:r>
              <a:rPr lang="en-US"/>
              <a:t>Click to edit Master title style</a:t>
            </a:r>
            <a:endParaRPr lang="en-VN"/>
          </a:p>
        </p:txBody>
      </p:sp>
      <p:sp>
        <p:nvSpPr>
          <p:cNvPr id="3" name="Date Placeholder 2">
            <a:extLst>
              <a:ext uri="{FF2B5EF4-FFF2-40B4-BE49-F238E27FC236}">
                <a16:creationId xmlns:a16="http://schemas.microsoft.com/office/drawing/2014/main" id="{4376DC1A-1B9C-0E43-A716-4CF8A4600C75}"/>
              </a:ext>
            </a:extLst>
          </p:cNvPr>
          <p:cNvSpPr>
            <a:spLocks noGrp="1"/>
          </p:cNvSpPr>
          <p:nvPr>
            <p:ph type="dt" sz="half" idx="10"/>
          </p:nvPr>
        </p:nvSpPr>
        <p:spPr/>
        <p:txBody>
          <a:bodyPr/>
          <a:lstStyle/>
          <a:p>
            <a:fld id="{2AB0F425-6A88-A14A-83E6-7E11F1B02AF7}" type="datetimeFigureOut">
              <a:rPr lang="en-VN" smtClean="0"/>
              <a:t>7/30/21</a:t>
            </a:fld>
            <a:endParaRPr lang="en-VN"/>
          </a:p>
        </p:txBody>
      </p:sp>
      <p:sp>
        <p:nvSpPr>
          <p:cNvPr id="4" name="Footer Placeholder 3">
            <a:extLst>
              <a:ext uri="{FF2B5EF4-FFF2-40B4-BE49-F238E27FC236}">
                <a16:creationId xmlns:a16="http://schemas.microsoft.com/office/drawing/2014/main" id="{1FF23D50-742C-034A-91D1-A355097157DE}"/>
              </a:ext>
            </a:extLst>
          </p:cNvPr>
          <p:cNvSpPr>
            <a:spLocks noGrp="1"/>
          </p:cNvSpPr>
          <p:nvPr>
            <p:ph type="ftr" sz="quarter" idx="11"/>
          </p:nvPr>
        </p:nvSpPr>
        <p:spPr/>
        <p:txBody>
          <a:bodyPr/>
          <a:lstStyle/>
          <a:p>
            <a:endParaRPr lang="en-VN"/>
          </a:p>
        </p:txBody>
      </p:sp>
      <p:sp>
        <p:nvSpPr>
          <p:cNvPr id="5" name="Slide Number Placeholder 4">
            <a:extLst>
              <a:ext uri="{FF2B5EF4-FFF2-40B4-BE49-F238E27FC236}">
                <a16:creationId xmlns:a16="http://schemas.microsoft.com/office/drawing/2014/main" id="{0AE1905B-DDB3-4D40-A671-CB9A4A63A6C5}"/>
              </a:ext>
            </a:extLst>
          </p:cNvPr>
          <p:cNvSpPr>
            <a:spLocks noGrp="1"/>
          </p:cNvSpPr>
          <p:nvPr>
            <p:ph type="sldNum" sz="quarter" idx="12"/>
          </p:nvPr>
        </p:nvSpPr>
        <p:spPr/>
        <p:txBody>
          <a:bodyPr/>
          <a:lstStyle/>
          <a:p>
            <a:fld id="{352D5851-42AC-F949-9DBC-3EDB32ED76E4}" type="slidenum">
              <a:rPr lang="en-VN" smtClean="0"/>
              <a:t>‹#›</a:t>
            </a:fld>
            <a:endParaRPr lang="en-VN"/>
          </a:p>
        </p:txBody>
      </p:sp>
    </p:spTree>
    <p:extLst>
      <p:ext uri="{BB962C8B-B14F-4D97-AF65-F5344CB8AC3E}">
        <p14:creationId xmlns:p14="http://schemas.microsoft.com/office/powerpoint/2010/main" val="28622078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C6A90BE-FA90-3F4E-AA32-BB76CA80F6B3}"/>
              </a:ext>
            </a:extLst>
          </p:cNvPr>
          <p:cNvSpPr>
            <a:spLocks noGrp="1"/>
          </p:cNvSpPr>
          <p:nvPr>
            <p:ph type="dt" sz="half" idx="10"/>
          </p:nvPr>
        </p:nvSpPr>
        <p:spPr/>
        <p:txBody>
          <a:bodyPr/>
          <a:lstStyle/>
          <a:p>
            <a:fld id="{2AB0F425-6A88-A14A-83E6-7E11F1B02AF7}" type="datetimeFigureOut">
              <a:rPr lang="en-VN" smtClean="0"/>
              <a:t>7/30/21</a:t>
            </a:fld>
            <a:endParaRPr lang="en-VN"/>
          </a:p>
        </p:txBody>
      </p:sp>
      <p:sp>
        <p:nvSpPr>
          <p:cNvPr id="3" name="Footer Placeholder 2">
            <a:extLst>
              <a:ext uri="{FF2B5EF4-FFF2-40B4-BE49-F238E27FC236}">
                <a16:creationId xmlns:a16="http://schemas.microsoft.com/office/drawing/2014/main" id="{435F05D0-037C-B542-B7D1-DB8BAA729DB6}"/>
              </a:ext>
            </a:extLst>
          </p:cNvPr>
          <p:cNvSpPr>
            <a:spLocks noGrp="1"/>
          </p:cNvSpPr>
          <p:nvPr>
            <p:ph type="ftr" sz="quarter" idx="11"/>
          </p:nvPr>
        </p:nvSpPr>
        <p:spPr/>
        <p:txBody>
          <a:bodyPr/>
          <a:lstStyle/>
          <a:p>
            <a:endParaRPr lang="en-VN"/>
          </a:p>
        </p:txBody>
      </p:sp>
      <p:sp>
        <p:nvSpPr>
          <p:cNvPr id="4" name="Slide Number Placeholder 3">
            <a:extLst>
              <a:ext uri="{FF2B5EF4-FFF2-40B4-BE49-F238E27FC236}">
                <a16:creationId xmlns:a16="http://schemas.microsoft.com/office/drawing/2014/main" id="{60315675-DE53-A54D-B60E-B8D34E49F4A8}"/>
              </a:ext>
            </a:extLst>
          </p:cNvPr>
          <p:cNvSpPr>
            <a:spLocks noGrp="1"/>
          </p:cNvSpPr>
          <p:nvPr>
            <p:ph type="sldNum" sz="quarter" idx="12"/>
          </p:nvPr>
        </p:nvSpPr>
        <p:spPr/>
        <p:txBody>
          <a:bodyPr/>
          <a:lstStyle/>
          <a:p>
            <a:fld id="{352D5851-42AC-F949-9DBC-3EDB32ED76E4}" type="slidenum">
              <a:rPr lang="en-VN" smtClean="0"/>
              <a:t>‹#›</a:t>
            </a:fld>
            <a:endParaRPr lang="en-VN"/>
          </a:p>
        </p:txBody>
      </p:sp>
    </p:spTree>
    <p:extLst>
      <p:ext uri="{BB962C8B-B14F-4D97-AF65-F5344CB8AC3E}">
        <p14:creationId xmlns:p14="http://schemas.microsoft.com/office/powerpoint/2010/main" val="10193818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A6E755-8C87-FC4C-9505-8DA2B447989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VN"/>
          </a:p>
        </p:txBody>
      </p:sp>
      <p:sp>
        <p:nvSpPr>
          <p:cNvPr id="3" name="Content Placeholder 2">
            <a:extLst>
              <a:ext uri="{FF2B5EF4-FFF2-40B4-BE49-F238E27FC236}">
                <a16:creationId xmlns:a16="http://schemas.microsoft.com/office/drawing/2014/main" id="{050FF22C-01DC-1845-A175-D379B80D6D4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Text Placeholder 3">
            <a:extLst>
              <a:ext uri="{FF2B5EF4-FFF2-40B4-BE49-F238E27FC236}">
                <a16:creationId xmlns:a16="http://schemas.microsoft.com/office/drawing/2014/main" id="{C30417DB-0A5D-F846-83AA-F255D974AD5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E758097-B42C-C048-BE53-AAE587F8B4FA}"/>
              </a:ext>
            </a:extLst>
          </p:cNvPr>
          <p:cNvSpPr>
            <a:spLocks noGrp="1"/>
          </p:cNvSpPr>
          <p:nvPr>
            <p:ph type="dt" sz="half" idx="10"/>
          </p:nvPr>
        </p:nvSpPr>
        <p:spPr/>
        <p:txBody>
          <a:bodyPr/>
          <a:lstStyle/>
          <a:p>
            <a:fld id="{2AB0F425-6A88-A14A-83E6-7E11F1B02AF7}" type="datetimeFigureOut">
              <a:rPr lang="en-VN" smtClean="0"/>
              <a:t>7/30/21</a:t>
            </a:fld>
            <a:endParaRPr lang="en-VN"/>
          </a:p>
        </p:txBody>
      </p:sp>
      <p:sp>
        <p:nvSpPr>
          <p:cNvPr id="6" name="Footer Placeholder 5">
            <a:extLst>
              <a:ext uri="{FF2B5EF4-FFF2-40B4-BE49-F238E27FC236}">
                <a16:creationId xmlns:a16="http://schemas.microsoft.com/office/drawing/2014/main" id="{8AC87D36-3EC3-0C41-B600-8193BE9989F7}"/>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BF0FCF8A-17EF-4A45-A2E6-C30599D695B8}"/>
              </a:ext>
            </a:extLst>
          </p:cNvPr>
          <p:cNvSpPr>
            <a:spLocks noGrp="1"/>
          </p:cNvSpPr>
          <p:nvPr>
            <p:ph type="sldNum" sz="quarter" idx="12"/>
          </p:nvPr>
        </p:nvSpPr>
        <p:spPr/>
        <p:txBody>
          <a:bodyPr/>
          <a:lstStyle/>
          <a:p>
            <a:fld id="{352D5851-42AC-F949-9DBC-3EDB32ED76E4}" type="slidenum">
              <a:rPr lang="en-VN" smtClean="0"/>
              <a:t>‹#›</a:t>
            </a:fld>
            <a:endParaRPr lang="en-VN"/>
          </a:p>
        </p:txBody>
      </p:sp>
    </p:spTree>
    <p:extLst>
      <p:ext uri="{BB962C8B-B14F-4D97-AF65-F5344CB8AC3E}">
        <p14:creationId xmlns:p14="http://schemas.microsoft.com/office/powerpoint/2010/main" val="29456495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D34F5E-F5D6-CD40-8FAD-E850AB44911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VN"/>
          </a:p>
        </p:txBody>
      </p:sp>
      <p:sp>
        <p:nvSpPr>
          <p:cNvPr id="3" name="Picture Placeholder 2">
            <a:extLst>
              <a:ext uri="{FF2B5EF4-FFF2-40B4-BE49-F238E27FC236}">
                <a16:creationId xmlns:a16="http://schemas.microsoft.com/office/drawing/2014/main" id="{FF412C69-2138-F243-92AE-1626DE6EFA6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VN"/>
          </a:p>
        </p:txBody>
      </p:sp>
      <p:sp>
        <p:nvSpPr>
          <p:cNvPr id="4" name="Text Placeholder 3">
            <a:extLst>
              <a:ext uri="{FF2B5EF4-FFF2-40B4-BE49-F238E27FC236}">
                <a16:creationId xmlns:a16="http://schemas.microsoft.com/office/drawing/2014/main" id="{89F6EB43-1A47-B649-8E0A-BE3187E44CA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CE543A7-3BD2-224B-9570-CD66A3814A95}"/>
              </a:ext>
            </a:extLst>
          </p:cNvPr>
          <p:cNvSpPr>
            <a:spLocks noGrp="1"/>
          </p:cNvSpPr>
          <p:nvPr>
            <p:ph type="dt" sz="half" idx="10"/>
          </p:nvPr>
        </p:nvSpPr>
        <p:spPr/>
        <p:txBody>
          <a:bodyPr/>
          <a:lstStyle/>
          <a:p>
            <a:fld id="{2AB0F425-6A88-A14A-83E6-7E11F1B02AF7}" type="datetimeFigureOut">
              <a:rPr lang="en-VN" smtClean="0"/>
              <a:t>7/30/21</a:t>
            </a:fld>
            <a:endParaRPr lang="en-VN"/>
          </a:p>
        </p:txBody>
      </p:sp>
      <p:sp>
        <p:nvSpPr>
          <p:cNvPr id="6" name="Footer Placeholder 5">
            <a:extLst>
              <a:ext uri="{FF2B5EF4-FFF2-40B4-BE49-F238E27FC236}">
                <a16:creationId xmlns:a16="http://schemas.microsoft.com/office/drawing/2014/main" id="{B2DA700E-90CC-4A4B-863F-BE58F971BC98}"/>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93CFCE43-9087-304C-B7EF-8D7128042FF0}"/>
              </a:ext>
            </a:extLst>
          </p:cNvPr>
          <p:cNvSpPr>
            <a:spLocks noGrp="1"/>
          </p:cNvSpPr>
          <p:nvPr>
            <p:ph type="sldNum" sz="quarter" idx="12"/>
          </p:nvPr>
        </p:nvSpPr>
        <p:spPr/>
        <p:txBody>
          <a:bodyPr/>
          <a:lstStyle/>
          <a:p>
            <a:fld id="{352D5851-42AC-F949-9DBC-3EDB32ED76E4}" type="slidenum">
              <a:rPr lang="en-VN" smtClean="0"/>
              <a:t>‹#›</a:t>
            </a:fld>
            <a:endParaRPr lang="en-VN"/>
          </a:p>
        </p:txBody>
      </p:sp>
    </p:spTree>
    <p:extLst>
      <p:ext uri="{BB962C8B-B14F-4D97-AF65-F5344CB8AC3E}">
        <p14:creationId xmlns:p14="http://schemas.microsoft.com/office/powerpoint/2010/main" val="33027605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FBFD3D3-F61C-9C44-9682-549657FB74F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VN"/>
          </a:p>
        </p:txBody>
      </p:sp>
      <p:sp>
        <p:nvSpPr>
          <p:cNvPr id="3" name="Text Placeholder 2">
            <a:extLst>
              <a:ext uri="{FF2B5EF4-FFF2-40B4-BE49-F238E27FC236}">
                <a16:creationId xmlns:a16="http://schemas.microsoft.com/office/drawing/2014/main" id="{6170D57C-8D29-4143-ADA0-7D6602A0E9D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B4ABB304-C408-F642-B3B7-395026D9A19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B0F425-6A88-A14A-83E6-7E11F1B02AF7}" type="datetimeFigureOut">
              <a:rPr lang="en-VN" smtClean="0"/>
              <a:t>7/30/21</a:t>
            </a:fld>
            <a:endParaRPr lang="en-VN"/>
          </a:p>
        </p:txBody>
      </p:sp>
      <p:sp>
        <p:nvSpPr>
          <p:cNvPr id="5" name="Footer Placeholder 4">
            <a:extLst>
              <a:ext uri="{FF2B5EF4-FFF2-40B4-BE49-F238E27FC236}">
                <a16:creationId xmlns:a16="http://schemas.microsoft.com/office/drawing/2014/main" id="{283B6658-C421-6048-AD17-DA52517D321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VN"/>
          </a:p>
        </p:txBody>
      </p:sp>
      <p:sp>
        <p:nvSpPr>
          <p:cNvPr id="6" name="Slide Number Placeholder 5">
            <a:extLst>
              <a:ext uri="{FF2B5EF4-FFF2-40B4-BE49-F238E27FC236}">
                <a16:creationId xmlns:a16="http://schemas.microsoft.com/office/drawing/2014/main" id="{DDD514EB-82CF-7A41-808A-7E96F0AD6E6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2D5851-42AC-F949-9DBC-3EDB32ED76E4}" type="slidenum">
              <a:rPr lang="en-VN" smtClean="0"/>
              <a:t>‹#›</a:t>
            </a:fld>
            <a:endParaRPr lang="en-VN"/>
          </a:p>
        </p:txBody>
      </p:sp>
    </p:spTree>
    <p:extLst>
      <p:ext uri="{BB962C8B-B14F-4D97-AF65-F5344CB8AC3E}">
        <p14:creationId xmlns:p14="http://schemas.microsoft.com/office/powerpoint/2010/main" val="30328769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3316" descr="18">
            <a:extLst>
              <a:ext uri="{FF2B5EF4-FFF2-40B4-BE49-F238E27FC236}">
                <a16:creationId xmlns:a16="http://schemas.microsoft.com/office/drawing/2014/main" id="{3558BA55-6E35-0648-BEE5-FC749D638848}"/>
              </a:ext>
            </a:extLst>
          </p:cNvPr>
          <p:cNvPicPr>
            <a:picLocks noChangeAspect="1"/>
          </p:cNvPicPr>
          <p:nvPr/>
        </p:nvPicPr>
        <p:blipFill>
          <a:blip r:embed="rId2"/>
          <a:stretch>
            <a:fillRect/>
          </a:stretch>
        </p:blipFill>
        <p:spPr>
          <a:xfrm>
            <a:off x="328246" y="496940"/>
            <a:ext cx="6636407" cy="5341152"/>
          </a:xfrm>
          <a:prstGeom prst="rect">
            <a:avLst/>
          </a:prstGeom>
          <a:noFill/>
          <a:ln w="9525">
            <a:noFill/>
          </a:ln>
        </p:spPr>
      </p:pic>
      <p:pic>
        <p:nvPicPr>
          <p:cNvPr id="6" name="Picture 5" descr="22858PICdbgea5Gz679dY_PIC2018.png">
            <a:extLst>
              <a:ext uri="{FF2B5EF4-FFF2-40B4-BE49-F238E27FC236}">
                <a16:creationId xmlns:a16="http://schemas.microsoft.com/office/drawing/2014/main" id="{08ECE3A2-7CAF-E247-93E0-B63B3585B1E0}"/>
              </a:ext>
            </a:extLst>
          </p:cNvPr>
          <p:cNvPicPr>
            <a:picLocks noChangeAspect="1"/>
          </p:cNvPicPr>
          <p:nvPr/>
        </p:nvPicPr>
        <p:blipFill>
          <a:blip r:embed="rId3" cstate="print"/>
          <a:stretch>
            <a:fillRect/>
          </a:stretch>
        </p:blipFill>
        <p:spPr>
          <a:xfrm>
            <a:off x="6964653" y="2195968"/>
            <a:ext cx="4762969" cy="4762969"/>
          </a:xfrm>
          <a:prstGeom prst="rect">
            <a:avLst/>
          </a:prstGeom>
        </p:spPr>
      </p:pic>
      <p:sp>
        <p:nvSpPr>
          <p:cNvPr id="8" name="TextBox 7">
            <a:extLst>
              <a:ext uri="{FF2B5EF4-FFF2-40B4-BE49-F238E27FC236}">
                <a16:creationId xmlns:a16="http://schemas.microsoft.com/office/drawing/2014/main" id="{D4A131C4-C046-9F4C-9862-3A3756D8A2C1}"/>
              </a:ext>
            </a:extLst>
          </p:cNvPr>
          <p:cNvSpPr txBox="1"/>
          <p:nvPr/>
        </p:nvSpPr>
        <p:spPr>
          <a:xfrm>
            <a:off x="1201811" y="1455256"/>
            <a:ext cx="4736123" cy="3554819"/>
          </a:xfrm>
          <a:prstGeom prst="rect">
            <a:avLst/>
          </a:prstGeom>
          <a:noFill/>
        </p:spPr>
        <p:txBody>
          <a:bodyPr wrap="square" rtlCol="0">
            <a:spAutoFit/>
          </a:bodyPr>
          <a:lstStyle/>
          <a:p>
            <a:pPr algn="ctr"/>
            <a:r>
              <a:rPr lang="en-VN" sz="4500" i="1" dirty="0">
                <a:latin typeface="Times New Roman" panose="02020603050405020304" pitchFamily="18" charset="0"/>
                <a:cs typeface="Times New Roman" panose="02020603050405020304" pitchFamily="18" charset="0"/>
              </a:rPr>
              <a:t>Những bức ảnh dưới đây gợi đến vấn nạn nào? Chia sẻ suy nghĩ của em về vấn nạn đó.</a:t>
            </a:r>
          </a:p>
        </p:txBody>
      </p:sp>
    </p:spTree>
    <p:extLst>
      <p:ext uri="{BB962C8B-B14F-4D97-AF65-F5344CB8AC3E}">
        <p14:creationId xmlns:p14="http://schemas.microsoft.com/office/powerpoint/2010/main" val="562825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
                                        </p:tgtEl>
                                        <p:attrNameLst>
                                          <p:attrName>ppt_y</p:attrName>
                                        </p:attrNameLst>
                                      </p:cBhvr>
                                      <p:tavLst>
                                        <p:tav tm="0" fmla="#ppt_y+(sin(-2*pi*(1-$))*-#ppt_x+cos(-2*pi*(1-$))*(1-#ppt_y))*(1-$)">
                                          <p:val>
                                            <p:fltVal val="0"/>
                                          </p:val>
                                        </p:tav>
                                        <p:tav tm="100000">
                                          <p:val>
                                            <p:fltVal val="1"/>
                                          </p:val>
                                        </p:tav>
                                      </p:tavLst>
                                    </p:anim>
                                  </p:childTnLst>
                                </p:cTn>
                              </p:par>
                              <p:par>
                                <p:cTn id="11" presetID="15"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1000" fill="hold"/>
                                        <p:tgtEl>
                                          <p:spTgt spid="6"/>
                                        </p:tgtEl>
                                        <p:attrNameLst>
                                          <p:attrName>ppt_w</p:attrName>
                                        </p:attrNameLst>
                                      </p:cBhvr>
                                      <p:tavLst>
                                        <p:tav tm="0">
                                          <p:val>
                                            <p:fltVal val="0"/>
                                          </p:val>
                                        </p:tav>
                                        <p:tav tm="100000">
                                          <p:val>
                                            <p:strVal val="#ppt_w"/>
                                          </p:val>
                                        </p:tav>
                                      </p:tavLst>
                                    </p:anim>
                                    <p:anim calcmode="lin" valueType="num">
                                      <p:cBhvr>
                                        <p:cTn id="14" dur="1000" fill="hold"/>
                                        <p:tgtEl>
                                          <p:spTgt spid="6"/>
                                        </p:tgtEl>
                                        <p:attrNameLst>
                                          <p:attrName>ppt_h</p:attrName>
                                        </p:attrNameLst>
                                      </p:cBhvr>
                                      <p:tavLst>
                                        <p:tav tm="0">
                                          <p:val>
                                            <p:fltVal val="0"/>
                                          </p:val>
                                        </p:tav>
                                        <p:tav tm="100000">
                                          <p:val>
                                            <p:strVal val="#ppt_h"/>
                                          </p:val>
                                        </p:tav>
                                      </p:tavLst>
                                    </p:anim>
                                    <p:anim calcmode="lin" valueType="num">
                                      <p:cBhvr>
                                        <p:cTn id="15" dur="1000" fill="hold"/>
                                        <p:tgtEl>
                                          <p:spTgt spid="6"/>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6"/>
                                        </p:tgtEl>
                                        <p:attrNameLst>
                                          <p:attrName>ppt_y</p:attrName>
                                        </p:attrNameLst>
                                      </p:cBhvr>
                                      <p:tavLst>
                                        <p:tav tm="0" fmla="#ppt_y+(sin(-2*pi*(1-$))*-#ppt_x+cos(-2*pi*(1-$))*(1-#ppt_y))*(1-$)">
                                          <p:val>
                                            <p:fltVal val="0"/>
                                          </p:val>
                                        </p:tav>
                                        <p:tav tm="100000">
                                          <p:val>
                                            <p:fltVal val="1"/>
                                          </p:val>
                                        </p:tav>
                                      </p:tavLst>
                                    </p:anim>
                                  </p:childTnLst>
                                </p:cTn>
                              </p:par>
                              <p:par>
                                <p:cTn id="17" presetID="2" presetClass="entr" presetSubtype="4"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任意多边形 110">
            <a:extLst>
              <a:ext uri="{FF2B5EF4-FFF2-40B4-BE49-F238E27FC236}">
                <a16:creationId xmlns:a16="http://schemas.microsoft.com/office/drawing/2014/main" id="{20F580AC-F21D-234D-9566-A7C3CBF43967}"/>
              </a:ext>
            </a:extLst>
          </p:cNvPr>
          <p:cNvSpPr/>
          <p:nvPr/>
        </p:nvSpPr>
        <p:spPr>
          <a:xfrm>
            <a:off x="-6577" y="6291730"/>
            <a:ext cx="12192000" cy="569031"/>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8CB8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cs typeface="+mn-ea"/>
              <a:sym typeface="+mn-lt"/>
            </a:endParaRPr>
          </a:p>
        </p:txBody>
      </p:sp>
      <p:sp>
        <p:nvSpPr>
          <p:cNvPr id="4" name="TextBox 3">
            <a:extLst>
              <a:ext uri="{FF2B5EF4-FFF2-40B4-BE49-F238E27FC236}">
                <a16:creationId xmlns:a16="http://schemas.microsoft.com/office/drawing/2014/main" id="{BC89B2D8-CC05-6945-B049-42BFAD7009F2}"/>
              </a:ext>
            </a:extLst>
          </p:cNvPr>
          <p:cNvSpPr txBox="1"/>
          <p:nvPr/>
        </p:nvSpPr>
        <p:spPr>
          <a:xfrm>
            <a:off x="2790092" y="412750"/>
            <a:ext cx="6940062" cy="707886"/>
          </a:xfrm>
          <a:prstGeom prst="rect">
            <a:avLst/>
          </a:prstGeom>
          <a:solidFill>
            <a:schemeClr val="accent6">
              <a:lumMod val="20000"/>
              <a:lumOff val="80000"/>
            </a:schemeClr>
          </a:solidFill>
        </p:spPr>
        <p:txBody>
          <a:bodyPr wrap="square" rtlCol="0">
            <a:spAutoFit/>
          </a:bodyPr>
          <a:lstStyle/>
          <a:p>
            <a:pPr algn="ctr"/>
            <a:r>
              <a:rPr lang="en-VN" sz="4000" b="1" dirty="0">
                <a:solidFill>
                  <a:srgbClr val="FF0000"/>
                </a:solidFill>
                <a:latin typeface="Times New Roman" panose="02020603050405020304" pitchFamily="18" charset="0"/>
                <a:cs typeface="Times New Roman" panose="02020603050405020304" pitchFamily="18" charset="0"/>
              </a:rPr>
              <a:t>2. Cụm từ “đừng bắt nạt”</a:t>
            </a:r>
          </a:p>
        </p:txBody>
      </p:sp>
      <p:sp>
        <p:nvSpPr>
          <p:cNvPr id="5" name="Rounded Rectangle 4">
            <a:extLst>
              <a:ext uri="{FF2B5EF4-FFF2-40B4-BE49-F238E27FC236}">
                <a16:creationId xmlns:a16="http://schemas.microsoft.com/office/drawing/2014/main" id="{8952C1BF-2464-094D-944E-EDE3E94AF4AC}"/>
              </a:ext>
            </a:extLst>
          </p:cNvPr>
          <p:cNvSpPr/>
          <p:nvPr/>
        </p:nvSpPr>
        <p:spPr>
          <a:xfrm>
            <a:off x="2146415" y="1979564"/>
            <a:ext cx="3281916" cy="1172308"/>
          </a:xfrm>
          <a:prstGeom prst="roundRect">
            <a:avLst/>
          </a:prstGeom>
          <a:solidFill>
            <a:schemeClr val="bg1"/>
          </a:solidFill>
          <a:ln w="38100">
            <a:solidFill>
              <a:srgbClr val="FF2F9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3500" dirty="0">
                <a:solidFill>
                  <a:schemeClr val="tx1"/>
                </a:solidFill>
                <a:latin typeface="Times New Roman" panose="02020603050405020304" pitchFamily="18" charset="0"/>
                <a:cs typeface="Times New Roman" panose="02020603050405020304" pitchFamily="18" charset="0"/>
              </a:rPr>
              <a:t>Xuất hiện 7 lần</a:t>
            </a:r>
          </a:p>
        </p:txBody>
      </p:sp>
      <p:sp>
        <p:nvSpPr>
          <p:cNvPr id="6" name="Rounded Rectangle 5">
            <a:extLst>
              <a:ext uri="{FF2B5EF4-FFF2-40B4-BE49-F238E27FC236}">
                <a16:creationId xmlns:a16="http://schemas.microsoft.com/office/drawing/2014/main" id="{40DAAEC8-FE8D-3247-AA6B-B2EDCC160838}"/>
              </a:ext>
            </a:extLst>
          </p:cNvPr>
          <p:cNvSpPr/>
          <p:nvPr/>
        </p:nvSpPr>
        <p:spPr>
          <a:xfrm>
            <a:off x="2146415" y="3706129"/>
            <a:ext cx="3281916" cy="1172308"/>
          </a:xfrm>
          <a:prstGeom prst="roundRect">
            <a:avLst/>
          </a:prstGeom>
          <a:solidFill>
            <a:schemeClr val="bg1"/>
          </a:solidFill>
          <a:ln w="38100">
            <a:solidFill>
              <a:srgbClr val="FF2F9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3500" dirty="0">
                <a:solidFill>
                  <a:schemeClr val="tx1"/>
                </a:solidFill>
                <a:latin typeface="Times New Roman" panose="02020603050405020304" pitchFamily="18" charset="0"/>
                <a:cs typeface="Times New Roman" panose="02020603050405020304" pitchFamily="18" charset="0"/>
              </a:rPr>
              <a:t>Điệp ngữ</a:t>
            </a:r>
          </a:p>
        </p:txBody>
      </p:sp>
      <p:cxnSp>
        <p:nvCxnSpPr>
          <p:cNvPr id="8" name="Straight Arrow Connector 7">
            <a:extLst>
              <a:ext uri="{FF2B5EF4-FFF2-40B4-BE49-F238E27FC236}">
                <a16:creationId xmlns:a16="http://schemas.microsoft.com/office/drawing/2014/main" id="{B6186C97-68DA-914E-8813-BBFB49DA7106}"/>
              </a:ext>
            </a:extLst>
          </p:cNvPr>
          <p:cNvCxnSpPr>
            <a:stCxn id="5" idx="2"/>
            <a:endCxn id="6" idx="0"/>
          </p:cNvCxnSpPr>
          <p:nvPr/>
        </p:nvCxnSpPr>
        <p:spPr>
          <a:xfrm>
            <a:off x="3787373" y="3151872"/>
            <a:ext cx="0" cy="554257"/>
          </a:xfrm>
          <a:prstGeom prst="straightConnector1">
            <a:avLst/>
          </a:prstGeom>
          <a:ln w="28575">
            <a:solidFill>
              <a:srgbClr val="FF2F92"/>
            </a:solidFill>
            <a:tailEnd type="triangle"/>
          </a:ln>
        </p:spPr>
        <p:style>
          <a:lnRef idx="1">
            <a:schemeClr val="accent1"/>
          </a:lnRef>
          <a:fillRef idx="0">
            <a:schemeClr val="accent1"/>
          </a:fillRef>
          <a:effectRef idx="0">
            <a:schemeClr val="accent1"/>
          </a:effectRef>
          <a:fontRef idx="minor">
            <a:schemeClr val="tx1"/>
          </a:fontRef>
        </p:style>
      </p:cxnSp>
      <p:sp>
        <p:nvSpPr>
          <p:cNvPr id="9" name="Right Brace 8">
            <a:extLst>
              <a:ext uri="{FF2B5EF4-FFF2-40B4-BE49-F238E27FC236}">
                <a16:creationId xmlns:a16="http://schemas.microsoft.com/office/drawing/2014/main" id="{98D93E8F-60EA-EF46-9084-056FC134EBE2}"/>
              </a:ext>
            </a:extLst>
          </p:cNvPr>
          <p:cNvSpPr/>
          <p:nvPr/>
        </p:nvSpPr>
        <p:spPr>
          <a:xfrm>
            <a:off x="5847090" y="1979563"/>
            <a:ext cx="627321" cy="2898873"/>
          </a:xfrm>
          <a:prstGeom prst="rightBrace">
            <a:avLst/>
          </a:prstGeom>
        </p:spPr>
        <p:style>
          <a:lnRef idx="1">
            <a:schemeClr val="accent6"/>
          </a:lnRef>
          <a:fillRef idx="0">
            <a:schemeClr val="accent6"/>
          </a:fillRef>
          <a:effectRef idx="0">
            <a:schemeClr val="accent6"/>
          </a:effectRef>
          <a:fontRef idx="minor">
            <a:schemeClr val="tx1"/>
          </a:fontRef>
        </p:style>
        <p:txBody>
          <a:bodyPr rtlCol="0" anchor="ctr"/>
          <a:lstStyle/>
          <a:p>
            <a:pPr algn="ctr"/>
            <a:endParaRPr lang="en-VN"/>
          </a:p>
        </p:txBody>
      </p:sp>
      <p:sp>
        <p:nvSpPr>
          <p:cNvPr id="10" name="Rounded Rectangle 9">
            <a:extLst>
              <a:ext uri="{FF2B5EF4-FFF2-40B4-BE49-F238E27FC236}">
                <a16:creationId xmlns:a16="http://schemas.microsoft.com/office/drawing/2014/main" id="{6460A19B-37F2-C945-88F7-5AC91285ABEE}"/>
              </a:ext>
            </a:extLst>
          </p:cNvPr>
          <p:cNvSpPr/>
          <p:nvPr/>
        </p:nvSpPr>
        <p:spPr>
          <a:xfrm>
            <a:off x="6893170" y="1979563"/>
            <a:ext cx="3798278" cy="2898873"/>
          </a:xfrm>
          <a:prstGeom prst="roundRect">
            <a:avLst/>
          </a:prstGeom>
          <a:solidFill>
            <a:schemeClr val="bg1"/>
          </a:solidFill>
          <a:ln w="38100">
            <a:solidFill>
              <a:srgbClr val="FF2F9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3500" dirty="0">
                <a:solidFill>
                  <a:schemeClr val="tx1"/>
                </a:solidFill>
                <a:latin typeface="Times New Roman" panose="02020603050405020304" pitchFamily="18" charset="0"/>
                <a:cs typeface="Times New Roman" panose="02020603050405020304" pitchFamily="18" charset="0"/>
              </a:rPr>
              <a:t>Nhắc nhở, thể hiện thái độ phủ định đối với thói xấu bắt nạt.</a:t>
            </a:r>
          </a:p>
        </p:txBody>
      </p:sp>
      <p:pic>
        <p:nvPicPr>
          <p:cNvPr id="11" name="图片 6152" descr="1-37">
            <a:extLst>
              <a:ext uri="{FF2B5EF4-FFF2-40B4-BE49-F238E27FC236}">
                <a16:creationId xmlns:a16="http://schemas.microsoft.com/office/drawing/2014/main" id="{9C1FAAC4-B070-D347-B316-2D2229D3E36F}"/>
              </a:ext>
            </a:extLst>
          </p:cNvPr>
          <p:cNvPicPr>
            <a:picLocks noChangeAspect="1"/>
          </p:cNvPicPr>
          <p:nvPr/>
        </p:nvPicPr>
        <p:blipFill>
          <a:blip r:embed="rId2"/>
          <a:stretch>
            <a:fillRect/>
          </a:stretch>
        </p:blipFill>
        <p:spPr>
          <a:xfrm>
            <a:off x="10222994" y="4464981"/>
            <a:ext cx="2247900" cy="2544763"/>
          </a:xfrm>
          <a:prstGeom prst="rect">
            <a:avLst/>
          </a:prstGeom>
        </p:spPr>
      </p:pic>
    </p:spTree>
    <p:extLst>
      <p:ext uri="{BB962C8B-B14F-4D97-AF65-F5344CB8AC3E}">
        <p14:creationId xmlns:p14="http://schemas.microsoft.com/office/powerpoint/2010/main" val="3823254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25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5"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2000"/>
                                        <p:tgtEl>
                                          <p:spTgt spid="9"/>
                                        </p:tgtEl>
                                      </p:cBhvr>
                                    </p:animEffect>
                                    <p:anim calcmode="lin" valueType="num">
                                      <p:cBhvr>
                                        <p:cTn id="28" dur="2000" fill="hold"/>
                                        <p:tgtEl>
                                          <p:spTgt spid="9"/>
                                        </p:tgtEl>
                                        <p:attrNameLst>
                                          <p:attrName>ppt_w</p:attrName>
                                        </p:attrNameLst>
                                      </p:cBhvr>
                                      <p:tavLst>
                                        <p:tav tm="0" fmla="#ppt_w*sin(2.5*pi*$)">
                                          <p:val>
                                            <p:fltVal val="0"/>
                                          </p:val>
                                        </p:tav>
                                        <p:tav tm="100000">
                                          <p:val>
                                            <p:fltVal val="1"/>
                                          </p:val>
                                        </p:tav>
                                      </p:tavLst>
                                    </p:anim>
                                    <p:anim calcmode="lin" valueType="num">
                                      <p:cBhvr>
                                        <p:cTn id="29" dur="2000" fill="hold"/>
                                        <p:tgtEl>
                                          <p:spTgt spid="9"/>
                                        </p:tgtEl>
                                        <p:attrNameLst>
                                          <p:attrName>ppt_h</p:attrName>
                                        </p:attrNameLst>
                                      </p:cBhvr>
                                      <p:tavLst>
                                        <p:tav tm="0">
                                          <p:val>
                                            <p:strVal val="#ppt_h"/>
                                          </p:val>
                                        </p:tav>
                                        <p:tav tm="100000">
                                          <p:val>
                                            <p:strVal val="#ppt_h"/>
                                          </p:val>
                                        </p:tav>
                                      </p:tavLst>
                                    </p:anim>
                                  </p:childTnLst>
                                </p:cTn>
                              </p:par>
                              <p:par>
                                <p:cTn id="30" presetID="45" presetClass="entr" presetSubtype="0"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2000"/>
                                        <p:tgtEl>
                                          <p:spTgt spid="10"/>
                                        </p:tgtEl>
                                      </p:cBhvr>
                                    </p:animEffect>
                                    <p:anim calcmode="lin" valueType="num">
                                      <p:cBhvr>
                                        <p:cTn id="33" dur="2000" fill="hold"/>
                                        <p:tgtEl>
                                          <p:spTgt spid="10"/>
                                        </p:tgtEl>
                                        <p:attrNameLst>
                                          <p:attrName>ppt_w</p:attrName>
                                        </p:attrNameLst>
                                      </p:cBhvr>
                                      <p:tavLst>
                                        <p:tav tm="0" fmla="#ppt_w*sin(2.5*pi*$)">
                                          <p:val>
                                            <p:fltVal val="0"/>
                                          </p:val>
                                        </p:tav>
                                        <p:tav tm="100000">
                                          <p:val>
                                            <p:fltVal val="1"/>
                                          </p:val>
                                        </p:tav>
                                      </p:tavLst>
                                    </p:anim>
                                    <p:anim calcmode="lin" valueType="num">
                                      <p:cBhvr>
                                        <p:cTn id="34" dur="2000" fill="hold"/>
                                        <p:tgtEl>
                                          <p:spTgt spid="1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5" grpId="0" animBg="1"/>
      <p:bldP spid="6" grpId="0" animBg="1"/>
      <p:bldP spid="9" grpId="0" animBg="1"/>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group of dolls&#10;&#10;Description automatically generated with low confidence">
            <a:extLst>
              <a:ext uri="{FF2B5EF4-FFF2-40B4-BE49-F238E27FC236}">
                <a16:creationId xmlns:a16="http://schemas.microsoft.com/office/drawing/2014/main" id="{8D112466-317F-4843-AD62-F858CF2397E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0923" y="-542674"/>
            <a:ext cx="3068356" cy="3068356"/>
          </a:xfrm>
          <a:prstGeom prst="rect">
            <a:avLst/>
          </a:prstGeom>
          <a:ln>
            <a:noFill/>
          </a:ln>
        </p:spPr>
      </p:pic>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图片 56" descr="未标题-2.png">
            <a:extLst>
              <a:ext uri="{FF2B5EF4-FFF2-40B4-BE49-F238E27FC236}">
                <a16:creationId xmlns:a16="http://schemas.microsoft.com/office/drawing/2014/main" id="{ACAB3461-91A4-C345-8EBC-570516D6745B}"/>
              </a:ext>
            </a:extLst>
          </p:cNvPr>
          <p:cNvPicPr>
            <a:picLocks noChangeAspect="1"/>
          </p:cNvPicPr>
          <p:nvPr/>
        </p:nvPicPr>
        <p:blipFill>
          <a:blip r:embed="rId3" cstate="print"/>
          <a:srcRect l="5938" t="5882"/>
          <a:stretch>
            <a:fillRect/>
          </a:stretch>
        </p:blipFill>
        <p:spPr>
          <a:xfrm>
            <a:off x="158194" y="2048751"/>
            <a:ext cx="6195454" cy="4575105"/>
          </a:xfrm>
          <a:prstGeom prst="rect">
            <a:avLst/>
          </a:prstGeom>
        </p:spPr>
      </p:pic>
      <p:pic>
        <p:nvPicPr>
          <p:cNvPr id="15" name="图片 56" descr="未标题-2.png">
            <a:extLst>
              <a:ext uri="{FF2B5EF4-FFF2-40B4-BE49-F238E27FC236}">
                <a16:creationId xmlns:a16="http://schemas.microsoft.com/office/drawing/2014/main" id="{EEBE6C38-551F-A045-8508-0C402C51A968}"/>
              </a:ext>
            </a:extLst>
          </p:cNvPr>
          <p:cNvPicPr>
            <a:picLocks noChangeAspect="1"/>
          </p:cNvPicPr>
          <p:nvPr/>
        </p:nvPicPr>
        <p:blipFill>
          <a:blip r:embed="rId3" cstate="print"/>
          <a:srcRect l="5938" t="5882"/>
          <a:stretch>
            <a:fillRect/>
          </a:stretch>
        </p:blipFill>
        <p:spPr>
          <a:xfrm>
            <a:off x="5892954" y="1993596"/>
            <a:ext cx="6195454" cy="4575105"/>
          </a:xfrm>
          <a:prstGeom prst="rect">
            <a:avLst/>
          </a:prstGeom>
        </p:spPr>
      </p:pic>
      <p:sp>
        <p:nvSpPr>
          <p:cNvPr id="17" name="TextBox 16">
            <a:extLst>
              <a:ext uri="{FF2B5EF4-FFF2-40B4-BE49-F238E27FC236}">
                <a16:creationId xmlns:a16="http://schemas.microsoft.com/office/drawing/2014/main" id="{5D15FD8C-A840-AD4D-92B0-883B2D1C8ECD}"/>
              </a:ext>
            </a:extLst>
          </p:cNvPr>
          <p:cNvSpPr txBox="1"/>
          <p:nvPr/>
        </p:nvSpPr>
        <p:spPr>
          <a:xfrm>
            <a:off x="747565" y="3715585"/>
            <a:ext cx="4256798" cy="1815882"/>
          </a:xfrm>
          <a:prstGeom prst="rect">
            <a:avLst/>
          </a:prstGeom>
          <a:noFill/>
        </p:spPr>
        <p:txBody>
          <a:bodyPr wrap="square" rtlCol="0">
            <a:spAutoFit/>
          </a:bodyPr>
          <a:lstStyle/>
          <a:p>
            <a:pPr algn="ctr"/>
            <a:r>
              <a:rPr lang="en-VN" sz="2800" i="1" dirty="0">
                <a:latin typeface="Times New Roman" panose="02020603050405020304" pitchFamily="18" charset="0"/>
                <a:cs typeface="Times New Roman" panose="02020603050405020304" pitchFamily="18" charset="0"/>
              </a:rPr>
              <a:t>Bắt nạt người khác là hành vi như thế nào? Với những người có hành vi đó, ta cần thể hiện thái độ ra sao ?</a:t>
            </a:r>
          </a:p>
        </p:txBody>
      </p:sp>
      <p:sp>
        <p:nvSpPr>
          <p:cNvPr id="19" name="TextBox 18">
            <a:extLst>
              <a:ext uri="{FF2B5EF4-FFF2-40B4-BE49-F238E27FC236}">
                <a16:creationId xmlns:a16="http://schemas.microsoft.com/office/drawing/2014/main" id="{CD560055-555A-674A-A29B-FFEF06EB7D41}"/>
              </a:ext>
            </a:extLst>
          </p:cNvPr>
          <p:cNvSpPr txBox="1"/>
          <p:nvPr/>
        </p:nvSpPr>
        <p:spPr>
          <a:xfrm>
            <a:off x="6522813" y="3414081"/>
            <a:ext cx="4401574" cy="2492990"/>
          </a:xfrm>
          <a:prstGeom prst="rect">
            <a:avLst/>
          </a:prstGeom>
          <a:noFill/>
        </p:spPr>
        <p:txBody>
          <a:bodyPr wrap="square" rtlCol="0">
            <a:spAutoFit/>
          </a:bodyPr>
          <a:lstStyle/>
          <a:p>
            <a:pPr algn="ctr"/>
            <a:r>
              <a:rPr lang="en-VN" sz="2600" i="1" dirty="0">
                <a:latin typeface="Times New Roman" panose="02020603050405020304" pitchFamily="18" charset="0"/>
                <a:cs typeface="Times New Roman" panose="02020603050405020304" pitchFamily="18" charset="0"/>
              </a:rPr>
              <a:t>Bài thơ bắt nạt ngoài thể hiện thái độ như em vừa nói thì còn thái độ, cảm xúc gì khác? Em hãy tìm những câu thơ thể hiện điều đó? Em hãy lí giải tại sao tác giả lại có thái độ như vậy?</a:t>
            </a:r>
          </a:p>
        </p:txBody>
      </p:sp>
      <p:sp>
        <p:nvSpPr>
          <p:cNvPr id="6" name="Rounded Rectangle 5">
            <a:extLst>
              <a:ext uri="{FF2B5EF4-FFF2-40B4-BE49-F238E27FC236}">
                <a16:creationId xmlns:a16="http://schemas.microsoft.com/office/drawing/2014/main" id="{3D61415A-B291-4942-B61A-D09004B61A6C}"/>
              </a:ext>
            </a:extLst>
          </p:cNvPr>
          <p:cNvSpPr/>
          <p:nvPr/>
        </p:nvSpPr>
        <p:spPr>
          <a:xfrm>
            <a:off x="6143624" y="703415"/>
            <a:ext cx="4994031" cy="827414"/>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b"/>
          <a:lstStyle/>
          <a:p>
            <a:pPr algn="ctr"/>
            <a:r>
              <a:rPr lang="en-VN" sz="4000" dirty="0">
                <a:latin typeface="#9Slide03 Arima Madurai" pitchFamily="2" charset="77"/>
                <a:cs typeface="#9Slide03 Arima Madurai" pitchFamily="2" charset="77"/>
              </a:rPr>
              <a:t>HOẠT ĐỘNG NHÓM</a:t>
            </a:r>
          </a:p>
        </p:txBody>
      </p:sp>
    </p:spTree>
    <p:extLst>
      <p:ext uri="{BB962C8B-B14F-4D97-AF65-F5344CB8AC3E}">
        <p14:creationId xmlns:p14="http://schemas.microsoft.com/office/powerpoint/2010/main" val="916169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1+#ppt_h/2"/>
                                          </p:val>
                                        </p:tav>
                                        <p:tav tm="100000">
                                          <p:val>
                                            <p:strVal val="#ppt_y"/>
                                          </p:val>
                                        </p:tav>
                                      </p:tavLst>
                                    </p:anim>
                                  </p:childTnLst>
                                </p:cTn>
                              </p:par>
                              <p:par>
                                <p:cTn id="17" presetID="2" presetClass="entr" presetSubtype="3"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1+#ppt_w/2"/>
                                          </p:val>
                                        </p:tav>
                                        <p:tav tm="100000">
                                          <p:val>
                                            <p:strVal val="#ppt_x"/>
                                          </p:val>
                                        </p:tav>
                                      </p:tavLst>
                                    </p:anim>
                                    <p:anim calcmode="lin" valueType="num">
                                      <p:cBhvr additive="base">
                                        <p:cTn id="20" dur="500" fill="hold"/>
                                        <p:tgtEl>
                                          <p:spTgt spid="6"/>
                                        </p:tgtEl>
                                        <p:attrNameLst>
                                          <p:attrName>ppt_y</p:attrName>
                                        </p:attrNameLst>
                                      </p:cBhvr>
                                      <p:tavLst>
                                        <p:tav tm="0">
                                          <p:val>
                                            <p:strVal val="0-#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additive="base">
                                        <p:cTn id="23" dur="500" fill="hold"/>
                                        <p:tgtEl>
                                          <p:spTgt spid="17"/>
                                        </p:tgtEl>
                                        <p:attrNameLst>
                                          <p:attrName>ppt_x</p:attrName>
                                        </p:attrNameLst>
                                      </p:cBhvr>
                                      <p:tavLst>
                                        <p:tav tm="0">
                                          <p:val>
                                            <p:strVal val="#ppt_x"/>
                                          </p:val>
                                        </p:tav>
                                        <p:tav tm="100000">
                                          <p:val>
                                            <p:strVal val="#ppt_x"/>
                                          </p:val>
                                        </p:tav>
                                      </p:tavLst>
                                    </p:anim>
                                    <p:anim calcmode="lin" valueType="num">
                                      <p:cBhvr additive="base">
                                        <p:cTn id="24" dur="500" fill="hold"/>
                                        <p:tgtEl>
                                          <p:spTgt spid="17"/>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additive="base">
                                        <p:cTn id="27" dur="500" fill="hold"/>
                                        <p:tgtEl>
                                          <p:spTgt spid="19"/>
                                        </p:tgtEl>
                                        <p:attrNameLst>
                                          <p:attrName>ppt_x</p:attrName>
                                        </p:attrNameLst>
                                      </p:cBhvr>
                                      <p:tavLst>
                                        <p:tav tm="0">
                                          <p:val>
                                            <p:strVal val="#ppt_x"/>
                                          </p:val>
                                        </p:tav>
                                        <p:tav tm="100000">
                                          <p:val>
                                            <p:strVal val="#ppt_x"/>
                                          </p:val>
                                        </p:tav>
                                      </p:tavLst>
                                    </p:anim>
                                    <p:anim calcmode="lin" valueType="num">
                                      <p:cBhvr additive="base">
                                        <p:cTn id="2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36D30126-6314-4A93-B27E-5C66CF7819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9184" y="321732"/>
            <a:ext cx="7056669" cy="4102852"/>
          </a:xfrm>
          <a:prstGeom prst="rect">
            <a:avLst/>
          </a:prstGeom>
          <a:solidFill>
            <a:srgbClr val="7F7F7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42" name="Picture 2" descr="21% thanh, thiếu niên Việt Nam từng bị bắt nạt trên mạng">
            <a:extLst>
              <a:ext uri="{FF2B5EF4-FFF2-40B4-BE49-F238E27FC236}">
                <a16:creationId xmlns:a16="http://schemas.microsoft.com/office/drawing/2014/main" id="{6315E364-A006-F746-AE23-5971741018D8}"/>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66744" y="553878"/>
            <a:ext cx="6579910" cy="3638559"/>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0891"/>
            <a:ext cx="7058307" cy="1964266"/>
          </a:xfrm>
          <a:prstGeom prst="rect">
            <a:avLst/>
          </a:prstGeom>
          <a:solidFill>
            <a:srgbClr val="1463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E09FE44A-4355-204F-B77A-8DBA3B54C88D}"/>
              </a:ext>
            </a:extLst>
          </p:cNvPr>
          <p:cNvSpPr txBox="1"/>
          <p:nvPr/>
        </p:nvSpPr>
        <p:spPr>
          <a:xfrm>
            <a:off x="524256" y="4765963"/>
            <a:ext cx="6594189" cy="1625210"/>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400" b="1" kern="1200" dirty="0">
                <a:solidFill>
                  <a:srgbClr val="FFFFFF"/>
                </a:solidFill>
                <a:latin typeface="Times New Roman" panose="02020603050405020304" pitchFamily="18" charset="0"/>
                <a:ea typeface="+mj-ea"/>
                <a:cs typeface="Times New Roman" panose="02020603050405020304" pitchFamily="18" charset="0"/>
              </a:rPr>
              <a:t>3. </a:t>
            </a:r>
            <a:r>
              <a:rPr lang="en-US" sz="4400" b="1" kern="1200" dirty="0" err="1">
                <a:solidFill>
                  <a:srgbClr val="FFFFFF"/>
                </a:solidFill>
                <a:latin typeface="Times New Roman" panose="02020603050405020304" pitchFamily="18" charset="0"/>
                <a:ea typeface="+mj-ea"/>
                <a:cs typeface="Times New Roman" panose="02020603050405020304" pitchFamily="18" charset="0"/>
              </a:rPr>
              <a:t>Sự</a:t>
            </a:r>
            <a:r>
              <a:rPr lang="en-US" sz="4400" b="1" kern="1200" dirty="0">
                <a:solidFill>
                  <a:srgbClr val="FFFFFF"/>
                </a:solidFill>
                <a:latin typeface="Times New Roman" panose="02020603050405020304" pitchFamily="18" charset="0"/>
                <a:ea typeface="+mj-ea"/>
                <a:cs typeface="Times New Roman" panose="02020603050405020304" pitchFamily="18" charset="0"/>
              </a:rPr>
              <a:t> </a:t>
            </a:r>
            <a:r>
              <a:rPr lang="en-US" sz="4400" b="1" kern="1200" dirty="0" err="1">
                <a:solidFill>
                  <a:srgbClr val="FFFFFF"/>
                </a:solidFill>
                <a:latin typeface="Times New Roman" panose="02020603050405020304" pitchFamily="18" charset="0"/>
                <a:ea typeface="+mj-ea"/>
                <a:cs typeface="Times New Roman" panose="02020603050405020304" pitchFamily="18" charset="0"/>
              </a:rPr>
              <a:t>hài</a:t>
            </a:r>
            <a:r>
              <a:rPr lang="en-US" sz="4400" b="1" kern="1200" dirty="0">
                <a:solidFill>
                  <a:srgbClr val="FFFFFF"/>
                </a:solidFill>
                <a:latin typeface="Times New Roman" panose="02020603050405020304" pitchFamily="18" charset="0"/>
                <a:ea typeface="+mj-ea"/>
                <a:cs typeface="Times New Roman" panose="02020603050405020304" pitchFamily="18" charset="0"/>
              </a:rPr>
              <a:t> </a:t>
            </a:r>
            <a:r>
              <a:rPr lang="en-US" sz="4400" b="1" kern="1200" dirty="0" err="1">
                <a:solidFill>
                  <a:srgbClr val="FFFFFF"/>
                </a:solidFill>
                <a:latin typeface="Times New Roman" panose="02020603050405020304" pitchFamily="18" charset="0"/>
                <a:ea typeface="+mj-ea"/>
                <a:cs typeface="Times New Roman" panose="02020603050405020304" pitchFamily="18" charset="0"/>
              </a:rPr>
              <a:t>hước</a:t>
            </a:r>
            <a:r>
              <a:rPr lang="en-US" sz="4400" b="1" kern="1200" dirty="0">
                <a:solidFill>
                  <a:srgbClr val="FFFFFF"/>
                </a:solidFill>
                <a:latin typeface="Times New Roman" panose="02020603050405020304" pitchFamily="18" charset="0"/>
                <a:ea typeface="+mj-ea"/>
                <a:cs typeface="Times New Roman" panose="02020603050405020304" pitchFamily="18" charset="0"/>
              </a:rPr>
              <a:t> </a:t>
            </a:r>
            <a:r>
              <a:rPr lang="en-US" sz="4400" b="1" kern="1200" dirty="0" err="1">
                <a:solidFill>
                  <a:srgbClr val="FFFFFF"/>
                </a:solidFill>
                <a:latin typeface="Times New Roman" panose="02020603050405020304" pitchFamily="18" charset="0"/>
                <a:ea typeface="+mj-ea"/>
                <a:cs typeface="Times New Roman" panose="02020603050405020304" pitchFamily="18" charset="0"/>
              </a:rPr>
              <a:t>của</a:t>
            </a:r>
            <a:r>
              <a:rPr lang="en-US" sz="4400" b="1" kern="1200" dirty="0">
                <a:solidFill>
                  <a:srgbClr val="FFFFFF"/>
                </a:solidFill>
                <a:latin typeface="Times New Roman" panose="02020603050405020304" pitchFamily="18" charset="0"/>
                <a:ea typeface="+mj-ea"/>
                <a:cs typeface="Times New Roman" panose="02020603050405020304" pitchFamily="18" charset="0"/>
              </a:rPr>
              <a:t> </a:t>
            </a:r>
            <a:r>
              <a:rPr lang="en-US" sz="4400" b="1" kern="1200" dirty="0" err="1">
                <a:solidFill>
                  <a:srgbClr val="FFFFFF"/>
                </a:solidFill>
                <a:latin typeface="Times New Roman" panose="02020603050405020304" pitchFamily="18" charset="0"/>
                <a:ea typeface="+mj-ea"/>
                <a:cs typeface="Times New Roman" panose="02020603050405020304" pitchFamily="18" charset="0"/>
              </a:rPr>
              <a:t>bài</a:t>
            </a:r>
            <a:r>
              <a:rPr lang="en-US" sz="4400" b="1" kern="1200" dirty="0">
                <a:solidFill>
                  <a:srgbClr val="FFFFFF"/>
                </a:solidFill>
                <a:latin typeface="Times New Roman" panose="02020603050405020304" pitchFamily="18" charset="0"/>
                <a:ea typeface="+mj-ea"/>
                <a:cs typeface="Times New Roman" panose="02020603050405020304" pitchFamily="18" charset="0"/>
              </a:rPr>
              <a:t> </a:t>
            </a:r>
            <a:r>
              <a:rPr lang="en-US" sz="4400" b="1" kern="1200" dirty="0" err="1">
                <a:solidFill>
                  <a:srgbClr val="FFFFFF"/>
                </a:solidFill>
                <a:latin typeface="Times New Roman" panose="02020603050405020304" pitchFamily="18" charset="0"/>
                <a:ea typeface="+mj-ea"/>
                <a:cs typeface="Times New Roman" panose="02020603050405020304" pitchFamily="18" charset="0"/>
              </a:rPr>
              <a:t>thơ</a:t>
            </a:r>
            <a:endParaRPr lang="en-US" sz="4400" b="1" kern="1200" dirty="0">
              <a:solidFill>
                <a:srgbClr val="FFFFFF"/>
              </a:solidFill>
              <a:latin typeface="Times New Roman" panose="02020603050405020304" pitchFamily="18" charset="0"/>
              <a:ea typeface="+mj-ea"/>
              <a:cs typeface="Times New Roman" panose="02020603050405020304" pitchFamily="18" charset="0"/>
            </a:endParaRPr>
          </a:p>
        </p:txBody>
      </p:sp>
      <p:sp>
        <p:nvSpPr>
          <p:cNvPr id="75" name="Rectangle 74">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7F1C8774-4C7A-CF48-B050-661705C2E3E4}"/>
              </a:ext>
            </a:extLst>
          </p:cNvPr>
          <p:cNvSpPr txBox="1"/>
          <p:nvPr/>
        </p:nvSpPr>
        <p:spPr>
          <a:xfrm>
            <a:off x="7462575" y="542847"/>
            <a:ext cx="4407693" cy="5992310"/>
          </a:xfrm>
          <a:prstGeom prst="rect">
            <a:avLst/>
          </a:prstGeom>
        </p:spPr>
        <p:txBody>
          <a:bodyPr vert="horz" lIns="91440" tIns="45720" rIns="91440" bIns="45720" rtlCol="0" anchor="ctr">
            <a:noAutofit/>
          </a:bodyPr>
          <a:lstStyle/>
          <a:p>
            <a:pPr marL="457200" indent="-228600">
              <a:lnSpc>
                <a:spcPct val="90000"/>
              </a:lnSpc>
              <a:spcAft>
                <a:spcPts val="600"/>
              </a:spcAft>
              <a:buFont typeface="Arial" panose="020B0604020202020204" pitchFamily="34" charset="0"/>
              <a:buChar char="•"/>
            </a:pPr>
            <a:r>
              <a:rPr lang="en-US" sz="2500" dirty="0" err="1">
                <a:solidFill>
                  <a:srgbClr val="FFFFFF"/>
                </a:solidFill>
                <a:latin typeface="Times New Roman" panose="02020603050405020304" pitchFamily="18" charset="0"/>
                <a:cs typeface="Times New Roman" panose="02020603050405020304" pitchFamily="18" charset="0"/>
              </a:rPr>
              <a:t>Bắt</a:t>
            </a:r>
            <a:r>
              <a:rPr lang="en-US" sz="2500" dirty="0">
                <a:solidFill>
                  <a:srgbClr val="FFFFFF"/>
                </a:solidFill>
                <a:latin typeface="Times New Roman" panose="02020603050405020304" pitchFamily="18" charset="0"/>
                <a:cs typeface="Times New Roman" panose="02020603050405020304" pitchFamily="18" charset="0"/>
              </a:rPr>
              <a:t> </a:t>
            </a:r>
            <a:r>
              <a:rPr lang="en-US" sz="2500" dirty="0" err="1">
                <a:solidFill>
                  <a:srgbClr val="FFFFFF"/>
                </a:solidFill>
                <a:latin typeface="Times New Roman" panose="02020603050405020304" pitchFamily="18" charset="0"/>
                <a:cs typeface="Times New Roman" panose="02020603050405020304" pitchFamily="18" charset="0"/>
              </a:rPr>
              <a:t>nạt</a:t>
            </a:r>
            <a:r>
              <a:rPr lang="en-US" sz="2500" dirty="0">
                <a:solidFill>
                  <a:srgbClr val="FFFFFF"/>
                </a:solidFill>
                <a:latin typeface="Times New Roman" panose="02020603050405020304" pitchFamily="18" charset="0"/>
                <a:cs typeface="Times New Roman" panose="02020603050405020304" pitchFamily="18" charset="0"/>
              </a:rPr>
              <a:t> </a:t>
            </a:r>
            <a:r>
              <a:rPr lang="en-US" sz="2500" dirty="0" err="1">
                <a:solidFill>
                  <a:srgbClr val="FFFFFF"/>
                </a:solidFill>
                <a:latin typeface="Times New Roman" panose="02020603050405020304" pitchFamily="18" charset="0"/>
                <a:cs typeface="Times New Roman" panose="02020603050405020304" pitchFamily="18" charset="0"/>
              </a:rPr>
              <a:t>là</a:t>
            </a:r>
            <a:r>
              <a:rPr lang="en-US" sz="2500" dirty="0">
                <a:solidFill>
                  <a:srgbClr val="FFFFFF"/>
                </a:solidFill>
                <a:latin typeface="Times New Roman" panose="02020603050405020304" pitchFamily="18" charset="0"/>
                <a:cs typeface="Times New Roman" panose="02020603050405020304" pitchFamily="18" charset="0"/>
              </a:rPr>
              <a:t> </a:t>
            </a:r>
            <a:r>
              <a:rPr lang="en-US" sz="2500" dirty="0" err="1">
                <a:solidFill>
                  <a:srgbClr val="FFFFFF"/>
                </a:solidFill>
                <a:latin typeface="Times New Roman" panose="02020603050405020304" pitchFamily="18" charset="0"/>
                <a:cs typeface="Times New Roman" panose="02020603050405020304" pitchFamily="18" charset="0"/>
              </a:rPr>
              <a:t>thói</a:t>
            </a:r>
            <a:r>
              <a:rPr lang="en-US" sz="2500" dirty="0">
                <a:solidFill>
                  <a:srgbClr val="FFFFFF"/>
                </a:solidFill>
                <a:latin typeface="Times New Roman" panose="02020603050405020304" pitchFamily="18" charset="0"/>
                <a:cs typeface="Times New Roman" panose="02020603050405020304" pitchFamily="18" charset="0"/>
              </a:rPr>
              <a:t> </a:t>
            </a:r>
            <a:r>
              <a:rPr lang="en-US" sz="2500" dirty="0" err="1">
                <a:solidFill>
                  <a:srgbClr val="FFFFFF"/>
                </a:solidFill>
                <a:latin typeface="Times New Roman" panose="02020603050405020304" pitchFamily="18" charset="0"/>
                <a:cs typeface="Times New Roman" panose="02020603050405020304" pitchFamily="18" charset="0"/>
              </a:rPr>
              <a:t>xấu</a:t>
            </a:r>
            <a:r>
              <a:rPr lang="en-US" sz="2500" dirty="0">
                <a:solidFill>
                  <a:srgbClr val="FFFFFF"/>
                </a:solidFill>
                <a:latin typeface="Times New Roman" panose="02020603050405020304" pitchFamily="18" charset="0"/>
                <a:cs typeface="Times New Roman" panose="02020603050405020304" pitchFamily="18" charset="0"/>
              </a:rPr>
              <a:t> </a:t>
            </a:r>
            <a:r>
              <a:rPr lang="en-US" sz="2500" dirty="0" err="1">
                <a:solidFill>
                  <a:srgbClr val="FFFFFF"/>
                </a:solidFill>
                <a:latin typeface="Times New Roman" panose="02020603050405020304" pitchFamily="18" charset="0"/>
                <a:cs typeface="Times New Roman" panose="02020603050405020304" pitchFamily="18" charset="0"/>
              </a:rPr>
              <a:t>có</a:t>
            </a:r>
            <a:r>
              <a:rPr lang="en-US" sz="2500" dirty="0">
                <a:solidFill>
                  <a:srgbClr val="FFFFFF"/>
                </a:solidFill>
                <a:latin typeface="Times New Roman" panose="02020603050405020304" pitchFamily="18" charset="0"/>
                <a:cs typeface="Times New Roman" panose="02020603050405020304" pitchFamily="18" charset="0"/>
              </a:rPr>
              <a:t> </a:t>
            </a:r>
            <a:r>
              <a:rPr lang="en-US" sz="2500" dirty="0" err="1">
                <a:solidFill>
                  <a:srgbClr val="FFFFFF"/>
                </a:solidFill>
                <a:latin typeface="Times New Roman" panose="02020603050405020304" pitchFamily="18" charset="0"/>
                <a:cs typeface="Times New Roman" panose="02020603050405020304" pitchFamily="18" charset="0"/>
              </a:rPr>
              <a:t>thể</a:t>
            </a:r>
            <a:r>
              <a:rPr lang="en-US" sz="2500" dirty="0">
                <a:solidFill>
                  <a:srgbClr val="FFFFFF"/>
                </a:solidFill>
                <a:latin typeface="Times New Roman" panose="02020603050405020304" pitchFamily="18" charset="0"/>
                <a:cs typeface="Times New Roman" panose="02020603050405020304" pitchFamily="18" charset="0"/>
              </a:rPr>
              <a:t> </a:t>
            </a:r>
            <a:r>
              <a:rPr lang="en-US" sz="2500" dirty="0" err="1">
                <a:solidFill>
                  <a:srgbClr val="FFFFFF"/>
                </a:solidFill>
                <a:latin typeface="Times New Roman" panose="02020603050405020304" pitchFamily="18" charset="0"/>
                <a:cs typeface="Times New Roman" panose="02020603050405020304" pitchFamily="18" charset="0"/>
              </a:rPr>
              <a:t>gây</a:t>
            </a:r>
            <a:r>
              <a:rPr lang="en-US" sz="2500" dirty="0">
                <a:solidFill>
                  <a:srgbClr val="FFFFFF"/>
                </a:solidFill>
                <a:latin typeface="Times New Roman" panose="02020603050405020304" pitchFamily="18" charset="0"/>
                <a:cs typeface="Times New Roman" panose="02020603050405020304" pitchFamily="18" charset="0"/>
              </a:rPr>
              <a:t> ra </a:t>
            </a:r>
            <a:r>
              <a:rPr lang="en-US" sz="2500" dirty="0" err="1">
                <a:solidFill>
                  <a:srgbClr val="FFFFFF"/>
                </a:solidFill>
                <a:latin typeface="Times New Roman" panose="02020603050405020304" pitchFamily="18" charset="0"/>
                <a:cs typeface="Times New Roman" panose="02020603050405020304" pitchFamily="18" charset="0"/>
              </a:rPr>
              <a:t>những</a:t>
            </a:r>
            <a:r>
              <a:rPr lang="en-US" sz="2500" dirty="0">
                <a:solidFill>
                  <a:srgbClr val="FFFFFF"/>
                </a:solidFill>
                <a:latin typeface="Times New Roman" panose="02020603050405020304" pitchFamily="18" charset="0"/>
                <a:cs typeface="Times New Roman" panose="02020603050405020304" pitchFamily="18" charset="0"/>
              </a:rPr>
              <a:t> </a:t>
            </a:r>
            <a:r>
              <a:rPr lang="en-US" sz="2500" dirty="0" err="1">
                <a:solidFill>
                  <a:srgbClr val="FFFFFF"/>
                </a:solidFill>
                <a:latin typeface="Times New Roman" panose="02020603050405020304" pitchFamily="18" charset="0"/>
                <a:cs typeface="Times New Roman" panose="02020603050405020304" pitchFamily="18" charset="0"/>
              </a:rPr>
              <a:t>tổn</a:t>
            </a:r>
            <a:r>
              <a:rPr lang="en-US" sz="2500" dirty="0">
                <a:solidFill>
                  <a:srgbClr val="FFFFFF"/>
                </a:solidFill>
                <a:latin typeface="Times New Roman" panose="02020603050405020304" pitchFamily="18" charset="0"/>
                <a:cs typeface="Times New Roman" panose="02020603050405020304" pitchFamily="18" charset="0"/>
              </a:rPr>
              <a:t> </a:t>
            </a:r>
            <a:r>
              <a:rPr lang="en-US" sz="2500" dirty="0" err="1">
                <a:solidFill>
                  <a:srgbClr val="FFFFFF"/>
                </a:solidFill>
                <a:latin typeface="Times New Roman" panose="02020603050405020304" pitchFamily="18" charset="0"/>
                <a:cs typeface="Times New Roman" panose="02020603050405020304" pitchFamily="18" charset="0"/>
              </a:rPr>
              <a:t>thương</a:t>
            </a:r>
            <a:r>
              <a:rPr lang="en-US" sz="2500" dirty="0">
                <a:solidFill>
                  <a:srgbClr val="FFFFFF"/>
                </a:solidFill>
                <a:latin typeface="Times New Roman" panose="02020603050405020304" pitchFamily="18" charset="0"/>
                <a:cs typeface="Times New Roman" panose="02020603050405020304" pitchFamily="18" charset="0"/>
              </a:rPr>
              <a:t>, </a:t>
            </a:r>
            <a:r>
              <a:rPr lang="en-US" sz="2500" dirty="0" err="1">
                <a:solidFill>
                  <a:srgbClr val="FFFFFF"/>
                </a:solidFill>
                <a:latin typeface="Times New Roman" panose="02020603050405020304" pitchFamily="18" charset="0"/>
                <a:cs typeface="Times New Roman" panose="02020603050405020304" pitchFamily="18" charset="0"/>
              </a:rPr>
              <a:t>nỗi</a:t>
            </a:r>
            <a:r>
              <a:rPr lang="en-US" sz="2500" dirty="0">
                <a:solidFill>
                  <a:srgbClr val="FFFFFF"/>
                </a:solidFill>
                <a:latin typeface="Times New Roman" panose="02020603050405020304" pitchFamily="18" charset="0"/>
                <a:cs typeface="Times New Roman" panose="02020603050405020304" pitchFamily="18" charset="0"/>
              </a:rPr>
              <a:t> </a:t>
            </a:r>
            <a:r>
              <a:rPr lang="en-US" sz="2500" dirty="0" err="1">
                <a:solidFill>
                  <a:srgbClr val="FFFFFF"/>
                </a:solidFill>
                <a:latin typeface="Times New Roman" panose="02020603050405020304" pitchFamily="18" charset="0"/>
                <a:cs typeface="Times New Roman" panose="02020603050405020304" pitchFamily="18" charset="0"/>
              </a:rPr>
              <a:t>sợ</a:t>
            </a:r>
            <a:r>
              <a:rPr lang="en-US" sz="2500" dirty="0">
                <a:solidFill>
                  <a:srgbClr val="FFFFFF"/>
                </a:solidFill>
                <a:latin typeface="Times New Roman" panose="02020603050405020304" pitchFamily="18" charset="0"/>
                <a:cs typeface="Times New Roman" panose="02020603050405020304" pitchFamily="18" charset="0"/>
              </a:rPr>
              <a:t> </a:t>
            </a:r>
            <a:r>
              <a:rPr lang="en-US" sz="2500" dirty="0" err="1">
                <a:solidFill>
                  <a:srgbClr val="FFFFFF"/>
                </a:solidFill>
                <a:latin typeface="Times New Roman" panose="02020603050405020304" pitchFamily="18" charset="0"/>
                <a:cs typeface="Times New Roman" panose="02020603050405020304" pitchFamily="18" charset="0"/>
              </a:rPr>
              <a:t>hãi</a:t>
            </a:r>
            <a:r>
              <a:rPr lang="en-US" sz="2500" dirty="0">
                <a:solidFill>
                  <a:srgbClr val="FFFFFF"/>
                </a:solidFill>
                <a:latin typeface="Times New Roman" panose="02020603050405020304" pitchFamily="18" charset="0"/>
                <a:cs typeface="Times New Roman" panose="02020603050405020304" pitchFamily="18" charset="0"/>
              </a:rPr>
              <a:t>, </a:t>
            </a:r>
            <a:r>
              <a:rPr lang="en-US" sz="2500" dirty="0" err="1">
                <a:solidFill>
                  <a:srgbClr val="FFFFFF"/>
                </a:solidFill>
                <a:latin typeface="Times New Roman" panose="02020603050405020304" pitchFamily="18" charset="0"/>
                <a:cs typeface="Times New Roman" panose="02020603050405020304" pitchFamily="18" charset="0"/>
              </a:rPr>
              <a:t>ám</a:t>
            </a:r>
            <a:r>
              <a:rPr lang="en-US" sz="2500" dirty="0">
                <a:solidFill>
                  <a:srgbClr val="FFFFFF"/>
                </a:solidFill>
                <a:latin typeface="Times New Roman" panose="02020603050405020304" pitchFamily="18" charset="0"/>
                <a:cs typeface="Times New Roman" panose="02020603050405020304" pitchFamily="18" charset="0"/>
              </a:rPr>
              <a:t> </a:t>
            </a:r>
            <a:r>
              <a:rPr lang="en-US" sz="2500" dirty="0" err="1">
                <a:solidFill>
                  <a:srgbClr val="FFFFFF"/>
                </a:solidFill>
                <a:latin typeface="Times New Roman" panose="02020603050405020304" pitchFamily="18" charset="0"/>
                <a:cs typeface="Times New Roman" panose="02020603050405020304" pitchFamily="18" charset="0"/>
              </a:rPr>
              <a:t>ảnh</a:t>
            </a:r>
            <a:r>
              <a:rPr lang="en-US" sz="2500" dirty="0">
                <a:solidFill>
                  <a:srgbClr val="FFFFFF"/>
                </a:solidFill>
                <a:latin typeface="Times New Roman" panose="02020603050405020304" pitchFamily="18" charset="0"/>
                <a:cs typeface="Times New Roman" panose="02020603050405020304" pitchFamily="18" charset="0"/>
              </a:rPr>
              <a:t> </a:t>
            </a:r>
            <a:r>
              <a:rPr lang="en-US" sz="2500" dirty="0" err="1">
                <a:solidFill>
                  <a:srgbClr val="FFFFFF"/>
                </a:solidFill>
                <a:latin typeface="Times New Roman" panose="02020603050405020304" pitchFamily="18" charset="0"/>
                <a:cs typeface="Times New Roman" panose="02020603050405020304" pitchFamily="18" charset="0"/>
              </a:rPr>
              <a:t>và</a:t>
            </a:r>
            <a:r>
              <a:rPr lang="en-US" sz="2500" dirty="0">
                <a:solidFill>
                  <a:srgbClr val="FFFFFF"/>
                </a:solidFill>
                <a:latin typeface="Times New Roman" panose="02020603050405020304" pitchFamily="18" charset="0"/>
                <a:cs typeface="Times New Roman" panose="02020603050405020304" pitchFamily="18" charset="0"/>
              </a:rPr>
              <a:t> </a:t>
            </a:r>
            <a:r>
              <a:rPr lang="en-US" sz="2500" dirty="0" err="1">
                <a:solidFill>
                  <a:srgbClr val="FFFFFF"/>
                </a:solidFill>
                <a:latin typeface="Times New Roman" panose="02020603050405020304" pitchFamily="18" charset="0"/>
                <a:cs typeface="Times New Roman" panose="02020603050405020304" pitchFamily="18" charset="0"/>
              </a:rPr>
              <a:t>những</a:t>
            </a:r>
            <a:r>
              <a:rPr lang="en-US" sz="2500" dirty="0">
                <a:solidFill>
                  <a:srgbClr val="FFFFFF"/>
                </a:solidFill>
                <a:latin typeface="Times New Roman" panose="02020603050405020304" pitchFamily="18" charset="0"/>
                <a:cs typeface="Times New Roman" panose="02020603050405020304" pitchFamily="18" charset="0"/>
              </a:rPr>
              <a:t> </a:t>
            </a:r>
            <a:r>
              <a:rPr lang="en-US" sz="2500" dirty="0" err="1">
                <a:solidFill>
                  <a:srgbClr val="FFFFFF"/>
                </a:solidFill>
                <a:latin typeface="Times New Roman" panose="02020603050405020304" pitchFamily="18" charset="0"/>
                <a:cs typeface="Times New Roman" panose="02020603050405020304" pitchFamily="18" charset="0"/>
              </a:rPr>
              <a:t>hậu</a:t>
            </a:r>
            <a:r>
              <a:rPr lang="en-US" sz="2500" dirty="0">
                <a:solidFill>
                  <a:srgbClr val="FFFFFF"/>
                </a:solidFill>
                <a:latin typeface="Times New Roman" panose="02020603050405020304" pitchFamily="18" charset="0"/>
                <a:cs typeface="Times New Roman" panose="02020603050405020304" pitchFamily="18" charset="0"/>
              </a:rPr>
              <a:t> </a:t>
            </a:r>
            <a:r>
              <a:rPr lang="en-US" sz="2500" dirty="0" err="1">
                <a:solidFill>
                  <a:srgbClr val="FFFFFF"/>
                </a:solidFill>
                <a:latin typeface="Times New Roman" panose="02020603050405020304" pitchFamily="18" charset="0"/>
                <a:cs typeface="Times New Roman" panose="02020603050405020304" pitchFamily="18" charset="0"/>
              </a:rPr>
              <a:t>quả</a:t>
            </a:r>
            <a:r>
              <a:rPr lang="en-US" sz="2500" dirty="0">
                <a:solidFill>
                  <a:srgbClr val="FFFFFF"/>
                </a:solidFill>
                <a:latin typeface="Times New Roman" panose="02020603050405020304" pitchFamily="18" charset="0"/>
                <a:cs typeface="Times New Roman" panose="02020603050405020304" pitchFamily="18" charset="0"/>
              </a:rPr>
              <a:t> </a:t>
            </a:r>
            <a:r>
              <a:rPr lang="en-US" sz="2500" dirty="0" err="1">
                <a:solidFill>
                  <a:srgbClr val="FFFFFF"/>
                </a:solidFill>
                <a:latin typeface="Times New Roman" panose="02020603050405020304" pitchFamily="18" charset="0"/>
                <a:cs typeface="Times New Roman" panose="02020603050405020304" pitchFamily="18" charset="0"/>
              </a:rPr>
              <a:t>nặng</a:t>
            </a:r>
            <a:r>
              <a:rPr lang="en-US" sz="2500" dirty="0">
                <a:solidFill>
                  <a:srgbClr val="FFFFFF"/>
                </a:solidFill>
                <a:latin typeface="Times New Roman" panose="02020603050405020304" pitchFamily="18" charset="0"/>
                <a:cs typeface="Times New Roman" panose="02020603050405020304" pitchFamily="18" charset="0"/>
              </a:rPr>
              <a:t> </a:t>
            </a:r>
            <a:r>
              <a:rPr lang="en-US" sz="2500" dirty="0" err="1">
                <a:solidFill>
                  <a:srgbClr val="FFFFFF"/>
                </a:solidFill>
                <a:latin typeface="Times New Roman" panose="02020603050405020304" pitchFamily="18" charset="0"/>
                <a:cs typeface="Times New Roman" panose="02020603050405020304" pitchFamily="18" charset="0"/>
              </a:rPr>
              <a:t>nề</a:t>
            </a:r>
            <a:r>
              <a:rPr lang="en-US" sz="2500" dirty="0">
                <a:solidFill>
                  <a:srgbClr val="FFFFFF"/>
                </a:solidFill>
                <a:latin typeface="Times New Roman" panose="02020603050405020304" pitchFamily="18" charset="0"/>
                <a:cs typeface="Times New Roman" panose="02020603050405020304" pitchFamily="18" charset="0"/>
              </a:rPr>
              <a:t> </a:t>
            </a:r>
            <a:r>
              <a:rPr lang="en-US" sz="2500" dirty="0" err="1">
                <a:solidFill>
                  <a:srgbClr val="FFFFFF"/>
                </a:solidFill>
                <a:latin typeface="Times New Roman" panose="02020603050405020304" pitchFamily="18" charset="0"/>
                <a:cs typeface="Times New Roman" panose="02020603050405020304" pitchFamily="18" charset="0"/>
              </a:rPr>
              <a:t>khác</a:t>
            </a:r>
            <a:r>
              <a:rPr lang="en-US" sz="2500" dirty="0">
                <a:solidFill>
                  <a:srgbClr val="FFFFFF"/>
                </a:solidFill>
                <a:latin typeface="Times New Roman" panose="02020603050405020304" pitchFamily="18" charset="0"/>
                <a:cs typeface="Times New Roman" panose="02020603050405020304" pitchFamily="18" charset="0"/>
              </a:rPr>
              <a:t>.</a:t>
            </a:r>
          </a:p>
          <a:p>
            <a:pPr marL="457200" indent="-228600">
              <a:lnSpc>
                <a:spcPct val="90000"/>
              </a:lnSpc>
              <a:spcAft>
                <a:spcPts val="600"/>
              </a:spcAft>
              <a:buFont typeface="Arial" panose="020B0604020202020204" pitchFamily="34" charset="0"/>
              <a:buChar char="•"/>
            </a:pPr>
            <a:r>
              <a:rPr lang="en-US" sz="2500" dirty="0" err="1">
                <a:solidFill>
                  <a:srgbClr val="FFFFFF"/>
                </a:solidFill>
                <a:latin typeface="Times New Roman" panose="02020603050405020304" pitchFamily="18" charset="0"/>
                <a:cs typeface="Times New Roman" panose="02020603050405020304" pitchFamily="18" charset="0"/>
              </a:rPr>
              <a:t>Bài</a:t>
            </a:r>
            <a:r>
              <a:rPr lang="en-US" sz="2500" dirty="0">
                <a:solidFill>
                  <a:srgbClr val="FFFFFF"/>
                </a:solidFill>
                <a:latin typeface="Times New Roman" panose="02020603050405020304" pitchFamily="18" charset="0"/>
                <a:cs typeface="Times New Roman" panose="02020603050405020304" pitchFamily="18" charset="0"/>
              </a:rPr>
              <a:t> </a:t>
            </a:r>
            <a:r>
              <a:rPr lang="en-US" sz="2500" dirty="0" err="1">
                <a:solidFill>
                  <a:srgbClr val="FFFFFF"/>
                </a:solidFill>
                <a:latin typeface="Times New Roman" panose="02020603050405020304" pitchFamily="18" charset="0"/>
                <a:cs typeface="Times New Roman" panose="02020603050405020304" pitchFamily="18" charset="0"/>
              </a:rPr>
              <a:t>thơ</a:t>
            </a:r>
            <a:r>
              <a:rPr lang="en-US" sz="2500" dirty="0">
                <a:solidFill>
                  <a:srgbClr val="FFFFFF"/>
                </a:solidFill>
                <a:latin typeface="Times New Roman" panose="02020603050405020304" pitchFamily="18" charset="0"/>
                <a:cs typeface="Times New Roman" panose="02020603050405020304" pitchFamily="18" charset="0"/>
              </a:rPr>
              <a:t> </a:t>
            </a:r>
            <a:r>
              <a:rPr lang="en-US" sz="2500" dirty="0" err="1">
                <a:solidFill>
                  <a:srgbClr val="FFFFFF"/>
                </a:solidFill>
                <a:latin typeface="Times New Roman" panose="02020603050405020304" pitchFamily="18" charset="0"/>
                <a:cs typeface="Times New Roman" panose="02020603050405020304" pitchFamily="18" charset="0"/>
              </a:rPr>
              <a:t>nói</a:t>
            </a:r>
            <a:r>
              <a:rPr lang="en-US" sz="2500" dirty="0">
                <a:solidFill>
                  <a:srgbClr val="FFFFFF"/>
                </a:solidFill>
                <a:latin typeface="Times New Roman" panose="02020603050405020304" pitchFamily="18" charset="0"/>
                <a:cs typeface="Times New Roman" panose="02020603050405020304" pitchFamily="18" charset="0"/>
              </a:rPr>
              <a:t> </a:t>
            </a:r>
            <a:r>
              <a:rPr lang="en-US" sz="2500" dirty="0" err="1">
                <a:solidFill>
                  <a:srgbClr val="FFFFFF"/>
                </a:solidFill>
                <a:latin typeface="Times New Roman" panose="02020603050405020304" pitchFamily="18" charset="0"/>
                <a:cs typeface="Times New Roman" panose="02020603050405020304" pitchFamily="18" charset="0"/>
              </a:rPr>
              <a:t>chuyện</a:t>
            </a:r>
            <a:r>
              <a:rPr lang="en-US" sz="2500" dirty="0">
                <a:solidFill>
                  <a:srgbClr val="FFFFFF"/>
                </a:solidFill>
                <a:latin typeface="Times New Roman" panose="02020603050405020304" pitchFamily="18" charset="0"/>
                <a:cs typeface="Times New Roman" panose="02020603050405020304" pitchFamily="18" charset="0"/>
              </a:rPr>
              <a:t> </a:t>
            </a:r>
            <a:r>
              <a:rPr lang="en-US" sz="2500" dirty="0" err="1">
                <a:solidFill>
                  <a:srgbClr val="FFFFFF"/>
                </a:solidFill>
                <a:latin typeface="Times New Roman" panose="02020603050405020304" pitchFamily="18" charset="0"/>
                <a:cs typeface="Times New Roman" panose="02020603050405020304" pitchFamily="18" charset="0"/>
              </a:rPr>
              <a:t>bắt</a:t>
            </a:r>
            <a:r>
              <a:rPr lang="en-US" sz="2500" dirty="0">
                <a:solidFill>
                  <a:srgbClr val="FFFFFF"/>
                </a:solidFill>
                <a:latin typeface="Times New Roman" panose="02020603050405020304" pitchFamily="18" charset="0"/>
                <a:cs typeface="Times New Roman" panose="02020603050405020304" pitchFamily="18" charset="0"/>
              </a:rPr>
              <a:t> </a:t>
            </a:r>
            <a:r>
              <a:rPr lang="en-US" sz="2500" dirty="0" err="1">
                <a:solidFill>
                  <a:srgbClr val="FFFFFF"/>
                </a:solidFill>
                <a:latin typeface="Times New Roman" panose="02020603050405020304" pitchFamily="18" charset="0"/>
                <a:cs typeface="Times New Roman" panose="02020603050405020304" pitchFamily="18" charset="0"/>
              </a:rPr>
              <a:t>nạt</a:t>
            </a:r>
            <a:r>
              <a:rPr lang="en-US" sz="2500" dirty="0">
                <a:solidFill>
                  <a:srgbClr val="FFFFFF"/>
                </a:solidFill>
                <a:latin typeface="Times New Roman" panose="02020603050405020304" pitchFamily="18" charset="0"/>
                <a:cs typeface="Times New Roman" panose="02020603050405020304" pitchFamily="18" charset="0"/>
              </a:rPr>
              <a:t> </a:t>
            </a:r>
            <a:r>
              <a:rPr lang="en-US" sz="2500" dirty="0" err="1">
                <a:solidFill>
                  <a:srgbClr val="FFFFFF"/>
                </a:solidFill>
                <a:latin typeface="Times New Roman" panose="02020603050405020304" pitchFamily="18" charset="0"/>
                <a:cs typeface="Times New Roman" panose="02020603050405020304" pitchFamily="18" charset="0"/>
              </a:rPr>
              <a:t>bằng</a:t>
            </a:r>
            <a:r>
              <a:rPr lang="en-US" sz="2500" dirty="0">
                <a:solidFill>
                  <a:srgbClr val="FFFFFF"/>
                </a:solidFill>
                <a:latin typeface="Times New Roman" panose="02020603050405020304" pitchFamily="18" charset="0"/>
                <a:cs typeface="Times New Roman" panose="02020603050405020304" pitchFamily="18" charset="0"/>
              </a:rPr>
              <a:t> </a:t>
            </a:r>
            <a:r>
              <a:rPr lang="en-US" sz="2500" dirty="0" err="1">
                <a:solidFill>
                  <a:srgbClr val="FFFFFF"/>
                </a:solidFill>
                <a:latin typeface="Times New Roman" panose="02020603050405020304" pitchFamily="18" charset="0"/>
                <a:cs typeface="Times New Roman" panose="02020603050405020304" pitchFamily="18" charset="0"/>
              </a:rPr>
              <a:t>giọng</a:t>
            </a:r>
            <a:r>
              <a:rPr lang="en-US" sz="2500" dirty="0">
                <a:solidFill>
                  <a:srgbClr val="FFFFFF"/>
                </a:solidFill>
                <a:latin typeface="Times New Roman" panose="02020603050405020304" pitchFamily="18" charset="0"/>
                <a:cs typeface="Times New Roman" panose="02020603050405020304" pitchFamily="18" charset="0"/>
              </a:rPr>
              <a:t> </a:t>
            </a:r>
            <a:r>
              <a:rPr lang="en-US" sz="2500" dirty="0" err="1">
                <a:solidFill>
                  <a:srgbClr val="FFFFFF"/>
                </a:solidFill>
                <a:latin typeface="Times New Roman" panose="02020603050405020304" pitchFamily="18" charset="0"/>
                <a:cs typeface="Times New Roman" panose="02020603050405020304" pitchFamily="18" charset="0"/>
              </a:rPr>
              <a:t>điệu</a:t>
            </a:r>
            <a:r>
              <a:rPr lang="en-US" sz="2500" dirty="0">
                <a:solidFill>
                  <a:srgbClr val="FFFFFF"/>
                </a:solidFill>
                <a:latin typeface="Times New Roman" panose="02020603050405020304" pitchFamily="18" charset="0"/>
                <a:cs typeface="Times New Roman" panose="02020603050405020304" pitchFamily="18" charset="0"/>
              </a:rPr>
              <a:t> </a:t>
            </a:r>
            <a:r>
              <a:rPr lang="en-US" sz="2500" dirty="0" err="1">
                <a:solidFill>
                  <a:srgbClr val="FFFFFF"/>
                </a:solidFill>
                <a:latin typeface="Times New Roman" panose="02020603050405020304" pitchFamily="18" charset="0"/>
                <a:cs typeface="Times New Roman" panose="02020603050405020304" pitchFamily="18" charset="0"/>
              </a:rPr>
              <a:t>hồn</a:t>
            </a:r>
            <a:r>
              <a:rPr lang="en-US" sz="2500" dirty="0">
                <a:solidFill>
                  <a:srgbClr val="FFFFFF"/>
                </a:solidFill>
                <a:latin typeface="Times New Roman" panose="02020603050405020304" pitchFamily="18" charset="0"/>
                <a:cs typeface="Times New Roman" panose="02020603050405020304" pitchFamily="18" charset="0"/>
              </a:rPr>
              <a:t> </a:t>
            </a:r>
            <a:r>
              <a:rPr lang="en-US" sz="2500" dirty="0" err="1">
                <a:solidFill>
                  <a:srgbClr val="FFFFFF"/>
                </a:solidFill>
                <a:latin typeface="Times New Roman" panose="02020603050405020304" pitchFamily="18" charset="0"/>
                <a:cs typeface="Times New Roman" panose="02020603050405020304" pitchFamily="18" charset="0"/>
              </a:rPr>
              <a:t>nhiên</a:t>
            </a:r>
            <a:r>
              <a:rPr lang="en-US" sz="2500" dirty="0">
                <a:solidFill>
                  <a:srgbClr val="FFFFFF"/>
                </a:solidFill>
                <a:latin typeface="Times New Roman" panose="02020603050405020304" pitchFamily="18" charset="0"/>
                <a:cs typeface="Times New Roman" panose="02020603050405020304" pitchFamily="18" charset="0"/>
              </a:rPr>
              <a:t>, </a:t>
            </a:r>
            <a:r>
              <a:rPr lang="en-US" sz="2500" dirty="0" err="1">
                <a:solidFill>
                  <a:srgbClr val="FFFFFF"/>
                </a:solidFill>
                <a:latin typeface="Times New Roman" panose="02020603050405020304" pitchFamily="18" charset="0"/>
                <a:cs typeface="Times New Roman" panose="02020603050405020304" pitchFamily="18" charset="0"/>
              </a:rPr>
              <a:t>dí</a:t>
            </a:r>
            <a:r>
              <a:rPr lang="en-US" sz="2500" dirty="0">
                <a:solidFill>
                  <a:srgbClr val="FFFFFF"/>
                </a:solidFill>
                <a:latin typeface="Times New Roman" panose="02020603050405020304" pitchFamily="18" charset="0"/>
                <a:cs typeface="Times New Roman" panose="02020603050405020304" pitchFamily="18" charset="0"/>
              </a:rPr>
              <a:t> </a:t>
            </a:r>
            <a:r>
              <a:rPr lang="en-US" sz="2500" dirty="0" err="1">
                <a:solidFill>
                  <a:srgbClr val="FFFFFF"/>
                </a:solidFill>
                <a:latin typeface="Times New Roman" panose="02020603050405020304" pitchFamily="18" charset="0"/>
                <a:cs typeface="Times New Roman" panose="02020603050405020304" pitchFamily="18" charset="0"/>
              </a:rPr>
              <a:t>dỏm</a:t>
            </a:r>
            <a:r>
              <a:rPr lang="en-US" sz="2500" dirty="0">
                <a:solidFill>
                  <a:srgbClr val="FFFFFF"/>
                </a:solidFill>
                <a:latin typeface="Times New Roman" panose="02020603050405020304" pitchFamily="18" charset="0"/>
                <a:cs typeface="Times New Roman" panose="02020603050405020304" pitchFamily="18" charset="0"/>
              </a:rPr>
              <a:t>, </a:t>
            </a:r>
            <a:r>
              <a:rPr lang="en-US" sz="2500" dirty="0" err="1">
                <a:solidFill>
                  <a:srgbClr val="FFFFFF"/>
                </a:solidFill>
                <a:latin typeface="Times New Roman" panose="02020603050405020304" pitchFamily="18" charset="0"/>
                <a:cs typeface="Times New Roman" panose="02020603050405020304" pitchFamily="18" charset="0"/>
              </a:rPr>
              <a:t>thân</a:t>
            </a:r>
            <a:r>
              <a:rPr lang="en-US" sz="2500" dirty="0">
                <a:solidFill>
                  <a:srgbClr val="FFFFFF"/>
                </a:solidFill>
                <a:latin typeface="Times New Roman" panose="02020603050405020304" pitchFamily="18" charset="0"/>
                <a:cs typeface="Times New Roman" panose="02020603050405020304" pitchFamily="18" charset="0"/>
              </a:rPr>
              <a:t> </a:t>
            </a:r>
            <a:r>
              <a:rPr lang="en-US" sz="2500" dirty="0" err="1">
                <a:solidFill>
                  <a:srgbClr val="FFFFFF"/>
                </a:solidFill>
                <a:latin typeface="Times New Roman" panose="02020603050405020304" pitchFamily="18" charset="0"/>
                <a:cs typeface="Times New Roman" panose="02020603050405020304" pitchFamily="18" charset="0"/>
              </a:rPr>
              <a:t>thiện</a:t>
            </a:r>
            <a:r>
              <a:rPr lang="en-US" sz="2500" dirty="0">
                <a:solidFill>
                  <a:srgbClr val="FFFFFF"/>
                </a:solidFill>
                <a:latin typeface="Times New Roman" panose="02020603050405020304" pitchFamily="18" charset="0"/>
                <a:cs typeface="Times New Roman" panose="02020603050405020304" pitchFamily="18" charset="0"/>
              </a:rPr>
              <a:t>.</a:t>
            </a:r>
          </a:p>
          <a:p>
            <a:pPr marL="228600" algn="ctr">
              <a:lnSpc>
                <a:spcPct val="90000"/>
              </a:lnSpc>
              <a:spcAft>
                <a:spcPts val="600"/>
              </a:spcAft>
            </a:pPr>
            <a:r>
              <a:rPr lang="en-US" sz="2500" i="1" dirty="0">
                <a:solidFill>
                  <a:srgbClr val="FFFFFF"/>
                </a:solidFill>
                <a:latin typeface="Times New Roman" panose="02020603050405020304" pitchFamily="18" charset="0"/>
                <a:cs typeface="Times New Roman" panose="02020603050405020304" pitchFamily="18" charset="0"/>
              </a:rPr>
              <a:t>Sao </a:t>
            </a:r>
            <a:r>
              <a:rPr lang="en-US" sz="2500" i="1" dirty="0" err="1">
                <a:solidFill>
                  <a:srgbClr val="FFFFFF"/>
                </a:solidFill>
                <a:latin typeface="Times New Roman" panose="02020603050405020304" pitchFamily="18" charset="0"/>
                <a:cs typeface="Times New Roman" panose="02020603050405020304" pitchFamily="18" charset="0"/>
              </a:rPr>
              <a:t>không</a:t>
            </a:r>
            <a:r>
              <a:rPr lang="en-US" sz="2500" i="1" dirty="0">
                <a:solidFill>
                  <a:srgbClr val="FFFFFF"/>
                </a:solidFill>
                <a:latin typeface="Times New Roman" panose="02020603050405020304" pitchFamily="18" charset="0"/>
                <a:cs typeface="Times New Roman" panose="02020603050405020304" pitchFamily="18" charset="0"/>
              </a:rPr>
              <a:t> </a:t>
            </a:r>
            <a:r>
              <a:rPr lang="en-US" sz="2500" i="1" dirty="0" err="1">
                <a:solidFill>
                  <a:srgbClr val="FFFFFF"/>
                </a:solidFill>
                <a:latin typeface="Times New Roman" panose="02020603050405020304" pitchFamily="18" charset="0"/>
                <a:cs typeface="Times New Roman" panose="02020603050405020304" pitchFamily="18" charset="0"/>
              </a:rPr>
              <a:t>ăn</a:t>
            </a:r>
            <a:r>
              <a:rPr lang="en-US" sz="2500" i="1" dirty="0">
                <a:solidFill>
                  <a:srgbClr val="FFFFFF"/>
                </a:solidFill>
                <a:latin typeface="Times New Roman" panose="02020603050405020304" pitchFamily="18" charset="0"/>
                <a:cs typeface="Times New Roman" panose="02020603050405020304" pitchFamily="18" charset="0"/>
              </a:rPr>
              <a:t> </a:t>
            </a:r>
            <a:r>
              <a:rPr lang="en-US" sz="2500" i="1" dirty="0" err="1">
                <a:solidFill>
                  <a:srgbClr val="FFFFFF"/>
                </a:solidFill>
                <a:latin typeface="Times New Roman" panose="02020603050405020304" pitchFamily="18" charset="0"/>
                <a:cs typeface="Times New Roman" panose="02020603050405020304" pitchFamily="18" charset="0"/>
              </a:rPr>
              <a:t>mù</a:t>
            </a:r>
            <a:r>
              <a:rPr lang="en-US" sz="2500" i="1" dirty="0">
                <a:solidFill>
                  <a:srgbClr val="FFFFFF"/>
                </a:solidFill>
                <a:latin typeface="Times New Roman" panose="02020603050405020304" pitchFamily="18" charset="0"/>
                <a:cs typeface="Times New Roman" panose="02020603050405020304" pitchFamily="18" charset="0"/>
              </a:rPr>
              <a:t> </a:t>
            </a:r>
            <a:r>
              <a:rPr lang="en-US" sz="2500" i="1" dirty="0" err="1">
                <a:solidFill>
                  <a:srgbClr val="FFFFFF"/>
                </a:solidFill>
                <a:latin typeface="Times New Roman" panose="02020603050405020304" pitchFamily="18" charset="0"/>
                <a:cs typeface="Times New Roman" panose="02020603050405020304" pitchFamily="18" charset="0"/>
              </a:rPr>
              <a:t>tạt</a:t>
            </a:r>
            <a:endParaRPr lang="en-US" sz="2500" i="1" dirty="0">
              <a:solidFill>
                <a:srgbClr val="FFFFFF"/>
              </a:solidFill>
              <a:latin typeface="Times New Roman" panose="02020603050405020304" pitchFamily="18" charset="0"/>
              <a:cs typeface="Times New Roman" panose="02020603050405020304" pitchFamily="18" charset="0"/>
            </a:endParaRPr>
          </a:p>
          <a:p>
            <a:pPr algn="ctr">
              <a:lnSpc>
                <a:spcPct val="90000"/>
              </a:lnSpc>
              <a:spcAft>
                <a:spcPts val="600"/>
              </a:spcAft>
            </a:pPr>
            <a:r>
              <a:rPr lang="en-US" sz="2500" i="1" dirty="0" err="1">
                <a:solidFill>
                  <a:srgbClr val="FFFFFF"/>
                </a:solidFill>
                <a:latin typeface="Times New Roman" panose="02020603050405020304" pitchFamily="18" charset="0"/>
                <a:cs typeface="Times New Roman" panose="02020603050405020304" pitchFamily="18" charset="0"/>
              </a:rPr>
              <a:t>Đối</a:t>
            </a:r>
            <a:r>
              <a:rPr lang="en-US" sz="2500" i="1" dirty="0">
                <a:solidFill>
                  <a:srgbClr val="FFFFFF"/>
                </a:solidFill>
                <a:latin typeface="Times New Roman" panose="02020603050405020304" pitchFamily="18" charset="0"/>
                <a:cs typeface="Times New Roman" panose="02020603050405020304" pitchFamily="18" charset="0"/>
              </a:rPr>
              <a:t> </a:t>
            </a:r>
            <a:r>
              <a:rPr lang="en-US" sz="2500" i="1" dirty="0" err="1">
                <a:solidFill>
                  <a:srgbClr val="FFFFFF"/>
                </a:solidFill>
                <a:latin typeface="Times New Roman" panose="02020603050405020304" pitchFamily="18" charset="0"/>
                <a:cs typeface="Times New Roman" panose="02020603050405020304" pitchFamily="18" charset="0"/>
              </a:rPr>
              <a:t>diện</a:t>
            </a:r>
            <a:r>
              <a:rPr lang="en-US" sz="2500" i="1" dirty="0">
                <a:solidFill>
                  <a:srgbClr val="FFFFFF"/>
                </a:solidFill>
                <a:latin typeface="Times New Roman" panose="02020603050405020304" pitchFamily="18" charset="0"/>
                <a:cs typeface="Times New Roman" panose="02020603050405020304" pitchFamily="18" charset="0"/>
              </a:rPr>
              <a:t> </a:t>
            </a:r>
            <a:r>
              <a:rPr lang="en-US" sz="2500" i="1" dirty="0" err="1">
                <a:solidFill>
                  <a:srgbClr val="FFFFFF"/>
                </a:solidFill>
                <a:latin typeface="Times New Roman" panose="02020603050405020304" pitchFamily="18" charset="0"/>
                <a:cs typeface="Times New Roman" panose="02020603050405020304" pitchFamily="18" charset="0"/>
              </a:rPr>
              <a:t>thử</a:t>
            </a:r>
            <a:r>
              <a:rPr lang="en-US" sz="2500" i="1" dirty="0">
                <a:solidFill>
                  <a:srgbClr val="FFFFFF"/>
                </a:solidFill>
                <a:latin typeface="Times New Roman" panose="02020603050405020304" pitchFamily="18" charset="0"/>
                <a:cs typeface="Times New Roman" panose="02020603050405020304" pitchFamily="18" charset="0"/>
              </a:rPr>
              <a:t> </a:t>
            </a:r>
            <a:r>
              <a:rPr lang="en-US" sz="2500" i="1" dirty="0" err="1">
                <a:solidFill>
                  <a:srgbClr val="FFFFFF"/>
                </a:solidFill>
                <a:latin typeface="Times New Roman" panose="02020603050405020304" pitchFamily="18" charset="0"/>
                <a:cs typeface="Times New Roman" panose="02020603050405020304" pitchFamily="18" charset="0"/>
              </a:rPr>
              <a:t>thách</a:t>
            </a:r>
            <a:r>
              <a:rPr lang="en-US" sz="2500" i="1" dirty="0">
                <a:solidFill>
                  <a:srgbClr val="FFFFFF"/>
                </a:solidFill>
                <a:latin typeface="Times New Roman" panose="02020603050405020304" pitchFamily="18" charset="0"/>
                <a:cs typeface="Times New Roman" panose="02020603050405020304" pitchFamily="18" charset="0"/>
              </a:rPr>
              <a:t> </a:t>
            </a:r>
            <a:r>
              <a:rPr lang="en-US" sz="2500" i="1" dirty="0" err="1">
                <a:solidFill>
                  <a:srgbClr val="FFFFFF"/>
                </a:solidFill>
                <a:latin typeface="Times New Roman" panose="02020603050405020304" pitchFamily="18" charset="0"/>
                <a:cs typeface="Times New Roman" panose="02020603050405020304" pitchFamily="18" charset="0"/>
              </a:rPr>
              <a:t>đi</a:t>
            </a:r>
            <a:r>
              <a:rPr lang="en-US" sz="2500" i="1" dirty="0">
                <a:solidFill>
                  <a:srgbClr val="FFFFFF"/>
                </a:solidFill>
                <a:latin typeface="Times New Roman" panose="02020603050405020304" pitchFamily="18" charset="0"/>
                <a:cs typeface="Times New Roman" panose="02020603050405020304" pitchFamily="18" charset="0"/>
              </a:rPr>
              <a:t>”</a:t>
            </a:r>
          </a:p>
          <a:p>
            <a:pPr algn="ctr">
              <a:lnSpc>
                <a:spcPct val="90000"/>
              </a:lnSpc>
              <a:spcAft>
                <a:spcPts val="600"/>
              </a:spcAft>
            </a:pPr>
            <a:r>
              <a:rPr lang="en-US" sz="2500" i="1" dirty="0">
                <a:solidFill>
                  <a:srgbClr val="FFFFFF"/>
                </a:solidFill>
                <a:latin typeface="Times New Roman" panose="02020603050405020304" pitchFamily="18" charset="0"/>
                <a:cs typeface="Times New Roman" panose="02020603050405020304" pitchFamily="18" charset="0"/>
              </a:rPr>
              <a:t>“Sao </a:t>
            </a:r>
            <a:r>
              <a:rPr lang="en-US" sz="2500" i="1" dirty="0" err="1">
                <a:solidFill>
                  <a:srgbClr val="FFFFFF"/>
                </a:solidFill>
                <a:latin typeface="Times New Roman" panose="02020603050405020304" pitchFamily="18" charset="0"/>
                <a:cs typeface="Times New Roman" panose="02020603050405020304" pitchFamily="18" charset="0"/>
              </a:rPr>
              <a:t>không</a:t>
            </a:r>
            <a:r>
              <a:rPr lang="en-US" sz="2500" i="1" dirty="0">
                <a:solidFill>
                  <a:srgbClr val="FFFFFF"/>
                </a:solidFill>
                <a:latin typeface="Times New Roman" panose="02020603050405020304" pitchFamily="18" charset="0"/>
                <a:cs typeface="Times New Roman" panose="02020603050405020304" pitchFamily="18" charset="0"/>
              </a:rPr>
              <a:t> </a:t>
            </a:r>
            <a:r>
              <a:rPr lang="en-US" sz="2500" i="1" dirty="0" err="1">
                <a:solidFill>
                  <a:srgbClr val="FFFFFF"/>
                </a:solidFill>
                <a:latin typeface="Times New Roman" panose="02020603050405020304" pitchFamily="18" charset="0"/>
                <a:cs typeface="Times New Roman" panose="02020603050405020304" pitchFamily="18" charset="0"/>
              </a:rPr>
              <a:t>trêu</a:t>
            </a:r>
            <a:r>
              <a:rPr lang="en-US" sz="2500" i="1" dirty="0">
                <a:solidFill>
                  <a:srgbClr val="FFFFFF"/>
                </a:solidFill>
                <a:latin typeface="Times New Roman" panose="02020603050405020304" pitchFamily="18" charset="0"/>
                <a:cs typeface="Times New Roman" panose="02020603050405020304" pitchFamily="18" charset="0"/>
              </a:rPr>
              <a:t> </a:t>
            </a:r>
            <a:r>
              <a:rPr lang="en-US" sz="2500" i="1" dirty="0" err="1">
                <a:solidFill>
                  <a:srgbClr val="FFFFFF"/>
                </a:solidFill>
                <a:latin typeface="Times New Roman" panose="02020603050405020304" pitchFamily="18" charset="0"/>
                <a:cs typeface="Times New Roman" panose="02020603050405020304" pitchFamily="18" charset="0"/>
              </a:rPr>
              <a:t>mù</a:t>
            </a:r>
            <a:r>
              <a:rPr lang="en-US" sz="2500" i="1" dirty="0">
                <a:solidFill>
                  <a:srgbClr val="FFFFFF"/>
                </a:solidFill>
                <a:latin typeface="Times New Roman" panose="02020603050405020304" pitchFamily="18" charset="0"/>
                <a:cs typeface="Times New Roman" panose="02020603050405020304" pitchFamily="18" charset="0"/>
              </a:rPr>
              <a:t> </a:t>
            </a:r>
            <a:r>
              <a:rPr lang="en-US" sz="2500" i="1" dirty="0" err="1">
                <a:solidFill>
                  <a:srgbClr val="FFFFFF"/>
                </a:solidFill>
                <a:latin typeface="Times New Roman" panose="02020603050405020304" pitchFamily="18" charset="0"/>
                <a:cs typeface="Times New Roman" panose="02020603050405020304" pitchFamily="18" charset="0"/>
              </a:rPr>
              <a:t>tạt</a:t>
            </a:r>
            <a:r>
              <a:rPr lang="en-US" sz="2500" i="1" dirty="0">
                <a:solidFill>
                  <a:srgbClr val="FFFFFF"/>
                </a:solidFill>
                <a:latin typeface="Times New Roman" panose="02020603050405020304" pitchFamily="18" charset="0"/>
                <a:cs typeface="Times New Roman" panose="02020603050405020304" pitchFamily="18" charset="0"/>
              </a:rPr>
              <a:t>”</a:t>
            </a:r>
          </a:p>
          <a:p>
            <a:pPr algn="ctr">
              <a:lnSpc>
                <a:spcPct val="90000"/>
              </a:lnSpc>
              <a:spcAft>
                <a:spcPts val="600"/>
              </a:spcAft>
            </a:pPr>
            <a:r>
              <a:rPr lang="en-US" sz="2500" i="1" dirty="0">
                <a:solidFill>
                  <a:srgbClr val="FFFFFF"/>
                </a:solidFill>
                <a:latin typeface="Times New Roman" panose="02020603050405020304" pitchFamily="18" charset="0"/>
                <a:cs typeface="Times New Roman" panose="02020603050405020304" pitchFamily="18" charset="0"/>
              </a:rPr>
              <a:t>“</a:t>
            </a:r>
            <a:r>
              <a:rPr lang="en-US" sz="2500" i="1" dirty="0" err="1">
                <a:solidFill>
                  <a:srgbClr val="FFFFFF"/>
                </a:solidFill>
                <a:latin typeface="Times New Roman" panose="02020603050405020304" pitchFamily="18" charset="0"/>
                <a:cs typeface="Times New Roman" panose="02020603050405020304" pitchFamily="18" charset="0"/>
              </a:rPr>
              <a:t>Tại</a:t>
            </a:r>
            <a:r>
              <a:rPr lang="en-US" sz="2500" i="1" dirty="0">
                <a:solidFill>
                  <a:srgbClr val="FFFFFF"/>
                </a:solidFill>
                <a:latin typeface="Times New Roman" panose="02020603050405020304" pitchFamily="18" charset="0"/>
                <a:cs typeface="Times New Roman" panose="02020603050405020304" pitchFamily="18" charset="0"/>
              </a:rPr>
              <a:t> </a:t>
            </a:r>
            <a:r>
              <a:rPr lang="en-US" sz="2500" i="1" dirty="0" err="1">
                <a:solidFill>
                  <a:srgbClr val="FFFFFF"/>
                </a:solidFill>
                <a:latin typeface="Times New Roman" panose="02020603050405020304" pitchFamily="18" charset="0"/>
                <a:cs typeface="Times New Roman" panose="02020603050405020304" pitchFamily="18" charset="0"/>
              </a:rPr>
              <a:t>sao</a:t>
            </a:r>
            <a:r>
              <a:rPr lang="en-US" sz="2500" i="1" dirty="0">
                <a:solidFill>
                  <a:srgbClr val="FFFFFF"/>
                </a:solidFill>
                <a:latin typeface="Times New Roman" panose="02020603050405020304" pitchFamily="18" charset="0"/>
                <a:cs typeface="Times New Roman" panose="02020603050405020304" pitchFamily="18" charset="0"/>
              </a:rPr>
              <a:t> </a:t>
            </a:r>
            <a:r>
              <a:rPr lang="en-US" sz="2500" i="1" dirty="0" err="1">
                <a:solidFill>
                  <a:srgbClr val="FFFFFF"/>
                </a:solidFill>
                <a:latin typeface="Times New Roman" panose="02020603050405020304" pitchFamily="18" charset="0"/>
                <a:cs typeface="Times New Roman" panose="02020603050405020304" pitchFamily="18" charset="0"/>
              </a:rPr>
              <a:t>không</a:t>
            </a:r>
            <a:r>
              <a:rPr lang="en-US" sz="2500" i="1" dirty="0">
                <a:solidFill>
                  <a:srgbClr val="FFFFFF"/>
                </a:solidFill>
                <a:latin typeface="Times New Roman" panose="02020603050405020304" pitchFamily="18" charset="0"/>
                <a:cs typeface="Times New Roman" panose="02020603050405020304" pitchFamily="18" charset="0"/>
              </a:rPr>
              <a:t> </a:t>
            </a:r>
            <a:r>
              <a:rPr lang="en-US" sz="2500" i="1" dirty="0" err="1">
                <a:solidFill>
                  <a:srgbClr val="FFFFFF"/>
                </a:solidFill>
                <a:latin typeface="Times New Roman" panose="02020603050405020304" pitchFamily="18" charset="0"/>
                <a:cs typeface="Times New Roman" panose="02020603050405020304" pitchFamily="18" charset="0"/>
              </a:rPr>
              <a:t>học</a:t>
            </a:r>
            <a:r>
              <a:rPr lang="en-US" sz="2500" i="1" dirty="0">
                <a:solidFill>
                  <a:srgbClr val="FFFFFF"/>
                </a:solidFill>
                <a:latin typeface="Times New Roman" panose="02020603050405020304" pitchFamily="18" charset="0"/>
                <a:cs typeface="Times New Roman" panose="02020603050405020304" pitchFamily="18" charset="0"/>
              </a:rPr>
              <a:t> </a:t>
            </a:r>
            <a:r>
              <a:rPr lang="en-US" sz="2500" i="1" dirty="0" err="1">
                <a:solidFill>
                  <a:srgbClr val="FFFFFF"/>
                </a:solidFill>
                <a:latin typeface="Times New Roman" panose="02020603050405020304" pitchFamily="18" charset="0"/>
                <a:cs typeface="Times New Roman" panose="02020603050405020304" pitchFamily="18" charset="0"/>
              </a:rPr>
              <a:t>hát</a:t>
            </a:r>
            <a:endParaRPr lang="en-US" sz="2500" i="1" dirty="0">
              <a:solidFill>
                <a:srgbClr val="FFFFFF"/>
              </a:solidFill>
              <a:latin typeface="Times New Roman" panose="02020603050405020304" pitchFamily="18" charset="0"/>
              <a:cs typeface="Times New Roman" panose="02020603050405020304" pitchFamily="18" charset="0"/>
            </a:endParaRPr>
          </a:p>
          <a:p>
            <a:pPr algn="ctr">
              <a:lnSpc>
                <a:spcPct val="90000"/>
              </a:lnSpc>
              <a:spcAft>
                <a:spcPts val="600"/>
              </a:spcAft>
            </a:pPr>
            <a:r>
              <a:rPr lang="en-US" sz="2500" i="1" dirty="0" err="1">
                <a:solidFill>
                  <a:srgbClr val="FFFFFF"/>
                </a:solidFill>
                <a:latin typeface="Times New Roman" panose="02020603050405020304" pitchFamily="18" charset="0"/>
                <a:cs typeface="Times New Roman" panose="02020603050405020304" pitchFamily="18" charset="0"/>
              </a:rPr>
              <a:t>Nhảy</a:t>
            </a:r>
            <a:r>
              <a:rPr lang="en-US" sz="2500" i="1" dirty="0">
                <a:solidFill>
                  <a:srgbClr val="FFFFFF"/>
                </a:solidFill>
                <a:latin typeface="Times New Roman" panose="02020603050405020304" pitchFamily="18" charset="0"/>
                <a:cs typeface="Times New Roman" panose="02020603050405020304" pitchFamily="18" charset="0"/>
              </a:rPr>
              <a:t> </a:t>
            </a:r>
            <a:r>
              <a:rPr lang="en-US" sz="2500" i="1" dirty="0" err="1">
                <a:solidFill>
                  <a:srgbClr val="FFFFFF"/>
                </a:solidFill>
                <a:latin typeface="Times New Roman" panose="02020603050405020304" pitchFamily="18" charset="0"/>
                <a:cs typeface="Times New Roman" panose="02020603050405020304" pitchFamily="18" charset="0"/>
              </a:rPr>
              <a:t>híp-hóp</a:t>
            </a:r>
            <a:r>
              <a:rPr lang="en-US" sz="2500" i="1" dirty="0">
                <a:solidFill>
                  <a:srgbClr val="FFFFFF"/>
                </a:solidFill>
                <a:latin typeface="Times New Roman" panose="02020603050405020304" pitchFamily="18" charset="0"/>
                <a:cs typeface="Times New Roman" panose="02020603050405020304" pitchFamily="18" charset="0"/>
              </a:rPr>
              <a:t> </a:t>
            </a:r>
            <a:r>
              <a:rPr lang="en-US" sz="2500" i="1" dirty="0" err="1">
                <a:solidFill>
                  <a:srgbClr val="FFFFFF"/>
                </a:solidFill>
                <a:latin typeface="Times New Roman" panose="02020603050405020304" pitchFamily="18" charset="0"/>
                <a:cs typeface="Times New Roman" panose="02020603050405020304" pitchFamily="18" charset="0"/>
              </a:rPr>
              <a:t>cho</a:t>
            </a:r>
            <a:r>
              <a:rPr lang="en-US" sz="2500" i="1" dirty="0">
                <a:solidFill>
                  <a:srgbClr val="FFFFFF"/>
                </a:solidFill>
                <a:latin typeface="Times New Roman" panose="02020603050405020304" pitchFamily="18" charset="0"/>
                <a:cs typeface="Times New Roman" panose="02020603050405020304" pitchFamily="18" charset="0"/>
              </a:rPr>
              <a:t> hay?”</a:t>
            </a:r>
          </a:p>
          <a:p>
            <a:pPr algn="ctr">
              <a:lnSpc>
                <a:spcPct val="90000"/>
              </a:lnSpc>
              <a:spcAft>
                <a:spcPts val="600"/>
              </a:spcAft>
            </a:pPr>
            <a:r>
              <a:rPr lang="en-US" sz="2500" i="1" dirty="0">
                <a:solidFill>
                  <a:srgbClr val="FFFFFF"/>
                </a:solidFill>
                <a:latin typeface="Times New Roman" panose="02020603050405020304" pitchFamily="18" charset="0"/>
                <a:cs typeface="Times New Roman" panose="02020603050405020304" pitchFamily="18" charset="0"/>
              </a:rPr>
              <a:t>“</a:t>
            </a:r>
            <a:r>
              <a:rPr lang="en-US" sz="2500" i="1" dirty="0" err="1">
                <a:solidFill>
                  <a:srgbClr val="FFFFFF"/>
                </a:solidFill>
                <a:latin typeface="Times New Roman" panose="02020603050405020304" pitchFamily="18" charset="0"/>
                <a:cs typeface="Times New Roman" panose="02020603050405020304" pitchFamily="18" charset="0"/>
              </a:rPr>
              <a:t>Vì</a:t>
            </a:r>
            <a:r>
              <a:rPr lang="en-US" sz="2500" i="1" dirty="0">
                <a:solidFill>
                  <a:srgbClr val="FFFFFF"/>
                </a:solidFill>
                <a:latin typeface="Times New Roman" panose="02020603050405020304" pitchFamily="18" charset="0"/>
                <a:cs typeface="Times New Roman" panose="02020603050405020304" pitchFamily="18" charset="0"/>
              </a:rPr>
              <a:t> </a:t>
            </a:r>
            <a:r>
              <a:rPr lang="en-US" sz="2500" i="1" dirty="0" err="1">
                <a:solidFill>
                  <a:srgbClr val="FFFFFF"/>
                </a:solidFill>
                <a:latin typeface="Times New Roman" panose="02020603050405020304" pitchFamily="18" charset="0"/>
                <a:cs typeface="Times New Roman" panose="02020603050405020304" pitchFamily="18" charset="0"/>
              </a:rPr>
              <a:t>bắt</a:t>
            </a:r>
            <a:r>
              <a:rPr lang="en-US" sz="2500" i="1" dirty="0">
                <a:solidFill>
                  <a:srgbClr val="FFFFFF"/>
                </a:solidFill>
                <a:latin typeface="Times New Roman" panose="02020603050405020304" pitchFamily="18" charset="0"/>
                <a:cs typeface="Times New Roman" panose="02020603050405020304" pitchFamily="18" charset="0"/>
              </a:rPr>
              <a:t> </a:t>
            </a:r>
            <a:r>
              <a:rPr lang="en-US" sz="2500" i="1" dirty="0" err="1">
                <a:solidFill>
                  <a:srgbClr val="FFFFFF"/>
                </a:solidFill>
                <a:latin typeface="Times New Roman" panose="02020603050405020304" pitchFamily="18" charset="0"/>
                <a:cs typeface="Times New Roman" panose="02020603050405020304" pitchFamily="18" charset="0"/>
              </a:rPr>
              <a:t>nạt</a:t>
            </a:r>
            <a:r>
              <a:rPr lang="en-US" sz="2500" i="1" dirty="0">
                <a:solidFill>
                  <a:srgbClr val="FFFFFF"/>
                </a:solidFill>
                <a:latin typeface="Times New Roman" panose="02020603050405020304" pitchFamily="18" charset="0"/>
                <a:cs typeface="Times New Roman" panose="02020603050405020304" pitchFamily="18" charset="0"/>
              </a:rPr>
              <a:t> </a:t>
            </a:r>
            <a:r>
              <a:rPr lang="en-US" sz="2500" i="1" dirty="0" err="1">
                <a:solidFill>
                  <a:srgbClr val="FFFFFF"/>
                </a:solidFill>
                <a:latin typeface="Times New Roman" panose="02020603050405020304" pitchFamily="18" charset="0"/>
                <a:cs typeface="Times New Roman" panose="02020603050405020304" pitchFamily="18" charset="0"/>
              </a:rPr>
              <a:t>dễ</a:t>
            </a:r>
            <a:r>
              <a:rPr lang="en-US" sz="2500" i="1" dirty="0">
                <a:solidFill>
                  <a:srgbClr val="FFFFFF"/>
                </a:solidFill>
                <a:latin typeface="Times New Roman" panose="02020603050405020304" pitchFamily="18" charset="0"/>
                <a:cs typeface="Times New Roman" panose="02020603050405020304" pitchFamily="18" charset="0"/>
              </a:rPr>
              <a:t> </a:t>
            </a:r>
            <a:r>
              <a:rPr lang="en-US" sz="2500" i="1" dirty="0" err="1">
                <a:solidFill>
                  <a:srgbClr val="FFFFFF"/>
                </a:solidFill>
                <a:latin typeface="Times New Roman" panose="02020603050405020304" pitchFamily="18" charset="0"/>
                <a:cs typeface="Times New Roman" panose="02020603050405020304" pitchFamily="18" charset="0"/>
              </a:rPr>
              <a:t>lây</a:t>
            </a:r>
            <a:r>
              <a:rPr lang="en-US" sz="2500" i="1" dirty="0">
                <a:solidFill>
                  <a:srgbClr val="FFFFFF"/>
                </a:solidFill>
                <a:latin typeface="Times New Roman" panose="02020603050405020304" pitchFamily="18" charset="0"/>
                <a:cs typeface="Times New Roman" panose="02020603050405020304" pitchFamily="18" charset="0"/>
              </a:rPr>
              <a:t>”</a:t>
            </a:r>
          </a:p>
          <a:p>
            <a:pPr algn="ctr">
              <a:lnSpc>
                <a:spcPct val="90000"/>
              </a:lnSpc>
              <a:spcAft>
                <a:spcPts val="600"/>
              </a:spcAft>
            </a:pPr>
            <a:r>
              <a:rPr lang="en-US" sz="2500" i="1" dirty="0">
                <a:solidFill>
                  <a:srgbClr val="FFFFFF"/>
                </a:solidFill>
                <a:latin typeface="Times New Roman" panose="02020603050405020304" pitchFamily="18" charset="0"/>
                <a:cs typeface="Times New Roman" panose="02020603050405020304" pitchFamily="18" charset="0"/>
              </a:rPr>
              <a:t>“</a:t>
            </a:r>
            <a:r>
              <a:rPr lang="en-US" sz="2500" i="1" dirty="0" err="1">
                <a:solidFill>
                  <a:srgbClr val="FFFFFF"/>
                </a:solidFill>
                <a:latin typeface="Times New Roman" panose="02020603050405020304" pitchFamily="18" charset="0"/>
                <a:cs typeface="Times New Roman" panose="02020603050405020304" pitchFamily="18" charset="0"/>
              </a:rPr>
              <a:t>Vì</a:t>
            </a:r>
            <a:r>
              <a:rPr lang="en-US" sz="2500" i="1" dirty="0">
                <a:solidFill>
                  <a:srgbClr val="FFFFFF"/>
                </a:solidFill>
                <a:latin typeface="Times New Roman" panose="02020603050405020304" pitchFamily="18" charset="0"/>
                <a:cs typeface="Times New Roman" panose="02020603050405020304" pitchFamily="18" charset="0"/>
              </a:rPr>
              <a:t> </a:t>
            </a:r>
            <a:r>
              <a:rPr lang="en-US" sz="2500" i="1" dirty="0" err="1">
                <a:solidFill>
                  <a:srgbClr val="FFFFFF"/>
                </a:solidFill>
                <a:latin typeface="Times New Roman" panose="02020603050405020304" pitchFamily="18" charset="0"/>
                <a:cs typeface="Times New Roman" panose="02020603050405020304" pitchFamily="18" charset="0"/>
              </a:rPr>
              <a:t>bắt</a:t>
            </a:r>
            <a:r>
              <a:rPr lang="en-US" sz="2500" i="1" dirty="0">
                <a:solidFill>
                  <a:srgbClr val="FFFFFF"/>
                </a:solidFill>
                <a:latin typeface="Times New Roman" panose="02020603050405020304" pitchFamily="18" charset="0"/>
                <a:cs typeface="Times New Roman" panose="02020603050405020304" pitchFamily="18" charset="0"/>
              </a:rPr>
              <a:t> </a:t>
            </a:r>
            <a:r>
              <a:rPr lang="en-US" sz="2500" i="1" dirty="0" err="1">
                <a:solidFill>
                  <a:srgbClr val="FFFFFF"/>
                </a:solidFill>
                <a:latin typeface="Times New Roman" panose="02020603050405020304" pitchFamily="18" charset="0"/>
                <a:cs typeface="Times New Roman" panose="02020603050405020304" pitchFamily="18" charset="0"/>
              </a:rPr>
              <a:t>nạt</a:t>
            </a:r>
            <a:r>
              <a:rPr lang="en-US" sz="2500" i="1" dirty="0">
                <a:solidFill>
                  <a:srgbClr val="FFFFFF"/>
                </a:solidFill>
                <a:latin typeface="Times New Roman" panose="02020603050405020304" pitchFamily="18" charset="0"/>
                <a:cs typeface="Times New Roman" panose="02020603050405020304" pitchFamily="18" charset="0"/>
              </a:rPr>
              <a:t> </a:t>
            </a:r>
            <a:r>
              <a:rPr lang="en-US" sz="2500" i="1" dirty="0" err="1">
                <a:solidFill>
                  <a:srgbClr val="FFFFFF"/>
                </a:solidFill>
                <a:latin typeface="Times New Roman" panose="02020603050405020304" pitchFamily="18" charset="0"/>
                <a:cs typeface="Times New Roman" panose="02020603050405020304" pitchFamily="18" charset="0"/>
              </a:rPr>
              <a:t>rất</a:t>
            </a:r>
            <a:r>
              <a:rPr lang="en-US" sz="2500" i="1" dirty="0">
                <a:solidFill>
                  <a:srgbClr val="FFFFFF"/>
                </a:solidFill>
                <a:latin typeface="Times New Roman" panose="02020603050405020304" pitchFamily="18" charset="0"/>
                <a:cs typeface="Times New Roman" panose="02020603050405020304" pitchFamily="18" charset="0"/>
              </a:rPr>
              <a:t> </a:t>
            </a:r>
            <a:r>
              <a:rPr lang="en-US" sz="2500" i="1" dirty="0" err="1">
                <a:solidFill>
                  <a:srgbClr val="FFFFFF"/>
                </a:solidFill>
                <a:latin typeface="Times New Roman" panose="02020603050405020304" pitchFamily="18" charset="0"/>
                <a:cs typeface="Times New Roman" panose="02020603050405020304" pitchFamily="18" charset="0"/>
              </a:rPr>
              <a:t>hôi</a:t>
            </a:r>
            <a:r>
              <a:rPr lang="en-US" sz="2500" i="1" dirty="0">
                <a:solidFill>
                  <a:srgbClr val="FFFFFF"/>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252572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 calcmode="lin" valueType="num">
                                      <p:cBhvr additive="base">
                                        <p:cTn id="17"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5">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5">
                                            <p:txEl>
                                              <p:pRg st="3" end="3"/>
                                            </p:txEl>
                                          </p:spTgt>
                                        </p:tgtEl>
                                        <p:attrNameLst>
                                          <p:attrName>style.visibility</p:attrName>
                                        </p:attrNameLst>
                                      </p:cBhvr>
                                      <p:to>
                                        <p:strVal val="visible"/>
                                      </p:to>
                                    </p:set>
                                    <p:anim calcmode="lin" valueType="num">
                                      <p:cBhvr additive="base">
                                        <p:cTn id="21"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5">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5">
                                            <p:txEl>
                                              <p:pRg st="4" end="4"/>
                                            </p:txEl>
                                          </p:spTgt>
                                        </p:tgtEl>
                                        <p:attrNameLst>
                                          <p:attrName>style.visibility</p:attrName>
                                        </p:attrNameLst>
                                      </p:cBhvr>
                                      <p:to>
                                        <p:strVal val="visible"/>
                                      </p:to>
                                    </p:set>
                                    <p:anim calcmode="lin" valueType="num">
                                      <p:cBhvr additive="base">
                                        <p:cTn id="25"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4" end="4"/>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5">
                                            <p:txEl>
                                              <p:pRg st="5" end="5"/>
                                            </p:txEl>
                                          </p:spTgt>
                                        </p:tgtEl>
                                        <p:attrNameLst>
                                          <p:attrName>style.visibility</p:attrName>
                                        </p:attrNameLst>
                                      </p:cBhvr>
                                      <p:to>
                                        <p:strVal val="visible"/>
                                      </p:to>
                                    </p:set>
                                    <p:anim calcmode="lin" valueType="num">
                                      <p:cBhvr additive="base">
                                        <p:cTn id="29"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5">
                                            <p:txEl>
                                              <p:pRg st="5" end="5"/>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5">
                                            <p:txEl>
                                              <p:pRg st="6" end="6"/>
                                            </p:txEl>
                                          </p:spTgt>
                                        </p:tgtEl>
                                        <p:attrNameLst>
                                          <p:attrName>style.visibility</p:attrName>
                                        </p:attrNameLst>
                                      </p:cBhvr>
                                      <p:to>
                                        <p:strVal val="visible"/>
                                      </p:to>
                                    </p:set>
                                    <p:anim calcmode="lin" valueType="num">
                                      <p:cBhvr additive="base">
                                        <p:cTn id="33"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5">
                                            <p:txEl>
                                              <p:pRg st="6" end="6"/>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5">
                                            <p:txEl>
                                              <p:pRg st="7" end="7"/>
                                            </p:txEl>
                                          </p:spTgt>
                                        </p:tgtEl>
                                        <p:attrNameLst>
                                          <p:attrName>style.visibility</p:attrName>
                                        </p:attrNameLst>
                                      </p:cBhvr>
                                      <p:to>
                                        <p:strVal val="visible"/>
                                      </p:to>
                                    </p:set>
                                    <p:anim calcmode="lin" valueType="num">
                                      <p:cBhvr additive="base">
                                        <p:cTn id="37" dur="500" fill="hold"/>
                                        <p:tgtEl>
                                          <p:spTgt spid="5">
                                            <p:txEl>
                                              <p:pRg st="7" end="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
                                            <p:txEl>
                                              <p:pRg st="7" end="7"/>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5">
                                            <p:txEl>
                                              <p:pRg st="8" end="8"/>
                                            </p:txEl>
                                          </p:spTgt>
                                        </p:tgtEl>
                                        <p:attrNameLst>
                                          <p:attrName>style.visibility</p:attrName>
                                        </p:attrNameLst>
                                      </p:cBhvr>
                                      <p:to>
                                        <p:strVal val="visible"/>
                                      </p:to>
                                    </p:set>
                                    <p:anim calcmode="lin" valueType="num">
                                      <p:cBhvr additive="base">
                                        <p:cTn id="41" dur="500" fill="hold"/>
                                        <p:tgtEl>
                                          <p:spTgt spid="5">
                                            <p:txEl>
                                              <p:pRg st="8" end="8"/>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5">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6" name="Rectangle 75">
            <a:extLst>
              <a:ext uri="{FF2B5EF4-FFF2-40B4-BE49-F238E27FC236}">
                <a16:creationId xmlns:a16="http://schemas.microsoft.com/office/drawing/2014/main" id="{99F1FFA9-D672-408C-9220-ADEEC6ABD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8384FA87-FFA0-B44B-A8F5-0B5C50050EAA}"/>
              </a:ext>
            </a:extLst>
          </p:cNvPr>
          <p:cNvSpPr txBox="1"/>
          <p:nvPr/>
        </p:nvSpPr>
        <p:spPr>
          <a:xfrm>
            <a:off x="720970" y="1374900"/>
            <a:ext cx="3616568" cy="4108199"/>
          </a:xfrm>
          <a:prstGeom prst="rect">
            <a:avLst/>
          </a:prstGeom>
          <a:ln>
            <a:solidFill>
              <a:schemeClr val="accent6">
                <a:lumMod val="50000"/>
              </a:schemeClr>
            </a:solidFill>
          </a:ln>
        </p:spPr>
        <p:txBody>
          <a:bodyPr vert="horz" lIns="91440" tIns="45720" rIns="91440" bIns="45720" rtlCol="0">
            <a:noAutofit/>
          </a:bodyPr>
          <a:lstStyle/>
          <a:p>
            <a:pPr algn="ctr">
              <a:lnSpc>
                <a:spcPct val="150000"/>
              </a:lnSpc>
              <a:spcAft>
                <a:spcPts val="600"/>
              </a:spcAft>
            </a:pPr>
            <a:r>
              <a:rPr lang="en-US" sz="3500" dirty="0" err="1">
                <a:latin typeface="Times New Roman" panose="02020603050405020304" pitchFamily="18" charset="0"/>
                <a:cs typeface="Times New Roman" panose="02020603050405020304" pitchFamily="18" charset="0"/>
              </a:rPr>
              <a:t>Cách</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nói</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hài</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hước</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khiến</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câu</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chuyện</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dễ</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tiếp</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nhận</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và</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thể</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hiện</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cái</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nhìn</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thân</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thiện</a:t>
            </a:r>
            <a:r>
              <a:rPr lang="en-US" sz="3500" dirty="0">
                <a:latin typeface="Times New Roman" panose="02020603050405020304" pitchFamily="18" charset="0"/>
                <a:cs typeface="Times New Roman" panose="02020603050405020304" pitchFamily="18" charset="0"/>
              </a:rPr>
              <a:t>, bao dung</a:t>
            </a:r>
          </a:p>
        </p:txBody>
      </p:sp>
      <p:pic>
        <p:nvPicPr>
          <p:cNvPr id="11268" name="Picture 4" descr="Kỹ năng sinh tồn: Bắt nạt học đường – SEAMEO RETRAC Summer Fun">
            <a:extLst>
              <a:ext uri="{FF2B5EF4-FFF2-40B4-BE49-F238E27FC236}">
                <a16:creationId xmlns:a16="http://schemas.microsoft.com/office/drawing/2014/main" id="{A2D1BE80-FC9F-E84C-8A5B-557B02D85E4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5207" r="-1" b="17201"/>
          <a:stretch/>
        </p:blipFill>
        <p:spPr bwMode="auto">
          <a:xfrm>
            <a:off x="4904316" y="-4"/>
            <a:ext cx="7287684" cy="3694372"/>
          </a:xfrm>
          <a:custGeom>
            <a:avLst/>
            <a:gdLst/>
            <a:ahLst/>
            <a:cxnLst/>
            <a:rect l="l" t="t" r="r" b="b"/>
            <a:pathLst>
              <a:path w="7287684" h="3694372">
                <a:moveTo>
                  <a:pt x="1047969" y="0"/>
                </a:moveTo>
                <a:lnTo>
                  <a:pt x="7287684" y="0"/>
                </a:lnTo>
                <a:lnTo>
                  <a:pt x="7287684" y="814388"/>
                </a:lnTo>
                <a:lnTo>
                  <a:pt x="7287684" y="3694372"/>
                </a:lnTo>
                <a:lnTo>
                  <a:pt x="471411" y="3694372"/>
                </a:lnTo>
                <a:lnTo>
                  <a:pt x="470992" y="3686621"/>
                </a:lnTo>
                <a:cubicBezTo>
                  <a:pt x="458999" y="3642419"/>
                  <a:pt x="427907" y="3602236"/>
                  <a:pt x="376383" y="3554015"/>
                </a:cubicBezTo>
                <a:cubicBezTo>
                  <a:pt x="315976" y="3500438"/>
                  <a:pt x="255568" y="3454003"/>
                  <a:pt x="170288" y="3407569"/>
                </a:cubicBezTo>
                <a:cubicBezTo>
                  <a:pt x="365723" y="3382565"/>
                  <a:pt x="163181" y="3296841"/>
                  <a:pt x="230695" y="3243263"/>
                </a:cubicBezTo>
                <a:cubicBezTo>
                  <a:pt x="369276" y="3221831"/>
                  <a:pt x="479431" y="3393282"/>
                  <a:pt x="667759" y="3343275"/>
                </a:cubicBezTo>
                <a:cubicBezTo>
                  <a:pt x="440344" y="3196828"/>
                  <a:pt x="184501" y="3150393"/>
                  <a:pt x="17493" y="2953940"/>
                </a:cubicBezTo>
                <a:cubicBezTo>
                  <a:pt x="56580" y="2911078"/>
                  <a:pt x="95667" y="2953940"/>
                  <a:pt x="127647" y="2936081"/>
                </a:cubicBezTo>
                <a:cubicBezTo>
                  <a:pt x="127647" y="2925365"/>
                  <a:pt x="500751" y="2993232"/>
                  <a:pt x="522071" y="2714625"/>
                </a:cubicBezTo>
                <a:cubicBezTo>
                  <a:pt x="529178" y="2714625"/>
                  <a:pt x="536285" y="2714625"/>
                  <a:pt x="543391" y="2703909"/>
                </a:cubicBezTo>
                <a:cubicBezTo>
                  <a:pt x="582478" y="2664619"/>
                  <a:pt x="546945" y="2571750"/>
                  <a:pt x="610905" y="2564606"/>
                </a:cubicBezTo>
                <a:cubicBezTo>
                  <a:pt x="681973" y="2557462"/>
                  <a:pt x="749487" y="2525315"/>
                  <a:pt x="824107" y="2543175"/>
                </a:cubicBezTo>
                <a:cubicBezTo>
                  <a:pt x="880961" y="2557462"/>
                  <a:pt x="941368" y="2575322"/>
                  <a:pt x="1001776" y="2575322"/>
                </a:cubicBezTo>
                <a:cubicBezTo>
                  <a:pt x="1065736" y="2575322"/>
                  <a:pt x="1154570" y="2696766"/>
                  <a:pt x="1193658" y="2536031"/>
                </a:cubicBezTo>
                <a:cubicBezTo>
                  <a:pt x="1193658" y="2528888"/>
                  <a:pt x="1303812" y="2546747"/>
                  <a:pt x="1364219" y="2553891"/>
                </a:cubicBezTo>
                <a:cubicBezTo>
                  <a:pt x="1413966" y="2561035"/>
                  <a:pt x="1474374" y="2593181"/>
                  <a:pt x="1509907" y="2528888"/>
                </a:cubicBezTo>
                <a:cubicBezTo>
                  <a:pt x="1527674" y="2489596"/>
                  <a:pt x="1442393" y="2418159"/>
                  <a:pt x="1367772" y="2411015"/>
                </a:cubicBezTo>
                <a:cubicBezTo>
                  <a:pt x="1300259" y="2403872"/>
                  <a:pt x="1232745" y="2396728"/>
                  <a:pt x="1168784" y="2411015"/>
                </a:cubicBezTo>
                <a:cubicBezTo>
                  <a:pt x="1090610" y="2428875"/>
                  <a:pt x="1047969" y="2400300"/>
                  <a:pt x="1026649" y="2336007"/>
                </a:cubicBezTo>
                <a:cubicBezTo>
                  <a:pt x="1001776" y="2268141"/>
                  <a:pt x="955582" y="2232422"/>
                  <a:pt x="891621" y="2200275"/>
                </a:cubicBezTo>
                <a:cubicBezTo>
                  <a:pt x="735273" y="2121694"/>
                  <a:pt x="586032" y="2028825"/>
                  <a:pt x="415470" y="1982390"/>
                </a:cubicBezTo>
                <a:cubicBezTo>
                  <a:pt x="383490" y="1975246"/>
                  <a:pt x="344403" y="1960959"/>
                  <a:pt x="330189" y="1900238"/>
                </a:cubicBezTo>
                <a:cubicBezTo>
                  <a:pt x="792127" y="1993106"/>
                  <a:pt x="1211424" y="2232422"/>
                  <a:pt x="1687576" y="2218135"/>
                </a:cubicBezTo>
                <a:cubicBezTo>
                  <a:pt x="1559654" y="2143125"/>
                  <a:pt x="1406860" y="2139554"/>
                  <a:pt x="1268278" y="2085975"/>
                </a:cubicBezTo>
                <a:cubicBezTo>
                  <a:pt x="1367772" y="2046685"/>
                  <a:pt x="1460160" y="2089547"/>
                  <a:pt x="1552548" y="2110978"/>
                </a:cubicBezTo>
                <a:cubicBezTo>
                  <a:pt x="1630722" y="2128837"/>
                  <a:pt x="1701789" y="2132410"/>
                  <a:pt x="1708896" y="2021681"/>
                </a:cubicBezTo>
                <a:cubicBezTo>
                  <a:pt x="1708896" y="2010965"/>
                  <a:pt x="1708896" y="2003821"/>
                  <a:pt x="1708896" y="1993106"/>
                </a:cubicBezTo>
                <a:cubicBezTo>
                  <a:pt x="1680469" y="1946672"/>
                  <a:pt x="1641382" y="1925240"/>
                  <a:pt x="1591635" y="1910953"/>
                </a:cubicBezTo>
                <a:cubicBezTo>
                  <a:pt x="1563208" y="1903809"/>
                  <a:pt x="1524121" y="1889522"/>
                  <a:pt x="1524121" y="1857375"/>
                </a:cubicBezTo>
                <a:cubicBezTo>
                  <a:pt x="1527674" y="1735931"/>
                  <a:pt x="1431733" y="1700212"/>
                  <a:pt x="1339346" y="1664493"/>
                </a:cubicBezTo>
                <a:cubicBezTo>
                  <a:pt x="1389093" y="1603772"/>
                  <a:pt x="1431733" y="1646635"/>
                  <a:pt x="1470820" y="1643062"/>
                </a:cubicBezTo>
                <a:cubicBezTo>
                  <a:pt x="1495694" y="1639491"/>
                  <a:pt x="1520567" y="1635919"/>
                  <a:pt x="1520567" y="1603772"/>
                </a:cubicBezTo>
                <a:cubicBezTo>
                  <a:pt x="1520567" y="1578769"/>
                  <a:pt x="1509907" y="1546622"/>
                  <a:pt x="1485034" y="1546622"/>
                </a:cubicBezTo>
                <a:cubicBezTo>
                  <a:pt x="1328686" y="1543050"/>
                  <a:pt x="1239851" y="1371600"/>
                  <a:pt x="1076396" y="1371600"/>
                </a:cubicBezTo>
                <a:cubicBezTo>
                  <a:pt x="976902" y="1371600"/>
                  <a:pt x="1126144" y="1275159"/>
                  <a:pt x="1044416" y="1235869"/>
                </a:cubicBezTo>
                <a:cubicBezTo>
                  <a:pt x="1026649" y="1225153"/>
                  <a:pt x="1094163" y="1210866"/>
                  <a:pt x="1122590" y="1214437"/>
                </a:cubicBezTo>
                <a:cubicBezTo>
                  <a:pt x="1151017" y="1218009"/>
                  <a:pt x="1175891" y="1243013"/>
                  <a:pt x="1211424" y="1225153"/>
                </a:cubicBezTo>
                <a:cubicBezTo>
                  <a:pt x="1229191" y="1160860"/>
                  <a:pt x="1182997" y="1135856"/>
                  <a:pt x="1140357" y="1117997"/>
                </a:cubicBezTo>
                <a:cubicBezTo>
                  <a:pt x="1047969" y="1075135"/>
                  <a:pt x="955582" y="1025129"/>
                  <a:pt x="852534" y="1010841"/>
                </a:cubicBezTo>
                <a:cubicBezTo>
                  <a:pt x="817001" y="1007269"/>
                  <a:pt x="795680" y="989409"/>
                  <a:pt x="799234" y="953690"/>
                </a:cubicBezTo>
                <a:cubicBezTo>
                  <a:pt x="806340" y="907256"/>
                  <a:pt x="841874" y="921544"/>
                  <a:pt x="870301" y="925115"/>
                </a:cubicBezTo>
                <a:cubicBezTo>
                  <a:pt x="888068" y="928688"/>
                  <a:pt x="905835" y="939403"/>
                  <a:pt x="923602" y="914400"/>
                </a:cubicBezTo>
                <a:cubicBezTo>
                  <a:pt x="611794" y="724198"/>
                  <a:pt x="409919" y="684684"/>
                  <a:pt x="132090" y="589415"/>
                </a:cubicBezTo>
                <a:lnTo>
                  <a:pt x="31922" y="552917"/>
                </a:lnTo>
                <a:lnTo>
                  <a:pt x="26859" y="541335"/>
                </a:lnTo>
                <a:cubicBezTo>
                  <a:pt x="20137" y="534929"/>
                  <a:pt x="8953" y="532232"/>
                  <a:pt x="0" y="527681"/>
                </a:cubicBezTo>
                <a:cubicBezTo>
                  <a:pt x="5969" y="516305"/>
                  <a:pt x="7617" y="502963"/>
                  <a:pt x="17905" y="493550"/>
                </a:cubicBezTo>
                <a:cubicBezTo>
                  <a:pt x="23947" y="488022"/>
                  <a:pt x="35344" y="487159"/>
                  <a:pt x="44763" y="486724"/>
                </a:cubicBezTo>
                <a:lnTo>
                  <a:pt x="165722" y="483650"/>
                </a:lnTo>
                <a:lnTo>
                  <a:pt x="193385" y="498723"/>
                </a:lnTo>
                <a:cubicBezTo>
                  <a:pt x="210263" y="511671"/>
                  <a:pt x="227142" y="525066"/>
                  <a:pt x="315976" y="535781"/>
                </a:cubicBezTo>
                <a:cubicBezTo>
                  <a:pt x="401257" y="546497"/>
                  <a:pt x="479431" y="582216"/>
                  <a:pt x="575372" y="525066"/>
                </a:cubicBezTo>
                <a:cubicBezTo>
                  <a:pt x="639332" y="485775"/>
                  <a:pt x="742380" y="528637"/>
                  <a:pt x="820554" y="560785"/>
                </a:cubicBezTo>
                <a:cubicBezTo>
                  <a:pt x="884515" y="589360"/>
                  <a:pt x="948475" y="596503"/>
                  <a:pt x="1033756" y="560785"/>
                </a:cubicBezTo>
                <a:cubicBezTo>
                  <a:pt x="955582" y="539354"/>
                  <a:pt x="895175" y="521494"/>
                  <a:pt x="834767" y="507206"/>
                </a:cubicBezTo>
                <a:cubicBezTo>
                  <a:pt x="785020" y="496491"/>
                  <a:pt x="756593" y="471488"/>
                  <a:pt x="760147" y="417909"/>
                </a:cubicBezTo>
                <a:cubicBezTo>
                  <a:pt x="760147" y="389334"/>
                  <a:pt x="749487" y="350044"/>
                  <a:pt x="785020" y="335757"/>
                </a:cubicBezTo>
                <a:cubicBezTo>
                  <a:pt x="813447" y="321469"/>
                  <a:pt x="852534" y="335757"/>
                  <a:pt x="866748" y="360759"/>
                </a:cubicBezTo>
                <a:cubicBezTo>
                  <a:pt x="884515" y="407194"/>
                  <a:pt x="902281" y="450056"/>
                  <a:pt x="962689" y="453629"/>
                </a:cubicBezTo>
                <a:cubicBezTo>
                  <a:pt x="1044416" y="460771"/>
                  <a:pt x="998222" y="432197"/>
                  <a:pt x="984009" y="396478"/>
                </a:cubicBezTo>
                <a:cubicBezTo>
                  <a:pt x="969795" y="357188"/>
                  <a:pt x="1012436" y="346472"/>
                  <a:pt x="1040863" y="353615"/>
                </a:cubicBezTo>
                <a:cubicBezTo>
                  <a:pt x="1147464" y="385763"/>
                  <a:pt x="1257618" y="328613"/>
                  <a:pt x="1367772" y="375047"/>
                </a:cubicBezTo>
                <a:cubicBezTo>
                  <a:pt x="1339346" y="260747"/>
                  <a:pt x="1278938" y="210741"/>
                  <a:pt x="1151017" y="192881"/>
                </a:cubicBezTo>
                <a:cubicBezTo>
                  <a:pt x="1104823" y="189310"/>
                  <a:pt x="1055076" y="196453"/>
                  <a:pt x="1012436" y="164306"/>
                </a:cubicBezTo>
                <a:cubicBezTo>
                  <a:pt x="987562" y="146447"/>
                  <a:pt x="962689" y="125016"/>
                  <a:pt x="980456" y="89297"/>
                </a:cubicBezTo>
                <a:cubicBezTo>
                  <a:pt x="991116" y="64294"/>
                  <a:pt x="1019542" y="64294"/>
                  <a:pt x="1044416" y="71437"/>
                </a:cubicBezTo>
                <a:cubicBezTo>
                  <a:pt x="1147464" y="110728"/>
                  <a:pt x="1257618" y="121444"/>
                  <a:pt x="1364219" y="135731"/>
                </a:cubicBezTo>
                <a:cubicBezTo>
                  <a:pt x="1381986" y="139303"/>
                  <a:pt x="1399753" y="146447"/>
                  <a:pt x="1417520" y="110728"/>
                </a:cubicBezTo>
                <a:cubicBezTo>
                  <a:pt x="1293152" y="78581"/>
                  <a:pt x="1172337" y="35719"/>
                  <a:pt x="1047969" y="0"/>
                </a:cubicBezTo>
                <a:close/>
              </a:path>
            </a:pathLst>
          </a:custGeom>
          <a:noFill/>
          <a:extLst>
            <a:ext uri="{909E8E84-426E-40DD-AFC4-6F175D3DCCD1}">
              <a14:hiddenFill xmlns:a14="http://schemas.microsoft.com/office/drawing/2010/main">
                <a:solidFill>
                  <a:srgbClr val="FFFFFF"/>
                </a:solidFill>
              </a14:hiddenFill>
            </a:ext>
          </a:extLst>
        </p:spPr>
      </p:pic>
      <p:pic>
        <p:nvPicPr>
          <p:cNvPr id="11266" name="Picture 2" descr="Ngày quốc tế chống bạo lực và bắt nạt lần thứ nhất – Giao Xu Thien An">
            <a:extLst>
              <a:ext uri="{FF2B5EF4-FFF2-40B4-BE49-F238E27FC236}">
                <a16:creationId xmlns:a16="http://schemas.microsoft.com/office/drawing/2014/main" id="{6FFD86D5-A798-794B-BB9E-8B9D43D9FC2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2457" b="4860"/>
          <a:stretch/>
        </p:blipFill>
        <p:spPr bwMode="auto">
          <a:xfrm>
            <a:off x="4726728" y="3802961"/>
            <a:ext cx="7472381" cy="3055043"/>
          </a:xfrm>
          <a:custGeom>
            <a:avLst/>
            <a:gdLst/>
            <a:ahLst/>
            <a:cxnLst/>
            <a:rect l="l" t="t" r="r" b="b"/>
            <a:pathLst>
              <a:path w="7472381" h="3055043">
                <a:moveTo>
                  <a:pt x="638975" y="0"/>
                </a:moveTo>
                <a:lnTo>
                  <a:pt x="7472381" y="0"/>
                </a:lnTo>
                <a:lnTo>
                  <a:pt x="7472381" y="2579984"/>
                </a:lnTo>
                <a:lnTo>
                  <a:pt x="7472381" y="3055043"/>
                </a:lnTo>
                <a:lnTo>
                  <a:pt x="6992676" y="3055043"/>
                </a:lnTo>
                <a:lnTo>
                  <a:pt x="1946893" y="3055043"/>
                </a:lnTo>
                <a:cubicBezTo>
                  <a:pt x="1801205" y="2983605"/>
                  <a:pt x="1662624" y="2897880"/>
                  <a:pt x="1506276" y="2855018"/>
                </a:cubicBezTo>
                <a:cubicBezTo>
                  <a:pt x="1399675" y="2826443"/>
                  <a:pt x="1296627" y="2776437"/>
                  <a:pt x="1314394" y="2626417"/>
                </a:cubicBezTo>
                <a:cubicBezTo>
                  <a:pt x="1317947" y="2583555"/>
                  <a:pt x="1289520" y="2551409"/>
                  <a:pt x="1246880" y="2562124"/>
                </a:cubicBezTo>
                <a:cubicBezTo>
                  <a:pt x="1165153" y="2583555"/>
                  <a:pt x="1126065" y="2522833"/>
                  <a:pt x="1079872" y="2476399"/>
                </a:cubicBezTo>
                <a:cubicBezTo>
                  <a:pt x="998144" y="2394247"/>
                  <a:pt x="919970" y="2308520"/>
                  <a:pt x="788495" y="2294233"/>
                </a:cubicBezTo>
                <a:cubicBezTo>
                  <a:pt x="813369" y="2229939"/>
                  <a:pt x="856009" y="2237083"/>
                  <a:pt x="895097" y="2251371"/>
                </a:cubicBezTo>
                <a:cubicBezTo>
                  <a:pt x="998144" y="2287090"/>
                  <a:pt x="1101192" y="2326380"/>
                  <a:pt x="1204239" y="2362099"/>
                </a:cubicBezTo>
                <a:cubicBezTo>
                  <a:pt x="1271754" y="2383530"/>
                  <a:pt x="1339267" y="2415677"/>
                  <a:pt x="1428102" y="2390674"/>
                </a:cubicBezTo>
                <a:cubicBezTo>
                  <a:pt x="1349928" y="2262087"/>
                  <a:pt x="1218453" y="2237083"/>
                  <a:pt x="1111852" y="2197793"/>
                </a:cubicBezTo>
                <a:cubicBezTo>
                  <a:pt x="980377" y="2147787"/>
                  <a:pt x="902203" y="2054918"/>
                  <a:pt x="806262" y="1947762"/>
                </a:cubicBezTo>
                <a:cubicBezTo>
                  <a:pt x="902203" y="1919187"/>
                  <a:pt x="962610" y="1997768"/>
                  <a:pt x="1040785" y="1994196"/>
                </a:cubicBezTo>
                <a:cubicBezTo>
                  <a:pt x="1044338" y="1983480"/>
                  <a:pt x="1051445" y="1962049"/>
                  <a:pt x="1051445" y="1962049"/>
                </a:cubicBezTo>
                <a:cubicBezTo>
                  <a:pt x="923523" y="1904899"/>
                  <a:pt x="866670" y="1797743"/>
                  <a:pt x="845349" y="1665583"/>
                </a:cubicBezTo>
                <a:cubicBezTo>
                  <a:pt x="838243" y="1597718"/>
                  <a:pt x="792049" y="1576287"/>
                  <a:pt x="745855" y="1544140"/>
                </a:cubicBezTo>
                <a:cubicBezTo>
                  <a:pt x="589507" y="1433411"/>
                  <a:pt x="422499" y="1333399"/>
                  <a:pt x="291024" y="1183381"/>
                </a:cubicBezTo>
                <a:cubicBezTo>
                  <a:pt x="443819" y="1201239"/>
                  <a:pt x="564633" y="1301252"/>
                  <a:pt x="724535" y="1344115"/>
                </a:cubicBezTo>
                <a:cubicBezTo>
                  <a:pt x="596614" y="1179808"/>
                  <a:pt x="429605" y="1094083"/>
                  <a:pt x="276811" y="994071"/>
                </a:cubicBezTo>
                <a:cubicBezTo>
                  <a:pt x="205743" y="947637"/>
                  <a:pt x="141783" y="890486"/>
                  <a:pt x="60055" y="865484"/>
                </a:cubicBezTo>
                <a:cubicBezTo>
                  <a:pt x="31628" y="858340"/>
                  <a:pt x="-18119" y="840481"/>
                  <a:pt x="6755" y="790474"/>
                </a:cubicBezTo>
                <a:cubicBezTo>
                  <a:pt x="28075" y="747612"/>
                  <a:pt x="67162" y="761900"/>
                  <a:pt x="102696" y="772614"/>
                </a:cubicBezTo>
                <a:cubicBezTo>
                  <a:pt x="187976" y="801190"/>
                  <a:pt x="280364" y="801190"/>
                  <a:pt x="397625" y="801190"/>
                </a:cubicBezTo>
                <a:cubicBezTo>
                  <a:pt x="298131" y="665458"/>
                  <a:pt x="116909" y="708321"/>
                  <a:pt x="31628" y="565446"/>
                </a:cubicBezTo>
                <a:cubicBezTo>
                  <a:pt x="138229" y="540444"/>
                  <a:pt x="219957" y="590450"/>
                  <a:pt x="305237" y="601165"/>
                </a:cubicBezTo>
                <a:cubicBezTo>
                  <a:pt x="383412" y="611881"/>
                  <a:pt x="401178" y="586877"/>
                  <a:pt x="383412" y="508296"/>
                </a:cubicBezTo>
                <a:cubicBezTo>
                  <a:pt x="354985" y="386853"/>
                  <a:pt x="397625" y="326130"/>
                  <a:pt x="511333" y="358278"/>
                </a:cubicBezTo>
                <a:cubicBezTo>
                  <a:pt x="617934" y="390424"/>
                  <a:pt x="628594" y="343990"/>
                  <a:pt x="600167" y="276124"/>
                </a:cubicBezTo>
                <a:cubicBezTo>
                  <a:pt x="557527" y="176112"/>
                  <a:pt x="603720" y="97531"/>
                  <a:pt x="635701" y="11805"/>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986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ạn Sẽ Làm Gì Khi Nhìn Thấy Nữ Sinh Bị Đánh Hội Đồng- - KỸ NĂNG SỐNG - ANTV.mp4" descr="Bạn Sẽ Làm Gì Khi Nhìn Thấy Nữ Sinh Bị Đánh Hội Đồng- - KỸ NĂNG SỐNG - ANTV.mp4">
            <a:hlinkClick r:id="" action="ppaction://media"/>
            <a:extLst>
              <a:ext uri="{FF2B5EF4-FFF2-40B4-BE49-F238E27FC236}">
                <a16:creationId xmlns:a16="http://schemas.microsoft.com/office/drawing/2014/main" id="{536F5420-D5F8-1746-B8EF-D8B4C3D1B11B}"/>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2220"/>
          </a:xfrm>
        </p:spPr>
      </p:pic>
    </p:spTree>
    <p:extLst>
      <p:ext uri="{BB962C8B-B14F-4D97-AF65-F5344CB8AC3E}">
        <p14:creationId xmlns:p14="http://schemas.microsoft.com/office/powerpoint/2010/main" val="2232811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507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B97508F-E7DF-DD41-AA8F-F6C2ACB29319}"/>
              </a:ext>
            </a:extLst>
          </p:cNvPr>
          <p:cNvSpPr txBox="1"/>
          <p:nvPr/>
        </p:nvSpPr>
        <p:spPr>
          <a:xfrm>
            <a:off x="2520461" y="389303"/>
            <a:ext cx="7151077" cy="707886"/>
          </a:xfrm>
          <a:prstGeom prst="rect">
            <a:avLst/>
          </a:prstGeom>
          <a:solidFill>
            <a:schemeClr val="accent2">
              <a:lumMod val="20000"/>
              <a:lumOff val="80000"/>
            </a:schemeClr>
          </a:solidFill>
        </p:spPr>
        <p:txBody>
          <a:bodyPr wrap="square" rtlCol="0">
            <a:spAutoFit/>
          </a:bodyPr>
          <a:lstStyle/>
          <a:p>
            <a:pPr algn="ctr"/>
            <a:r>
              <a:rPr lang="en-VN" sz="4000" b="1" dirty="0">
                <a:solidFill>
                  <a:srgbClr val="FF0000"/>
                </a:solidFill>
                <a:latin typeface="Times New Roman" panose="02020603050405020304" pitchFamily="18" charset="0"/>
                <a:cs typeface="Times New Roman" panose="02020603050405020304" pitchFamily="18" charset="0"/>
              </a:rPr>
              <a:t>THINK – PAIR - SHARE</a:t>
            </a:r>
          </a:p>
        </p:txBody>
      </p:sp>
      <p:sp>
        <p:nvSpPr>
          <p:cNvPr id="5" name="Cloud 4">
            <a:extLst>
              <a:ext uri="{FF2B5EF4-FFF2-40B4-BE49-F238E27FC236}">
                <a16:creationId xmlns:a16="http://schemas.microsoft.com/office/drawing/2014/main" id="{1CB9634C-909F-A645-A550-43E718A2E270}"/>
              </a:ext>
            </a:extLst>
          </p:cNvPr>
          <p:cNvSpPr/>
          <p:nvPr/>
        </p:nvSpPr>
        <p:spPr>
          <a:xfrm>
            <a:off x="449067" y="1828800"/>
            <a:ext cx="6584779" cy="4475774"/>
          </a:xfrm>
          <a:prstGeom prst="cloud">
            <a:avLst/>
          </a:prstGeom>
          <a:ln>
            <a:solidFill>
              <a:schemeClr val="accent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SG" sz="3500" dirty="0" err="1">
                <a:highlight>
                  <a:srgbClr val="FFFF00"/>
                </a:highlight>
                <a:latin typeface="Times New Roman" panose="02020603050405020304" pitchFamily="18" charset="0"/>
                <a:cs typeface="Times New Roman" panose="02020603050405020304" pitchFamily="18" charset="0"/>
              </a:rPr>
              <a:t>Tình</a:t>
            </a:r>
            <a:r>
              <a:rPr lang="en-SG" sz="3500" dirty="0">
                <a:highlight>
                  <a:srgbClr val="FFFF00"/>
                </a:highlight>
                <a:latin typeface="Times New Roman" panose="02020603050405020304" pitchFamily="18" charset="0"/>
                <a:cs typeface="Times New Roman" panose="02020603050405020304" pitchFamily="18" charset="0"/>
              </a:rPr>
              <a:t> </a:t>
            </a:r>
            <a:r>
              <a:rPr lang="en-SG" sz="3500" dirty="0" err="1">
                <a:highlight>
                  <a:srgbClr val="FFFF00"/>
                </a:highlight>
                <a:latin typeface="Times New Roman" panose="02020603050405020304" pitchFamily="18" charset="0"/>
                <a:cs typeface="Times New Roman" panose="02020603050405020304" pitchFamily="18" charset="0"/>
              </a:rPr>
              <a:t>huống</a:t>
            </a:r>
            <a:r>
              <a:rPr lang="en-SG" sz="3500" dirty="0">
                <a:highlight>
                  <a:srgbClr val="FFFF00"/>
                </a:highlight>
                <a:latin typeface="Times New Roman" panose="02020603050405020304" pitchFamily="18" charset="0"/>
                <a:cs typeface="Times New Roman" panose="02020603050405020304" pitchFamily="18" charset="0"/>
              </a:rPr>
              <a:t> </a:t>
            </a:r>
            <a:r>
              <a:rPr lang="en-SG" sz="3500" dirty="0" err="1">
                <a:highlight>
                  <a:srgbClr val="FFFF00"/>
                </a:highlight>
                <a:latin typeface="Times New Roman" panose="02020603050405020304" pitchFamily="18" charset="0"/>
                <a:cs typeface="Times New Roman" panose="02020603050405020304" pitchFamily="18" charset="0"/>
              </a:rPr>
              <a:t>bị</a:t>
            </a:r>
            <a:r>
              <a:rPr lang="en-SG" sz="3500" dirty="0">
                <a:highlight>
                  <a:srgbClr val="FFFF00"/>
                </a:highlight>
                <a:latin typeface="Times New Roman" panose="02020603050405020304" pitchFamily="18" charset="0"/>
                <a:cs typeface="Times New Roman" panose="02020603050405020304" pitchFamily="18" charset="0"/>
              </a:rPr>
              <a:t> </a:t>
            </a:r>
            <a:r>
              <a:rPr lang="en-SG" sz="3500" dirty="0" err="1">
                <a:highlight>
                  <a:srgbClr val="FFFF00"/>
                </a:highlight>
                <a:latin typeface="Times New Roman" panose="02020603050405020304" pitchFamily="18" charset="0"/>
                <a:cs typeface="Times New Roman" panose="02020603050405020304" pitchFamily="18" charset="0"/>
              </a:rPr>
              <a:t>bắt</a:t>
            </a:r>
            <a:r>
              <a:rPr lang="en-SG" sz="3500" dirty="0">
                <a:highlight>
                  <a:srgbClr val="FFFF00"/>
                </a:highlight>
                <a:latin typeface="Times New Roman" panose="02020603050405020304" pitchFamily="18" charset="0"/>
                <a:cs typeface="Times New Roman" panose="02020603050405020304" pitchFamily="18" charset="0"/>
              </a:rPr>
              <a:t> </a:t>
            </a:r>
            <a:r>
              <a:rPr lang="en-SG" sz="3500" dirty="0" err="1">
                <a:highlight>
                  <a:srgbClr val="FFFF00"/>
                </a:highlight>
                <a:latin typeface="Times New Roman" panose="02020603050405020304" pitchFamily="18" charset="0"/>
                <a:cs typeface="Times New Roman" panose="02020603050405020304" pitchFamily="18" charset="0"/>
              </a:rPr>
              <a:t>nạt</a:t>
            </a:r>
            <a:r>
              <a:rPr lang="en-SG" sz="3500" dirty="0">
                <a:highlight>
                  <a:srgbClr val="FFFF00"/>
                </a:highlight>
                <a:latin typeface="Times New Roman" panose="02020603050405020304" pitchFamily="18" charset="0"/>
                <a:cs typeface="Times New Roman" panose="02020603050405020304" pitchFamily="18" charset="0"/>
              </a:rPr>
              <a:t>:</a:t>
            </a:r>
          </a:p>
          <a:p>
            <a:pPr algn="ctr"/>
            <a:r>
              <a:rPr lang="en-US" sz="3500" i="1" dirty="0" err="1">
                <a:latin typeface="Times New Roman" panose="02020603050405020304" pitchFamily="18" charset="0"/>
                <a:cs typeface="Times New Roman" panose="02020603050405020304" pitchFamily="18" charset="0"/>
              </a:rPr>
              <a:t>Em</a:t>
            </a:r>
            <a:r>
              <a:rPr lang="en-US" sz="3500" i="1" dirty="0">
                <a:latin typeface="Times New Roman" panose="02020603050405020304" pitchFamily="18" charset="0"/>
                <a:cs typeface="Times New Roman" panose="02020603050405020304" pitchFamily="18" charset="0"/>
              </a:rPr>
              <a:t> </a:t>
            </a:r>
            <a:r>
              <a:rPr lang="en-US" sz="3500" i="1" dirty="0" err="1">
                <a:latin typeface="Times New Roman" panose="02020603050405020304" pitchFamily="18" charset="0"/>
                <a:cs typeface="Times New Roman" panose="02020603050405020304" pitchFamily="18" charset="0"/>
              </a:rPr>
              <a:t>im</a:t>
            </a:r>
            <a:r>
              <a:rPr lang="en-US" sz="3500" i="1" dirty="0">
                <a:latin typeface="Times New Roman" panose="02020603050405020304" pitchFamily="18" charset="0"/>
                <a:cs typeface="Times New Roman" panose="02020603050405020304" pitchFamily="18" charset="0"/>
              </a:rPr>
              <a:t> </a:t>
            </a:r>
            <a:r>
              <a:rPr lang="en-US" sz="3500" i="1" dirty="0" err="1">
                <a:latin typeface="Times New Roman" panose="02020603050405020304" pitchFamily="18" charset="0"/>
                <a:cs typeface="Times New Roman" panose="02020603050405020304" pitchFamily="18" charset="0"/>
              </a:rPr>
              <a:t>lặng</a:t>
            </a:r>
            <a:r>
              <a:rPr lang="en-US" sz="3500" i="1" dirty="0">
                <a:latin typeface="Times New Roman" panose="02020603050405020304" pitchFamily="18" charset="0"/>
                <a:cs typeface="Times New Roman" panose="02020603050405020304" pitchFamily="18" charset="0"/>
              </a:rPr>
              <a:t> </a:t>
            </a:r>
            <a:r>
              <a:rPr lang="en-US" sz="3500" i="1" dirty="0" err="1">
                <a:latin typeface="Times New Roman" panose="02020603050405020304" pitchFamily="18" charset="0"/>
                <a:cs typeface="Times New Roman" panose="02020603050405020304" pitchFamily="18" charset="0"/>
              </a:rPr>
              <a:t>chịu</a:t>
            </a:r>
            <a:r>
              <a:rPr lang="en-US" sz="3500" i="1" dirty="0">
                <a:latin typeface="Times New Roman" panose="02020603050405020304" pitchFamily="18" charset="0"/>
                <a:cs typeface="Times New Roman" panose="02020603050405020304" pitchFamily="18" charset="0"/>
              </a:rPr>
              <a:t> </a:t>
            </a:r>
            <a:r>
              <a:rPr lang="en-US" sz="3500" i="1" dirty="0" err="1">
                <a:latin typeface="Times New Roman" panose="02020603050405020304" pitchFamily="18" charset="0"/>
                <a:cs typeface="Times New Roman" panose="02020603050405020304" pitchFamily="18" charset="0"/>
              </a:rPr>
              <a:t>đựng</a:t>
            </a:r>
            <a:r>
              <a:rPr lang="en-US" sz="3500" i="1" dirty="0">
                <a:latin typeface="Times New Roman" panose="02020603050405020304" pitchFamily="18" charset="0"/>
                <a:cs typeface="Times New Roman" panose="02020603050405020304" pitchFamily="18" charset="0"/>
              </a:rPr>
              <a:t>, </a:t>
            </a:r>
            <a:r>
              <a:rPr lang="en-US" sz="3500" i="1" dirty="0" err="1">
                <a:latin typeface="Times New Roman" panose="02020603050405020304" pitchFamily="18" charset="0"/>
                <a:cs typeface="Times New Roman" panose="02020603050405020304" pitchFamily="18" charset="0"/>
              </a:rPr>
              <a:t>chống</a:t>
            </a:r>
            <a:r>
              <a:rPr lang="en-US" sz="3500" i="1" dirty="0">
                <a:latin typeface="Times New Roman" panose="02020603050405020304" pitchFamily="18" charset="0"/>
                <a:cs typeface="Times New Roman" panose="02020603050405020304" pitchFamily="18" charset="0"/>
              </a:rPr>
              <a:t> </a:t>
            </a:r>
            <a:r>
              <a:rPr lang="en-US" sz="3500" i="1" dirty="0" err="1">
                <a:latin typeface="Times New Roman" panose="02020603050405020304" pitchFamily="18" charset="0"/>
                <a:cs typeface="Times New Roman" panose="02020603050405020304" pitchFamily="18" charset="0"/>
              </a:rPr>
              <a:t>lại</a:t>
            </a:r>
            <a:r>
              <a:rPr lang="en-US" sz="3500" i="1" dirty="0">
                <a:latin typeface="Times New Roman" panose="02020603050405020304" pitchFamily="18" charset="0"/>
                <a:cs typeface="Times New Roman" panose="02020603050405020304" pitchFamily="18" charset="0"/>
              </a:rPr>
              <a:t> </a:t>
            </a:r>
            <a:r>
              <a:rPr lang="en-US" sz="3500" i="1" dirty="0" err="1">
                <a:latin typeface="Times New Roman" panose="02020603050405020304" pitchFamily="18" charset="0"/>
                <a:cs typeface="Times New Roman" panose="02020603050405020304" pitchFamily="18" charset="0"/>
              </a:rPr>
              <a:t>kẻ</a:t>
            </a:r>
            <a:r>
              <a:rPr lang="en-US" sz="3500" i="1" dirty="0">
                <a:latin typeface="Times New Roman" panose="02020603050405020304" pitchFamily="18" charset="0"/>
                <a:cs typeface="Times New Roman" panose="02020603050405020304" pitchFamily="18" charset="0"/>
              </a:rPr>
              <a:t> </a:t>
            </a:r>
            <a:r>
              <a:rPr lang="en-US" sz="3500" i="1" dirty="0" err="1">
                <a:latin typeface="Times New Roman" panose="02020603050405020304" pitchFamily="18" charset="0"/>
                <a:cs typeface="Times New Roman" panose="02020603050405020304" pitchFamily="18" charset="0"/>
              </a:rPr>
              <a:t>bắt</a:t>
            </a:r>
            <a:r>
              <a:rPr lang="en-US" sz="3500" i="1" dirty="0">
                <a:latin typeface="Times New Roman" panose="02020603050405020304" pitchFamily="18" charset="0"/>
                <a:cs typeface="Times New Roman" panose="02020603050405020304" pitchFamily="18" charset="0"/>
              </a:rPr>
              <a:t> </a:t>
            </a:r>
            <a:r>
              <a:rPr lang="en-US" sz="3500" i="1" dirty="0" err="1">
                <a:latin typeface="Times New Roman" panose="02020603050405020304" pitchFamily="18" charset="0"/>
                <a:cs typeface="Times New Roman" panose="02020603050405020304" pitchFamily="18" charset="0"/>
              </a:rPr>
              <a:t>nạt</a:t>
            </a:r>
            <a:r>
              <a:rPr lang="en-US" sz="3500" i="1" dirty="0">
                <a:latin typeface="Times New Roman" panose="02020603050405020304" pitchFamily="18" charset="0"/>
                <a:cs typeface="Times New Roman" panose="02020603050405020304" pitchFamily="18" charset="0"/>
              </a:rPr>
              <a:t> hay chia </a:t>
            </a:r>
            <a:r>
              <a:rPr lang="en-US" sz="3500" i="1" dirty="0" err="1">
                <a:latin typeface="Times New Roman" panose="02020603050405020304" pitchFamily="18" charset="0"/>
                <a:cs typeface="Times New Roman" panose="02020603050405020304" pitchFamily="18" charset="0"/>
              </a:rPr>
              <a:t>sẻ</a:t>
            </a:r>
            <a:r>
              <a:rPr lang="en-US" sz="3500" i="1" dirty="0">
                <a:latin typeface="Times New Roman" panose="02020603050405020304" pitchFamily="18" charset="0"/>
                <a:cs typeface="Times New Roman" panose="02020603050405020304" pitchFamily="18" charset="0"/>
              </a:rPr>
              <a:t> </a:t>
            </a:r>
            <a:r>
              <a:rPr lang="en-US" sz="3500" i="1" dirty="0" err="1">
                <a:latin typeface="Times New Roman" panose="02020603050405020304" pitchFamily="18" charset="0"/>
                <a:cs typeface="Times New Roman" panose="02020603050405020304" pitchFamily="18" charset="0"/>
              </a:rPr>
              <a:t>và</a:t>
            </a:r>
            <a:r>
              <a:rPr lang="en-US" sz="3500" i="1" dirty="0">
                <a:latin typeface="Times New Roman" panose="02020603050405020304" pitchFamily="18" charset="0"/>
                <a:cs typeface="Times New Roman" panose="02020603050405020304" pitchFamily="18" charset="0"/>
              </a:rPr>
              <a:t> </a:t>
            </a:r>
            <a:r>
              <a:rPr lang="en-US" sz="3500" i="1" dirty="0" err="1">
                <a:latin typeface="Times New Roman" panose="02020603050405020304" pitchFamily="18" charset="0"/>
                <a:cs typeface="Times New Roman" panose="02020603050405020304" pitchFamily="18" charset="0"/>
              </a:rPr>
              <a:t>tìm</a:t>
            </a:r>
            <a:r>
              <a:rPr lang="en-US" sz="3500" i="1" dirty="0">
                <a:latin typeface="Times New Roman" panose="02020603050405020304" pitchFamily="18" charset="0"/>
                <a:cs typeface="Times New Roman" panose="02020603050405020304" pitchFamily="18" charset="0"/>
              </a:rPr>
              <a:t> tr</a:t>
            </a:r>
            <a:r>
              <a:rPr lang="vi-VN" sz="3500" i="1" dirty="0">
                <a:latin typeface="Times New Roman" panose="02020603050405020304" pitchFamily="18" charset="0"/>
                <a:cs typeface="Times New Roman" panose="02020603050405020304" pitchFamily="18" charset="0"/>
              </a:rPr>
              <a:t>ợ </a:t>
            </a:r>
            <a:r>
              <a:rPr lang="en-US" sz="3500" i="1" dirty="0" err="1">
                <a:latin typeface="Times New Roman" panose="02020603050405020304" pitchFamily="18" charset="0"/>
                <a:cs typeface="Times New Roman" panose="02020603050405020304" pitchFamily="18" charset="0"/>
              </a:rPr>
              <a:t>giúp</a:t>
            </a:r>
            <a:r>
              <a:rPr lang="en-US" sz="3500" i="1" dirty="0">
                <a:latin typeface="Times New Roman" panose="02020603050405020304" pitchFamily="18" charset="0"/>
                <a:cs typeface="Times New Roman" panose="02020603050405020304" pitchFamily="18" charset="0"/>
              </a:rPr>
              <a:t> </a:t>
            </a:r>
            <a:r>
              <a:rPr lang="en-US" sz="3500" i="1" dirty="0" err="1">
                <a:latin typeface="Times New Roman" panose="02020603050405020304" pitchFamily="18" charset="0"/>
                <a:cs typeface="Times New Roman" panose="02020603050405020304" pitchFamily="18" charset="0"/>
              </a:rPr>
              <a:t>từ</a:t>
            </a:r>
            <a:r>
              <a:rPr lang="en-US" sz="3500" i="1" dirty="0">
                <a:latin typeface="Times New Roman" panose="02020603050405020304" pitchFamily="18" charset="0"/>
                <a:cs typeface="Times New Roman" panose="02020603050405020304" pitchFamily="18" charset="0"/>
              </a:rPr>
              <a:t> </a:t>
            </a:r>
            <a:r>
              <a:rPr lang="en-US" sz="3500" i="1" dirty="0" err="1">
                <a:latin typeface="Times New Roman" panose="02020603050405020304" pitchFamily="18" charset="0"/>
                <a:cs typeface="Times New Roman" panose="02020603050405020304" pitchFamily="18" charset="0"/>
              </a:rPr>
              <a:t>bạn</a:t>
            </a:r>
            <a:r>
              <a:rPr lang="en-US" sz="3500" i="1" dirty="0">
                <a:latin typeface="Times New Roman" panose="02020603050405020304" pitchFamily="18" charset="0"/>
                <a:cs typeface="Times New Roman" panose="02020603050405020304" pitchFamily="18" charset="0"/>
              </a:rPr>
              <a:t> </a:t>
            </a:r>
            <a:r>
              <a:rPr lang="en-US" sz="3500" i="1" dirty="0" err="1">
                <a:latin typeface="Times New Roman" panose="02020603050405020304" pitchFamily="18" charset="0"/>
                <a:cs typeface="Times New Roman" panose="02020603050405020304" pitchFamily="18" charset="0"/>
              </a:rPr>
              <a:t>bè</a:t>
            </a:r>
            <a:r>
              <a:rPr lang="en-US" sz="3500" i="1" dirty="0">
                <a:latin typeface="Times New Roman" panose="02020603050405020304" pitchFamily="18" charset="0"/>
                <a:cs typeface="Times New Roman" panose="02020603050405020304" pitchFamily="18" charset="0"/>
              </a:rPr>
              <a:t>, </a:t>
            </a:r>
            <a:r>
              <a:rPr lang="en-US" sz="3500" i="1" dirty="0" err="1">
                <a:latin typeface="Times New Roman" panose="02020603050405020304" pitchFamily="18" charset="0"/>
                <a:cs typeface="Times New Roman" panose="02020603050405020304" pitchFamily="18" charset="0"/>
              </a:rPr>
              <a:t>thầy</a:t>
            </a:r>
            <a:r>
              <a:rPr lang="en-US" sz="3500" i="1" dirty="0">
                <a:latin typeface="Times New Roman" panose="02020603050405020304" pitchFamily="18" charset="0"/>
                <a:cs typeface="Times New Roman" panose="02020603050405020304" pitchFamily="18" charset="0"/>
              </a:rPr>
              <a:t> </a:t>
            </a:r>
            <a:r>
              <a:rPr lang="en-US" sz="3500" i="1" dirty="0" err="1">
                <a:latin typeface="Times New Roman" panose="02020603050405020304" pitchFamily="18" charset="0"/>
                <a:cs typeface="Times New Roman" panose="02020603050405020304" pitchFamily="18" charset="0"/>
              </a:rPr>
              <a:t>cô</a:t>
            </a:r>
            <a:r>
              <a:rPr lang="en-US" sz="3500" i="1" dirty="0">
                <a:latin typeface="Times New Roman" panose="02020603050405020304" pitchFamily="18" charset="0"/>
                <a:cs typeface="Times New Roman" panose="02020603050405020304" pitchFamily="18" charset="0"/>
              </a:rPr>
              <a:t>, </a:t>
            </a:r>
            <a:r>
              <a:rPr lang="en-US" sz="3500" i="1" dirty="0" err="1">
                <a:latin typeface="Times New Roman" panose="02020603050405020304" pitchFamily="18" charset="0"/>
                <a:cs typeface="Times New Roman" panose="02020603050405020304" pitchFamily="18" charset="0"/>
              </a:rPr>
              <a:t>gia</a:t>
            </a:r>
            <a:r>
              <a:rPr lang="en-US" sz="3500" i="1" dirty="0">
                <a:latin typeface="Times New Roman" panose="02020603050405020304" pitchFamily="18" charset="0"/>
                <a:cs typeface="Times New Roman" panose="02020603050405020304" pitchFamily="18" charset="0"/>
              </a:rPr>
              <a:t> </a:t>
            </a:r>
            <a:r>
              <a:rPr lang="en-US" sz="3500" i="1" dirty="0" err="1">
                <a:latin typeface="Times New Roman" panose="02020603050405020304" pitchFamily="18" charset="0"/>
                <a:cs typeface="Times New Roman" panose="02020603050405020304" pitchFamily="18" charset="0"/>
              </a:rPr>
              <a:t>đình</a:t>
            </a:r>
            <a:r>
              <a:rPr lang="en-US" sz="3500" i="1" dirty="0">
                <a:latin typeface="Times New Roman" panose="02020603050405020304" pitchFamily="18" charset="0"/>
                <a:cs typeface="Times New Roman" panose="02020603050405020304" pitchFamily="18" charset="0"/>
              </a:rPr>
              <a:t>?</a:t>
            </a:r>
            <a:endParaRPr lang="en-VN" sz="3500" dirty="0">
              <a:latin typeface="Times New Roman" panose="02020603050405020304" pitchFamily="18" charset="0"/>
              <a:cs typeface="Times New Roman" panose="02020603050405020304" pitchFamily="18" charset="0"/>
            </a:endParaRPr>
          </a:p>
        </p:txBody>
      </p:sp>
      <p:pic>
        <p:nvPicPr>
          <p:cNvPr id="7" name="图片 4109" descr="封面2">
            <a:extLst>
              <a:ext uri="{FF2B5EF4-FFF2-40B4-BE49-F238E27FC236}">
                <a16:creationId xmlns:a16="http://schemas.microsoft.com/office/drawing/2014/main" id="{88DF4DB1-734A-504F-BFB1-43CFE74583A3}"/>
              </a:ext>
            </a:extLst>
          </p:cNvPr>
          <p:cNvPicPr>
            <a:picLocks noChangeAspect="1"/>
          </p:cNvPicPr>
          <p:nvPr/>
        </p:nvPicPr>
        <p:blipFill>
          <a:blip r:embed="rId2"/>
          <a:stretch>
            <a:fillRect/>
          </a:stretch>
        </p:blipFill>
        <p:spPr>
          <a:xfrm>
            <a:off x="7739026" y="3747965"/>
            <a:ext cx="4582587" cy="3110035"/>
          </a:xfrm>
          <a:prstGeom prst="rect">
            <a:avLst/>
          </a:prstGeom>
          <a:noFill/>
          <a:ln w="9525">
            <a:noFill/>
          </a:ln>
        </p:spPr>
      </p:pic>
    </p:spTree>
    <p:extLst>
      <p:ext uri="{BB962C8B-B14F-4D97-AF65-F5344CB8AC3E}">
        <p14:creationId xmlns:p14="http://schemas.microsoft.com/office/powerpoint/2010/main" val="3412186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par>
                          <p:cTn id="8" fill="hold">
                            <p:stCondLst>
                              <p:cond delay="2000"/>
                            </p:stCondLst>
                            <p:childTnLst>
                              <p:par>
                                <p:cTn id="9" presetID="47"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B97508F-E7DF-DD41-AA8F-F6C2ACB29319}"/>
              </a:ext>
            </a:extLst>
          </p:cNvPr>
          <p:cNvSpPr txBox="1"/>
          <p:nvPr/>
        </p:nvSpPr>
        <p:spPr>
          <a:xfrm>
            <a:off x="2520461" y="389303"/>
            <a:ext cx="7151077" cy="707886"/>
          </a:xfrm>
          <a:prstGeom prst="rect">
            <a:avLst/>
          </a:prstGeom>
          <a:solidFill>
            <a:schemeClr val="accent2">
              <a:lumMod val="20000"/>
              <a:lumOff val="80000"/>
            </a:schemeClr>
          </a:solidFill>
        </p:spPr>
        <p:txBody>
          <a:bodyPr wrap="square" rtlCol="0">
            <a:spAutoFit/>
          </a:bodyPr>
          <a:lstStyle/>
          <a:p>
            <a:pPr algn="ctr"/>
            <a:r>
              <a:rPr lang="en-VN" sz="4000" b="1" dirty="0">
                <a:solidFill>
                  <a:srgbClr val="FF0000"/>
                </a:solidFill>
                <a:latin typeface="Times New Roman" panose="02020603050405020304" pitchFamily="18" charset="0"/>
                <a:cs typeface="Times New Roman" panose="02020603050405020304" pitchFamily="18" charset="0"/>
              </a:rPr>
              <a:t>THINK – PAIR - SHARE</a:t>
            </a:r>
          </a:p>
        </p:txBody>
      </p:sp>
      <p:sp>
        <p:nvSpPr>
          <p:cNvPr id="5" name="Cloud 4">
            <a:extLst>
              <a:ext uri="{FF2B5EF4-FFF2-40B4-BE49-F238E27FC236}">
                <a16:creationId xmlns:a16="http://schemas.microsoft.com/office/drawing/2014/main" id="{1CB9634C-909F-A645-A550-43E718A2E270}"/>
              </a:ext>
            </a:extLst>
          </p:cNvPr>
          <p:cNvSpPr/>
          <p:nvPr/>
        </p:nvSpPr>
        <p:spPr>
          <a:xfrm>
            <a:off x="449067" y="1828800"/>
            <a:ext cx="6584779" cy="4475774"/>
          </a:xfrm>
          <a:prstGeom prst="cloud">
            <a:avLst/>
          </a:prstGeom>
          <a:ln>
            <a:solidFill>
              <a:schemeClr val="accent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SG" sz="3500" dirty="0" err="1">
                <a:highlight>
                  <a:srgbClr val="FFFF00"/>
                </a:highlight>
                <a:latin typeface="Times New Roman" panose="02020603050405020304" pitchFamily="18" charset="0"/>
                <a:cs typeface="Times New Roman" panose="02020603050405020304" pitchFamily="18" charset="0"/>
              </a:rPr>
              <a:t>Tình</a:t>
            </a:r>
            <a:r>
              <a:rPr lang="en-SG" sz="3500" dirty="0">
                <a:highlight>
                  <a:srgbClr val="FFFF00"/>
                </a:highlight>
                <a:latin typeface="Times New Roman" panose="02020603050405020304" pitchFamily="18" charset="0"/>
                <a:cs typeface="Times New Roman" panose="02020603050405020304" pitchFamily="18" charset="0"/>
              </a:rPr>
              <a:t> </a:t>
            </a:r>
            <a:r>
              <a:rPr lang="en-SG" sz="3500" dirty="0" err="1">
                <a:highlight>
                  <a:srgbClr val="FFFF00"/>
                </a:highlight>
                <a:latin typeface="Times New Roman" panose="02020603050405020304" pitchFamily="18" charset="0"/>
                <a:cs typeface="Times New Roman" panose="02020603050405020304" pitchFamily="18" charset="0"/>
              </a:rPr>
              <a:t>huống</a:t>
            </a:r>
            <a:r>
              <a:rPr lang="en-SG" sz="3500" dirty="0">
                <a:highlight>
                  <a:srgbClr val="FFFF00"/>
                </a:highlight>
                <a:latin typeface="Times New Roman" panose="02020603050405020304" pitchFamily="18" charset="0"/>
                <a:cs typeface="Times New Roman" panose="02020603050405020304" pitchFamily="18" charset="0"/>
              </a:rPr>
              <a:t> </a:t>
            </a:r>
            <a:r>
              <a:rPr lang="en-SG" sz="3500" dirty="0" err="1">
                <a:highlight>
                  <a:srgbClr val="FFFF00"/>
                </a:highlight>
                <a:latin typeface="Times New Roman" panose="02020603050405020304" pitchFamily="18" charset="0"/>
                <a:cs typeface="Times New Roman" panose="02020603050405020304" pitchFamily="18" charset="0"/>
              </a:rPr>
              <a:t>chứng</a:t>
            </a:r>
            <a:r>
              <a:rPr lang="en-SG" sz="3500" dirty="0">
                <a:highlight>
                  <a:srgbClr val="FFFF00"/>
                </a:highlight>
                <a:latin typeface="Times New Roman" panose="02020603050405020304" pitchFamily="18" charset="0"/>
                <a:cs typeface="Times New Roman" panose="02020603050405020304" pitchFamily="18" charset="0"/>
              </a:rPr>
              <a:t> </a:t>
            </a:r>
            <a:r>
              <a:rPr lang="en-SG" sz="3500" dirty="0" err="1">
                <a:highlight>
                  <a:srgbClr val="FFFF00"/>
                </a:highlight>
                <a:latin typeface="Times New Roman" panose="02020603050405020304" pitchFamily="18" charset="0"/>
                <a:cs typeface="Times New Roman" panose="02020603050405020304" pitchFamily="18" charset="0"/>
              </a:rPr>
              <a:t>kiến</a:t>
            </a:r>
            <a:r>
              <a:rPr lang="en-SG" sz="3500" dirty="0">
                <a:highlight>
                  <a:srgbClr val="FFFF00"/>
                </a:highlight>
                <a:latin typeface="Times New Roman" panose="02020603050405020304" pitchFamily="18" charset="0"/>
                <a:cs typeface="Times New Roman" panose="02020603050405020304" pitchFamily="18" charset="0"/>
              </a:rPr>
              <a:t> </a:t>
            </a:r>
            <a:r>
              <a:rPr lang="en-SG" sz="3500" dirty="0" err="1">
                <a:highlight>
                  <a:srgbClr val="FFFF00"/>
                </a:highlight>
                <a:latin typeface="Times New Roman" panose="02020603050405020304" pitchFamily="18" charset="0"/>
                <a:cs typeface="Times New Roman" panose="02020603050405020304" pitchFamily="18" charset="0"/>
              </a:rPr>
              <a:t>chuyện</a:t>
            </a:r>
            <a:r>
              <a:rPr lang="en-SG" sz="3500" dirty="0">
                <a:highlight>
                  <a:srgbClr val="FFFF00"/>
                </a:highlight>
                <a:latin typeface="Times New Roman" panose="02020603050405020304" pitchFamily="18" charset="0"/>
                <a:cs typeface="Times New Roman" panose="02020603050405020304" pitchFamily="18" charset="0"/>
              </a:rPr>
              <a:t> </a:t>
            </a:r>
            <a:r>
              <a:rPr lang="en-SG" sz="3500" dirty="0" err="1">
                <a:highlight>
                  <a:srgbClr val="FFFF00"/>
                </a:highlight>
                <a:latin typeface="Times New Roman" panose="02020603050405020304" pitchFamily="18" charset="0"/>
                <a:cs typeface="Times New Roman" panose="02020603050405020304" pitchFamily="18" charset="0"/>
              </a:rPr>
              <a:t>bắt</a:t>
            </a:r>
            <a:r>
              <a:rPr lang="en-SG" sz="3500" dirty="0">
                <a:highlight>
                  <a:srgbClr val="FFFF00"/>
                </a:highlight>
                <a:latin typeface="Times New Roman" panose="02020603050405020304" pitchFamily="18" charset="0"/>
                <a:cs typeface="Times New Roman" panose="02020603050405020304" pitchFamily="18" charset="0"/>
              </a:rPr>
              <a:t> </a:t>
            </a:r>
            <a:r>
              <a:rPr lang="en-SG" sz="3500" dirty="0" err="1">
                <a:highlight>
                  <a:srgbClr val="FFFF00"/>
                </a:highlight>
                <a:latin typeface="Times New Roman" panose="02020603050405020304" pitchFamily="18" charset="0"/>
                <a:cs typeface="Times New Roman" panose="02020603050405020304" pitchFamily="18" charset="0"/>
              </a:rPr>
              <a:t>nạt</a:t>
            </a:r>
            <a:r>
              <a:rPr lang="en-SG" sz="3500" dirty="0">
                <a:highlight>
                  <a:srgbClr val="FFFF00"/>
                </a:highlight>
                <a:latin typeface="Times New Roman" panose="02020603050405020304" pitchFamily="18" charset="0"/>
                <a:cs typeface="Times New Roman" panose="02020603050405020304" pitchFamily="18" charset="0"/>
              </a:rPr>
              <a:t>:</a:t>
            </a:r>
          </a:p>
          <a:p>
            <a:pPr algn="ctr"/>
            <a:r>
              <a:rPr lang="en-US" sz="3500" i="1" dirty="0" err="1">
                <a:latin typeface="Times New Roman" panose="02020603050405020304" pitchFamily="18" charset="0"/>
                <a:cs typeface="Times New Roman" panose="02020603050405020304" pitchFamily="18" charset="0"/>
              </a:rPr>
              <a:t>Em</a:t>
            </a:r>
            <a:r>
              <a:rPr lang="en-US" sz="3500" i="1" dirty="0">
                <a:latin typeface="Times New Roman" panose="02020603050405020304" pitchFamily="18" charset="0"/>
                <a:cs typeface="Times New Roman" panose="02020603050405020304" pitchFamily="18" charset="0"/>
              </a:rPr>
              <a:t> </a:t>
            </a:r>
            <a:r>
              <a:rPr lang="vi-VN" sz="3500" i="1" dirty="0">
                <a:latin typeface="Times New Roman" panose="02020603050405020304" pitchFamily="18" charset="0"/>
                <a:cs typeface="Times New Roman" panose="02020603050405020304" pitchFamily="18" charset="0"/>
              </a:rPr>
              <a:t>thờ ơ, không quan tâm, “vào hùa” cổ vũ hay can ngăn kẻ bắt nạt và bênh vực nạn nhân bị bắt nạt?</a:t>
            </a:r>
            <a:endParaRPr lang="en-VN" sz="3500" dirty="0">
              <a:latin typeface="Times New Roman" panose="02020603050405020304" pitchFamily="18" charset="0"/>
              <a:cs typeface="Times New Roman" panose="02020603050405020304" pitchFamily="18" charset="0"/>
            </a:endParaRPr>
          </a:p>
        </p:txBody>
      </p:sp>
      <p:pic>
        <p:nvPicPr>
          <p:cNvPr id="7" name="图片 4109" descr="封面2">
            <a:extLst>
              <a:ext uri="{FF2B5EF4-FFF2-40B4-BE49-F238E27FC236}">
                <a16:creationId xmlns:a16="http://schemas.microsoft.com/office/drawing/2014/main" id="{88DF4DB1-734A-504F-BFB1-43CFE74583A3}"/>
              </a:ext>
            </a:extLst>
          </p:cNvPr>
          <p:cNvPicPr>
            <a:picLocks noChangeAspect="1"/>
          </p:cNvPicPr>
          <p:nvPr/>
        </p:nvPicPr>
        <p:blipFill>
          <a:blip r:embed="rId2"/>
          <a:stretch>
            <a:fillRect/>
          </a:stretch>
        </p:blipFill>
        <p:spPr>
          <a:xfrm>
            <a:off x="7739026" y="3747965"/>
            <a:ext cx="4582587" cy="3110035"/>
          </a:xfrm>
          <a:prstGeom prst="rect">
            <a:avLst/>
          </a:prstGeom>
          <a:noFill/>
          <a:ln w="9525">
            <a:noFill/>
          </a:ln>
        </p:spPr>
      </p:pic>
    </p:spTree>
    <p:extLst>
      <p:ext uri="{BB962C8B-B14F-4D97-AF65-F5344CB8AC3E}">
        <p14:creationId xmlns:p14="http://schemas.microsoft.com/office/powerpoint/2010/main" val="1372798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par>
                          <p:cTn id="8" fill="hold">
                            <p:stCondLst>
                              <p:cond delay="2000"/>
                            </p:stCondLst>
                            <p:childTnLst>
                              <p:par>
                                <p:cTn id="9" presetID="47"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B97508F-E7DF-DD41-AA8F-F6C2ACB29319}"/>
              </a:ext>
            </a:extLst>
          </p:cNvPr>
          <p:cNvSpPr txBox="1"/>
          <p:nvPr/>
        </p:nvSpPr>
        <p:spPr>
          <a:xfrm>
            <a:off x="2520461" y="389303"/>
            <a:ext cx="7151077" cy="707886"/>
          </a:xfrm>
          <a:prstGeom prst="rect">
            <a:avLst/>
          </a:prstGeom>
          <a:solidFill>
            <a:schemeClr val="accent2">
              <a:lumMod val="20000"/>
              <a:lumOff val="80000"/>
            </a:schemeClr>
          </a:solidFill>
        </p:spPr>
        <p:txBody>
          <a:bodyPr wrap="square" rtlCol="0">
            <a:spAutoFit/>
          </a:bodyPr>
          <a:lstStyle/>
          <a:p>
            <a:pPr algn="ctr"/>
            <a:r>
              <a:rPr lang="en-VN" sz="4000" b="1" dirty="0">
                <a:solidFill>
                  <a:srgbClr val="FF0000"/>
                </a:solidFill>
                <a:latin typeface="Times New Roman" panose="02020603050405020304" pitchFamily="18" charset="0"/>
                <a:cs typeface="Times New Roman" panose="02020603050405020304" pitchFamily="18" charset="0"/>
              </a:rPr>
              <a:t>THINK – PAIR - SHARE</a:t>
            </a:r>
          </a:p>
        </p:txBody>
      </p:sp>
      <p:sp>
        <p:nvSpPr>
          <p:cNvPr id="5" name="Cloud 4">
            <a:extLst>
              <a:ext uri="{FF2B5EF4-FFF2-40B4-BE49-F238E27FC236}">
                <a16:creationId xmlns:a16="http://schemas.microsoft.com/office/drawing/2014/main" id="{1CB9634C-909F-A645-A550-43E718A2E270}"/>
              </a:ext>
            </a:extLst>
          </p:cNvPr>
          <p:cNvSpPr/>
          <p:nvPr/>
        </p:nvSpPr>
        <p:spPr>
          <a:xfrm>
            <a:off x="449067" y="1828800"/>
            <a:ext cx="7289959" cy="4475774"/>
          </a:xfrm>
          <a:prstGeom prst="cloud">
            <a:avLst/>
          </a:prstGeom>
          <a:ln>
            <a:solidFill>
              <a:schemeClr val="accent2">
                <a:lumMod val="75000"/>
              </a:schemeClr>
            </a:solidFill>
          </a:ln>
        </p:spPr>
        <p:style>
          <a:lnRef idx="2">
            <a:schemeClr val="accent6"/>
          </a:lnRef>
          <a:fillRef idx="1">
            <a:schemeClr val="lt1"/>
          </a:fillRef>
          <a:effectRef idx="0">
            <a:schemeClr val="accent6"/>
          </a:effectRef>
          <a:fontRef idx="minor">
            <a:schemeClr val="dk1"/>
          </a:fontRef>
        </p:style>
        <p:txBody>
          <a:bodyPr rtlCol="0" anchor="t"/>
          <a:lstStyle/>
          <a:p>
            <a:pPr algn="ctr"/>
            <a:r>
              <a:rPr lang="en-SG" sz="2800" dirty="0" err="1">
                <a:highlight>
                  <a:srgbClr val="FFFF00"/>
                </a:highlight>
                <a:latin typeface="Times New Roman" panose="02020603050405020304" pitchFamily="18" charset="0"/>
                <a:cs typeface="Times New Roman" panose="02020603050405020304" pitchFamily="18" charset="0"/>
              </a:rPr>
              <a:t>Tình</a:t>
            </a:r>
            <a:r>
              <a:rPr lang="en-SG" sz="2800" dirty="0">
                <a:highlight>
                  <a:srgbClr val="FFFF00"/>
                </a:highlight>
                <a:latin typeface="Times New Roman" panose="02020603050405020304" pitchFamily="18" charset="0"/>
                <a:cs typeface="Times New Roman" panose="02020603050405020304" pitchFamily="18" charset="0"/>
              </a:rPr>
              <a:t> </a:t>
            </a:r>
            <a:r>
              <a:rPr lang="en-SG" sz="2800" dirty="0" err="1">
                <a:highlight>
                  <a:srgbClr val="FFFF00"/>
                </a:highlight>
                <a:latin typeface="Times New Roman" panose="02020603050405020304" pitchFamily="18" charset="0"/>
                <a:cs typeface="Times New Roman" panose="02020603050405020304" pitchFamily="18" charset="0"/>
              </a:rPr>
              <a:t>huống</a:t>
            </a:r>
            <a:r>
              <a:rPr lang="en-SG" sz="2800" dirty="0">
                <a:highlight>
                  <a:srgbClr val="FFFF00"/>
                </a:highlight>
                <a:latin typeface="Times New Roman" panose="02020603050405020304" pitchFamily="18" charset="0"/>
                <a:cs typeface="Times New Roman" panose="02020603050405020304" pitchFamily="18" charset="0"/>
              </a:rPr>
              <a:t> </a:t>
            </a:r>
            <a:r>
              <a:rPr lang="en-SG" sz="2800" dirty="0" err="1">
                <a:highlight>
                  <a:srgbClr val="FFFF00"/>
                </a:highlight>
                <a:latin typeface="Times New Roman" panose="02020603050405020304" pitchFamily="18" charset="0"/>
                <a:cs typeface="Times New Roman" panose="02020603050405020304" pitchFamily="18" charset="0"/>
              </a:rPr>
              <a:t>mình</a:t>
            </a:r>
            <a:r>
              <a:rPr lang="en-SG" sz="2800" dirty="0">
                <a:highlight>
                  <a:srgbClr val="FFFF00"/>
                </a:highlight>
                <a:latin typeface="Times New Roman" panose="02020603050405020304" pitchFamily="18" charset="0"/>
                <a:cs typeface="Times New Roman" panose="02020603050405020304" pitchFamily="18" charset="0"/>
              </a:rPr>
              <a:t> </a:t>
            </a:r>
            <a:r>
              <a:rPr lang="en-SG" sz="2800" dirty="0" err="1">
                <a:highlight>
                  <a:srgbClr val="FFFF00"/>
                </a:highlight>
                <a:latin typeface="Times New Roman" panose="02020603050405020304" pitchFamily="18" charset="0"/>
                <a:cs typeface="Times New Roman" panose="02020603050405020304" pitchFamily="18" charset="0"/>
              </a:rPr>
              <a:t>là</a:t>
            </a:r>
            <a:r>
              <a:rPr lang="en-SG" sz="2800" dirty="0">
                <a:highlight>
                  <a:srgbClr val="FFFF00"/>
                </a:highlight>
                <a:latin typeface="Times New Roman" panose="02020603050405020304" pitchFamily="18" charset="0"/>
                <a:cs typeface="Times New Roman" panose="02020603050405020304" pitchFamily="18" charset="0"/>
              </a:rPr>
              <a:t> </a:t>
            </a:r>
            <a:r>
              <a:rPr lang="en-SG" sz="2800" dirty="0" err="1">
                <a:highlight>
                  <a:srgbClr val="FFFF00"/>
                </a:highlight>
                <a:latin typeface="Times New Roman" panose="02020603050405020304" pitchFamily="18" charset="0"/>
                <a:cs typeface="Times New Roman" panose="02020603050405020304" pitchFamily="18" charset="0"/>
              </a:rPr>
              <a:t>kẻ</a:t>
            </a:r>
            <a:r>
              <a:rPr lang="en-SG" sz="2800" dirty="0">
                <a:highlight>
                  <a:srgbClr val="FFFF00"/>
                </a:highlight>
                <a:latin typeface="Times New Roman" panose="02020603050405020304" pitchFamily="18" charset="0"/>
                <a:cs typeface="Times New Roman" panose="02020603050405020304" pitchFamily="18" charset="0"/>
              </a:rPr>
              <a:t> </a:t>
            </a:r>
            <a:r>
              <a:rPr lang="en-SG" sz="2800" dirty="0" err="1">
                <a:highlight>
                  <a:srgbClr val="FFFF00"/>
                </a:highlight>
                <a:latin typeface="Times New Roman" panose="02020603050405020304" pitchFamily="18" charset="0"/>
                <a:cs typeface="Times New Roman" panose="02020603050405020304" pitchFamily="18" charset="0"/>
              </a:rPr>
              <a:t>bắt</a:t>
            </a:r>
            <a:r>
              <a:rPr lang="en-SG" sz="2800" dirty="0">
                <a:highlight>
                  <a:srgbClr val="FFFF00"/>
                </a:highlight>
                <a:latin typeface="Times New Roman" panose="02020603050405020304" pitchFamily="18" charset="0"/>
                <a:cs typeface="Times New Roman" panose="02020603050405020304" pitchFamily="18" charset="0"/>
              </a:rPr>
              <a:t> </a:t>
            </a:r>
            <a:r>
              <a:rPr lang="en-SG" sz="2800" dirty="0" err="1">
                <a:highlight>
                  <a:srgbClr val="FFFF00"/>
                </a:highlight>
                <a:latin typeface="Times New Roman" panose="02020603050405020304" pitchFamily="18" charset="0"/>
                <a:cs typeface="Times New Roman" panose="02020603050405020304" pitchFamily="18" charset="0"/>
              </a:rPr>
              <a:t>nạt</a:t>
            </a:r>
            <a:r>
              <a:rPr lang="en-SG" sz="2800" dirty="0">
                <a:highlight>
                  <a:srgbClr val="FFFF00"/>
                </a:highlight>
                <a:latin typeface="Times New Roman" panose="02020603050405020304" pitchFamily="18" charset="0"/>
                <a:cs typeface="Times New Roman" panose="02020603050405020304" pitchFamily="18" charset="0"/>
              </a:rPr>
              <a:t>:</a:t>
            </a:r>
          </a:p>
          <a:p>
            <a:pPr algn="ctr"/>
            <a:r>
              <a:rPr lang="vi-VN" sz="2800" i="1" dirty="0">
                <a:latin typeface="Times New Roman" panose="02020603050405020304" pitchFamily="18" charset="0"/>
                <a:cs typeface="Times New Roman" panose="02020603050405020304" pitchFamily="18" charset="0"/>
              </a:rPr>
              <a:t>Em coi đó là chuyện bình thường, thậm chí là một cách khẳng định bản thân hay nhận ra đó là hành vi xấu cần từ bỏ, cảm thấy ân hận và xin lỗi người mà mình đã bắt nạt?</a:t>
            </a:r>
            <a:endParaRPr lang="en-VN" sz="2800" dirty="0">
              <a:latin typeface="Times New Roman" panose="02020603050405020304" pitchFamily="18" charset="0"/>
              <a:cs typeface="Times New Roman" panose="02020603050405020304" pitchFamily="18" charset="0"/>
            </a:endParaRPr>
          </a:p>
        </p:txBody>
      </p:sp>
      <p:pic>
        <p:nvPicPr>
          <p:cNvPr id="7" name="图片 4109" descr="封面2">
            <a:extLst>
              <a:ext uri="{FF2B5EF4-FFF2-40B4-BE49-F238E27FC236}">
                <a16:creationId xmlns:a16="http://schemas.microsoft.com/office/drawing/2014/main" id="{88DF4DB1-734A-504F-BFB1-43CFE74583A3}"/>
              </a:ext>
            </a:extLst>
          </p:cNvPr>
          <p:cNvPicPr>
            <a:picLocks noChangeAspect="1"/>
          </p:cNvPicPr>
          <p:nvPr/>
        </p:nvPicPr>
        <p:blipFill>
          <a:blip r:embed="rId2"/>
          <a:stretch>
            <a:fillRect/>
          </a:stretch>
        </p:blipFill>
        <p:spPr>
          <a:xfrm>
            <a:off x="7739026" y="3747965"/>
            <a:ext cx="4582587" cy="3110035"/>
          </a:xfrm>
          <a:prstGeom prst="rect">
            <a:avLst/>
          </a:prstGeom>
          <a:noFill/>
          <a:ln w="9525">
            <a:noFill/>
          </a:ln>
        </p:spPr>
      </p:pic>
    </p:spTree>
    <p:extLst>
      <p:ext uri="{BB962C8B-B14F-4D97-AF65-F5344CB8AC3E}">
        <p14:creationId xmlns:p14="http://schemas.microsoft.com/office/powerpoint/2010/main" val="2393095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par>
                          <p:cTn id="8" fill="hold">
                            <p:stCondLst>
                              <p:cond delay="2000"/>
                            </p:stCondLst>
                            <p:childTnLst>
                              <p:par>
                                <p:cTn id="9" presetID="47"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42" name="Rectangle 72">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6882" y="280374"/>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BF7545B4-3433-0347-B6A3-48452243F51A}"/>
              </a:ext>
            </a:extLst>
          </p:cNvPr>
          <p:cNvSpPr txBox="1"/>
          <p:nvPr/>
        </p:nvSpPr>
        <p:spPr>
          <a:xfrm>
            <a:off x="546351" y="433545"/>
            <a:ext cx="11139854" cy="930447"/>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5400" b="1">
                <a:solidFill>
                  <a:srgbClr val="FFFFFF"/>
                </a:solidFill>
                <a:latin typeface="+mj-lt"/>
                <a:ea typeface="+mj-ea"/>
                <a:cs typeface="+mj-cs"/>
              </a:rPr>
              <a:t>4. Bài học</a:t>
            </a:r>
          </a:p>
        </p:txBody>
      </p:sp>
      <p:cxnSp>
        <p:nvCxnSpPr>
          <p:cNvPr id="14343" name="Straight Connector 74">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30078" y="1522292"/>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14340" name="Picture 4" descr="11 cách dạy con xử lý và phòng ngừa bị bắt nạt - VNReview Tin mới nhất">
            <a:extLst>
              <a:ext uri="{FF2B5EF4-FFF2-40B4-BE49-F238E27FC236}">
                <a16:creationId xmlns:a16="http://schemas.microsoft.com/office/drawing/2014/main" id="{5B9DCB78-55C5-C845-A770-B968E9E4FB39}"/>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31567" y="2604724"/>
            <a:ext cx="5455917" cy="3641824"/>
          </a:xfrm>
          <a:prstGeom prst="rect">
            <a:avLst/>
          </a:prstGeom>
          <a:noFill/>
          <a:extLst>
            <a:ext uri="{909E8E84-426E-40DD-AFC4-6F175D3DCCD1}">
              <a14:hiddenFill xmlns:a14="http://schemas.microsoft.com/office/drawing/2010/main">
                <a:solidFill>
                  <a:srgbClr val="FFFFFF"/>
                </a:solidFill>
              </a14:hiddenFill>
            </a:ext>
          </a:extLst>
        </p:spPr>
      </p:pic>
      <p:cxnSp>
        <p:nvCxnSpPr>
          <p:cNvPr id="77" name="Straight Connector 76">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1627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14338" name="Picture 2" descr="Cha mẹ nên làm gì khi biết con bị bạo lực học đường? - Tham vấn - Trị liệu  tâm lý SHARE">
            <a:extLst>
              <a:ext uri="{FF2B5EF4-FFF2-40B4-BE49-F238E27FC236}">
                <a16:creationId xmlns:a16="http://schemas.microsoft.com/office/drawing/2014/main" id="{3123490E-54BA-A244-8276-253837A286C1}"/>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445073" y="3075297"/>
            <a:ext cx="5455917" cy="27006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7975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4340"/>
                                        </p:tgtEl>
                                        <p:attrNameLst>
                                          <p:attrName>style.visibility</p:attrName>
                                        </p:attrNameLst>
                                      </p:cBhvr>
                                      <p:to>
                                        <p:strVal val="visible"/>
                                      </p:to>
                                    </p:set>
                                    <p:anim calcmode="lin" valueType="num">
                                      <p:cBhvr additive="base">
                                        <p:cTn id="7" dur="500" fill="hold"/>
                                        <p:tgtEl>
                                          <p:spTgt spid="14340"/>
                                        </p:tgtEl>
                                        <p:attrNameLst>
                                          <p:attrName>ppt_x</p:attrName>
                                        </p:attrNameLst>
                                      </p:cBhvr>
                                      <p:tavLst>
                                        <p:tav tm="0">
                                          <p:val>
                                            <p:strVal val="#ppt_x"/>
                                          </p:val>
                                        </p:tav>
                                        <p:tav tm="100000">
                                          <p:val>
                                            <p:strVal val="#ppt_x"/>
                                          </p:val>
                                        </p:tav>
                                      </p:tavLst>
                                    </p:anim>
                                    <p:anim calcmode="lin" valueType="num">
                                      <p:cBhvr additive="base">
                                        <p:cTn id="8" dur="500" fill="hold"/>
                                        <p:tgtEl>
                                          <p:spTgt spid="14340"/>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4338"/>
                                        </p:tgtEl>
                                        <p:attrNameLst>
                                          <p:attrName>style.visibility</p:attrName>
                                        </p:attrNameLst>
                                      </p:cBhvr>
                                      <p:to>
                                        <p:strVal val="visible"/>
                                      </p:to>
                                    </p:set>
                                    <p:anim calcmode="lin" valueType="num">
                                      <p:cBhvr additive="base">
                                        <p:cTn id="11" dur="500" fill="hold"/>
                                        <p:tgtEl>
                                          <p:spTgt spid="14338"/>
                                        </p:tgtEl>
                                        <p:attrNameLst>
                                          <p:attrName>ppt_x</p:attrName>
                                        </p:attrNameLst>
                                      </p:cBhvr>
                                      <p:tavLst>
                                        <p:tav tm="0">
                                          <p:val>
                                            <p:strVal val="#ppt_x"/>
                                          </p:val>
                                        </p:tav>
                                        <p:tav tm="100000">
                                          <p:val>
                                            <p:strVal val="#ppt_x"/>
                                          </p:val>
                                        </p:tav>
                                      </p:tavLst>
                                    </p:anim>
                                    <p:anim calcmode="lin" valueType="num">
                                      <p:cBhvr additive="base">
                                        <p:cTn id="12" dur="500" fill="hold"/>
                                        <p:tgtEl>
                                          <p:spTgt spid="1433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Text, letter&#10;&#10;Description automatically generated">
            <a:extLst>
              <a:ext uri="{FF2B5EF4-FFF2-40B4-BE49-F238E27FC236}">
                <a16:creationId xmlns:a16="http://schemas.microsoft.com/office/drawing/2014/main" id="{8A5AB242-57CB-F44F-9E6C-575945A9F710}"/>
              </a:ext>
            </a:extLst>
          </p:cNvPr>
          <p:cNvPicPr>
            <a:picLocks noChangeAspect="1"/>
          </p:cNvPicPr>
          <p:nvPr/>
        </p:nvPicPr>
        <p:blipFill>
          <a:blip r:embed="rId2"/>
          <a:stretch>
            <a:fillRect/>
          </a:stretch>
        </p:blipFill>
        <p:spPr>
          <a:xfrm rot="16200000">
            <a:off x="2667273" y="-2667272"/>
            <a:ext cx="6858000" cy="12192544"/>
          </a:xfrm>
          <a:prstGeom prst="rect">
            <a:avLst/>
          </a:prstGeom>
        </p:spPr>
      </p:pic>
      <p:pic>
        <p:nvPicPr>
          <p:cNvPr id="5" name="Picture 4">
            <a:extLst>
              <a:ext uri="{FF2B5EF4-FFF2-40B4-BE49-F238E27FC236}">
                <a16:creationId xmlns:a16="http://schemas.microsoft.com/office/drawing/2014/main" id="{95EB9D60-5E01-1240-96B2-2E1D3CE5254C}"/>
              </a:ext>
            </a:extLst>
          </p:cNvPr>
          <p:cNvPicPr>
            <a:picLocks noChangeAspect="1"/>
          </p:cNvPicPr>
          <p:nvPr/>
        </p:nvPicPr>
        <p:blipFill>
          <a:blip r:embed="rId3"/>
          <a:stretch>
            <a:fillRect/>
          </a:stretch>
        </p:blipFill>
        <p:spPr>
          <a:xfrm>
            <a:off x="4877371" y="492369"/>
            <a:ext cx="2437257" cy="3416788"/>
          </a:xfrm>
          <a:prstGeom prst="rect">
            <a:avLst/>
          </a:prstGeom>
        </p:spPr>
      </p:pic>
      <p:sp>
        <p:nvSpPr>
          <p:cNvPr id="6" name="TextBox 5">
            <a:extLst>
              <a:ext uri="{FF2B5EF4-FFF2-40B4-BE49-F238E27FC236}">
                <a16:creationId xmlns:a16="http://schemas.microsoft.com/office/drawing/2014/main" id="{DECD9236-349F-DB42-8ED0-23E14B4CA514}"/>
              </a:ext>
            </a:extLst>
          </p:cNvPr>
          <p:cNvSpPr txBox="1"/>
          <p:nvPr/>
        </p:nvSpPr>
        <p:spPr>
          <a:xfrm>
            <a:off x="5335512" y="1448995"/>
            <a:ext cx="1520973" cy="1446550"/>
          </a:xfrm>
          <a:prstGeom prst="rect">
            <a:avLst/>
          </a:prstGeom>
          <a:noFill/>
        </p:spPr>
        <p:txBody>
          <a:bodyPr wrap="square" rtlCol="0">
            <a:spAutoFit/>
          </a:bodyPr>
          <a:lstStyle/>
          <a:p>
            <a:pPr algn="ctr"/>
            <a:r>
              <a:rPr lang="en-VN" sz="8800" b="1" dirty="0">
                <a:solidFill>
                  <a:srgbClr val="FF0000"/>
                </a:solidFill>
                <a:latin typeface="Times New Roman" panose="02020603050405020304" pitchFamily="18" charset="0"/>
                <a:cs typeface="Times New Roman" panose="02020603050405020304" pitchFamily="18" charset="0"/>
              </a:rPr>
              <a:t>III</a:t>
            </a:r>
          </a:p>
        </p:txBody>
      </p:sp>
      <p:sp>
        <p:nvSpPr>
          <p:cNvPr id="7" name="TextBox 6">
            <a:extLst>
              <a:ext uri="{FF2B5EF4-FFF2-40B4-BE49-F238E27FC236}">
                <a16:creationId xmlns:a16="http://schemas.microsoft.com/office/drawing/2014/main" id="{6B7FBB8E-29FD-A644-A6AC-1F4910216727}"/>
              </a:ext>
            </a:extLst>
          </p:cNvPr>
          <p:cNvSpPr txBox="1"/>
          <p:nvPr/>
        </p:nvSpPr>
        <p:spPr>
          <a:xfrm>
            <a:off x="1289538" y="3804519"/>
            <a:ext cx="9941170" cy="1446550"/>
          </a:xfrm>
          <a:prstGeom prst="rect">
            <a:avLst/>
          </a:prstGeom>
          <a:noFill/>
        </p:spPr>
        <p:txBody>
          <a:bodyPr wrap="square" rtlCol="0">
            <a:spAutoFit/>
          </a:bodyPr>
          <a:lstStyle/>
          <a:p>
            <a:pPr algn="ctr"/>
            <a:r>
              <a:rPr lang="en-VN" sz="8800" b="1" dirty="0">
                <a:solidFill>
                  <a:srgbClr val="FF0000"/>
                </a:solidFill>
                <a:latin typeface="Times New Roman" panose="02020603050405020304" pitchFamily="18" charset="0"/>
                <a:cs typeface="Times New Roman" panose="02020603050405020304" pitchFamily="18" charset="0"/>
              </a:rPr>
              <a:t>Tổng kết</a:t>
            </a:r>
          </a:p>
        </p:txBody>
      </p:sp>
    </p:spTree>
    <p:extLst>
      <p:ext uri="{BB962C8B-B14F-4D97-AF65-F5344CB8AC3E}">
        <p14:creationId xmlns:p14="http://schemas.microsoft.com/office/powerpoint/2010/main" val="36628303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5" name="Rectangle 74">
            <a:extLst>
              <a:ext uri="{FF2B5EF4-FFF2-40B4-BE49-F238E27FC236}">
                <a16:creationId xmlns:a16="http://schemas.microsoft.com/office/drawing/2014/main" id="{262ABC4B-37D8-4218-BDD8-6DF6A00C0C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30" name="Picture 6" descr="Sự tuân thủ và bắt nạt học đường - Tham vấn - Trị liệu tâm lý SHARE">
            <a:extLst>
              <a:ext uri="{FF2B5EF4-FFF2-40B4-BE49-F238E27FC236}">
                <a16:creationId xmlns:a16="http://schemas.microsoft.com/office/drawing/2014/main" id="{FC94F285-750D-464F-810E-BDC5B7CEDA7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265" b="3"/>
          <a:stretch/>
        </p:blipFill>
        <p:spPr bwMode="auto">
          <a:xfrm>
            <a:off x="321730" y="321732"/>
            <a:ext cx="5674897" cy="301740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Khi con bị bắt nạt ở trường học cha mẹ nên nói với con 6 câu này">
            <a:extLst>
              <a:ext uri="{FF2B5EF4-FFF2-40B4-BE49-F238E27FC236}">
                <a16:creationId xmlns:a16="http://schemas.microsoft.com/office/drawing/2014/main" id="{DF469D11-364B-2442-9BCF-2994B1A53C8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1637" r="-2" b="7877"/>
          <a:stretch/>
        </p:blipFill>
        <p:spPr bwMode="auto">
          <a:xfrm>
            <a:off x="321730" y="3510853"/>
            <a:ext cx="5674897" cy="278995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Bắt nạt học đường và cách phòng tránh, đối phó">
            <a:extLst>
              <a:ext uri="{FF2B5EF4-FFF2-40B4-BE49-F238E27FC236}">
                <a16:creationId xmlns:a16="http://schemas.microsoft.com/office/drawing/2014/main" id="{BC7720B0-9908-824A-90EC-B28A801DD08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2" b="10446"/>
          <a:stretch/>
        </p:blipFill>
        <p:spPr bwMode="auto">
          <a:xfrm>
            <a:off x="6195373" y="321733"/>
            <a:ext cx="5674897" cy="59790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6170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030"/>
                                        </p:tgtEl>
                                        <p:attrNameLst>
                                          <p:attrName>style.visibility</p:attrName>
                                        </p:attrNameLst>
                                      </p:cBhvr>
                                      <p:to>
                                        <p:strVal val="visible"/>
                                      </p:to>
                                    </p:set>
                                    <p:anim calcmode="lin" valueType="num">
                                      <p:cBhvr additive="base">
                                        <p:cTn id="7" dur="500" fill="hold"/>
                                        <p:tgtEl>
                                          <p:spTgt spid="1030"/>
                                        </p:tgtEl>
                                        <p:attrNameLst>
                                          <p:attrName>ppt_x</p:attrName>
                                        </p:attrNameLst>
                                      </p:cBhvr>
                                      <p:tavLst>
                                        <p:tav tm="0">
                                          <p:val>
                                            <p:strVal val="#ppt_x"/>
                                          </p:val>
                                        </p:tav>
                                        <p:tav tm="100000">
                                          <p:val>
                                            <p:strVal val="#ppt_x"/>
                                          </p:val>
                                        </p:tav>
                                      </p:tavLst>
                                    </p:anim>
                                    <p:anim calcmode="lin" valueType="num">
                                      <p:cBhvr additive="base">
                                        <p:cTn id="8" dur="500" fill="hold"/>
                                        <p:tgtEl>
                                          <p:spTgt spid="1030"/>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28"/>
                                        </p:tgtEl>
                                        <p:attrNameLst>
                                          <p:attrName>style.visibility</p:attrName>
                                        </p:attrNameLst>
                                      </p:cBhvr>
                                      <p:to>
                                        <p:strVal val="visible"/>
                                      </p:to>
                                    </p:set>
                                    <p:anim calcmode="lin" valueType="num">
                                      <p:cBhvr additive="base">
                                        <p:cTn id="11" dur="500" fill="hold"/>
                                        <p:tgtEl>
                                          <p:spTgt spid="1028"/>
                                        </p:tgtEl>
                                        <p:attrNameLst>
                                          <p:attrName>ppt_x</p:attrName>
                                        </p:attrNameLst>
                                      </p:cBhvr>
                                      <p:tavLst>
                                        <p:tav tm="0">
                                          <p:val>
                                            <p:strVal val="#ppt_x"/>
                                          </p:val>
                                        </p:tav>
                                        <p:tav tm="100000">
                                          <p:val>
                                            <p:strVal val="#ppt_x"/>
                                          </p:val>
                                        </p:tav>
                                      </p:tavLst>
                                    </p:anim>
                                    <p:anim calcmode="lin" valueType="num">
                                      <p:cBhvr additive="base">
                                        <p:cTn id="12" dur="500" fill="hold"/>
                                        <p:tgtEl>
                                          <p:spTgt spid="1028"/>
                                        </p:tgtEl>
                                        <p:attrNameLst>
                                          <p:attrName>ppt_y</p:attrName>
                                        </p:attrNameLst>
                                      </p:cBhvr>
                                      <p:tavLst>
                                        <p:tav tm="0">
                                          <p:val>
                                            <p:strVal val="1+#ppt_h/2"/>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anim calcmode="lin" valueType="num">
                                      <p:cBhvr additive="base">
                                        <p:cTn id="15" dur="500" fill="hold"/>
                                        <p:tgtEl>
                                          <p:spTgt spid="1026"/>
                                        </p:tgtEl>
                                        <p:attrNameLst>
                                          <p:attrName>ppt_x</p:attrName>
                                        </p:attrNameLst>
                                      </p:cBhvr>
                                      <p:tavLst>
                                        <p:tav tm="0">
                                          <p:val>
                                            <p:strVal val="1+#ppt_w/2"/>
                                          </p:val>
                                        </p:tav>
                                        <p:tav tm="100000">
                                          <p:val>
                                            <p:strVal val="#ppt_x"/>
                                          </p:val>
                                        </p:tav>
                                      </p:tavLst>
                                    </p:anim>
                                    <p:anim calcmode="lin" valueType="num">
                                      <p:cBhvr additive="base">
                                        <p:cTn id="16" dur="500" fill="hold"/>
                                        <p:tgtEl>
                                          <p:spTgt spid="10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11">
            <a:extLst>
              <a:ext uri="{FF2B5EF4-FFF2-40B4-BE49-F238E27FC236}">
                <a16:creationId xmlns:a16="http://schemas.microsoft.com/office/drawing/2014/main" id="{0E6F829F-7EA2-AA4C-B4D3-EA0FE8B397CE}"/>
              </a:ext>
            </a:extLst>
          </p:cNvPr>
          <p:cNvGrpSpPr/>
          <p:nvPr/>
        </p:nvGrpSpPr>
        <p:grpSpPr>
          <a:xfrm>
            <a:off x="1884147" y="-183896"/>
            <a:ext cx="1947554" cy="2223281"/>
            <a:chOff x="558140" y="3951888"/>
            <a:chExt cx="1947554" cy="1620000"/>
          </a:xfrm>
        </p:grpSpPr>
        <p:pic>
          <p:nvPicPr>
            <p:cNvPr id="5" name="图片 28">
              <a:extLst>
                <a:ext uri="{FF2B5EF4-FFF2-40B4-BE49-F238E27FC236}">
                  <a16:creationId xmlns:a16="http://schemas.microsoft.com/office/drawing/2014/main" id="{0239A658-6329-F044-A0F2-5BBEABEAB6B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4350" r="50141"/>
            <a:stretch/>
          </p:blipFill>
          <p:spPr>
            <a:xfrm>
              <a:off x="558140" y="3951888"/>
              <a:ext cx="1947554" cy="1620000"/>
            </a:xfrm>
            <a:prstGeom prst="rect">
              <a:avLst/>
            </a:prstGeom>
          </p:spPr>
        </p:pic>
        <p:sp>
          <p:nvSpPr>
            <p:cNvPr id="6" name="文本框 34">
              <a:extLst>
                <a:ext uri="{FF2B5EF4-FFF2-40B4-BE49-F238E27FC236}">
                  <a16:creationId xmlns:a16="http://schemas.microsoft.com/office/drawing/2014/main" id="{BAFDCD52-D227-584B-86BA-DFBD9AB60AFA}"/>
                </a:ext>
              </a:extLst>
            </p:cNvPr>
            <p:cNvSpPr txBox="1"/>
            <p:nvPr/>
          </p:nvSpPr>
          <p:spPr>
            <a:xfrm>
              <a:off x="793600" y="4392770"/>
              <a:ext cx="1508165" cy="784918"/>
            </a:xfrm>
            <a:prstGeom prst="rect">
              <a:avLst/>
            </a:prstGeom>
            <a:noFill/>
          </p:spPr>
          <p:txBody>
            <a:bodyPr wrap="square" rtlCol="0">
              <a:spAutoFit/>
            </a:bodyPr>
            <a:lstStyle/>
            <a:p>
              <a:pPr algn="ctr"/>
              <a:r>
                <a:rPr lang="en-US" altLang="zh-CN" sz="3200" b="1" dirty="0" err="1">
                  <a:latin typeface="方正卡通简体" panose="03000509000000000000" pitchFamily="65" charset="-122"/>
                  <a:ea typeface="方正卡通简体" panose="03000509000000000000" pitchFamily="65" charset="-122"/>
                </a:rPr>
                <a:t>Nội</a:t>
              </a:r>
              <a:r>
                <a:rPr lang="en-US" altLang="zh-CN" sz="3200" b="1" dirty="0">
                  <a:latin typeface="方正卡通简体" panose="03000509000000000000" pitchFamily="65" charset="-122"/>
                  <a:ea typeface="方正卡通简体" panose="03000509000000000000" pitchFamily="65" charset="-122"/>
                </a:rPr>
                <a:t> dung</a:t>
              </a:r>
              <a:endParaRPr lang="zh-CN" altLang="en-US" sz="3200" b="1" dirty="0">
                <a:latin typeface="方正卡通简体" panose="03000509000000000000" pitchFamily="65" charset="-122"/>
                <a:ea typeface="方正卡通简体" panose="03000509000000000000" pitchFamily="65" charset="-122"/>
              </a:endParaRPr>
            </a:p>
          </p:txBody>
        </p:sp>
      </p:grpSp>
      <p:pic>
        <p:nvPicPr>
          <p:cNvPr id="7" name="图片 29">
            <a:extLst>
              <a:ext uri="{FF2B5EF4-FFF2-40B4-BE49-F238E27FC236}">
                <a16:creationId xmlns:a16="http://schemas.microsoft.com/office/drawing/2014/main" id="{4FE7D58F-CFF3-B34E-B16F-BCB565E20AF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4898"/>
          <a:stretch/>
        </p:blipFill>
        <p:spPr>
          <a:xfrm>
            <a:off x="7671800" y="-79401"/>
            <a:ext cx="1923803" cy="2023450"/>
          </a:xfrm>
          <a:prstGeom prst="rect">
            <a:avLst/>
          </a:prstGeom>
        </p:spPr>
      </p:pic>
      <p:grpSp>
        <p:nvGrpSpPr>
          <p:cNvPr id="8" name="组合 17">
            <a:extLst>
              <a:ext uri="{FF2B5EF4-FFF2-40B4-BE49-F238E27FC236}">
                <a16:creationId xmlns:a16="http://schemas.microsoft.com/office/drawing/2014/main" id="{613D3F1F-7C83-C04F-8AE4-8D8A60CA26C1}"/>
              </a:ext>
            </a:extLst>
          </p:cNvPr>
          <p:cNvGrpSpPr/>
          <p:nvPr/>
        </p:nvGrpSpPr>
        <p:grpSpPr>
          <a:xfrm>
            <a:off x="299554" y="-832271"/>
            <a:ext cx="5218386" cy="7185790"/>
            <a:chOff x="775510" y="1945301"/>
            <a:chExt cx="2537706" cy="4912699"/>
          </a:xfrm>
        </p:grpSpPr>
        <p:pic>
          <p:nvPicPr>
            <p:cNvPr id="9" name="图片 2">
              <a:extLst>
                <a:ext uri="{FF2B5EF4-FFF2-40B4-BE49-F238E27FC236}">
                  <a16:creationId xmlns:a16="http://schemas.microsoft.com/office/drawing/2014/main" id="{61D96456-3042-DA41-BD3F-D4B0C21B39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5510" y="3741724"/>
              <a:ext cx="2537706" cy="3116276"/>
            </a:xfrm>
            <a:prstGeom prst="rect">
              <a:avLst/>
            </a:prstGeom>
          </p:spPr>
        </p:pic>
        <p:sp>
          <p:nvSpPr>
            <p:cNvPr id="10" name="文本框 13">
              <a:extLst>
                <a:ext uri="{FF2B5EF4-FFF2-40B4-BE49-F238E27FC236}">
                  <a16:creationId xmlns:a16="http://schemas.microsoft.com/office/drawing/2014/main" id="{A68918AD-BC2A-B94D-99CF-D4340D538AFF}"/>
                </a:ext>
              </a:extLst>
            </p:cNvPr>
            <p:cNvSpPr txBox="1"/>
            <p:nvPr/>
          </p:nvSpPr>
          <p:spPr>
            <a:xfrm>
              <a:off x="1317812" y="1945301"/>
              <a:ext cx="1594143" cy="523220"/>
            </a:xfrm>
            <a:prstGeom prst="rect">
              <a:avLst/>
            </a:prstGeom>
            <a:noFill/>
          </p:spPr>
          <p:txBody>
            <a:bodyPr wrap="square" rtlCol="0">
              <a:spAutoFit/>
            </a:bodyPr>
            <a:lstStyle/>
            <a:p>
              <a:pPr algn="ctr"/>
              <a:endParaRPr lang="zh-CN" altLang="en-US" sz="2800" dirty="0">
                <a:solidFill>
                  <a:srgbClr val="ED7D31"/>
                </a:solidFill>
                <a:latin typeface="方正兰亭中黑_GBK" panose="02000000000000000000" pitchFamily="2" charset="-122"/>
                <a:ea typeface="方正兰亭中黑_GBK" panose="02000000000000000000" pitchFamily="2" charset="-122"/>
              </a:endParaRPr>
            </a:p>
          </p:txBody>
        </p:sp>
      </p:grpSp>
      <p:pic>
        <p:nvPicPr>
          <p:cNvPr id="11" name="图片 5">
            <a:extLst>
              <a:ext uri="{FF2B5EF4-FFF2-40B4-BE49-F238E27FC236}">
                <a16:creationId xmlns:a16="http://schemas.microsoft.com/office/drawing/2014/main" id="{FD20F023-E4E6-D541-84F4-01CD4E11F4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07737" y="198476"/>
            <a:ext cx="2220017" cy="1745573"/>
          </a:xfrm>
          <a:prstGeom prst="rect">
            <a:avLst/>
          </a:prstGeom>
        </p:spPr>
      </p:pic>
      <p:sp>
        <p:nvSpPr>
          <p:cNvPr id="12" name="Rectangle 11">
            <a:extLst>
              <a:ext uri="{FF2B5EF4-FFF2-40B4-BE49-F238E27FC236}">
                <a16:creationId xmlns:a16="http://schemas.microsoft.com/office/drawing/2014/main" id="{AC2CFDD9-9EAD-5146-8D2A-30ECF504DCD3}"/>
              </a:ext>
            </a:extLst>
          </p:cNvPr>
          <p:cNvSpPr/>
          <p:nvPr/>
        </p:nvSpPr>
        <p:spPr>
          <a:xfrm>
            <a:off x="622204" y="2662724"/>
            <a:ext cx="4471440" cy="3108543"/>
          </a:xfrm>
          <a:prstGeom prst="rect">
            <a:avLst/>
          </a:prstGeom>
        </p:spPr>
        <p:txBody>
          <a:bodyPr wrap="square">
            <a:spAutoFit/>
          </a:bodyPr>
          <a:lstStyle/>
          <a:p>
            <a:pPr algn="just"/>
            <a:r>
              <a:rPr lang="en-US" sz="2800" dirty="0" err="1">
                <a:latin typeface="Times New Roman" panose="02020603050405020304" pitchFamily="18" charset="0"/>
                <a:cs typeface="Times New Roman" panose="02020603050405020304" pitchFamily="18" charset="0"/>
              </a:rPr>
              <a:t>Bài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nói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tượng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bắt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nạt</a:t>
            </a:r>
            <a:r>
              <a:rPr lang="en-US" sz="2800" dirty="0">
                <a:latin typeface="Times New Roman" panose="02020603050405020304" pitchFamily="18" charset="0"/>
                <a:cs typeface="Times New Roman" panose="02020603050405020304" pitchFamily="18" charset="0"/>
              </a:rPr>
              <a:t> – 1 </a:t>
            </a:r>
            <a:r>
              <a:rPr lang="en-US" sz="2800" dirty="0" err="1">
                <a:latin typeface="Times New Roman" panose="02020603050405020304" pitchFamily="18" charset="0"/>
                <a:cs typeface="Times New Roman" panose="02020603050405020304" pitchFamily="18" charset="0"/>
              </a:rPr>
              <a:t>thói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xấu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phê</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loại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bỏ</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Mỗi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đúng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đắn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tượng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bắt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dựng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đường</a:t>
            </a:r>
            <a:r>
              <a:rPr lang="en-US" sz="2800" dirty="0">
                <a:latin typeface="Times New Roman" panose="02020603050405020304" pitchFamily="18" charset="0"/>
                <a:cs typeface="Times New Roman" panose="02020603050405020304" pitchFamily="18" charset="0"/>
              </a:rPr>
              <a:t> an </a:t>
            </a:r>
            <a:r>
              <a:rPr lang="en-US" sz="2800" dirty="0" err="1">
                <a:latin typeface="Times New Roman" panose="02020603050405020304" pitchFamily="18" charset="0"/>
                <a:cs typeface="Times New Roman" panose="02020603050405020304" pitchFamily="18" charset="0"/>
              </a:rPr>
              <a:t>toàn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phúc</a:t>
            </a:r>
            <a:endParaRPr lang="en-US" sz="2800" dirty="0">
              <a:latin typeface="Times New Roman" panose="02020603050405020304" pitchFamily="18" charset="0"/>
              <a:cs typeface="Times New Roman" panose="02020603050405020304" pitchFamily="18" charset="0"/>
            </a:endParaRPr>
          </a:p>
        </p:txBody>
      </p:sp>
      <p:sp>
        <p:nvSpPr>
          <p:cNvPr id="13" name="文本框 34">
            <a:extLst>
              <a:ext uri="{FF2B5EF4-FFF2-40B4-BE49-F238E27FC236}">
                <a16:creationId xmlns:a16="http://schemas.microsoft.com/office/drawing/2014/main" id="{0BD8CA06-ADA0-DA46-92ED-8AF6E997F4F9}"/>
              </a:ext>
            </a:extLst>
          </p:cNvPr>
          <p:cNvSpPr txBox="1"/>
          <p:nvPr/>
        </p:nvSpPr>
        <p:spPr>
          <a:xfrm>
            <a:off x="7942682" y="388848"/>
            <a:ext cx="1508165" cy="1077218"/>
          </a:xfrm>
          <a:prstGeom prst="rect">
            <a:avLst/>
          </a:prstGeom>
          <a:noFill/>
        </p:spPr>
        <p:txBody>
          <a:bodyPr wrap="square" rtlCol="0">
            <a:spAutoFit/>
          </a:bodyPr>
          <a:lstStyle/>
          <a:p>
            <a:pPr algn="ctr"/>
            <a:r>
              <a:rPr lang="en-US" altLang="zh-CN" sz="3200" b="1" dirty="0" err="1">
                <a:latin typeface="方正卡通简体" panose="03000509000000000000" pitchFamily="65" charset="-122"/>
                <a:ea typeface="方正卡通简体" panose="03000509000000000000" pitchFamily="65" charset="-122"/>
              </a:rPr>
              <a:t>Nghệ</a:t>
            </a:r>
            <a:r>
              <a:rPr lang="en-US" altLang="zh-CN" sz="3200" b="1" dirty="0">
                <a:latin typeface="方正卡通简体" panose="03000509000000000000" pitchFamily="65" charset="-122"/>
                <a:ea typeface="方正卡通简体" panose="03000509000000000000" pitchFamily="65" charset="-122"/>
              </a:rPr>
              <a:t> </a:t>
            </a:r>
            <a:r>
              <a:rPr lang="en-US" altLang="zh-CN" sz="3200" b="1" dirty="0" err="1">
                <a:latin typeface="方正卡通简体" panose="03000509000000000000" pitchFamily="65" charset="-122"/>
                <a:ea typeface="方正卡通简体" panose="03000509000000000000" pitchFamily="65" charset="-122"/>
              </a:rPr>
              <a:t>thuật</a:t>
            </a:r>
            <a:endParaRPr lang="zh-CN" altLang="en-US" sz="3200" b="1" dirty="0">
              <a:latin typeface="方正卡通简体" panose="03000509000000000000" pitchFamily="65" charset="-122"/>
              <a:ea typeface="方正卡通简体" panose="03000509000000000000" pitchFamily="65" charset="-122"/>
            </a:endParaRPr>
          </a:p>
        </p:txBody>
      </p:sp>
      <p:grpSp>
        <p:nvGrpSpPr>
          <p:cNvPr id="14" name="组合 17">
            <a:extLst>
              <a:ext uri="{FF2B5EF4-FFF2-40B4-BE49-F238E27FC236}">
                <a16:creationId xmlns:a16="http://schemas.microsoft.com/office/drawing/2014/main" id="{7351E8C4-21C6-414B-8699-85C62B232532}"/>
              </a:ext>
            </a:extLst>
          </p:cNvPr>
          <p:cNvGrpSpPr/>
          <p:nvPr/>
        </p:nvGrpSpPr>
        <p:grpSpPr>
          <a:xfrm>
            <a:off x="5927834" y="-844713"/>
            <a:ext cx="5765949" cy="7185790"/>
            <a:chOff x="775510" y="1945301"/>
            <a:chExt cx="2537706" cy="4912699"/>
          </a:xfrm>
        </p:grpSpPr>
        <p:pic>
          <p:nvPicPr>
            <p:cNvPr id="15" name="图片 2">
              <a:extLst>
                <a:ext uri="{FF2B5EF4-FFF2-40B4-BE49-F238E27FC236}">
                  <a16:creationId xmlns:a16="http://schemas.microsoft.com/office/drawing/2014/main" id="{ADB2A638-9F7C-FF40-8C30-F0A8C61F36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5510" y="3741724"/>
              <a:ext cx="2537706" cy="3116276"/>
            </a:xfrm>
            <a:prstGeom prst="rect">
              <a:avLst/>
            </a:prstGeom>
          </p:spPr>
        </p:pic>
        <p:sp>
          <p:nvSpPr>
            <p:cNvPr id="16" name="文本框 13">
              <a:extLst>
                <a:ext uri="{FF2B5EF4-FFF2-40B4-BE49-F238E27FC236}">
                  <a16:creationId xmlns:a16="http://schemas.microsoft.com/office/drawing/2014/main" id="{866655C4-F3F5-AB4F-A871-1155351A4B4A}"/>
                </a:ext>
              </a:extLst>
            </p:cNvPr>
            <p:cNvSpPr txBox="1"/>
            <p:nvPr/>
          </p:nvSpPr>
          <p:spPr>
            <a:xfrm>
              <a:off x="1317812" y="1945301"/>
              <a:ext cx="1594143" cy="523220"/>
            </a:xfrm>
            <a:prstGeom prst="rect">
              <a:avLst/>
            </a:prstGeom>
            <a:noFill/>
          </p:spPr>
          <p:txBody>
            <a:bodyPr wrap="square" rtlCol="0">
              <a:spAutoFit/>
            </a:bodyPr>
            <a:lstStyle/>
            <a:p>
              <a:pPr algn="ctr"/>
              <a:endParaRPr lang="zh-CN" altLang="en-US" sz="2800" dirty="0">
                <a:solidFill>
                  <a:srgbClr val="ED7D31"/>
                </a:solidFill>
                <a:latin typeface="方正兰亭中黑_GBK" panose="02000000000000000000" pitchFamily="2" charset="-122"/>
                <a:ea typeface="方正兰亭中黑_GBK" panose="02000000000000000000" pitchFamily="2" charset="-122"/>
              </a:endParaRPr>
            </a:p>
          </p:txBody>
        </p:sp>
      </p:grpSp>
      <p:pic>
        <p:nvPicPr>
          <p:cNvPr id="18" name="Picture 17" descr="22858PICdbgea5Gz679dY_PIC2018.png">
            <a:extLst>
              <a:ext uri="{FF2B5EF4-FFF2-40B4-BE49-F238E27FC236}">
                <a16:creationId xmlns:a16="http://schemas.microsoft.com/office/drawing/2014/main" id="{77CCAAEE-9F56-CB4C-92C1-0C7EF92E08C3}"/>
              </a:ext>
            </a:extLst>
          </p:cNvPr>
          <p:cNvPicPr>
            <a:picLocks noChangeAspect="1"/>
          </p:cNvPicPr>
          <p:nvPr/>
        </p:nvPicPr>
        <p:blipFill>
          <a:blip r:embed="rId5" cstate="print"/>
          <a:stretch>
            <a:fillRect/>
          </a:stretch>
        </p:blipFill>
        <p:spPr>
          <a:xfrm>
            <a:off x="9690640" y="3657600"/>
            <a:ext cx="3200400" cy="3200400"/>
          </a:xfrm>
          <a:prstGeom prst="rect">
            <a:avLst/>
          </a:prstGeom>
        </p:spPr>
      </p:pic>
      <p:sp>
        <p:nvSpPr>
          <p:cNvPr id="19" name="Rectangle 18">
            <a:extLst>
              <a:ext uri="{FF2B5EF4-FFF2-40B4-BE49-F238E27FC236}">
                <a16:creationId xmlns:a16="http://schemas.microsoft.com/office/drawing/2014/main" id="{E564160A-DFA1-324C-9AE0-8C26A1E603AB}"/>
              </a:ext>
            </a:extLst>
          </p:cNvPr>
          <p:cNvSpPr/>
          <p:nvPr/>
        </p:nvSpPr>
        <p:spPr>
          <a:xfrm>
            <a:off x="6310633" y="2662724"/>
            <a:ext cx="4471440" cy="2677656"/>
          </a:xfrm>
          <a:prstGeom prst="rect">
            <a:avLst/>
          </a:prstGeom>
        </p:spPr>
        <p:txBody>
          <a:bodyPr wrap="square">
            <a:spAutoFit/>
          </a:bodyPr>
          <a:lstStyle/>
          <a:p>
            <a:pPr marL="457200" indent="-457200" algn="just">
              <a:buFontTx/>
              <a:buChar char="-"/>
            </a:pP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thơ</a:t>
            </a:r>
            <a:r>
              <a:rPr lang="en-US" sz="2800" dirty="0">
                <a:latin typeface="Times New Roman" panose="02020603050405020304" pitchFamily="18" charset="0"/>
                <a:cs typeface="Times New Roman" panose="02020603050405020304" pitchFamily="18" charset="0"/>
              </a:rPr>
              <a:t> 5 </a:t>
            </a:r>
            <a:r>
              <a:rPr lang="en-US" sz="2800" dirty="0" err="1">
                <a:latin typeface="Times New Roman" panose="02020603050405020304" pitchFamily="18" charset="0"/>
                <a:cs typeface="Times New Roman" panose="02020603050405020304" pitchFamily="18" charset="0"/>
              </a:rPr>
              <a:t>chữ</a:t>
            </a:r>
            <a:endParaRPr lang="en-US" sz="2800" dirty="0">
              <a:latin typeface="Times New Roman" panose="02020603050405020304" pitchFamily="18" charset="0"/>
              <a:cs typeface="Times New Roman" panose="02020603050405020304" pitchFamily="18" charset="0"/>
            </a:endParaRPr>
          </a:p>
          <a:p>
            <a:pPr marL="457200" indent="-457200" algn="just">
              <a:buFontTx/>
              <a:buChar char="-"/>
            </a:pPr>
            <a:r>
              <a:rPr lang="en-US" sz="2800" dirty="0" err="1">
                <a:latin typeface="Times New Roman" panose="02020603050405020304" pitchFamily="18" charset="0"/>
                <a:cs typeface="Times New Roman" panose="02020603050405020304" pitchFamily="18" charset="0"/>
              </a:rPr>
              <a:t>Giọng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điệu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hồn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dỏm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giúp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chuyện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dễ</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tiếp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nhìn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thiện</a:t>
            </a:r>
            <a:r>
              <a:rPr lang="en-US" sz="2800" dirty="0">
                <a:latin typeface="Times New Roman" panose="02020603050405020304" pitchFamily="18" charset="0"/>
                <a:cs typeface="Times New Roman" panose="02020603050405020304" pitchFamily="18" charset="0"/>
              </a:rPr>
              <a:t>, bao dung.</a:t>
            </a:r>
          </a:p>
        </p:txBody>
      </p:sp>
    </p:spTree>
    <p:extLst>
      <p:ext uri="{BB962C8B-B14F-4D97-AF65-F5344CB8AC3E}">
        <p14:creationId xmlns:p14="http://schemas.microsoft.com/office/powerpoint/2010/main" val="1263282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up)">
                                      <p:cBhvr>
                                        <p:cTn id="10" dur="500"/>
                                        <p:tgtEl>
                                          <p:spTgt spid="12"/>
                                        </p:tgtEl>
                                      </p:cBhvr>
                                    </p:animEffect>
                                  </p:childTnLst>
                                </p:cTn>
                              </p:par>
                              <p:par>
                                <p:cTn id="11" presetID="22" presetClass="entr" presetSubtype="1"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up)">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up)">
                                      <p:cBhvr>
                                        <p:cTn id="18" dur="500"/>
                                        <p:tgtEl>
                                          <p:spTgt spid="7"/>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up)">
                                      <p:cBhvr>
                                        <p:cTn id="21" dur="500"/>
                                        <p:tgtEl>
                                          <p:spTgt spid="13"/>
                                        </p:tgtEl>
                                      </p:cBhvr>
                                    </p:animEffect>
                                  </p:childTnLst>
                                </p:cTn>
                              </p:par>
                              <p:par>
                                <p:cTn id="22" presetID="22" presetClass="entr" presetSubtype="1" fill="hold"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wipe(up)">
                                      <p:cBhvr>
                                        <p:cTn id="24" dur="500"/>
                                        <p:tgtEl>
                                          <p:spTgt spid="14"/>
                                        </p:tgtEl>
                                      </p:cBhvr>
                                    </p:animEffect>
                                  </p:childTnLst>
                                </p:cTn>
                              </p:par>
                              <p:par>
                                <p:cTn id="25" presetID="22" presetClass="entr" presetSubtype="1"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up)">
                                      <p:cBhvr>
                                        <p:cTn id="2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9"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8">
            <a:extLst>
              <a:ext uri="{FF2B5EF4-FFF2-40B4-BE49-F238E27FC236}">
                <a16:creationId xmlns:a16="http://schemas.microsoft.com/office/drawing/2014/main" id="{16B067B1-F4E5-4FDF-813D-C9E872E800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cture containing text, sign&#10;&#10;Description automatically generated">
            <a:extLst>
              <a:ext uri="{FF2B5EF4-FFF2-40B4-BE49-F238E27FC236}">
                <a16:creationId xmlns:a16="http://schemas.microsoft.com/office/drawing/2014/main" id="{88ED14EA-EB07-9A41-8D9E-5D074385BB05}"/>
              </a:ext>
            </a:extLst>
          </p:cNvPr>
          <p:cNvPicPr>
            <a:picLocks noChangeAspect="1"/>
          </p:cNvPicPr>
          <p:nvPr/>
        </p:nvPicPr>
        <p:blipFill rotWithShape="1">
          <a:blip r:embed="rId2"/>
          <a:srcRect t="8036" b="11782"/>
          <a:stretch/>
        </p:blipFill>
        <p:spPr>
          <a:xfrm>
            <a:off x="307775" y="261437"/>
            <a:ext cx="11576450" cy="6335126"/>
          </a:xfrm>
          <a:prstGeom prst="rect">
            <a:avLst/>
          </a:prstGeom>
        </p:spPr>
      </p:pic>
    </p:spTree>
    <p:extLst>
      <p:ext uri="{BB962C8B-B14F-4D97-AF65-F5344CB8AC3E}">
        <p14:creationId xmlns:p14="http://schemas.microsoft.com/office/powerpoint/2010/main" val="2597416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Text, letter&#10;&#10;Description automatically generated">
            <a:extLst>
              <a:ext uri="{FF2B5EF4-FFF2-40B4-BE49-F238E27FC236}">
                <a16:creationId xmlns:a16="http://schemas.microsoft.com/office/drawing/2014/main" id="{77F5E160-B909-6543-84D2-E27077CCF3BE}"/>
              </a:ext>
            </a:extLst>
          </p:cNvPr>
          <p:cNvPicPr>
            <a:picLocks noChangeAspect="1"/>
          </p:cNvPicPr>
          <p:nvPr/>
        </p:nvPicPr>
        <p:blipFill>
          <a:blip r:embed="rId2"/>
          <a:stretch>
            <a:fillRect/>
          </a:stretch>
        </p:blipFill>
        <p:spPr>
          <a:xfrm rot="16200000">
            <a:off x="2667273" y="-2667272"/>
            <a:ext cx="6858000" cy="12192544"/>
          </a:xfrm>
          <a:prstGeom prst="rect">
            <a:avLst/>
          </a:prstGeom>
        </p:spPr>
      </p:pic>
      <p:pic>
        <p:nvPicPr>
          <p:cNvPr id="5" name="Picture 4">
            <a:extLst>
              <a:ext uri="{FF2B5EF4-FFF2-40B4-BE49-F238E27FC236}">
                <a16:creationId xmlns:a16="http://schemas.microsoft.com/office/drawing/2014/main" id="{95EB9D60-5E01-1240-96B2-2E1D3CE5254C}"/>
              </a:ext>
            </a:extLst>
          </p:cNvPr>
          <p:cNvPicPr>
            <a:picLocks noChangeAspect="1"/>
          </p:cNvPicPr>
          <p:nvPr/>
        </p:nvPicPr>
        <p:blipFill>
          <a:blip r:embed="rId3"/>
          <a:stretch>
            <a:fillRect/>
          </a:stretch>
        </p:blipFill>
        <p:spPr>
          <a:xfrm>
            <a:off x="4900817" y="679939"/>
            <a:ext cx="2437257" cy="3416788"/>
          </a:xfrm>
          <a:prstGeom prst="rect">
            <a:avLst/>
          </a:prstGeom>
        </p:spPr>
      </p:pic>
      <p:sp>
        <p:nvSpPr>
          <p:cNvPr id="6" name="TextBox 5">
            <a:extLst>
              <a:ext uri="{FF2B5EF4-FFF2-40B4-BE49-F238E27FC236}">
                <a16:creationId xmlns:a16="http://schemas.microsoft.com/office/drawing/2014/main" id="{DECD9236-349F-DB42-8ED0-23E14B4CA514}"/>
              </a:ext>
            </a:extLst>
          </p:cNvPr>
          <p:cNvSpPr txBox="1"/>
          <p:nvPr/>
        </p:nvSpPr>
        <p:spPr>
          <a:xfrm>
            <a:off x="5536319" y="1665058"/>
            <a:ext cx="1166251" cy="1446550"/>
          </a:xfrm>
          <a:prstGeom prst="rect">
            <a:avLst/>
          </a:prstGeom>
          <a:noFill/>
        </p:spPr>
        <p:txBody>
          <a:bodyPr wrap="square" rtlCol="0">
            <a:spAutoFit/>
          </a:bodyPr>
          <a:lstStyle/>
          <a:p>
            <a:pPr algn="ctr"/>
            <a:r>
              <a:rPr lang="en-VN" sz="8800" b="1" dirty="0">
                <a:solidFill>
                  <a:srgbClr val="FF0000"/>
                </a:solidFill>
                <a:latin typeface="Times New Roman" panose="02020603050405020304" pitchFamily="18" charset="0"/>
                <a:cs typeface="Times New Roman" panose="02020603050405020304" pitchFamily="18" charset="0"/>
              </a:rPr>
              <a:t>I</a:t>
            </a:r>
          </a:p>
        </p:txBody>
      </p:sp>
      <p:sp>
        <p:nvSpPr>
          <p:cNvPr id="7" name="TextBox 6">
            <a:extLst>
              <a:ext uri="{FF2B5EF4-FFF2-40B4-BE49-F238E27FC236}">
                <a16:creationId xmlns:a16="http://schemas.microsoft.com/office/drawing/2014/main" id="{6B7FBB8E-29FD-A644-A6AC-1F4910216727}"/>
              </a:ext>
            </a:extLst>
          </p:cNvPr>
          <p:cNvSpPr txBox="1"/>
          <p:nvPr/>
        </p:nvSpPr>
        <p:spPr>
          <a:xfrm>
            <a:off x="1312984" y="3992089"/>
            <a:ext cx="9941170" cy="1446550"/>
          </a:xfrm>
          <a:prstGeom prst="rect">
            <a:avLst/>
          </a:prstGeom>
          <a:noFill/>
        </p:spPr>
        <p:txBody>
          <a:bodyPr wrap="square" rtlCol="0">
            <a:spAutoFit/>
          </a:bodyPr>
          <a:lstStyle/>
          <a:p>
            <a:pPr algn="ctr"/>
            <a:r>
              <a:rPr lang="en-VN" sz="8800" b="1" dirty="0">
                <a:solidFill>
                  <a:srgbClr val="FF0000"/>
                </a:solidFill>
                <a:latin typeface="Times New Roman" panose="02020603050405020304" pitchFamily="18" charset="0"/>
                <a:cs typeface="Times New Roman" panose="02020603050405020304" pitchFamily="18" charset="0"/>
              </a:rPr>
              <a:t>Đọc văn bản</a:t>
            </a:r>
          </a:p>
        </p:txBody>
      </p:sp>
    </p:spTree>
    <p:extLst>
      <p:ext uri="{BB962C8B-B14F-4D97-AF65-F5344CB8AC3E}">
        <p14:creationId xmlns:p14="http://schemas.microsoft.com/office/powerpoint/2010/main" val="41264082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BDAC5B6-20CE-447F-8BA1-F2274AC7AE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D1D22B31-BF8F-446B-9009-8A251FB177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custGeom>
            <a:avLst/>
            <a:gdLst>
              <a:gd name="connsiteX0" fmla="*/ 3094406 w 12192000"/>
              <a:gd name="connsiteY0" fmla="*/ 283966 h 6858000"/>
              <a:gd name="connsiteX1" fmla="*/ 3038833 w 12192000"/>
              <a:gd name="connsiteY1" fmla="*/ 309661 h 6858000"/>
              <a:gd name="connsiteX2" fmla="*/ 3348384 w 12192000"/>
              <a:gd name="connsiteY2" fmla="*/ 406000 h 6858000"/>
              <a:gd name="connsiteX3" fmla="*/ 2864309 w 12192000"/>
              <a:gd name="connsiteY3" fmla="*/ 355295 h 6858000"/>
              <a:gd name="connsiteX4" fmla="*/ 2856039 w 12192000"/>
              <a:gd name="connsiteY4" fmla="*/ 388058 h 6858000"/>
              <a:gd name="connsiteX5" fmla="*/ 3405794 w 12192000"/>
              <a:gd name="connsiteY5" fmla="*/ 512089 h 6858000"/>
              <a:gd name="connsiteX6" fmla="*/ 3356651 w 12192000"/>
              <a:gd name="connsiteY6" fmla="*/ 531204 h 6858000"/>
              <a:gd name="connsiteX7" fmla="*/ 3064552 w 12192000"/>
              <a:gd name="connsiteY7" fmla="*/ 483228 h 6858000"/>
              <a:gd name="connsiteX8" fmla="*/ 3005765 w 12192000"/>
              <a:gd name="connsiteY8" fmla="*/ 495708 h 6858000"/>
              <a:gd name="connsiteX9" fmla="*/ 3034700 w 12192000"/>
              <a:gd name="connsiteY9" fmla="*/ 553823 h 6858000"/>
              <a:gd name="connsiteX10" fmla="*/ 3161459 w 12192000"/>
              <a:gd name="connsiteY10" fmla="*/ 576445 h 6858000"/>
              <a:gd name="connsiteX11" fmla="*/ 3358949 w 12192000"/>
              <a:gd name="connsiteY11" fmla="*/ 712961 h 6858000"/>
              <a:gd name="connsiteX12" fmla="*/ 3059960 w 12192000"/>
              <a:gd name="connsiteY12" fmla="*/ 696576 h 6858000"/>
              <a:gd name="connsiteX13" fmla="*/ 3007143 w 12192000"/>
              <a:gd name="connsiteY13" fmla="*/ 729732 h 6858000"/>
              <a:gd name="connsiteX14" fmla="*/ 2986935 w 12192000"/>
              <a:gd name="connsiteY14" fmla="*/ 772635 h 6858000"/>
              <a:gd name="connsiteX15" fmla="*/ 2871197 w 12192000"/>
              <a:gd name="connsiteY15" fmla="*/ 808127 h 6858000"/>
              <a:gd name="connsiteX16" fmla="*/ 3053071 w 12192000"/>
              <a:gd name="connsiteY16" fmla="*/ 847913 h 6858000"/>
              <a:gd name="connsiteX17" fmla="*/ 2858796 w 12192000"/>
              <a:gd name="connsiteY17" fmla="*/ 847913 h 6858000"/>
              <a:gd name="connsiteX18" fmla="*/ 2635588 w 12192000"/>
              <a:gd name="connsiteY18" fmla="*/ 820611 h 6858000"/>
              <a:gd name="connsiteX19" fmla="*/ 2397683 w 12192000"/>
              <a:gd name="connsiteY19" fmla="*/ 829190 h 6858000"/>
              <a:gd name="connsiteX20" fmla="*/ 1921874 w 12192000"/>
              <a:gd name="connsiteY20" fmla="*/ 778877 h 6858000"/>
              <a:gd name="connsiteX21" fmla="*/ 1695450 w 12192000"/>
              <a:gd name="connsiteY21" fmla="*/ 782386 h 6858000"/>
              <a:gd name="connsiteX22" fmla="*/ 2954324 w 12192000"/>
              <a:gd name="connsiteY22" fmla="*/ 1120940 h 6858000"/>
              <a:gd name="connsiteX23" fmla="*/ 2890028 w 12192000"/>
              <a:gd name="connsiteY23" fmla="*/ 1195435 h 6858000"/>
              <a:gd name="connsiteX24" fmla="*/ 3153652 w 12192000"/>
              <a:gd name="connsiteY24" fmla="*/ 1276563 h 6858000"/>
              <a:gd name="connsiteX25" fmla="*/ 3218410 w 12192000"/>
              <a:gd name="connsiteY25" fmla="*/ 1356911 h 6858000"/>
              <a:gd name="connsiteX26" fmla="*/ 3137118 w 12192000"/>
              <a:gd name="connsiteY26" fmla="*/ 1349891 h 6858000"/>
              <a:gd name="connsiteX27" fmla="*/ 3067309 w 12192000"/>
              <a:gd name="connsiteY27" fmla="*/ 1365102 h 6858000"/>
              <a:gd name="connsiteX28" fmla="*/ 3096243 w 12192000"/>
              <a:gd name="connsiteY28" fmla="*/ 1467292 h 6858000"/>
              <a:gd name="connsiteX29" fmla="*/ 3468716 w 12192000"/>
              <a:gd name="connsiteY29" fmla="*/ 1599125 h 6858000"/>
              <a:gd name="connsiteX30" fmla="*/ 3502241 w 12192000"/>
              <a:gd name="connsiteY30" fmla="*/ 1642029 h 6858000"/>
              <a:gd name="connsiteX31" fmla="*/ 3457692 w 12192000"/>
              <a:gd name="connsiteY31" fmla="*/ 1672453 h 6858000"/>
              <a:gd name="connsiteX32" fmla="*/ 3337362 w 12192000"/>
              <a:gd name="connsiteY32" fmla="*/ 1688053 h 6858000"/>
              <a:gd name="connsiteX33" fmla="*/ 3505915 w 12192000"/>
              <a:gd name="connsiteY33" fmla="*/ 1834318 h 6858000"/>
              <a:gd name="connsiteX34" fmla="*/ 3567458 w 12192000"/>
              <a:gd name="connsiteY34" fmla="*/ 1874880 h 6858000"/>
              <a:gd name="connsiteX35" fmla="*/ 3672634 w 12192000"/>
              <a:gd name="connsiteY35" fmla="*/ 1937678 h 6858000"/>
              <a:gd name="connsiteX36" fmla="*/ 3674470 w 12192000"/>
              <a:gd name="connsiteY36" fmla="*/ 1956789 h 6858000"/>
              <a:gd name="connsiteX37" fmla="*/ 3531176 w 12192000"/>
              <a:gd name="connsiteY37" fmla="*/ 2024266 h 6858000"/>
              <a:gd name="connsiteX38" fmla="*/ 3272604 w 12192000"/>
              <a:gd name="connsiteY38" fmla="*/ 2005933 h 6858000"/>
              <a:gd name="connsiteX39" fmla="*/ 3654720 w 12192000"/>
              <a:gd name="connsiteY39" fmla="*/ 2106564 h 6858000"/>
              <a:gd name="connsiteX40" fmla="*/ 2417892 w 12192000"/>
              <a:gd name="connsiteY40" fmla="*/ 1866690 h 6858000"/>
              <a:gd name="connsiteX41" fmla="*/ 2496888 w 12192000"/>
              <a:gd name="connsiteY41" fmla="*/ 1929487 h 6858000"/>
              <a:gd name="connsiteX42" fmla="*/ 2929526 w 12192000"/>
              <a:gd name="connsiteY42" fmla="*/ 2094862 h 6858000"/>
              <a:gd name="connsiteX43" fmla="*/ 3052152 w 12192000"/>
              <a:gd name="connsiteY43" fmla="*/ 2198613 h 6858000"/>
              <a:gd name="connsiteX44" fmla="*/ 3180748 w 12192000"/>
              <a:gd name="connsiteY44" fmla="*/ 2255948 h 6858000"/>
              <a:gd name="connsiteX45" fmla="*/ 3361244 w 12192000"/>
              <a:gd name="connsiteY45" fmla="*/ 2254777 h 6858000"/>
              <a:gd name="connsiteX46" fmla="*/ 3489382 w 12192000"/>
              <a:gd name="connsiteY46" fmla="*/ 2342926 h 6858000"/>
              <a:gd name="connsiteX47" fmla="*/ 3355733 w 12192000"/>
              <a:gd name="connsiteY47" fmla="*/ 2361649 h 6858000"/>
              <a:gd name="connsiteX48" fmla="*/ 3199121 w 12192000"/>
              <a:gd name="connsiteY48" fmla="*/ 2347216 h 6858000"/>
              <a:gd name="connsiteX49" fmla="*/ 2861091 w 12192000"/>
              <a:gd name="connsiteY49" fmla="*/ 2351896 h 6858000"/>
              <a:gd name="connsiteX50" fmla="*/ 2667278 w 12192000"/>
              <a:gd name="connsiteY50" fmla="*/ 2369058 h 6858000"/>
              <a:gd name="connsiteX51" fmla="*/ 2221781 w 12192000"/>
              <a:gd name="connsiteY51" fmla="*/ 2339805 h 6858000"/>
              <a:gd name="connsiteX52" fmla="*/ 2247961 w 12192000"/>
              <a:gd name="connsiteY52" fmla="*/ 2414693 h 6858000"/>
              <a:gd name="connsiteX53" fmla="*/ 2231425 w 12192000"/>
              <a:gd name="connsiteY53" fmla="*/ 2479828 h 6858000"/>
              <a:gd name="connsiteX54" fmla="*/ 2224996 w 12192000"/>
              <a:gd name="connsiteY54" fmla="*/ 2621414 h 6858000"/>
              <a:gd name="connsiteX55" fmla="*/ 2229131 w 12192000"/>
              <a:gd name="connsiteY55" fmla="*/ 2644426 h 6858000"/>
              <a:gd name="connsiteX56" fmla="*/ 2129466 w 12192000"/>
              <a:gd name="connsiteY56" fmla="*/ 2659247 h 6858000"/>
              <a:gd name="connsiteX57" fmla="*/ 2723312 w 12192000"/>
              <a:gd name="connsiteY57" fmla="*/ 2953726 h 6858000"/>
              <a:gd name="connsiteX58" fmla="*/ 2326496 w 12192000"/>
              <a:gd name="connsiteY58" fmla="*/ 2878838 h 6858000"/>
              <a:gd name="connsiteX59" fmla="*/ 2272759 w 12192000"/>
              <a:gd name="connsiteY59" fmla="*/ 3002480 h 6858000"/>
              <a:gd name="connsiteX60" fmla="*/ 2459226 w 12192000"/>
              <a:gd name="connsiteY60" fmla="*/ 3112471 h 6858000"/>
              <a:gd name="connsiteX61" fmla="*/ 2528117 w 12192000"/>
              <a:gd name="connsiteY61" fmla="*/ 3330111 h 6858000"/>
              <a:gd name="connsiteX62" fmla="*/ 2494590 w 12192000"/>
              <a:gd name="connsiteY62" fmla="*/ 3529029 h 6858000"/>
              <a:gd name="connsiteX63" fmla="*/ 2414677 w 12192000"/>
              <a:gd name="connsiteY63" fmla="*/ 3592215 h 6858000"/>
              <a:gd name="connsiteX64" fmla="*/ 2298940 w 12192000"/>
              <a:gd name="connsiteY64" fmla="*/ 3705716 h 6858000"/>
              <a:gd name="connsiteX65" fmla="*/ 2227294 w 12192000"/>
              <a:gd name="connsiteY65" fmla="*/ 3775921 h 6858000"/>
              <a:gd name="connsiteX66" fmla="*/ 1978366 w 12192000"/>
              <a:gd name="connsiteY66" fmla="*/ 3748620 h 6858000"/>
              <a:gd name="connsiteX67" fmla="*/ 2310421 w 12192000"/>
              <a:gd name="connsiteY67" fmla="*/ 3926868 h 6858000"/>
              <a:gd name="connsiteX68" fmla="*/ 2041285 w 12192000"/>
              <a:gd name="connsiteY68" fmla="*/ 3904635 h 6858000"/>
              <a:gd name="connsiteX69" fmla="*/ 1953565 w 12192000"/>
              <a:gd name="connsiteY69" fmla="*/ 3917116 h 6858000"/>
              <a:gd name="connsiteX70" fmla="*/ 2003623 w 12192000"/>
              <a:gd name="connsiteY70" fmla="*/ 3974842 h 6858000"/>
              <a:gd name="connsiteX71" fmla="*/ 2201114 w 12192000"/>
              <a:gd name="connsiteY71" fmla="*/ 4072742 h 6858000"/>
              <a:gd name="connsiteX72" fmla="*/ 2608032 w 12192000"/>
              <a:gd name="connsiteY72" fmla="*/ 4337967 h 6858000"/>
              <a:gd name="connsiteX73" fmla="*/ 2213973 w 12192000"/>
              <a:gd name="connsiteY73" fmla="*/ 4216277 h 6858000"/>
              <a:gd name="connsiteX74" fmla="*/ 2629158 w 12192000"/>
              <a:gd name="connsiteY74" fmla="*/ 4488911 h 6858000"/>
              <a:gd name="connsiteX75" fmla="*/ 2721471 w 12192000"/>
              <a:gd name="connsiteY75" fmla="*/ 4579399 h 6858000"/>
              <a:gd name="connsiteX76" fmla="*/ 2907939 w 12192000"/>
              <a:gd name="connsiteY76" fmla="*/ 4804062 h 6858000"/>
              <a:gd name="connsiteX77" fmla="*/ 2898753 w 12192000"/>
              <a:gd name="connsiteY77" fmla="*/ 4829414 h 6858000"/>
              <a:gd name="connsiteX78" fmla="*/ 2683352 w 12192000"/>
              <a:gd name="connsiteY78" fmla="*/ 4793141 h 6858000"/>
              <a:gd name="connsiteX79" fmla="*/ 2962594 w 12192000"/>
              <a:gd name="connsiteY79" fmla="*/ 4981920 h 6858000"/>
              <a:gd name="connsiteX80" fmla="*/ 3251019 w 12192000"/>
              <a:gd name="connsiteY80" fmla="*/ 5127012 h 6858000"/>
              <a:gd name="connsiteX81" fmla="*/ 3046180 w 12192000"/>
              <a:gd name="connsiteY81" fmla="*/ 5104781 h 6858000"/>
              <a:gd name="connsiteX82" fmla="*/ 2764646 w 12192000"/>
              <a:gd name="connsiteY82" fmla="*/ 5021703 h 6858000"/>
              <a:gd name="connsiteX83" fmla="*/ 2666820 w 12192000"/>
              <a:gd name="connsiteY83" fmla="*/ 5052905 h 6858000"/>
              <a:gd name="connsiteX84" fmla="*/ 2933657 w 12192000"/>
              <a:gd name="connsiteY84" fmla="*/ 5190198 h 6858000"/>
              <a:gd name="connsiteX85" fmla="*/ 3086598 w 12192000"/>
              <a:gd name="connsiteY85" fmla="*/ 5253776 h 6858000"/>
              <a:gd name="connsiteX86" fmla="*/ 3147680 w 12192000"/>
              <a:gd name="connsiteY86" fmla="*/ 5302531 h 6858000"/>
              <a:gd name="connsiteX87" fmla="*/ 3322204 w 12192000"/>
              <a:gd name="connsiteY87" fmla="*/ 5476487 h 6858000"/>
              <a:gd name="connsiteX88" fmla="*/ 3834758 w 12192000"/>
              <a:gd name="connsiteY88" fmla="*/ 5666434 h 6858000"/>
              <a:gd name="connsiteX89" fmla="*/ 4314240 w 12192000"/>
              <a:gd name="connsiteY89" fmla="*/ 5902409 h 6858000"/>
              <a:gd name="connsiteX90" fmla="*/ 4688552 w 12192000"/>
              <a:gd name="connsiteY90" fmla="*/ 6049453 h 6858000"/>
              <a:gd name="connsiteX91" fmla="*/ 5634660 w 12192000"/>
              <a:gd name="connsiteY91" fmla="*/ 6238620 h 6858000"/>
              <a:gd name="connsiteX92" fmla="*/ 9222980 w 12192000"/>
              <a:gd name="connsiteY92" fmla="*/ 4955397 h 6858000"/>
              <a:gd name="connsiteX93" fmla="*/ 9268448 w 12192000"/>
              <a:gd name="connsiteY93" fmla="*/ 4917173 h 6858000"/>
              <a:gd name="connsiteX94" fmla="*/ 9442512 w 12192000"/>
              <a:gd name="connsiteY94" fmla="*/ 4773251 h 6858000"/>
              <a:gd name="connsiteX95" fmla="*/ 9590400 w 12192000"/>
              <a:gd name="connsiteY95" fmla="*/ 4643756 h 6858000"/>
              <a:gd name="connsiteX96" fmla="*/ 9513242 w 12192000"/>
              <a:gd name="connsiteY96" fmla="*/ 4600073 h 6858000"/>
              <a:gd name="connsiteX97" fmla="*/ 9617498 w 12192000"/>
              <a:gd name="connsiteY97" fmla="*/ 4476430 h 6858000"/>
              <a:gd name="connsiteX98" fmla="*/ 9949094 w 12192000"/>
              <a:gd name="connsiteY98" fmla="*/ 4095364 h 6858000"/>
              <a:gd name="connsiteX99" fmla="*/ 10094686 w 12192000"/>
              <a:gd name="connsiteY99" fmla="*/ 4011507 h 6858000"/>
              <a:gd name="connsiteX100" fmla="*/ 10271967 w 12192000"/>
              <a:gd name="connsiteY100" fmla="*/ 3800497 h 6858000"/>
              <a:gd name="connsiteX101" fmla="*/ 10297226 w 12192000"/>
              <a:gd name="connsiteY101" fmla="*/ 3751742 h 6858000"/>
              <a:gd name="connsiteX102" fmla="*/ 10260943 w 12192000"/>
              <a:gd name="connsiteY102" fmla="*/ 3689723 h 6858000"/>
              <a:gd name="connsiteX103" fmla="*/ 10233847 w 12192000"/>
              <a:gd name="connsiteY103" fmla="*/ 3627319 h 6858000"/>
              <a:gd name="connsiteX104" fmla="*/ 10269209 w 12192000"/>
              <a:gd name="connsiteY104" fmla="*/ 3608986 h 6858000"/>
              <a:gd name="connsiteX105" fmla="*/ 10496550 w 12192000"/>
              <a:gd name="connsiteY105" fmla="*/ 3577393 h 6858000"/>
              <a:gd name="connsiteX106" fmla="*/ 10364738 w 12192000"/>
              <a:gd name="connsiteY106" fmla="*/ 3458823 h 6858000"/>
              <a:gd name="connsiteX107" fmla="*/ 10132346 w 12192000"/>
              <a:gd name="connsiteY107" fmla="*/ 3282137 h 6858000"/>
              <a:gd name="connsiteX108" fmla="*/ 10026712 w 12192000"/>
              <a:gd name="connsiteY108" fmla="*/ 3156543 h 6858000"/>
              <a:gd name="connsiteX109" fmla="*/ 10014312 w 12192000"/>
              <a:gd name="connsiteY109" fmla="*/ 3044213 h 6858000"/>
              <a:gd name="connsiteX110" fmla="*/ 9806718 w 12192000"/>
              <a:gd name="connsiteY110" fmla="*/ 2977907 h 6858000"/>
              <a:gd name="connsiteX111" fmla="*/ 10001912 w 12192000"/>
              <a:gd name="connsiteY111" fmla="*/ 2740374 h 6858000"/>
              <a:gd name="connsiteX112" fmla="*/ 10021662 w 12192000"/>
              <a:gd name="connsiteY112" fmla="*/ 2691231 h 6858000"/>
              <a:gd name="connsiteX113" fmla="*/ 9904546 w 12192000"/>
              <a:gd name="connsiteY113" fmla="*/ 2515322 h 6858000"/>
              <a:gd name="connsiteX114" fmla="*/ 9885256 w 12192000"/>
              <a:gd name="connsiteY114" fmla="*/ 2487240 h 6858000"/>
              <a:gd name="connsiteX115" fmla="*/ 9842085 w 12192000"/>
              <a:gd name="connsiteY115" fmla="*/ 2431074 h 6858000"/>
              <a:gd name="connsiteX116" fmla="*/ 9718078 w 12192000"/>
              <a:gd name="connsiteY116" fmla="*/ 2417424 h 6858000"/>
              <a:gd name="connsiteX117" fmla="*/ 9782378 w 12192000"/>
              <a:gd name="connsiteY117" fmla="*/ 2377641 h 6858000"/>
              <a:gd name="connsiteX118" fmla="*/ 9907302 w 12192000"/>
              <a:gd name="connsiteY118" fmla="*/ 2243078 h 6858000"/>
              <a:gd name="connsiteX119" fmla="*/ 9824171 w 12192000"/>
              <a:gd name="connsiteY119" fmla="*/ 2114365 h 6858000"/>
              <a:gd name="connsiteX120" fmla="*/ 9818662 w 12192000"/>
              <a:gd name="connsiteY120" fmla="*/ 2043377 h 6858000"/>
              <a:gd name="connsiteX121" fmla="*/ 9958740 w 12192000"/>
              <a:gd name="connsiteY121" fmla="*/ 1952499 h 6858000"/>
              <a:gd name="connsiteX122" fmla="*/ 10064374 w 12192000"/>
              <a:gd name="connsiteY122" fmla="*/ 1916615 h 6858000"/>
              <a:gd name="connsiteX123" fmla="*/ 10113055 w 12192000"/>
              <a:gd name="connsiteY123" fmla="*/ 1865131 h 6858000"/>
              <a:gd name="connsiteX124" fmla="*/ 10055646 w 12192000"/>
              <a:gd name="connsiteY124" fmla="*/ 1822227 h 6858000"/>
              <a:gd name="connsiteX125" fmla="*/ 9800748 w 12192000"/>
              <a:gd name="connsiteY125" fmla="*/ 1720036 h 6858000"/>
              <a:gd name="connsiteX126" fmla="*/ 9938071 w 12192000"/>
              <a:gd name="connsiteY126" fmla="*/ 1634617 h 6858000"/>
              <a:gd name="connsiteX127" fmla="*/ 9220224 w 12192000"/>
              <a:gd name="connsiteY127" fmla="*/ 1231709 h 6858000"/>
              <a:gd name="connsiteX128" fmla="*/ 9133419 w 12192000"/>
              <a:gd name="connsiteY128" fmla="*/ 1170083 h 6858000"/>
              <a:gd name="connsiteX129" fmla="*/ 8672768 w 12192000"/>
              <a:gd name="connsiteY129" fmla="*/ 1020699 h 6858000"/>
              <a:gd name="connsiteX130" fmla="*/ 8198797 w 12192000"/>
              <a:gd name="connsiteY130" fmla="*/ 915000 h 6858000"/>
              <a:gd name="connsiteX131" fmla="*/ 8528095 w 12192000"/>
              <a:gd name="connsiteY131" fmla="*/ 691898 h 6858000"/>
              <a:gd name="connsiteX132" fmla="*/ 8025190 w 12192000"/>
              <a:gd name="connsiteY132" fmla="*/ 640021 h 6858000"/>
              <a:gd name="connsiteX133" fmla="*/ 7976047 w 12192000"/>
              <a:gd name="connsiteY133" fmla="*/ 641584 h 6858000"/>
              <a:gd name="connsiteX134" fmla="*/ 6988604 w 12192000"/>
              <a:gd name="connsiteY134" fmla="*/ 607260 h 6858000"/>
              <a:gd name="connsiteX135" fmla="*/ 5573116 w 12192000"/>
              <a:gd name="connsiteY135" fmla="*/ 493368 h 6858000"/>
              <a:gd name="connsiteX136" fmla="*/ 4401503 w 12192000"/>
              <a:gd name="connsiteY136" fmla="*/ 425112 h 6858000"/>
              <a:gd name="connsiteX137" fmla="*/ 3154109 w 12192000"/>
              <a:gd name="connsiteY137" fmla="*/ 292499 h 6858000"/>
              <a:gd name="connsiteX138" fmla="*/ 3094406 w 12192000"/>
              <a:gd name="connsiteY138" fmla="*/ 283966 h 6858000"/>
              <a:gd name="connsiteX139" fmla="*/ 0 w 12192000"/>
              <a:gd name="connsiteY139" fmla="*/ 0 h 6858000"/>
              <a:gd name="connsiteX140" fmla="*/ 12192000 w 12192000"/>
              <a:gd name="connsiteY140" fmla="*/ 0 h 6858000"/>
              <a:gd name="connsiteX141" fmla="*/ 12192000 w 12192000"/>
              <a:gd name="connsiteY141" fmla="*/ 6858000 h 6858000"/>
              <a:gd name="connsiteX142" fmla="*/ 0 w 12192000"/>
              <a:gd name="connsiteY14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2192000" h="6858000">
                <a:moveTo>
                  <a:pt x="3094406" y="283966"/>
                </a:moveTo>
                <a:cubicBezTo>
                  <a:pt x="3074312" y="283528"/>
                  <a:pt x="3054907" y="288795"/>
                  <a:pt x="3038833" y="309661"/>
                </a:cubicBezTo>
                <a:cubicBezTo>
                  <a:pt x="3124259" y="364657"/>
                  <a:pt x="3233105" y="343983"/>
                  <a:pt x="3348384" y="406000"/>
                </a:cubicBezTo>
                <a:cubicBezTo>
                  <a:pt x="3161001" y="386497"/>
                  <a:pt x="3012653" y="370896"/>
                  <a:pt x="2864309" y="355295"/>
                </a:cubicBezTo>
                <a:cubicBezTo>
                  <a:pt x="2861553" y="366216"/>
                  <a:pt x="2858796" y="377136"/>
                  <a:pt x="2856039" y="388058"/>
                </a:cubicBezTo>
                <a:cubicBezTo>
                  <a:pt x="3045722" y="411070"/>
                  <a:pt x="3221166" y="470356"/>
                  <a:pt x="3405794" y="512089"/>
                </a:cubicBezTo>
                <a:cubicBezTo>
                  <a:pt x="3388799" y="537835"/>
                  <a:pt x="3371808" y="532763"/>
                  <a:pt x="3356651" y="531204"/>
                </a:cubicBezTo>
                <a:cubicBezTo>
                  <a:pt x="3257907" y="521062"/>
                  <a:pt x="3159164" y="510922"/>
                  <a:pt x="3064552" y="483228"/>
                </a:cubicBezTo>
                <a:cubicBezTo>
                  <a:pt x="3043427" y="476987"/>
                  <a:pt x="3017704" y="476987"/>
                  <a:pt x="3005765" y="495708"/>
                </a:cubicBezTo>
                <a:cubicBezTo>
                  <a:pt x="2988771" y="522231"/>
                  <a:pt x="3013113" y="539393"/>
                  <a:pt x="3034700" y="553823"/>
                </a:cubicBezTo>
                <a:cubicBezTo>
                  <a:pt x="3072360" y="578787"/>
                  <a:pt x="3117827" y="571767"/>
                  <a:pt x="3161459" y="576445"/>
                </a:cubicBezTo>
                <a:cubicBezTo>
                  <a:pt x="3277655" y="588537"/>
                  <a:pt x="3333228" y="626370"/>
                  <a:pt x="3358949" y="712961"/>
                </a:cubicBezTo>
                <a:cubicBezTo>
                  <a:pt x="3256987" y="677857"/>
                  <a:pt x="3158703" y="721151"/>
                  <a:pt x="3059960" y="696576"/>
                </a:cubicBezTo>
                <a:cubicBezTo>
                  <a:pt x="3034240" y="690338"/>
                  <a:pt x="2993364" y="699698"/>
                  <a:pt x="3007143" y="729732"/>
                </a:cubicBezTo>
                <a:cubicBezTo>
                  <a:pt x="3020003" y="757814"/>
                  <a:pt x="3062716" y="778096"/>
                  <a:pt x="2986935" y="772635"/>
                </a:cubicBezTo>
                <a:cubicBezTo>
                  <a:pt x="2932740" y="768735"/>
                  <a:pt x="2826647" y="800329"/>
                  <a:pt x="2871197" y="808127"/>
                </a:cubicBezTo>
                <a:cubicBezTo>
                  <a:pt x="2927228" y="817881"/>
                  <a:pt x="2981883" y="831921"/>
                  <a:pt x="3053071" y="847913"/>
                </a:cubicBezTo>
                <a:cubicBezTo>
                  <a:pt x="2974533" y="874043"/>
                  <a:pt x="2918042" y="868584"/>
                  <a:pt x="2858796" y="847913"/>
                </a:cubicBezTo>
                <a:cubicBezTo>
                  <a:pt x="2787150" y="822949"/>
                  <a:pt x="2693916" y="792528"/>
                  <a:pt x="2635588" y="820611"/>
                </a:cubicBezTo>
                <a:cubicBezTo>
                  <a:pt x="2548326" y="862734"/>
                  <a:pt x="2475760" y="836211"/>
                  <a:pt x="2397683" y="829190"/>
                </a:cubicBezTo>
                <a:cubicBezTo>
                  <a:pt x="2238775" y="814759"/>
                  <a:pt x="2081241" y="790576"/>
                  <a:pt x="1921874" y="778877"/>
                </a:cubicBezTo>
                <a:cubicBezTo>
                  <a:pt x="1858036" y="774195"/>
                  <a:pt x="1789143" y="751964"/>
                  <a:pt x="1695450" y="782386"/>
                </a:cubicBezTo>
                <a:cubicBezTo>
                  <a:pt x="2119822" y="938012"/>
                  <a:pt x="2575423" y="928262"/>
                  <a:pt x="2954324" y="1120940"/>
                </a:cubicBezTo>
                <a:cubicBezTo>
                  <a:pt x="2938251" y="1139269"/>
                  <a:pt x="2856502" y="1191535"/>
                  <a:pt x="2890028" y="1195435"/>
                </a:cubicBezTo>
                <a:cubicBezTo>
                  <a:pt x="2984178" y="1206748"/>
                  <a:pt x="3067767" y="1244971"/>
                  <a:pt x="3153652" y="1276563"/>
                </a:cubicBezTo>
                <a:cubicBezTo>
                  <a:pt x="3190855" y="1290216"/>
                  <a:pt x="3235862" y="1308157"/>
                  <a:pt x="3218410" y="1356911"/>
                </a:cubicBezTo>
                <a:cubicBezTo>
                  <a:pt x="3186719" y="1370562"/>
                  <a:pt x="3163296" y="1351451"/>
                  <a:pt x="3137118" y="1349891"/>
                </a:cubicBezTo>
                <a:cubicBezTo>
                  <a:pt x="3110480" y="1348331"/>
                  <a:pt x="3050773" y="1358471"/>
                  <a:pt x="3067309" y="1365102"/>
                </a:cubicBezTo>
                <a:cubicBezTo>
                  <a:pt x="3142629" y="1395136"/>
                  <a:pt x="3007143" y="1467292"/>
                  <a:pt x="3096243" y="1467292"/>
                </a:cubicBezTo>
                <a:cubicBezTo>
                  <a:pt x="3245506" y="1467681"/>
                  <a:pt x="3324961" y="1595613"/>
                  <a:pt x="3468716" y="1599125"/>
                </a:cubicBezTo>
                <a:cubicBezTo>
                  <a:pt x="3491677" y="1599513"/>
                  <a:pt x="3502700" y="1622137"/>
                  <a:pt x="3502241" y="1642029"/>
                </a:cubicBezTo>
                <a:cubicBezTo>
                  <a:pt x="3502241" y="1665822"/>
                  <a:pt x="3481116" y="1670112"/>
                  <a:pt x="3457692" y="1672453"/>
                </a:cubicBezTo>
                <a:cubicBezTo>
                  <a:pt x="3421868" y="1675962"/>
                  <a:pt x="3384667" y="1642029"/>
                  <a:pt x="3337362" y="1688053"/>
                </a:cubicBezTo>
                <a:cubicBezTo>
                  <a:pt x="3422329" y="1714966"/>
                  <a:pt x="3507294" y="1741878"/>
                  <a:pt x="3505915" y="1834318"/>
                </a:cubicBezTo>
                <a:cubicBezTo>
                  <a:pt x="3505457" y="1859279"/>
                  <a:pt x="3540820" y="1868640"/>
                  <a:pt x="3567458" y="1874880"/>
                </a:cubicBezTo>
                <a:cubicBezTo>
                  <a:pt x="3611549" y="1885023"/>
                  <a:pt x="3648750" y="1902965"/>
                  <a:pt x="3672634" y="1937678"/>
                </a:cubicBezTo>
                <a:cubicBezTo>
                  <a:pt x="3672172" y="1944308"/>
                  <a:pt x="3671715" y="1951329"/>
                  <a:pt x="3674470" y="1956789"/>
                </a:cubicBezTo>
                <a:cubicBezTo>
                  <a:pt x="3666664" y="2040646"/>
                  <a:pt x="3602363" y="2038306"/>
                  <a:pt x="3531176" y="2024266"/>
                </a:cubicBezTo>
                <a:cubicBezTo>
                  <a:pt x="3446211" y="2007103"/>
                  <a:pt x="3362164" y="1975900"/>
                  <a:pt x="3272604" y="2005933"/>
                </a:cubicBezTo>
                <a:cubicBezTo>
                  <a:pt x="3398905" y="2046107"/>
                  <a:pt x="3536229" y="2049228"/>
                  <a:pt x="3654720" y="2106564"/>
                </a:cubicBezTo>
                <a:cubicBezTo>
                  <a:pt x="3221166" y="2117095"/>
                  <a:pt x="2838130" y="1936116"/>
                  <a:pt x="2417892" y="1866690"/>
                </a:cubicBezTo>
                <a:cubicBezTo>
                  <a:pt x="2432130" y="1913105"/>
                  <a:pt x="2466114" y="1922465"/>
                  <a:pt x="2496888" y="1929487"/>
                </a:cubicBezTo>
                <a:cubicBezTo>
                  <a:pt x="2652123" y="1964590"/>
                  <a:pt x="2788067" y="2034408"/>
                  <a:pt x="2929526" y="2094862"/>
                </a:cubicBezTo>
                <a:cubicBezTo>
                  <a:pt x="2987851" y="2119825"/>
                  <a:pt x="3030106" y="2144789"/>
                  <a:pt x="3052152" y="2198613"/>
                </a:cubicBezTo>
                <a:cubicBezTo>
                  <a:pt x="3071903" y="2247367"/>
                  <a:pt x="3110021" y="2269990"/>
                  <a:pt x="3180748" y="2255948"/>
                </a:cubicBezTo>
                <a:cubicBezTo>
                  <a:pt x="3238157" y="2244246"/>
                  <a:pt x="3301078" y="2250487"/>
                  <a:pt x="3361244" y="2254777"/>
                </a:cubicBezTo>
                <a:cubicBezTo>
                  <a:pt x="3430596" y="2259459"/>
                  <a:pt x="3508213" y="2314455"/>
                  <a:pt x="3489382" y="2342926"/>
                </a:cubicBezTo>
                <a:cubicBezTo>
                  <a:pt x="3457233" y="2391292"/>
                  <a:pt x="3403498" y="2367110"/>
                  <a:pt x="3355733" y="2361649"/>
                </a:cubicBezTo>
                <a:cubicBezTo>
                  <a:pt x="3301537" y="2355018"/>
                  <a:pt x="3200957" y="2341367"/>
                  <a:pt x="3199121" y="2347216"/>
                </a:cubicBezTo>
                <a:cubicBezTo>
                  <a:pt x="3163754" y="2468518"/>
                  <a:pt x="2914827" y="2362819"/>
                  <a:pt x="2861091" y="2351896"/>
                </a:cubicBezTo>
                <a:cubicBezTo>
                  <a:pt x="2794038" y="2338245"/>
                  <a:pt x="2731116" y="2363208"/>
                  <a:pt x="2667278" y="2369058"/>
                </a:cubicBezTo>
                <a:cubicBezTo>
                  <a:pt x="2610328" y="2374518"/>
                  <a:pt x="2288376" y="2391292"/>
                  <a:pt x="2221781" y="2339805"/>
                </a:cubicBezTo>
                <a:cubicBezTo>
                  <a:pt x="2212595" y="2379978"/>
                  <a:pt x="2231884" y="2396361"/>
                  <a:pt x="2247961" y="2414693"/>
                </a:cubicBezTo>
                <a:cubicBezTo>
                  <a:pt x="2270465" y="2440824"/>
                  <a:pt x="2274138" y="2459157"/>
                  <a:pt x="2231425" y="2479828"/>
                </a:cubicBezTo>
                <a:cubicBezTo>
                  <a:pt x="2109717" y="2539115"/>
                  <a:pt x="2111557" y="2541065"/>
                  <a:pt x="2224996" y="2621414"/>
                </a:cubicBezTo>
                <a:cubicBezTo>
                  <a:pt x="2230509" y="2624923"/>
                  <a:pt x="2228211" y="2636624"/>
                  <a:pt x="2229131" y="2644426"/>
                </a:cubicBezTo>
                <a:cubicBezTo>
                  <a:pt x="2199276" y="2656906"/>
                  <a:pt x="2164373" y="2625703"/>
                  <a:pt x="2129466" y="2659247"/>
                </a:cubicBezTo>
                <a:cubicBezTo>
                  <a:pt x="2281487" y="2806680"/>
                  <a:pt x="2513421" y="2842953"/>
                  <a:pt x="2723312" y="2953726"/>
                </a:cubicBezTo>
                <a:cubicBezTo>
                  <a:pt x="2553377" y="2990389"/>
                  <a:pt x="2451419" y="2862456"/>
                  <a:pt x="2326496" y="2878838"/>
                </a:cubicBezTo>
                <a:cubicBezTo>
                  <a:pt x="2264036" y="2919012"/>
                  <a:pt x="2449582" y="2983367"/>
                  <a:pt x="2272759" y="3002480"/>
                </a:cubicBezTo>
                <a:cubicBezTo>
                  <a:pt x="2349461" y="3037583"/>
                  <a:pt x="2406411" y="3071905"/>
                  <a:pt x="2459226" y="3112471"/>
                </a:cubicBezTo>
                <a:cubicBezTo>
                  <a:pt x="2553377" y="3185016"/>
                  <a:pt x="2571749" y="3232602"/>
                  <a:pt x="2528117" y="3330111"/>
                </a:cubicBezTo>
                <a:cubicBezTo>
                  <a:pt x="2499642" y="3394076"/>
                  <a:pt x="2457848" y="3452973"/>
                  <a:pt x="2494590" y="3529029"/>
                </a:cubicBezTo>
                <a:cubicBezTo>
                  <a:pt x="2520308" y="3581294"/>
                  <a:pt x="2510206" y="3615617"/>
                  <a:pt x="2414677" y="3592215"/>
                </a:cubicBezTo>
                <a:cubicBezTo>
                  <a:pt x="2311799" y="3567251"/>
                  <a:pt x="2273221" y="3614057"/>
                  <a:pt x="2298940" y="3705716"/>
                </a:cubicBezTo>
                <a:cubicBezTo>
                  <a:pt x="2315473" y="3764612"/>
                  <a:pt x="2298020" y="3782553"/>
                  <a:pt x="2227294" y="3775921"/>
                </a:cubicBezTo>
                <a:cubicBezTo>
                  <a:pt x="2149215" y="3768512"/>
                  <a:pt x="2074811" y="3729898"/>
                  <a:pt x="1978366" y="3748620"/>
                </a:cubicBezTo>
                <a:cubicBezTo>
                  <a:pt x="2055522" y="3855492"/>
                  <a:pt x="2220403" y="3825068"/>
                  <a:pt x="2310421" y="3926868"/>
                </a:cubicBezTo>
                <a:cubicBezTo>
                  <a:pt x="2202950" y="3927259"/>
                  <a:pt x="2120739" y="3926868"/>
                  <a:pt x="2041285" y="3904635"/>
                </a:cubicBezTo>
                <a:cubicBezTo>
                  <a:pt x="2008216" y="3895664"/>
                  <a:pt x="1971934" y="3886305"/>
                  <a:pt x="1953565" y="3917116"/>
                </a:cubicBezTo>
                <a:cubicBezTo>
                  <a:pt x="1931978" y="3954170"/>
                  <a:pt x="1976527" y="3968211"/>
                  <a:pt x="2003623" y="3974842"/>
                </a:cubicBezTo>
                <a:cubicBezTo>
                  <a:pt x="2079866" y="3993563"/>
                  <a:pt x="2138192" y="4038028"/>
                  <a:pt x="2201114" y="4072742"/>
                </a:cubicBezTo>
                <a:cubicBezTo>
                  <a:pt x="2339356" y="4148800"/>
                  <a:pt x="2490917" y="4212375"/>
                  <a:pt x="2608032" y="4337967"/>
                </a:cubicBezTo>
                <a:cubicBezTo>
                  <a:pt x="2460606" y="4305983"/>
                  <a:pt x="2350838" y="4231487"/>
                  <a:pt x="2213973" y="4216277"/>
                </a:cubicBezTo>
                <a:cubicBezTo>
                  <a:pt x="2332467" y="4330557"/>
                  <a:pt x="2484945" y="4405834"/>
                  <a:pt x="2629158" y="4488911"/>
                </a:cubicBezTo>
                <a:cubicBezTo>
                  <a:pt x="2670494" y="4512315"/>
                  <a:pt x="2712289" y="4528306"/>
                  <a:pt x="2721471" y="4579399"/>
                </a:cubicBezTo>
                <a:cubicBezTo>
                  <a:pt x="2739385" y="4678470"/>
                  <a:pt x="2793121" y="4760378"/>
                  <a:pt x="2907939" y="4804062"/>
                </a:cubicBezTo>
                <a:cubicBezTo>
                  <a:pt x="2908859" y="4804452"/>
                  <a:pt x="2902428" y="4819274"/>
                  <a:pt x="2898753" y="4829414"/>
                </a:cubicBezTo>
                <a:cubicBezTo>
                  <a:pt x="2828485" y="4832536"/>
                  <a:pt x="2772912" y="4774028"/>
                  <a:pt x="2683352" y="4793141"/>
                </a:cubicBezTo>
                <a:cubicBezTo>
                  <a:pt x="2769239" y="4872708"/>
                  <a:pt x="2840885" y="4944087"/>
                  <a:pt x="2962594" y="4981920"/>
                </a:cubicBezTo>
                <a:cubicBezTo>
                  <a:pt x="3059960" y="5011952"/>
                  <a:pt x="3180289" y="5029503"/>
                  <a:pt x="3251019" y="5127012"/>
                </a:cubicBezTo>
                <a:cubicBezTo>
                  <a:pt x="3168808" y="5146126"/>
                  <a:pt x="3107723" y="5121944"/>
                  <a:pt x="3046180" y="5104781"/>
                </a:cubicBezTo>
                <a:cubicBezTo>
                  <a:pt x="2952030" y="5078258"/>
                  <a:pt x="2858796" y="5048226"/>
                  <a:pt x="2764646" y="5021703"/>
                </a:cubicBezTo>
                <a:cubicBezTo>
                  <a:pt x="2728821" y="5011563"/>
                  <a:pt x="2689782" y="5004540"/>
                  <a:pt x="2666820" y="5052905"/>
                </a:cubicBezTo>
                <a:cubicBezTo>
                  <a:pt x="2786691" y="5063047"/>
                  <a:pt x="2858337" y="5128575"/>
                  <a:pt x="2933657" y="5190198"/>
                </a:cubicBezTo>
                <a:cubicBezTo>
                  <a:pt x="2975911" y="5224912"/>
                  <a:pt x="3010358" y="5271328"/>
                  <a:pt x="3086598" y="5253776"/>
                </a:cubicBezTo>
                <a:cubicBezTo>
                  <a:pt x="3126554" y="5244415"/>
                  <a:pt x="3151814" y="5270547"/>
                  <a:pt x="3147680" y="5302531"/>
                </a:cubicBezTo>
                <a:cubicBezTo>
                  <a:pt x="3132525" y="5415251"/>
                  <a:pt x="3225759" y="5454645"/>
                  <a:pt x="3322204" y="5476487"/>
                </a:cubicBezTo>
                <a:cubicBezTo>
                  <a:pt x="3504998" y="5517440"/>
                  <a:pt x="3657018" y="5613779"/>
                  <a:pt x="3834758" y="5666434"/>
                </a:cubicBezTo>
                <a:cubicBezTo>
                  <a:pt x="4007445" y="5717529"/>
                  <a:pt x="4141095" y="5838830"/>
                  <a:pt x="4314240" y="5902409"/>
                </a:cubicBezTo>
                <a:cubicBezTo>
                  <a:pt x="4439624" y="5948433"/>
                  <a:pt x="4559494" y="6007718"/>
                  <a:pt x="4688552" y="6049453"/>
                </a:cubicBezTo>
                <a:cubicBezTo>
                  <a:pt x="4993968" y="6148131"/>
                  <a:pt x="5305360" y="6227308"/>
                  <a:pt x="5634660" y="6238620"/>
                </a:cubicBezTo>
                <a:cubicBezTo>
                  <a:pt x="5906549" y="6247590"/>
                  <a:pt x="8264931" y="6239010"/>
                  <a:pt x="9222980" y="4955397"/>
                </a:cubicBezTo>
                <a:cubicBezTo>
                  <a:pt x="9241350" y="4949155"/>
                  <a:pt x="9262017" y="4932775"/>
                  <a:pt x="9268448" y="4917173"/>
                </a:cubicBezTo>
                <a:cubicBezTo>
                  <a:pt x="9299220" y="4844235"/>
                  <a:pt x="9374540" y="4812644"/>
                  <a:pt x="9442512" y="4773251"/>
                </a:cubicBezTo>
                <a:cubicBezTo>
                  <a:pt x="9502220" y="4738536"/>
                  <a:pt x="9565600" y="4702263"/>
                  <a:pt x="9590400" y="4643756"/>
                </a:cubicBezTo>
                <a:cubicBezTo>
                  <a:pt x="9623008" y="4565749"/>
                  <a:pt x="9530236" y="4629716"/>
                  <a:pt x="9513242" y="4600073"/>
                </a:cubicBezTo>
                <a:cubicBezTo>
                  <a:pt x="9548605" y="4559509"/>
                  <a:pt x="9603261" y="4522454"/>
                  <a:pt x="9617498" y="4476430"/>
                </a:cubicBezTo>
                <a:cubicBezTo>
                  <a:pt x="9669394" y="4310276"/>
                  <a:pt x="9781460" y="4189364"/>
                  <a:pt x="9949094" y="4095364"/>
                </a:cubicBezTo>
                <a:cubicBezTo>
                  <a:pt x="9997318" y="4068452"/>
                  <a:pt x="10029007" y="4019306"/>
                  <a:pt x="10094686" y="4011507"/>
                </a:cubicBezTo>
                <a:cubicBezTo>
                  <a:pt x="10240735" y="3994345"/>
                  <a:pt x="10194808" y="3860171"/>
                  <a:pt x="10271967" y="3800497"/>
                </a:cubicBezTo>
                <a:cubicBezTo>
                  <a:pt x="10286662" y="3789184"/>
                  <a:pt x="10299980" y="3766953"/>
                  <a:pt x="10297226" y="3751742"/>
                </a:cubicBezTo>
                <a:cubicBezTo>
                  <a:pt x="10293091" y="3729898"/>
                  <a:pt x="10275639" y="3709227"/>
                  <a:pt x="10260943" y="3689723"/>
                </a:cubicBezTo>
                <a:cubicBezTo>
                  <a:pt x="10245786" y="3670222"/>
                  <a:pt x="10222825" y="3653061"/>
                  <a:pt x="10233847" y="3627319"/>
                </a:cubicBezTo>
                <a:cubicBezTo>
                  <a:pt x="10238437" y="3616788"/>
                  <a:pt x="10235225" y="3580125"/>
                  <a:pt x="10269209" y="3608986"/>
                </a:cubicBezTo>
                <a:cubicBezTo>
                  <a:pt x="10362443" y="3688165"/>
                  <a:pt x="10416637" y="3613279"/>
                  <a:pt x="10496550" y="3577393"/>
                </a:cubicBezTo>
                <a:cubicBezTo>
                  <a:pt x="10432253" y="3540340"/>
                  <a:pt x="10374383" y="3514208"/>
                  <a:pt x="10364738" y="3458823"/>
                </a:cubicBezTo>
                <a:cubicBezTo>
                  <a:pt x="10344991" y="3344542"/>
                  <a:pt x="10260485" y="3292277"/>
                  <a:pt x="10132346" y="3282137"/>
                </a:cubicBezTo>
                <a:cubicBezTo>
                  <a:pt x="10179650" y="3171757"/>
                  <a:pt x="10179650" y="3171757"/>
                  <a:pt x="10026712" y="3156543"/>
                </a:cubicBezTo>
                <a:cubicBezTo>
                  <a:pt x="10085499" y="3086337"/>
                  <a:pt x="10085499" y="3068396"/>
                  <a:pt x="10014312" y="3044213"/>
                </a:cubicBezTo>
                <a:cubicBezTo>
                  <a:pt x="9945880" y="3021201"/>
                  <a:pt x="9870100" y="3013401"/>
                  <a:pt x="9806718" y="2977907"/>
                </a:cubicBezTo>
                <a:cubicBezTo>
                  <a:pt x="9865047" y="2888199"/>
                  <a:pt x="9881580" y="2784060"/>
                  <a:pt x="10001912" y="2740374"/>
                </a:cubicBezTo>
                <a:cubicBezTo>
                  <a:pt x="10020741" y="2733743"/>
                  <a:pt x="10033600" y="2706830"/>
                  <a:pt x="10021662" y="2691231"/>
                </a:cubicBezTo>
                <a:cubicBezTo>
                  <a:pt x="9978030" y="2634675"/>
                  <a:pt x="10040492" y="2527414"/>
                  <a:pt x="9904546" y="2515322"/>
                </a:cubicBezTo>
                <a:cubicBezTo>
                  <a:pt x="9887552" y="2514152"/>
                  <a:pt x="9871936" y="2502450"/>
                  <a:pt x="9885256" y="2487240"/>
                </a:cubicBezTo>
                <a:cubicBezTo>
                  <a:pt x="9931184" y="2434196"/>
                  <a:pt x="9875611" y="2437706"/>
                  <a:pt x="9842085" y="2431074"/>
                </a:cubicBezTo>
                <a:cubicBezTo>
                  <a:pt x="9801668" y="2422884"/>
                  <a:pt x="9755740" y="2446287"/>
                  <a:pt x="9718078" y="2417424"/>
                </a:cubicBezTo>
                <a:cubicBezTo>
                  <a:pt x="9726806" y="2386999"/>
                  <a:pt x="9759413" y="2387390"/>
                  <a:pt x="9782378" y="2377641"/>
                </a:cubicBezTo>
                <a:cubicBezTo>
                  <a:pt x="9849430" y="2349558"/>
                  <a:pt x="9904086" y="2316013"/>
                  <a:pt x="9907302" y="2243078"/>
                </a:cubicBezTo>
                <a:cubicBezTo>
                  <a:pt x="9909596" y="2184182"/>
                  <a:pt x="9916946" y="2132305"/>
                  <a:pt x="9824171" y="2114365"/>
                </a:cubicBezTo>
                <a:cubicBezTo>
                  <a:pt x="9785593" y="2106953"/>
                  <a:pt x="9796616" y="2064440"/>
                  <a:pt x="9818662" y="2043377"/>
                </a:cubicBezTo>
                <a:cubicBezTo>
                  <a:pt x="9858160" y="2005933"/>
                  <a:pt x="9890766" y="1956008"/>
                  <a:pt x="9958740" y="1952499"/>
                </a:cubicBezTo>
                <a:cubicBezTo>
                  <a:pt x="10000075" y="1950158"/>
                  <a:pt x="10031764" y="1934556"/>
                  <a:pt x="10064374" y="1916615"/>
                </a:cubicBezTo>
                <a:cubicBezTo>
                  <a:pt x="10087795" y="1903743"/>
                  <a:pt x="10115810" y="1892823"/>
                  <a:pt x="10113055" y="1865131"/>
                </a:cubicBezTo>
                <a:cubicBezTo>
                  <a:pt x="10110302" y="1838607"/>
                  <a:pt x="10083203" y="1827686"/>
                  <a:pt x="10055646" y="1822227"/>
                </a:cubicBezTo>
                <a:cubicBezTo>
                  <a:pt x="9963792" y="1804675"/>
                  <a:pt x="9877448" y="1778933"/>
                  <a:pt x="9800748" y="1720036"/>
                </a:cubicBezTo>
                <a:cubicBezTo>
                  <a:pt x="9851726" y="1688834"/>
                  <a:pt x="9900410" y="1666211"/>
                  <a:pt x="9938071" y="1634617"/>
                </a:cubicBezTo>
                <a:cubicBezTo>
                  <a:pt x="10029007" y="1558172"/>
                  <a:pt x="9258802" y="1317517"/>
                  <a:pt x="9220224" y="1231709"/>
                </a:cubicBezTo>
                <a:cubicBezTo>
                  <a:pt x="9208284" y="1205187"/>
                  <a:pt x="9167410" y="1177883"/>
                  <a:pt x="9133419" y="1170083"/>
                </a:cubicBezTo>
                <a:cubicBezTo>
                  <a:pt x="8974052" y="1133420"/>
                  <a:pt x="8835810" y="1051123"/>
                  <a:pt x="8672768" y="1020699"/>
                </a:cubicBezTo>
                <a:cubicBezTo>
                  <a:pt x="8518912" y="991837"/>
                  <a:pt x="8367350" y="953222"/>
                  <a:pt x="8198797" y="915000"/>
                </a:cubicBezTo>
                <a:cubicBezTo>
                  <a:pt x="8302134" y="819048"/>
                  <a:pt x="8485382" y="830361"/>
                  <a:pt x="8528095" y="691898"/>
                </a:cubicBezTo>
                <a:cubicBezTo>
                  <a:pt x="8361379" y="656013"/>
                  <a:pt x="8185937" y="696968"/>
                  <a:pt x="8025190" y="640021"/>
                </a:cubicBezTo>
                <a:cubicBezTo>
                  <a:pt x="8011411" y="634954"/>
                  <a:pt x="7992579" y="640021"/>
                  <a:pt x="7976047" y="641584"/>
                </a:cubicBezTo>
                <a:cubicBezTo>
                  <a:pt x="7644909" y="672005"/>
                  <a:pt x="7315149" y="645484"/>
                  <a:pt x="6988604" y="607260"/>
                </a:cubicBezTo>
                <a:cubicBezTo>
                  <a:pt x="6518305" y="552656"/>
                  <a:pt x="6046170" y="517941"/>
                  <a:pt x="5573116" y="493368"/>
                </a:cubicBezTo>
                <a:cubicBezTo>
                  <a:pt x="5182272" y="473086"/>
                  <a:pt x="4790511" y="464116"/>
                  <a:pt x="4401503" y="425112"/>
                </a:cubicBezTo>
                <a:cubicBezTo>
                  <a:pt x="3985401" y="383379"/>
                  <a:pt x="3569756" y="336184"/>
                  <a:pt x="3154109" y="292499"/>
                </a:cubicBezTo>
                <a:cubicBezTo>
                  <a:pt x="3135280" y="290549"/>
                  <a:pt x="3114499" y="284406"/>
                  <a:pt x="3094406" y="283966"/>
                </a:cubicBezTo>
                <a:close/>
                <a:moveTo>
                  <a:pt x="0" y="0"/>
                </a:moveTo>
                <a:lnTo>
                  <a:pt x="12192000" y="0"/>
                </a:lnTo>
                <a:lnTo>
                  <a:pt x="12192000" y="6858000"/>
                </a:lnTo>
                <a:lnTo>
                  <a:pt x="0" y="6858000"/>
                </a:ln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pic>
        <p:nvPicPr>
          <p:cNvPr id="4" name="Picture 3" descr="A person taking a selfie&#10;&#10;Description automatically generated">
            <a:extLst>
              <a:ext uri="{FF2B5EF4-FFF2-40B4-BE49-F238E27FC236}">
                <a16:creationId xmlns:a16="http://schemas.microsoft.com/office/drawing/2014/main" id="{8BF6792F-D7ED-4045-A4D5-156B56C6F55D}"/>
              </a:ext>
            </a:extLst>
          </p:cNvPr>
          <p:cNvPicPr>
            <a:picLocks noChangeAspect="1"/>
          </p:cNvPicPr>
          <p:nvPr/>
        </p:nvPicPr>
        <p:blipFill rotWithShape="1">
          <a:blip r:embed="rId2"/>
          <a:srcRect t="6364" b="6364"/>
          <a:stretch/>
        </p:blipFill>
        <p:spPr>
          <a:xfrm>
            <a:off x="0" y="1269241"/>
            <a:ext cx="4303902" cy="4319518"/>
          </a:xfrm>
          <a:prstGeom prst="ellipse">
            <a:avLst/>
          </a:prstGeom>
          <a:solidFill>
            <a:srgbClr val="FFFFFF">
              <a:shade val="85000"/>
            </a:srgbClr>
          </a:solidFill>
          <a:scene3d>
            <a:camera prst="orthographicFront"/>
            <a:lightRig rig="twoPt" dir="t">
              <a:rot lat="0" lon="0" rev="7200000"/>
            </a:lightRig>
          </a:scene3d>
          <a:sp3d>
            <a:bevelT w="25400" h="19050"/>
            <a:contourClr>
              <a:srgbClr val="FFFFFF"/>
            </a:contourClr>
          </a:sp3d>
        </p:spPr>
      </p:pic>
      <p:grpSp>
        <p:nvGrpSpPr>
          <p:cNvPr id="7" name="组合 16">
            <a:extLst>
              <a:ext uri="{FF2B5EF4-FFF2-40B4-BE49-F238E27FC236}">
                <a16:creationId xmlns:a16="http://schemas.microsoft.com/office/drawing/2014/main" id="{ECC844A0-6356-3545-B468-DFEAD1013BB9}"/>
              </a:ext>
            </a:extLst>
          </p:cNvPr>
          <p:cNvGrpSpPr/>
          <p:nvPr/>
        </p:nvGrpSpPr>
        <p:grpSpPr>
          <a:xfrm flipH="1">
            <a:off x="-304800" y="885594"/>
            <a:ext cx="5159896" cy="5086812"/>
            <a:chOff x="4761793" y="1193377"/>
            <a:chExt cx="5086812" cy="5086812"/>
          </a:xfrm>
          <a:solidFill>
            <a:srgbClr val="088EFB"/>
          </a:solidFill>
        </p:grpSpPr>
        <p:sp>
          <p:nvSpPr>
            <p:cNvPr id="8" name="空心弧 17">
              <a:extLst>
                <a:ext uri="{FF2B5EF4-FFF2-40B4-BE49-F238E27FC236}">
                  <a16:creationId xmlns:a16="http://schemas.microsoft.com/office/drawing/2014/main" id="{F044AC0E-94DB-2A49-B777-994C711FC85D}"/>
                </a:ext>
              </a:extLst>
            </p:cNvPr>
            <p:cNvSpPr/>
            <p:nvPr/>
          </p:nvSpPr>
          <p:spPr>
            <a:xfrm rot="18932598">
              <a:off x="4761793" y="1193377"/>
              <a:ext cx="5086812" cy="5086812"/>
            </a:xfrm>
            <a:prstGeom prst="blockArc">
              <a:avLst>
                <a:gd name="adj1" fmla="val 5631562"/>
                <a:gd name="adj2" fmla="val 21573093"/>
                <a:gd name="adj3" fmla="val 1424"/>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solidFill>
                <a:cs typeface="+mn-ea"/>
              </a:endParaRPr>
            </a:p>
          </p:txBody>
        </p:sp>
        <p:sp>
          <p:nvSpPr>
            <p:cNvPr id="10" name="等腰三角形 18">
              <a:extLst>
                <a:ext uri="{FF2B5EF4-FFF2-40B4-BE49-F238E27FC236}">
                  <a16:creationId xmlns:a16="http://schemas.microsoft.com/office/drawing/2014/main" id="{068CFE4D-10A2-6B4D-B241-335939090738}"/>
                </a:ext>
              </a:extLst>
            </p:cNvPr>
            <p:cNvSpPr/>
            <p:nvPr/>
          </p:nvSpPr>
          <p:spPr>
            <a:xfrm rot="7800137">
              <a:off x="8984404" y="1884169"/>
              <a:ext cx="269694" cy="232495"/>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cs typeface="+mn-ea"/>
              </a:endParaRPr>
            </a:p>
          </p:txBody>
        </p:sp>
      </p:grpSp>
      <p:grpSp>
        <p:nvGrpSpPr>
          <p:cNvPr id="12" name="组合 5">
            <a:extLst>
              <a:ext uri="{FF2B5EF4-FFF2-40B4-BE49-F238E27FC236}">
                <a16:creationId xmlns:a16="http://schemas.microsoft.com/office/drawing/2014/main" id="{0C6D08E3-999C-AD4B-A5A1-D68E308F8DC9}"/>
              </a:ext>
            </a:extLst>
          </p:cNvPr>
          <p:cNvGrpSpPr/>
          <p:nvPr/>
        </p:nvGrpSpPr>
        <p:grpSpPr>
          <a:xfrm>
            <a:off x="3014627" y="988312"/>
            <a:ext cx="1220099" cy="1048138"/>
            <a:chOff x="7470860" y="1834710"/>
            <a:chExt cx="1576183" cy="1358900"/>
          </a:xfrm>
        </p:grpSpPr>
        <p:sp>
          <p:nvSpPr>
            <p:cNvPr id="13" name="六边形 12">
              <a:extLst>
                <a:ext uri="{FF2B5EF4-FFF2-40B4-BE49-F238E27FC236}">
                  <a16:creationId xmlns:a16="http://schemas.microsoft.com/office/drawing/2014/main" id="{5D4D8E08-2291-A441-8D62-3AE29D4D6364}"/>
                </a:ext>
              </a:extLst>
            </p:cNvPr>
            <p:cNvSpPr/>
            <p:nvPr/>
          </p:nvSpPr>
          <p:spPr bwMode="auto">
            <a:xfrm>
              <a:off x="7470860" y="1834710"/>
              <a:ext cx="1576183" cy="1358900"/>
            </a:xfrm>
            <a:prstGeom prst="hexagon">
              <a:avLst/>
            </a:prstGeom>
            <a:solidFill>
              <a:srgbClr val="4F81B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sz="3600" dirty="0">
                <a:latin typeface="#9Slide03 Arima Madurai Black" panose="00000A00000000000000" pitchFamily="2" charset="0"/>
                <a:cs typeface="#9Slide03 Arima Madurai Black" panose="00000A00000000000000" pitchFamily="2" charset="0"/>
              </a:endParaRPr>
            </a:p>
          </p:txBody>
        </p:sp>
        <p:sp>
          <p:nvSpPr>
            <p:cNvPr id="14" name="文本框 20">
              <a:extLst>
                <a:ext uri="{FF2B5EF4-FFF2-40B4-BE49-F238E27FC236}">
                  <a16:creationId xmlns:a16="http://schemas.microsoft.com/office/drawing/2014/main" id="{5D9A63CD-B913-B647-BF83-FE07E307CC02}"/>
                </a:ext>
              </a:extLst>
            </p:cNvPr>
            <p:cNvSpPr txBox="1">
              <a:spLocks noChangeArrowheads="1"/>
            </p:cNvSpPr>
            <p:nvPr/>
          </p:nvSpPr>
          <p:spPr bwMode="auto">
            <a:xfrm>
              <a:off x="7783556" y="2198932"/>
              <a:ext cx="88571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hangingPunct="1"/>
              <a:r>
                <a:rPr lang="en-SG" altLang="zh-CN" sz="3600" b="1" dirty="0">
                  <a:solidFill>
                    <a:schemeClr val="bg1"/>
                  </a:solidFill>
                  <a:latin typeface="#9Slide03 Arima Madurai Black" panose="00000A00000000000000" pitchFamily="2" charset="0"/>
                  <a:cs typeface="#9Slide03 Arima Madurai Black" panose="00000A00000000000000" pitchFamily="2" charset="0"/>
                </a:rPr>
                <a:t>A</a:t>
              </a:r>
              <a:endParaRPr lang="zh-CN" altLang="en-US" sz="3600" b="1" dirty="0">
                <a:solidFill>
                  <a:schemeClr val="bg1"/>
                </a:solidFill>
                <a:latin typeface="#9Slide03 Arima Madurai Black" panose="00000A00000000000000" pitchFamily="2" charset="0"/>
                <a:cs typeface="#9Slide03 Arima Madurai Black" panose="00000A00000000000000" pitchFamily="2" charset="0"/>
              </a:endParaRPr>
            </a:p>
          </p:txBody>
        </p:sp>
      </p:grpSp>
      <p:grpSp>
        <p:nvGrpSpPr>
          <p:cNvPr id="15" name="组合 4">
            <a:extLst>
              <a:ext uri="{FF2B5EF4-FFF2-40B4-BE49-F238E27FC236}">
                <a16:creationId xmlns:a16="http://schemas.microsoft.com/office/drawing/2014/main" id="{303ADE1A-1BCE-794C-8663-4308A06D8824}"/>
              </a:ext>
            </a:extLst>
          </p:cNvPr>
          <p:cNvGrpSpPr/>
          <p:nvPr/>
        </p:nvGrpSpPr>
        <p:grpSpPr>
          <a:xfrm>
            <a:off x="4161423" y="2998449"/>
            <a:ext cx="1354218" cy="1161995"/>
            <a:chOff x="6197851" y="2522098"/>
            <a:chExt cx="1576183" cy="1357312"/>
          </a:xfrm>
        </p:grpSpPr>
        <p:sp>
          <p:nvSpPr>
            <p:cNvPr id="16" name="六边形 13">
              <a:extLst>
                <a:ext uri="{FF2B5EF4-FFF2-40B4-BE49-F238E27FC236}">
                  <a16:creationId xmlns:a16="http://schemas.microsoft.com/office/drawing/2014/main" id="{910D9410-AE26-AD41-ADFE-EB8B61D9FD7C}"/>
                </a:ext>
              </a:extLst>
            </p:cNvPr>
            <p:cNvSpPr/>
            <p:nvPr/>
          </p:nvSpPr>
          <p:spPr bwMode="auto">
            <a:xfrm>
              <a:off x="6197851" y="2522098"/>
              <a:ext cx="1576183" cy="1357312"/>
            </a:xfrm>
            <a:prstGeom prst="hexagon">
              <a:avLst/>
            </a:prstGeom>
            <a:solidFill>
              <a:srgbClr val="9BBB5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sz="3600" dirty="0">
                <a:latin typeface="#9Slide03 Arima Madurai Black" panose="00000A00000000000000" pitchFamily="2" charset="0"/>
                <a:cs typeface="#9Slide03 Arima Madurai Black" panose="00000A00000000000000" pitchFamily="2" charset="0"/>
              </a:endParaRPr>
            </a:p>
          </p:txBody>
        </p:sp>
        <p:sp>
          <p:nvSpPr>
            <p:cNvPr id="17" name="文本框 21">
              <a:extLst>
                <a:ext uri="{FF2B5EF4-FFF2-40B4-BE49-F238E27FC236}">
                  <a16:creationId xmlns:a16="http://schemas.microsoft.com/office/drawing/2014/main" id="{1A60298D-C742-DE40-962E-ABE39A09D389}"/>
                </a:ext>
              </a:extLst>
            </p:cNvPr>
            <p:cNvSpPr txBox="1">
              <a:spLocks noChangeArrowheads="1"/>
            </p:cNvSpPr>
            <p:nvPr/>
          </p:nvSpPr>
          <p:spPr bwMode="auto">
            <a:xfrm>
              <a:off x="6570866" y="2925789"/>
              <a:ext cx="88729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hangingPunct="1"/>
              <a:r>
                <a:rPr lang="en-SG" altLang="zh-CN" sz="3600" b="1" dirty="0">
                  <a:solidFill>
                    <a:schemeClr val="bg1"/>
                  </a:solidFill>
                  <a:latin typeface="#9Slide03 Arima Madurai Black" panose="00000A00000000000000" pitchFamily="2" charset="0"/>
                  <a:cs typeface="#9Slide03 Arima Madurai Black" panose="00000A00000000000000" pitchFamily="2" charset="0"/>
                </a:rPr>
                <a:t>B</a:t>
              </a:r>
              <a:endParaRPr lang="zh-CN" altLang="en-US" sz="3600" b="1" dirty="0">
                <a:solidFill>
                  <a:schemeClr val="bg1"/>
                </a:solidFill>
                <a:latin typeface="#9Slide03 Arima Madurai Black" panose="00000A00000000000000" pitchFamily="2" charset="0"/>
                <a:cs typeface="#9Slide03 Arima Madurai Black" panose="00000A00000000000000" pitchFamily="2" charset="0"/>
              </a:endParaRPr>
            </a:p>
          </p:txBody>
        </p:sp>
      </p:grpSp>
      <p:grpSp>
        <p:nvGrpSpPr>
          <p:cNvPr id="18" name="组合 3">
            <a:extLst>
              <a:ext uri="{FF2B5EF4-FFF2-40B4-BE49-F238E27FC236}">
                <a16:creationId xmlns:a16="http://schemas.microsoft.com/office/drawing/2014/main" id="{EF179D80-48DD-3F4F-89C5-B7EADD5D782A}"/>
              </a:ext>
            </a:extLst>
          </p:cNvPr>
          <p:cNvGrpSpPr/>
          <p:nvPr/>
        </p:nvGrpSpPr>
        <p:grpSpPr>
          <a:xfrm>
            <a:off x="2922524" y="4953268"/>
            <a:ext cx="1354218" cy="1161996"/>
            <a:chOff x="6197851" y="3911160"/>
            <a:chExt cx="1576183" cy="1357313"/>
          </a:xfrm>
        </p:grpSpPr>
        <p:sp>
          <p:nvSpPr>
            <p:cNvPr id="19" name="六边形 14">
              <a:extLst>
                <a:ext uri="{FF2B5EF4-FFF2-40B4-BE49-F238E27FC236}">
                  <a16:creationId xmlns:a16="http://schemas.microsoft.com/office/drawing/2014/main" id="{130514D4-C016-754A-953E-E561EF51B480}"/>
                </a:ext>
              </a:extLst>
            </p:cNvPr>
            <p:cNvSpPr/>
            <p:nvPr/>
          </p:nvSpPr>
          <p:spPr bwMode="auto">
            <a:xfrm>
              <a:off x="6197851" y="3911160"/>
              <a:ext cx="1576183" cy="1357313"/>
            </a:xfrm>
            <a:prstGeom prst="hexagon">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sz="3600">
                <a:latin typeface="#9Slide03 Arima Madurai Black" panose="00000A00000000000000" pitchFamily="2" charset="0"/>
                <a:cs typeface="#9Slide03 Arima Madurai Black" panose="00000A00000000000000" pitchFamily="2" charset="0"/>
              </a:endParaRPr>
            </a:p>
          </p:txBody>
        </p:sp>
        <p:sp>
          <p:nvSpPr>
            <p:cNvPr id="20" name="文本框 22">
              <a:extLst>
                <a:ext uri="{FF2B5EF4-FFF2-40B4-BE49-F238E27FC236}">
                  <a16:creationId xmlns:a16="http://schemas.microsoft.com/office/drawing/2014/main" id="{17D69E17-EAA1-854D-B8AD-55CB2E1BCD2A}"/>
                </a:ext>
              </a:extLst>
            </p:cNvPr>
            <p:cNvSpPr txBox="1">
              <a:spLocks noChangeArrowheads="1"/>
            </p:cNvSpPr>
            <p:nvPr/>
          </p:nvSpPr>
          <p:spPr bwMode="auto">
            <a:xfrm>
              <a:off x="6542294" y="4316805"/>
              <a:ext cx="88729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hangingPunct="1"/>
              <a:r>
                <a:rPr lang="en-SG" altLang="zh-CN" sz="3600" b="1" dirty="0">
                  <a:solidFill>
                    <a:schemeClr val="bg1"/>
                  </a:solidFill>
                  <a:latin typeface="#9Slide03 Arima Madurai Black" panose="00000A00000000000000" pitchFamily="2" charset="0"/>
                  <a:cs typeface="#9Slide03 Arima Madurai Black" panose="00000A00000000000000" pitchFamily="2" charset="0"/>
                </a:rPr>
                <a:t>C</a:t>
              </a:r>
              <a:endParaRPr lang="zh-CN" altLang="en-US" sz="3600" b="1" dirty="0">
                <a:solidFill>
                  <a:schemeClr val="bg1"/>
                </a:solidFill>
                <a:latin typeface="#9Slide03 Arima Madurai Black" panose="00000A00000000000000" pitchFamily="2" charset="0"/>
                <a:cs typeface="#9Slide03 Arima Madurai Black" panose="00000A00000000000000" pitchFamily="2" charset="0"/>
              </a:endParaRPr>
            </a:p>
          </p:txBody>
        </p:sp>
      </p:grpSp>
      <p:sp>
        <p:nvSpPr>
          <p:cNvPr id="21" name="TextBox 20">
            <a:extLst>
              <a:ext uri="{FF2B5EF4-FFF2-40B4-BE49-F238E27FC236}">
                <a16:creationId xmlns:a16="http://schemas.microsoft.com/office/drawing/2014/main" id="{65068A9A-D67F-B24E-8257-A3AA574322A8}"/>
              </a:ext>
            </a:extLst>
          </p:cNvPr>
          <p:cNvSpPr txBox="1"/>
          <p:nvPr/>
        </p:nvSpPr>
        <p:spPr>
          <a:xfrm>
            <a:off x="4476778" y="1070900"/>
            <a:ext cx="7457199" cy="707886"/>
          </a:xfrm>
          <a:prstGeom prst="rect">
            <a:avLst/>
          </a:prstGeom>
          <a:noFill/>
        </p:spPr>
        <p:txBody>
          <a:bodyPr wrap="square" rtlCol="0">
            <a:spAutoFit/>
          </a:bodyPr>
          <a:lstStyle/>
          <a:p>
            <a:pPr algn="just"/>
            <a:r>
              <a:rPr lang="en-VN" sz="4000" dirty="0">
                <a:latin typeface="Times New Roman" panose="02020603050405020304" pitchFamily="18" charset="0"/>
                <a:cs typeface="Times New Roman" panose="02020603050405020304" pitchFamily="18" charset="0"/>
              </a:rPr>
              <a:t>Nguyễn Thế Hoàng Linh (1982)</a:t>
            </a:r>
          </a:p>
        </p:txBody>
      </p:sp>
      <p:sp>
        <p:nvSpPr>
          <p:cNvPr id="22" name="TextBox 21">
            <a:extLst>
              <a:ext uri="{FF2B5EF4-FFF2-40B4-BE49-F238E27FC236}">
                <a16:creationId xmlns:a16="http://schemas.microsoft.com/office/drawing/2014/main" id="{6CC57F75-731C-174A-B227-0C5ED32FEA95}"/>
              </a:ext>
            </a:extLst>
          </p:cNvPr>
          <p:cNvSpPr txBox="1"/>
          <p:nvPr/>
        </p:nvSpPr>
        <p:spPr>
          <a:xfrm>
            <a:off x="5651595" y="3075057"/>
            <a:ext cx="7457199" cy="707886"/>
          </a:xfrm>
          <a:prstGeom prst="rect">
            <a:avLst/>
          </a:prstGeom>
          <a:noFill/>
        </p:spPr>
        <p:txBody>
          <a:bodyPr wrap="square" rtlCol="0">
            <a:spAutoFit/>
          </a:bodyPr>
          <a:lstStyle/>
          <a:p>
            <a:pPr algn="just"/>
            <a:r>
              <a:rPr lang="en-VN" sz="4000" dirty="0">
                <a:latin typeface="Times New Roman" panose="02020603050405020304" pitchFamily="18" charset="0"/>
                <a:cs typeface="Times New Roman" panose="02020603050405020304" pitchFamily="18" charset="0"/>
              </a:rPr>
              <a:t>Quê quán: Hà Nội</a:t>
            </a:r>
          </a:p>
        </p:txBody>
      </p:sp>
      <p:sp>
        <p:nvSpPr>
          <p:cNvPr id="23" name="TextBox 22">
            <a:extLst>
              <a:ext uri="{FF2B5EF4-FFF2-40B4-BE49-F238E27FC236}">
                <a16:creationId xmlns:a16="http://schemas.microsoft.com/office/drawing/2014/main" id="{990D4E52-D5DA-D845-9BCA-511A5B4604F7}"/>
              </a:ext>
            </a:extLst>
          </p:cNvPr>
          <p:cNvSpPr txBox="1"/>
          <p:nvPr/>
        </p:nvSpPr>
        <p:spPr>
          <a:xfrm>
            <a:off x="4303902" y="5185593"/>
            <a:ext cx="7457199" cy="1323439"/>
          </a:xfrm>
          <a:prstGeom prst="rect">
            <a:avLst/>
          </a:prstGeom>
          <a:noFill/>
        </p:spPr>
        <p:txBody>
          <a:bodyPr wrap="square" rtlCol="0">
            <a:spAutoFit/>
          </a:bodyPr>
          <a:lstStyle/>
          <a:p>
            <a:pPr algn="just"/>
            <a:r>
              <a:rPr lang="en-VN" sz="4000" dirty="0">
                <a:latin typeface="Times New Roman" panose="02020603050405020304" pitchFamily="18" charset="0"/>
                <a:cs typeface="Times New Roman" panose="02020603050405020304" pitchFamily="18" charset="0"/>
              </a:rPr>
              <a:t>Thơ viết cho trẻ em rất hồn nhiên, ngộ nghĩnh, trong trẻo, tươi vui.</a:t>
            </a:r>
          </a:p>
        </p:txBody>
      </p:sp>
    </p:spTree>
    <p:extLst>
      <p:ext uri="{BB962C8B-B14F-4D97-AF65-F5344CB8AC3E}">
        <p14:creationId xmlns:p14="http://schemas.microsoft.com/office/powerpoint/2010/main" val="2704020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p:cTn id="13" dur="500" fill="hold"/>
                                        <p:tgtEl>
                                          <p:spTgt spid="22"/>
                                        </p:tgtEl>
                                        <p:attrNameLst>
                                          <p:attrName>ppt_w</p:attrName>
                                        </p:attrNameLst>
                                      </p:cBhvr>
                                      <p:tavLst>
                                        <p:tav tm="0">
                                          <p:val>
                                            <p:fltVal val="0"/>
                                          </p:val>
                                        </p:tav>
                                        <p:tav tm="100000">
                                          <p:val>
                                            <p:strVal val="#ppt_w"/>
                                          </p:val>
                                        </p:tav>
                                      </p:tavLst>
                                    </p:anim>
                                    <p:anim calcmode="lin" valueType="num">
                                      <p:cBhvr>
                                        <p:cTn id="14" dur="500" fill="hold"/>
                                        <p:tgtEl>
                                          <p:spTgt spid="22"/>
                                        </p:tgtEl>
                                        <p:attrNameLst>
                                          <p:attrName>ppt_h</p:attrName>
                                        </p:attrNameLst>
                                      </p:cBhvr>
                                      <p:tavLst>
                                        <p:tav tm="0">
                                          <p:val>
                                            <p:fltVal val="0"/>
                                          </p:val>
                                        </p:tav>
                                        <p:tav tm="100000">
                                          <p:val>
                                            <p:strVal val="#ppt_h"/>
                                          </p:val>
                                        </p:tav>
                                      </p:tavLst>
                                    </p:anim>
                                    <p:animEffect transition="in" filter="fade">
                                      <p:cBhvr>
                                        <p:cTn id="15" dur="5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43" presetClass="entr" presetSubtype="0" fill="hold" nodeType="clickEffect">
                                  <p:stCondLst>
                                    <p:cond delay="0"/>
                                  </p:stCondLst>
                                  <p:childTnLst>
                                    <p:set>
                                      <p:cBhvr>
                                        <p:cTn id="19" dur="1" fill="hold">
                                          <p:stCondLst>
                                            <p:cond delay="0"/>
                                          </p:stCondLst>
                                        </p:cTn>
                                        <p:tgtEl>
                                          <p:spTgt spid="23">
                                            <p:txEl>
                                              <p:pRg st="0" end="0"/>
                                            </p:txEl>
                                          </p:spTgt>
                                        </p:tgtEl>
                                        <p:attrNameLst>
                                          <p:attrName>style.visibility</p:attrName>
                                        </p:attrNameLst>
                                      </p:cBhvr>
                                      <p:to>
                                        <p:strVal val="visible"/>
                                      </p:to>
                                    </p:set>
                                    <p:animEffect transition="in" filter="fade">
                                      <p:cBhvr>
                                        <p:cTn id="20" dur="100"/>
                                        <p:tgtEl>
                                          <p:spTgt spid="23">
                                            <p:txEl>
                                              <p:pRg st="0" end="0"/>
                                            </p:txEl>
                                          </p:spTgt>
                                        </p:tgtEl>
                                      </p:cBhvr>
                                    </p:animEffect>
                                    <p:anim calcmode="lin" valueType="num">
                                      <p:cBhvr>
                                        <p:cTn id="21" dur="400" fill="hold"/>
                                        <p:tgtEl>
                                          <p:spTgt spid="23">
                                            <p:txEl>
                                              <p:pRg st="0" end="0"/>
                                            </p:txEl>
                                          </p:spTgt>
                                        </p:tgtEl>
                                        <p:attrNameLst>
                                          <p:attrName>ppt_x</p:attrName>
                                        </p:attrNameLst>
                                      </p:cBhvr>
                                      <p:tavLst>
                                        <p:tav tm="0">
                                          <p:val>
                                            <p:strVal val="#ppt_x"/>
                                          </p:val>
                                        </p:tav>
                                        <p:tav tm="100000">
                                          <p:val>
                                            <p:strVal val="#ppt_x"/>
                                          </p:val>
                                        </p:tav>
                                      </p:tavLst>
                                    </p:anim>
                                    <p:anim calcmode="lin" valueType="num">
                                      <p:cBhvr>
                                        <p:cTn id="22" dur="400" fill="hold"/>
                                        <p:tgtEl>
                                          <p:spTgt spid="23">
                                            <p:txEl>
                                              <p:pRg st="0" end="0"/>
                                            </p:txEl>
                                          </p:spTgt>
                                        </p:tgtEl>
                                        <p:attrNameLst>
                                          <p:attrName>ppt_y</p:attrName>
                                        </p:attrNameLst>
                                      </p:cBhvr>
                                      <p:tavLst>
                                        <p:tav tm="0">
                                          <p:val>
                                            <p:strVal val="#ppt_y+0.31"/>
                                          </p:val>
                                        </p:tav>
                                        <p:tav tm="100000">
                                          <p:val>
                                            <p:strVal val="#ppt_y+0.31"/>
                                          </p:val>
                                        </p:tav>
                                      </p:tavLst>
                                    </p:anim>
                                    <p:anim calcmode="lin" valueType="num">
                                      <p:cBhvr>
                                        <p:cTn id="23" dur="600" decel="50000" fill="hold">
                                          <p:stCondLst>
                                            <p:cond delay="400"/>
                                          </p:stCondLst>
                                        </p:cTn>
                                        <p:tgtEl>
                                          <p:spTgt spid="23">
                                            <p:txEl>
                                              <p:pRg st="0" end="0"/>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4" dur="600" decel="50000" fill="hold">
                                          <p:stCondLst>
                                            <p:cond delay="400"/>
                                          </p:stCondLst>
                                        </p:cTn>
                                        <p:tgtEl>
                                          <p:spTgt spid="23">
                                            <p:txEl>
                                              <p:pRg st="0" end="0"/>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Text, letter&#10;&#10;Description automatically generated">
            <a:extLst>
              <a:ext uri="{FF2B5EF4-FFF2-40B4-BE49-F238E27FC236}">
                <a16:creationId xmlns:a16="http://schemas.microsoft.com/office/drawing/2014/main" id="{8A5AB242-57CB-F44F-9E6C-575945A9F710}"/>
              </a:ext>
            </a:extLst>
          </p:cNvPr>
          <p:cNvPicPr>
            <a:picLocks noChangeAspect="1"/>
          </p:cNvPicPr>
          <p:nvPr/>
        </p:nvPicPr>
        <p:blipFill>
          <a:blip r:embed="rId2"/>
          <a:stretch>
            <a:fillRect/>
          </a:stretch>
        </p:blipFill>
        <p:spPr>
          <a:xfrm rot="16200000">
            <a:off x="2667273" y="-2667272"/>
            <a:ext cx="6858000" cy="12192544"/>
          </a:xfrm>
          <a:prstGeom prst="rect">
            <a:avLst/>
          </a:prstGeom>
        </p:spPr>
      </p:pic>
      <p:pic>
        <p:nvPicPr>
          <p:cNvPr id="5" name="Picture 4">
            <a:extLst>
              <a:ext uri="{FF2B5EF4-FFF2-40B4-BE49-F238E27FC236}">
                <a16:creationId xmlns:a16="http://schemas.microsoft.com/office/drawing/2014/main" id="{95EB9D60-5E01-1240-96B2-2E1D3CE5254C}"/>
              </a:ext>
            </a:extLst>
          </p:cNvPr>
          <p:cNvPicPr>
            <a:picLocks noChangeAspect="1"/>
          </p:cNvPicPr>
          <p:nvPr/>
        </p:nvPicPr>
        <p:blipFill>
          <a:blip r:embed="rId3"/>
          <a:stretch>
            <a:fillRect/>
          </a:stretch>
        </p:blipFill>
        <p:spPr>
          <a:xfrm>
            <a:off x="4877371" y="492369"/>
            <a:ext cx="2437257" cy="3416788"/>
          </a:xfrm>
          <a:prstGeom prst="rect">
            <a:avLst/>
          </a:prstGeom>
        </p:spPr>
      </p:pic>
      <p:sp>
        <p:nvSpPr>
          <p:cNvPr id="6" name="TextBox 5">
            <a:extLst>
              <a:ext uri="{FF2B5EF4-FFF2-40B4-BE49-F238E27FC236}">
                <a16:creationId xmlns:a16="http://schemas.microsoft.com/office/drawing/2014/main" id="{DECD9236-349F-DB42-8ED0-23E14B4CA514}"/>
              </a:ext>
            </a:extLst>
          </p:cNvPr>
          <p:cNvSpPr txBox="1"/>
          <p:nvPr/>
        </p:nvSpPr>
        <p:spPr>
          <a:xfrm>
            <a:off x="5512873" y="1477488"/>
            <a:ext cx="1166251" cy="1446550"/>
          </a:xfrm>
          <a:prstGeom prst="rect">
            <a:avLst/>
          </a:prstGeom>
          <a:noFill/>
        </p:spPr>
        <p:txBody>
          <a:bodyPr wrap="square" rtlCol="0">
            <a:spAutoFit/>
          </a:bodyPr>
          <a:lstStyle/>
          <a:p>
            <a:pPr algn="ctr"/>
            <a:r>
              <a:rPr lang="en-VN" sz="8800" b="1" dirty="0">
                <a:solidFill>
                  <a:srgbClr val="FF0000"/>
                </a:solidFill>
                <a:latin typeface="Times New Roman" panose="02020603050405020304" pitchFamily="18" charset="0"/>
                <a:cs typeface="Times New Roman" panose="02020603050405020304" pitchFamily="18" charset="0"/>
              </a:rPr>
              <a:t>II</a:t>
            </a:r>
          </a:p>
        </p:txBody>
      </p:sp>
      <p:sp>
        <p:nvSpPr>
          <p:cNvPr id="7" name="TextBox 6">
            <a:extLst>
              <a:ext uri="{FF2B5EF4-FFF2-40B4-BE49-F238E27FC236}">
                <a16:creationId xmlns:a16="http://schemas.microsoft.com/office/drawing/2014/main" id="{6B7FBB8E-29FD-A644-A6AC-1F4910216727}"/>
              </a:ext>
            </a:extLst>
          </p:cNvPr>
          <p:cNvSpPr txBox="1"/>
          <p:nvPr/>
        </p:nvSpPr>
        <p:spPr>
          <a:xfrm>
            <a:off x="785444" y="3909157"/>
            <a:ext cx="10621108" cy="1446550"/>
          </a:xfrm>
          <a:prstGeom prst="rect">
            <a:avLst/>
          </a:prstGeom>
          <a:noFill/>
        </p:spPr>
        <p:txBody>
          <a:bodyPr wrap="square" rtlCol="0">
            <a:spAutoFit/>
          </a:bodyPr>
          <a:lstStyle/>
          <a:p>
            <a:pPr algn="ctr"/>
            <a:r>
              <a:rPr lang="en-VN" sz="8800" b="1" dirty="0">
                <a:solidFill>
                  <a:srgbClr val="FF0000"/>
                </a:solidFill>
                <a:latin typeface="Times New Roman" panose="02020603050405020304" pitchFamily="18" charset="0"/>
                <a:cs typeface="Times New Roman" panose="02020603050405020304" pitchFamily="18" charset="0"/>
              </a:rPr>
              <a:t>Khám phá văn bản</a:t>
            </a:r>
          </a:p>
        </p:txBody>
      </p:sp>
    </p:spTree>
    <p:extLst>
      <p:ext uri="{BB962C8B-B14F-4D97-AF65-F5344CB8AC3E}">
        <p14:creationId xmlns:p14="http://schemas.microsoft.com/office/powerpoint/2010/main" val="32155245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Table 3">
            <a:extLst>
              <a:ext uri="{FF2B5EF4-FFF2-40B4-BE49-F238E27FC236}">
                <a16:creationId xmlns:a16="http://schemas.microsoft.com/office/drawing/2014/main" id="{348AA916-8803-5A4E-9434-F70C98E21664}"/>
              </a:ext>
            </a:extLst>
          </p:cNvPr>
          <p:cNvGraphicFramePr>
            <a:graphicFrameLocks noGrp="1"/>
          </p:cNvGraphicFramePr>
          <p:nvPr>
            <p:extLst>
              <p:ext uri="{D42A27DB-BD31-4B8C-83A1-F6EECF244321}">
                <p14:modId xmlns:p14="http://schemas.microsoft.com/office/powerpoint/2010/main" val="3481770675"/>
              </p:ext>
            </p:extLst>
          </p:nvPr>
        </p:nvGraphicFramePr>
        <p:xfrm>
          <a:off x="1291111" y="866740"/>
          <a:ext cx="9609777" cy="5337243"/>
        </p:xfrm>
        <a:graphic>
          <a:graphicData uri="http://schemas.openxmlformats.org/drawingml/2006/table">
            <a:tbl>
              <a:tblPr>
                <a:tableStyleId>{5C22544A-7EE6-4342-B048-85BDC9FD1C3A}</a:tableStyleId>
              </a:tblPr>
              <a:tblGrid>
                <a:gridCol w="3203259">
                  <a:extLst>
                    <a:ext uri="{9D8B030D-6E8A-4147-A177-3AD203B41FA5}">
                      <a16:colId xmlns:a16="http://schemas.microsoft.com/office/drawing/2014/main" val="1471259974"/>
                    </a:ext>
                  </a:extLst>
                </a:gridCol>
                <a:gridCol w="3203259">
                  <a:extLst>
                    <a:ext uri="{9D8B030D-6E8A-4147-A177-3AD203B41FA5}">
                      <a16:colId xmlns:a16="http://schemas.microsoft.com/office/drawing/2014/main" val="1571215536"/>
                    </a:ext>
                  </a:extLst>
                </a:gridCol>
                <a:gridCol w="3203259">
                  <a:extLst>
                    <a:ext uri="{9D8B030D-6E8A-4147-A177-3AD203B41FA5}">
                      <a16:colId xmlns:a16="http://schemas.microsoft.com/office/drawing/2014/main" val="3208482249"/>
                    </a:ext>
                  </a:extLst>
                </a:gridCol>
              </a:tblGrid>
              <a:tr h="2282001">
                <a:tc>
                  <a:txBody>
                    <a:bodyPr/>
                    <a:lstStyle/>
                    <a:p>
                      <a:pPr algn="ctr">
                        <a:lnSpc>
                          <a:spcPct val="100000"/>
                        </a:lnSpc>
                      </a:pPr>
                      <a:r>
                        <a:rPr lang="en-US" sz="2800" b="1" kern="100" dirty="0" err="1">
                          <a:effectLst/>
                          <a:latin typeface="Times New Roman" panose="02020603050405020304" pitchFamily="18" charset="0"/>
                          <a:cs typeface="Times New Roman" panose="02020603050405020304" pitchFamily="18" charset="0"/>
                        </a:rPr>
                        <a:t>Đối</a:t>
                      </a:r>
                      <a:r>
                        <a:rPr lang="en-US" sz="2800" b="1" kern="100" dirty="0">
                          <a:effectLst/>
                          <a:latin typeface="Times New Roman" panose="02020603050405020304" pitchFamily="18" charset="0"/>
                          <a:cs typeface="Times New Roman" panose="02020603050405020304" pitchFamily="18" charset="0"/>
                        </a:rPr>
                        <a:t> </a:t>
                      </a:r>
                      <a:r>
                        <a:rPr lang="en-US" sz="2800" b="1" kern="100" dirty="0" err="1">
                          <a:effectLst/>
                          <a:latin typeface="Times New Roman" panose="02020603050405020304" pitchFamily="18" charset="0"/>
                          <a:cs typeface="Times New Roman" panose="02020603050405020304" pitchFamily="18" charset="0"/>
                        </a:rPr>
                        <a:t>tượng</a:t>
                      </a:r>
                      <a:endParaRPr lang="en-US" sz="2800" b="1" kern="100" dirty="0">
                        <a:effectLst/>
                        <a:latin typeface="Times New Roman" panose="02020603050405020304" pitchFamily="18" charset="0"/>
                        <a:cs typeface="Times New Roman" panose="02020603050405020304" pitchFamily="18" charset="0"/>
                      </a:endParaRPr>
                    </a:p>
                    <a:p>
                      <a:pPr algn="ctr">
                        <a:lnSpc>
                          <a:spcPct val="100000"/>
                        </a:lnSpc>
                      </a:pPr>
                      <a:endParaRPr lang="en-VN" sz="2800" b="1" kern="100" dirty="0">
                        <a:effectLst/>
                        <a:latin typeface="Times New Roman" panose="02020603050405020304" pitchFamily="18" charset="0"/>
                        <a:cs typeface="Times New Roman" panose="02020603050405020304" pitchFamily="18" charset="0"/>
                      </a:endParaRPr>
                    </a:p>
                    <a:p>
                      <a:pPr algn="ctr">
                        <a:lnSpc>
                          <a:spcPct val="100000"/>
                        </a:lnSpc>
                      </a:pPr>
                      <a:endParaRPr lang="en-VN" sz="2800" b="1" kern="100" dirty="0">
                        <a:effectLst/>
                        <a:latin typeface="Times New Roman" panose="02020603050405020304" pitchFamily="18" charset="0"/>
                        <a:cs typeface="Times New Roman" panose="02020603050405020304" pitchFamily="18" charset="0"/>
                      </a:endParaRPr>
                    </a:p>
                    <a:p>
                      <a:pPr algn="ctr">
                        <a:lnSpc>
                          <a:spcPct val="100000"/>
                        </a:lnSpc>
                      </a:pPr>
                      <a:r>
                        <a:rPr lang="en-US" sz="2800" b="1" kern="100" dirty="0" err="1">
                          <a:effectLst/>
                          <a:latin typeface="Times New Roman" panose="02020603050405020304" pitchFamily="18" charset="0"/>
                          <a:cs typeface="Times New Roman" panose="02020603050405020304" pitchFamily="18" charset="0"/>
                        </a:rPr>
                        <a:t>Khía</a:t>
                      </a:r>
                      <a:r>
                        <a:rPr lang="en-US" sz="2800" b="1" kern="100" dirty="0">
                          <a:effectLst/>
                          <a:latin typeface="Times New Roman" panose="02020603050405020304" pitchFamily="18" charset="0"/>
                          <a:cs typeface="Times New Roman" panose="02020603050405020304" pitchFamily="18" charset="0"/>
                        </a:rPr>
                        <a:t> </a:t>
                      </a:r>
                      <a:r>
                        <a:rPr lang="en-US" sz="2800" b="1" kern="100" dirty="0" err="1">
                          <a:effectLst/>
                          <a:latin typeface="Times New Roman" panose="02020603050405020304" pitchFamily="18" charset="0"/>
                          <a:cs typeface="Times New Roman" panose="02020603050405020304" pitchFamily="18" charset="0"/>
                        </a:rPr>
                        <a:t>cạnh</a:t>
                      </a:r>
                      <a:endParaRPr lang="en-VN" sz="2800" b="1"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205740" marR="2057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pPr>
                      <a:r>
                        <a:rPr lang="en-US" sz="2800" b="1" kern="100" dirty="0" err="1">
                          <a:effectLst/>
                          <a:latin typeface="Times New Roman" panose="02020603050405020304" pitchFamily="18" charset="0"/>
                          <a:cs typeface="Times New Roman" panose="02020603050405020304" pitchFamily="18" charset="0"/>
                        </a:rPr>
                        <a:t>Các</a:t>
                      </a:r>
                      <a:r>
                        <a:rPr lang="en-US" sz="2800" b="1" kern="100" dirty="0">
                          <a:effectLst/>
                          <a:latin typeface="Times New Roman" panose="02020603050405020304" pitchFamily="18" charset="0"/>
                          <a:cs typeface="Times New Roman" panose="02020603050405020304" pitchFamily="18" charset="0"/>
                        </a:rPr>
                        <a:t> </a:t>
                      </a:r>
                      <a:r>
                        <a:rPr lang="en-US" sz="2800" b="1" kern="100" dirty="0" err="1">
                          <a:effectLst/>
                          <a:latin typeface="Times New Roman" panose="02020603050405020304" pitchFamily="18" charset="0"/>
                          <a:cs typeface="Times New Roman" panose="02020603050405020304" pitchFamily="18" charset="0"/>
                        </a:rPr>
                        <a:t>bạn</a:t>
                      </a:r>
                      <a:r>
                        <a:rPr lang="en-US" sz="2800" b="1" kern="100" dirty="0">
                          <a:effectLst/>
                          <a:latin typeface="Times New Roman" panose="02020603050405020304" pitchFamily="18" charset="0"/>
                          <a:cs typeface="Times New Roman" panose="02020603050405020304" pitchFamily="18" charset="0"/>
                        </a:rPr>
                        <a:t> </a:t>
                      </a:r>
                      <a:r>
                        <a:rPr lang="en-US" sz="2800" b="1" kern="100" dirty="0" err="1">
                          <a:effectLst/>
                          <a:latin typeface="Times New Roman" panose="02020603050405020304" pitchFamily="18" charset="0"/>
                          <a:cs typeface="Times New Roman" panose="02020603050405020304" pitchFamily="18" charset="0"/>
                        </a:rPr>
                        <a:t>bắt</a:t>
                      </a:r>
                      <a:r>
                        <a:rPr lang="en-US" sz="2800" b="1" kern="100" dirty="0">
                          <a:effectLst/>
                          <a:latin typeface="Times New Roman" panose="02020603050405020304" pitchFamily="18" charset="0"/>
                          <a:cs typeface="Times New Roman" panose="02020603050405020304" pitchFamily="18" charset="0"/>
                        </a:rPr>
                        <a:t> </a:t>
                      </a:r>
                      <a:r>
                        <a:rPr lang="en-US" sz="2800" b="1" kern="100" dirty="0" err="1">
                          <a:effectLst/>
                          <a:latin typeface="Times New Roman" panose="02020603050405020304" pitchFamily="18" charset="0"/>
                          <a:cs typeface="Times New Roman" panose="02020603050405020304" pitchFamily="18" charset="0"/>
                        </a:rPr>
                        <a:t>nạt</a:t>
                      </a:r>
                      <a:endParaRPr lang="en-VN" sz="2800" b="1"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205740" marR="2057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pPr>
                      <a:r>
                        <a:rPr lang="en-US" sz="2800" b="1" kern="100">
                          <a:effectLst/>
                          <a:latin typeface="Times New Roman" panose="02020603050405020304" pitchFamily="18" charset="0"/>
                          <a:cs typeface="Times New Roman" panose="02020603050405020304" pitchFamily="18" charset="0"/>
                        </a:rPr>
                        <a:t>Các bạn bị bắt nạt</a:t>
                      </a:r>
                      <a:endParaRPr lang="en-VN" sz="2800" b="1"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205740" marR="2057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69838798"/>
                  </a:ext>
                </a:extLst>
              </a:tr>
              <a:tr h="1527621">
                <a:tc>
                  <a:txBody>
                    <a:bodyPr/>
                    <a:lstStyle/>
                    <a:p>
                      <a:pPr algn="ctr">
                        <a:lnSpc>
                          <a:spcPct val="100000"/>
                        </a:lnSpc>
                      </a:pPr>
                      <a:r>
                        <a:rPr lang="en-US" sz="2800" b="1" kern="100">
                          <a:effectLst/>
                          <a:latin typeface="Times New Roman" panose="02020603050405020304" pitchFamily="18" charset="0"/>
                          <a:cs typeface="Times New Roman" panose="02020603050405020304" pitchFamily="18" charset="0"/>
                        </a:rPr>
                        <a:t>Từ ngữ, hình ảnh</a:t>
                      </a:r>
                      <a:endParaRPr lang="en-VN" sz="2800" b="1"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205740" marR="2057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pPr>
                      <a:r>
                        <a:rPr lang="en-VN" sz="2800" b="1" kern="100" dirty="0">
                          <a:effectLst/>
                          <a:latin typeface="Times New Roman" panose="02020603050405020304" pitchFamily="18" charset="0"/>
                          <a:cs typeface="Times New Roman" panose="02020603050405020304" pitchFamily="18" charset="0"/>
                        </a:rPr>
                        <a:t> </a:t>
                      </a:r>
                      <a:endParaRPr lang="en-VN" sz="2800" b="1"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205740" marR="2057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pPr>
                      <a:r>
                        <a:rPr lang="en-VN" sz="2800" b="1" kern="100">
                          <a:effectLst/>
                          <a:latin typeface="Times New Roman" panose="02020603050405020304" pitchFamily="18" charset="0"/>
                          <a:cs typeface="Times New Roman" panose="02020603050405020304" pitchFamily="18" charset="0"/>
                        </a:rPr>
                        <a:t> </a:t>
                      </a:r>
                      <a:endParaRPr lang="en-VN" sz="2800" b="1"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205740" marR="2057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57781093"/>
                  </a:ext>
                </a:extLst>
              </a:tr>
              <a:tr h="1527621">
                <a:tc>
                  <a:txBody>
                    <a:bodyPr/>
                    <a:lstStyle/>
                    <a:p>
                      <a:pPr algn="ctr">
                        <a:lnSpc>
                          <a:spcPct val="100000"/>
                        </a:lnSpc>
                      </a:pPr>
                      <a:r>
                        <a:rPr lang="en-US" sz="2800" b="1" kern="100">
                          <a:effectLst/>
                          <a:latin typeface="Times New Roman" panose="02020603050405020304" pitchFamily="18" charset="0"/>
                          <a:cs typeface="Times New Roman" panose="02020603050405020304" pitchFamily="18" charset="0"/>
                        </a:rPr>
                        <a:t>Thái độ của tác giả</a:t>
                      </a:r>
                      <a:endParaRPr lang="en-VN" sz="2800" b="1"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205740" marR="2057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pPr>
                      <a:r>
                        <a:rPr lang="en-VN" sz="2800" b="1" kern="100">
                          <a:effectLst/>
                          <a:latin typeface="Times New Roman" panose="02020603050405020304" pitchFamily="18" charset="0"/>
                          <a:cs typeface="Times New Roman" panose="02020603050405020304" pitchFamily="18" charset="0"/>
                        </a:rPr>
                        <a:t> </a:t>
                      </a:r>
                      <a:endParaRPr lang="en-VN" sz="2800" b="1"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205740" marR="2057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pPr>
                      <a:r>
                        <a:rPr lang="en-VN" sz="2800" b="1" kern="100" dirty="0">
                          <a:effectLst/>
                          <a:latin typeface="Times New Roman" panose="02020603050405020304" pitchFamily="18" charset="0"/>
                          <a:cs typeface="Times New Roman" panose="02020603050405020304" pitchFamily="18" charset="0"/>
                        </a:rPr>
                        <a:t> </a:t>
                      </a:r>
                      <a:endParaRPr lang="en-VN" sz="2800" b="1"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205740" marR="2057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75421994"/>
                  </a:ext>
                </a:extLst>
              </a:tr>
            </a:tbl>
          </a:graphicData>
        </a:graphic>
      </p:graphicFrame>
      <p:sp>
        <p:nvSpPr>
          <p:cNvPr id="5" name="Line 1">
            <a:extLst>
              <a:ext uri="{FF2B5EF4-FFF2-40B4-BE49-F238E27FC236}">
                <a16:creationId xmlns:a16="http://schemas.microsoft.com/office/drawing/2014/main" id="{0E39CD92-5843-E844-8EBF-C97C589401EB}"/>
              </a:ext>
            </a:extLst>
          </p:cNvPr>
          <p:cNvSpPr>
            <a:spLocks noChangeShapeType="1"/>
          </p:cNvSpPr>
          <p:nvPr/>
        </p:nvSpPr>
        <p:spPr bwMode="auto">
          <a:xfrm>
            <a:off x="1291110" y="872507"/>
            <a:ext cx="3195829" cy="22322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VN"/>
          </a:p>
        </p:txBody>
      </p:sp>
    </p:spTree>
    <p:extLst>
      <p:ext uri="{BB962C8B-B14F-4D97-AF65-F5344CB8AC3E}">
        <p14:creationId xmlns:p14="http://schemas.microsoft.com/office/powerpoint/2010/main" val="4027891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Line 1">
            <a:extLst>
              <a:ext uri="{FF2B5EF4-FFF2-40B4-BE49-F238E27FC236}">
                <a16:creationId xmlns:a16="http://schemas.microsoft.com/office/drawing/2014/main" id="{B59A5F00-35A4-9E48-A288-AEBE0B748440}"/>
              </a:ext>
            </a:extLst>
          </p:cNvPr>
          <p:cNvSpPr>
            <a:spLocks noChangeShapeType="1"/>
          </p:cNvSpPr>
          <p:nvPr/>
        </p:nvSpPr>
        <p:spPr bwMode="auto">
          <a:xfrm>
            <a:off x="4824413" y="1857375"/>
            <a:ext cx="704850" cy="66675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VN"/>
          </a:p>
        </p:txBody>
      </p:sp>
      <p:graphicFrame>
        <p:nvGraphicFramePr>
          <p:cNvPr id="4" name="Table 3">
            <a:extLst>
              <a:ext uri="{FF2B5EF4-FFF2-40B4-BE49-F238E27FC236}">
                <a16:creationId xmlns:a16="http://schemas.microsoft.com/office/drawing/2014/main" id="{3F9DF163-32F6-FC49-922F-6FA33706B4C8}"/>
              </a:ext>
            </a:extLst>
          </p:cNvPr>
          <p:cNvGraphicFramePr>
            <a:graphicFrameLocks noGrp="1"/>
          </p:cNvGraphicFramePr>
          <p:nvPr>
            <p:extLst>
              <p:ext uri="{D42A27DB-BD31-4B8C-83A1-F6EECF244321}">
                <p14:modId xmlns:p14="http://schemas.microsoft.com/office/powerpoint/2010/main" val="3931720107"/>
              </p:ext>
            </p:extLst>
          </p:nvPr>
        </p:nvGraphicFramePr>
        <p:xfrm>
          <a:off x="643467" y="1025510"/>
          <a:ext cx="10905067" cy="5221074"/>
        </p:xfrm>
        <a:graphic>
          <a:graphicData uri="http://schemas.openxmlformats.org/drawingml/2006/table">
            <a:tbl>
              <a:tblPr>
                <a:solidFill>
                  <a:schemeClr val="bg1"/>
                </a:solidFill>
                <a:tableStyleId>{5C22544A-7EE6-4342-B048-85BDC9FD1C3A}</a:tableStyleId>
              </a:tblPr>
              <a:tblGrid>
                <a:gridCol w="1998565">
                  <a:extLst>
                    <a:ext uri="{9D8B030D-6E8A-4147-A177-3AD203B41FA5}">
                      <a16:colId xmlns:a16="http://schemas.microsoft.com/office/drawing/2014/main" val="2368655710"/>
                    </a:ext>
                  </a:extLst>
                </a:gridCol>
                <a:gridCol w="4453251">
                  <a:extLst>
                    <a:ext uri="{9D8B030D-6E8A-4147-A177-3AD203B41FA5}">
                      <a16:colId xmlns:a16="http://schemas.microsoft.com/office/drawing/2014/main" val="3432403484"/>
                    </a:ext>
                  </a:extLst>
                </a:gridCol>
                <a:gridCol w="4453251">
                  <a:extLst>
                    <a:ext uri="{9D8B030D-6E8A-4147-A177-3AD203B41FA5}">
                      <a16:colId xmlns:a16="http://schemas.microsoft.com/office/drawing/2014/main" val="2708160435"/>
                    </a:ext>
                  </a:extLst>
                </a:gridCol>
              </a:tblGrid>
              <a:tr h="1349909">
                <a:tc>
                  <a:txBody>
                    <a:bodyPr/>
                    <a:lstStyle/>
                    <a:p>
                      <a:pPr algn="ctr">
                        <a:lnSpc>
                          <a:spcPct val="100000"/>
                        </a:lnSpc>
                      </a:pPr>
                      <a:r>
                        <a:rPr lang="en-US" sz="2500" b="1" kern="100" cap="none" spc="0" dirty="0">
                          <a:solidFill>
                            <a:schemeClr val="tx1"/>
                          </a:solidFill>
                          <a:effectLst/>
                          <a:latin typeface="Times New Roman" panose="02020603050405020304" pitchFamily="18" charset="0"/>
                          <a:cs typeface="Times New Roman" panose="02020603050405020304" pitchFamily="18" charset="0"/>
                        </a:rPr>
                        <a:t>    </a:t>
                      </a:r>
                      <a:r>
                        <a:rPr lang="en-US" sz="2500" b="1" kern="100" cap="none" spc="0" dirty="0" err="1">
                          <a:solidFill>
                            <a:schemeClr val="tx1"/>
                          </a:solidFill>
                          <a:effectLst/>
                          <a:latin typeface="Times New Roman" panose="02020603050405020304" pitchFamily="18" charset="0"/>
                          <a:cs typeface="Times New Roman" panose="02020603050405020304" pitchFamily="18" charset="0"/>
                        </a:rPr>
                        <a:t>Đối</a:t>
                      </a:r>
                      <a:r>
                        <a:rPr lang="en-US" sz="2500" b="1" kern="100" cap="none" spc="0" dirty="0">
                          <a:solidFill>
                            <a:schemeClr val="tx1"/>
                          </a:solidFill>
                          <a:effectLst/>
                          <a:latin typeface="Times New Roman" panose="02020603050405020304" pitchFamily="18" charset="0"/>
                          <a:cs typeface="Times New Roman" panose="02020603050405020304" pitchFamily="18" charset="0"/>
                        </a:rPr>
                        <a:t> </a:t>
                      </a:r>
                      <a:r>
                        <a:rPr lang="en-US" sz="2500" b="1" kern="100" cap="none" spc="0" dirty="0" err="1">
                          <a:solidFill>
                            <a:schemeClr val="tx1"/>
                          </a:solidFill>
                          <a:effectLst/>
                          <a:latin typeface="Times New Roman" panose="02020603050405020304" pitchFamily="18" charset="0"/>
                          <a:cs typeface="Times New Roman" panose="02020603050405020304" pitchFamily="18" charset="0"/>
                        </a:rPr>
                        <a:t>tượng</a:t>
                      </a:r>
                      <a:endParaRPr lang="en-US" sz="2500" b="1" kern="100" cap="none" spc="0" dirty="0">
                        <a:solidFill>
                          <a:schemeClr val="tx1"/>
                        </a:solidFill>
                        <a:effectLst/>
                        <a:latin typeface="Times New Roman" panose="02020603050405020304" pitchFamily="18" charset="0"/>
                        <a:cs typeface="Times New Roman" panose="02020603050405020304" pitchFamily="18" charset="0"/>
                      </a:endParaRPr>
                    </a:p>
                    <a:p>
                      <a:pPr algn="ctr">
                        <a:lnSpc>
                          <a:spcPct val="100000"/>
                        </a:lnSpc>
                      </a:pPr>
                      <a:endParaRPr lang="en-VN" sz="2500" b="1" kern="100" cap="none" spc="0" dirty="0">
                        <a:solidFill>
                          <a:schemeClr val="tx1"/>
                        </a:solidFill>
                        <a:effectLst/>
                        <a:latin typeface="Times New Roman" panose="02020603050405020304" pitchFamily="18" charset="0"/>
                        <a:cs typeface="Times New Roman" panose="02020603050405020304" pitchFamily="18" charset="0"/>
                      </a:endParaRPr>
                    </a:p>
                    <a:p>
                      <a:pPr algn="ctr">
                        <a:lnSpc>
                          <a:spcPct val="100000"/>
                        </a:lnSpc>
                      </a:pPr>
                      <a:r>
                        <a:rPr lang="en-US" sz="2500" b="1" kern="100" cap="none" spc="0" dirty="0" err="1">
                          <a:solidFill>
                            <a:schemeClr val="tx1"/>
                          </a:solidFill>
                          <a:effectLst/>
                          <a:latin typeface="Times New Roman" panose="02020603050405020304" pitchFamily="18" charset="0"/>
                          <a:cs typeface="Times New Roman" panose="02020603050405020304" pitchFamily="18" charset="0"/>
                        </a:rPr>
                        <a:t>Khía</a:t>
                      </a:r>
                      <a:r>
                        <a:rPr lang="en-US" sz="2500" b="1" kern="100" cap="none" spc="0" dirty="0">
                          <a:solidFill>
                            <a:schemeClr val="tx1"/>
                          </a:solidFill>
                          <a:effectLst/>
                          <a:latin typeface="Times New Roman" panose="02020603050405020304" pitchFamily="18" charset="0"/>
                          <a:cs typeface="Times New Roman" panose="02020603050405020304" pitchFamily="18" charset="0"/>
                        </a:rPr>
                        <a:t> </a:t>
                      </a:r>
                      <a:r>
                        <a:rPr lang="en-US" sz="2500" b="1" kern="100" cap="none" spc="0" dirty="0" err="1">
                          <a:solidFill>
                            <a:schemeClr val="tx1"/>
                          </a:solidFill>
                          <a:effectLst/>
                          <a:latin typeface="Times New Roman" panose="02020603050405020304" pitchFamily="18" charset="0"/>
                          <a:cs typeface="Times New Roman" panose="02020603050405020304" pitchFamily="18" charset="0"/>
                        </a:rPr>
                        <a:t>cạnh</a:t>
                      </a:r>
                      <a:endParaRPr lang="en-VN" sz="2500" b="1" kern="100" cap="none" spc="0" dirty="0">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140633" marR="67721" marT="108179" marB="108179" anchor="ctr">
                    <a:lnL w="19050" cap="flat" cmpd="sng" algn="ctr">
                      <a:solidFill>
                        <a:schemeClr val="tx1"/>
                      </a:solidFill>
                      <a:prstDash val="solid"/>
                    </a:lnL>
                    <a:lnR w="6350" cap="flat" cmpd="sng" algn="ctr">
                      <a:solidFill>
                        <a:schemeClr val="tx1">
                          <a:lumMod val="50000"/>
                          <a:lumOff val="50000"/>
                        </a:schemeClr>
                      </a:solidFill>
                      <a:prstDash val="solid"/>
                    </a:lnR>
                    <a:lnT w="19050" cap="flat" cmpd="sng" algn="ctr">
                      <a:solidFill>
                        <a:schemeClr val="tx1"/>
                      </a:solidFill>
                      <a:prstDash val="solid"/>
                    </a:lnT>
                    <a:lnB w="6350" cap="flat" cmpd="sng" algn="ctr">
                      <a:solidFill>
                        <a:schemeClr val="tx1">
                          <a:lumMod val="50000"/>
                          <a:lumOff val="50000"/>
                        </a:schemeClr>
                      </a:solidFill>
                      <a:prstDash val="solid"/>
                    </a:lnB>
                    <a:noFill/>
                  </a:tcPr>
                </a:tc>
                <a:tc>
                  <a:txBody>
                    <a:bodyPr/>
                    <a:lstStyle/>
                    <a:p>
                      <a:pPr algn="ctr">
                        <a:lnSpc>
                          <a:spcPct val="100000"/>
                        </a:lnSpc>
                      </a:pPr>
                      <a:r>
                        <a:rPr lang="en-US" sz="2500" b="1" kern="100" cap="none" spc="0" dirty="0" err="1">
                          <a:solidFill>
                            <a:schemeClr val="tx1"/>
                          </a:solidFill>
                          <a:effectLst/>
                          <a:latin typeface="Times New Roman" panose="02020603050405020304" pitchFamily="18" charset="0"/>
                          <a:cs typeface="Times New Roman" panose="02020603050405020304" pitchFamily="18" charset="0"/>
                        </a:rPr>
                        <a:t>Các</a:t>
                      </a:r>
                      <a:r>
                        <a:rPr lang="en-US" sz="2500" b="1" kern="100" cap="none" spc="0" dirty="0">
                          <a:solidFill>
                            <a:schemeClr val="tx1"/>
                          </a:solidFill>
                          <a:effectLst/>
                          <a:latin typeface="Times New Roman" panose="02020603050405020304" pitchFamily="18" charset="0"/>
                          <a:cs typeface="Times New Roman" panose="02020603050405020304" pitchFamily="18" charset="0"/>
                        </a:rPr>
                        <a:t> </a:t>
                      </a:r>
                      <a:r>
                        <a:rPr lang="en-US" sz="2500" b="1" kern="100" cap="none" spc="0" dirty="0" err="1">
                          <a:solidFill>
                            <a:schemeClr val="tx1"/>
                          </a:solidFill>
                          <a:effectLst/>
                          <a:latin typeface="Times New Roman" panose="02020603050405020304" pitchFamily="18" charset="0"/>
                          <a:cs typeface="Times New Roman" panose="02020603050405020304" pitchFamily="18" charset="0"/>
                        </a:rPr>
                        <a:t>bạn</a:t>
                      </a:r>
                      <a:r>
                        <a:rPr lang="en-US" sz="2500" b="1" kern="100" cap="none" spc="0" dirty="0">
                          <a:solidFill>
                            <a:schemeClr val="tx1"/>
                          </a:solidFill>
                          <a:effectLst/>
                          <a:latin typeface="Times New Roman" panose="02020603050405020304" pitchFamily="18" charset="0"/>
                          <a:cs typeface="Times New Roman" panose="02020603050405020304" pitchFamily="18" charset="0"/>
                        </a:rPr>
                        <a:t> </a:t>
                      </a:r>
                      <a:r>
                        <a:rPr lang="en-US" sz="2500" b="1" kern="100" cap="none" spc="0" dirty="0" err="1">
                          <a:solidFill>
                            <a:schemeClr val="tx1"/>
                          </a:solidFill>
                          <a:effectLst/>
                          <a:latin typeface="Times New Roman" panose="02020603050405020304" pitchFamily="18" charset="0"/>
                          <a:cs typeface="Times New Roman" panose="02020603050405020304" pitchFamily="18" charset="0"/>
                        </a:rPr>
                        <a:t>bắt</a:t>
                      </a:r>
                      <a:r>
                        <a:rPr lang="en-US" sz="2500" b="1" kern="100" cap="none" spc="0" dirty="0">
                          <a:solidFill>
                            <a:schemeClr val="tx1"/>
                          </a:solidFill>
                          <a:effectLst/>
                          <a:latin typeface="Times New Roman" panose="02020603050405020304" pitchFamily="18" charset="0"/>
                          <a:cs typeface="Times New Roman" panose="02020603050405020304" pitchFamily="18" charset="0"/>
                        </a:rPr>
                        <a:t> </a:t>
                      </a:r>
                      <a:r>
                        <a:rPr lang="en-US" sz="2500" b="1" kern="100" cap="none" spc="0" dirty="0" err="1">
                          <a:solidFill>
                            <a:schemeClr val="tx1"/>
                          </a:solidFill>
                          <a:effectLst/>
                          <a:latin typeface="Times New Roman" panose="02020603050405020304" pitchFamily="18" charset="0"/>
                          <a:cs typeface="Times New Roman" panose="02020603050405020304" pitchFamily="18" charset="0"/>
                        </a:rPr>
                        <a:t>nạt</a:t>
                      </a:r>
                      <a:endParaRPr lang="en-VN" sz="2500" b="1" kern="100" cap="none" spc="0" dirty="0">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140633" marR="67721" marT="108179" marB="108179" anchor="ctr">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9050" cap="flat" cmpd="sng" algn="ctr">
                      <a:solidFill>
                        <a:schemeClr val="tx1"/>
                      </a:solidFill>
                      <a:prstDash val="solid"/>
                    </a:lnT>
                    <a:lnB w="6350" cap="flat" cmpd="sng" algn="ctr">
                      <a:solidFill>
                        <a:schemeClr val="tx1">
                          <a:lumMod val="50000"/>
                          <a:lumOff val="50000"/>
                        </a:schemeClr>
                      </a:solidFill>
                      <a:prstDash val="solid"/>
                    </a:lnB>
                    <a:noFill/>
                  </a:tcPr>
                </a:tc>
                <a:tc>
                  <a:txBody>
                    <a:bodyPr/>
                    <a:lstStyle/>
                    <a:p>
                      <a:pPr algn="ctr">
                        <a:lnSpc>
                          <a:spcPct val="100000"/>
                        </a:lnSpc>
                      </a:pPr>
                      <a:r>
                        <a:rPr lang="en-US" sz="2500" b="1" kern="100" cap="none" spc="0" dirty="0" err="1">
                          <a:solidFill>
                            <a:schemeClr val="tx1"/>
                          </a:solidFill>
                          <a:effectLst/>
                          <a:latin typeface="Times New Roman" panose="02020603050405020304" pitchFamily="18" charset="0"/>
                          <a:cs typeface="Times New Roman" panose="02020603050405020304" pitchFamily="18" charset="0"/>
                        </a:rPr>
                        <a:t>Các</a:t>
                      </a:r>
                      <a:r>
                        <a:rPr lang="en-US" sz="2500" b="1" kern="100" cap="none" spc="0" dirty="0">
                          <a:solidFill>
                            <a:schemeClr val="tx1"/>
                          </a:solidFill>
                          <a:effectLst/>
                          <a:latin typeface="Times New Roman" panose="02020603050405020304" pitchFamily="18" charset="0"/>
                          <a:cs typeface="Times New Roman" panose="02020603050405020304" pitchFamily="18" charset="0"/>
                        </a:rPr>
                        <a:t> </a:t>
                      </a:r>
                      <a:r>
                        <a:rPr lang="en-US" sz="2500" b="1" kern="100" cap="none" spc="0" dirty="0" err="1">
                          <a:solidFill>
                            <a:schemeClr val="tx1"/>
                          </a:solidFill>
                          <a:effectLst/>
                          <a:latin typeface="Times New Roman" panose="02020603050405020304" pitchFamily="18" charset="0"/>
                          <a:cs typeface="Times New Roman" panose="02020603050405020304" pitchFamily="18" charset="0"/>
                        </a:rPr>
                        <a:t>bạn</a:t>
                      </a:r>
                      <a:r>
                        <a:rPr lang="en-US" sz="2500" b="1" kern="100" cap="none" spc="0" dirty="0">
                          <a:solidFill>
                            <a:schemeClr val="tx1"/>
                          </a:solidFill>
                          <a:effectLst/>
                          <a:latin typeface="Times New Roman" panose="02020603050405020304" pitchFamily="18" charset="0"/>
                          <a:cs typeface="Times New Roman" panose="02020603050405020304" pitchFamily="18" charset="0"/>
                        </a:rPr>
                        <a:t> </a:t>
                      </a:r>
                      <a:r>
                        <a:rPr lang="en-US" sz="2500" b="1" kern="100" cap="none" spc="0" dirty="0" err="1">
                          <a:solidFill>
                            <a:schemeClr val="tx1"/>
                          </a:solidFill>
                          <a:effectLst/>
                          <a:latin typeface="Times New Roman" panose="02020603050405020304" pitchFamily="18" charset="0"/>
                          <a:cs typeface="Times New Roman" panose="02020603050405020304" pitchFamily="18" charset="0"/>
                        </a:rPr>
                        <a:t>bị</a:t>
                      </a:r>
                      <a:r>
                        <a:rPr lang="en-US" sz="2500" b="1" kern="100" cap="none" spc="0" dirty="0">
                          <a:solidFill>
                            <a:schemeClr val="tx1"/>
                          </a:solidFill>
                          <a:effectLst/>
                          <a:latin typeface="Times New Roman" panose="02020603050405020304" pitchFamily="18" charset="0"/>
                          <a:cs typeface="Times New Roman" panose="02020603050405020304" pitchFamily="18" charset="0"/>
                        </a:rPr>
                        <a:t> </a:t>
                      </a:r>
                      <a:r>
                        <a:rPr lang="en-US" sz="2500" b="1" kern="100" cap="none" spc="0" dirty="0" err="1">
                          <a:solidFill>
                            <a:schemeClr val="tx1"/>
                          </a:solidFill>
                          <a:effectLst/>
                          <a:latin typeface="Times New Roman" panose="02020603050405020304" pitchFamily="18" charset="0"/>
                          <a:cs typeface="Times New Roman" panose="02020603050405020304" pitchFamily="18" charset="0"/>
                        </a:rPr>
                        <a:t>bắt</a:t>
                      </a:r>
                      <a:r>
                        <a:rPr lang="en-US" sz="2500" b="1" kern="100" cap="none" spc="0" dirty="0">
                          <a:solidFill>
                            <a:schemeClr val="tx1"/>
                          </a:solidFill>
                          <a:effectLst/>
                          <a:latin typeface="Times New Roman" panose="02020603050405020304" pitchFamily="18" charset="0"/>
                          <a:cs typeface="Times New Roman" panose="02020603050405020304" pitchFamily="18" charset="0"/>
                        </a:rPr>
                        <a:t> </a:t>
                      </a:r>
                      <a:r>
                        <a:rPr lang="en-US" sz="2500" b="1" kern="100" cap="none" spc="0" dirty="0" err="1">
                          <a:solidFill>
                            <a:schemeClr val="tx1"/>
                          </a:solidFill>
                          <a:effectLst/>
                          <a:latin typeface="Times New Roman" panose="02020603050405020304" pitchFamily="18" charset="0"/>
                          <a:cs typeface="Times New Roman" panose="02020603050405020304" pitchFamily="18" charset="0"/>
                        </a:rPr>
                        <a:t>nạt</a:t>
                      </a:r>
                      <a:endParaRPr lang="en-VN" sz="2500" b="1" kern="100" cap="none" spc="0" dirty="0">
                        <a:solidFill>
                          <a:schemeClr val="tx1"/>
                        </a:solidFill>
                        <a:effectLst/>
                        <a:latin typeface="Times New Roman" panose="02020603050405020304" pitchFamily="18" charset="0"/>
                        <a:cs typeface="Times New Roman" panose="02020603050405020304" pitchFamily="18" charset="0"/>
                      </a:endParaRPr>
                    </a:p>
                    <a:p>
                      <a:pPr algn="ctr">
                        <a:lnSpc>
                          <a:spcPct val="100000"/>
                        </a:lnSpc>
                      </a:pPr>
                      <a:r>
                        <a:rPr lang="en-VN" sz="2500" b="1" kern="100" cap="none" spc="0" dirty="0">
                          <a:solidFill>
                            <a:schemeClr val="tx1"/>
                          </a:solidFill>
                          <a:effectLst/>
                          <a:latin typeface="Times New Roman" panose="02020603050405020304" pitchFamily="18" charset="0"/>
                          <a:cs typeface="Times New Roman" panose="02020603050405020304" pitchFamily="18" charset="0"/>
                        </a:rPr>
                        <a:t> </a:t>
                      </a:r>
                      <a:endParaRPr lang="en-VN" sz="2500" b="1" kern="100" cap="none" spc="0" dirty="0">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140633" marR="67721" marT="108179" marB="108179" anchor="ctr">
                    <a:lnL w="6350" cap="flat" cmpd="sng" algn="ctr">
                      <a:solidFill>
                        <a:schemeClr val="tx1">
                          <a:lumMod val="50000"/>
                          <a:lumOff val="50000"/>
                        </a:schemeClr>
                      </a:solidFill>
                      <a:prstDash val="solid"/>
                    </a:lnL>
                    <a:lnR w="19050" cap="flat" cmpd="sng" algn="ctr">
                      <a:solidFill>
                        <a:schemeClr val="tx1"/>
                      </a:solidFill>
                      <a:prstDash val="solid"/>
                    </a:lnR>
                    <a:lnT w="19050" cap="flat" cmpd="sng" algn="ctr">
                      <a:solidFill>
                        <a:schemeClr val="tx1"/>
                      </a:solidFill>
                      <a:prstDash val="solid"/>
                    </a:lnT>
                    <a:lnB w="6350" cap="flat" cmpd="sng" algn="ctr">
                      <a:solidFill>
                        <a:schemeClr val="tx1">
                          <a:lumMod val="50000"/>
                          <a:lumOff val="50000"/>
                        </a:schemeClr>
                      </a:solidFill>
                      <a:prstDash val="solid"/>
                    </a:lnB>
                    <a:noFill/>
                  </a:tcPr>
                </a:tc>
                <a:extLst>
                  <a:ext uri="{0D108BD9-81ED-4DB2-BD59-A6C34878D82A}">
                    <a16:rowId xmlns:a16="http://schemas.microsoft.com/office/drawing/2014/main" val="2622758994"/>
                  </a:ext>
                </a:extLst>
              </a:tr>
              <a:tr h="2107162">
                <a:tc>
                  <a:txBody>
                    <a:bodyPr/>
                    <a:lstStyle/>
                    <a:p>
                      <a:pPr algn="ctr">
                        <a:lnSpc>
                          <a:spcPct val="100000"/>
                        </a:lnSpc>
                      </a:pPr>
                      <a:r>
                        <a:rPr lang="en-US" sz="2500" b="1" kern="100" cap="none" spc="0" dirty="0" err="1">
                          <a:solidFill>
                            <a:schemeClr val="tx1"/>
                          </a:solidFill>
                          <a:effectLst/>
                          <a:latin typeface="Times New Roman" panose="02020603050405020304" pitchFamily="18" charset="0"/>
                          <a:cs typeface="Times New Roman" panose="02020603050405020304" pitchFamily="18" charset="0"/>
                        </a:rPr>
                        <a:t>Từ</a:t>
                      </a:r>
                      <a:r>
                        <a:rPr lang="en-US" sz="2500" b="1" kern="100" cap="none" spc="0" dirty="0">
                          <a:solidFill>
                            <a:schemeClr val="tx1"/>
                          </a:solidFill>
                          <a:effectLst/>
                          <a:latin typeface="Times New Roman" panose="02020603050405020304" pitchFamily="18" charset="0"/>
                          <a:cs typeface="Times New Roman" panose="02020603050405020304" pitchFamily="18" charset="0"/>
                        </a:rPr>
                        <a:t> </a:t>
                      </a:r>
                      <a:r>
                        <a:rPr lang="en-US" sz="2500" b="1" kern="100" cap="none" spc="0" dirty="0" err="1">
                          <a:solidFill>
                            <a:schemeClr val="tx1"/>
                          </a:solidFill>
                          <a:effectLst/>
                          <a:latin typeface="Times New Roman" panose="02020603050405020304" pitchFamily="18" charset="0"/>
                          <a:cs typeface="Times New Roman" panose="02020603050405020304" pitchFamily="18" charset="0"/>
                        </a:rPr>
                        <a:t>ngữ</a:t>
                      </a:r>
                      <a:r>
                        <a:rPr lang="en-US" sz="2500" b="1" kern="100" cap="none" spc="0" dirty="0">
                          <a:solidFill>
                            <a:schemeClr val="tx1"/>
                          </a:solidFill>
                          <a:effectLst/>
                          <a:latin typeface="Times New Roman" panose="02020603050405020304" pitchFamily="18" charset="0"/>
                          <a:cs typeface="Times New Roman" panose="02020603050405020304" pitchFamily="18" charset="0"/>
                        </a:rPr>
                        <a:t>, </a:t>
                      </a:r>
                      <a:r>
                        <a:rPr lang="en-US" sz="2500" b="1" kern="100" cap="none" spc="0" dirty="0" err="1">
                          <a:solidFill>
                            <a:schemeClr val="tx1"/>
                          </a:solidFill>
                          <a:effectLst/>
                          <a:latin typeface="Times New Roman" panose="02020603050405020304" pitchFamily="18" charset="0"/>
                          <a:cs typeface="Times New Roman" panose="02020603050405020304" pitchFamily="18" charset="0"/>
                        </a:rPr>
                        <a:t>hình</a:t>
                      </a:r>
                      <a:r>
                        <a:rPr lang="en-US" sz="2500" b="1" kern="100" cap="none" spc="0" dirty="0">
                          <a:solidFill>
                            <a:schemeClr val="tx1"/>
                          </a:solidFill>
                          <a:effectLst/>
                          <a:latin typeface="Times New Roman" panose="02020603050405020304" pitchFamily="18" charset="0"/>
                          <a:cs typeface="Times New Roman" panose="02020603050405020304" pitchFamily="18" charset="0"/>
                        </a:rPr>
                        <a:t> </a:t>
                      </a:r>
                      <a:r>
                        <a:rPr lang="en-US" sz="2500" b="1" kern="100" cap="none" spc="0" dirty="0" err="1">
                          <a:solidFill>
                            <a:schemeClr val="tx1"/>
                          </a:solidFill>
                          <a:effectLst/>
                          <a:latin typeface="Times New Roman" panose="02020603050405020304" pitchFamily="18" charset="0"/>
                          <a:cs typeface="Times New Roman" panose="02020603050405020304" pitchFamily="18" charset="0"/>
                        </a:rPr>
                        <a:t>ảnh</a:t>
                      </a:r>
                      <a:r>
                        <a:rPr lang="en-US" sz="2500" b="1" kern="100" cap="none" spc="0" dirty="0">
                          <a:solidFill>
                            <a:schemeClr val="tx1"/>
                          </a:solidFill>
                          <a:effectLst/>
                          <a:latin typeface="Times New Roman" panose="02020603050405020304" pitchFamily="18" charset="0"/>
                          <a:cs typeface="Times New Roman" panose="02020603050405020304" pitchFamily="18" charset="0"/>
                        </a:rPr>
                        <a:t>, </a:t>
                      </a:r>
                      <a:r>
                        <a:rPr lang="en-US" sz="2500" b="1" kern="100" cap="none" spc="0" dirty="0" err="1">
                          <a:solidFill>
                            <a:schemeClr val="tx1"/>
                          </a:solidFill>
                          <a:effectLst/>
                          <a:latin typeface="Times New Roman" panose="02020603050405020304" pitchFamily="18" charset="0"/>
                          <a:cs typeface="Times New Roman" panose="02020603050405020304" pitchFamily="18" charset="0"/>
                        </a:rPr>
                        <a:t>câu</a:t>
                      </a:r>
                      <a:r>
                        <a:rPr lang="en-US" sz="2500" b="1" kern="100" cap="none" spc="0" dirty="0">
                          <a:solidFill>
                            <a:schemeClr val="tx1"/>
                          </a:solidFill>
                          <a:effectLst/>
                          <a:latin typeface="Times New Roman" panose="02020603050405020304" pitchFamily="18" charset="0"/>
                          <a:cs typeface="Times New Roman" panose="02020603050405020304" pitchFamily="18" charset="0"/>
                        </a:rPr>
                        <a:t> </a:t>
                      </a:r>
                      <a:r>
                        <a:rPr lang="en-US" sz="2500" b="1" kern="100" cap="none" spc="0" dirty="0" err="1">
                          <a:solidFill>
                            <a:schemeClr val="tx1"/>
                          </a:solidFill>
                          <a:effectLst/>
                          <a:latin typeface="Times New Roman" panose="02020603050405020304" pitchFamily="18" charset="0"/>
                          <a:cs typeface="Times New Roman" panose="02020603050405020304" pitchFamily="18" charset="0"/>
                        </a:rPr>
                        <a:t>thơ</a:t>
                      </a:r>
                      <a:endParaRPr lang="en-VN" sz="2500" b="1" kern="100" cap="none" spc="0" dirty="0">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140633" marR="67721" marT="108179" marB="108179" anchor="ctr">
                    <a:lnL w="19050" cap="flat" cmpd="sng" algn="ctr">
                      <a:solidFill>
                        <a:schemeClr val="tx1"/>
                      </a:solidFill>
                      <a:prstDash val="solid"/>
                    </a:lnL>
                    <a:lnR w="6350" cap="flat" cmpd="sng" algn="ctr">
                      <a:solidFill>
                        <a:schemeClr val="tx1">
                          <a:lumMod val="50000"/>
                          <a:lumOff val="50000"/>
                        </a:schemeClr>
                      </a:solidFill>
                      <a:prstDash val="solid"/>
                    </a:lnR>
                    <a:lnT w="6350" cap="flat" cmpd="sng" algn="ctr">
                      <a:solidFill>
                        <a:schemeClr val="tx1">
                          <a:lumMod val="50000"/>
                          <a:lumOff val="50000"/>
                        </a:schemeClr>
                      </a:solidFill>
                      <a:prstDash val="solid"/>
                    </a:lnT>
                    <a:lnB w="6350" cap="flat" cmpd="sng" algn="ctr">
                      <a:solidFill>
                        <a:schemeClr val="tx1">
                          <a:lumMod val="50000"/>
                          <a:lumOff val="50000"/>
                        </a:schemeClr>
                      </a:solidFill>
                      <a:prstDash val="solid"/>
                    </a:lnB>
                    <a:noFill/>
                  </a:tcPr>
                </a:tc>
                <a:tc>
                  <a:txBody>
                    <a:bodyPr/>
                    <a:lstStyle/>
                    <a:p>
                      <a:pPr algn="just">
                        <a:lnSpc>
                          <a:spcPct val="100000"/>
                        </a:lnSpc>
                      </a:pPr>
                      <a:r>
                        <a:rPr lang="en-VN" sz="2500" kern="100" cap="none" spc="0">
                          <a:solidFill>
                            <a:schemeClr val="tx1"/>
                          </a:solidFill>
                          <a:effectLst/>
                          <a:latin typeface="Times New Roman" panose="02020603050405020304" pitchFamily="18" charset="0"/>
                          <a:cs typeface="Times New Roman" panose="02020603050405020304" pitchFamily="18" charset="0"/>
                        </a:rPr>
                        <a:t>Bắt nạt là xấu lắm, bất cứ ai trên đời/ Đều không cần bắt nạt; Vẫn không thích bắt nạt/Vì bắt nạt rất hôi…; Đừng bắt nạt bạn ơi; Sao không trêu mù tạt; Tại sao không học hát/Nhảy híp-hóp cho hay</a:t>
                      </a:r>
                      <a:endParaRPr lang="en-VN" sz="2500" kern="100" cap="none" spc="0">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140633" marR="67721" marT="108179" marB="108179">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6350" cap="flat" cmpd="sng" algn="ctr">
                      <a:solidFill>
                        <a:schemeClr val="tx1">
                          <a:lumMod val="50000"/>
                          <a:lumOff val="50000"/>
                        </a:schemeClr>
                      </a:solidFill>
                      <a:prstDash val="solid"/>
                    </a:lnT>
                    <a:lnB w="6350" cap="flat" cmpd="sng" algn="ctr">
                      <a:solidFill>
                        <a:schemeClr val="tx1">
                          <a:lumMod val="50000"/>
                          <a:lumOff val="50000"/>
                        </a:schemeClr>
                      </a:solidFill>
                      <a:prstDash val="solid"/>
                    </a:lnB>
                    <a:noFill/>
                  </a:tcPr>
                </a:tc>
                <a:tc>
                  <a:txBody>
                    <a:bodyPr/>
                    <a:lstStyle/>
                    <a:p>
                      <a:pPr algn="just">
                        <a:lnSpc>
                          <a:spcPct val="100000"/>
                        </a:lnSpc>
                      </a:pPr>
                      <a:r>
                        <a:rPr lang="en-VN" sz="2500" kern="100" cap="none" spc="0">
                          <a:solidFill>
                            <a:schemeClr val="tx1"/>
                          </a:solidFill>
                          <a:effectLst/>
                          <a:latin typeface="Times New Roman" panose="02020603050405020304" pitchFamily="18" charset="0"/>
                          <a:cs typeface="Times New Roman" panose="02020603050405020304" pitchFamily="18" charset="0"/>
                        </a:rPr>
                        <a:t>Những bạn nào nhút hát/ Thì là giống thỏ non/Trông đáng yêu đấy chứ; Bạn nào bắt nạt bạn/Cứ đưa bài thơ này/Bảo nếu thích bắt nạt/Thì đến gặp tớ ngay.</a:t>
                      </a:r>
                      <a:endParaRPr lang="en-VN" sz="2500" kern="100" cap="none" spc="0">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140633" marR="67721" marT="108179" marB="108179">
                    <a:lnL w="6350" cap="flat" cmpd="sng" algn="ctr">
                      <a:solidFill>
                        <a:schemeClr val="tx1">
                          <a:lumMod val="50000"/>
                          <a:lumOff val="50000"/>
                        </a:schemeClr>
                      </a:solidFill>
                      <a:prstDash val="solid"/>
                    </a:lnL>
                    <a:lnR w="19050" cap="flat" cmpd="sng" algn="ctr">
                      <a:solidFill>
                        <a:schemeClr val="tx1"/>
                      </a:solidFill>
                      <a:prstDash val="solid"/>
                    </a:lnR>
                    <a:lnT w="6350" cap="flat" cmpd="sng" algn="ctr">
                      <a:solidFill>
                        <a:schemeClr val="tx1">
                          <a:lumMod val="50000"/>
                          <a:lumOff val="50000"/>
                        </a:schemeClr>
                      </a:solidFill>
                      <a:prstDash val="solid"/>
                    </a:lnT>
                    <a:lnB w="6350" cap="flat" cmpd="sng" algn="ctr">
                      <a:solidFill>
                        <a:schemeClr val="tx1">
                          <a:lumMod val="50000"/>
                          <a:lumOff val="50000"/>
                        </a:schemeClr>
                      </a:solidFill>
                      <a:prstDash val="solid"/>
                    </a:lnB>
                    <a:noFill/>
                  </a:tcPr>
                </a:tc>
                <a:extLst>
                  <a:ext uri="{0D108BD9-81ED-4DB2-BD59-A6C34878D82A}">
                    <a16:rowId xmlns:a16="http://schemas.microsoft.com/office/drawing/2014/main" val="786300314"/>
                  </a:ext>
                </a:extLst>
              </a:tr>
              <a:tr h="1349909">
                <a:tc>
                  <a:txBody>
                    <a:bodyPr/>
                    <a:lstStyle/>
                    <a:p>
                      <a:pPr algn="ctr">
                        <a:lnSpc>
                          <a:spcPct val="100000"/>
                        </a:lnSpc>
                      </a:pPr>
                      <a:r>
                        <a:rPr lang="en-US" sz="2500" b="1" kern="100" cap="none" spc="0" dirty="0" err="1">
                          <a:solidFill>
                            <a:schemeClr val="tx1"/>
                          </a:solidFill>
                          <a:effectLst/>
                          <a:latin typeface="Times New Roman" panose="02020603050405020304" pitchFamily="18" charset="0"/>
                          <a:cs typeface="Times New Roman" panose="02020603050405020304" pitchFamily="18" charset="0"/>
                        </a:rPr>
                        <a:t>Thái</a:t>
                      </a:r>
                      <a:r>
                        <a:rPr lang="en-US" sz="2500" b="1" kern="100" cap="none" spc="0" dirty="0">
                          <a:solidFill>
                            <a:schemeClr val="tx1"/>
                          </a:solidFill>
                          <a:effectLst/>
                          <a:latin typeface="Times New Roman" panose="02020603050405020304" pitchFamily="18" charset="0"/>
                          <a:cs typeface="Times New Roman" panose="02020603050405020304" pitchFamily="18" charset="0"/>
                        </a:rPr>
                        <a:t> </a:t>
                      </a:r>
                      <a:r>
                        <a:rPr lang="en-US" sz="2500" b="1" kern="100" cap="none" spc="0" dirty="0" err="1">
                          <a:solidFill>
                            <a:schemeClr val="tx1"/>
                          </a:solidFill>
                          <a:effectLst/>
                          <a:latin typeface="Times New Roman" panose="02020603050405020304" pitchFamily="18" charset="0"/>
                          <a:cs typeface="Times New Roman" panose="02020603050405020304" pitchFamily="18" charset="0"/>
                        </a:rPr>
                        <a:t>độ</a:t>
                      </a:r>
                      <a:r>
                        <a:rPr lang="en-US" sz="2500" b="1" kern="100" cap="none" spc="0" dirty="0">
                          <a:solidFill>
                            <a:schemeClr val="tx1"/>
                          </a:solidFill>
                          <a:effectLst/>
                          <a:latin typeface="Times New Roman" panose="02020603050405020304" pitchFamily="18" charset="0"/>
                          <a:cs typeface="Times New Roman" panose="02020603050405020304" pitchFamily="18" charset="0"/>
                        </a:rPr>
                        <a:t> </a:t>
                      </a:r>
                      <a:r>
                        <a:rPr lang="en-US" sz="2500" b="1" kern="100" cap="none" spc="0" dirty="0" err="1">
                          <a:solidFill>
                            <a:schemeClr val="tx1"/>
                          </a:solidFill>
                          <a:effectLst/>
                          <a:latin typeface="Times New Roman" panose="02020603050405020304" pitchFamily="18" charset="0"/>
                          <a:cs typeface="Times New Roman" panose="02020603050405020304" pitchFamily="18" charset="0"/>
                        </a:rPr>
                        <a:t>của</a:t>
                      </a:r>
                      <a:r>
                        <a:rPr lang="en-US" sz="2500" b="1" kern="100" cap="none" spc="0" dirty="0">
                          <a:solidFill>
                            <a:schemeClr val="tx1"/>
                          </a:solidFill>
                          <a:effectLst/>
                          <a:latin typeface="Times New Roman" panose="02020603050405020304" pitchFamily="18" charset="0"/>
                          <a:cs typeface="Times New Roman" panose="02020603050405020304" pitchFamily="18" charset="0"/>
                        </a:rPr>
                        <a:t> </a:t>
                      </a:r>
                      <a:r>
                        <a:rPr lang="en-US" sz="2500" b="1" kern="100" cap="none" spc="0" dirty="0" err="1">
                          <a:solidFill>
                            <a:schemeClr val="tx1"/>
                          </a:solidFill>
                          <a:effectLst/>
                          <a:latin typeface="Times New Roman" panose="02020603050405020304" pitchFamily="18" charset="0"/>
                          <a:cs typeface="Times New Roman" panose="02020603050405020304" pitchFamily="18" charset="0"/>
                        </a:rPr>
                        <a:t>tác</a:t>
                      </a:r>
                      <a:r>
                        <a:rPr lang="en-US" sz="2500" b="1" kern="100" cap="none" spc="0" dirty="0">
                          <a:solidFill>
                            <a:schemeClr val="tx1"/>
                          </a:solidFill>
                          <a:effectLst/>
                          <a:latin typeface="Times New Roman" panose="02020603050405020304" pitchFamily="18" charset="0"/>
                          <a:cs typeface="Times New Roman" panose="02020603050405020304" pitchFamily="18" charset="0"/>
                        </a:rPr>
                        <a:t> </a:t>
                      </a:r>
                      <a:r>
                        <a:rPr lang="en-US" sz="2500" b="1" kern="100" cap="none" spc="0" dirty="0" err="1">
                          <a:solidFill>
                            <a:schemeClr val="tx1"/>
                          </a:solidFill>
                          <a:effectLst/>
                          <a:latin typeface="Times New Roman" panose="02020603050405020304" pitchFamily="18" charset="0"/>
                          <a:cs typeface="Times New Roman" panose="02020603050405020304" pitchFamily="18" charset="0"/>
                        </a:rPr>
                        <a:t>giả</a:t>
                      </a:r>
                      <a:endParaRPr lang="en-VN" sz="2500" b="1" kern="100" cap="none" spc="0" dirty="0">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140633" marR="67721" marT="108179" marB="108179" anchor="ctr">
                    <a:lnL w="19050" cap="flat" cmpd="sng" algn="ctr">
                      <a:solidFill>
                        <a:schemeClr val="tx1"/>
                      </a:solidFill>
                      <a:prstDash val="solid"/>
                    </a:lnL>
                    <a:lnR w="6350" cap="flat" cmpd="sng" algn="ctr">
                      <a:solidFill>
                        <a:schemeClr val="tx1">
                          <a:lumMod val="50000"/>
                          <a:lumOff val="50000"/>
                        </a:schemeClr>
                      </a:solidFill>
                      <a:prstDash val="solid"/>
                    </a:lnR>
                    <a:lnT w="6350" cap="flat" cmpd="sng" algn="ctr">
                      <a:solidFill>
                        <a:schemeClr val="tx1">
                          <a:lumMod val="50000"/>
                          <a:lumOff val="50000"/>
                        </a:schemeClr>
                      </a:solidFill>
                      <a:prstDash val="solid"/>
                    </a:lnT>
                    <a:lnB w="19050" cap="flat" cmpd="sng" algn="ctr">
                      <a:solidFill>
                        <a:schemeClr val="tx1"/>
                      </a:solidFill>
                      <a:prstDash val="solid"/>
                    </a:lnB>
                    <a:noFill/>
                  </a:tcPr>
                </a:tc>
                <a:tc>
                  <a:txBody>
                    <a:bodyPr/>
                    <a:lstStyle/>
                    <a:p>
                      <a:pPr algn="just">
                        <a:lnSpc>
                          <a:spcPct val="100000"/>
                        </a:lnSpc>
                      </a:pPr>
                      <a:r>
                        <a:rPr lang="en-VN" sz="2500" kern="100" cap="none" spc="0">
                          <a:solidFill>
                            <a:schemeClr val="tx1"/>
                          </a:solidFill>
                          <a:effectLst/>
                          <a:latin typeface="Times New Roman" panose="02020603050405020304" pitchFamily="18" charset="0"/>
                          <a:cs typeface="Times New Roman" panose="02020603050405020304" pitchFamily="18" charset="0"/>
                        </a:rPr>
                        <a:t>thẳng thắn phê bình, phủ định mạnh mẽ chuyện bắt nạt</a:t>
                      </a:r>
                    </a:p>
                    <a:p>
                      <a:pPr algn="just">
                        <a:lnSpc>
                          <a:spcPct val="100000"/>
                        </a:lnSpc>
                      </a:pPr>
                      <a:r>
                        <a:rPr lang="en-VN" sz="2500" kern="100" cap="none" spc="0">
                          <a:solidFill>
                            <a:schemeClr val="tx1"/>
                          </a:solidFill>
                          <a:effectLst/>
                          <a:latin typeface="Times New Roman" panose="02020603050405020304" pitchFamily="18" charset="0"/>
                          <a:cs typeface="Times New Roman" panose="02020603050405020304" pitchFamily="18" charset="0"/>
                        </a:rPr>
                        <a:t> </a:t>
                      </a:r>
                      <a:endParaRPr lang="en-VN" sz="2500" kern="100" cap="none" spc="0">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140633" marR="67721" marT="108179" marB="108179">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6350" cap="flat" cmpd="sng" algn="ctr">
                      <a:solidFill>
                        <a:schemeClr val="tx1">
                          <a:lumMod val="50000"/>
                          <a:lumOff val="50000"/>
                        </a:schemeClr>
                      </a:solidFill>
                      <a:prstDash val="solid"/>
                    </a:lnT>
                    <a:lnB w="19050" cap="flat" cmpd="sng" algn="ctr">
                      <a:solidFill>
                        <a:schemeClr val="tx1"/>
                      </a:solidFill>
                      <a:prstDash val="solid"/>
                    </a:lnB>
                    <a:noFill/>
                  </a:tcPr>
                </a:tc>
                <a:tc>
                  <a:txBody>
                    <a:bodyPr/>
                    <a:lstStyle/>
                    <a:p>
                      <a:pPr algn="just">
                        <a:lnSpc>
                          <a:spcPct val="100000"/>
                        </a:lnSpc>
                      </a:pPr>
                      <a:r>
                        <a:rPr lang="en-US" sz="2500" kern="100" cap="none" spc="0" dirty="0">
                          <a:solidFill>
                            <a:schemeClr val="tx1"/>
                          </a:solidFill>
                          <a:effectLst/>
                          <a:latin typeface="Times New Roman" panose="02020603050405020304" pitchFamily="18" charset="0"/>
                          <a:cs typeface="Times New Roman" panose="02020603050405020304" pitchFamily="18" charset="0"/>
                        </a:rPr>
                        <a:t>T</a:t>
                      </a:r>
                      <a:r>
                        <a:rPr lang="en-VN" sz="2500" kern="100" cap="none" spc="0" dirty="0">
                          <a:solidFill>
                            <a:schemeClr val="tx1"/>
                          </a:solidFill>
                          <a:effectLst/>
                          <a:latin typeface="Times New Roman" panose="02020603050405020304" pitchFamily="18" charset="0"/>
                          <a:cs typeface="Times New Roman" panose="02020603050405020304" pitchFamily="18" charset="0"/>
                        </a:rPr>
                        <a:t>ôn trọng, yêu mến, sẵn sàng bênh vực những bạn bị bắt nạt.</a:t>
                      </a:r>
                      <a:endParaRPr lang="en-VN" sz="2500" kern="100" cap="none" spc="0" dirty="0">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140633" marR="67721" marT="108179" marB="108179">
                    <a:lnL w="6350" cap="flat" cmpd="sng" algn="ctr">
                      <a:solidFill>
                        <a:schemeClr val="tx1">
                          <a:lumMod val="50000"/>
                          <a:lumOff val="50000"/>
                        </a:schemeClr>
                      </a:solidFill>
                      <a:prstDash val="solid"/>
                    </a:lnL>
                    <a:lnR w="19050" cap="flat" cmpd="sng" algn="ctr">
                      <a:solidFill>
                        <a:schemeClr val="tx1"/>
                      </a:solidFill>
                      <a:prstDash val="solid"/>
                    </a:lnR>
                    <a:lnT w="6350" cap="flat" cmpd="sng" algn="ctr">
                      <a:solidFill>
                        <a:schemeClr val="tx1">
                          <a:lumMod val="50000"/>
                          <a:lumOff val="50000"/>
                        </a:schemeClr>
                      </a:solidFill>
                      <a:prstDash val="solid"/>
                    </a:lnT>
                    <a:lnB w="19050" cap="flat" cmpd="sng" algn="ctr">
                      <a:solidFill>
                        <a:schemeClr val="tx1"/>
                      </a:solidFill>
                      <a:prstDash val="solid"/>
                    </a:lnB>
                    <a:noFill/>
                  </a:tcPr>
                </a:tc>
                <a:extLst>
                  <a:ext uri="{0D108BD9-81ED-4DB2-BD59-A6C34878D82A}">
                    <a16:rowId xmlns:a16="http://schemas.microsoft.com/office/drawing/2014/main" val="4200972909"/>
                  </a:ext>
                </a:extLst>
              </a:tr>
            </a:tbl>
          </a:graphicData>
        </a:graphic>
      </p:graphicFrame>
      <p:sp>
        <p:nvSpPr>
          <p:cNvPr id="13" name="Line 1">
            <a:extLst>
              <a:ext uri="{FF2B5EF4-FFF2-40B4-BE49-F238E27FC236}">
                <a16:creationId xmlns:a16="http://schemas.microsoft.com/office/drawing/2014/main" id="{AA0C15C4-E4FC-C84D-A241-DF66222D5A2A}"/>
              </a:ext>
            </a:extLst>
          </p:cNvPr>
          <p:cNvSpPr>
            <a:spLocks noChangeShapeType="1"/>
          </p:cNvSpPr>
          <p:nvPr/>
        </p:nvSpPr>
        <p:spPr bwMode="auto">
          <a:xfrm>
            <a:off x="617214" y="1025510"/>
            <a:ext cx="2030294" cy="136681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VN"/>
          </a:p>
        </p:txBody>
      </p:sp>
    </p:spTree>
    <p:extLst>
      <p:ext uri="{BB962C8B-B14F-4D97-AF65-F5344CB8AC3E}">
        <p14:creationId xmlns:p14="http://schemas.microsoft.com/office/powerpoint/2010/main" val="14338331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Shape 10">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Isosceles Triangle 18">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Background pattern&#10;&#10;Description automatically generated">
            <a:extLst>
              <a:ext uri="{FF2B5EF4-FFF2-40B4-BE49-F238E27FC236}">
                <a16:creationId xmlns:a16="http://schemas.microsoft.com/office/drawing/2014/main" id="{14BC8EAF-3B30-F14F-992A-8517A949EC94}"/>
              </a:ext>
            </a:extLst>
          </p:cNvPr>
          <p:cNvPicPr>
            <a:picLocks noChangeAspect="1"/>
          </p:cNvPicPr>
          <p:nvPr/>
        </p:nvPicPr>
        <p:blipFill rotWithShape="1">
          <a:blip r:embed="rId2">
            <a:extLst>
              <a:ext uri="{28A0092B-C50C-407E-A947-70E740481C1C}">
                <a14:useLocalDpi xmlns:a14="http://schemas.microsoft.com/office/drawing/2010/main" val="0"/>
              </a:ext>
            </a:extLst>
          </a:blip>
          <a:srcRect l="49651" t="2280" r="3639" b="61383"/>
          <a:stretch/>
        </p:blipFill>
        <p:spPr>
          <a:xfrm>
            <a:off x="537663" y="-265935"/>
            <a:ext cx="6845279" cy="7123935"/>
          </a:xfrm>
          <a:prstGeom prst="rect">
            <a:avLst/>
          </a:prstGeom>
          <a:ln>
            <a:noFill/>
          </a:ln>
        </p:spPr>
      </p:pic>
      <p:sp>
        <p:nvSpPr>
          <p:cNvPr id="21" name="Isosceles Triangle 20">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22858PICdbgea5Gz679dY_PIC2018.png">
            <a:extLst>
              <a:ext uri="{FF2B5EF4-FFF2-40B4-BE49-F238E27FC236}">
                <a16:creationId xmlns:a16="http://schemas.microsoft.com/office/drawing/2014/main" id="{DCD2A499-A283-A24F-BAE9-0978E7252386}"/>
              </a:ext>
            </a:extLst>
          </p:cNvPr>
          <p:cNvPicPr>
            <a:picLocks noChangeAspect="1"/>
          </p:cNvPicPr>
          <p:nvPr/>
        </p:nvPicPr>
        <p:blipFill>
          <a:blip r:embed="rId3" cstate="print"/>
          <a:stretch>
            <a:fillRect/>
          </a:stretch>
        </p:blipFill>
        <p:spPr>
          <a:xfrm>
            <a:off x="6964653" y="2195968"/>
            <a:ext cx="4762969" cy="4762969"/>
          </a:xfrm>
          <a:prstGeom prst="rect">
            <a:avLst/>
          </a:prstGeom>
        </p:spPr>
      </p:pic>
      <p:sp>
        <p:nvSpPr>
          <p:cNvPr id="18" name="TextBox 17">
            <a:extLst>
              <a:ext uri="{FF2B5EF4-FFF2-40B4-BE49-F238E27FC236}">
                <a16:creationId xmlns:a16="http://schemas.microsoft.com/office/drawing/2014/main" id="{C5876A95-FFC9-2547-9DC0-6C3CFA5DF75E}"/>
              </a:ext>
            </a:extLst>
          </p:cNvPr>
          <p:cNvSpPr txBox="1"/>
          <p:nvPr/>
        </p:nvSpPr>
        <p:spPr>
          <a:xfrm>
            <a:off x="1847767" y="998876"/>
            <a:ext cx="4171222" cy="3554819"/>
          </a:xfrm>
          <a:prstGeom prst="rect">
            <a:avLst/>
          </a:prstGeom>
          <a:noFill/>
        </p:spPr>
        <p:txBody>
          <a:bodyPr wrap="square" rtlCol="0">
            <a:spAutoFit/>
          </a:bodyPr>
          <a:lstStyle/>
          <a:p>
            <a:pPr algn="ctr"/>
            <a:r>
              <a:rPr lang="en-VN" sz="4500" i="1" dirty="0">
                <a:latin typeface="Times New Roman" panose="02020603050405020304" pitchFamily="18" charset="0"/>
                <a:cs typeface="Times New Roman" panose="02020603050405020304" pitchFamily="18" charset="0"/>
              </a:rPr>
              <a:t>Cụm từ “đừng bắt nạt” xuất hiện bao nhiêu lần trong bài thơ? </a:t>
            </a:r>
          </a:p>
        </p:txBody>
      </p:sp>
    </p:spTree>
    <p:extLst>
      <p:ext uri="{BB962C8B-B14F-4D97-AF65-F5344CB8AC3E}">
        <p14:creationId xmlns:p14="http://schemas.microsoft.com/office/powerpoint/2010/main" val="1118333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dissolve">
                                      <p:cBhvr>
                                        <p:cTn id="7" dur="500"/>
                                        <p:tgtEl>
                                          <p:spTgt spid="18"/>
                                        </p:tgtEl>
                                      </p:cBhvr>
                                    </p:animEffect>
                                  </p:childTnLst>
                                </p:cTn>
                              </p:par>
                              <p:par>
                                <p:cTn id="8" presetID="5"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heckerboard(across)">
                                      <p:cBhvr>
                                        <p:cTn id="10" dur="500"/>
                                        <p:tgtEl>
                                          <p:spTgt spid="4"/>
                                        </p:tgtEl>
                                      </p:cBhvr>
                                    </p:animEffect>
                                  </p:childTnLst>
                                </p:cTn>
                              </p:par>
                              <p:par>
                                <p:cTn id="11" presetID="2" presetClass="entr" presetSubtype="4"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146</TotalTime>
  <Words>710</Words>
  <Application>Microsoft Macintosh PowerPoint</Application>
  <PresentationFormat>Widescreen</PresentationFormat>
  <Paragraphs>72</Paragraphs>
  <Slides>20</Slides>
  <Notes>0</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20</vt:i4>
      </vt:variant>
    </vt:vector>
  </HeadingPairs>
  <TitlesOfParts>
    <vt:vector size="29" baseType="lpstr">
      <vt:lpstr>#9Slide03 Arima Madurai</vt:lpstr>
      <vt:lpstr>#9Slide03 Arima Madurai Black</vt:lpstr>
      <vt:lpstr>Arial</vt:lpstr>
      <vt:lpstr>Calibri</vt:lpstr>
      <vt:lpstr>Calibri Light</vt:lpstr>
      <vt:lpstr>Times New Roman</vt:lpstr>
      <vt:lpstr>方正兰亭中黑_GBK</vt:lpstr>
      <vt:lpstr>方正卡通简体</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office014</dc:creator>
  <cp:lastModifiedBy>office014</cp:lastModifiedBy>
  <cp:revision>16</cp:revision>
  <dcterms:created xsi:type="dcterms:W3CDTF">2021-06-17T00:17:01Z</dcterms:created>
  <dcterms:modified xsi:type="dcterms:W3CDTF">2021-07-30T17:00:16Z</dcterms:modified>
</cp:coreProperties>
</file>