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9Slide05 SVNShintia Script" panose="020B0604020202020204" charset="0"/>
      <p:regular r:id="rId40"/>
    </p:embeddedFont>
    <p:embeddedFont>
      <p:font typeface="Anaheim" panose="020B0604020202020204" charset="0"/>
      <p:regular r:id="rId41"/>
      <p:bold r:id="rId42"/>
      <p:italic r:id="rId43"/>
      <p:boldItalic r:id="rId44"/>
    </p:embeddedFont>
    <p:embeddedFont>
      <p:font typeface="Hind" panose="020B0604020202020204" charset="0"/>
      <p:regular r:id="rId45"/>
      <p:bold r:id="rId46"/>
    </p:embeddedFont>
    <p:embeddedFont>
      <p:font typeface="Fredoka One" panose="020B0604020202020204" charset="0"/>
      <p:regular r:id="rId47"/>
    </p:embeddedFont>
    <p:embeddedFont>
      <p:font typeface="Fira Sans Extra Condensed" panose="020B0604020202020204" charset="0"/>
      <p:regular r:id="rId48"/>
      <p:bold r:id="rId49"/>
      <p:italic r:id="rId50"/>
      <p:boldItalic r:id="rId51"/>
    </p:embeddedFont>
    <p:embeddedFont>
      <p:font typeface="PT Sans" panose="020B0604020202020204" charset="0"/>
      <p:regular r:id="rId52"/>
      <p:bold r:id="rId53"/>
      <p:italic r:id="rId54"/>
      <p:boldItalic r:id="rId55"/>
    </p:embeddedFont>
    <p:embeddedFont>
      <p:font typeface="Open Sans" panose="020B0604020202020204" charset="0"/>
      <p:regular r:id="rId56"/>
      <p:bold r:id="rId57"/>
      <p:italic r:id="rId58"/>
      <p:boldItalic r:id="rId59"/>
    </p:embeddedFont>
    <p:embeddedFont>
      <p:font typeface="Fira Sans Condensed" panose="020B0604020202020204" charset="0"/>
      <p:regular r:id="rId60"/>
      <p:bold r:id="rId61"/>
      <p:italic r:id="rId62"/>
      <p:boldItalic r:id="rId63"/>
    </p:embeddedFont>
    <p:embeddedFont>
      <p:font typeface="Bebas Neue"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2"/>
    <p:restoredTop sz="94650"/>
  </p:normalViewPr>
  <p:slideViewPr>
    <p:cSldViewPr snapToGrid="0" snapToObjects="1">
      <p:cViewPr varScale="1">
        <p:scale>
          <a:sx n="92" d="100"/>
          <a:sy n="92" d="100"/>
        </p:scale>
        <p:origin x="336" y="66"/>
      </p:cViewPr>
      <p:guideLst/>
    </p:cSldViewPr>
  </p:slideViewPr>
  <p:notesTextViewPr>
    <p:cViewPr>
      <p:scale>
        <a:sx n="1" d="1"/>
        <a:sy n="1" d="1"/>
      </p:scale>
      <p:origin x="0" y="-5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dirty="0" smtClean="0">
                <a:solidFill>
                  <a:srgbClr val="000000"/>
                </a:solidFill>
                <a:effectLst/>
                <a:latin typeface="Arial"/>
                <a:ea typeface="Arial"/>
                <a:cs typeface="Arial"/>
                <a:sym typeface="Arial"/>
              </a:rPr>
              <a:t>- 0981.713.891</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dirty="0" smtClean="0">
                <a:solidFill>
                  <a:srgbClr val="000000"/>
                </a:solidFill>
                <a:effectLst/>
                <a:latin typeface="Arial"/>
                <a:ea typeface="Arial"/>
                <a:cs typeface="Arial"/>
                <a:sym typeface="Arial"/>
              </a:rPr>
              <a:t>- 0981.713.891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smtClean="0">
                <a:solidFill>
                  <a:srgbClr val="000000"/>
                </a:solidFill>
                <a:effectLst/>
                <a:latin typeface="Arial"/>
                <a:ea typeface="Arial"/>
                <a:cs typeface="Arial"/>
                <a:sym typeface="Arial"/>
              </a:rPr>
              <a:t>- 0981.713.891</a:t>
            </a:r>
            <a:endParaRPr lang="en-US" sz="1100" b="0" i="0" u="none" strike="noStrike" cap="none" smtClean="0">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2709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30416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386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Chào</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mừng</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quý</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thầy</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cô</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giáo</a:t>
            </a:r>
            <a:endParaRPr b="1" dirty="0">
              <a:latin typeface="Times New Roman" panose="02020603050405020304" pitchFamily="18" charset="0"/>
              <a:cs typeface="Times New Roman" panose="02020603050405020304" pitchFamily="18" charset="0"/>
            </a:endParaRPr>
          </a:p>
        </p:txBody>
      </p:sp>
      <p:sp>
        <p:nvSpPr>
          <p:cNvPr id="701" name="Google Shape;701;p36"/>
          <p:cNvSpPr txBox="1">
            <a:spLocks noGrp="1"/>
          </p:cNvSpPr>
          <p:nvPr>
            <p:ph type="subTitle" idx="2"/>
          </p:nvPr>
        </p:nvSpPr>
        <p:spPr>
          <a:xfrm>
            <a:off x="2070300" y="2734936"/>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v</a:t>
            </a:r>
            <a:r>
              <a:rPr lang="en" b="1" dirty="0" err="1">
                <a:latin typeface="Times New Roman" panose="02020603050405020304" pitchFamily="18" charset="0"/>
                <a:cs typeface="Times New Roman" panose="02020603050405020304" pitchFamily="18" charset="0"/>
              </a:rPr>
              <a:t>à</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em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sinh</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Chú</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thích</a:t>
            </a:r>
            <a:endParaRPr sz="3600"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dirty="0">
                <a:solidFill>
                  <a:schemeClr val="bg2">
                    <a:lumMod val="50000"/>
                  </a:schemeClr>
                </a:solidFill>
                <a:latin typeface="Times New Roman" panose="02020603050405020304" pitchFamily="18" charset="0"/>
                <a:cs typeface="Times New Roman" panose="02020603050405020304" pitchFamily="18" charset="0"/>
              </a:rPr>
              <a:t>“</a:t>
            </a:r>
            <a:r>
              <a:rPr lang="en" sz="6600" b="1" dirty="0" err="1">
                <a:solidFill>
                  <a:schemeClr val="bg2">
                    <a:lumMod val="50000"/>
                  </a:schemeClr>
                </a:solidFill>
                <a:latin typeface="Times New Roman" panose="02020603050405020304" pitchFamily="18" charset="0"/>
                <a:cs typeface="Times New Roman" panose="02020603050405020304" pitchFamily="18" charset="0"/>
              </a:rPr>
              <a:t>Hái</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hoa</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dân</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chủ</a:t>
            </a:r>
            <a:r>
              <a:rPr lang="en" sz="6600" b="1" dirty="0">
                <a:solidFill>
                  <a:schemeClr val="bg2">
                    <a:lumMod val="50000"/>
                  </a:schemeClr>
                </a:solidFill>
                <a:latin typeface="Times New Roman" panose="02020603050405020304" pitchFamily="18" charset="0"/>
                <a:cs typeface="Times New Roman" panose="02020603050405020304" pitchFamily="18" charset="0"/>
              </a:rPr>
              <a:t>”</a:t>
            </a:r>
            <a:endParaRPr sz="6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KHÁM PHÁ VĂN BẢN</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solidFill>
                  <a:schemeClr val="dk1"/>
                </a:solidFill>
                <a:latin typeface="Times New Roman" panose="02020603050405020304" pitchFamily="18" charset="0"/>
                <a:cs typeface="Times New Roman" panose="02020603050405020304" pitchFamily="18" charset="0"/>
              </a:rPr>
              <a:t>1.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en-VN" dirty="0"/>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4" name="Rectangle 53">
            <a:extLst>
              <a:ext uri="{FF2B5EF4-FFF2-40B4-BE49-F238E27FC236}">
                <a16:creationId xmlns:a16="http://schemas.microsoft.com/office/drawing/2014/main"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i="1" dirty="0" err="1">
                <a:solidFill>
                  <a:schemeClr val="dk1"/>
                </a:solidFill>
                <a:latin typeface="Times New Roman" panose="02020603050405020304" pitchFamily="18" charset="0"/>
                <a:cs typeface="Times New Roman" panose="02020603050405020304" pitchFamily="18" charset="0"/>
              </a:rPr>
              <a:t>Kĩ</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thuật</a:t>
            </a:r>
            <a:r>
              <a:rPr lang="en" sz="4500" b="1" i="1" dirty="0">
                <a:solidFill>
                  <a:schemeClr val="dk1"/>
                </a:solidFill>
                <a:latin typeface="Times New Roman" panose="02020603050405020304" pitchFamily="18" charset="0"/>
                <a:cs typeface="Times New Roman" panose="02020603050405020304" pitchFamily="18" charset="0"/>
              </a:rPr>
              <a:t/>
            </a:r>
            <a:br>
              <a:rPr lang="en" sz="4500" b="1" i="1" dirty="0">
                <a:solidFill>
                  <a:schemeClr val="dk1"/>
                </a:solidFill>
                <a:latin typeface="Times New Roman" panose="02020603050405020304" pitchFamily="18" charset="0"/>
                <a:cs typeface="Times New Roman" panose="02020603050405020304" pitchFamily="18" charset="0"/>
              </a:rPr>
            </a:br>
            <a:r>
              <a:rPr lang="en" sz="4500" b="1" i="1" dirty="0" err="1">
                <a:solidFill>
                  <a:schemeClr val="dk1"/>
                </a:solidFill>
                <a:latin typeface="Times New Roman" panose="02020603050405020304" pitchFamily="18" charset="0"/>
                <a:cs typeface="Times New Roman" panose="02020603050405020304" pitchFamily="18" charset="0"/>
              </a:rPr>
              <a:t>Khăn</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trải</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bàn</a:t>
            </a:r>
            <a:endParaRPr sz="4500" b="1" i="1" dirty="0">
              <a:solidFill>
                <a:schemeClr val="dk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6" name="Rectangle 55">
            <a:extLst>
              <a:ext uri="{FF2B5EF4-FFF2-40B4-BE49-F238E27FC236}">
                <a16:creationId xmlns:a16="http://schemas.microsoft.com/office/drawing/2014/main"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489712" y="315395"/>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Triangle 98">
            <a:extLst>
              <a:ext uri="{FF2B5EF4-FFF2-40B4-BE49-F238E27FC236}">
                <a16:creationId xmlns:a16="http://schemas.microsoft.com/office/drawing/2014/main"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0" name="Picture 99">
            <a:extLst>
              <a:ext uri="{FF2B5EF4-FFF2-40B4-BE49-F238E27FC236}">
                <a16:creationId xmlns:a16="http://schemas.microsoft.com/office/drawing/2014/main"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347599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099992521"/>
                  </a:ext>
                </a:extLst>
              </a:tr>
            </a:tbl>
          </a:graphicData>
        </a:graphic>
      </p:graphicFrame>
      <p:graphicFrame>
        <p:nvGraphicFramePr>
          <p:cNvPr id="18" name="hàng 7">
            <a:extLst>
              <a:ext uri="{FF2B5EF4-FFF2-40B4-BE49-F238E27FC236}">
                <a16:creationId xmlns:a16="http://schemas.microsoft.com/office/drawing/2014/main"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099992521"/>
                  </a:ext>
                </a:extLst>
              </a:tr>
            </a:tbl>
          </a:graphicData>
        </a:graphic>
      </p:graphicFrame>
      <p:graphicFrame>
        <p:nvGraphicFramePr>
          <p:cNvPr id="19" name="hàng 1">
            <a:extLst>
              <a:ext uri="{FF2B5EF4-FFF2-40B4-BE49-F238E27FC236}">
                <a16:creationId xmlns:a16="http://schemas.microsoft.com/office/drawing/2014/main"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bl>
          </a:graphicData>
        </a:graphic>
      </p:graphicFrame>
      <p:graphicFrame>
        <p:nvGraphicFramePr>
          <p:cNvPr id="20" name="hàng 2">
            <a:extLst>
              <a:ext uri="{FF2B5EF4-FFF2-40B4-BE49-F238E27FC236}">
                <a16:creationId xmlns:a16="http://schemas.microsoft.com/office/drawing/2014/main"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bl>
          </a:graphicData>
        </a:graphic>
      </p:graphicFrame>
      <p:graphicFrame>
        <p:nvGraphicFramePr>
          <p:cNvPr id="21" name="hàng 3">
            <a:extLst>
              <a:ext uri="{FF2B5EF4-FFF2-40B4-BE49-F238E27FC236}">
                <a16:creationId xmlns:a16="http://schemas.microsoft.com/office/drawing/2014/main"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834759967"/>
                  </a:ext>
                </a:extLst>
              </a:tr>
            </a:tbl>
          </a:graphicData>
        </a:graphic>
      </p:graphicFrame>
      <p:graphicFrame>
        <p:nvGraphicFramePr>
          <p:cNvPr id="22" name="hàng 4">
            <a:extLst>
              <a:ext uri="{FF2B5EF4-FFF2-40B4-BE49-F238E27FC236}">
                <a16:creationId xmlns:a16="http://schemas.microsoft.com/office/drawing/2014/main"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bl>
          </a:graphicData>
        </a:graphic>
      </p:graphicFrame>
      <p:graphicFrame>
        <p:nvGraphicFramePr>
          <p:cNvPr id="23" name="hàng 5">
            <a:extLst>
              <a:ext uri="{FF2B5EF4-FFF2-40B4-BE49-F238E27FC236}">
                <a16:creationId xmlns:a16="http://schemas.microsoft.com/office/drawing/2014/main"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bl>
          </a:graphicData>
        </a:graphic>
      </p:graphicFrame>
      <p:graphicFrame>
        <p:nvGraphicFramePr>
          <p:cNvPr id="24" name="hàng 6">
            <a:extLst>
              <a:ext uri="{FF2B5EF4-FFF2-40B4-BE49-F238E27FC236}">
                <a16:creationId xmlns:a16="http://schemas.microsoft.com/office/drawing/2014/main"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bl>
          </a:graphicData>
        </a:graphic>
      </p:graphicFrame>
      <p:grpSp>
        <p:nvGrpSpPr>
          <p:cNvPr id="14" name="ô 1">
            <a:extLst>
              <a:ext uri="{FF2B5EF4-FFF2-40B4-BE49-F238E27FC236}">
                <a16:creationId xmlns:a16="http://schemas.microsoft.com/office/drawing/2014/main"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id="{89EAE23E-0F5C-EA42-AF22-80F26EDB4CA2}"/>
                </a:ext>
              </a:extLst>
            </p:cNvPr>
            <p:cNvSpPr txBox="1"/>
            <p:nvPr/>
          </p:nvSpPr>
          <p:spPr>
            <a:xfrm>
              <a:off x="881799" y="212498"/>
              <a:ext cx="393362" cy="400110"/>
            </a:xfrm>
            <a:prstGeom prst="rect">
              <a:avLst/>
            </a:prstGeom>
            <a:noFill/>
          </p:spPr>
          <p:txBody>
            <a:bodyPr wrap="square" rtlCol="0">
              <a:spAutoFit/>
            </a:bodyPr>
            <a:lstStyle/>
            <a:p>
              <a:r>
                <a:rPr lang="en-VN" sz="2000" b="1" dirty="0"/>
                <a:t>1</a:t>
              </a:r>
            </a:p>
          </p:txBody>
        </p:sp>
      </p:grpSp>
      <p:grpSp>
        <p:nvGrpSpPr>
          <p:cNvPr id="28" name="ô 2">
            <a:extLst>
              <a:ext uri="{FF2B5EF4-FFF2-40B4-BE49-F238E27FC236}">
                <a16:creationId xmlns:a16="http://schemas.microsoft.com/office/drawing/2014/main"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id="{0A5BF571-1E91-5342-9DCB-DD6614A8E455}"/>
                </a:ext>
              </a:extLst>
            </p:cNvPr>
            <p:cNvSpPr txBox="1"/>
            <p:nvPr/>
          </p:nvSpPr>
          <p:spPr>
            <a:xfrm>
              <a:off x="881799" y="212498"/>
              <a:ext cx="393362" cy="400110"/>
            </a:xfrm>
            <a:prstGeom prst="rect">
              <a:avLst/>
            </a:prstGeom>
            <a:noFill/>
          </p:spPr>
          <p:txBody>
            <a:bodyPr wrap="square" rtlCol="0">
              <a:spAutoFit/>
            </a:bodyPr>
            <a:lstStyle/>
            <a:p>
              <a:r>
                <a:rPr lang="en-VN" sz="2000" b="1" dirty="0"/>
                <a:t>2</a:t>
              </a:r>
            </a:p>
          </p:txBody>
        </p:sp>
      </p:grpSp>
      <p:grpSp>
        <p:nvGrpSpPr>
          <p:cNvPr id="31" name="ô 3">
            <a:extLst>
              <a:ext uri="{FF2B5EF4-FFF2-40B4-BE49-F238E27FC236}">
                <a16:creationId xmlns:a16="http://schemas.microsoft.com/office/drawing/2014/main"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id="{7EB0ED57-4626-BB4A-B360-7350891DDFDF}"/>
                </a:ext>
              </a:extLst>
            </p:cNvPr>
            <p:cNvSpPr txBox="1"/>
            <p:nvPr/>
          </p:nvSpPr>
          <p:spPr>
            <a:xfrm>
              <a:off x="881799" y="212498"/>
              <a:ext cx="393362" cy="400110"/>
            </a:xfrm>
            <a:prstGeom prst="rect">
              <a:avLst/>
            </a:prstGeom>
            <a:noFill/>
          </p:spPr>
          <p:txBody>
            <a:bodyPr wrap="square" rtlCol="0">
              <a:spAutoFit/>
            </a:bodyPr>
            <a:lstStyle/>
            <a:p>
              <a:r>
                <a:rPr lang="en-VN" sz="2000" b="1" dirty="0"/>
                <a:t>3</a:t>
              </a:r>
            </a:p>
          </p:txBody>
        </p:sp>
      </p:grpSp>
      <p:grpSp>
        <p:nvGrpSpPr>
          <p:cNvPr id="34" name="ô 4">
            <a:extLst>
              <a:ext uri="{FF2B5EF4-FFF2-40B4-BE49-F238E27FC236}">
                <a16:creationId xmlns:a16="http://schemas.microsoft.com/office/drawing/2014/main"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id="{09209FAD-E033-4B4C-A8A4-1063131F219E}"/>
                </a:ext>
              </a:extLst>
            </p:cNvPr>
            <p:cNvSpPr txBox="1"/>
            <p:nvPr/>
          </p:nvSpPr>
          <p:spPr>
            <a:xfrm>
              <a:off x="881799" y="212498"/>
              <a:ext cx="393362" cy="400110"/>
            </a:xfrm>
            <a:prstGeom prst="rect">
              <a:avLst/>
            </a:prstGeom>
            <a:noFill/>
          </p:spPr>
          <p:txBody>
            <a:bodyPr wrap="square" rtlCol="0">
              <a:spAutoFit/>
            </a:bodyPr>
            <a:lstStyle/>
            <a:p>
              <a:r>
                <a:rPr lang="en-VN" sz="2000" b="1" dirty="0"/>
                <a:t>4</a:t>
              </a:r>
            </a:p>
          </p:txBody>
        </p:sp>
      </p:grpSp>
      <p:grpSp>
        <p:nvGrpSpPr>
          <p:cNvPr id="37" name="ô 5">
            <a:extLst>
              <a:ext uri="{FF2B5EF4-FFF2-40B4-BE49-F238E27FC236}">
                <a16:creationId xmlns:a16="http://schemas.microsoft.com/office/drawing/2014/main"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id="{25B8EE97-73E0-F643-8D7B-C2A6B1DBC5FB}"/>
                </a:ext>
              </a:extLst>
            </p:cNvPr>
            <p:cNvSpPr txBox="1"/>
            <p:nvPr/>
          </p:nvSpPr>
          <p:spPr>
            <a:xfrm>
              <a:off x="881799" y="212498"/>
              <a:ext cx="393362" cy="400110"/>
            </a:xfrm>
            <a:prstGeom prst="rect">
              <a:avLst/>
            </a:prstGeom>
            <a:noFill/>
          </p:spPr>
          <p:txBody>
            <a:bodyPr wrap="square" rtlCol="0">
              <a:spAutoFit/>
            </a:bodyPr>
            <a:lstStyle/>
            <a:p>
              <a:r>
                <a:rPr lang="en-VN" sz="2000" b="1" dirty="0"/>
                <a:t>5</a:t>
              </a:r>
            </a:p>
          </p:txBody>
        </p:sp>
      </p:grpSp>
      <p:grpSp>
        <p:nvGrpSpPr>
          <p:cNvPr id="40" name="ô 6">
            <a:extLst>
              <a:ext uri="{FF2B5EF4-FFF2-40B4-BE49-F238E27FC236}">
                <a16:creationId xmlns:a16="http://schemas.microsoft.com/office/drawing/2014/main"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id="{99092F7D-9077-A649-90FA-EB92B0414CCA}"/>
                </a:ext>
              </a:extLst>
            </p:cNvPr>
            <p:cNvSpPr txBox="1"/>
            <p:nvPr/>
          </p:nvSpPr>
          <p:spPr>
            <a:xfrm>
              <a:off x="881799" y="212498"/>
              <a:ext cx="393362" cy="400110"/>
            </a:xfrm>
            <a:prstGeom prst="rect">
              <a:avLst/>
            </a:prstGeom>
            <a:noFill/>
          </p:spPr>
          <p:txBody>
            <a:bodyPr wrap="square" rtlCol="0">
              <a:spAutoFit/>
            </a:bodyPr>
            <a:lstStyle/>
            <a:p>
              <a:r>
                <a:rPr lang="en-VN" sz="2000" b="1" dirty="0"/>
                <a:t>6</a:t>
              </a:r>
            </a:p>
          </p:txBody>
        </p:sp>
      </p:grpSp>
      <p:grpSp>
        <p:nvGrpSpPr>
          <p:cNvPr id="43" name="ô 7">
            <a:extLst>
              <a:ext uri="{FF2B5EF4-FFF2-40B4-BE49-F238E27FC236}">
                <a16:creationId xmlns:a16="http://schemas.microsoft.com/office/drawing/2014/main"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id="{9E8DEC8C-21F0-E34E-A7A5-AD2C96FC1E66}"/>
                </a:ext>
              </a:extLst>
            </p:cNvPr>
            <p:cNvSpPr txBox="1"/>
            <p:nvPr/>
          </p:nvSpPr>
          <p:spPr>
            <a:xfrm>
              <a:off x="881799" y="212498"/>
              <a:ext cx="393362" cy="400110"/>
            </a:xfrm>
            <a:prstGeom prst="rect">
              <a:avLst/>
            </a:prstGeom>
            <a:noFill/>
          </p:spPr>
          <p:txBody>
            <a:bodyPr wrap="square" rtlCol="0">
              <a:spAutoFit/>
            </a:bodyPr>
            <a:lstStyle/>
            <a:p>
              <a:r>
                <a:rPr lang="en-VN" sz="2000" b="1" dirty="0"/>
                <a:t>7</a:t>
              </a:r>
            </a:p>
          </p:txBody>
        </p:sp>
      </p:grpSp>
      <p:sp>
        <p:nvSpPr>
          <p:cNvPr id="46" name="Rounded Rectangle 45">
            <a:extLst>
              <a:ext uri="{FF2B5EF4-FFF2-40B4-BE49-F238E27FC236}">
                <a16:creationId xmlns:a16="http://schemas.microsoft.com/office/drawing/2014/main"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en-VN"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en-VN"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en-VN"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en-VN"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id="{2E107669-5244-294B-8FCA-1456818E5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VN"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id="{3D21C312-7999-E74E-AC4F-A299CB4E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Times New Roman" panose="02020603050405020304" pitchFamily="18" charset="0"/>
                <a:cs typeface="Times New Roman" panose="02020603050405020304" pitchFamily="18" charset="0"/>
              </a:rPr>
              <a:t>ĐỌC VĂN BẢN</a:t>
            </a:r>
            <a:endParaRPr sz="4500"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VN"/>
          </a:p>
        </p:txBody>
      </p:sp>
      <p:sp>
        <p:nvSpPr>
          <p:cNvPr id="13" name="Google Shape;750;p42">
            <a:extLst>
              <a:ext uri="{FF2B5EF4-FFF2-40B4-BE49-F238E27FC236}">
                <a16:creationId xmlns:a16="http://schemas.microsoft.com/office/drawing/2014/main"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dirty="0">
                <a:latin typeface="Times New Roman" panose="02020603050405020304" pitchFamily="18" charset="0"/>
                <a:cs typeface="Times New Roman" panose="02020603050405020304" pitchFamily="18" charset="0"/>
              </a:rPr>
              <a:t>1. </a:t>
            </a:r>
          </a:p>
          <a:p>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1054</Words>
  <Application>Microsoft Office PowerPoint</Application>
  <PresentationFormat>On-screen Show (16:9)</PresentationFormat>
  <Paragraphs>161</Paragraphs>
  <Slides>33</Slides>
  <Notes>27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Calibri</vt:lpstr>
      <vt:lpstr>Wingdings</vt:lpstr>
      <vt:lpstr>#9Slide05 SVNShintia Script</vt:lpstr>
      <vt:lpstr>Arial</vt:lpstr>
      <vt:lpstr>Anaheim</vt:lpstr>
      <vt:lpstr>Hind</vt:lpstr>
      <vt:lpstr>Fredoka One</vt:lpstr>
      <vt:lpstr>华文琥珀</vt:lpstr>
      <vt:lpstr>Times New Roman</vt:lpstr>
      <vt:lpstr>Fira Sans Extra Condensed</vt:lpstr>
      <vt:lpstr>PT Sans</vt:lpstr>
      <vt:lpstr>方正胖娃简体</vt:lpstr>
      <vt:lpstr>Open Sans</vt:lpstr>
      <vt:lpstr>Fira Sans Condensed</vt:lpstr>
      <vt:lpstr>Bebas Neue</vt:lpstr>
      <vt:lpstr>方正粗圆_GBK</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cp:lastModifiedBy>Admin</cp:lastModifiedBy>
  <cp:revision>26</cp:revision>
  <dcterms:modified xsi:type="dcterms:W3CDTF">2021-07-31T01:06:02Z</dcterms:modified>
</cp:coreProperties>
</file>