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5" r:id="rId7"/>
    <p:sldMasterId id="2147483737" r:id="rId8"/>
    <p:sldMasterId id="2147483749" r:id="rId9"/>
    <p:sldMasterId id="2147483761" r:id="rId10"/>
    <p:sldMasterId id="2147483773" r:id="rId11"/>
    <p:sldMasterId id="2147483785" r:id="rId12"/>
    <p:sldMasterId id="2147483797" r:id="rId13"/>
    <p:sldMasterId id="2147483814" r:id="rId14"/>
    <p:sldMasterId id="2147483843" r:id="rId15"/>
  </p:sldMasterIdLst>
  <p:notesMasterIdLst>
    <p:notesMasterId r:id="rId81"/>
  </p:notesMasterIdLst>
  <p:sldIdLst>
    <p:sldId id="283" r:id="rId16"/>
    <p:sldId id="288" r:id="rId17"/>
    <p:sldId id="260" r:id="rId18"/>
    <p:sldId id="285" r:id="rId19"/>
    <p:sldId id="261" r:id="rId20"/>
    <p:sldId id="262" r:id="rId21"/>
    <p:sldId id="263" r:id="rId22"/>
    <p:sldId id="264" r:id="rId23"/>
    <p:sldId id="286" r:id="rId24"/>
    <p:sldId id="265" r:id="rId25"/>
    <p:sldId id="267" r:id="rId26"/>
    <p:sldId id="268" r:id="rId27"/>
    <p:sldId id="269" r:id="rId28"/>
    <p:sldId id="289" r:id="rId29"/>
    <p:sldId id="290" r:id="rId30"/>
    <p:sldId id="344" r:id="rId31"/>
    <p:sldId id="27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8" r:id="rId43"/>
    <p:sldId id="309" r:id="rId44"/>
    <p:sldId id="272" r:id="rId45"/>
    <p:sldId id="271" r:id="rId46"/>
    <p:sldId id="301" r:id="rId47"/>
    <p:sldId id="302" r:id="rId48"/>
    <p:sldId id="305" r:id="rId49"/>
    <p:sldId id="306" r:id="rId50"/>
    <p:sldId id="307" r:id="rId51"/>
    <p:sldId id="310" r:id="rId52"/>
    <p:sldId id="313" r:id="rId53"/>
    <p:sldId id="314" r:id="rId54"/>
    <p:sldId id="316" r:id="rId55"/>
    <p:sldId id="317" r:id="rId56"/>
    <p:sldId id="319" r:id="rId57"/>
    <p:sldId id="321" r:id="rId58"/>
    <p:sldId id="322" r:id="rId59"/>
    <p:sldId id="323" r:id="rId60"/>
    <p:sldId id="320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7" r:id="rId74"/>
    <p:sldId id="339" r:id="rId75"/>
    <p:sldId id="342" r:id="rId76"/>
    <p:sldId id="336" r:id="rId77"/>
    <p:sldId id="341" r:id="rId78"/>
    <p:sldId id="278" r:id="rId79"/>
    <p:sldId id="343" r:id="rId80"/>
  </p:sldIdLst>
  <p:sldSz cx="12192000" cy="6858000"/>
  <p:notesSz cx="6858000" cy="9144000"/>
  <p:custDataLst>
    <p:tags r:id="rId82"/>
  </p:custDataLst>
  <p:defaultTextStyle>
    <a:defPPr>
      <a:defRPr lang="zh-CN"/>
    </a:defPPr>
    <a:lvl1pPr marL="0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23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927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390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853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358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778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200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623" algn="l" defTabSz="91292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8FF"/>
    <a:srgbClr val="E75329"/>
    <a:srgbClr val="E0F2FE"/>
    <a:srgbClr val="FEA408"/>
    <a:srgbClr val="FFFA32"/>
    <a:srgbClr val="A35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214" autoAdjust="0"/>
  </p:normalViewPr>
  <p:slideViewPr>
    <p:cSldViewPr snapToGrid="0">
      <p:cViewPr varScale="1">
        <p:scale>
          <a:sx n="66" d="100"/>
          <a:sy n="66" d="100"/>
        </p:scale>
        <p:origin x="9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tags" Target="tags/tag1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23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27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390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853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358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778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200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623" algn="l" defTabSz="9129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altLang="zh-CN" dirty="0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27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2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06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63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34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34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5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8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8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54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43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60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8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61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37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3286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63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85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34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9" y="24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747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07" indent="0">
              <a:buNone/>
              <a:defRPr sz="1600"/>
            </a:lvl2pPr>
            <a:lvl3pPr marL="1218270" indent="0">
              <a:buNone/>
              <a:defRPr sz="1300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633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70" indent="0">
              <a:buNone/>
              <a:defRPr sz="3200"/>
            </a:lvl3pPr>
            <a:lvl4pPr marL="1827394" indent="0">
              <a:buNone/>
              <a:defRPr sz="2700"/>
            </a:lvl4pPr>
            <a:lvl5pPr marL="2436538" indent="0">
              <a:buNone/>
              <a:defRPr sz="2700"/>
            </a:lvl5pPr>
            <a:lvl6pPr marL="3045644" indent="0">
              <a:buNone/>
              <a:defRPr sz="2700"/>
            </a:lvl6pPr>
            <a:lvl7pPr marL="3654751" indent="0">
              <a:buNone/>
              <a:defRPr sz="2700"/>
            </a:lvl7pPr>
            <a:lvl8pPr marL="4263893" indent="0">
              <a:buNone/>
              <a:defRPr sz="2700"/>
            </a:lvl8pPr>
            <a:lvl9pPr marL="487302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07" indent="0">
              <a:buNone/>
              <a:defRPr sz="1600"/>
            </a:lvl2pPr>
            <a:lvl3pPr marL="1218270" indent="0">
              <a:buNone/>
              <a:defRPr sz="1300"/>
            </a:lvl3pPr>
            <a:lvl4pPr marL="1827394" indent="0">
              <a:buNone/>
              <a:defRPr sz="1200"/>
            </a:lvl4pPr>
            <a:lvl5pPr marL="2436538" indent="0">
              <a:buNone/>
              <a:defRPr sz="1200"/>
            </a:lvl5pPr>
            <a:lvl6pPr marL="3045644" indent="0">
              <a:buNone/>
              <a:defRPr sz="1200"/>
            </a:lvl6pPr>
            <a:lvl7pPr marL="3654751" indent="0">
              <a:buNone/>
              <a:defRPr sz="1200"/>
            </a:lvl7pPr>
            <a:lvl8pPr marL="4263893" indent="0">
              <a:buNone/>
              <a:defRPr sz="1200"/>
            </a:lvl8pPr>
            <a:lvl9pPr marL="48730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49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327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990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02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880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449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66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4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914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019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518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246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52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80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926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760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134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63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578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892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387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562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953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640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871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33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587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1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539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606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430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17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45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758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51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967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1"/>
            <a:ext cx="5372100" cy="7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752876" y="0"/>
            <a:ext cx="8439151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49" y="5867400"/>
            <a:ext cx="405765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10001251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49" y="1"/>
            <a:ext cx="4667251" cy="207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9696451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16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1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887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7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84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9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3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9" y="24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82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09901"/>
      </p:ext>
    </p:extLst>
  </p:cSld>
  <p:clrMapOvr>
    <a:masterClrMapping/>
  </p:clrMapOvr>
  <p:transition spd="slow" advTm="3000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29968"/>
      </p:ext>
    </p:extLst>
  </p:cSld>
  <p:clrMapOvr>
    <a:masterClrMapping/>
  </p:clrMapOvr>
  <p:transition spd="slow" advTm="3000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64617"/>
      </p:ext>
    </p:extLst>
  </p:cSld>
  <p:clrMapOvr>
    <a:masterClrMapping/>
  </p:clrMapOvr>
  <p:transition spd="slow" advTm="3000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34333"/>
      </p:ext>
    </p:extLst>
  </p:cSld>
  <p:clrMapOvr>
    <a:masterClrMapping/>
  </p:clrMapOvr>
  <p:transition spd="slow" advTm="3000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32771"/>
      </p:ext>
    </p:extLst>
  </p:cSld>
  <p:clrMapOvr>
    <a:masterClrMapping/>
  </p:clrMapOvr>
  <p:transition spd="slow" advTm="3000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29557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11287"/>
      </p:ext>
    </p:extLst>
  </p:cSld>
  <p:clrMapOvr>
    <a:masterClrMapping/>
  </p:clrMapOvr>
  <p:transition spd="slow" advTm="3000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02896"/>
      </p:ext>
    </p:extLst>
  </p:cSld>
  <p:clrMapOvr>
    <a:masterClrMapping/>
  </p:clrMapOvr>
  <p:transition spd="slow" advTm="3000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06498"/>
      </p:ext>
    </p:extLst>
  </p:cSld>
  <p:clrMapOvr>
    <a:masterClrMapping/>
  </p:clrMapOvr>
  <p:transition spd="slow" advTm="3000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23200"/>
      </p:ext>
    </p:extLst>
  </p:cSld>
  <p:clrMapOvr>
    <a:masterClrMapping/>
  </p:clrMapOvr>
  <p:transition spd="slow" advTm="3000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57635"/>
      </p:ext>
    </p:extLst>
  </p:cSld>
  <p:clrMapOvr>
    <a:masterClrMapping/>
  </p:clrMapOvr>
  <p:transition spd="slow" advTm="3000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6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1"/>
            <a:ext cx="5372100" cy="7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752876" y="0"/>
            <a:ext cx="8439151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49" y="5867400"/>
            <a:ext cx="405765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10001251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49" y="1"/>
            <a:ext cx="4667251" cy="207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9696451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16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8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087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66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9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9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9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21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9" y="24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68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8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859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5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1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9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1"/>
            <a:ext cx="5372100" cy="7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76" y="0"/>
            <a:ext cx="8439151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88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47" indent="0">
              <a:buNone/>
              <a:defRPr sz="2700" b="1"/>
            </a:lvl2pPr>
            <a:lvl3pPr marL="1217220" indent="0">
              <a:buNone/>
              <a:defRPr sz="2400" b="1"/>
            </a:lvl3pPr>
            <a:lvl4pPr marL="1825808" indent="0">
              <a:buNone/>
              <a:defRPr sz="2100" b="1"/>
            </a:lvl4pPr>
            <a:lvl5pPr marL="2434438" indent="0">
              <a:buNone/>
              <a:defRPr sz="2100" b="1"/>
            </a:lvl5pPr>
            <a:lvl6pPr marL="3042984" indent="0">
              <a:buNone/>
              <a:defRPr sz="2100" b="1"/>
            </a:lvl6pPr>
            <a:lvl7pPr marL="3651531" indent="0">
              <a:buNone/>
              <a:defRPr sz="2100" b="1"/>
            </a:lvl7pPr>
            <a:lvl8pPr marL="4260160" indent="0">
              <a:buNone/>
              <a:defRPr sz="2100" b="1"/>
            </a:lvl8pPr>
            <a:lvl9pPr marL="48687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47" indent="0">
              <a:buNone/>
              <a:defRPr sz="2700" b="1"/>
            </a:lvl2pPr>
            <a:lvl3pPr marL="1217220" indent="0">
              <a:buNone/>
              <a:defRPr sz="2400" b="1"/>
            </a:lvl3pPr>
            <a:lvl4pPr marL="1825808" indent="0">
              <a:buNone/>
              <a:defRPr sz="2100" b="1"/>
            </a:lvl4pPr>
            <a:lvl5pPr marL="2434438" indent="0">
              <a:buNone/>
              <a:defRPr sz="2100" b="1"/>
            </a:lvl5pPr>
            <a:lvl6pPr marL="3042984" indent="0">
              <a:buNone/>
              <a:defRPr sz="2100" b="1"/>
            </a:lvl6pPr>
            <a:lvl7pPr marL="3651531" indent="0">
              <a:buNone/>
              <a:defRPr sz="2100" b="1"/>
            </a:lvl7pPr>
            <a:lvl8pPr marL="4260160" indent="0">
              <a:buNone/>
              <a:defRPr sz="2100" b="1"/>
            </a:lvl8pPr>
            <a:lvl9pPr marL="486877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7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01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48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47" indent="0">
              <a:buNone/>
              <a:defRPr sz="1600"/>
            </a:lvl2pPr>
            <a:lvl3pPr marL="1217220" indent="0">
              <a:buNone/>
              <a:defRPr sz="1300"/>
            </a:lvl3pPr>
            <a:lvl4pPr marL="1825808" indent="0">
              <a:buNone/>
              <a:defRPr sz="1200"/>
            </a:lvl4pPr>
            <a:lvl5pPr marL="2434438" indent="0">
              <a:buNone/>
              <a:defRPr sz="1200"/>
            </a:lvl5pPr>
            <a:lvl6pPr marL="3042984" indent="0">
              <a:buNone/>
              <a:defRPr sz="1200"/>
            </a:lvl6pPr>
            <a:lvl7pPr marL="3651531" indent="0">
              <a:buNone/>
              <a:defRPr sz="1200"/>
            </a:lvl7pPr>
            <a:lvl8pPr marL="4260160" indent="0">
              <a:buNone/>
              <a:defRPr sz="1200"/>
            </a:lvl8pPr>
            <a:lvl9pPr marL="48687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47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47" indent="0">
              <a:buNone/>
              <a:defRPr sz="3700"/>
            </a:lvl2pPr>
            <a:lvl3pPr marL="1217220" indent="0">
              <a:buNone/>
              <a:defRPr sz="3200"/>
            </a:lvl3pPr>
            <a:lvl4pPr marL="1825808" indent="0">
              <a:buNone/>
              <a:defRPr sz="2700"/>
            </a:lvl4pPr>
            <a:lvl5pPr marL="2434438" indent="0">
              <a:buNone/>
              <a:defRPr sz="2700"/>
            </a:lvl5pPr>
            <a:lvl6pPr marL="3042984" indent="0">
              <a:buNone/>
              <a:defRPr sz="2700"/>
            </a:lvl6pPr>
            <a:lvl7pPr marL="3651531" indent="0">
              <a:buNone/>
              <a:defRPr sz="2700"/>
            </a:lvl7pPr>
            <a:lvl8pPr marL="4260160" indent="0">
              <a:buNone/>
              <a:defRPr sz="2700"/>
            </a:lvl8pPr>
            <a:lvl9pPr marL="486877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47" indent="0">
              <a:buNone/>
              <a:defRPr sz="1600"/>
            </a:lvl2pPr>
            <a:lvl3pPr marL="1217220" indent="0">
              <a:buNone/>
              <a:defRPr sz="1300"/>
            </a:lvl3pPr>
            <a:lvl4pPr marL="1825808" indent="0">
              <a:buNone/>
              <a:defRPr sz="1200"/>
            </a:lvl4pPr>
            <a:lvl5pPr marL="2434438" indent="0">
              <a:buNone/>
              <a:defRPr sz="1200"/>
            </a:lvl5pPr>
            <a:lvl6pPr marL="3042984" indent="0">
              <a:buNone/>
              <a:defRPr sz="1200"/>
            </a:lvl6pPr>
            <a:lvl7pPr marL="3651531" indent="0">
              <a:buNone/>
              <a:defRPr sz="1200"/>
            </a:lvl7pPr>
            <a:lvl8pPr marL="4260160" indent="0">
              <a:buNone/>
              <a:defRPr sz="1200"/>
            </a:lvl8pPr>
            <a:lvl9pPr marL="486877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8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6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6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5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49" y="5867400"/>
            <a:ext cx="405765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10001251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65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5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9" indent="0">
              <a:buNone/>
              <a:defRPr sz="2700" b="1"/>
            </a:lvl2pPr>
            <a:lvl3pPr marL="1217280" indent="0">
              <a:buNone/>
              <a:defRPr sz="2400" b="1"/>
            </a:lvl3pPr>
            <a:lvl4pPr marL="1825898" indent="0">
              <a:buNone/>
              <a:defRPr sz="2100" b="1"/>
            </a:lvl4pPr>
            <a:lvl5pPr marL="2434558" indent="0">
              <a:buNone/>
              <a:defRPr sz="2100" b="1"/>
            </a:lvl5pPr>
            <a:lvl6pPr marL="3043136" indent="0">
              <a:buNone/>
              <a:defRPr sz="2100" b="1"/>
            </a:lvl6pPr>
            <a:lvl7pPr marL="3651715" indent="0">
              <a:buNone/>
              <a:defRPr sz="2100" b="1"/>
            </a:lvl7pPr>
            <a:lvl8pPr marL="4260373" indent="0">
              <a:buNone/>
              <a:defRPr sz="2100" b="1"/>
            </a:lvl8pPr>
            <a:lvl9pPr marL="4869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79" indent="0">
              <a:buNone/>
              <a:defRPr sz="2700" b="1"/>
            </a:lvl2pPr>
            <a:lvl3pPr marL="1217280" indent="0">
              <a:buNone/>
              <a:defRPr sz="2400" b="1"/>
            </a:lvl3pPr>
            <a:lvl4pPr marL="1825898" indent="0">
              <a:buNone/>
              <a:defRPr sz="2100" b="1"/>
            </a:lvl4pPr>
            <a:lvl5pPr marL="2434558" indent="0">
              <a:buNone/>
              <a:defRPr sz="2100" b="1"/>
            </a:lvl5pPr>
            <a:lvl6pPr marL="3043136" indent="0">
              <a:buNone/>
              <a:defRPr sz="2100" b="1"/>
            </a:lvl6pPr>
            <a:lvl7pPr marL="3651715" indent="0">
              <a:buNone/>
              <a:defRPr sz="2100" b="1"/>
            </a:lvl7pPr>
            <a:lvl8pPr marL="4260373" indent="0">
              <a:buNone/>
              <a:defRPr sz="2100" b="1"/>
            </a:lvl8pPr>
            <a:lvl9pPr marL="486901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14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8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60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579" indent="0">
              <a:buNone/>
              <a:defRPr sz="1600"/>
            </a:lvl2pPr>
            <a:lvl3pPr marL="1217280" indent="0">
              <a:buNone/>
              <a:defRPr sz="1300"/>
            </a:lvl3pPr>
            <a:lvl4pPr marL="1825898" indent="0">
              <a:buNone/>
              <a:defRPr sz="1200"/>
            </a:lvl4pPr>
            <a:lvl5pPr marL="2434558" indent="0">
              <a:buNone/>
              <a:defRPr sz="1200"/>
            </a:lvl5pPr>
            <a:lvl6pPr marL="3043136" indent="0">
              <a:buNone/>
              <a:defRPr sz="1200"/>
            </a:lvl6pPr>
            <a:lvl7pPr marL="3651715" indent="0">
              <a:buNone/>
              <a:defRPr sz="1200"/>
            </a:lvl7pPr>
            <a:lvl8pPr marL="4260373" indent="0">
              <a:buNone/>
              <a:defRPr sz="1200"/>
            </a:lvl8pPr>
            <a:lvl9pPr marL="4869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28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79" indent="0">
              <a:buNone/>
              <a:defRPr sz="3700"/>
            </a:lvl2pPr>
            <a:lvl3pPr marL="1217280" indent="0">
              <a:buNone/>
              <a:defRPr sz="3200"/>
            </a:lvl3pPr>
            <a:lvl4pPr marL="1825898" indent="0">
              <a:buNone/>
              <a:defRPr sz="2700"/>
            </a:lvl4pPr>
            <a:lvl5pPr marL="2434558" indent="0">
              <a:buNone/>
              <a:defRPr sz="2700"/>
            </a:lvl5pPr>
            <a:lvl6pPr marL="3043136" indent="0">
              <a:buNone/>
              <a:defRPr sz="2700"/>
            </a:lvl6pPr>
            <a:lvl7pPr marL="3651715" indent="0">
              <a:buNone/>
              <a:defRPr sz="2700"/>
            </a:lvl7pPr>
            <a:lvl8pPr marL="4260373" indent="0">
              <a:buNone/>
              <a:defRPr sz="2700"/>
            </a:lvl8pPr>
            <a:lvl9pPr marL="486901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79" indent="0">
              <a:buNone/>
              <a:defRPr sz="1600"/>
            </a:lvl2pPr>
            <a:lvl3pPr marL="1217280" indent="0">
              <a:buNone/>
              <a:defRPr sz="1300"/>
            </a:lvl3pPr>
            <a:lvl4pPr marL="1825898" indent="0">
              <a:buNone/>
              <a:defRPr sz="1200"/>
            </a:lvl4pPr>
            <a:lvl5pPr marL="2434558" indent="0">
              <a:buNone/>
              <a:defRPr sz="1200"/>
            </a:lvl5pPr>
            <a:lvl6pPr marL="3043136" indent="0">
              <a:buNone/>
              <a:defRPr sz="1200"/>
            </a:lvl6pPr>
            <a:lvl7pPr marL="3651715" indent="0">
              <a:buNone/>
              <a:defRPr sz="1200"/>
            </a:lvl7pPr>
            <a:lvl8pPr marL="4260373" indent="0">
              <a:buNone/>
              <a:defRPr sz="1200"/>
            </a:lvl8pPr>
            <a:lvl9pPr marL="486901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7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78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01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49" y="1"/>
            <a:ext cx="4667251" cy="2076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" y="0"/>
            <a:ext cx="9696451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4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40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93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7" indent="0">
              <a:buNone/>
              <a:defRPr sz="2700" b="1"/>
            </a:lvl2pPr>
            <a:lvl3pPr marL="1217370" indent="0">
              <a:buNone/>
              <a:defRPr sz="2400" b="1"/>
            </a:lvl3pPr>
            <a:lvl4pPr marL="1826034" indent="0">
              <a:buNone/>
              <a:defRPr sz="2100" b="1"/>
            </a:lvl4pPr>
            <a:lvl5pPr marL="2434738" indent="0">
              <a:buNone/>
              <a:defRPr sz="2100" b="1"/>
            </a:lvl5pPr>
            <a:lvl6pPr marL="3043364" indent="0">
              <a:buNone/>
              <a:defRPr sz="2100" b="1"/>
            </a:lvl6pPr>
            <a:lvl7pPr marL="3651991" indent="0">
              <a:buNone/>
              <a:defRPr sz="2100" b="1"/>
            </a:lvl7pPr>
            <a:lvl8pPr marL="4260693" indent="0">
              <a:buNone/>
              <a:defRPr sz="2100" b="1"/>
            </a:lvl8pPr>
            <a:lvl9pPr marL="48693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7" indent="0">
              <a:buNone/>
              <a:defRPr sz="2700" b="1"/>
            </a:lvl2pPr>
            <a:lvl3pPr marL="1217370" indent="0">
              <a:buNone/>
              <a:defRPr sz="2400" b="1"/>
            </a:lvl3pPr>
            <a:lvl4pPr marL="1826034" indent="0">
              <a:buNone/>
              <a:defRPr sz="2100" b="1"/>
            </a:lvl4pPr>
            <a:lvl5pPr marL="2434738" indent="0">
              <a:buNone/>
              <a:defRPr sz="2100" b="1"/>
            </a:lvl5pPr>
            <a:lvl6pPr marL="3043364" indent="0">
              <a:buNone/>
              <a:defRPr sz="2100" b="1"/>
            </a:lvl6pPr>
            <a:lvl7pPr marL="3651991" indent="0">
              <a:buNone/>
              <a:defRPr sz="2100" b="1"/>
            </a:lvl7pPr>
            <a:lvl8pPr marL="4260693" indent="0">
              <a:buNone/>
              <a:defRPr sz="2100" b="1"/>
            </a:lvl8pPr>
            <a:lvl9pPr marL="486938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77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25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05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7" indent="0">
              <a:buNone/>
              <a:defRPr sz="1600"/>
            </a:lvl2pPr>
            <a:lvl3pPr marL="1217370" indent="0">
              <a:buNone/>
              <a:defRPr sz="1300"/>
            </a:lvl3pPr>
            <a:lvl4pPr marL="1826034" indent="0">
              <a:buNone/>
              <a:defRPr sz="1200"/>
            </a:lvl4pPr>
            <a:lvl5pPr marL="2434738" indent="0">
              <a:buNone/>
              <a:defRPr sz="1200"/>
            </a:lvl5pPr>
            <a:lvl6pPr marL="3043364" indent="0">
              <a:buNone/>
              <a:defRPr sz="1200"/>
            </a:lvl6pPr>
            <a:lvl7pPr marL="3651991" indent="0">
              <a:buNone/>
              <a:defRPr sz="1200"/>
            </a:lvl7pPr>
            <a:lvl8pPr marL="4260693" indent="0">
              <a:buNone/>
              <a:defRPr sz="1200"/>
            </a:lvl8pPr>
            <a:lvl9pPr marL="48693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49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7" indent="0">
              <a:buNone/>
              <a:defRPr sz="3700"/>
            </a:lvl2pPr>
            <a:lvl3pPr marL="1217370" indent="0">
              <a:buNone/>
              <a:defRPr sz="3200"/>
            </a:lvl3pPr>
            <a:lvl4pPr marL="1826034" indent="0">
              <a:buNone/>
              <a:defRPr sz="2700"/>
            </a:lvl4pPr>
            <a:lvl5pPr marL="2434738" indent="0">
              <a:buNone/>
              <a:defRPr sz="2700"/>
            </a:lvl5pPr>
            <a:lvl6pPr marL="3043364" indent="0">
              <a:buNone/>
              <a:defRPr sz="2700"/>
            </a:lvl6pPr>
            <a:lvl7pPr marL="3651991" indent="0">
              <a:buNone/>
              <a:defRPr sz="2700"/>
            </a:lvl7pPr>
            <a:lvl8pPr marL="4260693" indent="0">
              <a:buNone/>
              <a:defRPr sz="2700"/>
            </a:lvl8pPr>
            <a:lvl9pPr marL="48693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7" indent="0">
              <a:buNone/>
              <a:defRPr sz="1600"/>
            </a:lvl2pPr>
            <a:lvl3pPr marL="1217370" indent="0">
              <a:buNone/>
              <a:defRPr sz="1300"/>
            </a:lvl3pPr>
            <a:lvl4pPr marL="1826034" indent="0">
              <a:buNone/>
              <a:defRPr sz="1200"/>
            </a:lvl4pPr>
            <a:lvl5pPr marL="2434738" indent="0">
              <a:buNone/>
              <a:defRPr sz="1200"/>
            </a:lvl5pPr>
            <a:lvl6pPr marL="3043364" indent="0">
              <a:buNone/>
              <a:defRPr sz="1200"/>
            </a:lvl6pPr>
            <a:lvl7pPr marL="3651991" indent="0">
              <a:buNone/>
              <a:defRPr sz="1200"/>
            </a:lvl7pPr>
            <a:lvl8pPr marL="4260693" indent="0">
              <a:buNone/>
              <a:defRPr sz="1200"/>
            </a:lvl8pPr>
            <a:lvl9pPr marL="48693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85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431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1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16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9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4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2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6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3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8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09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2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91" indent="0">
              <a:buNone/>
              <a:defRPr sz="2700" b="1"/>
            </a:lvl2pPr>
            <a:lvl3pPr marL="1217490" indent="0">
              <a:buNone/>
              <a:defRPr sz="2400" b="1"/>
            </a:lvl3pPr>
            <a:lvl4pPr marL="1826216" indent="0">
              <a:buNone/>
              <a:defRPr sz="2100" b="1"/>
            </a:lvl4pPr>
            <a:lvl5pPr marL="2434978" indent="0">
              <a:buNone/>
              <a:defRPr sz="2100" b="1"/>
            </a:lvl5pPr>
            <a:lvl6pPr marL="3043668" indent="0">
              <a:buNone/>
              <a:defRPr sz="2100" b="1"/>
            </a:lvl6pPr>
            <a:lvl7pPr marL="3652359" indent="0">
              <a:buNone/>
              <a:defRPr sz="2100" b="1"/>
            </a:lvl7pPr>
            <a:lvl8pPr marL="4261120" indent="0">
              <a:buNone/>
              <a:defRPr sz="2100" b="1"/>
            </a:lvl8pPr>
            <a:lvl9pPr marL="486986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91" indent="0">
              <a:buNone/>
              <a:defRPr sz="2700" b="1"/>
            </a:lvl2pPr>
            <a:lvl3pPr marL="1217490" indent="0">
              <a:buNone/>
              <a:defRPr sz="2400" b="1"/>
            </a:lvl3pPr>
            <a:lvl4pPr marL="1826216" indent="0">
              <a:buNone/>
              <a:defRPr sz="2100" b="1"/>
            </a:lvl4pPr>
            <a:lvl5pPr marL="2434978" indent="0">
              <a:buNone/>
              <a:defRPr sz="2100" b="1"/>
            </a:lvl5pPr>
            <a:lvl6pPr marL="3043668" indent="0">
              <a:buNone/>
              <a:defRPr sz="2100" b="1"/>
            </a:lvl6pPr>
            <a:lvl7pPr marL="3652359" indent="0">
              <a:buNone/>
              <a:defRPr sz="2100" b="1"/>
            </a:lvl7pPr>
            <a:lvl8pPr marL="4261120" indent="0">
              <a:buNone/>
              <a:defRPr sz="2100" b="1"/>
            </a:lvl8pPr>
            <a:lvl9pPr marL="486986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06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321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3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91" indent="0">
              <a:buNone/>
              <a:defRPr sz="1600"/>
            </a:lvl2pPr>
            <a:lvl3pPr marL="1217490" indent="0">
              <a:buNone/>
              <a:defRPr sz="1300"/>
            </a:lvl3pPr>
            <a:lvl4pPr marL="1826216" indent="0">
              <a:buNone/>
              <a:defRPr sz="1200"/>
            </a:lvl4pPr>
            <a:lvl5pPr marL="2434978" indent="0">
              <a:buNone/>
              <a:defRPr sz="1200"/>
            </a:lvl5pPr>
            <a:lvl6pPr marL="3043668" indent="0">
              <a:buNone/>
              <a:defRPr sz="1200"/>
            </a:lvl6pPr>
            <a:lvl7pPr marL="3652359" indent="0">
              <a:buNone/>
              <a:defRPr sz="1200"/>
            </a:lvl7pPr>
            <a:lvl8pPr marL="4261120" indent="0">
              <a:buNone/>
              <a:defRPr sz="1200"/>
            </a:lvl8pPr>
            <a:lvl9pPr marL="48698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94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91" indent="0">
              <a:buNone/>
              <a:defRPr sz="3700"/>
            </a:lvl2pPr>
            <a:lvl3pPr marL="1217490" indent="0">
              <a:buNone/>
              <a:defRPr sz="3200"/>
            </a:lvl3pPr>
            <a:lvl4pPr marL="1826216" indent="0">
              <a:buNone/>
              <a:defRPr sz="2700"/>
            </a:lvl4pPr>
            <a:lvl5pPr marL="2434978" indent="0">
              <a:buNone/>
              <a:defRPr sz="2700"/>
            </a:lvl5pPr>
            <a:lvl6pPr marL="3043668" indent="0">
              <a:buNone/>
              <a:defRPr sz="2700"/>
            </a:lvl6pPr>
            <a:lvl7pPr marL="3652359" indent="0">
              <a:buNone/>
              <a:defRPr sz="2700"/>
            </a:lvl7pPr>
            <a:lvl8pPr marL="4261120" indent="0">
              <a:buNone/>
              <a:defRPr sz="2700"/>
            </a:lvl8pPr>
            <a:lvl9pPr marL="486986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91" indent="0">
              <a:buNone/>
              <a:defRPr sz="1600"/>
            </a:lvl2pPr>
            <a:lvl3pPr marL="1217490" indent="0">
              <a:buNone/>
              <a:defRPr sz="1300"/>
            </a:lvl3pPr>
            <a:lvl4pPr marL="1826216" indent="0">
              <a:buNone/>
              <a:defRPr sz="1200"/>
            </a:lvl4pPr>
            <a:lvl5pPr marL="2434978" indent="0">
              <a:buNone/>
              <a:defRPr sz="1200"/>
            </a:lvl5pPr>
            <a:lvl6pPr marL="3043668" indent="0">
              <a:buNone/>
              <a:defRPr sz="1200"/>
            </a:lvl6pPr>
            <a:lvl7pPr marL="3652359" indent="0">
              <a:buNone/>
              <a:defRPr sz="1200"/>
            </a:lvl7pPr>
            <a:lvl8pPr marL="4261120" indent="0">
              <a:buNone/>
              <a:defRPr sz="1200"/>
            </a:lvl8pPr>
            <a:lvl9pPr marL="486986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82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3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73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06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31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0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8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4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53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164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1" indent="0">
              <a:buNone/>
              <a:defRPr sz="2700" b="1"/>
            </a:lvl2pPr>
            <a:lvl3pPr marL="1217640" indent="0">
              <a:buNone/>
              <a:defRPr sz="2400" b="1"/>
            </a:lvl3pPr>
            <a:lvl4pPr marL="1826442" indent="0">
              <a:buNone/>
              <a:defRPr sz="2100" b="1"/>
            </a:lvl4pPr>
            <a:lvl5pPr marL="2435278" indent="0">
              <a:buNone/>
              <a:defRPr sz="2100" b="1"/>
            </a:lvl5pPr>
            <a:lvl6pPr marL="3044048" indent="0">
              <a:buNone/>
              <a:defRPr sz="2100" b="1"/>
            </a:lvl6pPr>
            <a:lvl7pPr marL="3652819" indent="0">
              <a:buNone/>
              <a:defRPr sz="2100" b="1"/>
            </a:lvl7pPr>
            <a:lvl8pPr marL="4261653" indent="0">
              <a:buNone/>
              <a:defRPr sz="2100" b="1"/>
            </a:lvl8pPr>
            <a:lvl9pPr marL="487047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1" indent="0">
              <a:buNone/>
              <a:defRPr sz="2700" b="1"/>
            </a:lvl2pPr>
            <a:lvl3pPr marL="1217640" indent="0">
              <a:buNone/>
              <a:defRPr sz="2400" b="1"/>
            </a:lvl3pPr>
            <a:lvl4pPr marL="1826442" indent="0">
              <a:buNone/>
              <a:defRPr sz="2100" b="1"/>
            </a:lvl4pPr>
            <a:lvl5pPr marL="2435278" indent="0">
              <a:buNone/>
              <a:defRPr sz="2100" b="1"/>
            </a:lvl5pPr>
            <a:lvl6pPr marL="3044048" indent="0">
              <a:buNone/>
              <a:defRPr sz="2100" b="1"/>
            </a:lvl6pPr>
            <a:lvl7pPr marL="3652819" indent="0">
              <a:buNone/>
              <a:defRPr sz="2100" b="1"/>
            </a:lvl7pPr>
            <a:lvl8pPr marL="4261653" indent="0">
              <a:buNone/>
              <a:defRPr sz="2100" b="1"/>
            </a:lvl8pPr>
            <a:lvl9pPr marL="487047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82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23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71" indent="0">
              <a:buNone/>
              <a:defRPr sz="1600"/>
            </a:lvl2pPr>
            <a:lvl3pPr marL="1217640" indent="0">
              <a:buNone/>
              <a:defRPr sz="1300"/>
            </a:lvl3pPr>
            <a:lvl4pPr marL="1826442" indent="0">
              <a:buNone/>
              <a:defRPr sz="1200"/>
            </a:lvl4pPr>
            <a:lvl5pPr marL="2435278" indent="0">
              <a:buNone/>
              <a:defRPr sz="1200"/>
            </a:lvl5pPr>
            <a:lvl6pPr marL="3044048" indent="0">
              <a:buNone/>
              <a:defRPr sz="1200"/>
            </a:lvl6pPr>
            <a:lvl7pPr marL="3652819" indent="0">
              <a:buNone/>
              <a:defRPr sz="1200"/>
            </a:lvl7pPr>
            <a:lvl8pPr marL="4261653" indent="0">
              <a:buNone/>
              <a:defRPr sz="1200"/>
            </a:lvl8pPr>
            <a:lvl9pPr marL="487047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33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71" indent="0">
              <a:buNone/>
              <a:defRPr sz="3700"/>
            </a:lvl2pPr>
            <a:lvl3pPr marL="1217640" indent="0">
              <a:buNone/>
              <a:defRPr sz="3200"/>
            </a:lvl3pPr>
            <a:lvl4pPr marL="1826442" indent="0">
              <a:buNone/>
              <a:defRPr sz="2700"/>
            </a:lvl4pPr>
            <a:lvl5pPr marL="2435278" indent="0">
              <a:buNone/>
              <a:defRPr sz="2700"/>
            </a:lvl5pPr>
            <a:lvl6pPr marL="3044048" indent="0">
              <a:buNone/>
              <a:defRPr sz="2700"/>
            </a:lvl6pPr>
            <a:lvl7pPr marL="3652819" indent="0">
              <a:buNone/>
              <a:defRPr sz="2700"/>
            </a:lvl7pPr>
            <a:lvl8pPr marL="4261653" indent="0">
              <a:buNone/>
              <a:defRPr sz="2700"/>
            </a:lvl8pPr>
            <a:lvl9pPr marL="487047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71" indent="0">
              <a:buNone/>
              <a:defRPr sz="1600"/>
            </a:lvl2pPr>
            <a:lvl3pPr marL="1217640" indent="0">
              <a:buNone/>
              <a:defRPr sz="1300"/>
            </a:lvl3pPr>
            <a:lvl4pPr marL="1826442" indent="0">
              <a:buNone/>
              <a:defRPr sz="1200"/>
            </a:lvl4pPr>
            <a:lvl5pPr marL="2435278" indent="0">
              <a:buNone/>
              <a:defRPr sz="1200"/>
            </a:lvl5pPr>
            <a:lvl6pPr marL="3044048" indent="0">
              <a:buNone/>
              <a:defRPr sz="1200"/>
            </a:lvl6pPr>
            <a:lvl7pPr marL="3652819" indent="0">
              <a:buNone/>
              <a:defRPr sz="1200"/>
            </a:lvl7pPr>
            <a:lvl8pPr marL="4261653" indent="0">
              <a:buNone/>
              <a:defRPr sz="1200"/>
            </a:lvl8pPr>
            <a:lvl9pPr marL="487047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0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21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17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071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04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8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7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6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5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3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2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572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708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67" indent="0">
              <a:buNone/>
              <a:defRPr sz="2700" b="1"/>
            </a:lvl2pPr>
            <a:lvl3pPr marL="1217820" indent="0">
              <a:buNone/>
              <a:defRPr sz="2400" b="1"/>
            </a:lvl3pPr>
            <a:lvl4pPr marL="1826714" indent="0">
              <a:buNone/>
              <a:defRPr sz="2100" b="1"/>
            </a:lvl4pPr>
            <a:lvl5pPr marL="2435638" indent="0">
              <a:buNone/>
              <a:defRPr sz="2100" b="1"/>
            </a:lvl5pPr>
            <a:lvl6pPr marL="3044504" indent="0">
              <a:buNone/>
              <a:defRPr sz="2100" b="1"/>
            </a:lvl6pPr>
            <a:lvl7pPr marL="3653371" indent="0">
              <a:buNone/>
              <a:defRPr sz="2100" b="1"/>
            </a:lvl7pPr>
            <a:lvl8pPr marL="4262293" indent="0">
              <a:buNone/>
              <a:defRPr sz="2100" b="1"/>
            </a:lvl8pPr>
            <a:lvl9pPr marL="48712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67" indent="0">
              <a:buNone/>
              <a:defRPr sz="2700" b="1"/>
            </a:lvl2pPr>
            <a:lvl3pPr marL="1217820" indent="0">
              <a:buNone/>
              <a:defRPr sz="2400" b="1"/>
            </a:lvl3pPr>
            <a:lvl4pPr marL="1826714" indent="0">
              <a:buNone/>
              <a:defRPr sz="2100" b="1"/>
            </a:lvl4pPr>
            <a:lvl5pPr marL="2435638" indent="0">
              <a:buNone/>
              <a:defRPr sz="2100" b="1"/>
            </a:lvl5pPr>
            <a:lvl6pPr marL="3044504" indent="0">
              <a:buNone/>
              <a:defRPr sz="2100" b="1"/>
            </a:lvl6pPr>
            <a:lvl7pPr marL="3653371" indent="0">
              <a:buNone/>
              <a:defRPr sz="2100" b="1"/>
            </a:lvl7pPr>
            <a:lvl8pPr marL="4262293" indent="0">
              <a:buNone/>
              <a:defRPr sz="2100" b="1"/>
            </a:lvl8pPr>
            <a:lvl9pPr marL="487120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66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74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79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867" indent="0">
              <a:buNone/>
              <a:defRPr sz="1600"/>
            </a:lvl2pPr>
            <a:lvl3pPr marL="1217820" indent="0">
              <a:buNone/>
              <a:defRPr sz="1300"/>
            </a:lvl3pPr>
            <a:lvl4pPr marL="1826714" indent="0">
              <a:buNone/>
              <a:defRPr sz="1200"/>
            </a:lvl4pPr>
            <a:lvl5pPr marL="2435638" indent="0">
              <a:buNone/>
              <a:defRPr sz="1200"/>
            </a:lvl5pPr>
            <a:lvl6pPr marL="3044504" indent="0">
              <a:buNone/>
              <a:defRPr sz="1200"/>
            </a:lvl6pPr>
            <a:lvl7pPr marL="3653371" indent="0">
              <a:buNone/>
              <a:defRPr sz="1200"/>
            </a:lvl7pPr>
            <a:lvl8pPr marL="4262293" indent="0">
              <a:buNone/>
              <a:defRPr sz="1200"/>
            </a:lvl8pPr>
            <a:lvl9pPr marL="4871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5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867" indent="0">
              <a:buNone/>
              <a:defRPr sz="3700"/>
            </a:lvl2pPr>
            <a:lvl3pPr marL="1217820" indent="0">
              <a:buNone/>
              <a:defRPr sz="3200"/>
            </a:lvl3pPr>
            <a:lvl4pPr marL="1826714" indent="0">
              <a:buNone/>
              <a:defRPr sz="2700"/>
            </a:lvl4pPr>
            <a:lvl5pPr marL="2435638" indent="0">
              <a:buNone/>
              <a:defRPr sz="2700"/>
            </a:lvl5pPr>
            <a:lvl6pPr marL="3044504" indent="0">
              <a:buNone/>
              <a:defRPr sz="2700"/>
            </a:lvl6pPr>
            <a:lvl7pPr marL="3653371" indent="0">
              <a:buNone/>
              <a:defRPr sz="2700"/>
            </a:lvl7pPr>
            <a:lvl8pPr marL="4262293" indent="0">
              <a:buNone/>
              <a:defRPr sz="2700"/>
            </a:lvl8pPr>
            <a:lvl9pPr marL="487120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867" indent="0">
              <a:buNone/>
              <a:defRPr sz="1600"/>
            </a:lvl2pPr>
            <a:lvl3pPr marL="1217820" indent="0">
              <a:buNone/>
              <a:defRPr sz="1300"/>
            </a:lvl3pPr>
            <a:lvl4pPr marL="1826714" indent="0">
              <a:buNone/>
              <a:defRPr sz="1200"/>
            </a:lvl4pPr>
            <a:lvl5pPr marL="2435638" indent="0">
              <a:buNone/>
              <a:defRPr sz="1200"/>
            </a:lvl5pPr>
            <a:lvl6pPr marL="3044504" indent="0">
              <a:buNone/>
              <a:defRPr sz="1200"/>
            </a:lvl6pPr>
            <a:lvl7pPr marL="3653371" indent="0">
              <a:buNone/>
              <a:defRPr sz="1200"/>
            </a:lvl7pPr>
            <a:lvl8pPr marL="4262293" indent="0">
              <a:buNone/>
              <a:defRPr sz="1200"/>
            </a:lvl8pPr>
            <a:lvl9pPr marL="4871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323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111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33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322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0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0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0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0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0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0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30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438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79" indent="0">
              <a:buNone/>
              <a:defRPr sz="2700" b="1"/>
            </a:lvl2pPr>
            <a:lvl3pPr marL="1218030" indent="0">
              <a:buNone/>
              <a:defRPr sz="2400" b="1"/>
            </a:lvl3pPr>
            <a:lvl4pPr marL="1827032" indent="0">
              <a:buNone/>
              <a:defRPr sz="2100" b="1"/>
            </a:lvl4pPr>
            <a:lvl5pPr marL="2436058" indent="0">
              <a:buNone/>
              <a:defRPr sz="2100" b="1"/>
            </a:lvl5pPr>
            <a:lvl6pPr marL="3045036" indent="0">
              <a:buNone/>
              <a:defRPr sz="2100" b="1"/>
            </a:lvl6pPr>
            <a:lvl7pPr marL="3654015" indent="0">
              <a:buNone/>
              <a:defRPr sz="2100" b="1"/>
            </a:lvl7pPr>
            <a:lvl8pPr marL="4263040" indent="0">
              <a:buNone/>
              <a:defRPr sz="2100" b="1"/>
            </a:lvl8pPr>
            <a:lvl9pPr marL="487204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79" indent="0">
              <a:buNone/>
              <a:defRPr sz="2700" b="1"/>
            </a:lvl2pPr>
            <a:lvl3pPr marL="1218030" indent="0">
              <a:buNone/>
              <a:defRPr sz="2400" b="1"/>
            </a:lvl3pPr>
            <a:lvl4pPr marL="1827032" indent="0">
              <a:buNone/>
              <a:defRPr sz="2100" b="1"/>
            </a:lvl4pPr>
            <a:lvl5pPr marL="2436058" indent="0">
              <a:buNone/>
              <a:defRPr sz="2100" b="1"/>
            </a:lvl5pPr>
            <a:lvl6pPr marL="3045036" indent="0">
              <a:buNone/>
              <a:defRPr sz="2100" b="1"/>
            </a:lvl6pPr>
            <a:lvl7pPr marL="3654015" indent="0">
              <a:buNone/>
              <a:defRPr sz="2100" b="1"/>
            </a:lvl7pPr>
            <a:lvl8pPr marL="4263040" indent="0">
              <a:buNone/>
              <a:defRPr sz="2100" b="1"/>
            </a:lvl8pPr>
            <a:lvl9pPr marL="487204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630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929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1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9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79" indent="0">
              <a:buNone/>
              <a:defRPr sz="1600"/>
            </a:lvl2pPr>
            <a:lvl3pPr marL="1218030" indent="0">
              <a:buNone/>
              <a:defRPr sz="1300"/>
            </a:lvl3pPr>
            <a:lvl4pPr marL="1827032" indent="0">
              <a:buNone/>
              <a:defRPr sz="1200"/>
            </a:lvl4pPr>
            <a:lvl5pPr marL="2436058" indent="0">
              <a:buNone/>
              <a:defRPr sz="1200"/>
            </a:lvl5pPr>
            <a:lvl6pPr marL="3045036" indent="0">
              <a:buNone/>
              <a:defRPr sz="1200"/>
            </a:lvl6pPr>
            <a:lvl7pPr marL="3654015" indent="0">
              <a:buNone/>
              <a:defRPr sz="1200"/>
            </a:lvl7pPr>
            <a:lvl8pPr marL="4263040" indent="0">
              <a:buNone/>
              <a:defRPr sz="1200"/>
            </a:lvl8pPr>
            <a:lvl9pPr marL="487204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278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79" indent="0">
              <a:buNone/>
              <a:defRPr sz="3700"/>
            </a:lvl2pPr>
            <a:lvl3pPr marL="1218030" indent="0">
              <a:buNone/>
              <a:defRPr sz="3200"/>
            </a:lvl3pPr>
            <a:lvl4pPr marL="1827032" indent="0">
              <a:buNone/>
              <a:defRPr sz="2700"/>
            </a:lvl4pPr>
            <a:lvl5pPr marL="2436058" indent="0">
              <a:buNone/>
              <a:defRPr sz="2700"/>
            </a:lvl5pPr>
            <a:lvl6pPr marL="3045036" indent="0">
              <a:buNone/>
              <a:defRPr sz="2700"/>
            </a:lvl6pPr>
            <a:lvl7pPr marL="3654015" indent="0">
              <a:buNone/>
              <a:defRPr sz="2700"/>
            </a:lvl7pPr>
            <a:lvl8pPr marL="4263040" indent="0">
              <a:buNone/>
              <a:defRPr sz="2700"/>
            </a:lvl8pPr>
            <a:lvl9pPr marL="487204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79" indent="0">
              <a:buNone/>
              <a:defRPr sz="1600"/>
            </a:lvl2pPr>
            <a:lvl3pPr marL="1218030" indent="0">
              <a:buNone/>
              <a:defRPr sz="1300"/>
            </a:lvl3pPr>
            <a:lvl4pPr marL="1827032" indent="0">
              <a:buNone/>
              <a:defRPr sz="1200"/>
            </a:lvl4pPr>
            <a:lvl5pPr marL="2436058" indent="0">
              <a:buNone/>
              <a:defRPr sz="1200"/>
            </a:lvl5pPr>
            <a:lvl6pPr marL="3045036" indent="0">
              <a:buNone/>
              <a:defRPr sz="1200"/>
            </a:lvl6pPr>
            <a:lvl7pPr marL="3654015" indent="0">
              <a:buNone/>
              <a:defRPr sz="1200"/>
            </a:lvl7pPr>
            <a:lvl8pPr marL="4263040" indent="0">
              <a:buNone/>
              <a:defRPr sz="1200"/>
            </a:lvl8pPr>
            <a:lvl9pPr marL="487204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55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982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103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01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261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6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239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583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00" b="1"/>
            </a:lvl4pPr>
            <a:lvl5pPr marL="2436538" indent="0">
              <a:buNone/>
              <a:defRPr sz="2100" b="1"/>
            </a:lvl5pPr>
            <a:lvl6pPr marL="3045644" indent="0">
              <a:buNone/>
              <a:defRPr sz="2100" b="1"/>
            </a:lvl6pPr>
            <a:lvl7pPr marL="3654751" indent="0">
              <a:buNone/>
              <a:defRPr sz="2100" b="1"/>
            </a:lvl7pPr>
            <a:lvl8pPr marL="4263893" indent="0">
              <a:buNone/>
              <a:defRPr sz="2100" b="1"/>
            </a:lvl8pPr>
            <a:lvl9pPr marL="487302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70" indent="0">
              <a:buNone/>
              <a:defRPr sz="2400" b="1"/>
            </a:lvl3pPr>
            <a:lvl4pPr marL="1827394" indent="0">
              <a:buNone/>
              <a:defRPr sz="2100" b="1"/>
            </a:lvl4pPr>
            <a:lvl5pPr marL="2436538" indent="0">
              <a:buNone/>
              <a:defRPr sz="2100" b="1"/>
            </a:lvl5pPr>
            <a:lvl6pPr marL="3045644" indent="0">
              <a:buNone/>
              <a:defRPr sz="2100" b="1"/>
            </a:lvl6pPr>
            <a:lvl7pPr marL="3654751" indent="0">
              <a:buNone/>
              <a:defRPr sz="2100" b="1"/>
            </a:lvl7pPr>
            <a:lvl8pPr marL="4263893" indent="0">
              <a:buNone/>
              <a:defRPr sz="2100" b="1"/>
            </a:lvl8pPr>
            <a:lvl9pPr marL="4873020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205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0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9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8" tIns="60944" rIns="121888" bIns="609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0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4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2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5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44" tIns="60872" rIns="121744" bIns="608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44" tIns="60872" rIns="121744" bIns="608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44" tIns="60872" rIns="121744" bIns="6087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2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2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44" tIns="60872" rIns="121744" bIns="6087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44" tIns="60872" rIns="121744" bIns="6087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2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12172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11" indent="-456411" algn="l" defTabSz="12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4" indent="-380384" algn="l" defTabSz="1217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93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080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10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256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888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477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064" indent="-304272" algn="l" defTabSz="1217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47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20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08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38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84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531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160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773" algn="l" defTabSz="12172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49" tIns="60874" rIns="121749" bIns="608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49" tIns="60874" rIns="121749" bIns="608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8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49" tIns="60874" rIns="121749" bIns="6087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28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2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12172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35" indent="-456435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62" indent="-380402" algn="l" defTabSz="121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9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7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46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24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85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705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23" indent="-304288" algn="l" defTabSz="121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79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80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98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58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36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15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3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016" algn="l" defTabSz="12172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57" tIns="60878" rIns="121757" bIns="608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57" tIns="60878" rIns="121757" bIns="608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57" tIns="60878" rIns="121757" bIns="6087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7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57" tIns="60878" rIns="121757" bIns="6087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57" tIns="60878" rIns="121757" bIns="6087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12173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1" indent="-456471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4" indent="-380430" algn="l" defTabSz="12173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50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6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1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7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1" indent="-304312" algn="l" defTabSz="12173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7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0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4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8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4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1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3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80" algn="l" defTabSz="12173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68" tIns="60884" rIns="121768" bIns="6088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68" tIns="60884" rIns="121768" bIns="608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68" tIns="60884" rIns="121768" bIns="6088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9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9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68" tIns="60884" rIns="121768" bIns="6088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68" tIns="60884" rIns="121768" bIns="6088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9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3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4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9" indent="-456519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30" indent="-380468" algn="l" defTabSz="12174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835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560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322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012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776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503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228" indent="-304344" algn="l" defTabSz="12174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91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90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16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978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668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359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120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865" algn="l" defTabSz="12174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81" tIns="60890" rIns="121781" bIns="608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81" tIns="60890" rIns="121781" bIns="608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64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2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12176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79" indent="-456579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50" indent="-380514" algn="l" defTabSz="1217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25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827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662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432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269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073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875" indent="-304384" algn="l" defTabSz="1217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1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40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42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78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048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819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653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472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97" tIns="60898" rIns="121797" bIns="608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97" tIns="60898" rIns="121797" bIns="608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2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2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97" tIns="60898" rIns="121797" bIns="6089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82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8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6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78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651" indent="-456651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494" indent="-380570" algn="l" defTabSz="12178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53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147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070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936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861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756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651" indent="-304432" algn="l" defTabSz="12178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67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20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714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638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504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71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293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200" algn="l" defTabSz="12178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16" tIns="60908" rIns="121816" bIns="609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16" tIns="60908" rIns="121816" bIns="609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16" tIns="60908" rIns="121816" bIns="6090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3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3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16" tIns="60908" rIns="121816" bIns="6090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16" tIns="60908" rIns="121816" bIns="6090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03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2180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35" indent="-456735" algn="l" defTabSz="12180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662" indent="-380636" algn="l" defTabSz="12180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519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520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546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524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52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554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56" indent="-304488" algn="l" defTabSz="12180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79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30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032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058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036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015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040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049" algn="l" defTabSz="12180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37" tIns="60918" rIns="121837" bIns="609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37" tIns="60918" rIns="121837" bIns="609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70"/>
              <a:t>15/9/2021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5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12182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0" algn="l" defTabSz="12182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23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7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90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96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341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66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91" indent="-304552" algn="l" defTabSz="1218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9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38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4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51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0.xml"/><Relationship Id="rId3" Type="http://schemas.openxmlformats.org/officeDocument/2006/relationships/image" Target="../media/image16.png"/><Relationship Id="rId7" Type="http://schemas.openxmlformats.org/officeDocument/2006/relationships/image" Target="../../word/media/image2.svg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3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11" Type="http://schemas.openxmlformats.org/officeDocument/2006/relationships/slide" Target="slide7.xml"/><Relationship Id="rId15" Type="http://schemas.openxmlformats.org/officeDocument/2006/relationships/slide" Target="slide11.xml"/><Relationship Id="rId10" Type="http://schemas.openxmlformats.org/officeDocument/2006/relationships/slide" Target="slide6.xml"/><Relationship Id="rId4" Type="http://schemas.openxmlformats.org/officeDocument/2006/relationships/image" Target="../media/image17.png"/><Relationship Id="rId9" Type="http://schemas.openxmlformats.org/officeDocument/2006/relationships/slide" Target="slide5.xml"/><Relationship Id="rId14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1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microsoft.com/office/2007/relationships/hdphoto" Target="../media/hdphoto8.wdp"/><Relationship Id="rId2" Type="http://schemas.openxmlformats.org/officeDocument/2006/relationships/image" Target="../media/image53.jpeg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8.png"/><Relationship Id="rId19" Type="http://schemas.openxmlformats.org/officeDocument/2006/relationships/image" Target="../media/image63.png"/><Relationship Id="rId4" Type="http://schemas.openxmlformats.org/officeDocument/2006/relationships/image" Target="../media/image55.png"/><Relationship Id="rId9" Type="http://schemas.microsoft.com/office/2007/relationships/hdphoto" Target="../media/hdphoto4.wdp"/><Relationship Id="rId1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7.gif"/><Relationship Id="rId12" Type="http://schemas.openxmlformats.org/officeDocument/2006/relationships/image" Target="../media/image71.png"/><Relationship Id="rId2" Type="http://schemas.openxmlformats.org/officeDocument/2006/relationships/audio" Target="../media/audio1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slide" Target="slide3.xml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png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17" Type="http://schemas.openxmlformats.org/officeDocument/2006/relationships/image" Target="../media/image76.png"/><Relationship Id="rId2" Type="http://schemas.openxmlformats.org/officeDocument/2006/relationships/audio" Target="../media/audio3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7.gif"/><Relationship Id="rId11" Type="http://schemas.microsoft.com/office/2007/relationships/hdphoto" Target="../media/hdphoto10.wdp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53.jpeg"/><Relationship Id="rId9" Type="http://schemas.microsoft.com/office/2007/relationships/hdphoto" Target="../media/hdphoto11.wdp"/><Relationship Id="rId1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1.png"/><Relationship Id="rId1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17" Type="http://schemas.openxmlformats.org/officeDocument/2006/relationships/image" Target="../media/image79.png"/><Relationship Id="rId2" Type="http://schemas.openxmlformats.org/officeDocument/2006/relationships/audio" Target="../media/audio4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7.gif"/><Relationship Id="rId11" Type="http://schemas.microsoft.com/office/2007/relationships/hdphoto" Target="../media/hdphoto10.wdp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77.jpeg"/><Relationship Id="rId9" Type="http://schemas.microsoft.com/office/2007/relationships/hdphoto" Target="../media/hdphoto12.wdp"/><Relationship Id="rId1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audio" Target="../media/audio3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7.gif"/><Relationship Id="rId11" Type="http://schemas.openxmlformats.org/officeDocument/2006/relationships/image" Target="../media/image62.png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microsoft.com/office/2007/relationships/hdphoto" Target="../media/hdphoto10.wdp"/><Relationship Id="rId4" Type="http://schemas.openxmlformats.org/officeDocument/2006/relationships/image" Target="../media/image80.jpeg"/><Relationship Id="rId9" Type="http://schemas.openxmlformats.org/officeDocument/2006/relationships/image" Target="../media/image70.png"/><Relationship Id="rId1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audio" Target="../media/audio4.wav"/><Relationship Id="rId7" Type="http://schemas.openxmlformats.org/officeDocument/2006/relationships/image" Target="../media/image67.gif"/><Relationship Id="rId12" Type="http://schemas.microsoft.com/office/2007/relationships/hdphoto" Target="../media/hdphoto10.wdp"/><Relationship Id="rId17" Type="http://schemas.openxmlformats.org/officeDocument/2006/relationships/image" Target="../media/image75.png"/><Relationship Id="rId2" Type="http://schemas.openxmlformats.org/officeDocument/2006/relationships/audio" Target="../media/audio5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77.jpeg"/><Relationship Id="rId15" Type="http://schemas.openxmlformats.org/officeDocument/2006/relationships/image" Target="../media/image63.png"/><Relationship Id="rId10" Type="http://schemas.microsoft.com/office/2007/relationships/hdphoto" Target="../media/hdphoto14.wdp"/><Relationship Id="rId4" Type="http://schemas.openxmlformats.org/officeDocument/2006/relationships/audio" Target="../media/audio6.wav"/><Relationship Id="rId9" Type="http://schemas.openxmlformats.org/officeDocument/2006/relationships/image" Target="../media/image82.png"/><Relationship Id="rId1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1.png"/><Relationship Id="rId3" Type="http://schemas.openxmlformats.org/officeDocument/2006/relationships/audio" Target="../media/audio7.wav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7.gif"/><Relationship Id="rId11" Type="http://schemas.microsoft.com/office/2007/relationships/hdphoto" Target="../media/hdphoto10.wdp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53.jpeg"/><Relationship Id="rId9" Type="http://schemas.microsoft.com/office/2007/relationships/hdphoto" Target="../media/hdphoto15.wdp"/><Relationship Id="rId1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84.png"/><Relationship Id="rId18" Type="http://schemas.openxmlformats.org/officeDocument/2006/relationships/image" Target="../media/image79.png"/><Relationship Id="rId3" Type="http://schemas.openxmlformats.org/officeDocument/2006/relationships/audio" Target="../media/audio7.wav"/><Relationship Id="rId7" Type="http://schemas.openxmlformats.org/officeDocument/2006/relationships/image" Target="../media/image66.png"/><Relationship Id="rId12" Type="http://schemas.openxmlformats.org/officeDocument/2006/relationships/image" Target="../media/image62.png"/><Relationship Id="rId17" Type="http://schemas.openxmlformats.org/officeDocument/2006/relationships/image" Target="../media/image76.png"/><Relationship Id="rId2" Type="http://schemas.openxmlformats.org/officeDocument/2006/relationships/audio" Target="../media/audio8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94.xml"/><Relationship Id="rId6" Type="http://schemas.microsoft.com/office/2007/relationships/hdphoto" Target="../media/hdphoto9.wdp"/><Relationship Id="rId11" Type="http://schemas.microsoft.com/office/2007/relationships/hdphoto" Target="../media/hdphoto10.wdp"/><Relationship Id="rId5" Type="http://schemas.openxmlformats.org/officeDocument/2006/relationships/image" Target="../media/image65.jpeg"/><Relationship Id="rId15" Type="http://schemas.openxmlformats.org/officeDocument/2006/relationships/image" Target="../media/image63.png"/><Relationship Id="rId10" Type="http://schemas.openxmlformats.org/officeDocument/2006/relationships/image" Target="../media/image70.png"/><Relationship Id="rId19" Type="http://schemas.microsoft.com/office/2007/relationships/hdphoto" Target="../media/hdphoto13.wdp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17" Type="http://schemas.openxmlformats.org/officeDocument/2006/relationships/image" Target="../media/image75.png"/><Relationship Id="rId2" Type="http://schemas.openxmlformats.org/officeDocument/2006/relationships/audio" Target="../media/audio7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7.gif"/><Relationship Id="rId11" Type="http://schemas.microsoft.com/office/2007/relationships/hdphoto" Target="../media/hdphoto10.wdp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77.jpeg"/><Relationship Id="rId9" Type="http://schemas.microsoft.com/office/2007/relationships/hdphoto" Target="../media/hdphoto12.wdp"/><Relationship Id="rId1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microsoft.com/office/2007/relationships/hdphoto" Target="../media/hdphoto13.wdp"/><Relationship Id="rId3" Type="http://schemas.openxmlformats.org/officeDocument/2006/relationships/audio" Target="../media/audio7.wav"/><Relationship Id="rId7" Type="http://schemas.openxmlformats.org/officeDocument/2006/relationships/image" Target="../media/image67.gif"/><Relationship Id="rId12" Type="http://schemas.openxmlformats.org/officeDocument/2006/relationships/image" Target="../media/image84.png"/><Relationship Id="rId17" Type="http://schemas.openxmlformats.org/officeDocument/2006/relationships/image" Target="../media/image79.png"/><Relationship Id="rId2" Type="http://schemas.openxmlformats.org/officeDocument/2006/relationships/audio" Target="../media/audio1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6.png"/><Relationship Id="rId11" Type="http://schemas.openxmlformats.org/officeDocument/2006/relationships/image" Target="../media/image62.png"/><Relationship Id="rId5" Type="http://schemas.microsoft.com/office/2007/relationships/hdphoto" Target="../media/hdphoto9.wdp"/><Relationship Id="rId15" Type="http://schemas.openxmlformats.org/officeDocument/2006/relationships/image" Target="../media/image73.png"/><Relationship Id="rId10" Type="http://schemas.microsoft.com/office/2007/relationships/hdphoto" Target="../media/hdphoto10.wdp"/><Relationship Id="rId4" Type="http://schemas.openxmlformats.org/officeDocument/2006/relationships/image" Target="../media/image65.jpeg"/><Relationship Id="rId9" Type="http://schemas.openxmlformats.org/officeDocument/2006/relationships/image" Target="../media/image70.png"/><Relationship Id="rId1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1.png"/><Relationship Id="rId18" Type="http://schemas.microsoft.com/office/2007/relationships/hdphoto" Target="../media/hdphoto13.wdp"/><Relationship Id="rId3" Type="http://schemas.openxmlformats.org/officeDocument/2006/relationships/audio" Target="../media/audio7.wav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17" Type="http://schemas.openxmlformats.org/officeDocument/2006/relationships/image" Target="../media/image79.png"/><Relationship Id="rId2" Type="http://schemas.openxmlformats.org/officeDocument/2006/relationships/audio" Target="../media/audio1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7.gif"/><Relationship Id="rId11" Type="http://schemas.microsoft.com/office/2007/relationships/hdphoto" Target="../media/hdphoto10.wdp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image" Target="../media/image53.jpeg"/><Relationship Id="rId9" Type="http://schemas.microsoft.com/office/2007/relationships/hdphoto" Target="../media/hdphoto11.wdp"/><Relationship Id="rId1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slide" Target="slide3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0" y="408947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5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79867" y="934921"/>
            <a:ext cx="2035815" cy="646331"/>
          </a:xfrm>
          <a:prstGeom prst="rect">
            <a:avLst/>
          </a:prstGeom>
          <a:noFill/>
        </p:spPr>
        <p:txBody>
          <a:bodyPr wrap="none" lIns="91310" tIns="45718" rIns="91310" bIns="45718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2-3: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781" y="1797755"/>
            <a:ext cx="10936968" cy="2308324"/>
          </a:xfrm>
          <a:prstGeom prst="rect">
            <a:avLst/>
          </a:prstGeom>
          <a:noFill/>
        </p:spPr>
        <p:txBody>
          <a:bodyPr wrap="none" lIns="91310" tIns="45718" rIns="91310" bIns="45718" rtlCol="0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CHÙM CA DAO VỀ </a:t>
            </a:r>
          </a:p>
          <a:p>
            <a:pPr algn="ctr"/>
            <a:r>
              <a:rPr lang="en-US" sz="7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 HƯƠNG, ĐẤT NƯỚC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7958" y="4367781"/>
            <a:ext cx="2677015" cy="646331"/>
          </a:xfrm>
          <a:prstGeom prst="rect">
            <a:avLst/>
          </a:prstGeom>
          <a:noFill/>
        </p:spPr>
        <p:txBody>
          <a:bodyPr wrap="none" lIns="91310" tIns="45718" rIns="91310" bIns="45718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43" y="982219"/>
            <a:ext cx="4623204" cy="3657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8" y="2099752"/>
            <a:ext cx="4842933" cy="3431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2420" y="529473"/>
            <a:ext cx="2044149" cy="646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Ninh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647785" y="714100"/>
            <a:ext cx="1511376" cy="584775"/>
          </a:xfrm>
          <a:prstGeom prst="rect">
            <a:avLst/>
          </a:prstGeom>
          <a:solidFill>
            <a:srgbClr val="E75329"/>
          </a:solidFill>
        </p:spPr>
        <p:txBody>
          <a:bodyPr wrap="none" lIns="91310" tIns="45718" rIns="91310" bIns="45718" rtlCol="0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Times New Roman" pitchFamily="18" charset="0"/>
                <a:ea typeface="Adobe 黑体 Std R" panose="020B0400000000000000" pitchFamily="34" charset="-122"/>
                <a:cs typeface="Times New Roman" pitchFamily="18" charset="0"/>
              </a:rPr>
              <a:t>Bến</a:t>
            </a:r>
            <a:r>
              <a:rPr lang="en-US" altLang="zh-CN" sz="3200" dirty="0">
                <a:solidFill>
                  <a:schemeClr val="bg1"/>
                </a:solidFill>
                <a:latin typeface="Times New Roman" pitchFamily="18" charset="0"/>
                <a:ea typeface="Adobe 黑体 Std R" panose="020B0400000000000000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itchFamily="18" charset="0"/>
                <a:ea typeface="Adobe 黑体 Std R" panose="020B0400000000000000" pitchFamily="34" charset="-122"/>
                <a:cs typeface="Times New Roman" pitchFamily="18" charset="0"/>
              </a:rPr>
              <a:t>Tre</a:t>
            </a:r>
            <a:endParaRPr lang="zh-CN" altLang="en-US" sz="3200" dirty="0">
              <a:solidFill>
                <a:schemeClr val="bg1"/>
              </a:solidFill>
              <a:latin typeface="Times New Roman" pitchFamily="18" charset="0"/>
              <a:ea typeface="Adobe 黑体 Std R" panose="020B0400000000000000" pitchFamily="34" charset="-122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623" y="714100"/>
            <a:ext cx="6147264" cy="384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220" name="Picture 4" descr="Đâu là &amp;quot;bảo bối&amp;quot; để Bến Tre thực sự giàu mạnh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39" y="2051665"/>
            <a:ext cx="7143751" cy="4476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3" name="5-Point Star 12">
            <a:hlinkClick r:id="rId5" action="ppaction://hlinksldjump"/>
          </p:cNvPr>
          <p:cNvSpPr/>
          <p:nvPr/>
        </p:nvSpPr>
        <p:spPr>
          <a:xfrm>
            <a:off x="1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23289" y="712189"/>
            <a:ext cx="3894667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Đà</a:t>
            </a:r>
            <a:r>
              <a:rPr lang="en-US" altLang="zh-CN" sz="4400" dirty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 err="1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Nẵng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5-Point Star 5">
            <a:hlinkClick r:id="rId3" action="ppaction://hlinksldjump"/>
          </p:cNvPr>
          <p:cNvSpPr/>
          <p:nvPr/>
        </p:nvSpPr>
        <p:spPr>
          <a:xfrm>
            <a:off x="1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  <p:sp>
        <p:nvSpPr>
          <p:cNvPr id="7" name="AutoShape 2" descr="Điều gì khiến cầu Vàng Đà Nẵng tiếp tục được báo Anh ca ngợi? - Báo Nhân Dâ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10" tIns="45718" rIns="9131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08" y="1282167"/>
            <a:ext cx="4193117" cy="3402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5" name="Picture 5" descr="Sau sốt đất, Đà Nẵng bất ngờ công bố chi tiết 22 khu đất sạch kê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195" y="2872553"/>
            <a:ext cx="5184071" cy="3246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73421" y="891375"/>
            <a:ext cx="4188177" cy="4832092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	Qua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hút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ẩn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lịch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hôm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nay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khác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7" y="293598"/>
            <a:ext cx="6250708" cy="577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7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6" y="86"/>
            <a:ext cx="7608711" cy="49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6587" y="1878719"/>
            <a:ext cx="6246583" cy="230832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7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 THÀNH</a:t>
            </a:r>
          </a:p>
          <a:p>
            <a:pPr algn="ctr"/>
            <a:r>
              <a:rPr lang="en-US" sz="7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9544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8" y="2676457"/>
            <a:ext cx="6696429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TRẢI NGHIỆM CÙNG VĂN BẢN:</a:t>
            </a:r>
            <a:endParaRPr lang="zh-CN" altLang="en-US" sz="3200" b="1" dirty="0">
              <a:solidFill>
                <a:schemeClr val="tx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95217" y="1728369"/>
            <a:ext cx="1771787" cy="1771787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I.</a:t>
              </a:r>
              <a:endParaRPr lang="zh-CN" altLang="en-US" sz="4000" b="1" dirty="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1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2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083733" y="259644"/>
            <a:ext cx="10487378" cy="628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4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5107" y="-17480"/>
            <a:ext cx="2619023" cy="1015663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1.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Đọc</a:t>
            </a: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4000" dirty="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5020" y="831000"/>
            <a:ext cx="10024533" cy="2554545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ctr"/>
            <a:r>
              <a:rPr lang="vi-VN" sz="3200" i="1" dirty="0">
                <a:solidFill>
                  <a:srgbClr val="333333"/>
                </a:solidFill>
              </a:rPr>
              <a:t>“</a:t>
            </a:r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Gió đưa cành trúc la đà,</a:t>
            </a:r>
            <a:endParaRPr lang="vi-VN" sz="32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 chuông 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rấn </a:t>
            </a:r>
            <a:r>
              <a:rPr lang="vi-VN" sz="32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õ</a:t>
            </a:r>
            <a:r>
              <a:rPr lang="vi-VN" sz="32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canh gà Thọ Xương.</a:t>
            </a:r>
            <a:endParaRPr lang="vi-VN" sz="32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Mịt mù khói tỏa ngàn sương,</a:t>
            </a:r>
            <a:endParaRPr lang="vi-VN" sz="32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Nhịp chày Yên Thái, mặt gương Tây Hồ”.</a:t>
            </a:r>
            <a:endParaRPr lang="en-US" sz="3200" i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Đền Quán Thánh Hà Nội, nghe chuông Trấn V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95786"/>
            <a:ext cx="3714043" cy="296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Địa danh “Thọ Xương” ở đâu? | Nghiên Cứu Lịch S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47" y="3695697"/>
            <a:ext cx="3510844" cy="304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44" y="3695700"/>
            <a:ext cx="3714045" cy="304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44" y="3713811"/>
            <a:ext cx="3714045" cy="304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8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5107" y="-17480"/>
            <a:ext cx="2619023" cy="1015663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1.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Đọc</a:t>
            </a: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4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5020" y="1101934"/>
            <a:ext cx="10024533" cy="2554545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lvl="0" algn="ctr"/>
            <a:r>
              <a:rPr lang="vi-VN" sz="3200" i="1" dirty="0">
                <a:solidFill>
                  <a:srgbClr val="333333"/>
                </a:solidFill>
              </a:rPr>
              <a:t>“</a:t>
            </a:r>
            <a:r>
              <a:rPr lang="vi-VN" sz="3200" dirty="0">
                <a:solidFill>
                  <a:srgbClr val="00264D"/>
                </a:solidFill>
                <a:latin typeface="Times New Roman"/>
              </a:rPr>
              <a:t>Ðường lên xứ Lạng bao xa,</a:t>
            </a:r>
            <a:r>
              <a:rPr lang="vi-VN" sz="32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/>
              </a:rPr>
            </a:br>
            <a:r>
              <a:rPr lang="vi-VN" sz="3200" dirty="0">
                <a:solidFill>
                  <a:srgbClr val="00264D"/>
                </a:solidFill>
                <a:latin typeface="Times New Roman"/>
              </a:rPr>
              <a:t>Cách ba quả núi với ba quãng đồng.</a:t>
            </a:r>
            <a:r>
              <a:rPr lang="vi-VN" sz="32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/>
              </a:rPr>
            </a:br>
            <a:r>
              <a:rPr lang="vi-VN" sz="3200" dirty="0">
                <a:solidFill>
                  <a:srgbClr val="00264D"/>
                </a:solidFill>
                <a:latin typeface="Times New Roman"/>
              </a:rPr>
              <a:t>Ai ơi đứng lại mà trông,</a:t>
            </a:r>
            <a:r>
              <a:rPr lang="vi-VN" sz="3200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/>
              </a:rPr>
            </a:br>
            <a:r>
              <a:rPr lang="vi-VN" sz="3200" dirty="0">
                <a:solidFill>
                  <a:srgbClr val="00264D"/>
                </a:solidFill>
                <a:latin typeface="Times New Roman"/>
              </a:rPr>
              <a:t>Kìa núi thành Lạng kìa sông Tam Cờ</a:t>
            </a:r>
            <a:r>
              <a:rPr lang="vi-VN" sz="3200" dirty="0">
                <a:solidFill>
                  <a:srgbClr val="00264D"/>
                </a:solidFill>
                <a:latin typeface="Open Sans"/>
              </a:rPr>
              <a:t>.</a:t>
            </a:r>
            <a:r>
              <a:rPr lang="vi-VN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200" i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HÁM PHÁ NHỮNG ĐỊA ĐIỂM DU LỊCH Ở LẠNG SƠN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10" tIns="45718" rIns="9131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5" y="3364175"/>
            <a:ext cx="4391467" cy="323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43" y="3273863"/>
            <a:ext cx="4762500" cy="32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4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5107" y="-17480"/>
            <a:ext cx="2619023" cy="1015663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1. </a:t>
            </a:r>
            <a:r>
              <a:rPr lang="en-US" sz="4000" b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Đọc</a:t>
            </a:r>
            <a:r>
              <a:rPr lang="en-US" sz="4000" b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4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5024" y="1576066"/>
            <a:ext cx="10024533" cy="2554545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ctr"/>
            <a:r>
              <a:rPr lang="vi-VN" sz="3200" i="1" dirty="0">
                <a:solidFill>
                  <a:srgbClr val="333333"/>
                </a:solidFill>
                <a:latin typeface="Times New Roman"/>
              </a:rPr>
              <a:t>“</a:t>
            </a:r>
            <a:r>
              <a:rPr lang="vi-VN" sz="3200" i="1" dirty="0">
                <a:solidFill>
                  <a:srgbClr val="00264D"/>
                </a:solidFill>
                <a:latin typeface="Times New Roman"/>
              </a:rPr>
              <a:t>Đò từ Đông Ba, đò qua Đập Đá,</a:t>
            </a:r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3200" i="1" dirty="0">
                <a:solidFill>
                  <a:prstClr val="black"/>
                </a:solidFill>
                <a:latin typeface="Times New Roman"/>
              </a:rPr>
            </a:br>
            <a:r>
              <a:rPr lang="vi-VN" sz="3200" i="1" dirty="0">
                <a:solidFill>
                  <a:srgbClr val="00264D"/>
                </a:solidFill>
                <a:latin typeface="Times New Roman"/>
              </a:rPr>
              <a:t>Đò về Vĩ Dạ, thẳng ngã ba Sình.</a:t>
            </a:r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3200" i="1" dirty="0">
                <a:solidFill>
                  <a:prstClr val="black"/>
                </a:solidFill>
                <a:latin typeface="Times New Roman"/>
              </a:rPr>
            </a:br>
            <a:r>
              <a:rPr lang="vi-VN" sz="3200" i="1" dirty="0">
                <a:solidFill>
                  <a:srgbClr val="00264D"/>
                </a:solidFill>
                <a:latin typeface="Times New Roman"/>
              </a:rPr>
              <a:t>Lờ đờ bóng ngả trăng chênh,</a:t>
            </a:r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/>
            </a:r>
            <a:br>
              <a:rPr lang="vi-VN" sz="3200" i="1" dirty="0">
                <a:solidFill>
                  <a:prstClr val="black"/>
                </a:solidFill>
                <a:latin typeface="Times New Roman"/>
              </a:rPr>
            </a:br>
            <a:r>
              <a:rPr lang="vi-VN" sz="3200" i="1" dirty="0">
                <a:solidFill>
                  <a:srgbClr val="00264D"/>
                </a:solidFill>
                <a:latin typeface="Times New Roman"/>
              </a:rPr>
              <a:t>Tiếng hò xa vọng, nặng tình nước non</a:t>
            </a:r>
            <a:r>
              <a:rPr lang="vi-VN" sz="3200" dirty="0">
                <a:solidFill>
                  <a:srgbClr val="00264D"/>
                </a:solidFill>
                <a:latin typeface="Times New Roman"/>
              </a:rPr>
              <a:t>.</a:t>
            </a:r>
            <a:r>
              <a:rPr lang="vi-VN" sz="3200" i="1" dirty="0">
                <a:solidFill>
                  <a:srgbClr val="333333"/>
                </a:solidFill>
                <a:latin typeface="Times New Roman"/>
                <a:cs typeface="Times New Roman" pitchFamily="18" charset="0"/>
              </a:rPr>
              <a:t>”</a:t>
            </a:r>
            <a:endParaRPr lang="en-US" sz="3200" i="1" dirty="0">
              <a:solidFill>
                <a:srgbClr val="333333"/>
              </a:solidFill>
              <a:latin typeface="Calibri Light"/>
              <a:cs typeface="Times New Roman" pitchFamily="18" charset="0"/>
            </a:endParaRPr>
          </a:p>
          <a:p>
            <a:pPr algn="ctr"/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1" y="4130527"/>
            <a:ext cx="3392311" cy="253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83" y="4130527"/>
            <a:ext cx="3195108" cy="253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72" y="4222044"/>
            <a:ext cx="2963861" cy="244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27" y="653345"/>
            <a:ext cx="2857500" cy="234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2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6" y="571145"/>
            <a:ext cx="7608711" cy="36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6503" y="2228758"/>
            <a:ext cx="5698996" cy="1200329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lvl="0"/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095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6" y="86"/>
            <a:ext cx="7608711" cy="49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9416" y="2478966"/>
            <a:ext cx="7212231" cy="1200329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7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13118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55513" y="86"/>
            <a:ext cx="9623779" cy="923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1: “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”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trong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“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Thọ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Xương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”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0403" y="1032217"/>
            <a:ext cx="8997244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Một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món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thường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ăn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ngày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tết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0400" y="1955634"/>
            <a:ext cx="6096000" cy="923329"/>
          </a:xfrm>
          <a:prstGeom prst="rect">
            <a:avLst/>
          </a:prstGeom>
        </p:spPr>
        <p:txBody>
          <a:bodyPr lIns="91310" tIns="45718" rIns="91310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Canh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nấu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bằng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xương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30401" y="2920241"/>
            <a:ext cx="5702395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Tiếng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gà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gáy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báo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thời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gian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8985" y="3939821"/>
            <a:ext cx="4480907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Tiếng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chuông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Chùa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55513" y="12"/>
            <a:ext cx="9623779" cy="17543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2: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Đầm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Xác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Cáo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Kim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Ngưu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Lãng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Bạc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tên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gọi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khác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của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nào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0116" y="1755001"/>
            <a:ext cx="2517423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Tây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088" y="2673489"/>
            <a:ext cx="6096000" cy="923329"/>
          </a:xfrm>
          <a:prstGeom prst="rect">
            <a:avLst/>
          </a:prstGeom>
        </p:spPr>
        <p:txBody>
          <a:bodyPr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Hoàn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Kiếm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0152" y="3507925"/>
            <a:ext cx="3082895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Bảy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Mẫu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31495" y="4441365"/>
            <a:ext cx="3249800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Lục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Thủy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55513" y="86"/>
            <a:ext cx="9623779" cy="923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3: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Ngôi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đền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nằm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trên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Tây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0091" y="1755088"/>
            <a:ext cx="8997244" cy="923329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Đền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Voi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Phục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088" y="2673401"/>
            <a:ext cx="3443704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Đền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Gióng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7177" y="3508013"/>
            <a:ext cx="3108715" cy="1754327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Đền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Trấn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Võ</a:t>
            </a:r>
            <a:endParaRPr lang="en-US" sz="28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9000" y="4441365"/>
            <a:ext cx="3454792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Đền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Kim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Liên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55513" y="86"/>
            <a:ext cx="9623779" cy="923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4: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Yên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Thái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chuyên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làm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0091" y="1755001"/>
            <a:ext cx="8997244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Làm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cốm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174" y="2673401"/>
            <a:ext cx="5046135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mây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tre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đan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8723" y="3501469"/>
            <a:ext cx="2454519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Làm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giấy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4489" y="4424801"/>
            <a:ext cx="2698175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Làm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gạch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55513" y="86"/>
            <a:ext cx="9623779" cy="923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5: Tam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Cờ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con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sông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ở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tỉnh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0088" y="1755001"/>
            <a:ext cx="3036712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Thái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Bình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174" y="2673401"/>
            <a:ext cx="5046135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Bắc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Giang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7799" y="3501469"/>
            <a:ext cx="2496196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Lạng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Sơn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98909" y="4424801"/>
            <a:ext cx="2249335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Lào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Cai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55513" y="12"/>
            <a:ext cx="9623779" cy="17543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6: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Vĩ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Dạ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ngôi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nằm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ở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bên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dòng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sông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0088" y="1755001"/>
            <a:ext cx="3036712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A.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Sông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Hương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0174" y="2673401"/>
            <a:ext cx="5046135" cy="923331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Sông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Hồng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4837" y="3501025"/>
            <a:ext cx="2557111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Sông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</a:rPr>
              <a:t>Hàn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3056" y="4424353"/>
            <a:ext cx="2403223" cy="923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Sông</a:t>
            </a:r>
            <a:r>
              <a:rPr lang="en-US" sz="3600" i="1" kern="100" dirty="0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Mã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0548" y="2676457"/>
            <a:ext cx="6696429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KHÁM PHÁ VĂN BẢN:</a:t>
            </a:r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95217" y="1728369"/>
            <a:ext cx="1771787" cy="1771787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prstClr val="black"/>
                  </a:solidFill>
                  <a:latin typeface="Times New Roman" pitchFamily="18" charset="0"/>
                  <a:ea typeface="Adobe 黑体 Std R" panose="020B0400000000000000" pitchFamily="34" charset="-122"/>
                  <a:cs typeface="Times New Roman" pitchFamily="18" charset="0"/>
                </a:rPr>
                <a:t>II.</a:t>
              </a:r>
              <a:endParaRPr lang="zh-CN" altLang="en-US" sz="4000" b="1" dirty="0">
                <a:solidFill>
                  <a:prstClr val="black"/>
                </a:solidFill>
                <a:latin typeface="Times New Roman" pitchFamily="18" charset="0"/>
                <a:ea typeface="Adobe 黑体 Std R" panose="020B0400000000000000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9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6639" y="2461065"/>
            <a:ext cx="6248400" cy="1208511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Đặc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điểm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thể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loại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thơ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lục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bát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:</a:t>
            </a:r>
            <a:endParaRPr lang="zh-CN" altLang="en-US" sz="4400" dirty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81257" y="1729388"/>
            <a:ext cx="1771787" cy="1771787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1.</a:t>
              </a:r>
              <a:endParaRPr lang="zh-CN" altLang="en-US" sz="4000" b="1" dirty="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5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6639" y="2461065"/>
            <a:ext cx="6248400" cy="1208511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Đặc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điểm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thể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loại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thơ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lục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bát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qua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số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1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và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số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2:</a:t>
            </a:r>
            <a:endParaRPr lang="zh-CN" altLang="en-US" sz="4400" dirty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81257" y="1729388"/>
            <a:ext cx="1771787" cy="1771787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a.</a:t>
              </a:r>
              <a:endParaRPr lang="zh-CN" altLang="en-US" sz="4000" b="1" dirty="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5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779" y="3210023"/>
            <a:ext cx="1723207" cy="3648063"/>
          </a:xfrm>
          <a:prstGeom prst="rect">
            <a:avLst/>
          </a:prstGeom>
          <a:noFill/>
        </p:spPr>
      </p:pic>
      <p:pic>
        <p:nvPicPr>
          <p:cNvPr id="45" name="Graphic 45"/>
          <p:cNvPicPr/>
          <p:nvPr/>
        </p:nvPicPr>
        <p:blipFill>
          <a:blip r:embed="rId4">
            <a:extLst>
              <a:ext uri="{96DAC541-7B7A-43D3-8B79-37D633B846F1}">
                <asvg:svgBlip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svg="http://schemas.microsoft.com/office/drawing/2016/SVG/main" xmlns:lc="http://schemas.openxmlformats.org/drawingml/2006/lockedCanvas" r:embed="rId7"/>
              </a:ext>
            </a:extLst>
          </a:blip>
          <a:stretch>
            <a:fillRect/>
          </a:stretch>
        </p:blipFill>
        <p:spPr>
          <a:xfrm>
            <a:off x="3" y="0"/>
            <a:ext cx="12153900" cy="6858000"/>
          </a:xfrm>
          <a:prstGeom prst="rect">
            <a:avLst/>
          </a:prstGeom>
        </p:spPr>
      </p:pic>
      <p:sp>
        <p:nvSpPr>
          <p:cNvPr id="5" name="AutoShape 2" descr="Thành phố trẻ nơi biên giới Lào Cai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10" tIns="45718" rIns="9131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20091" y="1104645"/>
            <a:ext cx="1370888" cy="73866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Times New Roman"/>
                <a:hlinkClick r:id="rId8" action="ppaction://hlinksldjump"/>
              </a:rPr>
              <a:t>Lào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Cai</a:t>
            </a:r>
            <a:endParaRPr lang="en-US" sz="2800" b="1" i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50" name="Rounded Rectangular Callout 49"/>
          <p:cNvSpPr/>
          <p:nvPr/>
        </p:nvSpPr>
        <p:spPr>
          <a:xfrm>
            <a:off x="-10220" y="8023"/>
            <a:ext cx="5825067" cy="1614311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Tỉnh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gì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có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đỉnh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Xi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Păng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Sa Pa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mây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trắng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dung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dăng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bốn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Times New Roman"/>
                <a:ea typeface="futura-book"/>
              </a:rPr>
              <a:t>mùa</a:t>
            </a:r>
            <a:r>
              <a:rPr lang="en-US" sz="2800" i="1" dirty="0">
                <a:solidFill>
                  <a:srgbClr val="333333"/>
                </a:solidFill>
                <a:latin typeface="Times New Roman"/>
                <a:ea typeface="futura-book"/>
              </a:rPr>
              <a:t>?</a:t>
            </a:r>
            <a:endParaRPr lang="en-US" sz="2800" i="1" dirty="0">
              <a:latin typeface="Times New Roman"/>
              <a:ea typeface="Times New Roman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13601" y="132645"/>
            <a:ext cx="6383867" cy="3296355"/>
          </a:xfrm>
          <a:prstGeom prst="wedgeRoundRectCallout">
            <a:avLst>
              <a:gd name="adj1" fmla="val 72005"/>
              <a:gd name="adj2" fmla="val -3476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Tỉnh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gì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xứ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sở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vàng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đen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chùa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Yên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Tử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mây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chen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thông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ngàn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Hạ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Long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đẹp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tuyệt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trần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Một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lần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đến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vạn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muôn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lần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mê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say?</a:t>
            </a:r>
            <a:endParaRPr lang="en-US" sz="2800" dirty="0">
              <a:latin typeface="Times New Roman"/>
              <a:ea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86702" y="278947"/>
            <a:ext cx="2053767" cy="523220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2800" b="1" i="1" kern="100" dirty="0" err="1">
                <a:solidFill>
                  <a:srgbClr val="FF0000"/>
                </a:solidFill>
                <a:latin typeface="Times New Roman"/>
                <a:ea typeface="SimSun"/>
                <a:hlinkClick r:id="rId9" action="ppaction://hlinksldjump"/>
              </a:rPr>
              <a:t>Quảng</a:t>
            </a:r>
            <a:r>
              <a:rPr lang="en-US" sz="2800" b="1" i="1" kern="100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i="1" kern="100" dirty="0" err="1">
                <a:solidFill>
                  <a:srgbClr val="FF0000"/>
                </a:solidFill>
                <a:latin typeface="Times New Roman"/>
                <a:ea typeface="SimSun"/>
              </a:rPr>
              <a:t>Ninh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238" y="69126"/>
            <a:ext cx="6005687" cy="4554291"/>
          </a:xfrm>
          <a:prstGeom prst="wedgeRoundRectCallout">
            <a:avLst>
              <a:gd name="adj1" fmla="val 83938"/>
              <a:gd name="adj2" fmla="val -2103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rtlCol="0" anchor="ctr"/>
          <a:lstStyle/>
          <a:p>
            <a:pPr lvl="3">
              <a:lnSpc>
                <a:spcPct val="150000"/>
              </a:lnSpc>
            </a:pP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Thành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phố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xanh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hòa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bình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Soi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bóng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dòng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sông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đổ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Lịch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sử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ngàn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năm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qua</a:t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Bao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dấu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son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còn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đó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Đây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Ba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Đống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Đây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Hồ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Gươm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,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Tháp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Bút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Mãi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mãi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bản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hùng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?</a:t>
            </a:r>
            <a:endParaRPr lang="en-US" sz="2800" dirty="0">
              <a:latin typeface="Times New Roman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9443" y="1607608"/>
            <a:ext cx="3039444" cy="738664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futura-book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futura-book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futura-book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futura-book"/>
                <a:hlinkClick r:id="rId10" action="ppaction://hlinksldjump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86498" y="185306"/>
            <a:ext cx="5438071" cy="2114501"/>
          </a:xfrm>
          <a:prstGeom prst="wedgeRoundRectCallout">
            <a:avLst>
              <a:gd name="adj1" fmla="val 18275"/>
              <a:gd name="adj2" fmla="val 83094"/>
              <a:gd name="adj3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Tỉnh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gì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non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nước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quanh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quanh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Tự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hào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Bác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đã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thành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từ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đây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?</a:t>
            </a:r>
            <a:endParaRPr lang="en-US" sz="2800" dirty="0">
              <a:latin typeface="Times New Roman"/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4993" y="2703159"/>
            <a:ext cx="1700915" cy="584775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  <a:hlinkClick r:id="rId11" action="ppaction://hlinksldjump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An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009835" y="432313"/>
            <a:ext cx="5962288" cy="1620485"/>
          </a:xfrm>
          <a:prstGeom prst="wedgeRoundRectCallout">
            <a:avLst>
              <a:gd name="adj1" fmla="val 82335"/>
              <a:gd name="adj2" fmla="val 1911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Tỉnh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gì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Vịnh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Cam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Ranh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Nha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Trang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biển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đẹp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nổi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danh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xa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gần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?</a:t>
            </a:r>
            <a:endParaRPr lang="en-US" sz="2800" dirty="0">
              <a:latin typeface="Times New Roman"/>
              <a:ea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59250" y="3886607"/>
            <a:ext cx="1972015" cy="523220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  <a:hlinkClick r:id="rId12" action="ppaction://hlinksldjump"/>
              </a:rPr>
              <a:t>Khánh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Hòa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54745" y="6269843"/>
            <a:ext cx="1837363" cy="584775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  <a:hlinkClick r:id="rId13" action="ppaction://hlinksldjump"/>
              </a:rPr>
              <a:t>Tây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Ninh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07975" y="543331"/>
            <a:ext cx="6058595" cy="2366763"/>
          </a:xfrm>
          <a:prstGeom prst="wedgeRoundRectCallout">
            <a:avLst>
              <a:gd name="adj1" fmla="val 32457"/>
              <a:gd name="adj2" fmla="val 12879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indent="177540" algn="ctr">
              <a:lnSpc>
                <a:spcPct val="150000"/>
              </a:lnSpc>
            </a:pP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Đường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lên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bát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ngát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thông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reo</a:t>
            </a:r>
            <a:endParaRPr lang="en-US" sz="2800" dirty="0">
              <a:latin typeface="Times New Roman"/>
              <a:ea typeface="Times New Roman"/>
            </a:endParaRPr>
          </a:p>
          <a:p>
            <a:pPr indent="177540" algn="ctr">
              <a:lnSpc>
                <a:spcPct val="150000"/>
              </a:lnSpc>
            </a:pP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Ở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đâu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thung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lũng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tình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yêu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sương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mờ</a:t>
            </a:r>
            <a:endParaRPr lang="en-US" sz="2800" dirty="0">
              <a:latin typeface="Times New Roman"/>
              <a:ea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12479" y="5034055"/>
            <a:ext cx="2042284" cy="58477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Lâm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930400" y="566364"/>
            <a:ext cx="6694311" cy="2426519"/>
          </a:xfrm>
          <a:prstGeom prst="wedgeRoundRectCallout">
            <a:avLst>
              <a:gd name="adj1" fmla="val 60786"/>
              <a:gd name="adj2" fmla="val 169038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Nơi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cửa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khẩu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Mộc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khả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nan</a:t>
            </a:r>
            <a:b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tòa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Thánh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lớn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khang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Bà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Đen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thắng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say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ngàn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khách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xa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202815" y="713628"/>
            <a:ext cx="6856435" cy="2178756"/>
          </a:xfrm>
          <a:prstGeom prst="wedgeRoundRectCallout">
            <a:avLst>
              <a:gd name="adj1" fmla="val -34664"/>
              <a:gd name="adj2" fmla="val 211722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Tỉnh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gì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bát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ngát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dừa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xanh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Quê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hương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Đồng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Khởi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lừng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danh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ngày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/>
                <a:ea typeface="futura-book"/>
              </a:rPr>
              <a:t>nào</a:t>
            </a:r>
            <a:r>
              <a:rPr lang="en-US" sz="2800" dirty="0">
                <a:solidFill>
                  <a:srgbClr val="333333"/>
                </a:solidFill>
                <a:latin typeface="Times New Roman"/>
                <a:ea typeface="futura-book"/>
              </a:rPr>
              <a:t>?</a:t>
            </a:r>
            <a:endParaRPr lang="en-US" sz="2800" dirty="0">
              <a:latin typeface="Times New Roman"/>
              <a:ea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60597" y="5904319"/>
            <a:ext cx="1388971" cy="523220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  <a:hlinkClick r:id="rId15" action="ppaction://hlinksldjump"/>
              </a:rPr>
              <a:t>Bến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Tre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2081867" y="1546824"/>
            <a:ext cx="5678311" cy="1598895"/>
          </a:xfrm>
          <a:prstGeom prst="wedgeRoundRectCallout">
            <a:avLst>
              <a:gd name="adj1" fmla="val 107795"/>
              <a:gd name="adj2" fmla="val 1378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Hoàng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Sa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phố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xin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sổ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futura-book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futura-book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/>
              <a:ea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294908" y="3140291"/>
            <a:ext cx="1532792" cy="523220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  <a:hlinkClick r:id="rId16" action="ppaction://hlinksldjump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Nẵng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lowchart: Decision 23">
            <a:hlinkClick r:id="rId17" action="ppaction://hlinksldjump"/>
          </p:cNvPr>
          <p:cNvSpPr/>
          <p:nvPr/>
        </p:nvSpPr>
        <p:spPr>
          <a:xfrm>
            <a:off x="-10220" y="5742967"/>
            <a:ext cx="1805155" cy="1115119"/>
          </a:xfrm>
          <a:prstGeom prst="flowChartDecisi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  <a:hlinkClick r:id="rId17" action="ppaction://hlinksldjump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0" grpId="0" animBg="1"/>
      <p:bldP spid="50" grpId="1" animBg="1"/>
      <p:bldP spid="7" grpId="0" animBg="1"/>
      <p:bldP spid="7" grpId="1" animBg="1"/>
      <p:bldP spid="8" grpId="0"/>
      <p:bldP spid="10" grpId="0" animBg="1"/>
      <p:bldP spid="10" grpId="1" animBg="1"/>
      <p:bldP spid="11" grpId="0"/>
      <p:bldP spid="12" grpId="0" animBg="1"/>
      <p:bldP spid="12" grpId="1" animBg="1"/>
      <p:bldP spid="14" grpId="0" animBg="1"/>
      <p:bldP spid="14" grpId="1" animBg="1"/>
      <p:bldP spid="15" grpId="0"/>
      <p:bldP spid="16" grpId="0"/>
      <p:bldP spid="18" grpId="0" animBg="1"/>
      <p:bldP spid="18" grpId="1" animBg="1"/>
      <p:bldP spid="51" grpId="0"/>
      <p:bldP spid="52" grpId="0" animBg="1"/>
      <p:bldP spid="52" grpId="1" animBg="1"/>
      <p:bldP spid="19" grpId="0" animBg="1"/>
      <p:bldP spid="19" grpId="1" animBg="1"/>
      <p:bldP spid="20" grpId="0"/>
      <p:bldP spid="21" grpId="0" animBg="1"/>
      <p:bldP spid="21" grpId="1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luận về chủ đề &amp;quot;Đổi mới, sáng tạo trong dạy và học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87" y="2460859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0579" y="129201"/>
            <a:ext cx="7721600" cy="2021067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PHIẾU HỌC TẬP SỐ 1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1+3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</a:t>
            </a:r>
            <a:endParaRPr lang="en-US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2+ 4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703056"/>
              </p:ext>
            </p:extLst>
          </p:nvPr>
        </p:nvGraphicFramePr>
        <p:xfrm>
          <a:off x="613382" y="1264357"/>
          <a:ext cx="10472397" cy="3996235"/>
        </p:xfrm>
        <a:graphic>
          <a:graphicData uri="http://schemas.openxmlformats.org/drawingml/2006/table">
            <a:tbl>
              <a:tblPr firstRow="1" firstCol="1" bandRow="1"/>
              <a:tblGrid>
                <a:gridCol w="1328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3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20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63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31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63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317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88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 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4046" y="-85470"/>
            <a:ext cx="111379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10" tIns="45718" rIns="91310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Điền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xác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lục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bát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28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4046" y="-85470"/>
            <a:ext cx="111379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10" tIns="45718" rIns="91310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lục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435747"/>
              </p:ext>
            </p:extLst>
          </p:nvPr>
        </p:nvGraphicFramePr>
        <p:xfrm>
          <a:off x="508086" y="868724"/>
          <a:ext cx="10340626" cy="4021425"/>
        </p:xfrm>
        <a:graphic>
          <a:graphicData uri="http://schemas.openxmlformats.org/drawingml/2006/table">
            <a:tbl>
              <a:tblPr firstRow="1" firstCol="1" bandRow="1"/>
              <a:tblGrid>
                <a:gridCol w="1640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1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7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93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57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535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461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</a:t>
                      </a:r>
                      <a:r>
                        <a:rPr lang="en-US" sz="28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7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luận về chủ đề &amp;quot;Đổi mới, sáng tạo trong dạy và học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86" y="801363"/>
            <a:ext cx="4953351" cy="18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0579" y="129201"/>
            <a:ext cx="7721600" cy="2021067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PHIẾU HỌC TẬP SỐ 1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1+3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2+ 4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8978" y="2346871"/>
            <a:ext cx="9219329" cy="3734356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xét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 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gieo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Ngắt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nhịp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Phối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điệu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: 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3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576271"/>
              </p:ext>
            </p:extLst>
          </p:nvPr>
        </p:nvGraphicFramePr>
        <p:xfrm>
          <a:off x="1117608" y="293512"/>
          <a:ext cx="10351393" cy="6515100"/>
        </p:xfrm>
        <a:graphic>
          <a:graphicData uri="http://schemas.openxmlformats.org/drawingml/2006/table">
            <a:tbl>
              <a:tblPr firstRow="1" firstCol="1" bandRow="1"/>
              <a:tblGrid>
                <a:gridCol w="117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2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2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51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12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99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357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37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đưa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trúc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đà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chuông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Võ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gà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Xương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ương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4/4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mờ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tỏa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Sương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ương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 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chày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Thái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gương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Hồ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4/4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29079"/>
            <a:ext cx="971741" cy="523220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3"/>
            <a:ext cx="19123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0" tIns="45718" rIns="91310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0030"/>
              </p:ext>
            </p:extLst>
          </p:nvPr>
        </p:nvGraphicFramePr>
        <p:xfrm>
          <a:off x="271021" y="485503"/>
          <a:ext cx="11751737" cy="6214566"/>
        </p:xfrm>
        <a:graphic>
          <a:graphicData uri="http://schemas.openxmlformats.org/drawingml/2006/table">
            <a:tbl>
              <a:tblPr firstRow="1" firstCol="1" bandRow="1"/>
              <a:tblGrid>
                <a:gridCol w="162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2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5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36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8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01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6191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03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Tiếng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Nhịp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đưa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trúc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đà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1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chuông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Võ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gà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 a)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Xương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vần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ương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4/4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Lục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mờ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tỏa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Sương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(vần ương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2/2/2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Bát </a:t>
                      </a:r>
                      <a:endParaRPr lang="en-US" sz="1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chày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Thái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(T)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gương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(B)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2163" marR="62163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Hồ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4/4</a:t>
                      </a:r>
                    </a:p>
                  </a:txBody>
                  <a:tcPr marL="62163" marR="6216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5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116" y="206108"/>
            <a:ext cx="9397701" cy="830997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a.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1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3200" b="1" dirty="0">
                <a:latin typeface="Times New Roman"/>
                <a:ea typeface="Times New Roman"/>
                <a:cs typeface="Times New Roman"/>
              </a:rPr>
              <a:t> 2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4" name="Rounded Rectangle 3"/>
          <p:cNvSpPr/>
          <p:nvPr/>
        </p:nvSpPr>
        <p:spPr>
          <a:xfrm flipH="1">
            <a:off x="704715" y="1189871"/>
            <a:ext cx="3009415" cy="9821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 flipH="1">
            <a:off x="704628" y="2668715"/>
            <a:ext cx="2975549" cy="982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gieo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vần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 flipH="1">
            <a:off x="704628" y="4131731"/>
            <a:ext cx="2896525" cy="982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Ngắt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 flipH="1">
            <a:off x="569246" y="5520263"/>
            <a:ext cx="3031993" cy="982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Phối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điệu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475203" y="353472"/>
            <a:ext cx="3826935" cy="2257777"/>
          </a:xfrm>
          <a:prstGeom prst="wedgeRoundRectCallout">
            <a:avLst>
              <a:gd name="adj1" fmla="val -75405"/>
              <a:gd name="adj2" fmla="val 1950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4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2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cặp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8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4294582" y="1874040"/>
            <a:ext cx="3826935" cy="2257777"/>
          </a:xfrm>
          <a:prstGeom prst="wedgeRoundRectCallout">
            <a:avLst>
              <a:gd name="adj1" fmla="val -75405"/>
              <a:gd name="adj2" fmla="val 1950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8;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8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tiếp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…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294582" y="3694287"/>
            <a:ext cx="3826935" cy="1439332"/>
          </a:xfrm>
          <a:prstGeom prst="wedgeRoundRectCallout">
            <a:avLst>
              <a:gd name="adj1" fmla="val -75405"/>
              <a:gd name="adj2" fmla="val 19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chẵn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:  2/2/2; 4/4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294499" y="5063063"/>
            <a:ext cx="4285060" cy="1439332"/>
          </a:xfrm>
          <a:prstGeom prst="wedgeRoundRectCallout">
            <a:avLst>
              <a:gd name="adj1" fmla="val -75405"/>
              <a:gd name="adj2" fmla="val 1950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trắc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6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8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thanh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SimSun"/>
                <a:cs typeface="Times New Roman"/>
              </a:rPr>
              <a:t>bằng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181691" y="1387425"/>
            <a:ext cx="587023" cy="531706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310" tIns="45718" rIns="91310" bIns="45718" spcCol="0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54221" y="2746737"/>
            <a:ext cx="6107291" cy="1384995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Tuân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bát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SimSu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SimSun"/>
              </a:rPr>
              <a:t>thường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6639" y="2461065"/>
            <a:ext cx="6248400" cy="1208511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Đặc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điểm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thể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loại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thơ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lục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bát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qua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số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3:</a:t>
            </a:r>
            <a:endParaRPr lang="zh-CN" altLang="en-US" sz="4400" dirty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81257" y="1729388"/>
            <a:ext cx="1771787" cy="1771787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b.</a:t>
              </a:r>
              <a:endParaRPr lang="zh-CN" altLang="en-US" sz="4000" b="1" dirty="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8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63709" y="352861"/>
            <a:ext cx="2510089" cy="73866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PH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2a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61718"/>
              </p:ext>
            </p:extLst>
          </p:nvPr>
        </p:nvGraphicFramePr>
        <p:xfrm>
          <a:off x="1274638" y="1293935"/>
          <a:ext cx="8174250" cy="4094704"/>
        </p:xfrm>
        <a:graphic>
          <a:graphicData uri="http://schemas.openxmlformats.org/drawingml/2006/table">
            <a:tbl>
              <a:tblPr firstRow="1" firstCol="1" bandRow="1"/>
              <a:tblGrid>
                <a:gridCol w="966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7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giả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3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3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Âm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thanh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53739" y="352863"/>
            <a:ext cx="2529860" cy="73866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PH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2b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08345"/>
              </p:ext>
            </p:extLst>
          </p:nvPr>
        </p:nvGraphicFramePr>
        <p:xfrm>
          <a:off x="666045" y="1569156"/>
          <a:ext cx="9685867" cy="4876800"/>
        </p:xfrm>
        <a:graphic>
          <a:graphicData uri="http://schemas.openxmlformats.org/drawingml/2006/table">
            <a:tbl>
              <a:tblPr firstRow="1" firstCol="1" bandRow="1"/>
              <a:tblGrid>
                <a:gridCol w="1144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3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thuật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3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3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ành phố trẻ nơi biên giới Lào Cai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10" tIns="45718" rIns="9131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2" y="267669"/>
            <a:ext cx="5036855" cy="2836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3" name="Picture 5" descr="Cẩm nang du lịch Lào Cai từ A đến Z | VIETRA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33" y="811477"/>
            <a:ext cx="4845699" cy="3139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5" name="Picture 7" descr="Đừng để lỡ mùa xuân tuyệt đẹp ở Lào Ca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41" y="2381251"/>
            <a:ext cx="5694279" cy="3550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307648" y="3951111"/>
            <a:ext cx="2580621" cy="933589"/>
          </a:xfrm>
          <a:prstGeom prst="rect">
            <a:avLst/>
          </a:prstGeom>
          <a:noFill/>
        </p:spPr>
        <p:txBody>
          <a:bodyPr wrap="none" lIns="91310" tIns="45718" rIns="91310" bIns="45718" rtlCol="0">
            <a:spAutoFit/>
          </a:bodyPr>
          <a:lstStyle/>
          <a:p>
            <a:r>
              <a:rPr lang="en-US" sz="55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5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endParaRPr lang="en-US" sz="5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5-Point Star 4">
            <a:hlinkClick r:id="rId8" action="ppaction://hlinksldjump"/>
          </p:cNvPr>
          <p:cNvSpPr/>
          <p:nvPr/>
        </p:nvSpPr>
        <p:spPr>
          <a:xfrm>
            <a:off x="50800" y="5875865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  <p:pic>
        <p:nvPicPr>
          <p:cNvPr id="6" name="Ri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84000" y="648546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9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087215"/>
              </p:ext>
            </p:extLst>
          </p:nvPr>
        </p:nvGraphicFramePr>
        <p:xfrm>
          <a:off x="304803" y="471405"/>
          <a:ext cx="10814757" cy="6743700"/>
        </p:xfrm>
        <a:graphic>
          <a:graphicData uri="http://schemas.openxmlformats.org/drawingml/2006/table">
            <a:tbl>
              <a:tblPr firstRow="1" firstCol="1" bandRow="1"/>
              <a:tblGrid>
                <a:gridCol w="1077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7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8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thuật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3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Cành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trúc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la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đà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Mịt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mù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khói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toả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mặt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gương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Tây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Hồ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Ẩn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“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mặt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gương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Tây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Hồ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”: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Hồ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Tây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tĩnh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lặng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bao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la,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nước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trong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xanh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phẳng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như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tấm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gương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khổng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lồ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lonh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lanh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-&gt;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vẻ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đẹp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mờ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ảo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Hồ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Tây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vào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sáng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sớm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làm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bừng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sáng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dao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Đảo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“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mịt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mù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khói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tỏa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”-&gt; tang them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sự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lung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linh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huyền</a:t>
                      </a:r>
                      <a:r>
                        <a:rPr lang="en-US" sz="19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ảo</a:t>
                      </a:r>
                      <a:endParaRPr lang="en-US" sz="1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05" marR="64305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ngợi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hào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yêu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mến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vẻ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đẹp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mảnh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Thăng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Long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Sự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gắn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bó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sâu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nặng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quê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hương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người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Thăng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Long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60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chuông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gà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gáy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báo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canh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chày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giã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dó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Lấy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tả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tĩnh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-&gt;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Cuộc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bình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yên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ả,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khiết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vừa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dã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bởi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chuông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chùa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gà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gáy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Nhịp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hối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hả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cuộc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sống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qua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nhịp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chày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dồn</a:t>
                      </a:r>
                      <a:r>
                        <a:rPr lang="en-US" sz="19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dập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05" marR="64305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8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39095"/>
              </p:ext>
            </p:extLst>
          </p:nvPr>
        </p:nvGraphicFramePr>
        <p:xfrm>
          <a:off x="1286935" y="440267"/>
          <a:ext cx="9708444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2313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0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6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Nghệ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thuật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Tình cảm của tác giả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91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Một trái núi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Ba quãng đồng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núi Thành Lang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sông Tam Cờ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Quãng đường đến xứ Lạng- nơi địa đầu Tổ quốc dài thăm thẳm, núi non trùng điệp, vừa hùng vĩ, vừa thơ mộng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Vẻ đẹp đa dạng, sơn thủy hữu tình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Điệp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kìa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Niềm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hào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mến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xứ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0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9289" y="3217711"/>
            <a:ext cx="3905955" cy="738664"/>
          </a:xfrm>
          <a:prstGeom prst="rect">
            <a:avLst/>
          </a:prstGeom>
        </p:spPr>
        <p:txBody>
          <a:bodyPr wrap="square" lIns="91310" tIns="45718" rIns="91310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biến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thể</a:t>
            </a:r>
            <a:endParaRPr lang="en-US" sz="28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189" y="251263"/>
            <a:ext cx="6697667" cy="73866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b.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3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06311" y="987779"/>
            <a:ext cx="2641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tiếng</a:t>
            </a:r>
            <a:endParaRPr lang="en-US" sz="2800" dirty="0"/>
          </a:p>
        </p:txBody>
      </p:sp>
      <p:sp>
        <p:nvSpPr>
          <p:cNvPr id="6" name="Rounded Rectangle 5"/>
          <p:cNvSpPr/>
          <p:nvPr/>
        </p:nvSpPr>
        <p:spPr>
          <a:xfrm>
            <a:off x="1083733" y="5161843"/>
            <a:ext cx="2664179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phối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điệu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418676" y="987781"/>
            <a:ext cx="3431823" cy="1557867"/>
          </a:xfrm>
          <a:prstGeom prst="wedgeRoundRectCallout">
            <a:avLst>
              <a:gd name="adj1" fmla="val -98927"/>
              <a:gd name="adj2" fmla="val -251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8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tiếng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651024" y="4445001"/>
            <a:ext cx="4854221" cy="1952979"/>
          </a:xfrm>
          <a:prstGeom prst="wedgeRoundRectCallout">
            <a:avLst>
              <a:gd name="adj1" fmla="val -70620"/>
              <a:gd name="adj2" fmla="val 481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Tiếng</a:t>
            </a:r>
            <a:r>
              <a:rPr lang="en-US" sz="28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sáu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trắc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đá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”, “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ngã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047154" y="987777"/>
            <a:ext cx="1207911" cy="519853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91310" tIns="45718" rIns="91310" bIns="4571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6639" y="2461065"/>
            <a:ext cx="6248400" cy="1208511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Vẻ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đẹp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của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quê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hương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qua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ba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bài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ca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dao</a:t>
            </a:r>
            <a:r>
              <a:rPr lang="en-US" altLang="zh-CN" sz="4400" dirty="0">
                <a:solidFill>
                  <a:prstClr val="black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:</a:t>
            </a:r>
            <a:endParaRPr lang="zh-CN" altLang="en-US" sz="4400" dirty="0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81257" y="1729388"/>
            <a:ext cx="1771787" cy="1771787"/>
            <a:chOff x="4964830" y="590482"/>
            <a:chExt cx="1771787" cy="1771786"/>
          </a:xfrm>
          <a:solidFill>
            <a:schemeClr val="bg1"/>
          </a:solidFill>
        </p:grpSpPr>
        <p:sp>
          <p:nvSpPr>
            <p:cNvPr id="4" name="任意多边形 3"/>
            <p:cNvSpPr/>
            <p:nvPr/>
          </p:nvSpPr>
          <p:spPr>
            <a:xfrm rot="2700000">
              <a:off x="4964831" y="590481"/>
              <a:ext cx="1771786" cy="1771787"/>
            </a:xfrm>
            <a:custGeom>
              <a:avLst/>
              <a:gdLst>
                <a:gd name="connsiteX0" fmla="*/ 552966 w 1771786"/>
                <a:gd name="connsiteY0" fmla="*/ 652017 h 1771787"/>
                <a:gd name="connsiteX1" fmla="*/ 710242 w 1771786"/>
                <a:gd name="connsiteY1" fmla="*/ 849236 h 1771787"/>
                <a:gd name="connsiteX2" fmla="*/ 513024 w 1771786"/>
                <a:gd name="connsiteY2" fmla="*/ 1006512 h 1771787"/>
                <a:gd name="connsiteX3" fmla="*/ 765275 w 1771786"/>
                <a:gd name="connsiteY3" fmla="*/ 1006512 h 1771787"/>
                <a:gd name="connsiteX4" fmla="*/ 765275 w 1771786"/>
                <a:gd name="connsiteY4" fmla="*/ 1258765 h 1771787"/>
                <a:gd name="connsiteX5" fmla="*/ 922552 w 1771786"/>
                <a:gd name="connsiteY5" fmla="*/ 1061546 h 1771787"/>
                <a:gd name="connsiteX6" fmla="*/ 1119770 w 1771786"/>
                <a:gd name="connsiteY6" fmla="*/ 1218821 h 1771787"/>
                <a:gd name="connsiteX7" fmla="*/ 1063639 w 1771786"/>
                <a:gd name="connsiteY7" fmla="*/ 972894 h 1771787"/>
                <a:gd name="connsiteX8" fmla="*/ 1309567 w 1771786"/>
                <a:gd name="connsiteY8" fmla="*/ 916763 h 1771787"/>
                <a:gd name="connsiteX9" fmla="*/ 1082295 w 1771786"/>
                <a:gd name="connsiteY9" fmla="*/ 807315 h 1771787"/>
                <a:gd name="connsiteX10" fmla="*/ 1191743 w 1771786"/>
                <a:gd name="connsiteY10" fmla="*/ 580043 h 1771787"/>
                <a:gd name="connsiteX11" fmla="*/ 964472 w 1771786"/>
                <a:gd name="connsiteY11" fmla="*/ 689492 h 1771787"/>
                <a:gd name="connsiteX12" fmla="*/ 855024 w 1771786"/>
                <a:gd name="connsiteY12" fmla="*/ 462220 h 1771787"/>
                <a:gd name="connsiteX13" fmla="*/ 798893 w 1771786"/>
                <a:gd name="connsiteY13" fmla="*/ 708148 h 1771787"/>
                <a:gd name="connsiteX14" fmla="*/ 374754 w 1771786"/>
                <a:gd name="connsiteY14" fmla="*/ 139136 h 1771787"/>
                <a:gd name="connsiteX15" fmla="*/ 642431 w 1771786"/>
                <a:gd name="connsiteY15" fmla="*/ 66700 h 1771787"/>
                <a:gd name="connsiteX16" fmla="*/ 792161 w 1771786"/>
                <a:gd name="connsiteY16" fmla="*/ 152600 h 1771787"/>
                <a:gd name="connsiteX17" fmla="*/ 824929 w 1771786"/>
                <a:gd name="connsiteY17" fmla="*/ 195123 h 1771787"/>
                <a:gd name="connsiteX18" fmla="*/ 847413 w 1771786"/>
                <a:gd name="connsiteY18" fmla="*/ 146374 h 1771787"/>
                <a:gd name="connsiteX19" fmla="*/ 974275 w 1771786"/>
                <a:gd name="connsiteY19" fmla="*/ 29309 h 1771787"/>
                <a:gd name="connsiteX20" fmla="*/ 1368424 w 1771786"/>
                <a:gd name="connsiteY20" fmla="*/ 167228 h 1771787"/>
                <a:gd name="connsiteX21" fmla="*/ 1394620 w 1771786"/>
                <a:gd name="connsiteY21" fmla="*/ 337850 h 1771787"/>
                <a:gd name="connsiteX22" fmla="*/ 1381805 w 1771786"/>
                <a:gd name="connsiteY22" fmla="*/ 389982 h 1771787"/>
                <a:gd name="connsiteX23" fmla="*/ 1433937 w 1771786"/>
                <a:gd name="connsiteY23" fmla="*/ 377166 h 1771787"/>
                <a:gd name="connsiteX24" fmla="*/ 1604558 w 1771786"/>
                <a:gd name="connsiteY24" fmla="*/ 403362 h 1771787"/>
                <a:gd name="connsiteX25" fmla="*/ 1742477 w 1771786"/>
                <a:gd name="connsiteY25" fmla="*/ 797511 h 1771787"/>
                <a:gd name="connsiteX26" fmla="*/ 1625412 w 1771786"/>
                <a:gd name="connsiteY26" fmla="*/ 924373 h 1771787"/>
                <a:gd name="connsiteX27" fmla="*/ 1576664 w 1771786"/>
                <a:gd name="connsiteY27" fmla="*/ 946857 h 1771787"/>
                <a:gd name="connsiteX28" fmla="*/ 1619187 w 1771786"/>
                <a:gd name="connsiteY28" fmla="*/ 979626 h 1771787"/>
                <a:gd name="connsiteX29" fmla="*/ 1705087 w 1771786"/>
                <a:gd name="connsiteY29" fmla="*/ 1129356 h 1771787"/>
                <a:gd name="connsiteX30" fmla="*/ 1482921 w 1771786"/>
                <a:gd name="connsiteY30" fmla="*/ 1482933 h 1771787"/>
                <a:gd name="connsiteX31" fmla="*/ 1310747 w 1771786"/>
                <a:gd name="connsiteY31" fmla="*/ 1470505 h 1771787"/>
                <a:gd name="connsiteX32" fmla="*/ 1262774 w 1771786"/>
                <a:gd name="connsiteY32" fmla="*/ 1446411 h 1771787"/>
                <a:gd name="connsiteX33" fmla="*/ 1263668 w 1771786"/>
                <a:gd name="connsiteY33" fmla="*/ 1500088 h 1771787"/>
                <a:gd name="connsiteX34" fmla="*/ 1200162 w 1771786"/>
                <a:gd name="connsiteY34" fmla="*/ 1660603 h 1771787"/>
                <a:gd name="connsiteX35" fmla="*/ 785206 w 1771786"/>
                <a:gd name="connsiteY35" fmla="*/ 1707357 h 1771787"/>
                <a:gd name="connsiteX36" fmla="*/ 687574 w 1771786"/>
                <a:gd name="connsiteY36" fmla="*/ 1564998 h 1771787"/>
                <a:gd name="connsiteX37" fmla="*/ 676500 w 1771786"/>
                <a:gd name="connsiteY37" fmla="*/ 1512468 h 1771787"/>
                <a:gd name="connsiteX38" fmla="*/ 635091 w 1771786"/>
                <a:gd name="connsiteY38" fmla="*/ 1546634 h 1771787"/>
                <a:gd name="connsiteX39" fmla="*/ 470000 w 1771786"/>
                <a:gd name="connsiteY39" fmla="*/ 1597062 h 1771787"/>
                <a:gd name="connsiteX40" fmla="*/ 174725 w 1771786"/>
                <a:gd name="connsiteY40" fmla="*/ 1301787 h 1771787"/>
                <a:gd name="connsiteX41" fmla="*/ 225153 w 1771786"/>
                <a:gd name="connsiteY41" fmla="*/ 1136696 h 1771787"/>
                <a:gd name="connsiteX42" fmla="*/ 259319 w 1771786"/>
                <a:gd name="connsiteY42" fmla="*/ 1095287 h 1771787"/>
                <a:gd name="connsiteX43" fmla="*/ 206790 w 1771786"/>
                <a:gd name="connsiteY43" fmla="*/ 1084214 h 1771787"/>
                <a:gd name="connsiteX44" fmla="*/ 64431 w 1771786"/>
                <a:gd name="connsiteY44" fmla="*/ 986582 h 1771787"/>
                <a:gd name="connsiteX45" fmla="*/ 68400 w 1771786"/>
                <a:gd name="connsiteY45" fmla="*/ 613419 h 1771787"/>
                <a:gd name="connsiteX46" fmla="*/ 111185 w 1771786"/>
                <a:gd name="connsiteY46" fmla="*/ 571626 h 1771787"/>
                <a:gd name="connsiteX47" fmla="*/ 271700 w 1771786"/>
                <a:gd name="connsiteY47" fmla="*/ 508120 h 1771787"/>
                <a:gd name="connsiteX48" fmla="*/ 325377 w 1771786"/>
                <a:gd name="connsiteY48" fmla="*/ 509013 h 1771787"/>
                <a:gd name="connsiteX49" fmla="*/ 301282 w 1771786"/>
                <a:gd name="connsiteY49" fmla="*/ 461040 h 1771787"/>
                <a:gd name="connsiteX50" fmla="*/ 288854 w 1771786"/>
                <a:gd name="connsiteY50" fmla="*/ 288866 h 1771787"/>
                <a:gd name="connsiteX51" fmla="*/ 374754 w 1771786"/>
                <a:gd name="connsiteY51" fmla="*/ 139136 h 177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71786" h="1771787">
                  <a:moveTo>
                    <a:pt x="552966" y="652017"/>
                  </a:moveTo>
                  <a:lnTo>
                    <a:pt x="710242" y="849236"/>
                  </a:lnTo>
                  <a:lnTo>
                    <a:pt x="513024" y="1006512"/>
                  </a:lnTo>
                  <a:lnTo>
                    <a:pt x="765275" y="1006512"/>
                  </a:lnTo>
                  <a:lnTo>
                    <a:pt x="765275" y="1258765"/>
                  </a:lnTo>
                  <a:lnTo>
                    <a:pt x="922552" y="1061546"/>
                  </a:lnTo>
                  <a:lnTo>
                    <a:pt x="1119770" y="1218821"/>
                  </a:lnTo>
                  <a:lnTo>
                    <a:pt x="1063639" y="972894"/>
                  </a:lnTo>
                  <a:lnTo>
                    <a:pt x="1309567" y="916763"/>
                  </a:lnTo>
                  <a:lnTo>
                    <a:pt x="1082295" y="807315"/>
                  </a:lnTo>
                  <a:lnTo>
                    <a:pt x="1191743" y="580043"/>
                  </a:lnTo>
                  <a:lnTo>
                    <a:pt x="964472" y="689492"/>
                  </a:lnTo>
                  <a:lnTo>
                    <a:pt x="855024" y="462220"/>
                  </a:lnTo>
                  <a:lnTo>
                    <a:pt x="798893" y="708148"/>
                  </a:lnTo>
                  <a:close/>
                  <a:moveTo>
                    <a:pt x="374754" y="139136"/>
                  </a:moveTo>
                  <a:cubicBezTo>
                    <a:pt x="443965" y="74369"/>
                    <a:pt x="543064" y="44020"/>
                    <a:pt x="642431" y="66700"/>
                  </a:cubicBezTo>
                  <a:cubicBezTo>
                    <a:pt x="702051" y="80308"/>
                    <a:pt x="753301" y="111074"/>
                    <a:pt x="792161" y="152600"/>
                  </a:cubicBezTo>
                  <a:lnTo>
                    <a:pt x="824929" y="195123"/>
                  </a:lnTo>
                  <a:lnTo>
                    <a:pt x="847413" y="146374"/>
                  </a:lnTo>
                  <a:cubicBezTo>
                    <a:pt x="876059" y="97242"/>
                    <a:pt x="919178" y="55843"/>
                    <a:pt x="974275" y="29309"/>
                  </a:cubicBezTo>
                  <a:cubicBezTo>
                    <a:pt x="1121202" y="-41447"/>
                    <a:pt x="1297668" y="20302"/>
                    <a:pt x="1368424" y="167228"/>
                  </a:cubicBezTo>
                  <a:cubicBezTo>
                    <a:pt x="1394958" y="222325"/>
                    <a:pt x="1402857" y="281577"/>
                    <a:pt x="1394620" y="337850"/>
                  </a:cubicBezTo>
                  <a:lnTo>
                    <a:pt x="1381805" y="389982"/>
                  </a:lnTo>
                  <a:lnTo>
                    <a:pt x="1433937" y="377166"/>
                  </a:lnTo>
                  <a:cubicBezTo>
                    <a:pt x="1490210" y="368929"/>
                    <a:pt x="1549461" y="376829"/>
                    <a:pt x="1604558" y="403362"/>
                  </a:cubicBezTo>
                  <a:cubicBezTo>
                    <a:pt x="1751485" y="474118"/>
                    <a:pt x="1813233" y="650584"/>
                    <a:pt x="1742477" y="797511"/>
                  </a:cubicBezTo>
                  <a:cubicBezTo>
                    <a:pt x="1715944" y="852608"/>
                    <a:pt x="1674545" y="895728"/>
                    <a:pt x="1625412" y="924373"/>
                  </a:cubicBezTo>
                  <a:lnTo>
                    <a:pt x="1576664" y="946857"/>
                  </a:lnTo>
                  <a:lnTo>
                    <a:pt x="1619187" y="979626"/>
                  </a:lnTo>
                  <a:cubicBezTo>
                    <a:pt x="1660713" y="1018486"/>
                    <a:pt x="1691479" y="1069736"/>
                    <a:pt x="1705087" y="1129356"/>
                  </a:cubicBezTo>
                  <a:cubicBezTo>
                    <a:pt x="1741375" y="1288344"/>
                    <a:pt x="1641908" y="1446645"/>
                    <a:pt x="1482921" y="1482933"/>
                  </a:cubicBezTo>
                  <a:cubicBezTo>
                    <a:pt x="1423300" y="1496541"/>
                    <a:pt x="1363776" y="1491058"/>
                    <a:pt x="1310747" y="1470505"/>
                  </a:cubicBezTo>
                  <a:lnTo>
                    <a:pt x="1262774" y="1446411"/>
                  </a:lnTo>
                  <a:lnTo>
                    <a:pt x="1263668" y="1500088"/>
                  </a:lnTo>
                  <a:cubicBezTo>
                    <a:pt x="1259177" y="1556783"/>
                    <a:pt x="1238290" y="1612791"/>
                    <a:pt x="1200162" y="1660603"/>
                  </a:cubicBezTo>
                  <a:cubicBezTo>
                    <a:pt x="1098486" y="1788100"/>
                    <a:pt x="912704" y="1809033"/>
                    <a:pt x="785206" y="1707357"/>
                  </a:cubicBezTo>
                  <a:cubicBezTo>
                    <a:pt x="737394" y="1669229"/>
                    <a:pt x="704568" y="1619272"/>
                    <a:pt x="687574" y="1564998"/>
                  </a:cubicBezTo>
                  <a:lnTo>
                    <a:pt x="676500" y="1512468"/>
                  </a:lnTo>
                  <a:lnTo>
                    <a:pt x="635091" y="1546634"/>
                  </a:lnTo>
                  <a:cubicBezTo>
                    <a:pt x="587965" y="1578472"/>
                    <a:pt x="531153" y="1597062"/>
                    <a:pt x="470000" y="1597062"/>
                  </a:cubicBezTo>
                  <a:cubicBezTo>
                    <a:pt x="306924" y="1597062"/>
                    <a:pt x="174725" y="1464863"/>
                    <a:pt x="174725" y="1301787"/>
                  </a:cubicBezTo>
                  <a:cubicBezTo>
                    <a:pt x="174725" y="1240634"/>
                    <a:pt x="193315" y="1183822"/>
                    <a:pt x="225153" y="1136696"/>
                  </a:cubicBezTo>
                  <a:lnTo>
                    <a:pt x="259319" y="1095287"/>
                  </a:lnTo>
                  <a:lnTo>
                    <a:pt x="206790" y="1084214"/>
                  </a:lnTo>
                  <a:cubicBezTo>
                    <a:pt x="152515" y="1067220"/>
                    <a:pt x="102559" y="1034394"/>
                    <a:pt x="64431" y="986582"/>
                  </a:cubicBezTo>
                  <a:cubicBezTo>
                    <a:pt x="-24536" y="875021"/>
                    <a:pt x="-19630" y="718837"/>
                    <a:pt x="68400" y="613419"/>
                  </a:cubicBezTo>
                  <a:cubicBezTo>
                    <a:pt x="80976" y="598359"/>
                    <a:pt x="95248" y="584335"/>
                    <a:pt x="111185" y="571626"/>
                  </a:cubicBezTo>
                  <a:cubicBezTo>
                    <a:pt x="158997" y="533497"/>
                    <a:pt x="215005" y="512611"/>
                    <a:pt x="271700" y="508120"/>
                  </a:cubicBezTo>
                  <a:lnTo>
                    <a:pt x="325377" y="509013"/>
                  </a:lnTo>
                  <a:lnTo>
                    <a:pt x="301282" y="461040"/>
                  </a:lnTo>
                  <a:cubicBezTo>
                    <a:pt x="280729" y="408010"/>
                    <a:pt x="275246" y="348487"/>
                    <a:pt x="288854" y="288866"/>
                  </a:cubicBezTo>
                  <a:cubicBezTo>
                    <a:pt x="302462" y="229246"/>
                    <a:pt x="333228" y="177996"/>
                    <a:pt x="374754" y="139136"/>
                  </a:cubicBezTo>
                  <a:close/>
                </a:path>
              </a:pathLst>
            </a:custGeom>
            <a:solidFill>
              <a:srgbClr val="E0F2FE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333999" y="957116"/>
              <a:ext cx="1066801" cy="1066801"/>
            </a:xfrm>
            <a:prstGeom prst="ellipse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prstClr val="black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</a:rPr>
                <a:t>2.</a:t>
              </a:r>
              <a:endParaRPr lang="zh-CN" altLang="en-US" sz="4000" b="1" dirty="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6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74662" y="352863"/>
            <a:ext cx="2488183" cy="73866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PH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2c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17830"/>
              </p:ext>
            </p:extLst>
          </p:nvPr>
        </p:nvGraphicFramePr>
        <p:xfrm>
          <a:off x="1253068" y="1388533"/>
          <a:ext cx="8918223" cy="4916795"/>
        </p:xfrm>
        <a:graphic>
          <a:graphicData uri="http://schemas.openxmlformats.org/drawingml/2006/table">
            <a:tbl>
              <a:tblPr firstRow="1" firstCol="1" bandRow="1"/>
              <a:tblGrid>
                <a:gridCol w="1673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4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7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945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nhận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thiên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xứ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Huế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gian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5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5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11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6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325462"/>
              </p:ext>
            </p:extLst>
          </p:nvPr>
        </p:nvGraphicFramePr>
        <p:xfrm>
          <a:off x="327379" y="440265"/>
          <a:ext cx="11435645" cy="6270979"/>
        </p:xfrm>
        <a:graphic>
          <a:graphicData uri="http://schemas.openxmlformats.org/drawingml/2006/table">
            <a:tbl>
              <a:tblPr firstRow="1" firstCol="1" bandRow="1"/>
              <a:tblGrid>
                <a:gridCol w="1624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7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nhận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thiên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xứ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Huế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dân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gian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46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Địa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Đông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Ba,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Đập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Vĩ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Dạ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ngã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Sình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Vẻ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đẹp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Đẹp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buồn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nặng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xứ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Huế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lờ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đờ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chuyển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chậm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rãi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đò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êm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Hình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trăng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chênh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hò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Âm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trữ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trầm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sâu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lắng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trưng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xứ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Huế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91" marR="67991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12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2185" y="251263"/>
            <a:ext cx="6705683" cy="738664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Vẻ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đẹp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hương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8129" y="1552223"/>
            <a:ext cx="1845739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danh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1203" y="3251200"/>
            <a:ext cx="186266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ngữ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1689" y="4684891"/>
            <a:ext cx="2003779" cy="10724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thanh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81777" y="989928"/>
            <a:ext cx="4289779" cy="1595229"/>
          </a:xfrm>
          <a:prstGeom prst="wedgeRoundRectCallout">
            <a:avLst>
              <a:gd name="adj1" fmla="val -78619"/>
              <a:gd name="adj2" fmla="val 3082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Đông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Ba,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Đá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Vĩ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Dạ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ngã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Sình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48" y="522302"/>
            <a:ext cx="33893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46" y="522304"/>
            <a:ext cx="3389313" cy="253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60" y="522302"/>
            <a:ext cx="3578573" cy="254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63" y="522302"/>
            <a:ext cx="3578572" cy="254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4323644" y="869304"/>
            <a:ext cx="3860800" cy="1817511"/>
          </a:xfrm>
          <a:prstGeom prst="wedgeRoundRectCallout">
            <a:avLst>
              <a:gd name="adj1" fmla="val -98210"/>
              <a:gd name="adj2" fmla="val 138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mộng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trữ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tình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 rot="10800000" flipH="1" flipV="1">
            <a:off x="3781863" y="2585157"/>
            <a:ext cx="3714047" cy="1557867"/>
          </a:xfrm>
          <a:prstGeom prst="wedgeRoundRectCallout">
            <a:avLst>
              <a:gd name="adj1" fmla="val -82953"/>
              <a:gd name="adj2" fmla="val 151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lờ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đờ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9" name="Rounded Rectangular Callout 18"/>
          <p:cNvSpPr/>
          <p:nvPr/>
        </p:nvSpPr>
        <p:spPr>
          <a:xfrm rot="10800000" flipH="1" flipV="1">
            <a:off x="4323645" y="2686755"/>
            <a:ext cx="4231216" cy="1899356"/>
          </a:xfrm>
          <a:prstGeom prst="wedgeRoundRectCallout">
            <a:avLst>
              <a:gd name="adj1" fmla="val -91853"/>
              <a:gd name="adj2" fmla="val 8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chậm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rãi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đò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êm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đềm</a:t>
            </a:r>
            <a:endParaRPr lang="en-US" sz="28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3635029" y="3849513"/>
            <a:ext cx="3352843" cy="1648179"/>
          </a:xfrm>
          <a:prstGeom prst="wedgeRoundRectCallout">
            <a:avLst>
              <a:gd name="adj1" fmla="val -79206"/>
              <a:gd name="adj2" fmla="val 2236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trăng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chênh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5556956" y="4188180"/>
            <a:ext cx="5254979" cy="2404533"/>
          </a:xfrm>
          <a:prstGeom prst="wedgeRoundRectCallout">
            <a:avLst>
              <a:gd name="adj1" fmla="val -105844"/>
              <a:gd name="adj2" fmla="val -392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trữ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trầm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xứ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Huế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375463" y="2244964"/>
            <a:ext cx="3431823" cy="1289981"/>
          </a:xfrm>
          <a:prstGeom prst="wedgeRoundRectCallout">
            <a:avLst>
              <a:gd name="adj1" fmla="val -50833"/>
              <a:gd name="adj2" fmla="val 8834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mộng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trầm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buồn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781777" y="2111954"/>
            <a:ext cx="4289779" cy="1479521"/>
          </a:xfrm>
          <a:prstGeom prst="wedgeRoundRectCallout">
            <a:avLst>
              <a:gd name="adj1" fmla="val -49718"/>
              <a:gd name="adj2" fmla="val 8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spcCol="0"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tha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thiết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sâu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nặng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xứ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Huế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25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2" grpId="0" animBg="1"/>
      <p:bldP spid="7" grpId="0" animBg="1"/>
      <p:bldP spid="7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  <p:bldP spid="18" grpId="0" animBg="1"/>
      <p:bldP spid="18" grpId="1" animBg="1"/>
      <p:bldP spid="21" grpId="0" animBg="1"/>
      <p:bldP spid="21" grpId="1" animBg="1"/>
      <p:bldP spid="20" grpId="0" animBg="1"/>
      <p:bldP spid="20" grpId="1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6" y="86"/>
            <a:ext cx="7608711" cy="49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7431" y="2386802"/>
            <a:ext cx="5477140" cy="1200329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7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086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722181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525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753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923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931" y="4957296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90" y="4577655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7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4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3"/>
            <a:ext cx="7515539" cy="1107996"/>
          </a:xfrm>
          <a:prstGeom prst="rect">
            <a:avLst/>
          </a:prstGeom>
          <a:noFill/>
        </p:spPr>
        <p:txBody>
          <a:bodyPr wrap="square" lIns="121741" tIns="60870" rIns="121741" bIns="60870" rtlCol="0">
            <a:spAutoFit/>
          </a:bodyPr>
          <a:lstStyle/>
          <a:p>
            <a:pPr algn="ctr" defTabSz="121719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719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2" y="5901543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506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410" y="4028714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99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9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7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7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977"/>
            <a:ext cx="2844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chày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4"/>
            <a:ext cx="7413939" cy="1354211"/>
          </a:xfrm>
          <a:prstGeom prst="rect">
            <a:avLst/>
          </a:prstGeom>
          <a:noFill/>
        </p:spPr>
        <p:txBody>
          <a:bodyPr wrap="square" lIns="121746" tIns="60873" rIns="121746" bIns="60873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9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6" tIns="60873" rIns="121746" bIns="60873" rtlCol="0" anchor="ctr"/>
          <a:lstStyle/>
          <a:p>
            <a:pPr algn="ctr" defTabSz="121725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20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tiên cảnh say lòng không thể bỏ qua khi đến Quảng N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" y="1"/>
            <a:ext cx="5599291" cy="3412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矩形 25"/>
          <p:cNvSpPr/>
          <p:nvPr/>
        </p:nvSpPr>
        <p:spPr>
          <a:xfrm>
            <a:off x="7191023" y="110617"/>
            <a:ext cx="3905956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>
                <a:solidFill>
                  <a:srgbClr val="E7532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Quảng</a:t>
            </a:r>
            <a:r>
              <a:rPr lang="en-US" altLang="zh-CN" sz="4400" dirty="0">
                <a:solidFill>
                  <a:srgbClr val="E7532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E75329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Ninh</a:t>
            </a:r>
            <a:endParaRPr lang="zh-CN" altLang="en-US" sz="4400" dirty="0">
              <a:solidFill>
                <a:srgbClr val="E75329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3076" name="Picture 4" descr="Những hình ảnh Hạ Long đẹp nhất, cảnh đẹp ở Hạ Long không thể bỏ l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79" y="1564695"/>
            <a:ext cx="5892800" cy="4082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3053643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3606172"/>
            <a:ext cx="6096000" cy="2677656"/>
          </a:xfrm>
          <a:prstGeom prst="rect">
            <a:avLst/>
          </a:prstGeom>
        </p:spPr>
        <p:txBody>
          <a:bodyPr lIns="91310" tIns="45718" rIns="91310" bIns="4571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nàng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chùa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Thanh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</a:b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Chi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lăng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hiểm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non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</a:b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lưu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danh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muôn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/>
                <a:ea typeface="futura-book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futura-book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23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67" y="381880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2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71" y="506325"/>
            <a:ext cx="5892800" cy="1354211"/>
          </a:xfrm>
          <a:prstGeom prst="rect">
            <a:avLst/>
          </a:prstGeom>
          <a:noFill/>
        </p:spPr>
        <p:txBody>
          <a:bodyPr wrap="square" lIns="121754" tIns="60877" rIns="121754" bIns="60877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9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1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9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9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1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4" tIns="60877" rIns="121754" bIns="60877" rtlCol="0" anchor="ctr"/>
          <a:lstStyle/>
          <a:p>
            <a:pPr algn="ctr" defTabSz="12173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33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32" y="5063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52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921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7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022875" y="545337"/>
            <a:ext cx="5892800" cy="1354211"/>
          </a:xfrm>
          <a:prstGeom prst="rect">
            <a:avLst/>
          </a:prstGeom>
          <a:noFill/>
        </p:spPr>
        <p:txBody>
          <a:bodyPr wrap="square" lIns="121765" tIns="60882" rIns="121765" bIns="60882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6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9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9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6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57712" y="241863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Ba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Sình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9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121746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310" y="3031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9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9" y="3526010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3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268727"/>
            <a:ext cx="5892800" cy="1969764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8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7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40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74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74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342400" y="204000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1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32" y="4047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2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22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453593" y="517125"/>
            <a:ext cx="5892800" cy="1354211"/>
          </a:xfrm>
          <a:prstGeom prst="rect">
            <a:avLst/>
          </a:prstGeom>
          <a:noFill/>
        </p:spPr>
        <p:txBody>
          <a:bodyPr wrap="square" lIns="121794" tIns="60897" rIns="121794" bIns="60897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30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La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30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110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33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629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20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237" y="3915885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51200" y="172957"/>
            <a:ext cx="5892800" cy="1354211"/>
          </a:xfrm>
          <a:prstGeom prst="rect">
            <a:avLst/>
          </a:prstGeom>
          <a:noFill/>
        </p:spPr>
        <p:txBody>
          <a:bodyPr wrap="square" lIns="121813" tIns="60906" rIns="121813" bIns="60906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33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3" tIns="60906" rIns="121813" bIns="60906" rtlCol="0" anchor="ctr"/>
          <a:lstStyle/>
          <a:p>
            <a:pPr algn="ctr" defTabSz="12180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77335" y="19904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3" tIns="60906" rIns="121813" bIns="60906" rtlCol="0" anchor="ctr"/>
          <a:lstStyle/>
          <a:p>
            <a:pPr algn="ctr" defTabSz="121800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1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3" tIns="60906" rIns="121813" bIns="60906" rtlCol="0" anchor="ctr"/>
          <a:lstStyle/>
          <a:p>
            <a:pPr algn="ctr" defTabSz="121800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mịt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1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3" tIns="60906" rIns="121813" bIns="60906" rtlCol="0" anchor="ctr"/>
          <a:lstStyle/>
          <a:p>
            <a:pPr algn="ctr" defTabSz="121800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chày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41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3" tIns="60906" rIns="121813" bIns="60906" rtlCol="0" anchor="ctr"/>
          <a:lstStyle/>
          <a:p>
            <a:pPr algn="ctr" defTabSz="121800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5" y="332745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32" y="5063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502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506" y="4185819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5" y="889005"/>
            <a:ext cx="6827188" cy="1354211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4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4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31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5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5300" dirty="0">
                <a:solidFill>
                  <a:srgbClr val="0000FF"/>
                </a:solidFill>
              </a:rPr>
              <a:t> </a:t>
            </a:r>
          </a:p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8240"/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4031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31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Cao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609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7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2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73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74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75" y="-374300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7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13829" y="457261"/>
            <a:ext cx="5892800" cy="1354211"/>
          </a:xfrm>
          <a:prstGeom prst="rect">
            <a:avLst/>
          </a:prstGeom>
          <a:noFill/>
        </p:spPr>
        <p:txBody>
          <a:bodyPr wrap="square" lIns="121858" tIns="60929" rIns="121858" bIns="60929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8.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6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4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121851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5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12185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8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12185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8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12185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xộn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5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9" rIns="121858" bIns="60929" rtlCol="0" anchor="ctr"/>
          <a:lstStyle/>
          <a:p>
            <a:pPr algn="ctr" defTabSz="12185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63" y="3031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69" y="3455233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9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81" y="4185819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71188" y="939885"/>
            <a:ext cx="5892800" cy="1354211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9.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4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1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algn="ctr" defTabSz="121881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algn="ctr" defTabSz="12188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Ban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algn="ctr" defTabSz="1218810"/>
            <a:r>
              <a:rPr lang="en-US" sz="5300" dirty="0">
                <a:solidFill>
                  <a:srgbClr val="0000FF"/>
                </a:solidFill>
              </a:rPr>
              <a:t> </a:t>
            </a:r>
          </a:p>
          <a:p>
            <a:pPr algn="ctr" defTabSz="12188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Ban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218810"/>
            <a:endParaRPr lang="en-US" sz="5300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algn="ctr" defTabSz="12188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algn="ctr" defTabSz="121881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83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7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7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4" y="381872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3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1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22204" y="560546"/>
            <a:ext cx="6547932" cy="135421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lvl="0" algn="ctr" defTabSz="1217250"/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đên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7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5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2" y="506324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6" y="86"/>
            <a:ext cx="7608711" cy="49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3994" y="1991691"/>
            <a:ext cx="6563073" cy="2308320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 algn="ctr"/>
            <a:r>
              <a:rPr lang="en-US" sz="7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VIẾT KẾT NỐI</a:t>
            </a:r>
          </a:p>
          <a:p>
            <a:pPr algn="ctr"/>
            <a:r>
              <a:rPr lang="en-US" sz="7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CHỦ ĐIỂM</a:t>
            </a:r>
            <a:endParaRPr lang="en-US" sz="7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ành phố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564445"/>
            <a:ext cx="5915376" cy="3308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Hà Nội đẩy mạnh hợp tác với Hội đồng xúc tiến du lịch châu Á - Tổng cục Du 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84" y="2432800"/>
            <a:ext cx="6186311" cy="3510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7120644" y="352949"/>
            <a:ext cx="3980577" cy="923329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futura-book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futura-book"/>
              </a:rPr>
              <a:t>phố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futura-book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futura-book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futura-book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futura-book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5-Point Star 8">
            <a:hlinkClick r:id="rId5" action="ppaction://hlinksldjump"/>
          </p:cNvPr>
          <p:cNvSpPr/>
          <p:nvPr/>
        </p:nvSpPr>
        <p:spPr>
          <a:xfrm>
            <a:off x="1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21809"/>
            <a:ext cx="10972800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96931"/>
            <a:ext cx="10210030" cy="5600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4" y="2835346"/>
            <a:ext cx="2771052" cy="32427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0983" y="3511894"/>
            <a:ext cx="201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dirty="0" smtClean="0">
                <a:solidFill>
                  <a:schemeClr val="bg1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VIẾT KẾT NỐI VỚI CHỦ ĐIỂM</a:t>
            </a:r>
            <a:endParaRPr lang="zh-CN" altLang="en-US" sz="2800" dirty="0">
              <a:solidFill>
                <a:schemeClr val="bg1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2967" y="3097269"/>
            <a:ext cx="2017295" cy="3283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46579" y="417690"/>
            <a:ext cx="4684888" cy="53283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Viết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đoạn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văn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(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Khoảng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5-7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câu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)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cảm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nghĩ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em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danh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lam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thắng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cảnh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quê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hương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đất</a:t>
            </a:r>
            <a:r>
              <a:rPr lang="en-US" altLang="zh-CN" sz="2800" dirty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nước</a:t>
            </a:r>
            <a:endParaRPr lang="en-US" altLang="zh-CN" sz="2800" dirty="0" smtClean="0">
              <a:solidFill>
                <a:srgbClr val="0070C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  <a:p>
            <a:pPr lvl="0" algn="just" defTabSz="914400"/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zh-CN" altLang="en-US" sz="2800" dirty="0">
              <a:solidFill>
                <a:srgbClr val="0070C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77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/>
          <p:cNvSpPr txBox="1"/>
          <p:nvPr/>
        </p:nvSpPr>
        <p:spPr>
          <a:xfrm>
            <a:off x="3366670" y="261610"/>
            <a:ext cx="546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HƯỚNG DẪN VIẾT ĐOẠN VĂN</a:t>
            </a:r>
            <a:endParaRPr lang="zh-CN" altLang="en-US" sz="2800" b="1" dirty="0"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3" name="文本框 17"/>
          <p:cNvSpPr txBox="1"/>
          <p:nvPr/>
        </p:nvSpPr>
        <p:spPr>
          <a:xfrm>
            <a:off x="1444975" y="877183"/>
            <a:ext cx="7281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*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thức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: </a:t>
            </a:r>
          </a:p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+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Đảm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bảo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số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câu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+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Đảm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bảo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quy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tắc</a:t>
            </a:r>
            <a:r>
              <a:rPr lang="en-US" altLang="zh-CN" sz="2800" b="1" dirty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chính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tả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dùng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từ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ngữ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trong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sáng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,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diễn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đạt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mạch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lạc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4" name="文本框 17"/>
          <p:cNvSpPr txBox="1"/>
          <p:nvPr/>
        </p:nvSpPr>
        <p:spPr>
          <a:xfrm>
            <a:off x="1444975" y="2930132"/>
            <a:ext cx="97084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*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nội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dung: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Nêu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cảm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nghĩ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một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đẹp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quê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hương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đất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nước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 </a:t>
            </a:r>
          </a:p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+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Giới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thiệu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khái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quát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đẹp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+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Miêu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tả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đặc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điểm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nổi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bật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đẹp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+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Khẳng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định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tình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cảm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đối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với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cảnh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đẹp</a:t>
            </a:r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</a:t>
            </a:r>
            <a:endParaRPr lang="zh-CN" altLang="en-US" sz="2800" b="1" dirty="0"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10" name="Picture 9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6" y="86"/>
            <a:ext cx="7608711" cy="49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7431" y="2386802"/>
            <a:ext cx="5134476" cy="1200325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7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7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21809"/>
            <a:ext cx="10972800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96931"/>
            <a:ext cx="10210030" cy="5600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4" y="2835346"/>
            <a:ext cx="2771052" cy="32427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0983" y="3511894"/>
            <a:ext cx="201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VẬN DỤNG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2967" y="3097269"/>
            <a:ext cx="2017295" cy="3283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46579" y="417690"/>
            <a:ext cx="4684888" cy="53283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400"/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Sưu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tầm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bài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ca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dao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vùng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đất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nơi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em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đang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sinh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sống</a:t>
            </a:r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altLang="zh-CN" sz="2800" dirty="0" smtClean="0">
                <a:solidFill>
                  <a:srgbClr val="0070C0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…………………………………………………………………………………………………………………………………………………………………………………………………………..</a:t>
            </a:r>
            <a:endParaRPr lang="zh-CN" altLang="en-US" sz="2800" dirty="0">
              <a:solidFill>
                <a:srgbClr val="0070C0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40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61295" y="1362076"/>
            <a:ext cx="1656184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2800" dirty="0" err="1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Bài</a:t>
            </a:r>
            <a:r>
              <a:rPr lang="en-US" altLang="zh-CN" sz="2800" dirty="0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cũ</a:t>
            </a:r>
            <a:endParaRPr lang="zh-CN" altLang="en-US" sz="2800" dirty="0">
              <a:solidFill>
                <a:srgbClr val="E75329"/>
              </a:solidFill>
              <a:latin typeface="Times New Roman" pitchFamily="18" charset="0"/>
              <a:ea typeface="Adobe 黑体 Std R" pitchFamily="34" charset="-122"/>
              <a:cs typeface="Times New Roman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61295" y="2929501"/>
            <a:ext cx="1656184" cy="648072"/>
          </a:xfrm>
          <a:prstGeom prst="roundRect">
            <a:avLst/>
          </a:prstGeom>
          <a:solidFill>
            <a:srgbClr val="C8E8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2800" dirty="0" err="1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Bài</a:t>
            </a:r>
            <a:r>
              <a:rPr lang="en-US" altLang="zh-CN" sz="2800" dirty="0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mới</a:t>
            </a:r>
            <a:r>
              <a:rPr lang="en-US" altLang="zh-CN" sz="2800" dirty="0" smtClean="0">
                <a:solidFill>
                  <a:srgbClr val="E75329"/>
                </a:solidFill>
                <a:latin typeface="Times New Roman" pitchFamily="18" charset="0"/>
                <a:ea typeface="Adobe 黑体 Std R" pitchFamily="34" charset="-122"/>
                <a:cs typeface="Times New Roman" pitchFamily="18" charset="0"/>
              </a:rPr>
              <a:t>:</a:t>
            </a:r>
            <a:endParaRPr lang="zh-CN" altLang="en-US" sz="2800" dirty="0">
              <a:solidFill>
                <a:srgbClr val="E75329"/>
              </a:solidFill>
              <a:latin typeface="Times New Roman" pitchFamily="18" charset="0"/>
              <a:ea typeface="Adobe 黑体 Std R" pitchFamily="34" charset="-122"/>
              <a:cs typeface="Times New Roman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39589" y="3084262"/>
            <a:ext cx="6120680" cy="138499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lIns="91310" tIns="45718" rIns="91310" bIns="45718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91"/>
            <a:ext cx="5952212" cy="954103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lIns="91310" tIns="45718" rIns="91310" bIns="45718" rtlCol="0">
            <a:spAutoFit/>
          </a:bodyPr>
          <a:lstStyle/>
          <a:p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612" y="4648286"/>
            <a:ext cx="4020039" cy="2394751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8069349" y="104777"/>
            <a:ext cx="844551" cy="842963"/>
          </a:xfrm>
          <a:prstGeom prst="rect">
            <a:avLst/>
          </a:prstGeom>
          <a:noFill/>
        </p:spPr>
      </p:pic>
      <p:sp>
        <p:nvSpPr>
          <p:cNvPr id="10" name="文本框 17"/>
          <p:cNvSpPr txBox="1"/>
          <p:nvPr/>
        </p:nvSpPr>
        <p:spPr>
          <a:xfrm>
            <a:off x="1853959" y="264648"/>
            <a:ext cx="546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 smtClean="0"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HƯỚNG DẪN TỰ HỌC</a:t>
            </a:r>
            <a:endParaRPr lang="zh-CN" altLang="en-US" sz="2800" b="1" dirty="0"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>
                    <a:tint val="75000"/>
                  </a:prstClr>
                </a:solidFill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7" y="5129303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20" y="-94187"/>
            <a:ext cx="12271023" cy="6952187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0" y="408947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5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75884" y="1797755"/>
            <a:ext cx="9222775" cy="2308320"/>
          </a:xfrm>
          <a:prstGeom prst="rect">
            <a:avLst/>
          </a:prstGeom>
          <a:noFill/>
        </p:spPr>
        <p:txBody>
          <a:bodyPr wrap="none" lIns="91310" tIns="45718" rIns="91310" bIns="45718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7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 THẬT TỐT NHÉ!</a:t>
            </a:r>
            <a:endParaRPr lang="en-US" sz="7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958" y="4367781"/>
            <a:ext cx="2677015" cy="646331"/>
          </a:xfrm>
          <a:prstGeom prst="rect">
            <a:avLst/>
          </a:prstGeom>
          <a:noFill/>
        </p:spPr>
        <p:txBody>
          <a:bodyPr wrap="none" lIns="91310" tIns="45718" rIns="91310" bIns="45718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 VIÊN:</a:t>
            </a:r>
          </a:p>
        </p:txBody>
      </p:sp>
    </p:spTree>
    <p:extLst>
      <p:ext uri="{BB962C8B-B14F-4D97-AF65-F5344CB8AC3E}">
        <p14:creationId xmlns:p14="http://schemas.microsoft.com/office/powerpoint/2010/main" val="41706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nghiệm về thăm quê Bác - Làng 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8" y="654757"/>
            <a:ext cx="5047479" cy="3230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4" name="Picture 4" descr="Ngẫm về sen ở Làng Sen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21" y="1625687"/>
            <a:ext cx="5121803" cy="3192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AutoShape 6" descr="Du Lịch Cửa Lò | Kinh Nghiệm Du Lịch Chi Tiết Năm 2021 | Dulich24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10" tIns="45718" rIns="9131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223" y="3612445"/>
            <a:ext cx="3936648" cy="2410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Rectangle 9"/>
          <p:cNvSpPr/>
          <p:nvPr/>
        </p:nvSpPr>
        <p:spPr>
          <a:xfrm>
            <a:off x="7120557" y="352949"/>
            <a:ext cx="1890432" cy="923329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futura-book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futura-book"/>
              </a:rPr>
              <a:t> An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1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hiên cứu tạo không gian mở cho TP. Nha Trang - Báo Khánh Hòa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67" y="860513"/>
            <a:ext cx="4461580" cy="3742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03" y="2438432"/>
            <a:ext cx="4944708" cy="3160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6462506" y="529473"/>
            <a:ext cx="2480167" cy="646331"/>
          </a:xfrm>
          <a:prstGeom prst="rect">
            <a:avLst/>
          </a:prstGeom>
        </p:spPr>
        <p:txBody>
          <a:bodyPr wrap="none" lIns="91310" tIns="45718" rIns="91310" bIns="45718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Khánh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futura-book"/>
                <a:cs typeface="Times New Roman" pitchFamily="18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5-Point Star 8">
            <a:hlinkClick r:id="rId5" action="ppaction://hlinksldjump"/>
          </p:cNvPr>
          <p:cNvSpPr/>
          <p:nvPr/>
        </p:nvSpPr>
        <p:spPr>
          <a:xfrm>
            <a:off x="1" y="5943600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518401" y="735760"/>
            <a:ext cx="4312355" cy="823699"/>
          </a:xfrm>
          <a:prstGeom prst="rect">
            <a:avLst/>
          </a:prstGeom>
          <a:solidFill>
            <a:srgbClr val="E0F2FE">
              <a:alpha val="7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r>
              <a:rPr lang="en-US" altLang="zh-CN" sz="4400" dirty="0" err="1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Lâm</a:t>
            </a:r>
            <a:r>
              <a:rPr lang="en-US" altLang="zh-CN" sz="4400" dirty="0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4400" dirty="0" err="1" smtClean="0">
                <a:solidFill>
                  <a:srgbClr val="E75329"/>
                </a:solidFill>
                <a:latin typeface="微软雅黑" pitchFamily="34" charset="-122"/>
                <a:ea typeface="微软雅黑" pitchFamily="34" charset="-122"/>
              </a:rPr>
              <a:t>Đồng</a:t>
            </a:r>
            <a:endParaRPr lang="zh-CN" altLang="en-US" sz="4400" dirty="0">
              <a:solidFill>
                <a:srgbClr val="E7532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45" y="1147607"/>
            <a:ext cx="5196275" cy="3247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Lịch trình du lịch Đà Lạt cuối tuần cho dân công s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08" y="2587077"/>
            <a:ext cx="5804959" cy="3317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5-Point Star 7">
            <a:hlinkClick r:id="rId5" action="ppaction://hlinksldjump"/>
          </p:cNvPr>
          <p:cNvSpPr/>
          <p:nvPr/>
        </p:nvSpPr>
        <p:spPr>
          <a:xfrm>
            <a:off x="11249379" y="5904109"/>
            <a:ext cx="914400" cy="9144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10" tIns="45718" rIns="9131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Bài 4, tiết 2-3, CHÙM CA DAO VỀ QUÊ HƯƠNG, ĐẤT NƯỚ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Bài 4, tiết 2-3, CHÙM CA DAO VỀ QUÊ HƯƠNG, ĐẤT NƯỚ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Bài 4, tiết 2-3, CHÙM CA DAO VỀ QUÊ HƯƠNG, ĐẤT NƯỚ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4, tiết 2-3, CHÙM CA DAO VỀ QUÊ HƯƠNG, ĐẤT NƯỚC</Template>
  <TotalTime>257</TotalTime>
  <Words>2605</Words>
  <Application>Microsoft Office PowerPoint</Application>
  <PresentationFormat>Widescreen</PresentationFormat>
  <Paragraphs>660</Paragraphs>
  <Slides>65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65</vt:i4>
      </vt:variant>
    </vt:vector>
  </HeadingPairs>
  <TitlesOfParts>
    <vt:vector size="91" baseType="lpstr">
      <vt:lpstr>微软雅黑</vt:lpstr>
      <vt:lpstr>SimSun</vt:lpstr>
      <vt:lpstr>SimSun</vt:lpstr>
      <vt:lpstr>Adobe 黑体 Std R</vt:lpstr>
      <vt:lpstr>Arial</vt:lpstr>
      <vt:lpstr>Calibri</vt:lpstr>
      <vt:lpstr>Calibri Light</vt:lpstr>
      <vt:lpstr>futura-book</vt:lpstr>
      <vt:lpstr>Open Sans</vt:lpstr>
      <vt:lpstr>Times New Roman</vt:lpstr>
      <vt:lpstr>方正稚艺简体</vt:lpstr>
      <vt:lpstr>Bài 4, tiết 2-3, CHÙM CA DAO VỀ QUÊ HƯƠNG, ĐẤT NƯỚC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1_Bài 4, tiết 2-3, CHÙM CA DAO VỀ QUÊ HƯƠNG, ĐẤT NƯỚC</vt:lpstr>
      <vt:lpstr>Office 主题</vt:lpstr>
      <vt:lpstr>3_Bài 4, tiết 2-3, CHÙM CA DAO VỀ QUÊ HƯƠNG, ĐẤT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68</cp:revision>
  <dcterms:created xsi:type="dcterms:W3CDTF">2021-09-04T01:24:43Z</dcterms:created>
  <dcterms:modified xsi:type="dcterms:W3CDTF">2021-09-15T14:36:16Z</dcterms:modified>
</cp:coreProperties>
</file>