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1" r:id="rId5"/>
    <p:sldId id="264"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F390D-FD40-4E81-B19C-D7605CC22716}" type="datetimeFigureOut">
              <a:rPr lang="en-US" smtClean="0"/>
              <a:t>10/24/2023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149CA-6297-4A81-8AEE-73B0A6A850D8}" type="slidenum">
              <a:rPr lang="en-US" smtClean="0"/>
              <a:t>‹#›</a:t>
            </a:fld>
            <a:endParaRPr lang="en-US"/>
          </a:p>
        </p:txBody>
      </p:sp>
    </p:spTree>
    <p:extLst>
      <p:ext uri="{BB962C8B-B14F-4D97-AF65-F5344CB8AC3E}">
        <p14:creationId xmlns:p14="http://schemas.microsoft.com/office/powerpoint/2010/main" val="2423715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a:t>
            </a:fld>
            <a:endParaRPr lang="zh-CN" altLang="en-US"/>
          </a:p>
        </p:txBody>
      </p:sp>
    </p:spTree>
    <p:extLst>
      <p:ext uri="{BB962C8B-B14F-4D97-AF65-F5344CB8AC3E}">
        <p14:creationId xmlns:p14="http://schemas.microsoft.com/office/powerpoint/2010/main" val="63616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10</a:t>
            </a:fld>
            <a:endParaRPr lang="zh-CN" altLang="en-US"/>
          </a:p>
        </p:txBody>
      </p:sp>
    </p:spTree>
    <p:extLst>
      <p:ext uri="{BB962C8B-B14F-4D97-AF65-F5344CB8AC3E}">
        <p14:creationId xmlns:p14="http://schemas.microsoft.com/office/powerpoint/2010/main" val="3104765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11</a:t>
            </a:fld>
            <a:endParaRPr lang="zh-CN" altLang="en-US"/>
          </a:p>
        </p:txBody>
      </p:sp>
    </p:spTree>
    <p:extLst>
      <p:ext uri="{BB962C8B-B14F-4D97-AF65-F5344CB8AC3E}">
        <p14:creationId xmlns:p14="http://schemas.microsoft.com/office/powerpoint/2010/main" val="3125379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2</a:t>
            </a:fld>
            <a:endParaRPr lang="zh-CN" altLang="en-US"/>
          </a:p>
        </p:txBody>
      </p:sp>
    </p:spTree>
    <p:extLst>
      <p:ext uri="{BB962C8B-B14F-4D97-AF65-F5344CB8AC3E}">
        <p14:creationId xmlns:p14="http://schemas.microsoft.com/office/powerpoint/2010/main" val="3753899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3</a:t>
            </a:fld>
            <a:endParaRPr lang="zh-CN" altLang="en-US"/>
          </a:p>
        </p:txBody>
      </p:sp>
    </p:spTree>
    <p:extLst>
      <p:ext uri="{BB962C8B-B14F-4D97-AF65-F5344CB8AC3E}">
        <p14:creationId xmlns:p14="http://schemas.microsoft.com/office/powerpoint/2010/main" val="1701946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4</a:t>
            </a:fld>
            <a:endParaRPr lang="zh-CN" altLang="en-US"/>
          </a:p>
        </p:txBody>
      </p:sp>
    </p:spTree>
    <p:extLst>
      <p:ext uri="{BB962C8B-B14F-4D97-AF65-F5344CB8AC3E}">
        <p14:creationId xmlns:p14="http://schemas.microsoft.com/office/powerpoint/2010/main" val="1544580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5</a:t>
            </a:fld>
            <a:endParaRPr lang="zh-CN" altLang="en-US"/>
          </a:p>
        </p:txBody>
      </p:sp>
    </p:spTree>
    <p:extLst>
      <p:ext uri="{BB962C8B-B14F-4D97-AF65-F5344CB8AC3E}">
        <p14:creationId xmlns:p14="http://schemas.microsoft.com/office/powerpoint/2010/main" val="1462844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6</a:t>
            </a:fld>
            <a:endParaRPr lang="zh-CN" altLang="en-US"/>
          </a:p>
        </p:txBody>
      </p:sp>
    </p:spTree>
    <p:extLst>
      <p:ext uri="{BB962C8B-B14F-4D97-AF65-F5344CB8AC3E}">
        <p14:creationId xmlns:p14="http://schemas.microsoft.com/office/powerpoint/2010/main" val="4111471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7</a:t>
            </a:fld>
            <a:endParaRPr lang="zh-CN" altLang="en-US"/>
          </a:p>
        </p:txBody>
      </p:sp>
    </p:spTree>
    <p:extLst>
      <p:ext uri="{BB962C8B-B14F-4D97-AF65-F5344CB8AC3E}">
        <p14:creationId xmlns:p14="http://schemas.microsoft.com/office/powerpoint/2010/main" val="3999654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8</a:t>
            </a:fld>
            <a:endParaRPr lang="zh-CN" altLang="en-US"/>
          </a:p>
        </p:txBody>
      </p:sp>
    </p:spTree>
    <p:extLst>
      <p:ext uri="{BB962C8B-B14F-4D97-AF65-F5344CB8AC3E}">
        <p14:creationId xmlns:p14="http://schemas.microsoft.com/office/powerpoint/2010/main" val="1431762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E5701FA-A99B-4EA7-BD9A-49A04217BC0C}" type="slidenum">
              <a:rPr lang="zh-CN" altLang="en-US" smtClean="0"/>
              <a:t>9</a:t>
            </a:fld>
            <a:endParaRPr lang="zh-CN" altLang="en-US"/>
          </a:p>
        </p:txBody>
      </p:sp>
    </p:spTree>
    <p:extLst>
      <p:ext uri="{BB962C8B-B14F-4D97-AF65-F5344CB8AC3E}">
        <p14:creationId xmlns:p14="http://schemas.microsoft.com/office/powerpoint/2010/main" val="3106172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EA1096-BB6F-4657-B3AC-FED188A9D86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2228076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A1096-BB6F-4657-B3AC-FED188A9D86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52200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A1096-BB6F-4657-B3AC-FED188A9D86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3841770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EA1096-BB6F-4657-B3AC-FED188A9D86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359779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4EA1096-BB6F-4657-B3AC-FED188A9D86B}"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3340282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EA1096-BB6F-4657-B3AC-FED188A9D86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2401381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EA1096-BB6F-4657-B3AC-FED188A9D86B}"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914486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EA1096-BB6F-4657-B3AC-FED188A9D86B}" type="datetimeFigureOut">
              <a:rPr lang="en-US" smtClean="0"/>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4209561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EA1096-BB6F-4657-B3AC-FED188A9D86B}" type="datetimeFigureOut">
              <a:rPr lang="en-US" smtClean="0"/>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233135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EA1096-BB6F-4657-B3AC-FED188A9D86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236700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4EA1096-BB6F-4657-B3AC-FED188A9D86B}"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47A10-E390-49A7-827C-55C3A548B325}" type="slidenum">
              <a:rPr lang="en-US" smtClean="0"/>
              <a:t>‹#›</a:t>
            </a:fld>
            <a:endParaRPr lang="en-US"/>
          </a:p>
        </p:txBody>
      </p:sp>
    </p:spTree>
    <p:extLst>
      <p:ext uri="{BB962C8B-B14F-4D97-AF65-F5344CB8AC3E}">
        <p14:creationId xmlns:p14="http://schemas.microsoft.com/office/powerpoint/2010/main" val="209692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A1096-BB6F-4657-B3AC-FED188A9D86B}" type="datetimeFigureOut">
              <a:rPr lang="en-US" smtClean="0"/>
              <a:t>10/24/2023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47A10-E390-49A7-827C-55C3A548B325}" type="slidenum">
              <a:rPr lang="en-US" smtClean="0"/>
              <a:t>‹#›</a:t>
            </a:fld>
            <a:endParaRPr lang="en-US"/>
          </a:p>
        </p:txBody>
      </p:sp>
    </p:spTree>
    <p:extLst>
      <p:ext uri="{BB962C8B-B14F-4D97-AF65-F5344CB8AC3E}">
        <p14:creationId xmlns:p14="http://schemas.microsoft.com/office/powerpoint/2010/main" val="32310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E978973F-3892-4653-8DE2-CDC9C337C5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矩形 3">
            <a:extLst>
              <a:ext uri="{FF2B5EF4-FFF2-40B4-BE49-F238E27FC236}">
                <a16:creationId xmlns:a16="http://schemas.microsoft.com/office/drawing/2014/main" id="{6C811E0E-D231-4F7D-81EF-88BDAF08AC42}"/>
              </a:ext>
            </a:extLst>
          </p:cNvPr>
          <p:cNvSpPr/>
          <p:nvPr/>
        </p:nvSpPr>
        <p:spPr>
          <a:xfrm flipH="1">
            <a:off x="354012" y="342900"/>
            <a:ext cx="11482388" cy="6173786"/>
          </a:xfrm>
          <a:prstGeom prst="rect">
            <a:avLst/>
          </a:prstGeom>
          <a:noFill/>
          <a:ln>
            <a:solidFill>
              <a:srgbClr val="2B8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5" name="TextBox 5">
            <a:extLst>
              <a:ext uri="{FF2B5EF4-FFF2-40B4-BE49-F238E27FC236}">
                <a16:creationId xmlns:a16="http://schemas.microsoft.com/office/drawing/2014/main" id="{23768608-D520-4A19-A4CE-D5C0C5AD59F0}"/>
              </a:ext>
            </a:extLst>
          </p:cNvPr>
          <p:cNvSpPr txBox="1"/>
          <p:nvPr/>
        </p:nvSpPr>
        <p:spPr>
          <a:xfrm>
            <a:off x="780320" y="1650901"/>
            <a:ext cx="10629769" cy="1107996"/>
          </a:xfrm>
          <a:prstGeom prst="rect">
            <a:avLst/>
          </a:prstGeom>
          <a:noFill/>
        </p:spPr>
        <p:txBody>
          <a:bodyPr wrap="none" rtlCol="0">
            <a:spAutoFit/>
          </a:bodyPr>
          <a:lstStyle/>
          <a:p>
            <a:pPr algn="ctr" fontAlgn="base">
              <a:spcBef>
                <a:spcPct val="0"/>
              </a:spcBef>
              <a:spcAft>
                <a:spcPct val="0"/>
              </a:spcAft>
              <a:buFont typeface="Arial" pitchFamily="34" charset="0"/>
              <a:buNone/>
            </a:pPr>
            <a:r>
              <a:rPr lang="en-US" altLang="zh-CN" sz="6600" b="1" dirty="0">
                <a:solidFill>
                  <a:srgbClr val="2B80A5"/>
                </a:solidFill>
                <a:latin typeface="Times New Roman" panose="02020603050405020304" pitchFamily="18" charset="0"/>
                <a:ea typeface="微软雅黑" panose="020B0503020204020204" pitchFamily="34" charset="-122"/>
                <a:cs typeface="Times New Roman" panose="02020603050405020304" pitchFamily="18" charset="0"/>
              </a:rPr>
              <a:t>THỰC HÀNH TIẾNG VIỆT</a:t>
            </a:r>
            <a:endParaRPr lang="zh-CN" altLang="en-US" sz="6600" b="1" dirty="0">
              <a:solidFill>
                <a:srgbClr val="2B80A5"/>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 name="椭圆 7">
            <a:extLst>
              <a:ext uri="{FF2B5EF4-FFF2-40B4-BE49-F238E27FC236}">
                <a16:creationId xmlns:a16="http://schemas.microsoft.com/office/drawing/2014/main" id="{BE1D46F7-3064-4672-9468-20EA995917D1}"/>
              </a:ext>
            </a:extLst>
          </p:cNvPr>
          <p:cNvSpPr/>
          <p:nvPr/>
        </p:nvSpPr>
        <p:spPr>
          <a:xfrm>
            <a:off x="3291694"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sp>
        <p:nvSpPr>
          <p:cNvPr id="10" name="椭圆 9">
            <a:extLst>
              <a:ext uri="{FF2B5EF4-FFF2-40B4-BE49-F238E27FC236}">
                <a16:creationId xmlns:a16="http://schemas.microsoft.com/office/drawing/2014/main" id="{FC10943B-C0EA-447F-99F0-E60AB91951DE}"/>
              </a:ext>
            </a:extLst>
          </p:cNvPr>
          <p:cNvSpPr/>
          <p:nvPr/>
        </p:nvSpPr>
        <p:spPr>
          <a:xfrm>
            <a:off x="5484349"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sp>
        <p:nvSpPr>
          <p:cNvPr id="12" name="椭圆 11">
            <a:extLst>
              <a:ext uri="{FF2B5EF4-FFF2-40B4-BE49-F238E27FC236}">
                <a16:creationId xmlns:a16="http://schemas.microsoft.com/office/drawing/2014/main" id="{776821FF-97DF-42AC-A507-0CF84BED0D99}"/>
              </a:ext>
            </a:extLst>
          </p:cNvPr>
          <p:cNvSpPr/>
          <p:nvPr/>
        </p:nvSpPr>
        <p:spPr>
          <a:xfrm>
            <a:off x="7637365"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8767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750" fill="hold"/>
                                        <p:tgtEl>
                                          <p:spTgt spid="4"/>
                                        </p:tgtEl>
                                        <p:attrNameLst>
                                          <p:attrName>ppt_w</p:attrName>
                                        </p:attrNameLst>
                                      </p:cBhvr>
                                      <p:tavLst>
                                        <p:tav tm="0">
                                          <p:val>
                                            <p:fltVal val="0"/>
                                          </p:val>
                                        </p:tav>
                                        <p:tav tm="100000">
                                          <p:val>
                                            <p:strVal val="#ppt_w"/>
                                          </p:val>
                                        </p:tav>
                                      </p:tavLst>
                                    </p:anim>
                                    <p:anim calcmode="lin" valueType="num">
                                      <p:cBhvr>
                                        <p:cTn id="12" dur="750" fill="hold"/>
                                        <p:tgtEl>
                                          <p:spTgt spid="4"/>
                                        </p:tgtEl>
                                        <p:attrNameLst>
                                          <p:attrName>ppt_h</p:attrName>
                                        </p:attrNameLst>
                                      </p:cBhvr>
                                      <p:tavLst>
                                        <p:tav tm="0">
                                          <p:val>
                                            <p:fltVal val="0"/>
                                          </p:val>
                                        </p:tav>
                                        <p:tav tm="100000">
                                          <p:val>
                                            <p:strVal val="#ppt_h"/>
                                          </p:val>
                                        </p:tav>
                                      </p:tavLst>
                                    </p:anim>
                                    <p:animEffect transition="in" filter="fade">
                                      <p:cBhvr>
                                        <p:cTn id="13" dur="750"/>
                                        <p:tgtEl>
                                          <p:spTgt spid="4"/>
                                        </p:tgtEl>
                                      </p:cBhvr>
                                    </p:animEffect>
                                  </p:childTnLst>
                                </p:cTn>
                              </p:par>
                            </p:childTnLst>
                          </p:cTn>
                        </p:par>
                        <p:par>
                          <p:cTn id="14" fill="hold">
                            <p:stCondLst>
                              <p:cond delay="1500"/>
                            </p:stCondLst>
                            <p:childTnLst>
                              <p:par>
                                <p:cTn id="15" presetID="56" presetClass="entr" presetSubtype="0" fill="hold" grpId="0" nodeType="afterEffect">
                                  <p:stCondLst>
                                    <p:cond delay="0"/>
                                  </p:stCondLst>
                                  <p:iterate type="lt">
                                    <p:tmPct val="10000"/>
                                  </p:iterate>
                                  <p:childTnLst>
                                    <p:set>
                                      <p:cBhvr>
                                        <p:cTn id="16" dur="1" fill="hold">
                                          <p:stCondLst>
                                            <p:cond delay="0"/>
                                          </p:stCondLst>
                                        </p:cTn>
                                        <p:tgtEl>
                                          <p:spTgt spid="5"/>
                                        </p:tgtEl>
                                        <p:attrNameLst>
                                          <p:attrName>style.visibility</p:attrName>
                                        </p:attrNameLst>
                                      </p:cBhvr>
                                      <p:to>
                                        <p:strVal val="visible"/>
                                      </p:to>
                                    </p:set>
                                    <p:anim by="(-#ppt_w*2)" calcmode="lin" valueType="num">
                                      <p:cBhvr rctx="PPT">
                                        <p:cTn id="17" dur="500" autoRev="1" fill="hold">
                                          <p:stCondLst>
                                            <p:cond delay="0"/>
                                          </p:stCondLst>
                                        </p:cTn>
                                        <p:tgtEl>
                                          <p:spTgt spid="5"/>
                                        </p:tgtEl>
                                        <p:attrNameLst>
                                          <p:attrName>ppt_w</p:attrName>
                                        </p:attrNameLst>
                                      </p:cBhvr>
                                    </p:anim>
                                    <p:anim by="(#ppt_w*0.50)" calcmode="lin" valueType="num">
                                      <p:cBhvr>
                                        <p:cTn id="18" dur="500" decel="50000" autoRev="1" fill="hold">
                                          <p:stCondLst>
                                            <p:cond delay="0"/>
                                          </p:stCondLst>
                                        </p:cTn>
                                        <p:tgtEl>
                                          <p:spTgt spid="5"/>
                                        </p:tgtEl>
                                        <p:attrNameLst>
                                          <p:attrName>ppt_x</p:attrName>
                                        </p:attrNameLst>
                                      </p:cBhvr>
                                    </p:anim>
                                    <p:anim from="(-#ppt_h/2)" to="(#ppt_y)" calcmode="lin" valueType="num">
                                      <p:cBhvr>
                                        <p:cTn id="19" dur="1000" fill="hold">
                                          <p:stCondLst>
                                            <p:cond delay="0"/>
                                          </p:stCondLst>
                                        </p:cTn>
                                        <p:tgtEl>
                                          <p:spTgt spid="5"/>
                                        </p:tgtEl>
                                        <p:attrNameLst>
                                          <p:attrName>ppt_y</p:attrName>
                                        </p:attrNameLst>
                                      </p:cBhvr>
                                    </p:anim>
                                    <p:animRot by="21600000">
                                      <p:cBhvr>
                                        <p:cTn id="20" dur="1000" fill="hold">
                                          <p:stCondLst>
                                            <p:cond delay="0"/>
                                          </p:stCondLst>
                                        </p:cTn>
                                        <p:tgtEl>
                                          <p:spTgt spid="5"/>
                                        </p:tgtEl>
                                        <p:attrNameLst>
                                          <p:attrName>r</p:attrName>
                                        </p:attrNameLst>
                                      </p:cBhvr>
                                    </p:animRot>
                                  </p:childTnLst>
                                </p:cTn>
                              </p:par>
                            </p:childTnLst>
                          </p:cTn>
                        </p:par>
                        <p:par>
                          <p:cTn id="21" fill="hold">
                            <p:stCondLst>
                              <p:cond delay="4100"/>
                            </p:stCondLst>
                            <p:childTnLst>
                              <p:par>
                                <p:cTn id="22" presetID="53" presetClass="entr" presetSubtype="16"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750" fill="hold"/>
                                        <p:tgtEl>
                                          <p:spTgt spid="8"/>
                                        </p:tgtEl>
                                        <p:attrNameLst>
                                          <p:attrName>ppt_w</p:attrName>
                                        </p:attrNameLst>
                                      </p:cBhvr>
                                      <p:tavLst>
                                        <p:tav tm="0">
                                          <p:val>
                                            <p:fltVal val="0"/>
                                          </p:val>
                                        </p:tav>
                                        <p:tav tm="100000">
                                          <p:val>
                                            <p:strVal val="#ppt_w"/>
                                          </p:val>
                                        </p:tav>
                                      </p:tavLst>
                                    </p:anim>
                                    <p:anim calcmode="lin" valueType="num">
                                      <p:cBhvr>
                                        <p:cTn id="25" dur="750" fill="hold"/>
                                        <p:tgtEl>
                                          <p:spTgt spid="8"/>
                                        </p:tgtEl>
                                        <p:attrNameLst>
                                          <p:attrName>ppt_h</p:attrName>
                                        </p:attrNameLst>
                                      </p:cBhvr>
                                      <p:tavLst>
                                        <p:tav tm="0">
                                          <p:val>
                                            <p:fltVal val="0"/>
                                          </p:val>
                                        </p:tav>
                                        <p:tav tm="100000">
                                          <p:val>
                                            <p:strVal val="#ppt_h"/>
                                          </p:val>
                                        </p:tav>
                                      </p:tavLst>
                                    </p:anim>
                                    <p:animEffect transition="in" filter="fade">
                                      <p:cBhvr>
                                        <p:cTn id="26" dur="750"/>
                                        <p:tgtEl>
                                          <p:spTgt spid="8"/>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750" fill="hold"/>
                                        <p:tgtEl>
                                          <p:spTgt spid="10"/>
                                        </p:tgtEl>
                                        <p:attrNameLst>
                                          <p:attrName>ppt_w</p:attrName>
                                        </p:attrNameLst>
                                      </p:cBhvr>
                                      <p:tavLst>
                                        <p:tav tm="0">
                                          <p:val>
                                            <p:fltVal val="0"/>
                                          </p:val>
                                        </p:tav>
                                        <p:tav tm="100000">
                                          <p:val>
                                            <p:strVal val="#ppt_w"/>
                                          </p:val>
                                        </p:tav>
                                      </p:tavLst>
                                    </p:anim>
                                    <p:anim calcmode="lin" valueType="num">
                                      <p:cBhvr>
                                        <p:cTn id="30" dur="750" fill="hold"/>
                                        <p:tgtEl>
                                          <p:spTgt spid="10"/>
                                        </p:tgtEl>
                                        <p:attrNameLst>
                                          <p:attrName>ppt_h</p:attrName>
                                        </p:attrNameLst>
                                      </p:cBhvr>
                                      <p:tavLst>
                                        <p:tav tm="0">
                                          <p:val>
                                            <p:fltVal val="0"/>
                                          </p:val>
                                        </p:tav>
                                        <p:tav tm="100000">
                                          <p:val>
                                            <p:strVal val="#ppt_h"/>
                                          </p:val>
                                        </p:tav>
                                      </p:tavLst>
                                    </p:anim>
                                    <p:animEffect transition="in" filter="fade">
                                      <p:cBhvr>
                                        <p:cTn id="31" dur="750"/>
                                        <p:tgtEl>
                                          <p:spTgt spid="10"/>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750" fill="hold"/>
                                        <p:tgtEl>
                                          <p:spTgt spid="12"/>
                                        </p:tgtEl>
                                        <p:attrNameLst>
                                          <p:attrName>ppt_w</p:attrName>
                                        </p:attrNameLst>
                                      </p:cBhvr>
                                      <p:tavLst>
                                        <p:tav tm="0">
                                          <p:val>
                                            <p:fltVal val="0"/>
                                          </p:val>
                                        </p:tav>
                                        <p:tav tm="100000">
                                          <p:val>
                                            <p:strVal val="#ppt_w"/>
                                          </p:val>
                                        </p:tav>
                                      </p:tavLst>
                                    </p:anim>
                                    <p:anim calcmode="lin" valueType="num">
                                      <p:cBhvr>
                                        <p:cTn id="35" dur="750" fill="hold"/>
                                        <p:tgtEl>
                                          <p:spTgt spid="12"/>
                                        </p:tgtEl>
                                        <p:attrNameLst>
                                          <p:attrName>ppt_h</p:attrName>
                                        </p:attrNameLst>
                                      </p:cBhvr>
                                      <p:tavLst>
                                        <p:tav tm="0">
                                          <p:val>
                                            <p:fltVal val="0"/>
                                          </p:val>
                                        </p:tav>
                                        <p:tav tm="100000">
                                          <p:val>
                                            <p:strVal val="#ppt_h"/>
                                          </p:val>
                                        </p:tav>
                                      </p:tavLst>
                                    </p:anim>
                                    <p:animEffect transition="in" filter="fade">
                                      <p:cBhvr>
                                        <p:cTn id="36"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8" grpId="0" animBg="1"/>
      <p:bldP spid="10"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light&#10;&#10;Description automatically generated">
            <a:extLst>
              <a:ext uri="{FF2B5EF4-FFF2-40B4-BE49-F238E27FC236}">
                <a16:creationId xmlns:a16="http://schemas.microsoft.com/office/drawing/2014/main" id="{C88B9AD1-91FC-2142-A2B3-BE84FFF70D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859" y="-869508"/>
            <a:ext cx="8554484" cy="9247963"/>
          </a:xfrm>
          <a:prstGeom prst="rect">
            <a:avLst/>
          </a:prstGeom>
        </p:spPr>
      </p:pic>
      <p:pic>
        <p:nvPicPr>
          <p:cNvPr id="14" name="Picture 13" descr="A picture containing text, vector graphics&#10;&#10;Description automatically generated">
            <a:extLst>
              <a:ext uri="{FF2B5EF4-FFF2-40B4-BE49-F238E27FC236}">
                <a16:creationId xmlns:a16="http://schemas.microsoft.com/office/drawing/2014/main" id="{51AD208F-012B-6E4D-8A7D-E684BD0A987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57958" y="2567763"/>
            <a:ext cx="4572000" cy="4572000"/>
          </a:xfrm>
          <a:prstGeom prst="rect">
            <a:avLst/>
          </a:prstGeom>
        </p:spPr>
      </p:pic>
      <p:sp>
        <p:nvSpPr>
          <p:cNvPr id="15" name="TextBox 14">
            <a:extLst>
              <a:ext uri="{FF2B5EF4-FFF2-40B4-BE49-F238E27FC236}">
                <a16:creationId xmlns:a16="http://schemas.microsoft.com/office/drawing/2014/main" id="{0DF8DEE8-D0BC-574F-9AE9-55A3CF51063D}"/>
              </a:ext>
            </a:extLst>
          </p:cNvPr>
          <p:cNvSpPr txBox="1"/>
          <p:nvPr/>
        </p:nvSpPr>
        <p:spPr>
          <a:xfrm>
            <a:off x="2587699" y="1808042"/>
            <a:ext cx="4231316" cy="3892861"/>
          </a:xfrm>
          <a:prstGeom prst="rect">
            <a:avLst/>
          </a:prstGeom>
          <a:noFill/>
        </p:spPr>
        <p:txBody>
          <a:bodyPr wrap="square" rtlCol="0">
            <a:spAutoFit/>
          </a:bodyPr>
          <a:lstStyle/>
          <a:p>
            <a:pPr algn="ctr">
              <a:lnSpc>
                <a:spcPct val="150000"/>
              </a:lnSpc>
            </a:pPr>
            <a:r>
              <a:rPr lang="x-none" sz="2800" i="1" dirty="0">
                <a:latin typeface="Times New Roman" panose="02020603050405020304" pitchFamily="18" charset="0"/>
                <a:cs typeface="Times New Roman" panose="02020603050405020304" pitchFamily="18" charset="0"/>
              </a:rPr>
              <a:t>Viết đoạn văn (5-7 câu) nêu suy nghĩ của em về nhân vật Dế Mèn trong văn bản “Bài học đường đời đầu tiên”. Chỉ ra từ ghép, từ láy có sử dụng trong đoạn văn.</a:t>
            </a:r>
          </a:p>
        </p:txBody>
      </p:sp>
    </p:spTree>
    <p:extLst>
      <p:ext uri="{BB962C8B-B14F-4D97-AF65-F5344CB8AC3E}">
        <p14:creationId xmlns:p14="http://schemas.microsoft.com/office/powerpoint/2010/main" val="13479459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24D407BA-7178-4C37-B9A4-4CFE4C7729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矩形 8">
            <a:extLst>
              <a:ext uri="{FF2B5EF4-FFF2-40B4-BE49-F238E27FC236}">
                <a16:creationId xmlns:a16="http://schemas.microsoft.com/office/drawing/2014/main" id="{2BA0DE53-E98D-4841-8B5D-2DB416491887}"/>
              </a:ext>
            </a:extLst>
          </p:cNvPr>
          <p:cNvSpPr/>
          <p:nvPr/>
        </p:nvSpPr>
        <p:spPr>
          <a:xfrm flipH="1">
            <a:off x="354012" y="342900"/>
            <a:ext cx="11482388" cy="6173786"/>
          </a:xfrm>
          <a:prstGeom prst="rect">
            <a:avLst/>
          </a:prstGeom>
          <a:noFill/>
          <a:ln>
            <a:solidFill>
              <a:srgbClr val="2B8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椭圆 11">
            <a:extLst>
              <a:ext uri="{FF2B5EF4-FFF2-40B4-BE49-F238E27FC236}">
                <a16:creationId xmlns:a16="http://schemas.microsoft.com/office/drawing/2014/main" id="{8399C89B-9026-411E-9BF6-C0829E355301}"/>
              </a:ext>
            </a:extLst>
          </p:cNvPr>
          <p:cNvSpPr/>
          <p:nvPr/>
        </p:nvSpPr>
        <p:spPr>
          <a:xfrm>
            <a:off x="3291694"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a:extLst>
              <a:ext uri="{FF2B5EF4-FFF2-40B4-BE49-F238E27FC236}">
                <a16:creationId xmlns:a16="http://schemas.microsoft.com/office/drawing/2014/main" id="{57F4BE1D-6F6A-4A42-909F-D8B5B170F042}"/>
              </a:ext>
            </a:extLst>
          </p:cNvPr>
          <p:cNvSpPr/>
          <p:nvPr/>
        </p:nvSpPr>
        <p:spPr>
          <a:xfrm>
            <a:off x="5484349"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a:extLst>
              <a:ext uri="{FF2B5EF4-FFF2-40B4-BE49-F238E27FC236}">
                <a16:creationId xmlns:a16="http://schemas.microsoft.com/office/drawing/2014/main" id="{A47A6CBE-4065-4B94-9A40-31D4BC81E222}"/>
              </a:ext>
            </a:extLst>
          </p:cNvPr>
          <p:cNvSpPr/>
          <p:nvPr/>
        </p:nvSpPr>
        <p:spPr>
          <a:xfrm>
            <a:off x="7637365" y="3298222"/>
            <a:ext cx="222970" cy="222970"/>
          </a:xfrm>
          <a:prstGeom prst="ellipse">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0C98EBBA-237E-4A90-9F46-0B704AA6E7DA}"/>
              </a:ext>
            </a:extLst>
          </p:cNvPr>
          <p:cNvSpPr txBox="1"/>
          <p:nvPr/>
        </p:nvSpPr>
        <p:spPr>
          <a:xfrm>
            <a:off x="2571879" y="2134896"/>
            <a:ext cx="7046654" cy="1617953"/>
          </a:xfrm>
          <a:prstGeom prst="rect">
            <a:avLst/>
          </a:prstGeom>
          <a:noFill/>
        </p:spPr>
        <p:txBody>
          <a:bodyPr wrap="none" rtlCol="0">
            <a:prstTxWarp prst="textArchUp">
              <a:avLst/>
            </a:prstTxWarp>
            <a:spAutoFit/>
          </a:bodyPr>
          <a:lstStyle/>
          <a:p>
            <a:pPr algn="ctr"/>
            <a:r>
              <a:rPr lang="en-US" altLang="zh-CN" sz="8000" b="1" i="1"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Chúc</a:t>
            </a:r>
            <a:r>
              <a:rPr lang="en-US" altLang="zh-CN"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b="1" i="1"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các</a:t>
            </a:r>
            <a:r>
              <a:rPr lang="en-US" altLang="zh-CN"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b="1" i="1"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em</a:t>
            </a:r>
            <a:r>
              <a:rPr lang="en-US" altLang="zh-CN"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b="1" i="1"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học</a:t>
            </a:r>
            <a:r>
              <a:rPr lang="en-US" altLang="zh-CN"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 </a:t>
            </a:r>
            <a:r>
              <a:rPr lang="en-US" altLang="zh-CN" sz="8000" b="1" i="1" dirty="0" err="1">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giỏi</a:t>
            </a:r>
            <a:r>
              <a:rPr lang="en-US" altLang="zh-CN"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rPr>
              <a:t>!</a:t>
            </a:r>
            <a:endParaRPr lang="zh-CN" altLang="en-US" sz="8000" b="1" i="1" dirty="0">
              <a:solidFill>
                <a:srgbClr val="2B80A5"/>
              </a:solidFill>
              <a:latin typeface="Times New Roman" panose="02020603050405020304" pitchFamily="18" charset="0"/>
              <a:ea typeface="汉仪夏日体W" panose="00020600040101010101" pitchFamily="18" charset="-122"/>
              <a:cs typeface="Times New Roman" panose="02020603050405020304" pitchFamily="18" charset="0"/>
            </a:endParaRPr>
          </a:p>
        </p:txBody>
      </p:sp>
    </p:spTree>
    <p:extLst>
      <p:ext uri="{BB962C8B-B14F-4D97-AF65-F5344CB8AC3E}">
        <p14:creationId xmlns:p14="http://schemas.microsoft.com/office/powerpoint/2010/main" val="2670584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750"/>
                                        <p:tgtEl>
                                          <p:spTgt spid="8"/>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750" fill="hold"/>
                                        <p:tgtEl>
                                          <p:spTgt spid="12"/>
                                        </p:tgtEl>
                                        <p:attrNameLst>
                                          <p:attrName>ppt_w</p:attrName>
                                        </p:attrNameLst>
                                      </p:cBhvr>
                                      <p:tavLst>
                                        <p:tav tm="0">
                                          <p:val>
                                            <p:fltVal val="0"/>
                                          </p:val>
                                        </p:tav>
                                        <p:tav tm="100000">
                                          <p:val>
                                            <p:strVal val="#ppt_w"/>
                                          </p:val>
                                        </p:tav>
                                      </p:tavLst>
                                    </p:anim>
                                    <p:anim calcmode="lin" valueType="num">
                                      <p:cBhvr>
                                        <p:cTn id="18" dur="750" fill="hold"/>
                                        <p:tgtEl>
                                          <p:spTgt spid="12"/>
                                        </p:tgtEl>
                                        <p:attrNameLst>
                                          <p:attrName>ppt_h</p:attrName>
                                        </p:attrNameLst>
                                      </p:cBhvr>
                                      <p:tavLst>
                                        <p:tav tm="0">
                                          <p:val>
                                            <p:fltVal val="0"/>
                                          </p:val>
                                        </p:tav>
                                        <p:tav tm="100000">
                                          <p:val>
                                            <p:strVal val="#ppt_h"/>
                                          </p:val>
                                        </p:tav>
                                      </p:tavLst>
                                    </p:anim>
                                    <p:animEffect transition="in" filter="fade">
                                      <p:cBhvr>
                                        <p:cTn id="19" dur="75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750" fill="hold"/>
                                        <p:tgtEl>
                                          <p:spTgt spid="14"/>
                                        </p:tgtEl>
                                        <p:attrNameLst>
                                          <p:attrName>ppt_w</p:attrName>
                                        </p:attrNameLst>
                                      </p:cBhvr>
                                      <p:tavLst>
                                        <p:tav tm="0">
                                          <p:val>
                                            <p:fltVal val="0"/>
                                          </p:val>
                                        </p:tav>
                                        <p:tav tm="100000">
                                          <p:val>
                                            <p:strVal val="#ppt_w"/>
                                          </p:val>
                                        </p:tav>
                                      </p:tavLst>
                                    </p:anim>
                                    <p:anim calcmode="lin" valueType="num">
                                      <p:cBhvr>
                                        <p:cTn id="23" dur="750" fill="hold"/>
                                        <p:tgtEl>
                                          <p:spTgt spid="14"/>
                                        </p:tgtEl>
                                        <p:attrNameLst>
                                          <p:attrName>ppt_h</p:attrName>
                                        </p:attrNameLst>
                                      </p:cBhvr>
                                      <p:tavLst>
                                        <p:tav tm="0">
                                          <p:val>
                                            <p:fltVal val="0"/>
                                          </p:val>
                                        </p:tav>
                                        <p:tav tm="100000">
                                          <p:val>
                                            <p:strVal val="#ppt_h"/>
                                          </p:val>
                                        </p:tav>
                                      </p:tavLst>
                                    </p:anim>
                                    <p:animEffect transition="in" filter="fade">
                                      <p:cBhvr>
                                        <p:cTn id="24" dur="750"/>
                                        <p:tgtEl>
                                          <p:spTgt spid="14"/>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750" fill="hold"/>
                                        <p:tgtEl>
                                          <p:spTgt spid="16"/>
                                        </p:tgtEl>
                                        <p:attrNameLst>
                                          <p:attrName>ppt_w</p:attrName>
                                        </p:attrNameLst>
                                      </p:cBhvr>
                                      <p:tavLst>
                                        <p:tav tm="0">
                                          <p:val>
                                            <p:fltVal val="0"/>
                                          </p:val>
                                        </p:tav>
                                        <p:tav tm="100000">
                                          <p:val>
                                            <p:strVal val="#ppt_w"/>
                                          </p:val>
                                        </p:tav>
                                      </p:tavLst>
                                    </p:anim>
                                    <p:anim calcmode="lin" valueType="num">
                                      <p:cBhvr>
                                        <p:cTn id="28" dur="750" fill="hold"/>
                                        <p:tgtEl>
                                          <p:spTgt spid="16"/>
                                        </p:tgtEl>
                                        <p:attrNameLst>
                                          <p:attrName>ppt_h</p:attrName>
                                        </p:attrNameLst>
                                      </p:cBhvr>
                                      <p:tavLst>
                                        <p:tav tm="0">
                                          <p:val>
                                            <p:fltVal val="0"/>
                                          </p:val>
                                        </p:tav>
                                        <p:tav tm="100000">
                                          <p:val>
                                            <p:strVal val="#ppt_h"/>
                                          </p:val>
                                        </p:tav>
                                      </p:tavLst>
                                    </p:anim>
                                    <p:animEffect transition="in" filter="fade">
                                      <p:cBhvr>
                                        <p:cTn id="29" dur="750"/>
                                        <p:tgtEl>
                                          <p:spTgt spid="16"/>
                                        </p:tgtEl>
                                      </p:cBhvr>
                                    </p:animEffect>
                                  </p:childTnLst>
                                </p:cTn>
                              </p:par>
                            </p:childTnLst>
                          </p:cTn>
                        </p:par>
                        <p:par>
                          <p:cTn id="30" fill="hold">
                            <p:stCondLst>
                              <p:cond delay="2250"/>
                            </p:stCondLst>
                            <p:childTnLst>
                              <p:par>
                                <p:cTn id="31" presetID="42"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anim calcmode="lin" valueType="num">
                                      <p:cBhvr>
                                        <p:cTn id="34" dur="1000" fill="hold"/>
                                        <p:tgtEl>
                                          <p:spTgt spid="18"/>
                                        </p:tgtEl>
                                        <p:attrNameLst>
                                          <p:attrName>ppt_x</p:attrName>
                                        </p:attrNameLst>
                                      </p:cBhvr>
                                      <p:tavLst>
                                        <p:tav tm="0">
                                          <p:val>
                                            <p:strVal val="#ppt_x"/>
                                          </p:val>
                                        </p:tav>
                                        <p:tav tm="100000">
                                          <p:val>
                                            <p:strVal val="#ppt_x"/>
                                          </p:val>
                                        </p:tav>
                                      </p:tavLst>
                                    </p:anim>
                                    <p:anim calcmode="lin" valueType="num">
                                      <p:cBhvr>
                                        <p:cTn id="3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4" grpId="0" animBg="1"/>
      <p:bldP spid="16"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55">
            <a:extLst>
              <a:ext uri="{FF2B5EF4-FFF2-40B4-BE49-F238E27FC236}">
                <a16:creationId xmlns:a16="http://schemas.microsoft.com/office/drawing/2014/main" id="{5B1FFE08-785D-3D47-9479-70B39336190A}"/>
              </a:ext>
            </a:extLst>
          </p:cNvPr>
          <p:cNvGrpSpPr/>
          <p:nvPr/>
        </p:nvGrpSpPr>
        <p:grpSpPr>
          <a:xfrm>
            <a:off x="672731" y="1622375"/>
            <a:ext cx="4664813" cy="3613249"/>
            <a:chOff x="3246438" y="1068388"/>
            <a:chExt cx="5711825" cy="4678363"/>
          </a:xfrm>
          <a:solidFill>
            <a:schemeClr val="tx1">
              <a:lumMod val="65000"/>
              <a:lumOff val="35000"/>
            </a:schemeClr>
          </a:solidFill>
        </p:grpSpPr>
        <p:sp>
          <p:nvSpPr>
            <p:cNvPr id="18" name="Freeform 5">
              <a:extLst>
                <a:ext uri="{FF2B5EF4-FFF2-40B4-BE49-F238E27FC236}">
                  <a16:creationId xmlns:a16="http://schemas.microsoft.com/office/drawing/2014/main" id="{6F82982D-3132-E94D-A06B-3E1456577C56}"/>
                </a:ext>
              </a:extLst>
            </p:cNvPr>
            <p:cNvSpPr/>
            <p:nvPr/>
          </p:nvSpPr>
          <p:spPr bwMode="auto">
            <a:xfrm>
              <a:off x="3251201" y="3335338"/>
              <a:ext cx="1773238" cy="1609725"/>
            </a:xfrm>
            <a:custGeom>
              <a:avLst/>
              <a:gdLst>
                <a:gd name="T0" fmla="*/ 1697 w 1708"/>
                <a:gd name="T1" fmla="*/ 1365 h 1551"/>
                <a:gd name="T2" fmla="*/ 1422 w 1708"/>
                <a:gd name="T3" fmla="*/ 1470 h 1551"/>
                <a:gd name="T4" fmla="*/ 1072 w 1708"/>
                <a:gd name="T5" fmla="*/ 1471 h 1551"/>
                <a:gd name="T6" fmla="*/ 478 w 1708"/>
                <a:gd name="T7" fmla="*/ 1262 h 1551"/>
                <a:gd name="T8" fmla="*/ 166 w 1708"/>
                <a:gd name="T9" fmla="*/ 672 h 1551"/>
                <a:gd name="T10" fmla="*/ 422 w 1708"/>
                <a:gd name="T11" fmla="*/ 54 h 1551"/>
                <a:gd name="T12" fmla="*/ 393 w 1708"/>
                <a:gd name="T13" fmla="*/ 16 h 1551"/>
                <a:gd name="T14" fmla="*/ 349 w 1708"/>
                <a:gd name="T15" fmla="*/ 1214 h 1551"/>
                <a:gd name="T16" fmla="*/ 906 w 1708"/>
                <a:gd name="T17" fmla="*/ 1500 h 1551"/>
                <a:gd name="T18" fmla="*/ 1579 w 1708"/>
                <a:gd name="T19" fmla="*/ 1467 h 1551"/>
                <a:gd name="T20" fmla="*/ 1704 w 1708"/>
                <a:gd name="T21" fmla="*/ 1373 h 1551"/>
                <a:gd name="T22" fmla="*/ 1697 w 1708"/>
                <a:gd name="T23" fmla="*/ 1365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8" h="1551">
                  <a:moveTo>
                    <a:pt x="1697" y="1365"/>
                  </a:moveTo>
                  <a:cubicBezTo>
                    <a:pt x="1630" y="1437"/>
                    <a:pt x="1515" y="1458"/>
                    <a:pt x="1422" y="1470"/>
                  </a:cubicBezTo>
                  <a:cubicBezTo>
                    <a:pt x="1307" y="1486"/>
                    <a:pt x="1188" y="1481"/>
                    <a:pt x="1072" y="1471"/>
                  </a:cubicBezTo>
                  <a:cubicBezTo>
                    <a:pt x="854" y="1452"/>
                    <a:pt x="649" y="1407"/>
                    <a:pt x="478" y="1262"/>
                  </a:cubicBezTo>
                  <a:cubicBezTo>
                    <a:pt x="305" y="1115"/>
                    <a:pt x="190" y="898"/>
                    <a:pt x="166" y="672"/>
                  </a:cubicBezTo>
                  <a:cubicBezTo>
                    <a:pt x="142" y="434"/>
                    <a:pt x="242" y="210"/>
                    <a:pt x="422" y="54"/>
                  </a:cubicBezTo>
                  <a:cubicBezTo>
                    <a:pt x="442" y="36"/>
                    <a:pt x="414" y="0"/>
                    <a:pt x="393" y="16"/>
                  </a:cubicBezTo>
                  <a:cubicBezTo>
                    <a:pt x="0" y="317"/>
                    <a:pt x="41" y="866"/>
                    <a:pt x="349" y="1214"/>
                  </a:cubicBezTo>
                  <a:cubicBezTo>
                    <a:pt x="495" y="1380"/>
                    <a:pt x="690" y="1468"/>
                    <a:pt x="906" y="1500"/>
                  </a:cubicBezTo>
                  <a:cubicBezTo>
                    <a:pt x="1121" y="1532"/>
                    <a:pt x="1372" y="1551"/>
                    <a:pt x="1579" y="1467"/>
                  </a:cubicBezTo>
                  <a:cubicBezTo>
                    <a:pt x="1629" y="1447"/>
                    <a:pt x="1671" y="1415"/>
                    <a:pt x="1704" y="1373"/>
                  </a:cubicBezTo>
                  <a:cubicBezTo>
                    <a:pt x="1708" y="1368"/>
                    <a:pt x="1702" y="1361"/>
                    <a:pt x="1697" y="13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9" name="Freeform 6">
              <a:extLst>
                <a:ext uri="{FF2B5EF4-FFF2-40B4-BE49-F238E27FC236}">
                  <a16:creationId xmlns:a16="http://schemas.microsoft.com/office/drawing/2014/main" id="{597AE4BC-3639-4B4D-B341-9084267226C5}"/>
                </a:ext>
              </a:extLst>
            </p:cNvPr>
            <p:cNvSpPr/>
            <p:nvPr/>
          </p:nvSpPr>
          <p:spPr bwMode="auto">
            <a:xfrm>
              <a:off x="3246438" y="1457326"/>
              <a:ext cx="2112963" cy="1933575"/>
            </a:xfrm>
            <a:custGeom>
              <a:avLst/>
              <a:gdLst>
                <a:gd name="T0" fmla="*/ 394 w 2035"/>
                <a:gd name="T1" fmla="*/ 1839 h 1862"/>
                <a:gd name="T2" fmla="*/ 299 w 2035"/>
                <a:gd name="T3" fmla="*/ 1656 h 1862"/>
                <a:gd name="T4" fmla="*/ 221 w 2035"/>
                <a:gd name="T5" fmla="*/ 1452 h 1862"/>
                <a:gd name="T6" fmla="*/ 241 w 2035"/>
                <a:gd name="T7" fmla="*/ 997 h 1862"/>
                <a:gd name="T8" fmla="*/ 650 w 2035"/>
                <a:gd name="T9" fmla="*/ 365 h 1862"/>
                <a:gd name="T10" fmla="*/ 1301 w 2035"/>
                <a:gd name="T11" fmla="*/ 65 h 1862"/>
                <a:gd name="T12" fmla="*/ 1991 w 2035"/>
                <a:gd name="T13" fmla="*/ 323 h 1862"/>
                <a:gd name="T14" fmla="*/ 2019 w 2035"/>
                <a:gd name="T15" fmla="*/ 295 h 1862"/>
                <a:gd name="T16" fmla="*/ 1371 w 2035"/>
                <a:gd name="T17" fmla="*/ 0 h 1862"/>
                <a:gd name="T18" fmla="*/ 709 w 2035"/>
                <a:gd name="T19" fmla="*/ 241 h 1862"/>
                <a:gd name="T20" fmla="*/ 226 w 2035"/>
                <a:gd name="T21" fmla="*/ 1619 h 1862"/>
                <a:gd name="T22" fmla="*/ 375 w 2035"/>
                <a:gd name="T23" fmla="*/ 1851 h 1862"/>
                <a:gd name="T24" fmla="*/ 394 w 2035"/>
                <a:gd name="T25" fmla="*/ 1839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35" h="1862">
                  <a:moveTo>
                    <a:pt x="394" y="1839"/>
                  </a:moveTo>
                  <a:cubicBezTo>
                    <a:pt x="360" y="1781"/>
                    <a:pt x="330" y="1716"/>
                    <a:pt x="299" y="1656"/>
                  </a:cubicBezTo>
                  <a:cubicBezTo>
                    <a:pt x="266" y="1591"/>
                    <a:pt x="240" y="1523"/>
                    <a:pt x="221" y="1452"/>
                  </a:cubicBezTo>
                  <a:cubicBezTo>
                    <a:pt x="181" y="1301"/>
                    <a:pt x="199" y="1146"/>
                    <a:pt x="241" y="997"/>
                  </a:cubicBezTo>
                  <a:cubicBezTo>
                    <a:pt x="310" y="752"/>
                    <a:pt x="461" y="533"/>
                    <a:pt x="650" y="365"/>
                  </a:cubicBezTo>
                  <a:cubicBezTo>
                    <a:pt x="830" y="204"/>
                    <a:pt x="1059" y="88"/>
                    <a:pt x="1301" y="65"/>
                  </a:cubicBezTo>
                  <a:cubicBezTo>
                    <a:pt x="1565" y="40"/>
                    <a:pt x="1795" y="154"/>
                    <a:pt x="1991" y="323"/>
                  </a:cubicBezTo>
                  <a:cubicBezTo>
                    <a:pt x="2010" y="340"/>
                    <a:pt x="2035" y="315"/>
                    <a:pt x="2019" y="295"/>
                  </a:cubicBezTo>
                  <a:cubicBezTo>
                    <a:pt x="1859" y="102"/>
                    <a:pt x="1621" y="0"/>
                    <a:pt x="1371" y="0"/>
                  </a:cubicBezTo>
                  <a:cubicBezTo>
                    <a:pt x="1131" y="0"/>
                    <a:pt x="899" y="101"/>
                    <a:pt x="709" y="241"/>
                  </a:cubicBezTo>
                  <a:cubicBezTo>
                    <a:pt x="298" y="545"/>
                    <a:pt x="0" y="1121"/>
                    <a:pt x="226" y="1619"/>
                  </a:cubicBezTo>
                  <a:cubicBezTo>
                    <a:pt x="266" y="1706"/>
                    <a:pt x="320" y="1775"/>
                    <a:pt x="375" y="1851"/>
                  </a:cubicBezTo>
                  <a:cubicBezTo>
                    <a:pt x="384" y="1862"/>
                    <a:pt x="402" y="1852"/>
                    <a:pt x="394" y="1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0" name="Freeform 7">
              <a:extLst>
                <a:ext uri="{FF2B5EF4-FFF2-40B4-BE49-F238E27FC236}">
                  <a16:creationId xmlns:a16="http://schemas.microsoft.com/office/drawing/2014/main" id="{A3B51519-5E8C-0F47-88A5-6F594D0073EE}"/>
                </a:ext>
              </a:extLst>
            </p:cNvPr>
            <p:cNvSpPr/>
            <p:nvPr/>
          </p:nvSpPr>
          <p:spPr bwMode="auto">
            <a:xfrm>
              <a:off x="5292726" y="1068388"/>
              <a:ext cx="2541588" cy="1016000"/>
            </a:xfrm>
            <a:custGeom>
              <a:avLst/>
              <a:gdLst>
                <a:gd name="T0" fmla="*/ 38 w 2447"/>
                <a:gd name="T1" fmla="*/ 664 h 979"/>
                <a:gd name="T2" fmla="*/ 1375 w 2447"/>
                <a:gd name="T3" fmla="*/ 104 h 979"/>
                <a:gd name="T4" fmla="*/ 2005 w 2447"/>
                <a:gd name="T5" fmla="*/ 373 h 979"/>
                <a:gd name="T6" fmla="*/ 2402 w 2447"/>
                <a:gd name="T7" fmla="*/ 953 h 979"/>
                <a:gd name="T8" fmla="*/ 2442 w 2447"/>
                <a:gd name="T9" fmla="*/ 943 h 979"/>
                <a:gd name="T10" fmla="*/ 1377 w 2447"/>
                <a:gd name="T11" fmla="*/ 41 h 979"/>
                <a:gd name="T12" fmla="*/ 622 w 2447"/>
                <a:gd name="T13" fmla="*/ 99 h 979"/>
                <a:gd name="T14" fmla="*/ 15 w 2447"/>
                <a:gd name="T15" fmla="*/ 622 h 979"/>
                <a:gd name="T16" fmla="*/ 6 w 2447"/>
                <a:gd name="T17" fmla="*/ 656 h 979"/>
                <a:gd name="T18" fmla="*/ 38 w 2447"/>
                <a:gd name="T19" fmla="*/ 66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7" h="979">
                  <a:moveTo>
                    <a:pt x="38" y="664"/>
                  </a:moveTo>
                  <a:cubicBezTo>
                    <a:pt x="235" y="159"/>
                    <a:pt x="897" y="25"/>
                    <a:pt x="1375" y="104"/>
                  </a:cubicBezTo>
                  <a:cubicBezTo>
                    <a:pt x="1602" y="141"/>
                    <a:pt x="1823" y="231"/>
                    <a:pt x="2005" y="373"/>
                  </a:cubicBezTo>
                  <a:cubicBezTo>
                    <a:pt x="2195" y="521"/>
                    <a:pt x="2325" y="727"/>
                    <a:pt x="2402" y="953"/>
                  </a:cubicBezTo>
                  <a:cubicBezTo>
                    <a:pt x="2411" y="979"/>
                    <a:pt x="2447" y="968"/>
                    <a:pt x="2442" y="943"/>
                  </a:cubicBezTo>
                  <a:cubicBezTo>
                    <a:pt x="2340" y="436"/>
                    <a:pt x="1862" y="118"/>
                    <a:pt x="1377" y="41"/>
                  </a:cubicBezTo>
                  <a:cubicBezTo>
                    <a:pt x="1125" y="0"/>
                    <a:pt x="864" y="21"/>
                    <a:pt x="622" y="99"/>
                  </a:cubicBezTo>
                  <a:cubicBezTo>
                    <a:pt x="370" y="180"/>
                    <a:pt x="103" y="360"/>
                    <a:pt x="15" y="622"/>
                  </a:cubicBezTo>
                  <a:cubicBezTo>
                    <a:pt x="13" y="633"/>
                    <a:pt x="10" y="645"/>
                    <a:pt x="6" y="656"/>
                  </a:cubicBezTo>
                  <a:cubicBezTo>
                    <a:pt x="0" y="676"/>
                    <a:pt x="30" y="683"/>
                    <a:pt x="38" y="6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1" name="Freeform 8">
              <a:extLst>
                <a:ext uri="{FF2B5EF4-FFF2-40B4-BE49-F238E27FC236}">
                  <a16:creationId xmlns:a16="http://schemas.microsoft.com/office/drawing/2014/main" id="{82C1BF2D-AE4B-1C49-BEC1-FA47E5B91328}"/>
                </a:ext>
              </a:extLst>
            </p:cNvPr>
            <p:cNvSpPr/>
            <p:nvPr/>
          </p:nvSpPr>
          <p:spPr bwMode="auto">
            <a:xfrm>
              <a:off x="7777163" y="1998663"/>
              <a:ext cx="1181100" cy="2060575"/>
            </a:xfrm>
            <a:custGeom>
              <a:avLst/>
              <a:gdLst>
                <a:gd name="T0" fmla="*/ 20 w 1137"/>
                <a:gd name="T1" fmla="*/ 63 h 1984"/>
                <a:gd name="T2" fmla="*/ 215 w 1137"/>
                <a:gd name="T3" fmla="*/ 53 h 1984"/>
                <a:gd name="T4" fmla="*/ 400 w 1137"/>
                <a:gd name="T5" fmla="*/ 98 h 1984"/>
                <a:gd name="T6" fmla="*/ 735 w 1137"/>
                <a:gd name="T7" fmla="*/ 336 h 1984"/>
                <a:gd name="T8" fmla="*/ 1044 w 1137"/>
                <a:gd name="T9" fmla="*/ 988 h 1984"/>
                <a:gd name="T10" fmla="*/ 897 w 1137"/>
                <a:gd name="T11" fmla="*/ 1554 h 1984"/>
                <a:gd name="T12" fmla="*/ 343 w 1137"/>
                <a:gd name="T13" fmla="*/ 1942 h 1984"/>
                <a:gd name="T14" fmla="*/ 358 w 1137"/>
                <a:gd name="T15" fmla="*/ 1980 h 1984"/>
                <a:gd name="T16" fmla="*/ 953 w 1137"/>
                <a:gd name="T17" fmla="*/ 1587 h 1984"/>
                <a:gd name="T18" fmla="*/ 1107 w 1137"/>
                <a:gd name="T19" fmla="*/ 964 h 1984"/>
                <a:gd name="T20" fmla="*/ 752 w 1137"/>
                <a:gd name="T21" fmla="*/ 266 h 1984"/>
                <a:gd name="T22" fmla="*/ 415 w 1137"/>
                <a:gd name="T23" fmla="*/ 44 h 1984"/>
                <a:gd name="T24" fmla="*/ 215 w 1137"/>
                <a:gd name="T25" fmla="*/ 2 h 1984"/>
                <a:gd name="T26" fmla="*/ 119 w 1137"/>
                <a:gd name="T27" fmla="*/ 7 h 1984"/>
                <a:gd name="T28" fmla="*/ 14 w 1137"/>
                <a:gd name="T29" fmla="*/ 41 h 1984"/>
                <a:gd name="T30" fmla="*/ 20 w 1137"/>
                <a:gd name="T31" fmla="*/ 63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7" h="1984">
                  <a:moveTo>
                    <a:pt x="20" y="63"/>
                  </a:moveTo>
                  <a:cubicBezTo>
                    <a:pt x="80" y="48"/>
                    <a:pt x="154" y="49"/>
                    <a:pt x="215" y="53"/>
                  </a:cubicBezTo>
                  <a:cubicBezTo>
                    <a:pt x="278" y="57"/>
                    <a:pt x="341" y="76"/>
                    <a:pt x="400" y="98"/>
                  </a:cubicBezTo>
                  <a:cubicBezTo>
                    <a:pt x="528" y="148"/>
                    <a:pt x="641" y="238"/>
                    <a:pt x="735" y="336"/>
                  </a:cubicBezTo>
                  <a:cubicBezTo>
                    <a:pt x="900" y="510"/>
                    <a:pt x="1016" y="750"/>
                    <a:pt x="1044" y="988"/>
                  </a:cubicBezTo>
                  <a:cubicBezTo>
                    <a:pt x="1069" y="1190"/>
                    <a:pt x="1016" y="1389"/>
                    <a:pt x="897" y="1554"/>
                  </a:cubicBezTo>
                  <a:cubicBezTo>
                    <a:pt x="757" y="1747"/>
                    <a:pt x="548" y="1839"/>
                    <a:pt x="343" y="1942"/>
                  </a:cubicBezTo>
                  <a:cubicBezTo>
                    <a:pt x="321" y="1953"/>
                    <a:pt x="337" y="1984"/>
                    <a:pt x="358" y="1980"/>
                  </a:cubicBezTo>
                  <a:cubicBezTo>
                    <a:pt x="592" y="1933"/>
                    <a:pt x="812" y="1776"/>
                    <a:pt x="953" y="1587"/>
                  </a:cubicBezTo>
                  <a:cubicBezTo>
                    <a:pt x="1086" y="1410"/>
                    <a:pt x="1137" y="1182"/>
                    <a:pt x="1107" y="964"/>
                  </a:cubicBezTo>
                  <a:cubicBezTo>
                    <a:pt x="1071" y="703"/>
                    <a:pt x="938" y="452"/>
                    <a:pt x="752" y="266"/>
                  </a:cubicBezTo>
                  <a:cubicBezTo>
                    <a:pt x="656" y="170"/>
                    <a:pt x="542" y="93"/>
                    <a:pt x="415" y="44"/>
                  </a:cubicBezTo>
                  <a:cubicBezTo>
                    <a:pt x="351" y="19"/>
                    <a:pt x="283" y="6"/>
                    <a:pt x="215" y="2"/>
                  </a:cubicBezTo>
                  <a:cubicBezTo>
                    <a:pt x="183" y="0"/>
                    <a:pt x="150" y="2"/>
                    <a:pt x="119" y="7"/>
                  </a:cubicBezTo>
                  <a:cubicBezTo>
                    <a:pt x="78" y="13"/>
                    <a:pt x="52" y="27"/>
                    <a:pt x="14" y="41"/>
                  </a:cubicBezTo>
                  <a:cubicBezTo>
                    <a:pt x="0" y="46"/>
                    <a:pt x="6" y="66"/>
                    <a:pt x="20"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2" name="Freeform 9">
              <a:extLst>
                <a:ext uri="{FF2B5EF4-FFF2-40B4-BE49-F238E27FC236}">
                  <a16:creationId xmlns:a16="http://schemas.microsoft.com/office/drawing/2014/main" id="{D7CC397C-E308-834F-9140-F069182A5064}"/>
                </a:ext>
              </a:extLst>
            </p:cNvPr>
            <p:cNvSpPr/>
            <p:nvPr/>
          </p:nvSpPr>
          <p:spPr bwMode="auto">
            <a:xfrm>
              <a:off x="7016751" y="4010026"/>
              <a:ext cx="1208088" cy="1095375"/>
            </a:xfrm>
            <a:custGeom>
              <a:avLst/>
              <a:gdLst>
                <a:gd name="T0" fmla="*/ 1056 w 1164"/>
                <a:gd name="T1" fmla="*/ 16 h 1055"/>
                <a:gd name="T2" fmla="*/ 1085 w 1164"/>
                <a:gd name="T3" fmla="*/ 64 h 1055"/>
                <a:gd name="T4" fmla="*/ 1110 w 1164"/>
                <a:gd name="T5" fmla="*/ 176 h 1055"/>
                <a:gd name="T6" fmla="*/ 1081 w 1164"/>
                <a:gd name="T7" fmla="*/ 362 h 1055"/>
                <a:gd name="T8" fmla="*/ 828 w 1164"/>
                <a:gd name="T9" fmla="*/ 714 h 1055"/>
                <a:gd name="T10" fmla="*/ 30 w 1164"/>
                <a:gd name="T11" fmla="*/ 996 h 1055"/>
                <a:gd name="T12" fmla="*/ 30 w 1164"/>
                <a:gd name="T13" fmla="*/ 1042 h 1055"/>
                <a:gd name="T14" fmla="*/ 893 w 1164"/>
                <a:gd name="T15" fmla="*/ 736 h 1055"/>
                <a:gd name="T16" fmla="*/ 1143 w 1164"/>
                <a:gd name="T17" fmla="*/ 346 h 1055"/>
                <a:gd name="T18" fmla="*/ 1154 w 1164"/>
                <a:gd name="T19" fmla="*/ 140 h 1055"/>
                <a:gd name="T20" fmla="*/ 1121 w 1164"/>
                <a:gd name="T21" fmla="*/ 43 h 1055"/>
                <a:gd name="T22" fmla="*/ 1066 w 1164"/>
                <a:gd name="T23" fmla="*/ 4 h 1055"/>
                <a:gd name="T24" fmla="*/ 1056 w 1164"/>
                <a:gd name="T25" fmla="*/ 16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4" h="1055">
                  <a:moveTo>
                    <a:pt x="1056" y="16"/>
                  </a:moveTo>
                  <a:cubicBezTo>
                    <a:pt x="1068" y="25"/>
                    <a:pt x="1078" y="52"/>
                    <a:pt x="1085" y="64"/>
                  </a:cubicBezTo>
                  <a:cubicBezTo>
                    <a:pt x="1104" y="97"/>
                    <a:pt x="1108" y="139"/>
                    <a:pt x="1110" y="176"/>
                  </a:cubicBezTo>
                  <a:cubicBezTo>
                    <a:pt x="1115" y="240"/>
                    <a:pt x="1103" y="302"/>
                    <a:pt x="1081" y="362"/>
                  </a:cubicBezTo>
                  <a:cubicBezTo>
                    <a:pt x="1032" y="501"/>
                    <a:pt x="939" y="620"/>
                    <a:pt x="828" y="714"/>
                  </a:cubicBezTo>
                  <a:cubicBezTo>
                    <a:pt x="609" y="901"/>
                    <a:pt x="312" y="981"/>
                    <a:pt x="30" y="996"/>
                  </a:cubicBezTo>
                  <a:cubicBezTo>
                    <a:pt x="0" y="998"/>
                    <a:pt x="0" y="1041"/>
                    <a:pt x="30" y="1042"/>
                  </a:cubicBezTo>
                  <a:cubicBezTo>
                    <a:pt x="339" y="1055"/>
                    <a:pt x="661" y="941"/>
                    <a:pt x="893" y="736"/>
                  </a:cubicBezTo>
                  <a:cubicBezTo>
                    <a:pt x="1011" y="632"/>
                    <a:pt x="1097" y="496"/>
                    <a:pt x="1143" y="346"/>
                  </a:cubicBezTo>
                  <a:cubicBezTo>
                    <a:pt x="1163" y="279"/>
                    <a:pt x="1164" y="208"/>
                    <a:pt x="1154" y="140"/>
                  </a:cubicBezTo>
                  <a:cubicBezTo>
                    <a:pt x="1150" y="106"/>
                    <a:pt x="1138" y="73"/>
                    <a:pt x="1121" y="43"/>
                  </a:cubicBezTo>
                  <a:cubicBezTo>
                    <a:pt x="1105" y="16"/>
                    <a:pt x="1089" y="17"/>
                    <a:pt x="1066" y="4"/>
                  </a:cubicBezTo>
                  <a:cubicBezTo>
                    <a:pt x="1058" y="0"/>
                    <a:pt x="1049" y="11"/>
                    <a:pt x="1056"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3" name="Freeform 10">
              <a:extLst>
                <a:ext uri="{FF2B5EF4-FFF2-40B4-BE49-F238E27FC236}">
                  <a16:creationId xmlns:a16="http://schemas.microsoft.com/office/drawing/2014/main" id="{8A5FAD7B-7449-8A43-AA86-3B73CC457716}"/>
                </a:ext>
              </a:extLst>
            </p:cNvPr>
            <p:cNvSpPr/>
            <p:nvPr/>
          </p:nvSpPr>
          <p:spPr bwMode="auto">
            <a:xfrm>
              <a:off x="4975226" y="4775201"/>
              <a:ext cx="1274763" cy="733425"/>
            </a:xfrm>
            <a:custGeom>
              <a:avLst/>
              <a:gdLst>
                <a:gd name="T0" fmla="*/ 28 w 1229"/>
                <a:gd name="T1" fmla="*/ 8 h 706"/>
                <a:gd name="T2" fmla="*/ 139 w 1229"/>
                <a:gd name="T3" fmla="*/ 371 h 706"/>
                <a:gd name="T4" fmla="*/ 420 w 1229"/>
                <a:gd name="T5" fmla="*/ 595 h 706"/>
                <a:gd name="T6" fmla="*/ 1199 w 1229"/>
                <a:gd name="T7" fmla="*/ 617 h 706"/>
                <a:gd name="T8" fmla="*/ 1186 w 1229"/>
                <a:gd name="T9" fmla="*/ 571 h 706"/>
                <a:gd name="T10" fmla="*/ 469 w 1229"/>
                <a:gd name="T11" fmla="*/ 549 h 706"/>
                <a:gd name="T12" fmla="*/ 191 w 1229"/>
                <a:gd name="T13" fmla="*/ 341 h 706"/>
                <a:gd name="T14" fmla="*/ 105 w 1229"/>
                <a:gd name="T15" fmla="*/ 187 h 706"/>
                <a:gd name="T16" fmla="*/ 43 w 1229"/>
                <a:gd name="T17" fmla="*/ 7 h 706"/>
                <a:gd name="T18" fmla="*/ 28 w 1229"/>
                <a:gd name="T19" fmla="*/ 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9" h="706">
                  <a:moveTo>
                    <a:pt x="28" y="8"/>
                  </a:moveTo>
                  <a:cubicBezTo>
                    <a:pt x="0" y="129"/>
                    <a:pt x="72" y="275"/>
                    <a:pt x="139" y="371"/>
                  </a:cubicBezTo>
                  <a:cubicBezTo>
                    <a:pt x="210" y="470"/>
                    <a:pt x="310" y="545"/>
                    <a:pt x="420" y="595"/>
                  </a:cubicBezTo>
                  <a:cubicBezTo>
                    <a:pt x="664" y="706"/>
                    <a:pt x="948" y="698"/>
                    <a:pt x="1199" y="617"/>
                  </a:cubicBezTo>
                  <a:cubicBezTo>
                    <a:pt x="1229" y="608"/>
                    <a:pt x="1217" y="563"/>
                    <a:pt x="1186" y="571"/>
                  </a:cubicBezTo>
                  <a:cubicBezTo>
                    <a:pt x="954" y="630"/>
                    <a:pt x="695" y="637"/>
                    <a:pt x="469" y="549"/>
                  </a:cubicBezTo>
                  <a:cubicBezTo>
                    <a:pt x="360" y="506"/>
                    <a:pt x="262" y="433"/>
                    <a:pt x="191" y="341"/>
                  </a:cubicBezTo>
                  <a:cubicBezTo>
                    <a:pt x="155" y="294"/>
                    <a:pt x="127" y="241"/>
                    <a:pt x="105" y="187"/>
                  </a:cubicBezTo>
                  <a:cubicBezTo>
                    <a:pt x="81" y="128"/>
                    <a:pt x="72" y="63"/>
                    <a:pt x="43" y="7"/>
                  </a:cubicBezTo>
                  <a:cubicBezTo>
                    <a:pt x="40" y="0"/>
                    <a:pt x="30" y="2"/>
                    <a:pt x="2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4" name="Freeform 11">
              <a:extLst>
                <a:ext uri="{FF2B5EF4-FFF2-40B4-BE49-F238E27FC236}">
                  <a16:creationId xmlns:a16="http://schemas.microsoft.com/office/drawing/2014/main" id="{0A635EFF-6BAA-9748-9102-C334EC784CB6}"/>
                </a:ext>
              </a:extLst>
            </p:cNvPr>
            <p:cNvSpPr/>
            <p:nvPr/>
          </p:nvSpPr>
          <p:spPr bwMode="auto">
            <a:xfrm>
              <a:off x="6203951" y="5040313"/>
              <a:ext cx="1285875" cy="706438"/>
            </a:xfrm>
            <a:custGeom>
              <a:avLst/>
              <a:gdLst>
                <a:gd name="T0" fmla="*/ 9 w 1238"/>
                <a:gd name="T1" fmla="*/ 343 h 681"/>
                <a:gd name="T2" fmla="*/ 575 w 1238"/>
                <a:gd name="T3" fmla="*/ 605 h 681"/>
                <a:gd name="T4" fmla="*/ 1222 w 1238"/>
                <a:gd name="T5" fmla="*/ 529 h 681"/>
                <a:gd name="T6" fmla="*/ 1222 w 1238"/>
                <a:gd name="T7" fmla="*/ 485 h 681"/>
                <a:gd name="T8" fmla="*/ 968 w 1238"/>
                <a:gd name="T9" fmla="*/ 314 h 681"/>
                <a:gd name="T10" fmla="*/ 825 w 1238"/>
                <a:gd name="T11" fmla="*/ 32 h 681"/>
                <a:gd name="T12" fmla="*/ 776 w 1238"/>
                <a:gd name="T13" fmla="*/ 46 h 681"/>
                <a:gd name="T14" fmla="*/ 921 w 1238"/>
                <a:gd name="T15" fmla="*/ 340 h 681"/>
                <a:gd name="T16" fmla="*/ 1196 w 1238"/>
                <a:gd name="T17" fmla="*/ 529 h 681"/>
                <a:gd name="T18" fmla="*/ 1196 w 1238"/>
                <a:gd name="T19" fmla="*/ 485 h 681"/>
                <a:gd name="T20" fmla="*/ 23 w 1238"/>
                <a:gd name="T21" fmla="*/ 324 h 681"/>
                <a:gd name="T22" fmla="*/ 9 w 1238"/>
                <a:gd name="T23" fmla="*/ 343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8" h="681">
                  <a:moveTo>
                    <a:pt x="9" y="343"/>
                  </a:moveTo>
                  <a:cubicBezTo>
                    <a:pt x="152" y="493"/>
                    <a:pt x="376" y="569"/>
                    <a:pt x="575" y="605"/>
                  </a:cubicBezTo>
                  <a:cubicBezTo>
                    <a:pt x="792" y="644"/>
                    <a:pt x="1024" y="631"/>
                    <a:pt x="1222" y="529"/>
                  </a:cubicBezTo>
                  <a:cubicBezTo>
                    <a:pt x="1238" y="520"/>
                    <a:pt x="1238" y="494"/>
                    <a:pt x="1222" y="485"/>
                  </a:cubicBezTo>
                  <a:cubicBezTo>
                    <a:pt x="1131" y="437"/>
                    <a:pt x="1041" y="387"/>
                    <a:pt x="968" y="314"/>
                  </a:cubicBezTo>
                  <a:cubicBezTo>
                    <a:pt x="889" y="238"/>
                    <a:pt x="847" y="138"/>
                    <a:pt x="825" y="32"/>
                  </a:cubicBezTo>
                  <a:cubicBezTo>
                    <a:pt x="819" y="0"/>
                    <a:pt x="770" y="14"/>
                    <a:pt x="776" y="46"/>
                  </a:cubicBezTo>
                  <a:cubicBezTo>
                    <a:pt x="799" y="157"/>
                    <a:pt x="844" y="256"/>
                    <a:pt x="921" y="340"/>
                  </a:cubicBezTo>
                  <a:cubicBezTo>
                    <a:pt x="997" y="422"/>
                    <a:pt x="1098" y="479"/>
                    <a:pt x="1196" y="529"/>
                  </a:cubicBezTo>
                  <a:cubicBezTo>
                    <a:pt x="1196" y="514"/>
                    <a:pt x="1196" y="500"/>
                    <a:pt x="1196" y="485"/>
                  </a:cubicBezTo>
                  <a:cubicBezTo>
                    <a:pt x="821" y="681"/>
                    <a:pt x="352" y="551"/>
                    <a:pt x="23" y="324"/>
                  </a:cubicBezTo>
                  <a:cubicBezTo>
                    <a:pt x="12" y="316"/>
                    <a:pt x="0" y="333"/>
                    <a:pt x="9" y="3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nvGrpSpPr>
            <p:cNvPr id="35" name="组合 64">
              <a:extLst>
                <a:ext uri="{FF2B5EF4-FFF2-40B4-BE49-F238E27FC236}">
                  <a16:creationId xmlns:a16="http://schemas.microsoft.com/office/drawing/2014/main" id="{54D1F9A5-96B4-584C-8A44-0CC91E7D9992}"/>
                </a:ext>
              </a:extLst>
            </p:cNvPr>
            <p:cNvGrpSpPr/>
            <p:nvPr/>
          </p:nvGrpSpPr>
          <p:grpSpPr>
            <a:xfrm>
              <a:off x="3517901" y="1225551"/>
              <a:ext cx="5260975" cy="4090987"/>
              <a:chOff x="3517901" y="1225551"/>
              <a:chExt cx="5260975" cy="4090987"/>
            </a:xfrm>
            <a:grpFill/>
          </p:grpSpPr>
          <p:sp>
            <p:nvSpPr>
              <p:cNvPr id="36" name="Freeform 12">
                <a:extLst>
                  <a:ext uri="{FF2B5EF4-FFF2-40B4-BE49-F238E27FC236}">
                    <a16:creationId xmlns:a16="http://schemas.microsoft.com/office/drawing/2014/main" id="{8496382D-577D-5342-B189-F4AC8BEE984E}"/>
                  </a:ext>
                </a:extLst>
              </p:cNvPr>
              <p:cNvSpPr/>
              <p:nvPr/>
            </p:nvSpPr>
            <p:spPr bwMode="auto">
              <a:xfrm>
                <a:off x="7805738" y="2135188"/>
                <a:ext cx="109538" cy="38100"/>
              </a:xfrm>
              <a:custGeom>
                <a:avLst/>
                <a:gdLst>
                  <a:gd name="T0" fmla="*/ 6 w 106"/>
                  <a:gd name="T1" fmla="*/ 35 h 37"/>
                  <a:gd name="T2" fmla="*/ 45 w 106"/>
                  <a:gd name="T3" fmla="*/ 33 h 37"/>
                  <a:gd name="T4" fmla="*/ 97 w 106"/>
                  <a:gd name="T5" fmla="*/ 22 h 37"/>
                  <a:gd name="T6" fmla="*/ 97 w 106"/>
                  <a:gd name="T7" fmla="*/ 6 h 37"/>
                  <a:gd name="T8" fmla="*/ 52 w 106"/>
                  <a:gd name="T9" fmla="*/ 6 h 37"/>
                  <a:gd name="T10" fmla="*/ 4 w 106"/>
                  <a:gd name="T11" fmla="*/ 24 h 37"/>
                  <a:gd name="T12" fmla="*/ 6 w 106"/>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106" h="37">
                    <a:moveTo>
                      <a:pt x="6" y="35"/>
                    </a:moveTo>
                    <a:cubicBezTo>
                      <a:pt x="20" y="37"/>
                      <a:pt x="32" y="35"/>
                      <a:pt x="45" y="33"/>
                    </a:cubicBezTo>
                    <a:cubicBezTo>
                      <a:pt x="63" y="30"/>
                      <a:pt x="80" y="29"/>
                      <a:pt x="97" y="22"/>
                    </a:cubicBezTo>
                    <a:cubicBezTo>
                      <a:pt x="105" y="19"/>
                      <a:pt x="106" y="9"/>
                      <a:pt x="97" y="6"/>
                    </a:cubicBezTo>
                    <a:cubicBezTo>
                      <a:pt x="81" y="0"/>
                      <a:pt x="68" y="2"/>
                      <a:pt x="52" y="6"/>
                    </a:cubicBezTo>
                    <a:cubicBezTo>
                      <a:pt x="34" y="9"/>
                      <a:pt x="17" y="13"/>
                      <a:pt x="4" y="24"/>
                    </a:cubicBezTo>
                    <a:cubicBezTo>
                      <a:pt x="0" y="27"/>
                      <a:pt x="2" y="34"/>
                      <a:pt x="6"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7" name="Freeform 13">
                <a:extLst>
                  <a:ext uri="{FF2B5EF4-FFF2-40B4-BE49-F238E27FC236}">
                    <a16:creationId xmlns:a16="http://schemas.microsoft.com/office/drawing/2014/main" id="{01E4BB91-A264-B546-919F-20A91C676038}"/>
                  </a:ext>
                </a:extLst>
              </p:cNvPr>
              <p:cNvSpPr/>
              <p:nvPr/>
            </p:nvSpPr>
            <p:spPr bwMode="auto">
              <a:xfrm>
                <a:off x="8018463" y="2144713"/>
                <a:ext cx="92075" cy="34925"/>
              </a:xfrm>
              <a:custGeom>
                <a:avLst/>
                <a:gdLst>
                  <a:gd name="T0" fmla="*/ 4 w 89"/>
                  <a:gd name="T1" fmla="*/ 9 h 35"/>
                  <a:gd name="T2" fmla="*/ 79 w 89"/>
                  <a:gd name="T3" fmla="*/ 34 h 35"/>
                  <a:gd name="T4" fmla="*/ 83 w 89"/>
                  <a:gd name="T5" fmla="*/ 20 h 35"/>
                  <a:gd name="T6" fmla="*/ 7 w 89"/>
                  <a:gd name="T7" fmla="*/ 0 h 35"/>
                  <a:gd name="T8" fmla="*/ 4 w 89"/>
                  <a:gd name="T9" fmla="*/ 9 h 35"/>
                </a:gdLst>
                <a:ahLst/>
                <a:cxnLst>
                  <a:cxn ang="0">
                    <a:pos x="T0" y="T1"/>
                  </a:cxn>
                  <a:cxn ang="0">
                    <a:pos x="T2" y="T3"/>
                  </a:cxn>
                  <a:cxn ang="0">
                    <a:pos x="T4" y="T5"/>
                  </a:cxn>
                  <a:cxn ang="0">
                    <a:pos x="T6" y="T7"/>
                  </a:cxn>
                  <a:cxn ang="0">
                    <a:pos x="T8" y="T9"/>
                  </a:cxn>
                </a:cxnLst>
                <a:rect l="0" t="0" r="r" b="b"/>
                <a:pathLst>
                  <a:path w="89" h="35">
                    <a:moveTo>
                      <a:pt x="4" y="9"/>
                    </a:moveTo>
                    <a:cubicBezTo>
                      <a:pt x="28" y="23"/>
                      <a:pt x="52" y="31"/>
                      <a:pt x="79" y="34"/>
                    </a:cubicBezTo>
                    <a:cubicBezTo>
                      <a:pt x="87" y="35"/>
                      <a:pt x="89" y="24"/>
                      <a:pt x="83" y="20"/>
                    </a:cubicBezTo>
                    <a:cubicBezTo>
                      <a:pt x="59" y="6"/>
                      <a:pt x="34" y="3"/>
                      <a:pt x="7" y="0"/>
                    </a:cubicBezTo>
                    <a:cubicBezTo>
                      <a:pt x="2" y="0"/>
                      <a:pt x="0" y="7"/>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8" name="Freeform 14">
                <a:extLst>
                  <a:ext uri="{FF2B5EF4-FFF2-40B4-BE49-F238E27FC236}">
                    <a16:creationId xmlns:a16="http://schemas.microsoft.com/office/drawing/2014/main" id="{46B31D12-242E-A346-94DC-B5CF40381FD4}"/>
                  </a:ext>
                </a:extLst>
              </p:cNvPr>
              <p:cNvSpPr/>
              <p:nvPr/>
            </p:nvSpPr>
            <p:spPr bwMode="auto">
              <a:xfrm>
                <a:off x="8228013" y="2225676"/>
                <a:ext cx="107950" cy="61913"/>
              </a:xfrm>
              <a:custGeom>
                <a:avLst/>
                <a:gdLst>
                  <a:gd name="T0" fmla="*/ 6 w 105"/>
                  <a:gd name="T1" fmla="*/ 10 h 59"/>
                  <a:gd name="T2" fmla="*/ 91 w 105"/>
                  <a:gd name="T3" fmla="*/ 55 h 59"/>
                  <a:gd name="T4" fmla="*/ 99 w 105"/>
                  <a:gd name="T5" fmla="*/ 44 h 59"/>
                  <a:gd name="T6" fmla="*/ 9 w 105"/>
                  <a:gd name="T7" fmla="*/ 1 h 59"/>
                  <a:gd name="T8" fmla="*/ 6 w 105"/>
                  <a:gd name="T9" fmla="*/ 10 h 59"/>
                </a:gdLst>
                <a:ahLst/>
                <a:cxnLst>
                  <a:cxn ang="0">
                    <a:pos x="T0" y="T1"/>
                  </a:cxn>
                  <a:cxn ang="0">
                    <a:pos x="T2" y="T3"/>
                  </a:cxn>
                  <a:cxn ang="0">
                    <a:pos x="T4" y="T5"/>
                  </a:cxn>
                  <a:cxn ang="0">
                    <a:pos x="T6" y="T7"/>
                  </a:cxn>
                  <a:cxn ang="0">
                    <a:pos x="T8" y="T9"/>
                  </a:cxn>
                </a:cxnLst>
                <a:rect l="0" t="0" r="r" b="b"/>
                <a:pathLst>
                  <a:path w="105" h="59">
                    <a:moveTo>
                      <a:pt x="6" y="10"/>
                    </a:moveTo>
                    <a:cubicBezTo>
                      <a:pt x="35" y="21"/>
                      <a:pt x="64" y="39"/>
                      <a:pt x="91" y="55"/>
                    </a:cubicBezTo>
                    <a:cubicBezTo>
                      <a:pt x="97" y="59"/>
                      <a:pt x="105" y="49"/>
                      <a:pt x="99" y="44"/>
                    </a:cubicBezTo>
                    <a:cubicBezTo>
                      <a:pt x="72" y="20"/>
                      <a:pt x="44" y="7"/>
                      <a:pt x="9" y="1"/>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9" name="Freeform 15">
                <a:extLst>
                  <a:ext uri="{FF2B5EF4-FFF2-40B4-BE49-F238E27FC236}">
                    <a16:creationId xmlns:a16="http://schemas.microsoft.com/office/drawing/2014/main" id="{9F036228-0C04-AD45-8DC3-8317FA2B03D9}"/>
                  </a:ext>
                </a:extLst>
              </p:cNvPr>
              <p:cNvSpPr/>
              <p:nvPr/>
            </p:nvSpPr>
            <p:spPr bwMode="auto">
              <a:xfrm>
                <a:off x="8421688" y="2389188"/>
                <a:ext cx="77788" cy="84138"/>
              </a:xfrm>
              <a:custGeom>
                <a:avLst/>
                <a:gdLst>
                  <a:gd name="T0" fmla="*/ 1 w 75"/>
                  <a:gd name="T1" fmla="*/ 1 h 81"/>
                  <a:gd name="T2" fmla="*/ 14 w 75"/>
                  <a:gd name="T3" fmla="*/ 20 h 81"/>
                  <a:gd name="T4" fmla="*/ 31 w 75"/>
                  <a:gd name="T5" fmla="*/ 42 h 81"/>
                  <a:gd name="T6" fmla="*/ 62 w 75"/>
                  <a:gd name="T7" fmla="*/ 77 h 81"/>
                  <a:gd name="T8" fmla="*/ 72 w 75"/>
                  <a:gd name="T9" fmla="*/ 71 h 81"/>
                  <a:gd name="T10" fmla="*/ 45 w 75"/>
                  <a:gd name="T11" fmla="*/ 35 h 81"/>
                  <a:gd name="T12" fmla="*/ 24 w 75"/>
                  <a:gd name="T13" fmla="*/ 16 h 81"/>
                  <a:gd name="T14" fmla="*/ 2 w 75"/>
                  <a:gd name="T15" fmla="*/ 0 h 81"/>
                  <a:gd name="T16" fmla="*/ 1 w 75"/>
                  <a:gd name="T17" fmla="*/ 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1">
                    <a:moveTo>
                      <a:pt x="1" y="1"/>
                    </a:moveTo>
                    <a:cubicBezTo>
                      <a:pt x="6" y="6"/>
                      <a:pt x="9" y="14"/>
                      <a:pt x="14" y="20"/>
                    </a:cubicBezTo>
                    <a:cubicBezTo>
                      <a:pt x="19" y="27"/>
                      <a:pt x="25" y="35"/>
                      <a:pt x="31" y="42"/>
                    </a:cubicBezTo>
                    <a:cubicBezTo>
                      <a:pt x="41" y="54"/>
                      <a:pt x="51" y="66"/>
                      <a:pt x="62" y="77"/>
                    </a:cubicBezTo>
                    <a:cubicBezTo>
                      <a:pt x="66" y="81"/>
                      <a:pt x="75" y="77"/>
                      <a:pt x="72" y="71"/>
                    </a:cubicBezTo>
                    <a:cubicBezTo>
                      <a:pt x="66" y="57"/>
                      <a:pt x="57" y="46"/>
                      <a:pt x="45" y="35"/>
                    </a:cubicBezTo>
                    <a:cubicBezTo>
                      <a:pt x="38" y="28"/>
                      <a:pt x="31" y="22"/>
                      <a:pt x="24" y="16"/>
                    </a:cubicBezTo>
                    <a:cubicBezTo>
                      <a:pt x="17" y="10"/>
                      <a:pt x="8" y="6"/>
                      <a:pt x="2" y="0"/>
                    </a:cubicBezTo>
                    <a:cubicBezTo>
                      <a:pt x="1" y="0"/>
                      <a:pt x="0"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0" name="Freeform 16">
                <a:extLst>
                  <a:ext uri="{FF2B5EF4-FFF2-40B4-BE49-F238E27FC236}">
                    <a16:creationId xmlns:a16="http://schemas.microsoft.com/office/drawing/2014/main" id="{70E82413-212B-5840-A270-DC78678C1095}"/>
                  </a:ext>
                </a:extLst>
              </p:cNvPr>
              <p:cNvSpPr/>
              <p:nvPr/>
            </p:nvSpPr>
            <p:spPr bwMode="auto">
              <a:xfrm>
                <a:off x="8572501" y="2570163"/>
                <a:ext cx="60325" cy="90488"/>
              </a:xfrm>
              <a:custGeom>
                <a:avLst/>
                <a:gdLst>
                  <a:gd name="T0" fmla="*/ 3 w 57"/>
                  <a:gd name="T1" fmla="*/ 10 h 88"/>
                  <a:gd name="T2" fmla="*/ 47 w 57"/>
                  <a:gd name="T3" fmla="*/ 83 h 88"/>
                  <a:gd name="T4" fmla="*/ 55 w 57"/>
                  <a:gd name="T5" fmla="*/ 77 h 88"/>
                  <a:gd name="T6" fmla="*/ 11 w 57"/>
                  <a:gd name="T7" fmla="*/ 5 h 88"/>
                  <a:gd name="T8" fmla="*/ 3 w 57"/>
                  <a:gd name="T9" fmla="*/ 10 h 88"/>
                </a:gdLst>
                <a:ahLst/>
                <a:cxnLst>
                  <a:cxn ang="0">
                    <a:pos x="T0" y="T1"/>
                  </a:cxn>
                  <a:cxn ang="0">
                    <a:pos x="T2" y="T3"/>
                  </a:cxn>
                  <a:cxn ang="0">
                    <a:pos x="T4" y="T5"/>
                  </a:cxn>
                  <a:cxn ang="0">
                    <a:pos x="T6" y="T7"/>
                  </a:cxn>
                  <a:cxn ang="0">
                    <a:pos x="T8" y="T9"/>
                  </a:cxn>
                </a:cxnLst>
                <a:rect l="0" t="0" r="r" b="b"/>
                <a:pathLst>
                  <a:path w="57" h="88">
                    <a:moveTo>
                      <a:pt x="3" y="10"/>
                    </a:moveTo>
                    <a:cubicBezTo>
                      <a:pt x="17" y="35"/>
                      <a:pt x="27" y="63"/>
                      <a:pt x="47" y="83"/>
                    </a:cubicBezTo>
                    <a:cubicBezTo>
                      <a:pt x="51" y="88"/>
                      <a:pt x="57" y="82"/>
                      <a:pt x="55" y="77"/>
                    </a:cubicBezTo>
                    <a:cubicBezTo>
                      <a:pt x="44" y="51"/>
                      <a:pt x="28" y="27"/>
                      <a:pt x="11" y="5"/>
                    </a:cubicBezTo>
                    <a:cubicBezTo>
                      <a:pt x="8" y="0"/>
                      <a:pt x="0" y="4"/>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1" name="Freeform 17">
                <a:extLst>
                  <a:ext uri="{FF2B5EF4-FFF2-40B4-BE49-F238E27FC236}">
                    <a16:creationId xmlns:a16="http://schemas.microsoft.com/office/drawing/2014/main" id="{7D025E08-D945-A54A-9E2D-B5824FD9D221}"/>
                  </a:ext>
                </a:extLst>
              </p:cNvPr>
              <p:cNvSpPr/>
              <p:nvPr/>
            </p:nvSpPr>
            <p:spPr bwMode="auto">
              <a:xfrm>
                <a:off x="8664576" y="2767013"/>
                <a:ext cx="42863" cy="88900"/>
              </a:xfrm>
              <a:custGeom>
                <a:avLst/>
                <a:gdLst>
                  <a:gd name="T0" fmla="*/ 3 w 41"/>
                  <a:gd name="T1" fmla="*/ 7 h 86"/>
                  <a:gd name="T2" fmla="*/ 30 w 41"/>
                  <a:gd name="T3" fmla="*/ 79 h 86"/>
                  <a:gd name="T4" fmla="*/ 40 w 41"/>
                  <a:gd name="T5" fmla="*/ 76 h 86"/>
                  <a:gd name="T6" fmla="*/ 9 w 41"/>
                  <a:gd name="T7" fmla="*/ 4 h 86"/>
                  <a:gd name="T8" fmla="*/ 3 w 41"/>
                  <a:gd name="T9" fmla="*/ 7 h 86"/>
                </a:gdLst>
                <a:ahLst/>
                <a:cxnLst>
                  <a:cxn ang="0">
                    <a:pos x="T0" y="T1"/>
                  </a:cxn>
                  <a:cxn ang="0">
                    <a:pos x="T2" y="T3"/>
                  </a:cxn>
                  <a:cxn ang="0">
                    <a:pos x="T4" y="T5"/>
                  </a:cxn>
                  <a:cxn ang="0">
                    <a:pos x="T6" y="T7"/>
                  </a:cxn>
                  <a:cxn ang="0">
                    <a:pos x="T8" y="T9"/>
                  </a:cxn>
                </a:cxnLst>
                <a:rect l="0" t="0" r="r" b="b"/>
                <a:pathLst>
                  <a:path w="41" h="86">
                    <a:moveTo>
                      <a:pt x="3" y="7"/>
                    </a:moveTo>
                    <a:cubicBezTo>
                      <a:pt x="16" y="29"/>
                      <a:pt x="21" y="56"/>
                      <a:pt x="30" y="79"/>
                    </a:cubicBezTo>
                    <a:cubicBezTo>
                      <a:pt x="32" y="86"/>
                      <a:pt x="41" y="83"/>
                      <a:pt x="40" y="76"/>
                    </a:cubicBezTo>
                    <a:cubicBezTo>
                      <a:pt x="36" y="48"/>
                      <a:pt x="25" y="27"/>
                      <a:pt x="9" y="4"/>
                    </a:cubicBezTo>
                    <a:cubicBezTo>
                      <a:pt x="7" y="0"/>
                      <a:pt x="0" y="3"/>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2" name="Freeform 18">
                <a:extLst>
                  <a:ext uri="{FF2B5EF4-FFF2-40B4-BE49-F238E27FC236}">
                    <a16:creationId xmlns:a16="http://schemas.microsoft.com/office/drawing/2014/main" id="{F9C94DF6-004F-5D4E-8E33-2D126ABD9E3A}"/>
                  </a:ext>
                </a:extLst>
              </p:cNvPr>
              <p:cNvSpPr/>
              <p:nvPr/>
            </p:nvSpPr>
            <p:spPr bwMode="auto">
              <a:xfrm>
                <a:off x="8740776" y="2992438"/>
                <a:ext cx="26988" cy="107950"/>
              </a:xfrm>
              <a:custGeom>
                <a:avLst/>
                <a:gdLst>
                  <a:gd name="T0" fmla="*/ 2 w 27"/>
                  <a:gd name="T1" fmla="*/ 7 h 104"/>
                  <a:gd name="T2" fmla="*/ 17 w 27"/>
                  <a:gd name="T3" fmla="*/ 100 h 104"/>
                  <a:gd name="T4" fmla="*/ 23 w 27"/>
                  <a:gd name="T5" fmla="*/ 100 h 104"/>
                  <a:gd name="T6" fmla="*/ 9 w 27"/>
                  <a:gd name="T7" fmla="*/ 4 h 104"/>
                  <a:gd name="T8" fmla="*/ 2 w 27"/>
                  <a:gd name="T9" fmla="*/ 7 h 104"/>
                </a:gdLst>
                <a:ahLst/>
                <a:cxnLst>
                  <a:cxn ang="0">
                    <a:pos x="T0" y="T1"/>
                  </a:cxn>
                  <a:cxn ang="0">
                    <a:pos x="T2" y="T3"/>
                  </a:cxn>
                  <a:cxn ang="0">
                    <a:pos x="T4" y="T5"/>
                  </a:cxn>
                  <a:cxn ang="0">
                    <a:pos x="T6" y="T7"/>
                  </a:cxn>
                  <a:cxn ang="0">
                    <a:pos x="T8" y="T9"/>
                  </a:cxn>
                </a:cxnLst>
                <a:rect l="0" t="0" r="r" b="b"/>
                <a:pathLst>
                  <a:path w="27" h="104">
                    <a:moveTo>
                      <a:pt x="2" y="7"/>
                    </a:moveTo>
                    <a:cubicBezTo>
                      <a:pt x="14" y="36"/>
                      <a:pt x="13" y="68"/>
                      <a:pt x="17" y="100"/>
                    </a:cubicBezTo>
                    <a:cubicBezTo>
                      <a:pt x="17" y="104"/>
                      <a:pt x="23" y="104"/>
                      <a:pt x="23" y="100"/>
                    </a:cubicBezTo>
                    <a:cubicBezTo>
                      <a:pt x="27" y="67"/>
                      <a:pt x="24" y="33"/>
                      <a:pt x="9" y="4"/>
                    </a:cubicBezTo>
                    <a:cubicBezTo>
                      <a:pt x="7" y="0"/>
                      <a:pt x="0" y="3"/>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3" name="Freeform 19">
                <a:extLst>
                  <a:ext uri="{FF2B5EF4-FFF2-40B4-BE49-F238E27FC236}">
                    <a16:creationId xmlns:a16="http://schemas.microsoft.com/office/drawing/2014/main" id="{541CB90A-118E-0D4A-935B-087EC0216EBF}"/>
                  </a:ext>
                </a:extLst>
              </p:cNvPr>
              <p:cNvSpPr/>
              <p:nvPr/>
            </p:nvSpPr>
            <p:spPr bwMode="auto">
              <a:xfrm>
                <a:off x="8753476" y="3206751"/>
                <a:ext cx="25400" cy="80963"/>
              </a:xfrm>
              <a:custGeom>
                <a:avLst/>
                <a:gdLst>
                  <a:gd name="T0" fmla="*/ 13 w 24"/>
                  <a:gd name="T1" fmla="*/ 2 h 78"/>
                  <a:gd name="T2" fmla="*/ 4 w 24"/>
                  <a:gd name="T3" fmla="*/ 32 h 78"/>
                  <a:gd name="T4" fmla="*/ 2 w 24"/>
                  <a:gd name="T5" fmla="*/ 46 h 78"/>
                  <a:gd name="T6" fmla="*/ 0 w 24"/>
                  <a:gd name="T7" fmla="*/ 66 h 78"/>
                  <a:gd name="T8" fmla="*/ 13 w 24"/>
                  <a:gd name="T9" fmla="*/ 71 h 78"/>
                  <a:gd name="T10" fmla="*/ 23 w 24"/>
                  <a:gd name="T11" fmla="*/ 39 h 78"/>
                  <a:gd name="T12" fmla="*/ 15 w 24"/>
                  <a:gd name="T13" fmla="*/ 2 h 78"/>
                  <a:gd name="T14" fmla="*/ 13 w 24"/>
                  <a:gd name="T15" fmla="*/ 2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78">
                    <a:moveTo>
                      <a:pt x="13" y="2"/>
                    </a:moveTo>
                    <a:cubicBezTo>
                      <a:pt x="9" y="12"/>
                      <a:pt x="6" y="21"/>
                      <a:pt x="4" y="32"/>
                    </a:cubicBezTo>
                    <a:cubicBezTo>
                      <a:pt x="3" y="37"/>
                      <a:pt x="2" y="41"/>
                      <a:pt x="2" y="46"/>
                    </a:cubicBezTo>
                    <a:cubicBezTo>
                      <a:pt x="1" y="53"/>
                      <a:pt x="1" y="59"/>
                      <a:pt x="0" y="66"/>
                    </a:cubicBezTo>
                    <a:cubicBezTo>
                      <a:pt x="0" y="72"/>
                      <a:pt x="9" y="78"/>
                      <a:pt x="13" y="71"/>
                    </a:cubicBezTo>
                    <a:cubicBezTo>
                      <a:pt x="18" y="60"/>
                      <a:pt x="21" y="52"/>
                      <a:pt x="23" y="39"/>
                    </a:cubicBezTo>
                    <a:cubicBezTo>
                      <a:pt x="24" y="25"/>
                      <a:pt x="20" y="15"/>
                      <a:pt x="15" y="2"/>
                    </a:cubicBezTo>
                    <a:cubicBezTo>
                      <a:pt x="15" y="0"/>
                      <a:pt x="13" y="1"/>
                      <a:pt x="1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4" name="Freeform 20">
                <a:extLst>
                  <a:ext uri="{FF2B5EF4-FFF2-40B4-BE49-F238E27FC236}">
                    <a16:creationId xmlns:a16="http://schemas.microsoft.com/office/drawing/2014/main" id="{FC86DCB5-554B-124E-92D6-14D7774E5E39}"/>
                  </a:ext>
                </a:extLst>
              </p:cNvPr>
              <p:cNvSpPr/>
              <p:nvPr/>
            </p:nvSpPr>
            <p:spPr bwMode="auto">
              <a:xfrm>
                <a:off x="8672513" y="3368676"/>
                <a:ext cx="61913" cy="100013"/>
              </a:xfrm>
              <a:custGeom>
                <a:avLst/>
                <a:gdLst>
                  <a:gd name="T0" fmla="*/ 46 w 61"/>
                  <a:gd name="T1" fmla="*/ 3 h 97"/>
                  <a:gd name="T2" fmla="*/ 6 w 61"/>
                  <a:gd name="T3" fmla="*/ 81 h 97"/>
                  <a:gd name="T4" fmla="*/ 20 w 61"/>
                  <a:gd name="T5" fmla="*/ 91 h 97"/>
                  <a:gd name="T6" fmla="*/ 52 w 61"/>
                  <a:gd name="T7" fmla="*/ 51 h 97"/>
                  <a:gd name="T8" fmla="*/ 53 w 61"/>
                  <a:gd name="T9" fmla="*/ 3 h 97"/>
                  <a:gd name="T10" fmla="*/ 46 w 61"/>
                  <a:gd name="T11" fmla="*/ 3 h 97"/>
                </a:gdLst>
                <a:ahLst/>
                <a:cxnLst>
                  <a:cxn ang="0">
                    <a:pos x="T0" y="T1"/>
                  </a:cxn>
                  <a:cxn ang="0">
                    <a:pos x="T2" y="T3"/>
                  </a:cxn>
                  <a:cxn ang="0">
                    <a:pos x="T4" y="T5"/>
                  </a:cxn>
                  <a:cxn ang="0">
                    <a:pos x="T6" y="T7"/>
                  </a:cxn>
                  <a:cxn ang="0">
                    <a:pos x="T8" y="T9"/>
                  </a:cxn>
                  <a:cxn ang="0">
                    <a:pos x="T10" y="T11"/>
                  </a:cxn>
                </a:cxnLst>
                <a:rect l="0" t="0" r="r" b="b"/>
                <a:pathLst>
                  <a:path w="61" h="97">
                    <a:moveTo>
                      <a:pt x="46" y="3"/>
                    </a:moveTo>
                    <a:cubicBezTo>
                      <a:pt x="33" y="29"/>
                      <a:pt x="23" y="57"/>
                      <a:pt x="6" y="81"/>
                    </a:cubicBezTo>
                    <a:cubicBezTo>
                      <a:pt x="0" y="89"/>
                      <a:pt x="13" y="97"/>
                      <a:pt x="20" y="91"/>
                    </a:cubicBezTo>
                    <a:cubicBezTo>
                      <a:pt x="34" y="80"/>
                      <a:pt x="45" y="69"/>
                      <a:pt x="52" y="51"/>
                    </a:cubicBezTo>
                    <a:cubicBezTo>
                      <a:pt x="58" y="35"/>
                      <a:pt x="61" y="20"/>
                      <a:pt x="53" y="3"/>
                    </a:cubicBezTo>
                    <a:cubicBezTo>
                      <a:pt x="52" y="0"/>
                      <a:pt x="47" y="1"/>
                      <a:pt x="4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5" name="Freeform 21">
                <a:extLst>
                  <a:ext uri="{FF2B5EF4-FFF2-40B4-BE49-F238E27FC236}">
                    <a16:creationId xmlns:a16="http://schemas.microsoft.com/office/drawing/2014/main" id="{596153A7-F328-1F41-A64A-09B6A962F945}"/>
                  </a:ext>
                </a:extLst>
              </p:cNvPr>
              <p:cNvSpPr/>
              <p:nvPr/>
            </p:nvSpPr>
            <p:spPr bwMode="auto">
              <a:xfrm>
                <a:off x="8559801" y="3544888"/>
                <a:ext cx="68263" cy="84138"/>
              </a:xfrm>
              <a:custGeom>
                <a:avLst/>
                <a:gdLst>
                  <a:gd name="T0" fmla="*/ 51 w 66"/>
                  <a:gd name="T1" fmla="*/ 4 h 81"/>
                  <a:gd name="T2" fmla="*/ 24 w 66"/>
                  <a:gd name="T3" fmla="*/ 33 h 81"/>
                  <a:gd name="T4" fmla="*/ 14 w 66"/>
                  <a:gd name="T5" fmla="*/ 46 h 81"/>
                  <a:gd name="T6" fmla="*/ 5 w 66"/>
                  <a:gd name="T7" fmla="*/ 62 h 81"/>
                  <a:gd name="T8" fmla="*/ 18 w 66"/>
                  <a:gd name="T9" fmla="*/ 75 h 81"/>
                  <a:gd name="T10" fmla="*/ 32 w 66"/>
                  <a:gd name="T11" fmla="*/ 65 h 81"/>
                  <a:gd name="T12" fmla="*/ 45 w 66"/>
                  <a:gd name="T13" fmla="*/ 49 h 81"/>
                  <a:gd name="T14" fmla="*/ 63 w 66"/>
                  <a:gd name="T15" fmla="*/ 11 h 81"/>
                  <a:gd name="T16" fmla="*/ 51 w 66"/>
                  <a:gd name="T17" fmla="*/ 4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81">
                    <a:moveTo>
                      <a:pt x="51" y="4"/>
                    </a:moveTo>
                    <a:cubicBezTo>
                      <a:pt x="41" y="13"/>
                      <a:pt x="32" y="22"/>
                      <a:pt x="24" y="33"/>
                    </a:cubicBezTo>
                    <a:cubicBezTo>
                      <a:pt x="21" y="37"/>
                      <a:pt x="17" y="41"/>
                      <a:pt x="14" y="46"/>
                    </a:cubicBezTo>
                    <a:cubicBezTo>
                      <a:pt x="10" y="51"/>
                      <a:pt x="9" y="57"/>
                      <a:pt x="5" y="62"/>
                    </a:cubicBezTo>
                    <a:cubicBezTo>
                      <a:pt x="0" y="70"/>
                      <a:pt x="10" y="81"/>
                      <a:pt x="18" y="75"/>
                    </a:cubicBezTo>
                    <a:cubicBezTo>
                      <a:pt x="22" y="72"/>
                      <a:pt x="29" y="69"/>
                      <a:pt x="32" y="65"/>
                    </a:cubicBezTo>
                    <a:cubicBezTo>
                      <a:pt x="37" y="60"/>
                      <a:pt x="41" y="55"/>
                      <a:pt x="45" y="49"/>
                    </a:cubicBezTo>
                    <a:cubicBezTo>
                      <a:pt x="53" y="37"/>
                      <a:pt x="59" y="25"/>
                      <a:pt x="63" y="11"/>
                    </a:cubicBezTo>
                    <a:cubicBezTo>
                      <a:pt x="66" y="4"/>
                      <a:pt x="56" y="0"/>
                      <a:pt x="5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6" name="Freeform 22">
                <a:extLst>
                  <a:ext uri="{FF2B5EF4-FFF2-40B4-BE49-F238E27FC236}">
                    <a16:creationId xmlns:a16="http://schemas.microsoft.com/office/drawing/2014/main" id="{9CB2B8DE-A9F5-6B48-BF53-389F4F46E2CA}"/>
                  </a:ext>
                </a:extLst>
              </p:cNvPr>
              <p:cNvSpPr/>
              <p:nvPr/>
            </p:nvSpPr>
            <p:spPr bwMode="auto">
              <a:xfrm>
                <a:off x="8374063" y="3732213"/>
                <a:ext cx="80963" cy="65088"/>
              </a:xfrm>
              <a:custGeom>
                <a:avLst/>
                <a:gdLst>
                  <a:gd name="T0" fmla="*/ 66 w 79"/>
                  <a:gd name="T1" fmla="*/ 3 h 62"/>
                  <a:gd name="T2" fmla="*/ 35 w 79"/>
                  <a:gd name="T3" fmla="*/ 23 h 62"/>
                  <a:gd name="T4" fmla="*/ 6 w 79"/>
                  <a:gd name="T5" fmla="*/ 48 h 62"/>
                  <a:gd name="T6" fmla="*/ 14 w 79"/>
                  <a:gd name="T7" fmla="*/ 58 h 62"/>
                  <a:gd name="T8" fmla="*/ 45 w 79"/>
                  <a:gd name="T9" fmla="*/ 38 h 62"/>
                  <a:gd name="T10" fmla="*/ 73 w 79"/>
                  <a:gd name="T11" fmla="*/ 13 h 62"/>
                  <a:gd name="T12" fmla="*/ 66 w 79"/>
                  <a:gd name="T13" fmla="*/ 3 h 62"/>
                </a:gdLst>
                <a:ahLst/>
                <a:cxnLst>
                  <a:cxn ang="0">
                    <a:pos x="T0" y="T1"/>
                  </a:cxn>
                  <a:cxn ang="0">
                    <a:pos x="T2" y="T3"/>
                  </a:cxn>
                  <a:cxn ang="0">
                    <a:pos x="T4" y="T5"/>
                  </a:cxn>
                  <a:cxn ang="0">
                    <a:pos x="T6" y="T7"/>
                  </a:cxn>
                  <a:cxn ang="0">
                    <a:pos x="T8" y="T9"/>
                  </a:cxn>
                  <a:cxn ang="0">
                    <a:pos x="T10" y="T11"/>
                  </a:cxn>
                  <a:cxn ang="0">
                    <a:pos x="T12" y="T13"/>
                  </a:cxn>
                </a:cxnLst>
                <a:rect l="0" t="0" r="r" b="b"/>
                <a:pathLst>
                  <a:path w="79" h="62">
                    <a:moveTo>
                      <a:pt x="66" y="3"/>
                    </a:moveTo>
                    <a:cubicBezTo>
                      <a:pt x="55" y="9"/>
                      <a:pt x="45" y="15"/>
                      <a:pt x="35" y="23"/>
                    </a:cubicBezTo>
                    <a:cubicBezTo>
                      <a:pt x="25" y="31"/>
                      <a:pt x="16" y="39"/>
                      <a:pt x="6" y="48"/>
                    </a:cubicBezTo>
                    <a:cubicBezTo>
                      <a:pt x="0" y="53"/>
                      <a:pt x="8" y="62"/>
                      <a:pt x="14" y="58"/>
                    </a:cubicBezTo>
                    <a:cubicBezTo>
                      <a:pt x="25" y="52"/>
                      <a:pt x="35" y="46"/>
                      <a:pt x="45" y="38"/>
                    </a:cubicBezTo>
                    <a:cubicBezTo>
                      <a:pt x="55" y="30"/>
                      <a:pt x="64" y="21"/>
                      <a:pt x="73" y="13"/>
                    </a:cubicBezTo>
                    <a:cubicBezTo>
                      <a:pt x="79" y="9"/>
                      <a:pt x="72" y="0"/>
                      <a:pt x="6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7" name="Freeform 23">
                <a:extLst>
                  <a:ext uri="{FF2B5EF4-FFF2-40B4-BE49-F238E27FC236}">
                    <a16:creationId xmlns:a16="http://schemas.microsoft.com/office/drawing/2014/main" id="{7EA1B808-D757-4E48-B9EA-7BA2EF6E4AEC}"/>
                  </a:ext>
                </a:extLst>
              </p:cNvPr>
              <p:cNvSpPr/>
              <p:nvPr/>
            </p:nvSpPr>
            <p:spPr bwMode="auto">
              <a:xfrm>
                <a:off x="7953376" y="3932238"/>
                <a:ext cx="93663" cy="30163"/>
              </a:xfrm>
              <a:custGeom>
                <a:avLst/>
                <a:gdLst>
                  <a:gd name="T0" fmla="*/ 82 w 91"/>
                  <a:gd name="T1" fmla="*/ 1 h 30"/>
                  <a:gd name="T2" fmla="*/ 42 w 91"/>
                  <a:gd name="T3" fmla="*/ 5 h 30"/>
                  <a:gd name="T4" fmla="*/ 9 w 91"/>
                  <a:gd name="T5" fmla="*/ 11 h 30"/>
                  <a:gd name="T6" fmla="*/ 9 w 91"/>
                  <a:gd name="T7" fmla="*/ 28 h 30"/>
                  <a:gd name="T8" fmla="*/ 45 w 91"/>
                  <a:gd name="T9" fmla="*/ 27 h 30"/>
                  <a:gd name="T10" fmla="*/ 86 w 91"/>
                  <a:gd name="T11" fmla="*/ 9 h 30"/>
                  <a:gd name="T12" fmla="*/ 82 w 91"/>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91" h="30">
                    <a:moveTo>
                      <a:pt x="82" y="1"/>
                    </a:moveTo>
                    <a:cubicBezTo>
                      <a:pt x="69" y="3"/>
                      <a:pt x="55" y="3"/>
                      <a:pt x="42" y="5"/>
                    </a:cubicBezTo>
                    <a:cubicBezTo>
                      <a:pt x="31" y="6"/>
                      <a:pt x="20" y="9"/>
                      <a:pt x="9" y="11"/>
                    </a:cubicBezTo>
                    <a:cubicBezTo>
                      <a:pt x="0" y="13"/>
                      <a:pt x="0" y="27"/>
                      <a:pt x="9" y="28"/>
                    </a:cubicBezTo>
                    <a:cubicBezTo>
                      <a:pt x="22" y="30"/>
                      <a:pt x="32" y="30"/>
                      <a:pt x="45" y="27"/>
                    </a:cubicBezTo>
                    <a:cubicBezTo>
                      <a:pt x="60" y="23"/>
                      <a:pt x="72" y="15"/>
                      <a:pt x="86" y="9"/>
                    </a:cubicBezTo>
                    <a:cubicBezTo>
                      <a:pt x="91" y="7"/>
                      <a:pt x="87" y="0"/>
                      <a:pt x="8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8" name="Freeform 24">
                <a:extLst>
                  <a:ext uri="{FF2B5EF4-FFF2-40B4-BE49-F238E27FC236}">
                    <a16:creationId xmlns:a16="http://schemas.microsoft.com/office/drawing/2014/main" id="{AA81D124-4EF3-D14C-82A5-BF05C328CBA2}"/>
                  </a:ext>
                </a:extLst>
              </p:cNvPr>
              <p:cNvSpPr/>
              <p:nvPr/>
            </p:nvSpPr>
            <p:spPr bwMode="auto">
              <a:xfrm>
                <a:off x="7991476" y="3992563"/>
                <a:ext cx="65088" cy="77788"/>
              </a:xfrm>
              <a:custGeom>
                <a:avLst/>
                <a:gdLst>
                  <a:gd name="T0" fmla="*/ 2 w 63"/>
                  <a:gd name="T1" fmla="*/ 6 h 74"/>
                  <a:gd name="T2" fmla="*/ 12 w 63"/>
                  <a:gd name="T3" fmla="*/ 18 h 74"/>
                  <a:gd name="T4" fmla="*/ 24 w 63"/>
                  <a:gd name="T5" fmla="*/ 34 h 74"/>
                  <a:gd name="T6" fmla="*/ 36 w 63"/>
                  <a:gd name="T7" fmla="*/ 51 h 74"/>
                  <a:gd name="T8" fmla="*/ 47 w 63"/>
                  <a:gd name="T9" fmla="*/ 66 h 74"/>
                  <a:gd name="T10" fmla="*/ 61 w 63"/>
                  <a:gd name="T11" fmla="*/ 60 h 74"/>
                  <a:gd name="T12" fmla="*/ 37 w 63"/>
                  <a:gd name="T13" fmla="*/ 16 h 74"/>
                  <a:gd name="T14" fmla="*/ 18 w 63"/>
                  <a:gd name="T15" fmla="*/ 3 h 74"/>
                  <a:gd name="T16" fmla="*/ 3 w 63"/>
                  <a:gd name="T17" fmla="*/ 2 h 74"/>
                  <a:gd name="T18" fmla="*/ 2 w 63"/>
                  <a:gd name="T19" fmla="*/ 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74">
                    <a:moveTo>
                      <a:pt x="2" y="6"/>
                    </a:moveTo>
                    <a:cubicBezTo>
                      <a:pt x="6" y="7"/>
                      <a:pt x="10" y="15"/>
                      <a:pt x="12" y="18"/>
                    </a:cubicBezTo>
                    <a:cubicBezTo>
                      <a:pt x="15" y="24"/>
                      <a:pt x="20" y="29"/>
                      <a:pt x="24" y="34"/>
                    </a:cubicBezTo>
                    <a:cubicBezTo>
                      <a:pt x="29" y="39"/>
                      <a:pt x="32" y="45"/>
                      <a:pt x="36" y="51"/>
                    </a:cubicBezTo>
                    <a:cubicBezTo>
                      <a:pt x="39" y="56"/>
                      <a:pt x="44" y="60"/>
                      <a:pt x="47" y="66"/>
                    </a:cubicBezTo>
                    <a:cubicBezTo>
                      <a:pt x="51" y="74"/>
                      <a:pt x="63" y="68"/>
                      <a:pt x="61" y="60"/>
                    </a:cubicBezTo>
                    <a:cubicBezTo>
                      <a:pt x="57" y="43"/>
                      <a:pt x="50" y="29"/>
                      <a:pt x="37" y="16"/>
                    </a:cubicBezTo>
                    <a:cubicBezTo>
                      <a:pt x="32" y="10"/>
                      <a:pt x="26" y="6"/>
                      <a:pt x="18" y="3"/>
                    </a:cubicBezTo>
                    <a:cubicBezTo>
                      <a:pt x="13" y="0"/>
                      <a:pt x="8" y="1"/>
                      <a:pt x="3" y="2"/>
                    </a:cubicBezTo>
                    <a:cubicBezTo>
                      <a:pt x="0" y="2"/>
                      <a:pt x="0"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9" name="Freeform 25">
                <a:extLst>
                  <a:ext uri="{FF2B5EF4-FFF2-40B4-BE49-F238E27FC236}">
                    <a16:creationId xmlns:a16="http://schemas.microsoft.com/office/drawing/2014/main" id="{F55B8AFF-FE66-3A4E-A49B-CE139003D8A9}"/>
                  </a:ext>
                </a:extLst>
              </p:cNvPr>
              <p:cNvSpPr/>
              <p:nvPr/>
            </p:nvSpPr>
            <p:spPr bwMode="auto">
              <a:xfrm>
                <a:off x="8085138" y="4160838"/>
                <a:ext cx="26988" cy="95250"/>
              </a:xfrm>
              <a:custGeom>
                <a:avLst/>
                <a:gdLst>
                  <a:gd name="T0" fmla="*/ 0 w 26"/>
                  <a:gd name="T1" fmla="*/ 8 h 91"/>
                  <a:gd name="T2" fmla="*/ 6 w 26"/>
                  <a:gd name="T3" fmla="*/ 83 h 91"/>
                  <a:gd name="T4" fmla="*/ 22 w 26"/>
                  <a:gd name="T5" fmla="*/ 83 h 91"/>
                  <a:gd name="T6" fmla="*/ 13 w 26"/>
                  <a:gd name="T7" fmla="*/ 5 h 91"/>
                  <a:gd name="T8" fmla="*/ 0 w 26"/>
                  <a:gd name="T9" fmla="*/ 8 h 91"/>
                </a:gdLst>
                <a:ahLst/>
                <a:cxnLst>
                  <a:cxn ang="0">
                    <a:pos x="T0" y="T1"/>
                  </a:cxn>
                  <a:cxn ang="0">
                    <a:pos x="T2" y="T3"/>
                  </a:cxn>
                  <a:cxn ang="0">
                    <a:pos x="T4" y="T5"/>
                  </a:cxn>
                  <a:cxn ang="0">
                    <a:pos x="T6" y="T7"/>
                  </a:cxn>
                  <a:cxn ang="0">
                    <a:pos x="T8" y="T9"/>
                  </a:cxn>
                </a:cxnLst>
                <a:rect l="0" t="0" r="r" b="b"/>
                <a:pathLst>
                  <a:path w="26" h="91">
                    <a:moveTo>
                      <a:pt x="0" y="8"/>
                    </a:moveTo>
                    <a:cubicBezTo>
                      <a:pt x="1" y="33"/>
                      <a:pt x="2" y="59"/>
                      <a:pt x="6" y="83"/>
                    </a:cubicBezTo>
                    <a:cubicBezTo>
                      <a:pt x="8" y="91"/>
                      <a:pt x="20" y="91"/>
                      <a:pt x="22" y="83"/>
                    </a:cubicBezTo>
                    <a:cubicBezTo>
                      <a:pt x="26" y="58"/>
                      <a:pt x="26" y="27"/>
                      <a:pt x="13" y="5"/>
                    </a:cubicBezTo>
                    <a:cubicBezTo>
                      <a:pt x="9" y="0"/>
                      <a:pt x="0" y="2"/>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0" name="Freeform 26">
                <a:extLst>
                  <a:ext uri="{FF2B5EF4-FFF2-40B4-BE49-F238E27FC236}">
                    <a16:creationId xmlns:a16="http://schemas.microsoft.com/office/drawing/2014/main" id="{8F472476-29C8-D44D-AA63-A5D79F862846}"/>
                  </a:ext>
                </a:extLst>
              </p:cNvPr>
              <p:cNvSpPr/>
              <p:nvPr/>
            </p:nvSpPr>
            <p:spPr bwMode="auto">
              <a:xfrm>
                <a:off x="8034338" y="4348163"/>
                <a:ext cx="44450" cy="106363"/>
              </a:xfrm>
              <a:custGeom>
                <a:avLst/>
                <a:gdLst>
                  <a:gd name="T0" fmla="*/ 8 w 43"/>
                  <a:gd name="T1" fmla="*/ 99 h 102"/>
                  <a:gd name="T2" fmla="*/ 32 w 43"/>
                  <a:gd name="T3" fmla="*/ 61 h 102"/>
                  <a:gd name="T4" fmla="*/ 42 w 43"/>
                  <a:gd name="T5" fmla="*/ 9 h 102"/>
                  <a:gd name="T6" fmla="*/ 27 w 43"/>
                  <a:gd name="T7" fmla="*/ 7 h 102"/>
                  <a:gd name="T8" fmla="*/ 13 w 43"/>
                  <a:gd name="T9" fmla="*/ 50 h 102"/>
                  <a:gd name="T10" fmla="*/ 1 w 43"/>
                  <a:gd name="T11" fmla="*/ 95 h 102"/>
                  <a:gd name="T12" fmla="*/ 8 w 43"/>
                  <a:gd name="T13" fmla="*/ 99 h 102"/>
                </a:gdLst>
                <a:ahLst/>
                <a:cxnLst>
                  <a:cxn ang="0">
                    <a:pos x="T0" y="T1"/>
                  </a:cxn>
                  <a:cxn ang="0">
                    <a:pos x="T2" y="T3"/>
                  </a:cxn>
                  <a:cxn ang="0">
                    <a:pos x="T4" y="T5"/>
                  </a:cxn>
                  <a:cxn ang="0">
                    <a:pos x="T6" y="T7"/>
                  </a:cxn>
                  <a:cxn ang="0">
                    <a:pos x="T8" y="T9"/>
                  </a:cxn>
                  <a:cxn ang="0">
                    <a:pos x="T10" y="T11"/>
                  </a:cxn>
                  <a:cxn ang="0">
                    <a:pos x="T12" y="T13"/>
                  </a:cxn>
                </a:cxnLst>
                <a:rect l="0" t="0" r="r" b="b"/>
                <a:pathLst>
                  <a:path w="43" h="102">
                    <a:moveTo>
                      <a:pt x="8" y="99"/>
                    </a:moveTo>
                    <a:cubicBezTo>
                      <a:pt x="19" y="87"/>
                      <a:pt x="26" y="76"/>
                      <a:pt x="32" y="61"/>
                    </a:cubicBezTo>
                    <a:cubicBezTo>
                      <a:pt x="38" y="44"/>
                      <a:pt x="40" y="27"/>
                      <a:pt x="42" y="9"/>
                    </a:cubicBezTo>
                    <a:cubicBezTo>
                      <a:pt x="43" y="0"/>
                      <a:pt x="30" y="0"/>
                      <a:pt x="27" y="7"/>
                    </a:cubicBezTo>
                    <a:cubicBezTo>
                      <a:pt x="21" y="22"/>
                      <a:pt x="16" y="35"/>
                      <a:pt x="13" y="50"/>
                    </a:cubicBezTo>
                    <a:cubicBezTo>
                      <a:pt x="9" y="64"/>
                      <a:pt x="7" y="81"/>
                      <a:pt x="1" y="95"/>
                    </a:cubicBezTo>
                    <a:cubicBezTo>
                      <a:pt x="0" y="99"/>
                      <a:pt x="6" y="102"/>
                      <a:pt x="8"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1" name="Freeform 27">
                <a:extLst>
                  <a:ext uri="{FF2B5EF4-FFF2-40B4-BE49-F238E27FC236}">
                    <a16:creationId xmlns:a16="http://schemas.microsoft.com/office/drawing/2014/main" id="{11DD8820-07B3-DD4F-A777-ABE9B93B85DA}"/>
                  </a:ext>
                </a:extLst>
              </p:cNvPr>
              <p:cNvSpPr/>
              <p:nvPr/>
            </p:nvSpPr>
            <p:spPr bwMode="auto">
              <a:xfrm>
                <a:off x="7883526" y="4581526"/>
                <a:ext cx="80963" cy="74613"/>
              </a:xfrm>
              <a:custGeom>
                <a:avLst/>
                <a:gdLst>
                  <a:gd name="T0" fmla="*/ 7 w 78"/>
                  <a:gd name="T1" fmla="*/ 69 h 72"/>
                  <a:gd name="T2" fmla="*/ 45 w 78"/>
                  <a:gd name="T3" fmla="*/ 47 h 72"/>
                  <a:gd name="T4" fmla="*/ 75 w 78"/>
                  <a:gd name="T5" fmla="*/ 11 h 72"/>
                  <a:gd name="T6" fmla="*/ 67 w 78"/>
                  <a:gd name="T7" fmla="*/ 5 h 72"/>
                  <a:gd name="T8" fmla="*/ 37 w 78"/>
                  <a:gd name="T9" fmla="*/ 33 h 72"/>
                  <a:gd name="T10" fmla="*/ 4 w 78"/>
                  <a:gd name="T11" fmla="*/ 63 h 72"/>
                  <a:gd name="T12" fmla="*/ 7 w 78"/>
                  <a:gd name="T13" fmla="*/ 69 h 72"/>
                </a:gdLst>
                <a:ahLst/>
                <a:cxnLst>
                  <a:cxn ang="0">
                    <a:pos x="T0" y="T1"/>
                  </a:cxn>
                  <a:cxn ang="0">
                    <a:pos x="T2" y="T3"/>
                  </a:cxn>
                  <a:cxn ang="0">
                    <a:pos x="T4" y="T5"/>
                  </a:cxn>
                  <a:cxn ang="0">
                    <a:pos x="T6" y="T7"/>
                  </a:cxn>
                  <a:cxn ang="0">
                    <a:pos x="T8" y="T9"/>
                  </a:cxn>
                  <a:cxn ang="0">
                    <a:pos x="T10" y="T11"/>
                  </a:cxn>
                  <a:cxn ang="0">
                    <a:pos x="T12" y="T13"/>
                  </a:cxn>
                </a:cxnLst>
                <a:rect l="0" t="0" r="r" b="b"/>
                <a:pathLst>
                  <a:path w="78" h="72">
                    <a:moveTo>
                      <a:pt x="7" y="69"/>
                    </a:moveTo>
                    <a:cubicBezTo>
                      <a:pt x="20" y="62"/>
                      <a:pt x="33" y="56"/>
                      <a:pt x="45" y="47"/>
                    </a:cubicBezTo>
                    <a:cubicBezTo>
                      <a:pt x="57" y="37"/>
                      <a:pt x="68" y="26"/>
                      <a:pt x="75" y="11"/>
                    </a:cubicBezTo>
                    <a:cubicBezTo>
                      <a:pt x="78" y="6"/>
                      <a:pt x="71" y="0"/>
                      <a:pt x="67" y="5"/>
                    </a:cubicBezTo>
                    <a:cubicBezTo>
                      <a:pt x="57" y="15"/>
                      <a:pt x="47" y="24"/>
                      <a:pt x="37" y="33"/>
                    </a:cubicBezTo>
                    <a:cubicBezTo>
                      <a:pt x="26" y="43"/>
                      <a:pt x="15" y="55"/>
                      <a:pt x="4" y="63"/>
                    </a:cubicBezTo>
                    <a:cubicBezTo>
                      <a:pt x="0" y="66"/>
                      <a:pt x="3" y="72"/>
                      <a:pt x="7"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2" name="Freeform 28">
                <a:extLst>
                  <a:ext uri="{FF2B5EF4-FFF2-40B4-BE49-F238E27FC236}">
                    <a16:creationId xmlns:a16="http://schemas.microsoft.com/office/drawing/2014/main" id="{DE7CAECB-760B-AA4C-8F16-610E8ACD2F7B}"/>
                  </a:ext>
                </a:extLst>
              </p:cNvPr>
              <p:cNvSpPr/>
              <p:nvPr/>
            </p:nvSpPr>
            <p:spPr bwMode="auto">
              <a:xfrm>
                <a:off x="7666038" y="4762501"/>
                <a:ext cx="120650" cy="58738"/>
              </a:xfrm>
              <a:custGeom>
                <a:avLst/>
                <a:gdLst>
                  <a:gd name="T0" fmla="*/ 6 w 117"/>
                  <a:gd name="T1" fmla="*/ 56 h 56"/>
                  <a:gd name="T2" fmla="*/ 111 w 117"/>
                  <a:gd name="T3" fmla="*/ 13 h 56"/>
                  <a:gd name="T4" fmla="*/ 105 w 117"/>
                  <a:gd name="T5" fmla="*/ 2 h 56"/>
                  <a:gd name="T6" fmla="*/ 5 w 117"/>
                  <a:gd name="T7" fmla="*/ 48 h 56"/>
                  <a:gd name="T8" fmla="*/ 6 w 117"/>
                  <a:gd name="T9" fmla="*/ 56 h 56"/>
                </a:gdLst>
                <a:ahLst/>
                <a:cxnLst>
                  <a:cxn ang="0">
                    <a:pos x="T0" y="T1"/>
                  </a:cxn>
                  <a:cxn ang="0">
                    <a:pos x="T2" y="T3"/>
                  </a:cxn>
                  <a:cxn ang="0">
                    <a:pos x="T4" y="T5"/>
                  </a:cxn>
                  <a:cxn ang="0">
                    <a:pos x="T6" y="T7"/>
                  </a:cxn>
                  <a:cxn ang="0">
                    <a:pos x="T8" y="T9"/>
                  </a:cxn>
                </a:cxnLst>
                <a:rect l="0" t="0" r="r" b="b"/>
                <a:pathLst>
                  <a:path w="117" h="56">
                    <a:moveTo>
                      <a:pt x="6" y="56"/>
                    </a:moveTo>
                    <a:cubicBezTo>
                      <a:pt x="44" y="51"/>
                      <a:pt x="81" y="37"/>
                      <a:pt x="111" y="13"/>
                    </a:cubicBezTo>
                    <a:cubicBezTo>
                      <a:pt x="117" y="9"/>
                      <a:pt x="111" y="0"/>
                      <a:pt x="105" y="2"/>
                    </a:cubicBezTo>
                    <a:cubicBezTo>
                      <a:pt x="70" y="12"/>
                      <a:pt x="40" y="36"/>
                      <a:pt x="5" y="48"/>
                    </a:cubicBezTo>
                    <a:cubicBezTo>
                      <a:pt x="0" y="49"/>
                      <a:pt x="1" y="56"/>
                      <a:pt x="6"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3" name="Freeform 29">
                <a:extLst>
                  <a:ext uri="{FF2B5EF4-FFF2-40B4-BE49-F238E27FC236}">
                    <a16:creationId xmlns:a16="http://schemas.microsoft.com/office/drawing/2014/main" id="{32AA3E9B-A95B-544E-A1AF-D2D4D8E12764}"/>
                  </a:ext>
                </a:extLst>
              </p:cNvPr>
              <p:cNvSpPr/>
              <p:nvPr/>
            </p:nvSpPr>
            <p:spPr bwMode="auto">
              <a:xfrm>
                <a:off x="7434263" y="4868863"/>
                <a:ext cx="123825" cy="47625"/>
              </a:xfrm>
              <a:custGeom>
                <a:avLst/>
                <a:gdLst>
                  <a:gd name="T0" fmla="*/ 4 w 120"/>
                  <a:gd name="T1" fmla="*/ 46 h 46"/>
                  <a:gd name="T2" fmla="*/ 117 w 120"/>
                  <a:gd name="T3" fmla="*/ 10 h 46"/>
                  <a:gd name="T4" fmla="*/ 112 w 120"/>
                  <a:gd name="T5" fmla="*/ 2 h 46"/>
                  <a:gd name="T6" fmla="*/ 3 w 120"/>
                  <a:gd name="T7" fmla="*/ 39 h 46"/>
                  <a:gd name="T8" fmla="*/ 4 w 120"/>
                  <a:gd name="T9" fmla="*/ 46 h 46"/>
                </a:gdLst>
                <a:ahLst/>
                <a:cxnLst>
                  <a:cxn ang="0">
                    <a:pos x="T0" y="T1"/>
                  </a:cxn>
                  <a:cxn ang="0">
                    <a:pos x="T2" y="T3"/>
                  </a:cxn>
                  <a:cxn ang="0">
                    <a:pos x="T4" y="T5"/>
                  </a:cxn>
                  <a:cxn ang="0">
                    <a:pos x="T6" y="T7"/>
                  </a:cxn>
                  <a:cxn ang="0">
                    <a:pos x="T8" y="T9"/>
                  </a:cxn>
                </a:cxnLst>
                <a:rect l="0" t="0" r="r" b="b"/>
                <a:pathLst>
                  <a:path w="120" h="46">
                    <a:moveTo>
                      <a:pt x="4" y="46"/>
                    </a:moveTo>
                    <a:cubicBezTo>
                      <a:pt x="43" y="44"/>
                      <a:pt x="86" y="36"/>
                      <a:pt x="117" y="10"/>
                    </a:cubicBezTo>
                    <a:cubicBezTo>
                      <a:pt x="120" y="7"/>
                      <a:pt x="116" y="0"/>
                      <a:pt x="112" y="2"/>
                    </a:cubicBezTo>
                    <a:cubicBezTo>
                      <a:pt x="75" y="14"/>
                      <a:pt x="40" y="27"/>
                      <a:pt x="3" y="39"/>
                    </a:cubicBezTo>
                    <a:cubicBezTo>
                      <a:pt x="0" y="40"/>
                      <a:pt x="0" y="46"/>
                      <a:pt x="4"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4" name="Freeform 30">
                <a:extLst>
                  <a:ext uri="{FF2B5EF4-FFF2-40B4-BE49-F238E27FC236}">
                    <a16:creationId xmlns:a16="http://schemas.microsoft.com/office/drawing/2014/main" id="{03C21ABC-BF7E-AF40-86B6-D5CFAAFF1FA7}"/>
                  </a:ext>
                </a:extLst>
              </p:cNvPr>
              <p:cNvSpPr/>
              <p:nvPr/>
            </p:nvSpPr>
            <p:spPr bwMode="auto">
              <a:xfrm>
                <a:off x="7192963" y="4932363"/>
                <a:ext cx="153988" cy="38100"/>
              </a:xfrm>
              <a:custGeom>
                <a:avLst/>
                <a:gdLst>
                  <a:gd name="T0" fmla="*/ 6 w 148"/>
                  <a:gd name="T1" fmla="*/ 36 h 37"/>
                  <a:gd name="T2" fmla="*/ 137 w 148"/>
                  <a:gd name="T3" fmla="*/ 20 h 37"/>
                  <a:gd name="T4" fmla="*/ 133 w 148"/>
                  <a:gd name="T5" fmla="*/ 3 h 37"/>
                  <a:gd name="T6" fmla="*/ 3 w 148"/>
                  <a:gd name="T7" fmla="*/ 31 h 37"/>
                  <a:gd name="T8" fmla="*/ 6 w 148"/>
                  <a:gd name="T9" fmla="*/ 36 h 37"/>
                </a:gdLst>
                <a:ahLst/>
                <a:cxnLst>
                  <a:cxn ang="0">
                    <a:pos x="T0" y="T1"/>
                  </a:cxn>
                  <a:cxn ang="0">
                    <a:pos x="T2" y="T3"/>
                  </a:cxn>
                  <a:cxn ang="0">
                    <a:pos x="T4" y="T5"/>
                  </a:cxn>
                  <a:cxn ang="0">
                    <a:pos x="T6" y="T7"/>
                  </a:cxn>
                  <a:cxn ang="0">
                    <a:pos x="T8" y="T9"/>
                  </a:cxn>
                </a:cxnLst>
                <a:rect l="0" t="0" r="r" b="b"/>
                <a:pathLst>
                  <a:path w="148" h="37">
                    <a:moveTo>
                      <a:pt x="6" y="36"/>
                    </a:moveTo>
                    <a:cubicBezTo>
                      <a:pt x="51" y="28"/>
                      <a:pt x="94" y="36"/>
                      <a:pt x="137" y="20"/>
                    </a:cubicBezTo>
                    <a:cubicBezTo>
                      <a:pt x="148" y="16"/>
                      <a:pt x="144" y="0"/>
                      <a:pt x="133" y="3"/>
                    </a:cubicBezTo>
                    <a:cubicBezTo>
                      <a:pt x="88" y="13"/>
                      <a:pt x="46" y="13"/>
                      <a:pt x="3" y="31"/>
                    </a:cubicBezTo>
                    <a:cubicBezTo>
                      <a:pt x="0" y="32"/>
                      <a:pt x="2" y="37"/>
                      <a:pt x="6"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5" name="Freeform 31">
                <a:extLst>
                  <a:ext uri="{FF2B5EF4-FFF2-40B4-BE49-F238E27FC236}">
                    <a16:creationId xmlns:a16="http://schemas.microsoft.com/office/drawing/2014/main" id="{EE090B9C-83E4-EF40-B4E5-2AB075A53BC9}"/>
                  </a:ext>
                </a:extLst>
              </p:cNvPr>
              <p:cNvSpPr/>
              <p:nvPr/>
            </p:nvSpPr>
            <p:spPr bwMode="auto">
              <a:xfrm>
                <a:off x="6989763" y="4945063"/>
                <a:ext cx="88900" cy="22225"/>
              </a:xfrm>
              <a:custGeom>
                <a:avLst/>
                <a:gdLst>
                  <a:gd name="T0" fmla="*/ 4 w 86"/>
                  <a:gd name="T1" fmla="*/ 18 h 22"/>
                  <a:gd name="T2" fmla="*/ 80 w 86"/>
                  <a:gd name="T3" fmla="*/ 10 h 22"/>
                  <a:gd name="T4" fmla="*/ 77 w 86"/>
                  <a:gd name="T5" fmla="*/ 1 h 22"/>
                  <a:gd name="T6" fmla="*/ 4 w 86"/>
                  <a:gd name="T7" fmla="*/ 8 h 22"/>
                  <a:gd name="T8" fmla="*/ 4 w 86"/>
                  <a:gd name="T9" fmla="*/ 18 h 22"/>
                </a:gdLst>
                <a:ahLst/>
                <a:cxnLst>
                  <a:cxn ang="0">
                    <a:pos x="T0" y="T1"/>
                  </a:cxn>
                  <a:cxn ang="0">
                    <a:pos x="T2" y="T3"/>
                  </a:cxn>
                  <a:cxn ang="0">
                    <a:pos x="T4" y="T5"/>
                  </a:cxn>
                  <a:cxn ang="0">
                    <a:pos x="T6" y="T7"/>
                  </a:cxn>
                  <a:cxn ang="0">
                    <a:pos x="T8" y="T9"/>
                  </a:cxn>
                </a:cxnLst>
                <a:rect l="0" t="0" r="r" b="b"/>
                <a:pathLst>
                  <a:path w="86" h="22">
                    <a:moveTo>
                      <a:pt x="4" y="18"/>
                    </a:moveTo>
                    <a:cubicBezTo>
                      <a:pt x="30" y="22"/>
                      <a:pt x="56" y="21"/>
                      <a:pt x="80" y="10"/>
                    </a:cubicBezTo>
                    <a:cubicBezTo>
                      <a:pt x="86" y="8"/>
                      <a:pt x="82" y="0"/>
                      <a:pt x="77" y="1"/>
                    </a:cubicBezTo>
                    <a:cubicBezTo>
                      <a:pt x="53" y="5"/>
                      <a:pt x="28" y="5"/>
                      <a:pt x="4" y="8"/>
                    </a:cubicBezTo>
                    <a:cubicBezTo>
                      <a:pt x="0" y="9"/>
                      <a:pt x="0" y="17"/>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6" name="Freeform 32">
                <a:extLst>
                  <a:ext uri="{FF2B5EF4-FFF2-40B4-BE49-F238E27FC236}">
                    <a16:creationId xmlns:a16="http://schemas.microsoft.com/office/drawing/2014/main" id="{49C08A27-31EF-7D4E-8094-246E2A01467E}"/>
                  </a:ext>
                </a:extLst>
              </p:cNvPr>
              <p:cNvSpPr/>
              <p:nvPr/>
            </p:nvSpPr>
            <p:spPr bwMode="auto">
              <a:xfrm>
                <a:off x="6748463" y="4924426"/>
                <a:ext cx="80963" cy="31750"/>
              </a:xfrm>
              <a:custGeom>
                <a:avLst/>
                <a:gdLst>
                  <a:gd name="T0" fmla="*/ 6 w 79"/>
                  <a:gd name="T1" fmla="*/ 17 h 31"/>
                  <a:gd name="T2" fmla="*/ 37 w 79"/>
                  <a:gd name="T3" fmla="*/ 24 h 31"/>
                  <a:gd name="T4" fmla="*/ 72 w 79"/>
                  <a:gd name="T5" fmla="*/ 31 h 31"/>
                  <a:gd name="T6" fmla="*/ 75 w 79"/>
                  <a:gd name="T7" fmla="*/ 21 h 31"/>
                  <a:gd name="T8" fmla="*/ 6 w 79"/>
                  <a:gd name="T9" fmla="*/ 6 h 31"/>
                  <a:gd name="T10" fmla="*/ 6 w 79"/>
                  <a:gd name="T11" fmla="*/ 17 h 31"/>
                </a:gdLst>
                <a:ahLst/>
                <a:cxnLst>
                  <a:cxn ang="0">
                    <a:pos x="T0" y="T1"/>
                  </a:cxn>
                  <a:cxn ang="0">
                    <a:pos x="T2" y="T3"/>
                  </a:cxn>
                  <a:cxn ang="0">
                    <a:pos x="T4" y="T5"/>
                  </a:cxn>
                  <a:cxn ang="0">
                    <a:pos x="T6" y="T7"/>
                  </a:cxn>
                  <a:cxn ang="0">
                    <a:pos x="T8" y="T9"/>
                  </a:cxn>
                  <a:cxn ang="0">
                    <a:pos x="T10" y="T11"/>
                  </a:cxn>
                </a:cxnLst>
                <a:rect l="0" t="0" r="r" b="b"/>
                <a:pathLst>
                  <a:path w="79" h="31">
                    <a:moveTo>
                      <a:pt x="6" y="17"/>
                    </a:moveTo>
                    <a:cubicBezTo>
                      <a:pt x="16" y="20"/>
                      <a:pt x="27" y="22"/>
                      <a:pt x="37" y="24"/>
                    </a:cubicBezTo>
                    <a:cubicBezTo>
                      <a:pt x="49" y="27"/>
                      <a:pt x="60" y="31"/>
                      <a:pt x="72" y="31"/>
                    </a:cubicBezTo>
                    <a:cubicBezTo>
                      <a:pt x="78" y="31"/>
                      <a:pt x="79" y="24"/>
                      <a:pt x="75" y="21"/>
                    </a:cubicBezTo>
                    <a:cubicBezTo>
                      <a:pt x="56" y="8"/>
                      <a:pt x="28" y="0"/>
                      <a:pt x="6" y="6"/>
                    </a:cubicBezTo>
                    <a:cubicBezTo>
                      <a:pt x="0" y="8"/>
                      <a:pt x="1" y="15"/>
                      <a:pt x="6"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7" name="Freeform 33">
                <a:extLst>
                  <a:ext uri="{FF2B5EF4-FFF2-40B4-BE49-F238E27FC236}">
                    <a16:creationId xmlns:a16="http://schemas.microsoft.com/office/drawing/2014/main" id="{F6C05FE4-3B0C-9F40-B629-90C03AE5D874}"/>
                  </a:ext>
                </a:extLst>
              </p:cNvPr>
              <p:cNvSpPr/>
              <p:nvPr/>
            </p:nvSpPr>
            <p:spPr bwMode="auto">
              <a:xfrm>
                <a:off x="6559551" y="4949826"/>
                <a:ext cx="68263" cy="61913"/>
              </a:xfrm>
              <a:custGeom>
                <a:avLst/>
                <a:gdLst>
                  <a:gd name="T0" fmla="*/ 11 w 67"/>
                  <a:gd name="T1" fmla="*/ 56 h 59"/>
                  <a:gd name="T2" fmla="*/ 39 w 67"/>
                  <a:gd name="T3" fmla="*/ 37 h 59"/>
                  <a:gd name="T4" fmla="*/ 63 w 67"/>
                  <a:gd name="T5" fmla="*/ 12 h 59"/>
                  <a:gd name="T6" fmla="*/ 55 w 67"/>
                  <a:gd name="T7" fmla="*/ 4 h 59"/>
                  <a:gd name="T8" fmla="*/ 31 w 67"/>
                  <a:gd name="T9" fmla="*/ 25 h 59"/>
                  <a:gd name="T10" fmla="*/ 4 w 67"/>
                  <a:gd name="T11" fmla="*/ 48 h 59"/>
                  <a:gd name="T12" fmla="*/ 11 w 67"/>
                  <a:gd name="T13" fmla="*/ 56 h 59"/>
                </a:gdLst>
                <a:ahLst/>
                <a:cxnLst>
                  <a:cxn ang="0">
                    <a:pos x="T0" y="T1"/>
                  </a:cxn>
                  <a:cxn ang="0">
                    <a:pos x="T2" y="T3"/>
                  </a:cxn>
                  <a:cxn ang="0">
                    <a:pos x="T4" y="T5"/>
                  </a:cxn>
                  <a:cxn ang="0">
                    <a:pos x="T6" y="T7"/>
                  </a:cxn>
                  <a:cxn ang="0">
                    <a:pos x="T8" y="T9"/>
                  </a:cxn>
                  <a:cxn ang="0">
                    <a:pos x="T10" y="T11"/>
                  </a:cxn>
                  <a:cxn ang="0">
                    <a:pos x="T12" y="T13"/>
                  </a:cxn>
                </a:cxnLst>
                <a:rect l="0" t="0" r="r" b="b"/>
                <a:pathLst>
                  <a:path w="67" h="59">
                    <a:moveTo>
                      <a:pt x="11" y="56"/>
                    </a:moveTo>
                    <a:cubicBezTo>
                      <a:pt x="21" y="50"/>
                      <a:pt x="30" y="44"/>
                      <a:pt x="39" y="37"/>
                    </a:cubicBezTo>
                    <a:cubicBezTo>
                      <a:pt x="48" y="29"/>
                      <a:pt x="55" y="21"/>
                      <a:pt x="63" y="12"/>
                    </a:cubicBezTo>
                    <a:cubicBezTo>
                      <a:pt x="67" y="7"/>
                      <a:pt x="60" y="0"/>
                      <a:pt x="55" y="4"/>
                    </a:cubicBezTo>
                    <a:cubicBezTo>
                      <a:pt x="47" y="11"/>
                      <a:pt x="39" y="17"/>
                      <a:pt x="31" y="25"/>
                    </a:cubicBezTo>
                    <a:cubicBezTo>
                      <a:pt x="22" y="33"/>
                      <a:pt x="14" y="41"/>
                      <a:pt x="4" y="48"/>
                    </a:cubicBezTo>
                    <a:cubicBezTo>
                      <a:pt x="0" y="52"/>
                      <a:pt x="6" y="59"/>
                      <a:pt x="11"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8" name="Freeform 34">
                <a:extLst>
                  <a:ext uri="{FF2B5EF4-FFF2-40B4-BE49-F238E27FC236}">
                    <a16:creationId xmlns:a16="http://schemas.microsoft.com/office/drawing/2014/main" id="{13332FE3-BC53-ED4B-90A6-652E84039D9C}"/>
                  </a:ext>
                </a:extLst>
              </p:cNvPr>
              <p:cNvSpPr/>
              <p:nvPr/>
            </p:nvSpPr>
            <p:spPr bwMode="auto">
              <a:xfrm>
                <a:off x="6375401" y="5078413"/>
                <a:ext cx="80963" cy="49213"/>
              </a:xfrm>
              <a:custGeom>
                <a:avLst/>
                <a:gdLst>
                  <a:gd name="T0" fmla="*/ 5 w 78"/>
                  <a:gd name="T1" fmla="*/ 46 h 46"/>
                  <a:gd name="T2" fmla="*/ 41 w 78"/>
                  <a:gd name="T3" fmla="*/ 34 h 46"/>
                  <a:gd name="T4" fmla="*/ 73 w 78"/>
                  <a:gd name="T5" fmla="*/ 11 h 46"/>
                  <a:gd name="T6" fmla="*/ 67 w 78"/>
                  <a:gd name="T7" fmla="*/ 2 h 46"/>
                  <a:gd name="T8" fmla="*/ 33 w 78"/>
                  <a:gd name="T9" fmla="*/ 21 h 46"/>
                  <a:gd name="T10" fmla="*/ 3 w 78"/>
                  <a:gd name="T11" fmla="*/ 41 h 46"/>
                  <a:gd name="T12" fmla="*/ 5 w 78"/>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78" h="46">
                    <a:moveTo>
                      <a:pt x="5" y="46"/>
                    </a:moveTo>
                    <a:cubicBezTo>
                      <a:pt x="17" y="42"/>
                      <a:pt x="29" y="41"/>
                      <a:pt x="41" y="34"/>
                    </a:cubicBezTo>
                    <a:cubicBezTo>
                      <a:pt x="53" y="28"/>
                      <a:pt x="63" y="20"/>
                      <a:pt x="73" y="11"/>
                    </a:cubicBezTo>
                    <a:cubicBezTo>
                      <a:pt x="78" y="6"/>
                      <a:pt x="72" y="0"/>
                      <a:pt x="67" y="2"/>
                    </a:cubicBezTo>
                    <a:cubicBezTo>
                      <a:pt x="55" y="8"/>
                      <a:pt x="44" y="14"/>
                      <a:pt x="33" y="21"/>
                    </a:cubicBezTo>
                    <a:cubicBezTo>
                      <a:pt x="23" y="28"/>
                      <a:pt x="14" y="37"/>
                      <a:pt x="3" y="41"/>
                    </a:cubicBezTo>
                    <a:cubicBezTo>
                      <a:pt x="0" y="42"/>
                      <a:pt x="2" y="46"/>
                      <a:pt x="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9" name="Freeform 35">
                <a:extLst>
                  <a:ext uri="{FF2B5EF4-FFF2-40B4-BE49-F238E27FC236}">
                    <a16:creationId xmlns:a16="http://schemas.microsoft.com/office/drawing/2014/main" id="{525F584B-D7E2-9D45-B915-CB0F189CFB30}"/>
                  </a:ext>
                </a:extLst>
              </p:cNvPr>
              <p:cNvSpPr/>
              <p:nvPr/>
            </p:nvSpPr>
            <p:spPr bwMode="auto">
              <a:xfrm>
                <a:off x="6167438" y="5192713"/>
                <a:ext cx="114300" cy="50800"/>
              </a:xfrm>
              <a:custGeom>
                <a:avLst/>
                <a:gdLst>
                  <a:gd name="T0" fmla="*/ 10 w 110"/>
                  <a:gd name="T1" fmla="*/ 48 h 50"/>
                  <a:gd name="T2" fmla="*/ 105 w 110"/>
                  <a:gd name="T3" fmla="*/ 11 h 50"/>
                  <a:gd name="T4" fmla="*/ 102 w 110"/>
                  <a:gd name="T5" fmla="*/ 2 h 50"/>
                  <a:gd name="T6" fmla="*/ 7 w 110"/>
                  <a:gd name="T7" fmla="*/ 37 h 50"/>
                  <a:gd name="T8" fmla="*/ 10 w 110"/>
                  <a:gd name="T9" fmla="*/ 48 h 50"/>
                </a:gdLst>
                <a:ahLst/>
                <a:cxnLst>
                  <a:cxn ang="0">
                    <a:pos x="T0" y="T1"/>
                  </a:cxn>
                  <a:cxn ang="0">
                    <a:pos x="T2" y="T3"/>
                  </a:cxn>
                  <a:cxn ang="0">
                    <a:pos x="T4" y="T5"/>
                  </a:cxn>
                  <a:cxn ang="0">
                    <a:pos x="T6" y="T7"/>
                  </a:cxn>
                  <a:cxn ang="0">
                    <a:pos x="T8" y="T9"/>
                  </a:cxn>
                </a:cxnLst>
                <a:rect l="0" t="0" r="r" b="b"/>
                <a:pathLst>
                  <a:path w="110" h="50">
                    <a:moveTo>
                      <a:pt x="10" y="48"/>
                    </a:moveTo>
                    <a:cubicBezTo>
                      <a:pt x="45" y="42"/>
                      <a:pt x="75" y="29"/>
                      <a:pt x="105" y="11"/>
                    </a:cubicBezTo>
                    <a:cubicBezTo>
                      <a:pt x="110" y="8"/>
                      <a:pt x="107" y="0"/>
                      <a:pt x="102" y="2"/>
                    </a:cubicBezTo>
                    <a:cubicBezTo>
                      <a:pt x="71" y="15"/>
                      <a:pt x="40" y="30"/>
                      <a:pt x="7" y="37"/>
                    </a:cubicBezTo>
                    <a:cubicBezTo>
                      <a:pt x="0" y="39"/>
                      <a:pt x="3" y="50"/>
                      <a:pt x="10"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0" name="Freeform 36">
                <a:extLst>
                  <a:ext uri="{FF2B5EF4-FFF2-40B4-BE49-F238E27FC236}">
                    <a16:creationId xmlns:a16="http://schemas.microsoft.com/office/drawing/2014/main" id="{B5394A65-55C1-5842-8E80-ECA1AB553373}"/>
                  </a:ext>
                </a:extLst>
              </p:cNvPr>
              <p:cNvSpPr/>
              <p:nvPr/>
            </p:nvSpPr>
            <p:spPr bwMode="auto">
              <a:xfrm>
                <a:off x="5929313" y="5272088"/>
                <a:ext cx="131763" cy="36513"/>
              </a:xfrm>
              <a:custGeom>
                <a:avLst/>
                <a:gdLst>
                  <a:gd name="T0" fmla="*/ 7 w 128"/>
                  <a:gd name="T1" fmla="*/ 30 h 35"/>
                  <a:gd name="T2" fmla="*/ 120 w 128"/>
                  <a:gd name="T3" fmla="*/ 16 h 35"/>
                  <a:gd name="T4" fmla="*/ 114 w 128"/>
                  <a:gd name="T5" fmla="*/ 2 h 35"/>
                  <a:gd name="T6" fmla="*/ 7 w 128"/>
                  <a:gd name="T7" fmla="*/ 18 h 35"/>
                  <a:gd name="T8" fmla="*/ 7 w 128"/>
                  <a:gd name="T9" fmla="*/ 30 h 35"/>
                </a:gdLst>
                <a:ahLst/>
                <a:cxnLst>
                  <a:cxn ang="0">
                    <a:pos x="T0" y="T1"/>
                  </a:cxn>
                  <a:cxn ang="0">
                    <a:pos x="T2" y="T3"/>
                  </a:cxn>
                  <a:cxn ang="0">
                    <a:pos x="T4" y="T5"/>
                  </a:cxn>
                  <a:cxn ang="0">
                    <a:pos x="T6" y="T7"/>
                  </a:cxn>
                  <a:cxn ang="0">
                    <a:pos x="T8" y="T9"/>
                  </a:cxn>
                </a:cxnLst>
                <a:rect l="0" t="0" r="r" b="b"/>
                <a:pathLst>
                  <a:path w="128" h="35">
                    <a:moveTo>
                      <a:pt x="7" y="30"/>
                    </a:moveTo>
                    <a:cubicBezTo>
                      <a:pt x="47" y="33"/>
                      <a:pt x="84" y="35"/>
                      <a:pt x="120" y="16"/>
                    </a:cubicBezTo>
                    <a:cubicBezTo>
                      <a:pt x="128" y="11"/>
                      <a:pt x="122" y="0"/>
                      <a:pt x="114" y="2"/>
                    </a:cubicBezTo>
                    <a:cubicBezTo>
                      <a:pt x="79" y="10"/>
                      <a:pt x="43" y="15"/>
                      <a:pt x="7" y="18"/>
                    </a:cubicBezTo>
                    <a:cubicBezTo>
                      <a:pt x="0" y="18"/>
                      <a:pt x="0" y="29"/>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1" name="Freeform 37">
                <a:extLst>
                  <a:ext uri="{FF2B5EF4-FFF2-40B4-BE49-F238E27FC236}">
                    <a16:creationId xmlns:a16="http://schemas.microsoft.com/office/drawing/2014/main" id="{382FDB7C-80B1-8746-B740-A42B0178FFFB}"/>
                  </a:ext>
                </a:extLst>
              </p:cNvPr>
              <p:cNvSpPr/>
              <p:nvPr/>
            </p:nvSpPr>
            <p:spPr bwMode="auto">
              <a:xfrm>
                <a:off x="5719763" y="5281613"/>
                <a:ext cx="104775" cy="34925"/>
              </a:xfrm>
              <a:custGeom>
                <a:avLst/>
                <a:gdLst>
                  <a:gd name="T0" fmla="*/ 3 w 101"/>
                  <a:gd name="T1" fmla="*/ 11 h 33"/>
                  <a:gd name="T2" fmla="*/ 94 w 101"/>
                  <a:gd name="T3" fmla="*/ 29 h 33"/>
                  <a:gd name="T4" fmla="*/ 94 w 101"/>
                  <a:gd name="T5" fmla="*/ 15 h 33"/>
                  <a:gd name="T6" fmla="*/ 6 w 101"/>
                  <a:gd name="T7" fmla="*/ 3 h 33"/>
                  <a:gd name="T8" fmla="*/ 3 w 101"/>
                  <a:gd name="T9" fmla="*/ 11 h 33"/>
                </a:gdLst>
                <a:ahLst/>
                <a:cxnLst>
                  <a:cxn ang="0">
                    <a:pos x="T0" y="T1"/>
                  </a:cxn>
                  <a:cxn ang="0">
                    <a:pos x="T2" y="T3"/>
                  </a:cxn>
                  <a:cxn ang="0">
                    <a:pos x="T4" y="T5"/>
                  </a:cxn>
                  <a:cxn ang="0">
                    <a:pos x="T6" y="T7"/>
                  </a:cxn>
                  <a:cxn ang="0">
                    <a:pos x="T8" y="T9"/>
                  </a:cxn>
                </a:cxnLst>
                <a:rect l="0" t="0" r="r" b="b"/>
                <a:pathLst>
                  <a:path w="101" h="33">
                    <a:moveTo>
                      <a:pt x="3" y="11"/>
                    </a:moveTo>
                    <a:cubicBezTo>
                      <a:pt x="29" y="28"/>
                      <a:pt x="65" y="33"/>
                      <a:pt x="94" y="29"/>
                    </a:cubicBezTo>
                    <a:cubicBezTo>
                      <a:pt x="101" y="28"/>
                      <a:pt x="101" y="16"/>
                      <a:pt x="94" y="15"/>
                    </a:cubicBezTo>
                    <a:cubicBezTo>
                      <a:pt x="66" y="10"/>
                      <a:pt x="34" y="0"/>
                      <a:pt x="6" y="3"/>
                    </a:cubicBezTo>
                    <a:cubicBezTo>
                      <a:pt x="1" y="3"/>
                      <a:pt x="0" y="9"/>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2" name="Freeform 38">
                <a:extLst>
                  <a:ext uri="{FF2B5EF4-FFF2-40B4-BE49-F238E27FC236}">
                    <a16:creationId xmlns:a16="http://schemas.microsoft.com/office/drawing/2014/main" id="{A0BCED7A-8158-214C-B7D3-C0FB0F10B627}"/>
                  </a:ext>
                </a:extLst>
              </p:cNvPr>
              <p:cNvSpPr/>
              <p:nvPr/>
            </p:nvSpPr>
            <p:spPr bwMode="auto">
              <a:xfrm>
                <a:off x="5516563" y="5238751"/>
                <a:ext cx="103188" cy="33338"/>
              </a:xfrm>
              <a:custGeom>
                <a:avLst/>
                <a:gdLst>
                  <a:gd name="T0" fmla="*/ 5 w 100"/>
                  <a:gd name="T1" fmla="*/ 9 h 32"/>
                  <a:gd name="T2" fmla="*/ 92 w 100"/>
                  <a:gd name="T3" fmla="*/ 31 h 32"/>
                  <a:gd name="T4" fmla="*/ 94 w 100"/>
                  <a:gd name="T5" fmla="*/ 22 h 32"/>
                  <a:gd name="T6" fmla="*/ 7 w 100"/>
                  <a:gd name="T7" fmla="*/ 1 h 32"/>
                  <a:gd name="T8" fmla="*/ 5 w 100"/>
                  <a:gd name="T9" fmla="*/ 9 h 32"/>
                </a:gdLst>
                <a:ahLst/>
                <a:cxnLst>
                  <a:cxn ang="0">
                    <a:pos x="T0" y="T1"/>
                  </a:cxn>
                  <a:cxn ang="0">
                    <a:pos x="T2" y="T3"/>
                  </a:cxn>
                  <a:cxn ang="0">
                    <a:pos x="T4" y="T5"/>
                  </a:cxn>
                  <a:cxn ang="0">
                    <a:pos x="T6" y="T7"/>
                  </a:cxn>
                  <a:cxn ang="0">
                    <a:pos x="T8" y="T9"/>
                  </a:cxn>
                </a:cxnLst>
                <a:rect l="0" t="0" r="r" b="b"/>
                <a:pathLst>
                  <a:path w="100" h="32">
                    <a:moveTo>
                      <a:pt x="5" y="9"/>
                    </a:moveTo>
                    <a:cubicBezTo>
                      <a:pt x="34" y="18"/>
                      <a:pt x="62" y="26"/>
                      <a:pt x="92" y="31"/>
                    </a:cubicBezTo>
                    <a:cubicBezTo>
                      <a:pt x="98" y="32"/>
                      <a:pt x="100" y="24"/>
                      <a:pt x="94" y="22"/>
                    </a:cubicBezTo>
                    <a:cubicBezTo>
                      <a:pt x="66" y="13"/>
                      <a:pt x="37" y="6"/>
                      <a:pt x="7" y="1"/>
                    </a:cubicBezTo>
                    <a:cubicBezTo>
                      <a:pt x="2" y="0"/>
                      <a:pt x="0" y="7"/>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3" name="Freeform 39">
                <a:extLst>
                  <a:ext uri="{FF2B5EF4-FFF2-40B4-BE49-F238E27FC236}">
                    <a16:creationId xmlns:a16="http://schemas.microsoft.com/office/drawing/2014/main" id="{38212691-FE4E-0547-94EF-6CC7A341618B}"/>
                  </a:ext>
                </a:extLst>
              </p:cNvPr>
              <p:cNvSpPr/>
              <p:nvPr/>
            </p:nvSpPr>
            <p:spPr bwMode="auto">
              <a:xfrm>
                <a:off x="5327651" y="5132388"/>
                <a:ext cx="85725" cy="60325"/>
              </a:xfrm>
              <a:custGeom>
                <a:avLst/>
                <a:gdLst>
                  <a:gd name="T0" fmla="*/ 2 w 82"/>
                  <a:gd name="T1" fmla="*/ 8 h 58"/>
                  <a:gd name="T2" fmla="*/ 71 w 82"/>
                  <a:gd name="T3" fmla="*/ 57 h 58"/>
                  <a:gd name="T4" fmla="*/ 74 w 82"/>
                  <a:gd name="T5" fmla="*/ 44 h 58"/>
                  <a:gd name="T6" fmla="*/ 11 w 82"/>
                  <a:gd name="T7" fmla="*/ 3 h 58"/>
                  <a:gd name="T8" fmla="*/ 2 w 82"/>
                  <a:gd name="T9" fmla="*/ 8 h 58"/>
                </a:gdLst>
                <a:ahLst/>
                <a:cxnLst>
                  <a:cxn ang="0">
                    <a:pos x="T0" y="T1"/>
                  </a:cxn>
                  <a:cxn ang="0">
                    <a:pos x="T2" y="T3"/>
                  </a:cxn>
                  <a:cxn ang="0">
                    <a:pos x="T4" y="T5"/>
                  </a:cxn>
                  <a:cxn ang="0">
                    <a:pos x="T6" y="T7"/>
                  </a:cxn>
                  <a:cxn ang="0">
                    <a:pos x="T8" y="T9"/>
                  </a:cxn>
                </a:cxnLst>
                <a:rect l="0" t="0" r="r" b="b"/>
                <a:pathLst>
                  <a:path w="82" h="58">
                    <a:moveTo>
                      <a:pt x="2" y="8"/>
                    </a:moveTo>
                    <a:cubicBezTo>
                      <a:pt x="14" y="38"/>
                      <a:pt x="41" y="52"/>
                      <a:pt x="71" y="57"/>
                    </a:cubicBezTo>
                    <a:cubicBezTo>
                      <a:pt x="79" y="58"/>
                      <a:pt x="82" y="47"/>
                      <a:pt x="74" y="44"/>
                    </a:cubicBezTo>
                    <a:cubicBezTo>
                      <a:pt x="51" y="35"/>
                      <a:pt x="30" y="19"/>
                      <a:pt x="11" y="3"/>
                    </a:cubicBezTo>
                    <a:cubicBezTo>
                      <a:pt x="8" y="0"/>
                      <a:pt x="0"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4" name="Freeform 40">
                <a:extLst>
                  <a:ext uri="{FF2B5EF4-FFF2-40B4-BE49-F238E27FC236}">
                    <a16:creationId xmlns:a16="http://schemas.microsoft.com/office/drawing/2014/main" id="{81CB2249-86E5-E74A-91A5-EE69D6D16ED3}"/>
                  </a:ext>
                </a:extLst>
              </p:cNvPr>
              <p:cNvSpPr/>
              <p:nvPr/>
            </p:nvSpPr>
            <p:spPr bwMode="auto">
              <a:xfrm>
                <a:off x="5167313" y="4940301"/>
                <a:ext cx="87313" cy="103188"/>
              </a:xfrm>
              <a:custGeom>
                <a:avLst/>
                <a:gdLst>
                  <a:gd name="T0" fmla="*/ 4 w 83"/>
                  <a:gd name="T1" fmla="*/ 13 h 98"/>
                  <a:gd name="T2" fmla="*/ 72 w 83"/>
                  <a:gd name="T3" fmla="*/ 94 h 98"/>
                  <a:gd name="T4" fmla="*/ 80 w 83"/>
                  <a:gd name="T5" fmla="*/ 87 h 98"/>
                  <a:gd name="T6" fmla="*/ 13 w 83"/>
                  <a:gd name="T7" fmla="*/ 4 h 98"/>
                  <a:gd name="T8" fmla="*/ 4 w 83"/>
                  <a:gd name="T9" fmla="*/ 13 h 98"/>
                </a:gdLst>
                <a:ahLst/>
                <a:cxnLst>
                  <a:cxn ang="0">
                    <a:pos x="T0" y="T1"/>
                  </a:cxn>
                  <a:cxn ang="0">
                    <a:pos x="T2" y="T3"/>
                  </a:cxn>
                  <a:cxn ang="0">
                    <a:pos x="T4" y="T5"/>
                  </a:cxn>
                  <a:cxn ang="0">
                    <a:pos x="T6" y="T7"/>
                  </a:cxn>
                  <a:cxn ang="0">
                    <a:pos x="T8" y="T9"/>
                  </a:cxn>
                </a:cxnLst>
                <a:rect l="0" t="0" r="r" b="b"/>
                <a:pathLst>
                  <a:path w="83" h="98">
                    <a:moveTo>
                      <a:pt x="4" y="13"/>
                    </a:moveTo>
                    <a:cubicBezTo>
                      <a:pt x="23" y="41"/>
                      <a:pt x="44" y="74"/>
                      <a:pt x="72" y="94"/>
                    </a:cubicBezTo>
                    <a:cubicBezTo>
                      <a:pt x="76" y="98"/>
                      <a:pt x="83" y="91"/>
                      <a:pt x="80" y="87"/>
                    </a:cubicBezTo>
                    <a:cubicBezTo>
                      <a:pt x="61" y="58"/>
                      <a:pt x="41" y="25"/>
                      <a:pt x="13" y="4"/>
                    </a:cubicBezTo>
                    <a:cubicBezTo>
                      <a:pt x="8" y="0"/>
                      <a:pt x="0" y="8"/>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5" name="Freeform 41">
                <a:extLst>
                  <a:ext uri="{FF2B5EF4-FFF2-40B4-BE49-F238E27FC236}">
                    <a16:creationId xmlns:a16="http://schemas.microsoft.com/office/drawing/2014/main" id="{1E205501-5DC6-D748-812E-1FEA65F9C23B}"/>
                  </a:ext>
                </a:extLst>
              </p:cNvPr>
              <p:cNvSpPr/>
              <p:nvPr/>
            </p:nvSpPr>
            <p:spPr bwMode="auto">
              <a:xfrm>
                <a:off x="5113338" y="4803776"/>
                <a:ext cx="50800" cy="74613"/>
              </a:xfrm>
              <a:custGeom>
                <a:avLst/>
                <a:gdLst>
                  <a:gd name="T0" fmla="*/ 2 w 49"/>
                  <a:gd name="T1" fmla="*/ 6 h 71"/>
                  <a:gd name="T2" fmla="*/ 15 w 49"/>
                  <a:gd name="T3" fmla="*/ 35 h 71"/>
                  <a:gd name="T4" fmla="*/ 35 w 49"/>
                  <a:gd name="T5" fmla="*/ 65 h 71"/>
                  <a:gd name="T6" fmla="*/ 45 w 49"/>
                  <a:gd name="T7" fmla="*/ 59 h 71"/>
                  <a:gd name="T8" fmla="*/ 26 w 49"/>
                  <a:gd name="T9" fmla="*/ 28 h 71"/>
                  <a:gd name="T10" fmla="*/ 5 w 49"/>
                  <a:gd name="T11" fmla="*/ 3 h 71"/>
                  <a:gd name="T12" fmla="*/ 2 w 49"/>
                  <a:gd name="T13" fmla="*/ 6 h 71"/>
                </a:gdLst>
                <a:ahLst/>
                <a:cxnLst>
                  <a:cxn ang="0">
                    <a:pos x="T0" y="T1"/>
                  </a:cxn>
                  <a:cxn ang="0">
                    <a:pos x="T2" y="T3"/>
                  </a:cxn>
                  <a:cxn ang="0">
                    <a:pos x="T4" y="T5"/>
                  </a:cxn>
                  <a:cxn ang="0">
                    <a:pos x="T6" y="T7"/>
                  </a:cxn>
                  <a:cxn ang="0">
                    <a:pos x="T8" y="T9"/>
                  </a:cxn>
                  <a:cxn ang="0">
                    <a:pos x="T10" y="T11"/>
                  </a:cxn>
                  <a:cxn ang="0">
                    <a:pos x="T12" y="T13"/>
                  </a:cxn>
                </a:cxnLst>
                <a:rect l="0" t="0" r="r" b="b"/>
                <a:pathLst>
                  <a:path w="49" h="71">
                    <a:moveTo>
                      <a:pt x="2" y="6"/>
                    </a:moveTo>
                    <a:cubicBezTo>
                      <a:pt x="6" y="15"/>
                      <a:pt x="10" y="25"/>
                      <a:pt x="15" y="35"/>
                    </a:cubicBezTo>
                    <a:cubicBezTo>
                      <a:pt x="21" y="46"/>
                      <a:pt x="27" y="55"/>
                      <a:pt x="35" y="65"/>
                    </a:cubicBezTo>
                    <a:cubicBezTo>
                      <a:pt x="39" y="71"/>
                      <a:pt x="49" y="66"/>
                      <a:pt x="45" y="59"/>
                    </a:cubicBezTo>
                    <a:cubicBezTo>
                      <a:pt x="39" y="49"/>
                      <a:pt x="33" y="38"/>
                      <a:pt x="26" y="28"/>
                    </a:cubicBezTo>
                    <a:cubicBezTo>
                      <a:pt x="20" y="19"/>
                      <a:pt x="13" y="11"/>
                      <a:pt x="5" y="3"/>
                    </a:cubicBezTo>
                    <a:cubicBezTo>
                      <a:pt x="4" y="0"/>
                      <a:pt x="0" y="3"/>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6" name="Freeform 42">
                <a:extLst>
                  <a:ext uri="{FF2B5EF4-FFF2-40B4-BE49-F238E27FC236}">
                    <a16:creationId xmlns:a16="http://schemas.microsoft.com/office/drawing/2014/main" id="{376AE2D4-7058-E842-BB93-7DAD2E9F50C6}"/>
                  </a:ext>
                </a:extLst>
              </p:cNvPr>
              <p:cNvSpPr/>
              <p:nvPr/>
            </p:nvSpPr>
            <p:spPr bwMode="auto">
              <a:xfrm>
                <a:off x="5035551" y="4613276"/>
                <a:ext cx="60325" cy="101600"/>
              </a:xfrm>
              <a:custGeom>
                <a:avLst/>
                <a:gdLst>
                  <a:gd name="T0" fmla="*/ 2 w 58"/>
                  <a:gd name="T1" fmla="*/ 8 h 97"/>
                  <a:gd name="T2" fmla="*/ 45 w 58"/>
                  <a:gd name="T3" fmla="*/ 91 h 97"/>
                  <a:gd name="T4" fmla="*/ 56 w 58"/>
                  <a:gd name="T5" fmla="*/ 84 h 97"/>
                  <a:gd name="T6" fmla="*/ 11 w 58"/>
                  <a:gd name="T7" fmla="*/ 4 h 97"/>
                  <a:gd name="T8" fmla="*/ 2 w 58"/>
                  <a:gd name="T9" fmla="*/ 8 h 97"/>
                </a:gdLst>
                <a:ahLst/>
                <a:cxnLst>
                  <a:cxn ang="0">
                    <a:pos x="T0" y="T1"/>
                  </a:cxn>
                  <a:cxn ang="0">
                    <a:pos x="T2" y="T3"/>
                  </a:cxn>
                  <a:cxn ang="0">
                    <a:pos x="T4" y="T5"/>
                  </a:cxn>
                  <a:cxn ang="0">
                    <a:pos x="T6" y="T7"/>
                  </a:cxn>
                  <a:cxn ang="0">
                    <a:pos x="T8" y="T9"/>
                  </a:cxn>
                </a:cxnLst>
                <a:rect l="0" t="0" r="r" b="b"/>
                <a:pathLst>
                  <a:path w="58" h="97">
                    <a:moveTo>
                      <a:pt x="2" y="8"/>
                    </a:moveTo>
                    <a:cubicBezTo>
                      <a:pt x="10" y="37"/>
                      <a:pt x="25" y="67"/>
                      <a:pt x="45" y="91"/>
                    </a:cubicBezTo>
                    <a:cubicBezTo>
                      <a:pt x="50" y="97"/>
                      <a:pt x="58" y="91"/>
                      <a:pt x="56" y="84"/>
                    </a:cubicBezTo>
                    <a:cubicBezTo>
                      <a:pt x="49" y="54"/>
                      <a:pt x="29" y="28"/>
                      <a:pt x="11" y="4"/>
                    </a:cubicBezTo>
                    <a:cubicBezTo>
                      <a:pt x="7" y="0"/>
                      <a:pt x="0" y="2"/>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7" name="Freeform 43">
                <a:extLst>
                  <a:ext uri="{FF2B5EF4-FFF2-40B4-BE49-F238E27FC236}">
                    <a16:creationId xmlns:a16="http://schemas.microsoft.com/office/drawing/2014/main" id="{96C750F7-27DC-A74B-A146-CB19AA69B309}"/>
                  </a:ext>
                </a:extLst>
              </p:cNvPr>
              <p:cNvSpPr/>
              <p:nvPr/>
            </p:nvSpPr>
            <p:spPr bwMode="auto">
              <a:xfrm>
                <a:off x="4221163" y="4760913"/>
                <a:ext cx="82550" cy="20638"/>
              </a:xfrm>
              <a:custGeom>
                <a:avLst/>
                <a:gdLst>
                  <a:gd name="T0" fmla="*/ 2 w 79"/>
                  <a:gd name="T1" fmla="*/ 4 h 19"/>
                  <a:gd name="T2" fmla="*/ 74 w 79"/>
                  <a:gd name="T3" fmla="*/ 19 h 19"/>
                  <a:gd name="T4" fmla="*/ 76 w 79"/>
                  <a:gd name="T5" fmla="*/ 14 h 19"/>
                  <a:gd name="T6" fmla="*/ 3 w 79"/>
                  <a:gd name="T7" fmla="*/ 0 h 19"/>
                  <a:gd name="T8" fmla="*/ 2 w 79"/>
                  <a:gd name="T9" fmla="*/ 4 h 19"/>
                </a:gdLst>
                <a:ahLst/>
                <a:cxnLst>
                  <a:cxn ang="0">
                    <a:pos x="T0" y="T1"/>
                  </a:cxn>
                  <a:cxn ang="0">
                    <a:pos x="T2" y="T3"/>
                  </a:cxn>
                  <a:cxn ang="0">
                    <a:pos x="T4" y="T5"/>
                  </a:cxn>
                  <a:cxn ang="0">
                    <a:pos x="T6" y="T7"/>
                  </a:cxn>
                  <a:cxn ang="0">
                    <a:pos x="T8" y="T9"/>
                  </a:cxn>
                </a:cxnLst>
                <a:rect l="0" t="0" r="r" b="b"/>
                <a:pathLst>
                  <a:path w="79" h="19">
                    <a:moveTo>
                      <a:pt x="2" y="4"/>
                    </a:moveTo>
                    <a:cubicBezTo>
                      <a:pt x="26" y="11"/>
                      <a:pt x="50" y="14"/>
                      <a:pt x="74" y="19"/>
                    </a:cubicBezTo>
                    <a:cubicBezTo>
                      <a:pt x="77" y="19"/>
                      <a:pt x="79" y="15"/>
                      <a:pt x="76" y="14"/>
                    </a:cubicBezTo>
                    <a:cubicBezTo>
                      <a:pt x="52" y="8"/>
                      <a:pt x="27" y="7"/>
                      <a:pt x="3" y="0"/>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8" name="Freeform 44">
                <a:extLst>
                  <a:ext uri="{FF2B5EF4-FFF2-40B4-BE49-F238E27FC236}">
                    <a16:creationId xmlns:a16="http://schemas.microsoft.com/office/drawing/2014/main" id="{74467BC0-87CB-6D49-9950-48F4439F5C59}"/>
                  </a:ext>
                </a:extLst>
              </p:cNvPr>
              <p:cNvSpPr/>
              <p:nvPr/>
            </p:nvSpPr>
            <p:spPr bwMode="auto">
              <a:xfrm>
                <a:off x="4384676" y="4772026"/>
                <a:ext cx="106363" cy="17463"/>
              </a:xfrm>
              <a:custGeom>
                <a:avLst/>
                <a:gdLst>
                  <a:gd name="T0" fmla="*/ 5 w 102"/>
                  <a:gd name="T1" fmla="*/ 16 h 17"/>
                  <a:gd name="T2" fmla="*/ 98 w 102"/>
                  <a:gd name="T3" fmla="*/ 10 h 17"/>
                  <a:gd name="T4" fmla="*/ 98 w 102"/>
                  <a:gd name="T5" fmla="*/ 3 h 17"/>
                  <a:gd name="T6" fmla="*/ 3 w 102"/>
                  <a:gd name="T7" fmla="*/ 11 h 17"/>
                  <a:gd name="T8" fmla="*/ 5 w 102"/>
                  <a:gd name="T9" fmla="*/ 16 h 17"/>
                </a:gdLst>
                <a:ahLst/>
                <a:cxnLst>
                  <a:cxn ang="0">
                    <a:pos x="T0" y="T1"/>
                  </a:cxn>
                  <a:cxn ang="0">
                    <a:pos x="T2" y="T3"/>
                  </a:cxn>
                  <a:cxn ang="0">
                    <a:pos x="T4" y="T5"/>
                  </a:cxn>
                  <a:cxn ang="0">
                    <a:pos x="T6" y="T7"/>
                  </a:cxn>
                  <a:cxn ang="0">
                    <a:pos x="T8" y="T9"/>
                  </a:cxn>
                </a:cxnLst>
                <a:rect l="0" t="0" r="r" b="b"/>
                <a:pathLst>
                  <a:path w="102" h="17">
                    <a:moveTo>
                      <a:pt x="5" y="16"/>
                    </a:moveTo>
                    <a:cubicBezTo>
                      <a:pt x="35" y="11"/>
                      <a:pt x="67" y="13"/>
                      <a:pt x="98" y="10"/>
                    </a:cubicBezTo>
                    <a:cubicBezTo>
                      <a:pt x="102" y="10"/>
                      <a:pt x="102" y="3"/>
                      <a:pt x="98" y="3"/>
                    </a:cubicBezTo>
                    <a:cubicBezTo>
                      <a:pt x="66" y="0"/>
                      <a:pt x="34" y="2"/>
                      <a:pt x="3" y="11"/>
                    </a:cubicBezTo>
                    <a:cubicBezTo>
                      <a:pt x="0" y="12"/>
                      <a:pt x="1" y="17"/>
                      <a:pt x="5"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9" name="Freeform 45">
                <a:extLst>
                  <a:ext uri="{FF2B5EF4-FFF2-40B4-BE49-F238E27FC236}">
                    <a16:creationId xmlns:a16="http://schemas.microsoft.com/office/drawing/2014/main" id="{767933AE-E157-3B41-B4D3-8AC92B8996F7}"/>
                  </a:ext>
                </a:extLst>
              </p:cNvPr>
              <p:cNvSpPr/>
              <p:nvPr/>
            </p:nvSpPr>
            <p:spPr bwMode="auto">
              <a:xfrm>
                <a:off x="4584701" y="4762501"/>
                <a:ext cx="90488" cy="34925"/>
              </a:xfrm>
              <a:custGeom>
                <a:avLst/>
                <a:gdLst>
                  <a:gd name="T0" fmla="*/ 4 w 87"/>
                  <a:gd name="T1" fmla="*/ 20 h 33"/>
                  <a:gd name="T2" fmla="*/ 83 w 87"/>
                  <a:gd name="T3" fmla="*/ 12 h 33"/>
                  <a:gd name="T4" fmla="*/ 77 w 87"/>
                  <a:gd name="T5" fmla="*/ 2 h 33"/>
                  <a:gd name="T6" fmla="*/ 6 w 87"/>
                  <a:gd name="T7" fmla="*/ 10 h 33"/>
                  <a:gd name="T8" fmla="*/ 4 w 87"/>
                  <a:gd name="T9" fmla="*/ 20 h 33"/>
                </a:gdLst>
                <a:ahLst/>
                <a:cxnLst>
                  <a:cxn ang="0">
                    <a:pos x="T0" y="T1"/>
                  </a:cxn>
                  <a:cxn ang="0">
                    <a:pos x="T2" y="T3"/>
                  </a:cxn>
                  <a:cxn ang="0">
                    <a:pos x="T4" y="T5"/>
                  </a:cxn>
                  <a:cxn ang="0">
                    <a:pos x="T6" y="T7"/>
                  </a:cxn>
                  <a:cxn ang="0">
                    <a:pos x="T8" y="T9"/>
                  </a:cxn>
                </a:cxnLst>
                <a:rect l="0" t="0" r="r" b="b"/>
                <a:pathLst>
                  <a:path w="87" h="33">
                    <a:moveTo>
                      <a:pt x="4" y="20"/>
                    </a:moveTo>
                    <a:cubicBezTo>
                      <a:pt x="29" y="33"/>
                      <a:pt x="61" y="33"/>
                      <a:pt x="83" y="12"/>
                    </a:cubicBezTo>
                    <a:cubicBezTo>
                      <a:pt x="87" y="9"/>
                      <a:pt x="83" y="0"/>
                      <a:pt x="77" y="2"/>
                    </a:cubicBezTo>
                    <a:cubicBezTo>
                      <a:pt x="55" y="11"/>
                      <a:pt x="30" y="13"/>
                      <a:pt x="6" y="10"/>
                    </a:cubicBezTo>
                    <a:cubicBezTo>
                      <a:pt x="1" y="10"/>
                      <a:pt x="0" y="17"/>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0" name="Freeform 46">
                <a:extLst>
                  <a:ext uri="{FF2B5EF4-FFF2-40B4-BE49-F238E27FC236}">
                    <a16:creationId xmlns:a16="http://schemas.microsoft.com/office/drawing/2014/main" id="{2603E811-D632-5C46-B5FF-36BF865605E5}"/>
                  </a:ext>
                </a:extLst>
              </p:cNvPr>
              <p:cNvSpPr/>
              <p:nvPr/>
            </p:nvSpPr>
            <p:spPr bwMode="auto">
              <a:xfrm>
                <a:off x="4751388" y="4727576"/>
                <a:ext cx="88900" cy="25400"/>
              </a:xfrm>
              <a:custGeom>
                <a:avLst/>
                <a:gdLst>
                  <a:gd name="T0" fmla="*/ 5 w 86"/>
                  <a:gd name="T1" fmla="*/ 24 h 25"/>
                  <a:gd name="T2" fmla="*/ 79 w 86"/>
                  <a:gd name="T3" fmla="*/ 11 h 25"/>
                  <a:gd name="T4" fmla="*/ 76 w 86"/>
                  <a:gd name="T5" fmla="*/ 1 h 25"/>
                  <a:gd name="T6" fmla="*/ 41 w 86"/>
                  <a:gd name="T7" fmla="*/ 8 h 25"/>
                  <a:gd name="T8" fmla="*/ 5 w 86"/>
                  <a:gd name="T9" fmla="*/ 17 h 25"/>
                  <a:gd name="T10" fmla="*/ 5 w 86"/>
                  <a:gd name="T11" fmla="*/ 24 h 25"/>
                </a:gdLst>
                <a:ahLst/>
                <a:cxnLst>
                  <a:cxn ang="0">
                    <a:pos x="T0" y="T1"/>
                  </a:cxn>
                  <a:cxn ang="0">
                    <a:pos x="T2" y="T3"/>
                  </a:cxn>
                  <a:cxn ang="0">
                    <a:pos x="T4" y="T5"/>
                  </a:cxn>
                  <a:cxn ang="0">
                    <a:pos x="T6" y="T7"/>
                  </a:cxn>
                  <a:cxn ang="0">
                    <a:pos x="T8" y="T9"/>
                  </a:cxn>
                  <a:cxn ang="0">
                    <a:pos x="T10" y="T11"/>
                  </a:cxn>
                </a:cxnLst>
                <a:rect l="0" t="0" r="r" b="b"/>
                <a:pathLst>
                  <a:path w="86" h="25">
                    <a:moveTo>
                      <a:pt x="5" y="24"/>
                    </a:moveTo>
                    <a:cubicBezTo>
                      <a:pt x="32" y="25"/>
                      <a:pt x="54" y="20"/>
                      <a:pt x="79" y="11"/>
                    </a:cubicBezTo>
                    <a:cubicBezTo>
                      <a:pt x="86" y="9"/>
                      <a:pt x="83" y="0"/>
                      <a:pt x="76" y="1"/>
                    </a:cubicBezTo>
                    <a:cubicBezTo>
                      <a:pt x="64" y="3"/>
                      <a:pt x="53" y="5"/>
                      <a:pt x="41" y="8"/>
                    </a:cubicBezTo>
                    <a:cubicBezTo>
                      <a:pt x="30" y="11"/>
                      <a:pt x="17" y="16"/>
                      <a:pt x="5" y="17"/>
                    </a:cubicBezTo>
                    <a:cubicBezTo>
                      <a:pt x="0" y="17"/>
                      <a:pt x="0" y="24"/>
                      <a:pt x="5"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1" name="Freeform 47">
                <a:extLst>
                  <a:ext uri="{FF2B5EF4-FFF2-40B4-BE49-F238E27FC236}">
                    <a16:creationId xmlns:a16="http://schemas.microsoft.com/office/drawing/2014/main" id="{9E4D3F21-414C-894B-B2C0-303CD9755EE4}"/>
                  </a:ext>
                </a:extLst>
              </p:cNvPr>
              <p:cNvSpPr/>
              <p:nvPr/>
            </p:nvSpPr>
            <p:spPr bwMode="auto">
              <a:xfrm>
                <a:off x="4892676" y="4657726"/>
                <a:ext cx="92075" cy="52388"/>
              </a:xfrm>
              <a:custGeom>
                <a:avLst/>
                <a:gdLst>
                  <a:gd name="T0" fmla="*/ 9 w 89"/>
                  <a:gd name="T1" fmla="*/ 48 h 50"/>
                  <a:gd name="T2" fmla="*/ 43 w 89"/>
                  <a:gd name="T3" fmla="*/ 32 h 50"/>
                  <a:gd name="T4" fmla="*/ 81 w 89"/>
                  <a:gd name="T5" fmla="*/ 15 h 50"/>
                  <a:gd name="T6" fmla="*/ 77 w 89"/>
                  <a:gd name="T7" fmla="*/ 1 h 50"/>
                  <a:gd name="T8" fmla="*/ 38 w 89"/>
                  <a:gd name="T9" fmla="*/ 14 h 50"/>
                  <a:gd name="T10" fmla="*/ 4 w 89"/>
                  <a:gd name="T11" fmla="*/ 41 h 50"/>
                  <a:gd name="T12" fmla="*/ 9 w 89"/>
                  <a:gd name="T13" fmla="*/ 48 h 50"/>
                </a:gdLst>
                <a:ahLst/>
                <a:cxnLst>
                  <a:cxn ang="0">
                    <a:pos x="T0" y="T1"/>
                  </a:cxn>
                  <a:cxn ang="0">
                    <a:pos x="T2" y="T3"/>
                  </a:cxn>
                  <a:cxn ang="0">
                    <a:pos x="T4" y="T5"/>
                  </a:cxn>
                  <a:cxn ang="0">
                    <a:pos x="T6" y="T7"/>
                  </a:cxn>
                  <a:cxn ang="0">
                    <a:pos x="T8" y="T9"/>
                  </a:cxn>
                  <a:cxn ang="0">
                    <a:pos x="T10" y="T11"/>
                  </a:cxn>
                  <a:cxn ang="0">
                    <a:pos x="T12" y="T13"/>
                  </a:cxn>
                </a:cxnLst>
                <a:rect l="0" t="0" r="r" b="b"/>
                <a:pathLst>
                  <a:path w="89" h="50">
                    <a:moveTo>
                      <a:pt x="9" y="48"/>
                    </a:moveTo>
                    <a:cubicBezTo>
                      <a:pt x="20" y="42"/>
                      <a:pt x="32" y="37"/>
                      <a:pt x="43" y="32"/>
                    </a:cubicBezTo>
                    <a:cubicBezTo>
                      <a:pt x="55" y="26"/>
                      <a:pt x="68" y="20"/>
                      <a:pt x="81" y="15"/>
                    </a:cubicBezTo>
                    <a:cubicBezTo>
                      <a:pt x="89" y="11"/>
                      <a:pt x="86" y="0"/>
                      <a:pt x="77" y="1"/>
                    </a:cubicBezTo>
                    <a:cubicBezTo>
                      <a:pt x="62" y="4"/>
                      <a:pt x="51" y="7"/>
                      <a:pt x="38" y="14"/>
                    </a:cubicBezTo>
                    <a:cubicBezTo>
                      <a:pt x="25" y="22"/>
                      <a:pt x="15" y="32"/>
                      <a:pt x="4" y="41"/>
                    </a:cubicBezTo>
                    <a:cubicBezTo>
                      <a:pt x="0" y="44"/>
                      <a:pt x="5" y="50"/>
                      <a:pt x="9"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2" name="Freeform 48">
                <a:extLst>
                  <a:ext uri="{FF2B5EF4-FFF2-40B4-BE49-F238E27FC236}">
                    <a16:creationId xmlns:a16="http://schemas.microsoft.com/office/drawing/2014/main" id="{3F4465D3-F5CA-AB4F-AB28-89D07443E586}"/>
                  </a:ext>
                </a:extLst>
              </p:cNvPr>
              <p:cNvSpPr/>
              <p:nvPr/>
            </p:nvSpPr>
            <p:spPr bwMode="auto">
              <a:xfrm>
                <a:off x="4024313" y="4714876"/>
                <a:ext cx="93663" cy="31750"/>
              </a:xfrm>
              <a:custGeom>
                <a:avLst/>
                <a:gdLst>
                  <a:gd name="T0" fmla="*/ 3 w 91"/>
                  <a:gd name="T1" fmla="*/ 6 h 31"/>
                  <a:gd name="T2" fmla="*/ 83 w 91"/>
                  <a:gd name="T3" fmla="*/ 30 h 31"/>
                  <a:gd name="T4" fmla="*/ 85 w 91"/>
                  <a:gd name="T5" fmla="*/ 21 h 31"/>
                  <a:gd name="T6" fmla="*/ 5 w 91"/>
                  <a:gd name="T7" fmla="*/ 1 h 31"/>
                  <a:gd name="T8" fmla="*/ 3 w 91"/>
                  <a:gd name="T9" fmla="*/ 6 h 31"/>
                </a:gdLst>
                <a:ahLst/>
                <a:cxnLst>
                  <a:cxn ang="0">
                    <a:pos x="T0" y="T1"/>
                  </a:cxn>
                  <a:cxn ang="0">
                    <a:pos x="T2" y="T3"/>
                  </a:cxn>
                  <a:cxn ang="0">
                    <a:pos x="T4" y="T5"/>
                  </a:cxn>
                  <a:cxn ang="0">
                    <a:pos x="T6" y="T7"/>
                  </a:cxn>
                  <a:cxn ang="0">
                    <a:pos x="T8" y="T9"/>
                  </a:cxn>
                </a:cxnLst>
                <a:rect l="0" t="0" r="r" b="b"/>
                <a:pathLst>
                  <a:path w="91" h="31">
                    <a:moveTo>
                      <a:pt x="3" y="6"/>
                    </a:moveTo>
                    <a:cubicBezTo>
                      <a:pt x="29" y="18"/>
                      <a:pt x="55" y="25"/>
                      <a:pt x="83" y="30"/>
                    </a:cubicBezTo>
                    <a:cubicBezTo>
                      <a:pt x="89" y="31"/>
                      <a:pt x="91" y="23"/>
                      <a:pt x="85" y="21"/>
                    </a:cubicBezTo>
                    <a:cubicBezTo>
                      <a:pt x="59" y="12"/>
                      <a:pt x="33" y="6"/>
                      <a:pt x="5"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3" name="Freeform 49">
                <a:extLst>
                  <a:ext uri="{FF2B5EF4-FFF2-40B4-BE49-F238E27FC236}">
                    <a16:creationId xmlns:a16="http://schemas.microsoft.com/office/drawing/2014/main" id="{5AA53B69-061B-3442-8378-2AFDF6E4F764}"/>
                  </a:ext>
                </a:extLst>
              </p:cNvPr>
              <p:cNvSpPr/>
              <p:nvPr/>
            </p:nvSpPr>
            <p:spPr bwMode="auto">
              <a:xfrm>
                <a:off x="3851276" y="4625976"/>
                <a:ext cx="98425" cy="63500"/>
              </a:xfrm>
              <a:custGeom>
                <a:avLst/>
                <a:gdLst>
                  <a:gd name="T0" fmla="*/ 2 w 94"/>
                  <a:gd name="T1" fmla="*/ 4 h 61"/>
                  <a:gd name="T2" fmla="*/ 82 w 94"/>
                  <a:gd name="T3" fmla="*/ 60 h 61"/>
                  <a:gd name="T4" fmla="*/ 88 w 94"/>
                  <a:gd name="T5" fmla="*/ 49 h 61"/>
                  <a:gd name="T6" fmla="*/ 5 w 94"/>
                  <a:gd name="T7" fmla="*/ 1 h 61"/>
                  <a:gd name="T8" fmla="*/ 2 w 94"/>
                  <a:gd name="T9" fmla="*/ 4 h 61"/>
                </a:gdLst>
                <a:ahLst/>
                <a:cxnLst>
                  <a:cxn ang="0">
                    <a:pos x="T0" y="T1"/>
                  </a:cxn>
                  <a:cxn ang="0">
                    <a:pos x="T2" y="T3"/>
                  </a:cxn>
                  <a:cxn ang="0">
                    <a:pos x="T4" y="T5"/>
                  </a:cxn>
                  <a:cxn ang="0">
                    <a:pos x="T6" y="T7"/>
                  </a:cxn>
                  <a:cxn ang="0">
                    <a:pos x="T8" y="T9"/>
                  </a:cxn>
                </a:cxnLst>
                <a:rect l="0" t="0" r="r" b="b"/>
                <a:pathLst>
                  <a:path w="94" h="61">
                    <a:moveTo>
                      <a:pt x="2" y="4"/>
                    </a:moveTo>
                    <a:cubicBezTo>
                      <a:pt x="26" y="27"/>
                      <a:pt x="50" y="51"/>
                      <a:pt x="82" y="60"/>
                    </a:cubicBezTo>
                    <a:cubicBezTo>
                      <a:pt x="88" y="61"/>
                      <a:pt x="94" y="53"/>
                      <a:pt x="88" y="49"/>
                    </a:cubicBezTo>
                    <a:cubicBezTo>
                      <a:pt x="64" y="28"/>
                      <a:pt x="35" y="13"/>
                      <a:pt x="5" y="1"/>
                    </a:cubicBezTo>
                    <a:cubicBezTo>
                      <a:pt x="3"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4" name="Freeform 50">
                <a:extLst>
                  <a:ext uri="{FF2B5EF4-FFF2-40B4-BE49-F238E27FC236}">
                    <a16:creationId xmlns:a16="http://schemas.microsoft.com/office/drawing/2014/main" id="{8B4060B4-9BEB-AE4E-97EB-47CB56A63738}"/>
                  </a:ext>
                </a:extLst>
              </p:cNvPr>
              <p:cNvSpPr/>
              <p:nvPr/>
            </p:nvSpPr>
            <p:spPr bwMode="auto">
              <a:xfrm>
                <a:off x="3706813" y="4486276"/>
                <a:ext cx="82550" cy="73025"/>
              </a:xfrm>
              <a:custGeom>
                <a:avLst/>
                <a:gdLst>
                  <a:gd name="T0" fmla="*/ 2 w 79"/>
                  <a:gd name="T1" fmla="*/ 9 h 71"/>
                  <a:gd name="T2" fmla="*/ 68 w 79"/>
                  <a:gd name="T3" fmla="*/ 69 h 71"/>
                  <a:gd name="T4" fmla="*/ 75 w 79"/>
                  <a:gd name="T5" fmla="*/ 61 h 71"/>
                  <a:gd name="T6" fmla="*/ 9 w 79"/>
                  <a:gd name="T7" fmla="*/ 4 h 71"/>
                  <a:gd name="T8" fmla="*/ 2 w 79"/>
                  <a:gd name="T9" fmla="*/ 9 h 71"/>
                </a:gdLst>
                <a:ahLst/>
                <a:cxnLst>
                  <a:cxn ang="0">
                    <a:pos x="T0" y="T1"/>
                  </a:cxn>
                  <a:cxn ang="0">
                    <a:pos x="T2" y="T3"/>
                  </a:cxn>
                  <a:cxn ang="0">
                    <a:pos x="T4" y="T5"/>
                  </a:cxn>
                  <a:cxn ang="0">
                    <a:pos x="T6" y="T7"/>
                  </a:cxn>
                  <a:cxn ang="0">
                    <a:pos x="T8" y="T9"/>
                  </a:cxn>
                </a:cxnLst>
                <a:rect l="0" t="0" r="r" b="b"/>
                <a:pathLst>
                  <a:path w="79" h="71">
                    <a:moveTo>
                      <a:pt x="2" y="9"/>
                    </a:moveTo>
                    <a:cubicBezTo>
                      <a:pt x="15" y="34"/>
                      <a:pt x="42" y="57"/>
                      <a:pt x="68" y="69"/>
                    </a:cubicBezTo>
                    <a:cubicBezTo>
                      <a:pt x="73" y="71"/>
                      <a:pt x="79" y="65"/>
                      <a:pt x="75" y="61"/>
                    </a:cubicBezTo>
                    <a:cubicBezTo>
                      <a:pt x="53" y="40"/>
                      <a:pt x="28" y="25"/>
                      <a:pt x="9" y="4"/>
                    </a:cubicBezTo>
                    <a:cubicBezTo>
                      <a:pt x="5" y="0"/>
                      <a:pt x="0" y="5"/>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5" name="Freeform 51">
                <a:extLst>
                  <a:ext uri="{FF2B5EF4-FFF2-40B4-BE49-F238E27FC236}">
                    <a16:creationId xmlns:a16="http://schemas.microsoft.com/office/drawing/2014/main" id="{382AB433-1916-8A45-901A-B2A1A70F1064}"/>
                  </a:ext>
                </a:extLst>
              </p:cNvPr>
              <p:cNvSpPr/>
              <p:nvPr/>
            </p:nvSpPr>
            <p:spPr bwMode="auto">
              <a:xfrm>
                <a:off x="3595688" y="4313238"/>
                <a:ext cx="57150" cy="82550"/>
              </a:xfrm>
              <a:custGeom>
                <a:avLst/>
                <a:gdLst>
                  <a:gd name="T0" fmla="*/ 1 w 56"/>
                  <a:gd name="T1" fmla="*/ 6 h 79"/>
                  <a:gd name="T2" fmla="*/ 45 w 56"/>
                  <a:gd name="T3" fmla="*/ 75 h 79"/>
                  <a:gd name="T4" fmla="*/ 52 w 56"/>
                  <a:gd name="T5" fmla="*/ 68 h 79"/>
                  <a:gd name="T6" fmla="*/ 9 w 56"/>
                  <a:gd name="T7" fmla="*/ 4 h 79"/>
                  <a:gd name="T8" fmla="*/ 1 w 56"/>
                  <a:gd name="T9" fmla="*/ 6 h 79"/>
                </a:gdLst>
                <a:ahLst/>
                <a:cxnLst>
                  <a:cxn ang="0">
                    <a:pos x="T0" y="T1"/>
                  </a:cxn>
                  <a:cxn ang="0">
                    <a:pos x="T2" y="T3"/>
                  </a:cxn>
                  <a:cxn ang="0">
                    <a:pos x="T4" y="T5"/>
                  </a:cxn>
                  <a:cxn ang="0">
                    <a:pos x="T6" y="T7"/>
                  </a:cxn>
                  <a:cxn ang="0">
                    <a:pos x="T8" y="T9"/>
                  </a:cxn>
                </a:cxnLst>
                <a:rect l="0" t="0" r="r" b="b"/>
                <a:pathLst>
                  <a:path w="56" h="79">
                    <a:moveTo>
                      <a:pt x="1" y="6"/>
                    </a:moveTo>
                    <a:cubicBezTo>
                      <a:pt x="5" y="35"/>
                      <a:pt x="24" y="56"/>
                      <a:pt x="45" y="75"/>
                    </a:cubicBezTo>
                    <a:cubicBezTo>
                      <a:pt x="50" y="79"/>
                      <a:pt x="56" y="73"/>
                      <a:pt x="52" y="68"/>
                    </a:cubicBezTo>
                    <a:cubicBezTo>
                      <a:pt x="35" y="48"/>
                      <a:pt x="22" y="26"/>
                      <a:pt x="9" y="4"/>
                    </a:cubicBezTo>
                    <a:cubicBezTo>
                      <a:pt x="7" y="0"/>
                      <a:pt x="0" y="2"/>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6" name="Freeform 52">
                <a:extLst>
                  <a:ext uri="{FF2B5EF4-FFF2-40B4-BE49-F238E27FC236}">
                    <a16:creationId xmlns:a16="http://schemas.microsoft.com/office/drawing/2014/main" id="{07ABBE91-9FD0-7E41-8047-113AC9FBCCDF}"/>
                  </a:ext>
                </a:extLst>
              </p:cNvPr>
              <p:cNvSpPr/>
              <p:nvPr/>
            </p:nvSpPr>
            <p:spPr bwMode="auto">
              <a:xfrm>
                <a:off x="3533776" y="4113213"/>
                <a:ext cx="42863" cy="101600"/>
              </a:xfrm>
              <a:custGeom>
                <a:avLst/>
                <a:gdLst>
                  <a:gd name="T0" fmla="*/ 2 w 42"/>
                  <a:gd name="T1" fmla="*/ 5 h 99"/>
                  <a:gd name="T2" fmla="*/ 31 w 42"/>
                  <a:gd name="T3" fmla="*/ 94 h 99"/>
                  <a:gd name="T4" fmla="*/ 39 w 42"/>
                  <a:gd name="T5" fmla="*/ 89 h 99"/>
                  <a:gd name="T6" fmla="*/ 10 w 42"/>
                  <a:gd name="T7" fmla="*/ 5 h 99"/>
                  <a:gd name="T8" fmla="*/ 2 w 42"/>
                  <a:gd name="T9" fmla="*/ 5 h 99"/>
                </a:gdLst>
                <a:ahLst/>
                <a:cxnLst>
                  <a:cxn ang="0">
                    <a:pos x="T0" y="T1"/>
                  </a:cxn>
                  <a:cxn ang="0">
                    <a:pos x="T2" y="T3"/>
                  </a:cxn>
                  <a:cxn ang="0">
                    <a:pos x="T4" y="T5"/>
                  </a:cxn>
                  <a:cxn ang="0">
                    <a:pos x="T6" y="T7"/>
                  </a:cxn>
                  <a:cxn ang="0">
                    <a:pos x="T8" y="T9"/>
                  </a:cxn>
                </a:cxnLst>
                <a:rect l="0" t="0" r="r" b="b"/>
                <a:pathLst>
                  <a:path w="42" h="99">
                    <a:moveTo>
                      <a:pt x="2" y="5"/>
                    </a:moveTo>
                    <a:cubicBezTo>
                      <a:pt x="0" y="37"/>
                      <a:pt x="13" y="68"/>
                      <a:pt x="31" y="94"/>
                    </a:cubicBezTo>
                    <a:cubicBezTo>
                      <a:pt x="35" y="99"/>
                      <a:pt x="42" y="94"/>
                      <a:pt x="39" y="89"/>
                    </a:cubicBezTo>
                    <a:cubicBezTo>
                      <a:pt x="24" y="64"/>
                      <a:pt x="14" y="34"/>
                      <a:pt x="10" y="5"/>
                    </a:cubicBezTo>
                    <a:cubicBezTo>
                      <a:pt x="9" y="0"/>
                      <a:pt x="3" y="0"/>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7" name="Freeform 53">
                <a:extLst>
                  <a:ext uri="{FF2B5EF4-FFF2-40B4-BE49-F238E27FC236}">
                    <a16:creationId xmlns:a16="http://schemas.microsoft.com/office/drawing/2014/main" id="{5DCDA552-8541-E640-8C6F-FA5F4412298B}"/>
                  </a:ext>
                </a:extLst>
              </p:cNvPr>
              <p:cNvSpPr/>
              <p:nvPr/>
            </p:nvSpPr>
            <p:spPr bwMode="auto">
              <a:xfrm>
                <a:off x="3517901" y="3932238"/>
                <a:ext cx="20638" cy="79375"/>
              </a:xfrm>
              <a:custGeom>
                <a:avLst/>
                <a:gdLst>
                  <a:gd name="T0" fmla="*/ 4 w 19"/>
                  <a:gd name="T1" fmla="*/ 4 h 76"/>
                  <a:gd name="T2" fmla="*/ 10 w 19"/>
                  <a:gd name="T3" fmla="*/ 71 h 76"/>
                  <a:gd name="T4" fmla="*/ 18 w 19"/>
                  <a:gd name="T5" fmla="*/ 68 h 76"/>
                  <a:gd name="T6" fmla="*/ 10 w 19"/>
                  <a:gd name="T7" fmla="*/ 4 h 76"/>
                  <a:gd name="T8" fmla="*/ 4 w 19"/>
                  <a:gd name="T9" fmla="*/ 4 h 76"/>
                </a:gdLst>
                <a:ahLst/>
                <a:cxnLst>
                  <a:cxn ang="0">
                    <a:pos x="T0" y="T1"/>
                  </a:cxn>
                  <a:cxn ang="0">
                    <a:pos x="T2" y="T3"/>
                  </a:cxn>
                  <a:cxn ang="0">
                    <a:pos x="T4" y="T5"/>
                  </a:cxn>
                  <a:cxn ang="0">
                    <a:pos x="T6" y="T7"/>
                  </a:cxn>
                  <a:cxn ang="0">
                    <a:pos x="T8" y="T9"/>
                  </a:cxn>
                </a:cxnLst>
                <a:rect l="0" t="0" r="r" b="b"/>
                <a:pathLst>
                  <a:path w="19" h="76">
                    <a:moveTo>
                      <a:pt x="4" y="4"/>
                    </a:moveTo>
                    <a:cubicBezTo>
                      <a:pt x="2" y="27"/>
                      <a:pt x="0" y="50"/>
                      <a:pt x="10" y="71"/>
                    </a:cubicBezTo>
                    <a:cubicBezTo>
                      <a:pt x="13" y="76"/>
                      <a:pt x="19" y="72"/>
                      <a:pt x="18" y="68"/>
                    </a:cubicBezTo>
                    <a:cubicBezTo>
                      <a:pt x="15" y="47"/>
                      <a:pt x="12" y="25"/>
                      <a:pt x="10" y="4"/>
                    </a:cubicBezTo>
                    <a:cubicBezTo>
                      <a:pt x="10" y="0"/>
                      <a:pt x="4" y="0"/>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8" name="Freeform 54">
                <a:extLst>
                  <a:ext uri="{FF2B5EF4-FFF2-40B4-BE49-F238E27FC236}">
                    <a16:creationId xmlns:a16="http://schemas.microsoft.com/office/drawing/2014/main" id="{0E65D76B-A646-1D45-809E-116367287BC8}"/>
                  </a:ext>
                </a:extLst>
              </p:cNvPr>
              <p:cNvSpPr/>
              <p:nvPr/>
            </p:nvSpPr>
            <p:spPr bwMode="auto">
              <a:xfrm>
                <a:off x="3522663" y="3695701"/>
                <a:ext cx="47625" cy="131763"/>
              </a:xfrm>
              <a:custGeom>
                <a:avLst/>
                <a:gdLst>
                  <a:gd name="T0" fmla="*/ 4 w 46"/>
                  <a:gd name="T1" fmla="*/ 125 h 127"/>
                  <a:gd name="T2" fmla="*/ 43 w 46"/>
                  <a:gd name="T3" fmla="*/ 12 h 127"/>
                  <a:gd name="T4" fmla="*/ 33 w 46"/>
                  <a:gd name="T5" fmla="*/ 6 h 127"/>
                  <a:gd name="T6" fmla="*/ 0 w 46"/>
                  <a:gd name="T7" fmla="*/ 124 h 127"/>
                  <a:gd name="T8" fmla="*/ 4 w 46"/>
                  <a:gd name="T9" fmla="*/ 125 h 127"/>
                </a:gdLst>
                <a:ahLst/>
                <a:cxnLst>
                  <a:cxn ang="0">
                    <a:pos x="T0" y="T1"/>
                  </a:cxn>
                  <a:cxn ang="0">
                    <a:pos x="T2" y="T3"/>
                  </a:cxn>
                  <a:cxn ang="0">
                    <a:pos x="T4" y="T5"/>
                  </a:cxn>
                  <a:cxn ang="0">
                    <a:pos x="T6" y="T7"/>
                  </a:cxn>
                  <a:cxn ang="0">
                    <a:pos x="T8" y="T9"/>
                  </a:cxn>
                </a:cxnLst>
                <a:rect l="0" t="0" r="r" b="b"/>
                <a:pathLst>
                  <a:path w="46" h="127">
                    <a:moveTo>
                      <a:pt x="4" y="125"/>
                    </a:moveTo>
                    <a:cubicBezTo>
                      <a:pt x="17" y="88"/>
                      <a:pt x="25" y="47"/>
                      <a:pt x="43" y="12"/>
                    </a:cubicBezTo>
                    <a:cubicBezTo>
                      <a:pt x="46" y="5"/>
                      <a:pt x="37" y="0"/>
                      <a:pt x="33" y="6"/>
                    </a:cubicBezTo>
                    <a:cubicBezTo>
                      <a:pt x="10" y="43"/>
                      <a:pt x="6" y="82"/>
                      <a:pt x="0" y="124"/>
                    </a:cubicBezTo>
                    <a:cubicBezTo>
                      <a:pt x="0" y="126"/>
                      <a:pt x="3" y="127"/>
                      <a:pt x="4"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9" name="Freeform 55">
                <a:extLst>
                  <a:ext uri="{FF2B5EF4-FFF2-40B4-BE49-F238E27FC236}">
                    <a16:creationId xmlns:a16="http://schemas.microsoft.com/office/drawing/2014/main" id="{EEA6EFCC-57E1-C641-AE37-9470D567E08E}"/>
                  </a:ext>
                </a:extLst>
              </p:cNvPr>
              <p:cNvSpPr/>
              <p:nvPr/>
            </p:nvSpPr>
            <p:spPr bwMode="auto">
              <a:xfrm>
                <a:off x="3586163" y="3575051"/>
                <a:ext cx="50800" cy="66675"/>
              </a:xfrm>
              <a:custGeom>
                <a:avLst/>
                <a:gdLst>
                  <a:gd name="T0" fmla="*/ 9 w 48"/>
                  <a:gd name="T1" fmla="*/ 61 h 64"/>
                  <a:gd name="T2" fmla="*/ 21 w 48"/>
                  <a:gd name="T3" fmla="*/ 53 h 64"/>
                  <a:gd name="T4" fmla="*/ 31 w 48"/>
                  <a:gd name="T5" fmla="*/ 40 h 64"/>
                  <a:gd name="T6" fmla="*/ 47 w 48"/>
                  <a:gd name="T7" fmla="*/ 9 h 64"/>
                  <a:gd name="T8" fmla="*/ 39 w 48"/>
                  <a:gd name="T9" fmla="*/ 3 h 64"/>
                  <a:gd name="T10" fmla="*/ 18 w 48"/>
                  <a:gd name="T11" fmla="*/ 29 h 64"/>
                  <a:gd name="T12" fmla="*/ 11 w 48"/>
                  <a:gd name="T13" fmla="*/ 41 h 64"/>
                  <a:gd name="T14" fmla="*/ 3 w 48"/>
                  <a:gd name="T15" fmla="*/ 57 h 64"/>
                  <a:gd name="T16" fmla="*/ 9 w 48"/>
                  <a:gd name="T17"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64">
                    <a:moveTo>
                      <a:pt x="9" y="61"/>
                    </a:moveTo>
                    <a:cubicBezTo>
                      <a:pt x="13" y="58"/>
                      <a:pt x="17" y="56"/>
                      <a:pt x="21" y="53"/>
                    </a:cubicBezTo>
                    <a:cubicBezTo>
                      <a:pt x="25" y="49"/>
                      <a:pt x="28" y="45"/>
                      <a:pt x="31" y="40"/>
                    </a:cubicBezTo>
                    <a:cubicBezTo>
                      <a:pt x="39" y="31"/>
                      <a:pt x="44" y="21"/>
                      <a:pt x="47" y="9"/>
                    </a:cubicBezTo>
                    <a:cubicBezTo>
                      <a:pt x="48" y="5"/>
                      <a:pt x="43" y="0"/>
                      <a:pt x="39" y="3"/>
                    </a:cubicBezTo>
                    <a:cubicBezTo>
                      <a:pt x="30" y="11"/>
                      <a:pt x="24" y="19"/>
                      <a:pt x="18" y="29"/>
                    </a:cubicBezTo>
                    <a:cubicBezTo>
                      <a:pt x="15" y="33"/>
                      <a:pt x="13" y="37"/>
                      <a:pt x="11" y="41"/>
                    </a:cubicBezTo>
                    <a:cubicBezTo>
                      <a:pt x="8" y="46"/>
                      <a:pt x="6" y="52"/>
                      <a:pt x="3" y="57"/>
                    </a:cubicBezTo>
                    <a:cubicBezTo>
                      <a:pt x="0" y="60"/>
                      <a:pt x="5" y="64"/>
                      <a:pt x="9"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0" name="Freeform 56">
                <a:extLst>
                  <a:ext uri="{FF2B5EF4-FFF2-40B4-BE49-F238E27FC236}">
                    <a16:creationId xmlns:a16="http://schemas.microsoft.com/office/drawing/2014/main" id="{85458354-E404-CF49-B7A6-91A6CC8963DD}"/>
                  </a:ext>
                </a:extLst>
              </p:cNvPr>
              <p:cNvSpPr/>
              <p:nvPr/>
            </p:nvSpPr>
            <p:spPr bwMode="auto">
              <a:xfrm>
                <a:off x="3698876" y="3435351"/>
                <a:ext cx="66675" cy="74613"/>
              </a:xfrm>
              <a:custGeom>
                <a:avLst/>
                <a:gdLst>
                  <a:gd name="T0" fmla="*/ 11 w 64"/>
                  <a:gd name="T1" fmla="*/ 66 h 71"/>
                  <a:gd name="T2" fmla="*/ 60 w 64"/>
                  <a:gd name="T3" fmla="*/ 9 h 71"/>
                  <a:gd name="T4" fmla="*/ 56 w 64"/>
                  <a:gd name="T5" fmla="*/ 1 h 71"/>
                  <a:gd name="T6" fmla="*/ 2 w 64"/>
                  <a:gd name="T7" fmla="*/ 62 h 71"/>
                  <a:gd name="T8" fmla="*/ 11 w 64"/>
                  <a:gd name="T9" fmla="*/ 66 h 71"/>
                </a:gdLst>
                <a:ahLst/>
                <a:cxnLst>
                  <a:cxn ang="0">
                    <a:pos x="T0" y="T1"/>
                  </a:cxn>
                  <a:cxn ang="0">
                    <a:pos x="T2" y="T3"/>
                  </a:cxn>
                  <a:cxn ang="0">
                    <a:pos x="T4" y="T5"/>
                  </a:cxn>
                  <a:cxn ang="0">
                    <a:pos x="T6" y="T7"/>
                  </a:cxn>
                  <a:cxn ang="0">
                    <a:pos x="T8" y="T9"/>
                  </a:cxn>
                </a:cxnLst>
                <a:rect l="0" t="0" r="r" b="b"/>
                <a:pathLst>
                  <a:path w="64" h="71">
                    <a:moveTo>
                      <a:pt x="11" y="66"/>
                    </a:moveTo>
                    <a:cubicBezTo>
                      <a:pt x="22" y="42"/>
                      <a:pt x="41" y="26"/>
                      <a:pt x="60" y="9"/>
                    </a:cubicBezTo>
                    <a:cubicBezTo>
                      <a:pt x="64" y="6"/>
                      <a:pt x="60" y="0"/>
                      <a:pt x="56" y="1"/>
                    </a:cubicBezTo>
                    <a:cubicBezTo>
                      <a:pt x="26" y="8"/>
                      <a:pt x="8" y="34"/>
                      <a:pt x="2" y="62"/>
                    </a:cubicBezTo>
                    <a:cubicBezTo>
                      <a:pt x="0" y="67"/>
                      <a:pt x="8" y="71"/>
                      <a:pt x="11"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1" name="Freeform 57">
                <a:extLst>
                  <a:ext uri="{FF2B5EF4-FFF2-40B4-BE49-F238E27FC236}">
                    <a16:creationId xmlns:a16="http://schemas.microsoft.com/office/drawing/2014/main" id="{ED2E3516-C1BF-FD4C-B1F1-7862F56FC05F}"/>
                  </a:ext>
                </a:extLst>
              </p:cNvPr>
              <p:cNvSpPr/>
              <p:nvPr/>
            </p:nvSpPr>
            <p:spPr bwMode="auto">
              <a:xfrm>
                <a:off x="3798888" y="3357563"/>
                <a:ext cx="57150" cy="34925"/>
              </a:xfrm>
              <a:custGeom>
                <a:avLst/>
                <a:gdLst>
                  <a:gd name="T0" fmla="*/ 5 w 56"/>
                  <a:gd name="T1" fmla="*/ 33 h 34"/>
                  <a:gd name="T2" fmla="*/ 16 w 56"/>
                  <a:gd name="T3" fmla="*/ 32 h 34"/>
                  <a:gd name="T4" fmla="*/ 29 w 56"/>
                  <a:gd name="T5" fmla="*/ 28 h 34"/>
                  <a:gd name="T6" fmla="*/ 51 w 56"/>
                  <a:gd name="T7" fmla="*/ 13 h 34"/>
                  <a:gd name="T8" fmla="*/ 46 w 56"/>
                  <a:gd name="T9" fmla="*/ 2 h 34"/>
                  <a:gd name="T10" fmla="*/ 22 w 56"/>
                  <a:gd name="T11" fmla="*/ 11 h 34"/>
                  <a:gd name="T12" fmla="*/ 10 w 56"/>
                  <a:gd name="T13" fmla="*/ 19 h 34"/>
                  <a:gd name="T14" fmla="*/ 3 w 56"/>
                  <a:gd name="T15" fmla="*/ 27 h 34"/>
                  <a:gd name="T16" fmla="*/ 5 w 56"/>
                  <a:gd name="T17"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4">
                    <a:moveTo>
                      <a:pt x="5" y="33"/>
                    </a:moveTo>
                    <a:cubicBezTo>
                      <a:pt x="9" y="32"/>
                      <a:pt x="12" y="33"/>
                      <a:pt x="16" y="32"/>
                    </a:cubicBezTo>
                    <a:cubicBezTo>
                      <a:pt x="20" y="31"/>
                      <a:pt x="24" y="29"/>
                      <a:pt x="29" y="28"/>
                    </a:cubicBezTo>
                    <a:cubicBezTo>
                      <a:pt x="38" y="24"/>
                      <a:pt x="43" y="19"/>
                      <a:pt x="51" y="13"/>
                    </a:cubicBezTo>
                    <a:cubicBezTo>
                      <a:pt x="56" y="10"/>
                      <a:pt x="53" y="0"/>
                      <a:pt x="46" y="2"/>
                    </a:cubicBezTo>
                    <a:cubicBezTo>
                      <a:pt x="37" y="5"/>
                      <a:pt x="30" y="7"/>
                      <a:pt x="22" y="11"/>
                    </a:cubicBezTo>
                    <a:cubicBezTo>
                      <a:pt x="18" y="14"/>
                      <a:pt x="14" y="16"/>
                      <a:pt x="10" y="19"/>
                    </a:cubicBezTo>
                    <a:cubicBezTo>
                      <a:pt x="7" y="21"/>
                      <a:pt x="5" y="25"/>
                      <a:pt x="3" y="27"/>
                    </a:cubicBezTo>
                    <a:cubicBezTo>
                      <a:pt x="0" y="29"/>
                      <a:pt x="1" y="34"/>
                      <a:pt x="5"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2" name="Freeform 58">
                <a:extLst>
                  <a:ext uri="{FF2B5EF4-FFF2-40B4-BE49-F238E27FC236}">
                    <a16:creationId xmlns:a16="http://schemas.microsoft.com/office/drawing/2014/main" id="{A1FDBEDF-96CE-8E42-A536-3B829B8E0C71}"/>
                  </a:ext>
                </a:extLst>
              </p:cNvPr>
              <p:cNvSpPr/>
              <p:nvPr/>
            </p:nvSpPr>
            <p:spPr bwMode="auto">
              <a:xfrm>
                <a:off x="3725863" y="3227388"/>
                <a:ext cx="76200" cy="69850"/>
              </a:xfrm>
              <a:custGeom>
                <a:avLst/>
                <a:gdLst>
                  <a:gd name="T0" fmla="*/ 69 w 74"/>
                  <a:gd name="T1" fmla="*/ 58 h 68"/>
                  <a:gd name="T2" fmla="*/ 42 w 74"/>
                  <a:gd name="T3" fmla="*/ 36 h 68"/>
                  <a:gd name="T4" fmla="*/ 14 w 74"/>
                  <a:gd name="T5" fmla="*/ 6 h 68"/>
                  <a:gd name="T6" fmla="*/ 3 w 74"/>
                  <a:gd name="T7" fmla="*/ 15 h 68"/>
                  <a:gd name="T8" fmla="*/ 66 w 74"/>
                  <a:gd name="T9" fmla="*/ 66 h 68"/>
                  <a:gd name="T10" fmla="*/ 69 w 74"/>
                  <a:gd name="T11" fmla="*/ 58 h 68"/>
                </a:gdLst>
                <a:ahLst/>
                <a:cxnLst>
                  <a:cxn ang="0">
                    <a:pos x="T0" y="T1"/>
                  </a:cxn>
                  <a:cxn ang="0">
                    <a:pos x="T2" y="T3"/>
                  </a:cxn>
                  <a:cxn ang="0">
                    <a:pos x="T4" y="T5"/>
                  </a:cxn>
                  <a:cxn ang="0">
                    <a:pos x="T6" y="T7"/>
                  </a:cxn>
                  <a:cxn ang="0">
                    <a:pos x="T8" y="T9"/>
                  </a:cxn>
                  <a:cxn ang="0">
                    <a:pos x="T10" y="T11"/>
                  </a:cxn>
                </a:cxnLst>
                <a:rect l="0" t="0" r="r" b="b"/>
                <a:pathLst>
                  <a:path w="74" h="68">
                    <a:moveTo>
                      <a:pt x="69" y="58"/>
                    </a:moveTo>
                    <a:cubicBezTo>
                      <a:pt x="59" y="53"/>
                      <a:pt x="50" y="44"/>
                      <a:pt x="42" y="36"/>
                    </a:cubicBezTo>
                    <a:cubicBezTo>
                      <a:pt x="32" y="26"/>
                      <a:pt x="23" y="16"/>
                      <a:pt x="14" y="6"/>
                    </a:cubicBezTo>
                    <a:cubicBezTo>
                      <a:pt x="9" y="0"/>
                      <a:pt x="0" y="8"/>
                      <a:pt x="3" y="15"/>
                    </a:cubicBezTo>
                    <a:cubicBezTo>
                      <a:pt x="17" y="41"/>
                      <a:pt x="38" y="58"/>
                      <a:pt x="66" y="66"/>
                    </a:cubicBezTo>
                    <a:cubicBezTo>
                      <a:pt x="71" y="68"/>
                      <a:pt x="74" y="60"/>
                      <a:pt x="69"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3" name="Freeform 59">
                <a:extLst>
                  <a:ext uri="{FF2B5EF4-FFF2-40B4-BE49-F238E27FC236}">
                    <a16:creationId xmlns:a16="http://schemas.microsoft.com/office/drawing/2014/main" id="{8E92C265-547E-D242-8CDD-DA27247E308D}"/>
                  </a:ext>
                </a:extLst>
              </p:cNvPr>
              <p:cNvSpPr/>
              <p:nvPr/>
            </p:nvSpPr>
            <p:spPr bwMode="auto">
              <a:xfrm>
                <a:off x="3622676" y="3065463"/>
                <a:ext cx="60325" cy="96838"/>
              </a:xfrm>
              <a:custGeom>
                <a:avLst/>
                <a:gdLst>
                  <a:gd name="T0" fmla="*/ 54 w 58"/>
                  <a:gd name="T1" fmla="*/ 85 h 94"/>
                  <a:gd name="T2" fmla="*/ 12 w 58"/>
                  <a:gd name="T3" fmla="*/ 6 h 94"/>
                  <a:gd name="T4" fmla="*/ 2 w 58"/>
                  <a:gd name="T5" fmla="*/ 9 h 94"/>
                  <a:gd name="T6" fmla="*/ 47 w 58"/>
                  <a:gd name="T7" fmla="*/ 91 h 94"/>
                  <a:gd name="T8" fmla="*/ 54 w 58"/>
                  <a:gd name="T9" fmla="*/ 85 h 94"/>
                </a:gdLst>
                <a:ahLst/>
                <a:cxnLst>
                  <a:cxn ang="0">
                    <a:pos x="T0" y="T1"/>
                  </a:cxn>
                  <a:cxn ang="0">
                    <a:pos x="T2" y="T3"/>
                  </a:cxn>
                  <a:cxn ang="0">
                    <a:pos x="T4" y="T5"/>
                  </a:cxn>
                  <a:cxn ang="0">
                    <a:pos x="T6" y="T7"/>
                  </a:cxn>
                  <a:cxn ang="0">
                    <a:pos x="T8" y="T9"/>
                  </a:cxn>
                </a:cxnLst>
                <a:rect l="0" t="0" r="r" b="b"/>
                <a:pathLst>
                  <a:path w="58" h="94">
                    <a:moveTo>
                      <a:pt x="54" y="85"/>
                    </a:moveTo>
                    <a:cubicBezTo>
                      <a:pt x="37" y="61"/>
                      <a:pt x="23" y="35"/>
                      <a:pt x="12" y="6"/>
                    </a:cubicBezTo>
                    <a:cubicBezTo>
                      <a:pt x="10" y="0"/>
                      <a:pt x="0" y="2"/>
                      <a:pt x="2" y="9"/>
                    </a:cubicBezTo>
                    <a:cubicBezTo>
                      <a:pt x="7" y="41"/>
                      <a:pt x="22" y="71"/>
                      <a:pt x="47" y="91"/>
                    </a:cubicBezTo>
                    <a:cubicBezTo>
                      <a:pt x="51" y="94"/>
                      <a:pt x="58" y="90"/>
                      <a:pt x="54"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4" name="Freeform 60">
                <a:extLst>
                  <a:ext uri="{FF2B5EF4-FFF2-40B4-BE49-F238E27FC236}">
                    <a16:creationId xmlns:a16="http://schemas.microsoft.com/office/drawing/2014/main" id="{D17F1FF1-F508-8C4A-BDE9-8C3C6409DB84}"/>
                  </a:ext>
                </a:extLst>
              </p:cNvPr>
              <p:cNvSpPr/>
              <p:nvPr/>
            </p:nvSpPr>
            <p:spPr bwMode="auto">
              <a:xfrm>
                <a:off x="3565526" y="2909888"/>
                <a:ext cx="22225" cy="68263"/>
              </a:xfrm>
              <a:custGeom>
                <a:avLst/>
                <a:gdLst>
                  <a:gd name="T0" fmla="*/ 22 w 22"/>
                  <a:gd name="T1" fmla="*/ 62 h 66"/>
                  <a:gd name="T2" fmla="*/ 9 w 22"/>
                  <a:gd name="T3" fmla="*/ 4 h 66"/>
                  <a:gd name="T4" fmla="*/ 1 w 22"/>
                  <a:gd name="T5" fmla="*/ 6 h 66"/>
                  <a:gd name="T6" fmla="*/ 18 w 22"/>
                  <a:gd name="T7" fmla="*/ 64 h 66"/>
                  <a:gd name="T8" fmla="*/ 22 w 22"/>
                  <a:gd name="T9" fmla="*/ 62 h 66"/>
                </a:gdLst>
                <a:ahLst/>
                <a:cxnLst>
                  <a:cxn ang="0">
                    <a:pos x="T0" y="T1"/>
                  </a:cxn>
                  <a:cxn ang="0">
                    <a:pos x="T2" y="T3"/>
                  </a:cxn>
                  <a:cxn ang="0">
                    <a:pos x="T4" y="T5"/>
                  </a:cxn>
                  <a:cxn ang="0">
                    <a:pos x="T6" y="T7"/>
                  </a:cxn>
                  <a:cxn ang="0">
                    <a:pos x="T8" y="T9"/>
                  </a:cxn>
                </a:cxnLst>
                <a:rect l="0" t="0" r="r" b="b"/>
                <a:pathLst>
                  <a:path w="22" h="66">
                    <a:moveTo>
                      <a:pt x="22" y="62"/>
                    </a:moveTo>
                    <a:cubicBezTo>
                      <a:pt x="17" y="43"/>
                      <a:pt x="16" y="23"/>
                      <a:pt x="9" y="4"/>
                    </a:cubicBezTo>
                    <a:cubicBezTo>
                      <a:pt x="7" y="0"/>
                      <a:pt x="0" y="1"/>
                      <a:pt x="1" y="6"/>
                    </a:cubicBezTo>
                    <a:cubicBezTo>
                      <a:pt x="6" y="25"/>
                      <a:pt x="6" y="47"/>
                      <a:pt x="18" y="64"/>
                    </a:cubicBezTo>
                    <a:cubicBezTo>
                      <a:pt x="19" y="66"/>
                      <a:pt x="22" y="65"/>
                      <a:pt x="22"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5" name="Freeform 61">
                <a:extLst>
                  <a:ext uri="{FF2B5EF4-FFF2-40B4-BE49-F238E27FC236}">
                    <a16:creationId xmlns:a16="http://schemas.microsoft.com/office/drawing/2014/main" id="{6B9306AE-6F7F-F342-83AE-931A85AB7534}"/>
                  </a:ext>
                </a:extLst>
              </p:cNvPr>
              <p:cNvSpPr/>
              <p:nvPr/>
            </p:nvSpPr>
            <p:spPr bwMode="auto">
              <a:xfrm>
                <a:off x="3538538" y="2741613"/>
                <a:ext cx="28575" cy="100013"/>
              </a:xfrm>
              <a:custGeom>
                <a:avLst/>
                <a:gdLst>
                  <a:gd name="T0" fmla="*/ 22 w 27"/>
                  <a:gd name="T1" fmla="*/ 89 h 96"/>
                  <a:gd name="T2" fmla="*/ 15 w 27"/>
                  <a:gd name="T3" fmla="*/ 8 h 96"/>
                  <a:gd name="T4" fmla="*/ 2 w 27"/>
                  <a:gd name="T5" fmla="*/ 8 h 96"/>
                  <a:gd name="T6" fmla="*/ 9 w 27"/>
                  <a:gd name="T7" fmla="*/ 89 h 96"/>
                  <a:gd name="T8" fmla="*/ 22 w 27"/>
                  <a:gd name="T9" fmla="*/ 89 h 96"/>
                </a:gdLst>
                <a:ahLst/>
                <a:cxnLst>
                  <a:cxn ang="0">
                    <a:pos x="T0" y="T1"/>
                  </a:cxn>
                  <a:cxn ang="0">
                    <a:pos x="T2" y="T3"/>
                  </a:cxn>
                  <a:cxn ang="0">
                    <a:pos x="T4" y="T5"/>
                  </a:cxn>
                  <a:cxn ang="0">
                    <a:pos x="T6" y="T7"/>
                  </a:cxn>
                  <a:cxn ang="0">
                    <a:pos x="T8" y="T9"/>
                  </a:cxn>
                </a:cxnLst>
                <a:rect l="0" t="0" r="r" b="b"/>
                <a:pathLst>
                  <a:path w="27" h="96">
                    <a:moveTo>
                      <a:pt x="22" y="89"/>
                    </a:moveTo>
                    <a:cubicBezTo>
                      <a:pt x="27" y="62"/>
                      <a:pt x="18" y="35"/>
                      <a:pt x="15" y="8"/>
                    </a:cubicBezTo>
                    <a:cubicBezTo>
                      <a:pt x="14" y="0"/>
                      <a:pt x="3" y="0"/>
                      <a:pt x="2" y="8"/>
                    </a:cubicBezTo>
                    <a:cubicBezTo>
                      <a:pt x="0" y="35"/>
                      <a:pt x="4" y="62"/>
                      <a:pt x="9" y="89"/>
                    </a:cubicBezTo>
                    <a:cubicBezTo>
                      <a:pt x="10" y="96"/>
                      <a:pt x="21" y="96"/>
                      <a:pt x="22"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6" name="Freeform 62">
                <a:extLst>
                  <a:ext uri="{FF2B5EF4-FFF2-40B4-BE49-F238E27FC236}">
                    <a16:creationId xmlns:a16="http://schemas.microsoft.com/office/drawing/2014/main" id="{D5D38875-7EE2-C740-82CC-D4FA346A1EF6}"/>
                  </a:ext>
                </a:extLst>
              </p:cNvPr>
              <p:cNvSpPr/>
              <p:nvPr/>
            </p:nvSpPr>
            <p:spPr bwMode="auto">
              <a:xfrm>
                <a:off x="3546476" y="2592388"/>
                <a:ext cx="22225" cy="73025"/>
              </a:xfrm>
              <a:custGeom>
                <a:avLst/>
                <a:gdLst>
                  <a:gd name="T0" fmla="*/ 13 w 22"/>
                  <a:gd name="T1" fmla="*/ 66 h 70"/>
                  <a:gd name="T2" fmla="*/ 21 w 22"/>
                  <a:gd name="T3" fmla="*/ 8 h 70"/>
                  <a:gd name="T4" fmla="*/ 11 w 22"/>
                  <a:gd name="T5" fmla="*/ 6 h 70"/>
                  <a:gd name="T6" fmla="*/ 5 w 22"/>
                  <a:gd name="T7" fmla="*/ 66 h 70"/>
                  <a:gd name="T8" fmla="*/ 13 w 22"/>
                  <a:gd name="T9" fmla="*/ 66 h 70"/>
                </a:gdLst>
                <a:ahLst/>
                <a:cxnLst>
                  <a:cxn ang="0">
                    <a:pos x="T0" y="T1"/>
                  </a:cxn>
                  <a:cxn ang="0">
                    <a:pos x="T2" y="T3"/>
                  </a:cxn>
                  <a:cxn ang="0">
                    <a:pos x="T4" y="T5"/>
                  </a:cxn>
                  <a:cxn ang="0">
                    <a:pos x="T6" y="T7"/>
                  </a:cxn>
                  <a:cxn ang="0">
                    <a:pos x="T8" y="T9"/>
                  </a:cxn>
                </a:cxnLst>
                <a:rect l="0" t="0" r="r" b="b"/>
                <a:pathLst>
                  <a:path w="22" h="70">
                    <a:moveTo>
                      <a:pt x="13" y="66"/>
                    </a:moveTo>
                    <a:cubicBezTo>
                      <a:pt x="17" y="47"/>
                      <a:pt x="16" y="27"/>
                      <a:pt x="21" y="8"/>
                    </a:cubicBezTo>
                    <a:cubicBezTo>
                      <a:pt x="22" y="2"/>
                      <a:pt x="13" y="0"/>
                      <a:pt x="11" y="6"/>
                    </a:cubicBezTo>
                    <a:cubicBezTo>
                      <a:pt x="4" y="26"/>
                      <a:pt x="0" y="45"/>
                      <a:pt x="5" y="66"/>
                    </a:cubicBezTo>
                    <a:cubicBezTo>
                      <a:pt x="6" y="70"/>
                      <a:pt x="12" y="70"/>
                      <a:pt x="13"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7" name="Freeform 63">
                <a:extLst>
                  <a:ext uri="{FF2B5EF4-FFF2-40B4-BE49-F238E27FC236}">
                    <a16:creationId xmlns:a16="http://schemas.microsoft.com/office/drawing/2014/main" id="{F89C4B07-1F40-D94F-9466-6EB225C52D79}"/>
                  </a:ext>
                </a:extLst>
              </p:cNvPr>
              <p:cNvSpPr/>
              <p:nvPr/>
            </p:nvSpPr>
            <p:spPr bwMode="auto">
              <a:xfrm>
                <a:off x="3595688" y="2397126"/>
                <a:ext cx="49213" cy="103188"/>
              </a:xfrm>
              <a:custGeom>
                <a:avLst/>
                <a:gdLst>
                  <a:gd name="T0" fmla="*/ 7 w 47"/>
                  <a:gd name="T1" fmla="*/ 96 h 99"/>
                  <a:gd name="T2" fmla="*/ 45 w 47"/>
                  <a:gd name="T3" fmla="*/ 8 h 99"/>
                  <a:gd name="T4" fmla="*/ 36 w 47"/>
                  <a:gd name="T5" fmla="*/ 5 h 99"/>
                  <a:gd name="T6" fmla="*/ 0 w 47"/>
                  <a:gd name="T7" fmla="*/ 94 h 99"/>
                  <a:gd name="T8" fmla="*/ 7 w 47"/>
                  <a:gd name="T9" fmla="*/ 96 h 99"/>
                </a:gdLst>
                <a:ahLst/>
                <a:cxnLst>
                  <a:cxn ang="0">
                    <a:pos x="T0" y="T1"/>
                  </a:cxn>
                  <a:cxn ang="0">
                    <a:pos x="T2" y="T3"/>
                  </a:cxn>
                  <a:cxn ang="0">
                    <a:pos x="T4" y="T5"/>
                  </a:cxn>
                  <a:cxn ang="0">
                    <a:pos x="T6" y="T7"/>
                  </a:cxn>
                  <a:cxn ang="0">
                    <a:pos x="T8" y="T9"/>
                  </a:cxn>
                </a:cxnLst>
                <a:rect l="0" t="0" r="r" b="b"/>
                <a:pathLst>
                  <a:path w="47" h="99">
                    <a:moveTo>
                      <a:pt x="7" y="96"/>
                    </a:moveTo>
                    <a:cubicBezTo>
                      <a:pt x="20" y="67"/>
                      <a:pt x="33" y="38"/>
                      <a:pt x="45" y="8"/>
                    </a:cubicBezTo>
                    <a:cubicBezTo>
                      <a:pt x="47" y="3"/>
                      <a:pt x="39" y="0"/>
                      <a:pt x="36" y="5"/>
                    </a:cubicBezTo>
                    <a:cubicBezTo>
                      <a:pt x="19" y="33"/>
                      <a:pt x="4" y="61"/>
                      <a:pt x="0" y="94"/>
                    </a:cubicBezTo>
                    <a:cubicBezTo>
                      <a:pt x="0" y="97"/>
                      <a:pt x="6" y="99"/>
                      <a:pt x="7"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8" name="Freeform 64">
                <a:extLst>
                  <a:ext uri="{FF2B5EF4-FFF2-40B4-BE49-F238E27FC236}">
                    <a16:creationId xmlns:a16="http://schemas.microsoft.com/office/drawing/2014/main" id="{EDDDDB73-6234-C044-9D3D-BCD3EF4DE847}"/>
                  </a:ext>
                </a:extLst>
              </p:cNvPr>
              <p:cNvSpPr/>
              <p:nvPr/>
            </p:nvSpPr>
            <p:spPr bwMode="auto">
              <a:xfrm>
                <a:off x="3670301" y="2254251"/>
                <a:ext cx="57150" cy="80963"/>
              </a:xfrm>
              <a:custGeom>
                <a:avLst/>
                <a:gdLst>
                  <a:gd name="T0" fmla="*/ 8 w 55"/>
                  <a:gd name="T1" fmla="*/ 74 h 78"/>
                  <a:gd name="T2" fmla="*/ 27 w 55"/>
                  <a:gd name="T3" fmla="*/ 44 h 78"/>
                  <a:gd name="T4" fmla="*/ 52 w 55"/>
                  <a:gd name="T5" fmla="*/ 10 h 78"/>
                  <a:gd name="T6" fmla="*/ 45 w 55"/>
                  <a:gd name="T7" fmla="*/ 3 h 78"/>
                  <a:gd name="T8" fmla="*/ 16 w 55"/>
                  <a:gd name="T9" fmla="*/ 33 h 78"/>
                  <a:gd name="T10" fmla="*/ 1 w 55"/>
                  <a:gd name="T11" fmla="*/ 72 h 78"/>
                  <a:gd name="T12" fmla="*/ 8 w 55"/>
                  <a:gd name="T13" fmla="*/ 74 h 78"/>
                </a:gdLst>
                <a:ahLst/>
                <a:cxnLst>
                  <a:cxn ang="0">
                    <a:pos x="T0" y="T1"/>
                  </a:cxn>
                  <a:cxn ang="0">
                    <a:pos x="T2" y="T3"/>
                  </a:cxn>
                  <a:cxn ang="0">
                    <a:pos x="T4" y="T5"/>
                  </a:cxn>
                  <a:cxn ang="0">
                    <a:pos x="T6" y="T7"/>
                  </a:cxn>
                  <a:cxn ang="0">
                    <a:pos x="T8" y="T9"/>
                  </a:cxn>
                  <a:cxn ang="0">
                    <a:pos x="T10" y="T11"/>
                  </a:cxn>
                  <a:cxn ang="0">
                    <a:pos x="T12" y="T13"/>
                  </a:cxn>
                </a:cxnLst>
                <a:rect l="0" t="0" r="r" b="b"/>
                <a:pathLst>
                  <a:path w="55" h="78">
                    <a:moveTo>
                      <a:pt x="8" y="74"/>
                    </a:moveTo>
                    <a:cubicBezTo>
                      <a:pt x="12" y="63"/>
                      <a:pt x="21" y="53"/>
                      <a:pt x="27" y="44"/>
                    </a:cubicBezTo>
                    <a:cubicBezTo>
                      <a:pt x="35" y="32"/>
                      <a:pt x="45" y="22"/>
                      <a:pt x="52" y="10"/>
                    </a:cubicBezTo>
                    <a:cubicBezTo>
                      <a:pt x="55" y="6"/>
                      <a:pt x="50" y="0"/>
                      <a:pt x="45" y="3"/>
                    </a:cubicBezTo>
                    <a:cubicBezTo>
                      <a:pt x="34" y="11"/>
                      <a:pt x="25" y="21"/>
                      <a:pt x="16" y="33"/>
                    </a:cubicBezTo>
                    <a:cubicBezTo>
                      <a:pt x="7" y="45"/>
                      <a:pt x="5" y="57"/>
                      <a:pt x="1" y="72"/>
                    </a:cubicBezTo>
                    <a:cubicBezTo>
                      <a:pt x="0" y="76"/>
                      <a:pt x="6" y="78"/>
                      <a:pt x="8"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9" name="Freeform 65">
                <a:extLst>
                  <a:ext uri="{FF2B5EF4-FFF2-40B4-BE49-F238E27FC236}">
                    <a16:creationId xmlns:a16="http://schemas.microsoft.com/office/drawing/2014/main" id="{E30FFD0B-C70B-E347-A34D-36D453F39149}"/>
                  </a:ext>
                </a:extLst>
              </p:cNvPr>
              <p:cNvSpPr/>
              <p:nvPr/>
            </p:nvSpPr>
            <p:spPr bwMode="auto">
              <a:xfrm>
                <a:off x="3754438" y="2087563"/>
                <a:ext cx="73025" cy="87313"/>
              </a:xfrm>
              <a:custGeom>
                <a:avLst/>
                <a:gdLst>
                  <a:gd name="T0" fmla="*/ 6 w 71"/>
                  <a:gd name="T1" fmla="*/ 84 h 85"/>
                  <a:gd name="T2" fmla="*/ 66 w 71"/>
                  <a:gd name="T3" fmla="*/ 14 h 85"/>
                  <a:gd name="T4" fmla="*/ 58 w 71"/>
                  <a:gd name="T5" fmla="*/ 5 h 85"/>
                  <a:gd name="T6" fmla="*/ 1 w 71"/>
                  <a:gd name="T7" fmla="*/ 81 h 85"/>
                  <a:gd name="T8" fmla="*/ 6 w 71"/>
                  <a:gd name="T9" fmla="*/ 84 h 85"/>
                </a:gdLst>
                <a:ahLst/>
                <a:cxnLst>
                  <a:cxn ang="0">
                    <a:pos x="T0" y="T1"/>
                  </a:cxn>
                  <a:cxn ang="0">
                    <a:pos x="T2" y="T3"/>
                  </a:cxn>
                  <a:cxn ang="0">
                    <a:pos x="T4" y="T5"/>
                  </a:cxn>
                  <a:cxn ang="0">
                    <a:pos x="T6" y="T7"/>
                  </a:cxn>
                  <a:cxn ang="0">
                    <a:pos x="T8" y="T9"/>
                  </a:cxn>
                </a:cxnLst>
                <a:rect l="0" t="0" r="r" b="b"/>
                <a:pathLst>
                  <a:path w="71" h="85">
                    <a:moveTo>
                      <a:pt x="6" y="84"/>
                    </a:moveTo>
                    <a:cubicBezTo>
                      <a:pt x="31" y="64"/>
                      <a:pt x="46" y="37"/>
                      <a:pt x="66" y="14"/>
                    </a:cubicBezTo>
                    <a:cubicBezTo>
                      <a:pt x="71" y="8"/>
                      <a:pt x="64" y="0"/>
                      <a:pt x="58" y="5"/>
                    </a:cubicBezTo>
                    <a:cubicBezTo>
                      <a:pt x="33" y="26"/>
                      <a:pt x="11" y="49"/>
                      <a:pt x="1" y="81"/>
                    </a:cubicBezTo>
                    <a:cubicBezTo>
                      <a:pt x="0" y="84"/>
                      <a:pt x="4" y="85"/>
                      <a:pt x="6"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0" name="Freeform 66">
                <a:extLst>
                  <a:ext uri="{FF2B5EF4-FFF2-40B4-BE49-F238E27FC236}">
                    <a16:creationId xmlns:a16="http://schemas.microsoft.com/office/drawing/2014/main" id="{9B9D9A76-395D-E241-B656-18D47BBD903C}"/>
                  </a:ext>
                </a:extLst>
              </p:cNvPr>
              <p:cNvSpPr/>
              <p:nvPr/>
            </p:nvSpPr>
            <p:spPr bwMode="auto">
              <a:xfrm>
                <a:off x="3865563" y="1936751"/>
                <a:ext cx="80963" cy="104775"/>
              </a:xfrm>
              <a:custGeom>
                <a:avLst/>
                <a:gdLst>
                  <a:gd name="T0" fmla="*/ 8 w 79"/>
                  <a:gd name="T1" fmla="*/ 98 h 101"/>
                  <a:gd name="T2" fmla="*/ 74 w 79"/>
                  <a:gd name="T3" fmla="*/ 12 h 101"/>
                  <a:gd name="T4" fmla="*/ 67 w 79"/>
                  <a:gd name="T5" fmla="*/ 5 h 101"/>
                  <a:gd name="T6" fmla="*/ 31 w 79"/>
                  <a:gd name="T7" fmla="*/ 43 h 101"/>
                  <a:gd name="T8" fmla="*/ 2 w 79"/>
                  <a:gd name="T9" fmla="*/ 94 h 101"/>
                  <a:gd name="T10" fmla="*/ 8 w 79"/>
                  <a:gd name="T11" fmla="*/ 98 h 101"/>
                </a:gdLst>
                <a:ahLst/>
                <a:cxnLst>
                  <a:cxn ang="0">
                    <a:pos x="T0" y="T1"/>
                  </a:cxn>
                  <a:cxn ang="0">
                    <a:pos x="T2" y="T3"/>
                  </a:cxn>
                  <a:cxn ang="0">
                    <a:pos x="T4" y="T5"/>
                  </a:cxn>
                  <a:cxn ang="0">
                    <a:pos x="T6" y="T7"/>
                  </a:cxn>
                  <a:cxn ang="0">
                    <a:pos x="T8" y="T9"/>
                  </a:cxn>
                  <a:cxn ang="0">
                    <a:pos x="T10" y="T11"/>
                  </a:cxn>
                </a:cxnLst>
                <a:rect l="0" t="0" r="r" b="b"/>
                <a:pathLst>
                  <a:path w="79" h="101">
                    <a:moveTo>
                      <a:pt x="8" y="98"/>
                    </a:moveTo>
                    <a:cubicBezTo>
                      <a:pt x="34" y="72"/>
                      <a:pt x="51" y="41"/>
                      <a:pt x="74" y="12"/>
                    </a:cubicBezTo>
                    <a:cubicBezTo>
                      <a:pt x="79" y="7"/>
                      <a:pt x="72" y="0"/>
                      <a:pt x="67" y="5"/>
                    </a:cubicBezTo>
                    <a:cubicBezTo>
                      <a:pt x="53" y="17"/>
                      <a:pt x="41" y="28"/>
                      <a:pt x="31" y="43"/>
                    </a:cubicBezTo>
                    <a:cubicBezTo>
                      <a:pt x="20" y="59"/>
                      <a:pt x="12" y="76"/>
                      <a:pt x="2" y="94"/>
                    </a:cubicBezTo>
                    <a:cubicBezTo>
                      <a:pt x="0" y="97"/>
                      <a:pt x="5" y="101"/>
                      <a:pt x="8" y="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1" name="Freeform 67">
                <a:extLst>
                  <a:ext uri="{FF2B5EF4-FFF2-40B4-BE49-F238E27FC236}">
                    <a16:creationId xmlns:a16="http://schemas.microsoft.com/office/drawing/2014/main" id="{B05CFAE3-7676-8347-B26B-33E565FC6750}"/>
                  </a:ext>
                </a:extLst>
              </p:cNvPr>
              <p:cNvSpPr/>
              <p:nvPr/>
            </p:nvSpPr>
            <p:spPr bwMode="auto">
              <a:xfrm>
                <a:off x="3984626" y="1827213"/>
                <a:ext cx="87313" cy="65088"/>
              </a:xfrm>
              <a:custGeom>
                <a:avLst/>
                <a:gdLst>
                  <a:gd name="T0" fmla="*/ 8 w 85"/>
                  <a:gd name="T1" fmla="*/ 61 h 63"/>
                  <a:gd name="T2" fmla="*/ 23 w 85"/>
                  <a:gd name="T3" fmla="*/ 57 h 63"/>
                  <a:gd name="T4" fmla="*/ 40 w 85"/>
                  <a:gd name="T5" fmla="*/ 47 h 63"/>
                  <a:gd name="T6" fmla="*/ 76 w 85"/>
                  <a:gd name="T7" fmla="*/ 21 h 63"/>
                  <a:gd name="T8" fmla="*/ 67 w 85"/>
                  <a:gd name="T9" fmla="*/ 6 h 63"/>
                  <a:gd name="T10" fmla="*/ 34 w 85"/>
                  <a:gd name="T11" fmla="*/ 26 h 63"/>
                  <a:gd name="T12" fmla="*/ 18 w 85"/>
                  <a:gd name="T13" fmla="*/ 38 h 63"/>
                  <a:gd name="T14" fmla="*/ 3 w 85"/>
                  <a:gd name="T15" fmla="*/ 53 h 63"/>
                  <a:gd name="T16" fmla="*/ 8 w 85"/>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63">
                    <a:moveTo>
                      <a:pt x="8" y="61"/>
                    </a:moveTo>
                    <a:cubicBezTo>
                      <a:pt x="13" y="59"/>
                      <a:pt x="18" y="59"/>
                      <a:pt x="23" y="57"/>
                    </a:cubicBezTo>
                    <a:cubicBezTo>
                      <a:pt x="29" y="54"/>
                      <a:pt x="35" y="50"/>
                      <a:pt x="40" y="47"/>
                    </a:cubicBezTo>
                    <a:cubicBezTo>
                      <a:pt x="53" y="39"/>
                      <a:pt x="64" y="30"/>
                      <a:pt x="76" y="21"/>
                    </a:cubicBezTo>
                    <a:cubicBezTo>
                      <a:pt x="85" y="14"/>
                      <a:pt x="77" y="0"/>
                      <a:pt x="67" y="6"/>
                    </a:cubicBezTo>
                    <a:cubicBezTo>
                      <a:pt x="56" y="12"/>
                      <a:pt x="44" y="18"/>
                      <a:pt x="34" y="26"/>
                    </a:cubicBezTo>
                    <a:cubicBezTo>
                      <a:pt x="28" y="30"/>
                      <a:pt x="23" y="34"/>
                      <a:pt x="18" y="38"/>
                    </a:cubicBezTo>
                    <a:cubicBezTo>
                      <a:pt x="11" y="42"/>
                      <a:pt x="8" y="48"/>
                      <a:pt x="3" y="53"/>
                    </a:cubicBezTo>
                    <a:cubicBezTo>
                      <a:pt x="0" y="57"/>
                      <a:pt x="3" y="63"/>
                      <a:pt x="8"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2" name="Freeform 68">
                <a:extLst>
                  <a:ext uri="{FF2B5EF4-FFF2-40B4-BE49-F238E27FC236}">
                    <a16:creationId xmlns:a16="http://schemas.microsoft.com/office/drawing/2014/main" id="{848BCC2F-EF0C-9347-B63E-3D60D951F268}"/>
                  </a:ext>
                </a:extLst>
              </p:cNvPr>
              <p:cNvSpPr/>
              <p:nvPr/>
            </p:nvSpPr>
            <p:spPr bwMode="auto">
              <a:xfrm>
                <a:off x="4127501" y="1725613"/>
                <a:ext cx="109538" cy="76200"/>
              </a:xfrm>
              <a:custGeom>
                <a:avLst/>
                <a:gdLst>
                  <a:gd name="T0" fmla="*/ 9 w 105"/>
                  <a:gd name="T1" fmla="*/ 71 h 74"/>
                  <a:gd name="T2" fmla="*/ 96 w 105"/>
                  <a:gd name="T3" fmla="*/ 16 h 74"/>
                  <a:gd name="T4" fmla="*/ 89 w 105"/>
                  <a:gd name="T5" fmla="*/ 4 h 74"/>
                  <a:gd name="T6" fmla="*/ 2 w 105"/>
                  <a:gd name="T7" fmla="*/ 66 h 74"/>
                  <a:gd name="T8" fmla="*/ 9 w 105"/>
                  <a:gd name="T9" fmla="*/ 71 h 74"/>
                </a:gdLst>
                <a:ahLst/>
                <a:cxnLst>
                  <a:cxn ang="0">
                    <a:pos x="T0" y="T1"/>
                  </a:cxn>
                  <a:cxn ang="0">
                    <a:pos x="T2" y="T3"/>
                  </a:cxn>
                  <a:cxn ang="0">
                    <a:pos x="T4" y="T5"/>
                  </a:cxn>
                  <a:cxn ang="0">
                    <a:pos x="T6" y="T7"/>
                  </a:cxn>
                  <a:cxn ang="0">
                    <a:pos x="T8" y="T9"/>
                  </a:cxn>
                </a:cxnLst>
                <a:rect l="0" t="0" r="r" b="b"/>
                <a:pathLst>
                  <a:path w="105" h="74">
                    <a:moveTo>
                      <a:pt x="9" y="71"/>
                    </a:moveTo>
                    <a:cubicBezTo>
                      <a:pt x="33" y="47"/>
                      <a:pt x="67" y="33"/>
                      <a:pt x="96" y="16"/>
                    </a:cubicBezTo>
                    <a:cubicBezTo>
                      <a:pt x="105" y="12"/>
                      <a:pt x="97" y="0"/>
                      <a:pt x="89" y="4"/>
                    </a:cubicBezTo>
                    <a:cubicBezTo>
                      <a:pt x="55" y="19"/>
                      <a:pt x="22" y="32"/>
                      <a:pt x="2" y="66"/>
                    </a:cubicBezTo>
                    <a:cubicBezTo>
                      <a:pt x="0" y="70"/>
                      <a:pt x="5" y="74"/>
                      <a:pt x="9"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3" name="Freeform 69">
                <a:extLst>
                  <a:ext uri="{FF2B5EF4-FFF2-40B4-BE49-F238E27FC236}">
                    <a16:creationId xmlns:a16="http://schemas.microsoft.com/office/drawing/2014/main" id="{6FC47FA4-ADFE-D243-BAB8-5CEA8DBDE66F}"/>
                  </a:ext>
                </a:extLst>
              </p:cNvPr>
              <p:cNvSpPr/>
              <p:nvPr/>
            </p:nvSpPr>
            <p:spPr bwMode="auto">
              <a:xfrm>
                <a:off x="4300538" y="1655763"/>
                <a:ext cx="87313" cy="47625"/>
              </a:xfrm>
              <a:custGeom>
                <a:avLst/>
                <a:gdLst>
                  <a:gd name="T0" fmla="*/ 7 w 84"/>
                  <a:gd name="T1" fmla="*/ 46 h 47"/>
                  <a:gd name="T2" fmla="*/ 80 w 84"/>
                  <a:gd name="T3" fmla="*/ 9 h 47"/>
                  <a:gd name="T4" fmla="*/ 77 w 84"/>
                  <a:gd name="T5" fmla="*/ 3 h 47"/>
                  <a:gd name="T6" fmla="*/ 5 w 84"/>
                  <a:gd name="T7" fmla="*/ 38 h 47"/>
                  <a:gd name="T8" fmla="*/ 7 w 84"/>
                  <a:gd name="T9" fmla="*/ 46 h 47"/>
                </a:gdLst>
                <a:ahLst/>
                <a:cxnLst>
                  <a:cxn ang="0">
                    <a:pos x="T0" y="T1"/>
                  </a:cxn>
                  <a:cxn ang="0">
                    <a:pos x="T2" y="T3"/>
                  </a:cxn>
                  <a:cxn ang="0">
                    <a:pos x="T4" y="T5"/>
                  </a:cxn>
                  <a:cxn ang="0">
                    <a:pos x="T6" y="T7"/>
                  </a:cxn>
                  <a:cxn ang="0">
                    <a:pos x="T8" y="T9"/>
                  </a:cxn>
                </a:cxnLst>
                <a:rect l="0" t="0" r="r" b="b"/>
                <a:pathLst>
                  <a:path w="84" h="47">
                    <a:moveTo>
                      <a:pt x="7" y="46"/>
                    </a:moveTo>
                    <a:cubicBezTo>
                      <a:pt x="36" y="41"/>
                      <a:pt x="58" y="26"/>
                      <a:pt x="80" y="9"/>
                    </a:cubicBezTo>
                    <a:cubicBezTo>
                      <a:pt x="84" y="6"/>
                      <a:pt x="81" y="0"/>
                      <a:pt x="77" y="3"/>
                    </a:cubicBezTo>
                    <a:cubicBezTo>
                      <a:pt x="54" y="16"/>
                      <a:pt x="30" y="29"/>
                      <a:pt x="5" y="38"/>
                    </a:cubicBezTo>
                    <a:cubicBezTo>
                      <a:pt x="0" y="40"/>
                      <a:pt x="2" y="47"/>
                      <a:pt x="7"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4" name="Freeform 70">
                <a:extLst>
                  <a:ext uri="{FF2B5EF4-FFF2-40B4-BE49-F238E27FC236}">
                    <a16:creationId xmlns:a16="http://schemas.microsoft.com/office/drawing/2014/main" id="{85FC314C-84A3-8442-B7FC-FDBC2C4A8C2F}"/>
                  </a:ext>
                </a:extLst>
              </p:cNvPr>
              <p:cNvSpPr/>
              <p:nvPr/>
            </p:nvSpPr>
            <p:spPr bwMode="auto">
              <a:xfrm>
                <a:off x="4451351" y="1609726"/>
                <a:ext cx="103188" cy="31750"/>
              </a:xfrm>
              <a:custGeom>
                <a:avLst/>
                <a:gdLst>
                  <a:gd name="T0" fmla="*/ 4 w 100"/>
                  <a:gd name="T1" fmla="*/ 25 h 31"/>
                  <a:gd name="T2" fmla="*/ 95 w 100"/>
                  <a:gd name="T3" fmla="*/ 11 h 31"/>
                  <a:gd name="T4" fmla="*/ 92 w 100"/>
                  <a:gd name="T5" fmla="*/ 1 h 31"/>
                  <a:gd name="T6" fmla="*/ 4 w 100"/>
                  <a:gd name="T7" fmla="*/ 17 h 31"/>
                  <a:gd name="T8" fmla="*/ 4 w 100"/>
                  <a:gd name="T9" fmla="*/ 25 h 31"/>
                </a:gdLst>
                <a:ahLst/>
                <a:cxnLst>
                  <a:cxn ang="0">
                    <a:pos x="T0" y="T1"/>
                  </a:cxn>
                  <a:cxn ang="0">
                    <a:pos x="T2" y="T3"/>
                  </a:cxn>
                  <a:cxn ang="0">
                    <a:pos x="T4" y="T5"/>
                  </a:cxn>
                  <a:cxn ang="0">
                    <a:pos x="T6" y="T7"/>
                  </a:cxn>
                  <a:cxn ang="0">
                    <a:pos x="T8" y="T9"/>
                  </a:cxn>
                </a:cxnLst>
                <a:rect l="0" t="0" r="r" b="b"/>
                <a:pathLst>
                  <a:path w="100" h="31">
                    <a:moveTo>
                      <a:pt x="4" y="25"/>
                    </a:moveTo>
                    <a:cubicBezTo>
                      <a:pt x="34" y="31"/>
                      <a:pt x="67" y="23"/>
                      <a:pt x="95" y="11"/>
                    </a:cubicBezTo>
                    <a:cubicBezTo>
                      <a:pt x="100" y="9"/>
                      <a:pt x="97" y="0"/>
                      <a:pt x="92" y="1"/>
                    </a:cubicBezTo>
                    <a:cubicBezTo>
                      <a:pt x="63" y="3"/>
                      <a:pt x="32" y="9"/>
                      <a:pt x="4" y="17"/>
                    </a:cubicBezTo>
                    <a:cubicBezTo>
                      <a:pt x="0" y="18"/>
                      <a:pt x="0" y="24"/>
                      <a:pt x="4"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5" name="Freeform 71">
                <a:extLst>
                  <a:ext uri="{FF2B5EF4-FFF2-40B4-BE49-F238E27FC236}">
                    <a16:creationId xmlns:a16="http://schemas.microsoft.com/office/drawing/2014/main" id="{75E4CEC8-8036-4D49-B2DC-07158AF1274C}"/>
                  </a:ext>
                </a:extLst>
              </p:cNvPr>
              <p:cNvSpPr/>
              <p:nvPr/>
            </p:nvSpPr>
            <p:spPr bwMode="auto">
              <a:xfrm>
                <a:off x="4638676" y="1628776"/>
                <a:ext cx="109538" cy="19050"/>
              </a:xfrm>
              <a:custGeom>
                <a:avLst/>
                <a:gdLst>
                  <a:gd name="T0" fmla="*/ 4 w 105"/>
                  <a:gd name="T1" fmla="*/ 13 h 18"/>
                  <a:gd name="T2" fmla="*/ 99 w 105"/>
                  <a:gd name="T3" fmla="*/ 14 h 18"/>
                  <a:gd name="T4" fmla="*/ 99 w 105"/>
                  <a:gd name="T5" fmla="*/ 4 h 18"/>
                  <a:gd name="T6" fmla="*/ 4 w 105"/>
                  <a:gd name="T7" fmla="*/ 5 h 18"/>
                  <a:gd name="T8" fmla="*/ 4 w 105"/>
                  <a:gd name="T9" fmla="*/ 13 h 18"/>
                </a:gdLst>
                <a:ahLst/>
                <a:cxnLst>
                  <a:cxn ang="0">
                    <a:pos x="T0" y="T1"/>
                  </a:cxn>
                  <a:cxn ang="0">
                    <a:pos x="T2" y="T3"/>
                  </a:cxn>
                  <a:cxn ang="0">
                    <a:pos x="T4" y="T5"/>
                  </a:cxn>
                  <a:cxn ang="0">
                    <a:pos x="T6" y="T7"/>
                  </a:cxn>
                  <a:cxn ang="0">
                    <a:pos x="T8" y="T9"/>
                  </a:cxn>
                </a:cxnLst>
                <a:rect l="0" t="0" r="r" b="b"/>
                <a:pathLst>
                  <a:path w="105" h="18">
                    <a:moveTo>
                      <a:pt x="4" y="13"/>
                    </a:moveTo>
                    <a:cubicBezTo>
                      <a:pt x="35" y="18"/>
                      <a:pt x="67" y="17"/>
                      <a:pt x="99" y="14"/>
                    </a:cubicBezTo>
                    <a:cubicBezTo>
                      <a:pt x="105" y="13"/>
                      <a:pt x="105" y="5"/>
                      <a:pt x="99" y="4"/>
                    </a:cubicBezTo>
                    <a:cubicBezTo>
                      <a:pt x="67" y="1"/>
                      <a:pt x="35" y="0"/>
                      <a:pt x="4" y="5"/>
                    </a:cubicBezTo>
                    <a:cubicBezTo>
                      <a:pt x="0" y="6"/>
                      <a:pt x="0" y="12"/>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6" name="Freeform 72">
                <a:extLst>
                  <a:ext uri="{FF2B5EF4-FFF2-40B4-BE49-F238E27FC236}">
                    <a16:creationId xmlns:a16="http://schemas.microsoft.com/office/drawing/2014/main" id="{87579084-F870-324A-9DA6-E1A80C70C64F}"/>
                  </a:ext>
                </a:extLst>
              </p:cNvPr>
              <p:cNvSpPr/>
              <p:nvPr/>
            </p:nvSpPr>
            <p:spPr bwMode="auto">
              <a:xfrm>
                <a:off x="4851401" y="1643063"/>
                <a:ext cx="68263" cy="30163"/>
              </a:xfrm>
              <a:custGeom>
                <a:avLst/>
                <a:gdLst>
                  <a:gd name="T0" fmla="*/ 2 w 65"/>
                  <a:gd name="T1" fmla="*/ 4 h 28"/>
                  <a:gd name="T2" fmla="*/ 59 w 65"/>
                  <a:gd name="T3" fmla="*/ 27 h 28"/>
                  <a:gd name="T4" fmla="*/ 62 w 65"/>
                  <a:gd name="T5" fmla="*/ 21 h 28"/>
                  <a:gd name="T6" fmla="*/ 3 w 65"/>
                  <a:gd name="T7" fmla="*/ 1 h 28"/>
                  <a:gd name="T8" fmla="*/ 2 w 65"/>
                  <a:gd name="T9" fmla="*/ 4 h 28"/>
                </a:gdLst>
                <a:ahLst/>
                <a:cxnLst>
                  <a:cxn ang="0">
                    <a:pos x="T0" y="T1"/>
                  </a:cxn>
                  <a:cxn ang="0">
                    <a:pos x="T2" y="T3"/>
                  </a:cxn>
                  <a:cxn ang="0">
                    <a:pos x="T4" y="T5"/>
                  </a:cxn>
                  <a:cxn ang="0">
                    <a:pos x="T6" y="T7"/>
                  </a:cxn>
                  <a:cxn ang="0">
                    <a:pos x="T8" y="T9"/>
                  </a:cxn>
                </a:cxnLst>
                <a:rect l="0" t="0" r="r" b="b"/>
                <a:pathLst>
                  <a:path w="65" h="28">
                    <a:moveTo>
                      <a:pt x="2" y="4"/>
                    </a:moveTo>
                    <a:cubicBezTo>
                      <a:pt x="19" y="15"/>
                      <a:pt x="40" y="22"/>
                      <a:pt x="59" y="27"/>
                    </a:cubicBezTo>
                    <a:cubicBezTo>
                      <a:pt x="63" y="28"/>
                      <a:pt x="65" y="23"/>
                      <a:pt x="62" y="21"/>
                    </a:cubicBezTo>
                    <a:cubicBezTo>
                      <a:pt x="43" y="13"/>
                      <a:pt x="23" y="7"/>
                      <a:pt x="3" y="1"/>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7" name="Freeform 73">
                <a:extLst>
                  <a:ext uri="{FF2B5EF4-FFF2-40B4-BE49-F238E27FC236}">
                    <a16:creationId xmlns:a16="http://schemas.microsoft.com/office/drawing/2014/main" id="{2C61F9C5-E14C-6A42-BB48-43CD67745302}"/>
                  </a:ext>
                </a:extLst>
              </p:cNvPr>
              <p:cNvSpPr/>
              <p:nvPr/>
            </p:nvSpPr>
            <p:spPr bwMode="auto">
              <a:xfrm>
                <a:off x="5008563" y="1714501"/>
                <a:ext cx="71438" cy="33338"/>
              </a:xfrm>
              <a:custGeom>
                <a:avLst/>
                <a:gdLst>
                  <a:gd name="T0" fmla="*/ 3 w 68"/>
                  <a:gd name="T1" fmla="*/ 10 h 33"/>
                  <a:gd name="T2" fmla="*/ 59 w 68"/>
                  <a:gd name="T3" fmla="*/ 32 h 33"/>
                  <a:gd name="T4" fmla="*/ 64 w 68"/>
                  <a:gd name="T5" fmla="*/ 26 h 33"/>
                  <a:gd name="T6" fmla="*/ 3 w 68"/>
                  <a:gd name="T7" fmla="*/ 4 h 33"/>
                  <a:gd name="T8" fmla="*/ 3 w 68"/>
                  <a:gd name="T9" fmla="*/ 10 h 33"/>
                </a:gdLst>
                <a:ahLst/>
                <a:cxnLst>
                  <a:cxn ang="0">
                    <a:pos x="T0" y="T1"/>
                  </a:cxn>
                  <a:cxn ang="0">
                    <a:pos x="T2" y="T3"/>
                  </a:cxn>
                  <a:cxn ang="0">
                    <a:pos x="T4" y="T5"/>
                  </a:cxn>
                  <a:cxn ang="0">
                    <a:pos x="T6" y="T7"/>
                  </a:cxn>
                  <a:cxn ang="0">
                    <a:pos x="T8" y="T9"/>
                  </a:cxn>
                </a:cxnLst>
                <a:rect l="0" t="0" r="r" b="b"/>
                <a:pathLst>
                  <a:path w="68" h="33">
                    <a:moveTo>
                      <a:pt x="3" y="10"/>
                    </a:moveTo>
                    <a:cubicBezTo>
                      <a:pt x="23" y="14"/>
                      <a:pt x="40" y="23"/>
                      <a:pt x="59" y="32"/>
                    </a:cubicBezTo>
                    <a:cubicBezTo>
                      <a:pt x="63" y="33"/>
                      <a:pt x="68" y="29"/>
                      <a:pt x="64" y="26"/>
                    </a:cubicBezTo>
                    <a:cubicBezTo>
                      <a:pt x="46" y="10"/>
                      <a:pt x="26" y="0"/>
                      <a:pt x="3" y="4"/>
                    </a:cubicBezTo>
                    <a:cubicBezTo>
                      <a:pt x="0" y="4"/>
                      <a:pt x="0" y="9"/>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8" name="Freeform 74">
                <a:extLst>
                  <a:ext uri="{FF2B5EF4-FFF2-40B4-BE49-F238E27FC236}">
                    <a16:creationId xmlns:a16="http://schemas.microsoft.com/office/drawing/2014/main" id="{E257CF8D-B132-D14A-BF11-F6EA4C1187EC}"/>
                  </a:ext>
                </a:extLst>
              </p:cNvPr>
              <p:cNvSpPr/>
              <p:nvPr/>
            </p:nvSpPr>
            <p:spPr bwMode="auto">
              <a:xfrm>
                <a:off x="5149851" y="1784351"/>
                <a:ext cx="85725" cy="47625"/>
              </a:xfrm>
              <a:custGeom>
                <a:avLst/>
                <a:gdLst>
                  <a:gd name="T0" fmla="*/ 3 w 83"/>
                  <a:gd name="T1" fmla="*/ 6 h 46"/>
                  <a:gd name="T2" fmla="*/ 75 w 83"/>
                  <a:gd name="T3" fmla="*/ 43 h 46"/>
                  <a:gd name="T4" fmla="*/ 79 w 83"/>
                  <a:gd name="T5" fmla="*/ 37 h 46"/>
                  <a:gd name="T6" fmla="*/ 6 w 83"/>
                  <a:gd name="T7" fmla="*/ 1 h 46"/>
                  <a:gd name="T8" fmla="*/ 3 w 83"/>
                  <a:gd name="T9" fmla="*/ 6 h 46"/>
                </a:gdLst>
                <a:ahLst/>
                <a:cxnLst>
                  <a:cxn ang="0">
                    <a:pos x="T0" y="T1"/>
                  </a:cxn>
                  <a:cxn ang="0">
                    <a:pos x="T2" y="T3"/>
                  </a:cxn>
                  <a:cxn ang="0">
                    <a:pos x="T4" y="T5"/>
                  </a:cxn>
                  <a:cxn ang="0">
                    <a:pos x="T6" y="T7"/>
                  </a:cxn>
                  <a:cxn ang="0">
                    <a:pos x="T8" y="T9"/>
                  </a:cxn>
                </a:cxnLst>
                <a:rect l="0" t="0" r="r" b="b"/>
                <a:pathLst>
                  <a:path w="83" h="46">
                    <a:moveTo>
                      <a:pt x="3" y="6"/>
                    </a:moveTo>
                    <a:cubicBezTo>
                      <a:pt x="28" y="18"/>
                      <a:pt x="52" y="30"/>
                      <a:pt x="75" y="43"/>
                    </a:cubicBezTo>
                    <a:cubicBezTo>
                      <a:pt x="80" y="46"/>
                      <a:pt x="83" y="39"/>
                      <a:pt x="79" y="37"/>
                    </a:cubicBezTo>
                    <a:cubicBezTo>
                      <a:pt x="57" y="20"/>
                      <a:pt x="33" y="7"/>
                      <a:pt x="6"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9" name="Freeform 75">
                <a:extLst>
                  <a:ext uri="{FF2B5EF4-FFF2-40B4-BE49-F238E27FC236}">
                    <a16:creationId xmlns:a16="http://schemas.microsoft.com/office/drawing/2014/main" id="{B91238F0-3715-BA48-B000-13984BFD856A}"/>
                  </a:ext>
                </a:extLst>
              </p:cNvPr>
              <p:cNvSpPr/>
              <p:nvPr/>
            </p:nvSpPr>
            <p:spPr bwMode="auto">
              <a:xfrm>
                <a:off x="5305426" y="1847851"/>
                <a:ext cx="66675" cy="61913"/>
              </a:xfrm>
              <a:custGeom>
                <a:avLst/>
                <a:gdLst>
                  <a:gd name="T0" fmla="*/ 5 w 65"/>
                  <a:gd name="T1" fmla="*/ 12 h 59"/>
                  <a:gd name="T2" fmla="*/ 55 w 65"/>
                  <a:gd name="T3" fmla="*/ 55 h 59"/>
                  <a:gd name="T4" fmla="*/ 62 w 65"/>
                  <a:gd name="T5" fmla="*/ 49 h 59"/>
                  <a:gd name="T6" fmla="*/ 42 w 65"/>
                  <a:gd name="T7" fmla="*/ 23 h 59"/>
                  <a:gd name="T8" fmla="*/ 10 w 65"/>
                  <a:gd name="T9" fmla="*/ 4 h 59"/>
                  <a:gd name="T10" fmla="*/ 5 w 65"/>
                  <a:gd name="T11" fmla="*/ 12 h 59"/>
                </a:gdLst>
                <a:ahLst/>
                <a:cxnLst>
                  <a:cxn ang="0">
                    <a:pos x="T0" y="T1"/>
                  </a:cxn>
                  <a:cxn ang="0">
                    <a:pos x="T2" y="T3"/>
                  </a:cxn>
                  <a:cxn ang="0">
                    <a:pos x="T4" y="T5"/>
                  </a:cxn>
                  <a:cxn ang="0">
                    <a:pos x="T6" y="T7"/>
                  </a:cxn>
                  <a:cxn ang="0">
                    <a:pos x="T8" y="T9"/>
                  </a:cxn>
                  <a:cxn ang="0">
                    <a:pos x="T10" y="T11"/>
                  </a:cxn>
                </a:cxnLst>
                <a:rect l="0" t="0" r="r" b="b"/>
                <a:pathLst>
                  <a:path w="65" h="59">
                    <a:moveTo>
                      <a:pt x="5" y="12"/>
                    </a:moveTo>
                    <a:cubicBezTo>
                      <a:pt x="23" y="25"/>
                      <a:pt x="42" y="37"/>
                      <a:pt x="55" y="55"/>
                    </a:cubicBezTo>
                    <a:cubicBezTo>
                      <a:pt x="58" y="59"/>
                      <a:pt x="65" y="53"/>
                      <a:pt x="62" y="49"/>
                    </a:cubicBezTo>
                    <a:cubicBezTo>
                      <a:pt x="57" y="39"/>
                      <a:pt x="50" y="31"/>
                      <a:pt x="42" y="23"/>
                    </a:cubicBezTo>
                    <a:cubicBezTo>
                      <a:pt x="33" y="15"/>
                      <a:pt x="21" y="9"/>
                      <a:pt x="10" y="4"/>
                    </a:cubicBezTo>
                    <a:cubicBezTo>
                      <a:pt x="5" y="0"/>
                      <a:pt x="0" y="8"/>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0" name="Freeform 76">
                <a:extLst>
                  <a:ext uri="{FF2B5EF4-FFF2-40B4-BE49-F238E27FC236}">
                    <a16:creationId xmlns:a16="http://schemas.microsoft.com/office/drawing/2014/main" id="{FF4466E4-0663-0B46-B176-EA8DAF4275C4}"/>
                  </a:ext>
                </a:extLst>
              </p:cNvPr>
              <p:cNvSpPr/>
              <p:nvPr/>
            </p:nvSpPr>
            <p:spPr bwMode="auto">
              <a:xfrm>
                <a:off x="5380038" y="1765301"/>
                <a:ext cx="30163" cy="87313"/>
              </a:xfrm>
              <a:custGeom>
                <a:avLst/>
                <a:gdLst>
                  <a:gd name="T0" fmla="*/ 10 w 28"/>
                  <a:gd name="T1" fmla="*/ 81 h 84"/>
                  <a:gd name="T2" fmla="*/ 27 w 28"/>
                  <a:gd name="T3" fmla="*/ 10 h 84"/>
                  <a:gd name="T4" fmla="*/ 17 w 28"/>
                  <a:gd name="T5" fmla="*/ 6 h 84"/>
                  <a:gd name="T6" fmla="*/ 4 w 28"/>
                  <a:gd name="T7" fmla="*/ 81 h 84"/>
                  <a:gd name="T8" fmla="*/ 10 w 28"/>
                  <a:gd name="T9" fmla="*/ 81 h 84"/>
                </a:gdLst>
                <a:ahLst/>
                <a:cxnLst>
                  <a:cxn ang="0">
                    <a:pos x="T0" y="T1"/>
                  </a:cxn>
                  <a:cxn ang="0">
                    <a:pos x="T2" y="T3"/>
                  </a:cxn>
                  <a:cxn ang="0">
                    <a:pos x="T4" y="T5"/>
                  </a:cxn>
                  <a:cxn ang="0">
                    <a:pos x="T6" y="T7"/>
                  </a:cxn>
                  <a:cxn ang="0">
                    <a:pos x="T8" y="T9"/>
                  </a:cxn>
                </a:cxnLst>
                <a:rect l="0" t="0" r="r" b="b"/>
                <a:pathLst>
                  <a:path w="28" h="84">
                    <a:moveTo>
                      <a:pt x="10" y="81"/>
                    </a:moveTo>
                    <a:cubicBezTo>
                      <a:pt x="15" y="57"/>
                      <a:pt x="22" y="34"/>
                      <a:pt x="27" y="10"/>
                    </a:cubicBezTo>
                    <a:cubicBezTo>
                      <a:pt x="28" y="4"/>
                      <a:pt x="20" y="0"/>
                      <a:pt x="17" y="6"/>
                    </a:cubicBezTo>
                    <a:cubicBezTo>
                      <a:pt x="6" y="29"/>
                      <a:pt x="0" y="55"/>
                      <a:pt x="4" y="81"/>
                    </a:cubicBezTo>
                    <a:cubicBezTo>
                      <a:pt x="5" y="84"/>
                      <a:pt x="10" y="84"/>
                      <a:pt x="10"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1" name="Freeform 77">
                <a:extLst>
                  <a:ext uri="{FF2B5EF4-FFF2-40B4-BE49-F238E27FC236}">
                    <a16:creationId xmlns:a16="http://schemas.microsoft.com/office/drawing/2014/main" id="{DC55B527-FA2C-9B41-BCCC-B74EFA30532E}"/>
                  </a:ext>
                </a:extLst>
              </p:cNvPr>
              <p:cNvSpPr/>
              <p:nvPr/>
            </p:nvSpPr>
            <p:spPr bwMode="auto">
              <a:xfrm>
                <a:off x="5451476" y="1625601"/>
                <a:ext cx="39688" cy="63500"/>
              </a:xfrm>
              <a:custGeom>
                <a:avLst/>
                <a:gdLst>
                  <a:gd name="T0" fmla="*/ 7 w 39"/>
                  <a:gd name="T1" fmla="*/ 58 h 62"/>
                  <a:gd name="T2" fmla="*/ 38 w 39"/>
                  <a:gd name="T3" fmla="*/ 7 h 62"/>
                  <a:gd name="T4" fmla="*/ 29 w 39"/>
                  <a:gd name="T5" fmla="*/ 3 h 62"/>
                  <a:gd name="T6" fmla="*/ 13 w 39"/>
                  <a:gd name="T7" fmla="*/ 25 h 62"/>
                  <a:gd name="T8" fmla="*/ 1 w 39"/>
                  <a:gd name="T9" fmla="*/ 56 h 62"/>
                  <a:gd name="T10" fmla="*/ 7 w 39"/>
                  <a:gd name="T11" fmla="*/ 58 h 62"/>
                </a:gdLst>
                <a:ahLst/>
                <a:cxnLst>
                  <a:cxn ang="0">
                    <a:pos x="T0" y="T1"/>
                  </a:cxn>
                  <a:cxn ang="0">
                    <a:pos x="T2" y="T3"/>
                  </a:cxn>
                  <a:cxn ang="0">
                    <a:pos x="T4" y="T5"/>
                  </a:cxn>
                  <a:cxn ang="0">
                    <a:pos x="T6" y="T7"/>
                  </a:cxn>
                  <a:cxn ang="0">
                    <a:pos x="T8" y="T9"/>
                  </a:cxn>
                  <a:cxn ang="0">
                    <a:pos x="T10" y="T11"/>
                  </a:cxn>
                </a:cxnLst>
                <a:rect l="0" t="0" r="r" b="b"/>
                <a:pathLst>
                  <a:path w="39" h="62">
                    <a:moveTo>
                      <a:pt x="7" y="58"/>
                    </a:moveTo>
                    <a:cubicBezTo>
                      <a:pt x="16" y="40"/>
                      <a:pt x="30" y="26"/>
                      <a:pt x="38" y="7"/>
                    </a:cubicBezTo>
                    <a:cubicBezTo>
                      <a:pt x="39" y="2"/>
                      <a:pt x="32" y="0"/>
                      <a:pt x="29" y="3"/>
                    </a:cubicBezTo>
                    <a:cubicBezTo>
                      <a:pt x="24" y="11"/>
                      <a:pt x="18" y="18"/>
                      <a:pt x="13" y="25"/>
                    </a:cubicBezTo>
                    <a:cubicBezTo>
                      <a:pt x="7" y="34"/>
                      <a:pt x="4" y="45"/>
                      <a:pt x="1" y="56"/>
                    </a:cubicBezTo>
                    <a:cubicBezTo>
                      <a:pt x="0" y="59"/>
                      <a:pt x="5" y="62"/>
                      <a:pt x="7"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2" name="Freeform 78">
                <a:extLst>
                  <a:ext uri="{FF2B5EF4-FFF2-40B4-BE49-F238E27FC236}">
                    <a16:creationId xmlns:a16="http://schemas.microsoft.com/office/drawing/2014/main" id="{0D6CDBC4-C5DA-D842-815B-32135D35375F}"/>
                  </a:ext>
                </a:extLst>
              </p:cNvPr>
              <p:cNvSpPr/>
              <p:nvPr/>
            </p:nvSpPr>
            <p:spPr bwMode="auto">
              <a:xfrm>
                <a:off x="5540376" y="1449388"/>
                <a:ext cx="88900" cy="112713"/>
              </a:xfrm>
              <a:custGeom>
                <a:avLst/>
                <a:gdLst>
                  <a:gd name="T0" fmla="*/ 8 w 86"/>
                  <a:gd name="T1" fmla="*/ 105 h 108"/>
                  <a:gd name="T2" fmla="*/ 81 w 86"/>
                  <a:gd name="T3" fmla="*/ 12 h 108"/>
                  <a:gd name="T4" fmla="*/ 75 w 86"/>
                  <a:gd name="T5" fmla="*/ 4 h 108"/>
                  <a:gd name="T6" fmla="*/ 1 w 86"/>
                  <a:gd name="T7" fmla="*/ 101 h 108"/>
                  <a:gd name="T8" fmla="*/ 8 w 86"/>
                  <a:gd name="T9" fmla="*/ 105 h 108"/>
                </a:gdLst>
                <a:ahLst/>
                <a:cxnLst>
                  <a:cxn ang="0">
                    <a:pos x="T0" y="T1"/>
                  </a:cxn>
                  <a:cxn ang="0">
                    <a:pos x="T2" y="T3"/>
                  </a:cxn>
                  <a:cxn ang="0">
                    <a:pos x="T4" y="T5"/>
                  </a:cxn>
                  <a:cxn ang="0">
                    <a:pos x="T6" y="T7"/>
                  </a:cxn>
                  <a:cxn ang="0">
                    <a:pos x="T8" y="T9"/>
                  </a:cxn>
                </a:cxnLst>
                <a:rect l="0" t="0" r="r" b="b"/>
                <a:pathLst>
                  <a:path w="86" h="108">
                    <a:moveTo>
                      <a:pt x="8" y="105"/>
                    </a:moveTo>
                    <a:cubicBezTo>
                      <a:pt x="34" y="75"/>
                      <a:pt x="53" y="41"/>
                      <a:pt x="81" y="12"/>
                    </a:cubicBezTo>
                    <a:cubicBezTo>
                      <a:pt x="86" y="8"/>
                      <a:pt x="80" y="0"/>
                      <a:pt x="75" y="4"/>
                    </a:cubicBezTo>
                    <a:cubicBezTo>
                      <a:pt x="39" y="25"/>
                      <a:pt x="16" y="63"/>
                      <a:pt x="1" y="101"/>
                    </a:cubicBezTo>
                    <a:cubicBezTo>
                      <a:pt x="0" y="105"/>
                      <a:pt x="5" y="108"/>
                      <a:pt x="8"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3" name="Freeform 79">
                <a:extLst>
                  <a:ext uri="{FF2B5EF4-FFF2-40B4-BE49-F238E27FC236}">
                    <a16:creationId xmlns:a16="http://schemas.microsoft.com/office/drawing/2014/main" id="{B986769F-D90D-E640-8C4E-2B7C2D8860D3}"/>
                  </a:ext>
                </a:extLst>
              </p:cNvPr>
              <p:cNvSpPr/>
              <p:nvPr/>
            </p:nvSpPr>
            <p:spPr bwMode="auto">
              <a:xfrm>
                <a:off x="5675313" y="1382713"/>
                <a:ext cx="88900" cy="57150"/>
              </a:xfrm>
              <a:custGeom>
                <a:avLst/>
                <a:gdLst>
                  <a:gd name="T0" fmla="*/ 7 w 86"/>
                  <a:gd name="T1" fmla="*/ 53 h 55"/>
                  <a:gd name="T2" fmla="*/ 79 w 86"/>
                  <a:gd name="T3" fmla="*/ 13 h 55"/>
                  <a:gd name="T4" fmla="*/ 76 w 86"/>
                  <a:gd name="T5" fmla="*/ 2 h 55"/>
                  <a:gd name="T6" fmla="*/ 3 w 86"/>
                  <a:gd name="T7" fmla="*/ 48 h 55"/>
                  <a:gd name="T8" fmla="*/ 7 w 86"/>
                  <a:gd name="T9" fmla="*/ 53 h 55"/>
                </a:gdLst>
                <a:ahLst/>
                <a:cxnLst>
                  <a:cxn ang="0">
                    <a:pos x="T0" y="T1"/>
                  </a:cxn>
                  <a:cxn ang="0">
                    <a:pos x="T2" y="T3"/>
                  </a:cxn>
                  <a:cxn ang="0">
                    <a:pos x="T4" y="T5"/>
                  </a:cxn>
                  <a:cxn ang="0">
                    <a:pos x="T6" y="T7"/>
                  </a:cxn>
                  <a:cxn ang="0">
                    <a:pos x="T8" y="T9"/>
                  </a:cxn>
                </a:cxnLst>
                <a:rect l="0" t="0" r="r" b="b"/>
                <a:pathLst>
                  <a:path w="86" h="55">
                    <a:moveTo>
                      <a:pt x="7" y="53"/>
                    </a:moveTo>
                    <a:cubicBezTo>
                      <a:pt x="32" y="43"/>
                      <a:pt x="53" y="22"/>
                      <a:pt x="79" y="13"/>
                    </a:cubicBezTo>
                    <a:cubicBezTo>
                      <a:pt x="86" y="10"/>
                      <a:pt x="83" y="0"/>
                      <a:pt x="76" y="2"/>
                    </a:cubicBezTo>
                    <a:cubicBezTo>
                      <a:pt x="46" y="8"/>
                      <a:pt x="24" y="27"/>
                      <a:pt x="3" y="48"/>
                    </a:cubicBezTo>
                    <a:cubicBezTo>
                      <a:pt x="0" y="51"/>
                      <a:pt x="4" y="55"/>
                      <a:pt x="7"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4" name="Freeform 80">
                <a:extLst>
                  <a:ext uri="{FF2B5EF4-FFF2-40B4-BE49-F238E27FC236}">
                    <a16:creationId xmlns:a16="http://schemas.microsoft.com/office/drawing/2014/main" id="{F907B13A-E9CB-B448-AF26-38F72C31006A}"/>
                  </a:ext>
                </a:extLst>
              </p:cNvPr>
              <p:cNvSpPr/>
              <p:nvPr/>
            </p:nvSpPr>
            <p:spPr bwMode="auto">
              <a:xfrm>
                <a:off x="5895976" y="1304926"/>
                <a:ext cx="57150" cy="28575"/>
              </a:xfrm>
              <a:custGeom>
                <a:avLst/>
                <a:gdLst>
                  <a:gd name="T0" fmla="*/ 4 w 56"/>
                  <a:gd name="T1" fmla="*/ 26 h 27"/>
                  <a:gd name="T2" fmla="*/ 55 w 56"/>
                  <a:gd name="T3" fmla="*/ 4 h 27"/>
                  <a:gd name="T4" fmla="*/ 53 w 56"/>
                  <a:gd name="T5" fmla="*/ 2 h 27"/>
                  <a:gd name="T6" fmla="*/ 2 w 56"/>
                  <a:gd name="T7" fmla="*/ 23 h 27"/>
                  <a:gd name="T8" fmla="*/ 4 w 56"/>
                  <a:gd name="T9" fmla="*/ 26 h 27"/>
                </a:gdLst>
                <a:ahLst/>
                <a:cxnLst>
                  <a:cxn ang="0">
                    <a:pos x="T0" y="T1"/>
                  </a:cxn>
                  <a:cxn ang="0">
                    <a:pos x="T2" y="T3"/>
                  </a:cxn>
                  <a:cxn ang="0">
                    <a:pos x="T4" y="T5"/>
                  </a:cxn>
                  <a:cxn ang="0">
                    <a:pos x="T6" y="T7"/>
                  </a:cxn>
                  <a:cxn ang="0">
                    <a:pos x="T8" y="T9"/>
                  </a:cxn>
                </a:cxnLst>
                <a:rect l="0" t="0" r="r" b="b"/>
                <a:pathLst>
                  <a:path w="56" h="27">
                    <a:moveTo>
                      <a:pt x="4" y="26"/>
                    </a:moveTo>
                    <a:cubicBezTo>
                      <a:pt x="21" y="18"/>
                      <a:pt x="41" y="18"/>
                      <a:pt x="55" y="4"/>
                    </a:cubicBezTo>
                    <a:cubicBezTo>
                      <a:pt x="56" y="2"/>
                      <a:pt x="54" y="0"/>
                      <a:pt x="53" y="2"/>
                    </a:cubicBezTo>
                    <a:cubicBezTo>
                      <a:pt x="38" y="14"/>
                      <a:pt x="19" y="15"/>
                      <a:pt x="2" y="23"/>
                    </a:cubicBezTo>
                    <a:cubicBezTo>
                      <a:pt x="0" y="24"/>
                      <a:pt x="2" y="27"/>
                      <a:pt x="4"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5" name="Freeform 81">
                <a:extLst>
                  <a:ext uri="{FF2B5EF4-FFF2-40B4-BE49-F238E27FC236}">
                    <a16:creationId xmlns:a16="http://schemas.microsoft.com/office/drawing/2014/main" id="{9949A875-ABB0-9942-8B57-1D60DE3ED215}"/>
                  </a:ext>
                </a:extLst>
              </p:cNvPr>
              <p:cNvSpPr/>
              <p:nvPr/>
            </p:nvSpPr>
            <p:spPr bwMode="auto">
              <a:xfrm>
                <a:off x="6059488" y="1247776"/>
                <a:ext cx="125413" cy="41275"/>
              </a:xfrm>
              <a:custGeom>
                <a:avLst/>
                <a:gdLst>
                  <a:gd name="T0" fmla="*/ 6 w 121"/>
                  <a:gd name="T1" fmla="*/ 38 h 40"/>
                  <a:gd name="T2" fmla="*/ 115 w 121"/>
                  <a:gd name="T3" fmla="*/ 13 h 40"/>
                  <a:gd name="T4" fmla="*/ 113 w 121"/>
                  <a:gd name="T5" fmla="*/ 0 h 40"/>
                  <a:gd name="T6" fmla="*/ 3 w 121"/>
                  <a:gd name="T7" fmla="*/ 34 h 40"/>
                  <a:gd name="T8" fmla="*/ 6 w 121"/>
                  <a:gd name="T9" fmla="*/ 38 h 40"/>
                </a:gdLst>
                <a:ahLst/>
                <a:cxnLst>
                  <a:cxn ang="0">
                    <a:pos x="T0" y="T1"/>
                  </a:cxn>
                  <a:cxn ang="0">
                    <a:pos x="T2" y="T3"/>
                  </a:cxn>
                  <a:cxn ang="0">
                    <a:pos x="T4" y="T5"/>
                  </a:cxn>
                  <a:cxn ang="0">
                    <a:pos x="T6" y="T7"/>
                  </a:cxn>
                  <a:cxn ang="0">
                    <a:pos x="T8" y="T9"/>
                  </a:cxn>
                </a:cxnLst>
                <a:rect l="0" t="0" r="r" b="b"/>
                <a:pathLst>
                  <a:path w="121" h="40">
                    <a:moveTo>
                      <a:pt x="6" y="38"/>
                    </a:moveTo>
                    <a:cubicBezTo>
                      <a:pt x="40" y="23"/>
                      <a:pt x="79" y="25"/>
                      <a:pt x="115" y="13"/>
                    </a:cubicBezTo>
                    <a:cubicBezTo>
                      <a:pt x="121" y="11"/>
                      <a:pt x="121" y="0"/>
                      <a:pt x="113" y="0"/>
                    </a:cubicBezTo>
                    <a:cubicBezTo>
                      <a:pt x="72" y="3"/>
                      <a:pt x="37" y="11"/>
                      <a:pt x="3" y="34"/>
                    </a:cubicBezTo>
                    <a:cubicBezTo>
                      <a:pt x="0" y="36"/>
                      <a:pt x="3" y="40"/>
                      <a:pt x="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6" name="Freeform 82">
                <a:extLst>
                  <a:ext uri="{FF2B5EF4-FFF2-40B4-BE49-F238E27FC236}">
                    <a16:creationId xmlns:a16="http://schemas.microsoft.com/office/drawing/2014/main" id="{321AF9C5-2B9A-3C41-AA28-12AF2FC49C9E}"/>
                  </a:ext>
                </a:extLst>
              </p:cNvPr>
              <p:cNvSpPr/>
              <p:nvPr/>
            </p:nvSpPr>
            <p:spPr bwMode="auto">
              <a:xfrm>
                <a:off x="6319838" y="1225551"/>
                <a:ext cx="120650" cy="30163"/>
              </a:xfrm>
              <a:custGeom>
                <a:avLst/>
                <a:gdLst>
                  <a:gd name="T0" fmla="*/ 8 w 116"/>
                  <a:gd name="T1" fmla="*/ 25 h 28"/>
                  <a:gd name="T2" fmla="*/ 108 w 116"/>
                  <a:gd name="T3" fmla="*/ 27 h 28"/>
                  <a:gd name="T4" fmla="*/ 110 w 116"/>
                  <a:gd name="T5" fmla="*/ 15 h 28"/>
                  <a:gd name="T6" fmla="*/ 4 w 116"/>
                  <a:gd name="T7" fmla="*/ 17 h 28"/>
                  <a:gd name="T8" fmla="*/ 8 w 116"/>
                  <a:gd name="T9" fmla="*/ 25 h 28"/>
                </a:gdLst>
                <a:ahLst/>
                <a:cxnLst>
                  <a:cxn ang="0">
                    <a:pos x="T0" y="T1"/>
                  </a:cxn>
                  <a:cxn ang="0">
                    <a:pos x="T2" y="T3"/>
                  </a:cxn>
                  <a:cxn ang="0">
                    <a:pos x="T4" y="T5"/>
                  </a:cxn>
                  <a:cxn ang="0">
                    <a:pos x="T6" y="T7"/>
                  </a:cxn>
                  <a:cxn ang="0">
                    <a:pos x="T8" y="T9"/>
                  </a:cxn>
                </a:cxnLst>
                <a:rect l="0" t="0" r="r" b="b"/>
                <a:pathLst>
                  <a:path w="116" h="28">
                    <a:moveTo>
                      <a:pt x="8" y="25"/>
                    </a:moveTo>
                    <a:cubicBezTo>
                      <a:pt x="41" y="16"/>
                      <a:pt x="74" y="23"/>
                      <a:pt x="108" y="27"/>
                    </a:cubicBezTo>
                    <a:cubicBezTo>
                      <a:pt x="115" y="28"/>
                      <a:pt x="116" y="17"/>
                      <a:pt x="110" y="15"/>
                    </a:cubicBezTo>
                    <a:cubicBezTo>
                      <a:pt x="72" y="4"/>
                      <a:pt x="40" y="0"/>
                      <a:pt x="4" y="17"/>
                    </a:cubicBezTo>
                    <a:cubicBezTo>
                      <a:pt x="0" y="19"/>
                      <a:pt x="3" y="26"/>
                      <a:pt x="8"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7" name="Freeform 83">
                <a:extLst>
                  <a:ext uri="{FF2B5EF4-FFF2-40B4-BE49-F238E27FC236}">
                    <a16:creationId xmlns:a16="http://schemas.microsoft.com/office/drawing/2014/main" id="{E0920F15-A07B-B94E-854B-7E6A1F8E07CE}"/>
                  </a:ext>
                </a:extLst>
              </p:cNvPr>
              <p:cNvSpPr/>
              <p:nvPr/>
            </p:nvSpPr>
            <p:spPr bwMode="auto">
              <a:xfrm>
                <a:off x="6584951" y="1241426"/>
                <a:ext cx="109538" cy="19050"/>
              </a:xfrm>
              <a:custGeom>
                <a:avLst/>
                <a:gdLst>
                  <a:gd name="T0" fmla="*/ 5 w 106"/>
                  <a:gd name="T1" fmla="*/ 9 h 18"/>
                  <a:gd name="T2" fmla="*/ 98 w 106"/>
                  <a:gd name="T3" fmla="*/ 17 h 18"/>
                  <a:gd name="T4" fmla="*/ 100 w 106"/>
                  <a:gd name="T5" fmla="*/ 9 h 18"/>
                  <a:gd name="T6" fmla="*/ 5 w 106"/>
                  <a:gd name="T7" fmla="*/ 2 h 18"/>
                  <a:gd name="T8" fmla="*/ 5 w 106"/>
                  <a:gd name="T9" fmla="*/ 9 h 18"/>
                </a:gdLst>
                <a:ahLst/>
                <a:cxnLst>
                  <a:cxn ang="0">
                    <a:pos x="T0" y="T1"/>
                  </a:cxn>
                  <a:cxn ang="0">
                    <a:pos x="T2" y="T3"/>
                  </a:cxn>
                  <a:cxn ang="0">
                    <a:pos x="T4" y="T5"/>
                  </a:cxn>
                  <a:cxn ang="0">
                    <a:pos x="T6" y="T7"/>
                  </a:cxn>
                  <a:cxn ang="0">
                    <a:pos x="T8" y="T9"/>
                  </a:cxn>
                </a:cxnLst>
                <a:rect l="0" t="0" r="r" b="b"/>
                <a:pathLst>
                  <a:path w="106" h="18">
                    <a:moveTo>
                      <a:pt x="5" y="9"/>
                    </a:moveTo>
                    <a:cubicBezTo>
                      <a:pt x="35" y="11"/>
                      <a:pt x="68" y="12"/>
                      <a:pt x="98" y="17"/>
                    </a:cubicBezTo>
                    <a:cubicBezTo>
                      <a:pt x="103" y="18"/>
                      <a:pt x="106" y="10"/>
                      <a:pt x="100" y="9"/>
                    </a:cubicBezTo>
                    <a:cubicBezTo>
                      <a:pt x="68" y="0"/>
                      <a:pt x="38" y="1"/>
                      <a:pt x="5" y="2"/>
                    </a:cubicBezTo>
                    <a:cubicBezTo>
                      <a:pt x="0" y="2"/>
                      <a:pt x="0" y="9"/>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8" name="Freeform 84">
                <a:extLst>
                  <a:ext uri="{FF2B5EF4-FFF2-40B4-BE49-F238E27FC236}">
                    <a16:creationId xmlns:a16="http://schemas.microsoft.com/office/drawing/2014/main" id="{400CF3A9-A295-0E4F-8CB0-058B8EEDCFFE}"/>
                  </a:ext>
                </a:extLst>
              </p:cNvPr>
              <p:cNvSpPr/>
              <p:nvPr/>
            </p:nvSpPr>
            <p:spPr bwMode="auto">
              <a:xfrm>
                <a:off x="6799263" y="1285876"/>
                <a:ext cx="117475" cy="47625"/>
              </a:xfrm>
              <a:custGeom>
                <a:avLst/>
                <a:gdLst>
                  <a:gd name="T0" fmla="*/ 5 w 112"/>
                  <a:gd name="T1" fmla="*/ 11 h 45"/>
                  <a:gd name="T2" fmla="*/ 100 w 112"/>
                  <a:gd name="T3" fmla="*/ 42 h 45"/>
                  <a:gd name="T4" fmla="*/ 105 w 112"/>
                  <a:gd name="T5" fmla="*/ 29 h 45"/>
                  <a:gd name="T6" fmla="*/ 8 w 112"/>
                  <a:gd name="T7" fmla="*/ 1 h 45"/>
                  <a:gd name="T8" fmla="*/ 5 w 112"/>
                  <a:gd name="T9" fmla="*/ 11 h 45"/>
                </a:gdLst>
                <a:ahLst/>
                <a:cxnLst>
                  <a:cxn ang="0">
                    <a:pos x="T0" y="T1"/>
                  </a:cxn>
                  <a:cxn ang="0">
                    <a:pos x="T2" y="T3"/>
                  </a:cxn>
                  <a:cxn ang="0">
                    <a:pos x="T4" y="T5"/>
                  </a:cxn>
                  <a:cxn ang="0">
                    <a:pos x="T6" y="T7"/>
                  </a:cxn>
                  <a:cxn ang="0">
                    <a:pos x="T8" y="T9"/>
                  </a:cxn>
                </a:cxnLst>
                <a:rect l="0" t="0" r="r" b="b"/>
                <a:pathLst>
                  <a:path w="112" h="45">
                    <a:moveTo>
                      <a:pt x="5" y="11"/>
                    </a:moveTo>
                    <a:cubicBezTo>
                      <a:pt x="35" y="25"/>
                      <a:pt x="69" y="29"/>
                      <a:pt x="100" y="42"/>
                    </a:cubicBezTo>
                    <a:cubicBezTo>
                      <a:pt x="107" y="45"/>
                      <a:pt x="112" y="33"/>
                      <a:pt x="105" y="29"/>
                    </a:cubicBezTo>
                    <a:cubicBezTo>
                      <a:pt x="76" y="13"/>
                      <a:pt x="41" y="2"/>
                      <a:pt x="8" y="1"/>
                    </a:cubicBezTo>
                    <a:cubicBezTo>
                      <a:pt x="2" y="0"/>
                      <a:pt x="0" y="9"/>
                      <a:pt x="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9" name="Freeform 85">
                <a:extLst>
                  <a:ext uri="{FF2B5EF4-FFF2-40B4-BE49-F238E27FC236}">
                    <a16:creationId xmlns:a16="http://schemas.microsoft.com/office/drawing/2014/main" id="{DBFBEAFC-D8F3-024C-B0AB-69A130DB7994}"/>
                  </a:ext>
                </a:extLst>
              </p:cNvPr>
              <p:cNvSpPr/>
              <p:nvPr/>
            </p:nvSpPr>
            <p:spPr bwMode="auto">
              <a:xfrm>
                <a:off x="6962776" y="1343026"/>
                <a:ext cx="122238" cy="44450"/>
              </a:xfrm>
              <a:custGeom>
                <a:avLst/>
                <a:gdLst>
                  <a:gd name="T0" fmla="*/ 3 w 117"/>
                  <a:gd name="T1" fmla="*/ 4 h 43"/>
                  <a:gd name="T2" fmla="*/ 109 w 117"/>
                  <a:gd name="T3" fmla="*/ 41 h 43"/>
                  <a:gd name="T4" fmla="*/ 113 w 117"/>
                  <a:gd name="T5" fmla="*/ 35 h 43"/>
                  <a:gd name="T6" fmla="*/ 3 w 117"/>
                  <a:gd name="T7" fmla="*/ 0 h 43"/>
                  <a:gd name="T8" fmla="*/ 3 w 117"/>
                  <a:gd name="T9" fmla="*/ 4 h 43"/>
                </a:gdLst>
                <a:ahLst/>
                <a:cxnLst>
                  <a:cxn ang="0">
                    <a:pos x="T0" y="T1"/>
                  </a:cxn>
                  <a:cxn ang="0">
                    <a:pos x="T2" y="T3"/>
                  </a:cxn>
                  <a:cxn ang="0">
                    <a:pos x="T4" y="T5"/>
                  </a:cxn>
                  <a:cxn ang="0">
                    <a:pos x="T6" y="T7"/>
                  </a:cxn>
                  <a:cxn ang="0">
                    <a:pos x="T8" y="T9"/>
                  </a:cxn>
                </a:cxnLst>
                <a:rect l="0" t="0" r="r" b="b"/>
                <a:pathLst>
                  <a:path w="117" h="43">
                    <a:moveTo>
                      <a:pt x="3" y="4"/>
                    </a:moveTo>
                    <a:cubicBezTo>
                      <a:pt x="41" y="6"/>
                      <a:pt x="76" y="23"/>
                      <a:pt x="109" y="41"/>
                    </a:cubicBezTo>
                    <a:cubicBezTo>
                      <a:pt x="113" y="43"/>
                      <a:pt x="117" y="37"/>
                      <a:pt x="113" y="35"/>
                    </a:cubicBezTo>
                    <a:cubicBezTo>
                      <a:pt x="79" y="13"/>
                      <a:pt x="43"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0" name="Freeform 86">
                <a:extLst>
                  <a:ext uri="{FF2B5EF4-FFF2-40B4-BE49-F238E27FC236}">
                    <a16:creationId xmlns:a16="http://schemas.microsoft.com/office/drawing/2014/main" id="{F7E66717-FDE6-5642-846A-659DC7E7F9D2}"/>
                  </a:ext>
                </a:extLst>
              </p:cNvPr>
              <p:cNvSpPr/>
              <p:nvPr/>
            </p:nvSpPr>
            <p:spPr bwMode="auto">
              <a:xfrm>
                <a:off x="7148513" y="1409701"/>
                <a:ext cx="104775" cy="49213"/>
              </a:xfrm>
              <a:custGeom>
                <a:avLst/>
                <a:gdLst>
                  <a:gd name="T0" fmla="*/ 3 w 101"/>
                  <a:gd name="T1" fmla="*/ 6 h 47"/>
                  <a:gd name="T2" fmla="*/ 90 w 101"/>
                  <a:gd name="T3" fmla="*/ 45 h 47"/>
                  <a:gd name="T4" fmla="*/ 96 w 101"/>
                  <a:gd name="T5" fmla="*/ 35 h 47"/>
                  <a:gd name="T6" fmla="*/ 4 w 101"/>
                  <a:gd name="T7" fmla="*/ 0 h 47"/>
                  <a:gd name="T8" fmla="*/ 3 w 101"/>
                  <a:gd name="T9" fmla="*/ 6 h 47"/>
                </a:gdLst>
                <a:ahLst/>
                <a:cxnLst>
                  <a:cxn ang="0">
                    <a:pos x="T0" y="T1"/>
                  </a:cxn>
                  <a:cxn ang="0">
                    <a:pos x="T2" y="T3"/>
                  </a:cxn>
                  <a:cxn ang="0">
                    <a:pos x="T4" y="T5"/>
                  </a:cxn>
                  <a:cxn ang="0">
                    <a:pos x="T6" y="T7"/>
                  </a:cxn>
                  <a:cxn ang="0">
                    <a:pos x="T8" y="T9"/>
                  </a:cxn>
                </a:cxnLst>
                <a:rect l="0" t="0" r="r" b="b"/>
                <a:pathLst>
                  <a:path w="101" h="47">
                    <a:moveTo>
                      <a:pt x="3" y="6"/>
                    </a:moveTo>
                    <a:cubicBezTo>
                      <a:pt x="31" y="18"/>
                      <a:pt x="59" y="37"/>
                      <a:pt x="90" y="45"/>
                    </a:cubicBezTo>
                    <a:cubicBezTo>
                      <a:pt x="95" y="47"/>
                      <a:pt x="101" y="39"/>
                      <a:pt x="96" y="35"/>
                    </a:cubicBezTo>
                    <a:cubicBezTo>
                      <a:pt x="70" y="15"/>
                      <a:pt x="36" y="3"/>
                      <a:pt x="4" y="0"/>
                    </a:cubicBezTo>
                    <a:cubicBezTo>
                      <a:pt x="1" y="0"/>
                      <a:pt x="0" y="4"/>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1" name="Freeform 87">
                <a:extLst>
                  <a:ext uri="{FF2B5EF4-FFF2-40B4-BE49-F238E27FC236}">
                    <a16:creationId xmlns:a16="http://schemas.microsoft.com/office/drawing/2014/main" id="{48E2D9EF-4DD0-3249-A6B2-3E5649D5BD87}"/>
                  </a:ext>
                </a:extLst>
              </p:cNvPr>
              <p:cNvSpPr/>
              <p:nvPr/>
            </p:nvSpPr>
            <p:spPr bwMode="auto">
              <a:xfrm>
                <a:off x="7273926" y="1504951"/>
                <a:ext cx="114300" cy="74613"/>
              </a:xfrm>
              <a:custGeom>
                <a:avLst/>
                <a:gdLst>
                  <a:gd name="T0" fmla="*/ 6 w 110"/>
                  <a:gd name="T1" fmla="*/ 10 h 71"/>
                  <a:gd name="T2" fmla="*/ 55 w 110"/>
                  <a:gd name="T3" fmla="*/ 40 h 71"/>
                  <a:gd name="T4" fmla="*/ 99 w 110"/>
                  <a:gd name="T5" fmla="*/ 67 h 71"/>
                  <a:gd name="T6" fmla="*/ 104 w 110"/>
                  <a:gd name="T7" fmla="*/ 58 h 71"/>
                  <a:gd name="T8" fmla="*/ 9 w 110"/>
                  <a:gd name="T9" fmla="*/ 0 h 71"/>
                  <a:gd name="T10" fmla="*/ 6 w 110"/>
                  <a:gd name="T11" fmla="*/ 10 h 71"/>
                </a:gdLst>
                <a:ahLst/>
                <a:cxnLst>
                  <a:cxn ang="0">
                    <a:pos x="T0" y="T1"/>
                  </a:cxn>
                  <a:cxn ang="0">
                    <a:pos x="T2" y="T3"/>
                  </a:cxn>
                  <a:cxn ang="0">
                    <a:pos x="T4" y="T5"/>
                  </a:cxn>
                  <a:cxn ang="0">
                    <a:pos x="T6" y="T7"/>
                  </a:cxn>
                  <a:cxn ang="0">
                    <a:pos x="T8" y="T9"/>
                  </a:cxn>
                  <a:cxn ang="0">
                    <a:pos x="T10" y="T11"/>
                  </a:cxn>
                </a:cxnLst>
                <a:rect l="0" t="0" r="r" b="b"/>
                <a:pathLst>
                  <a:path w="110" h="71">
                    <a:moveTo>
                      <a:pt x="6" y="10"/>
                    </a:moveTo>
                    <a:cubicBezTo>
                      <a:pt x="24" y="16"/>
                      <a:pt x="41" y="28"/>
                      <a:pt x="55" y="40"/>
                    </a:cubicBezTo>
                    <a:cubicBezTo>
                      <a:pt x="69" y="51"/>
                      <a:pt x="83" y="59"/>
                      <a:pt x="99" y="67"/>
                    </a:cubicBezTo>
                    <a:cubicBezTo>
                      <a:pt x="105" y="71"/>
                      <a:pt x="110" y="62"/>
                      <a:pt x="104" y="58"/>
                    </a:cubicBezTo>
                    <a:cubicBezTo>
                      <a:pt x="73" y="35"/>
                      <a:pt x="49" y="6"/>
                      <a:pt x="9" y="0"/>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2" name="Freeform 88">
                <a:extLst>
                  <a:ext uri="{FF2B5EF4-FFF2-40B4-BE49-F238E27FC236}">
                    <a16:creationId xmlns:a16="http://schemas.microsoft.com/office/drawing/2014/main" id="{22CBD73A-0B3D-CB47-9A74-A18341C23F6E}"/>
                  </a:ext>
                </a:extLst>
              </p:cNvPr>
              <p:cNvSpPr/>
              <p:nvPr/>
            </p:nvSpPr>
            <p:spPr bwMode="auto">
              <a:xfrm>
                <a:off x="7424738" y="1631951"/>
                <a:ext cx="88900" cy="96838"/>
              </a:xfrm>
              <a:custGeom>
                <a:avLst/>
                <a:gdLst>
                  <a:gd name="T0" fmla="*/ 3 w 85"/>
                  <a:gd name="T1" fmla="*/ 9 h 93"/>
                  <a:gd name="T2" fmla="*/ 75 w 85"/>
                  <a:gd name="T3" fmla="*/ 89 h 93"/>
                  <a:gd name="T4" fmla="*/ 83 w 85"/>
                  <a:gd name="T5" fmla="*/ 83 h 93"/>
                  <a:gd name="T6" fmla="*/ 8 w 85"/>
                  <a:gd name="T7" fmla="*/ 2 h 93"/>
                  <a:gd name="T8" fmla="*/ 3 w 85"/>
                  <a:gd name="T9" fmla="*/ 9 h 93"/>
                </a:gdLst>
                <a:ahLst/>
                <a:cxnLst>
                  <a:cxn ang="0">
                    <a:pos x="T0" y="T1"/>
                  </a:cxn>
                  <a:cxn ang="0">
                    <a:pos x="T2" y="T3"/>
                  </a:cxn>
                  <a:cxn ang="0">
                    <a:pos x="T4" y="T5"/>
                  </a:cxn>
                  <a:cxn ang="0">
                    <a:pos x="T6" y="T7"/>
                  </a:cxn>
                  <a:cxn ang="0">
                    <a:pos x="T8" y="T9"/>
                  </a:cxn>
                </a:cxnLst>
                <a:rect l="0" t="0" r="r" b="b"/>
                <a:pathLst>
                  <a:path w="85" h="93">
                    <a:moveTo>
                      <a:pt x="3" y="9"/>
                    </a:moveTo>
                    <a:cubicBezTo>
                      <a:pt x="28" y="35"/>
                      <a:pt x="50" y="63"/>
                      <a:pt x="75" y="89"/>
                    </a:cubicBezTo>
                    <a:cubicBezTo>
                      <a:pt x="79" y="93"/>
                      <a:pt x="85" y="88"/>
                      <a:pt x="83" y="83"/>
                    </a:cubicBezTo>
                    <a:cubicBezTo>
                      <a:pt x="64" y="52"/>
                      <a:pt x="41" y="20"/>
                      <a:pt x="8" y="2"/>
                    </a:cubicBezTo>
                    <a:cubicBezTo>
                      <a:pt x="4" y="0"/>
                      <a:pt x="0" y="5"/>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3" name="Freeform 89">
                <a:extLst>
                  <a:ext uri="{FF2B5EF4-FFF2-40B4-BE49-F238E27FC236}">
                    <a16:creationId xmlns:a16="http://schemas.microsoft.com/office/drawing/2014/main" id="{914E1643-E061-7D4F-A0C5-417EB478623A}"/>
                  </a:ext>
                </a:extLst>
              </p:cNvPr>
              <p:cNvSpPr/>
              <p:nvPr/>
            </p:nvSpPr>
            <p:spPr bwMode="auto">
              <a:xfrm>
                <a:off x="7540626" y="1792288"/>
                <a:ext cx="53975" cy="84138"/>
              </a:xfrm>
              <a:custGeom>
                <a:avLst/>
                <a:gdLst>
                  <a:gd name="T0" fmla="*/ 2 w 52"/>
                  <a:gd name="T1" fmla="*/ 4 h 81"/>
                  <a:gd name="T2" fmla="*/ 22 w 52"/>
                  <a:gd name="T3" fmla="*/ 44 h 81"/>
                  <a:gd name="T4" fmla="*/ 45 w 52"/>
                  <a:gd name="T5" fmla="*/ 78 h 81"/>
                  <a:gd name="T6" fmla="*/ 50 w 52"/>
                  <a:gd name="T7" fmla="*/ 74 h 81"/>
                  <a:gd name="T8" fmla="*/ 32 w 52"/>
                  <a:gd name="T9" fmla="*/ 39 h 81"/>
                  <a:gd name="T10" fmla="*/ 6 w 52"/>
                  <a:gd name="T11" fmla="*/ 2 h 81"/>
                  <a:gd name="T12" fmla="*/ 2 w 52"/>
                  <a:gd name="T13" fmla="*/ 4 h 81"/>
                </a:gdLst>
                <a:ahLst/>
                <a:cxnLst>
                  <a:cxn ang="0">
                    <a:pos x="T0" y="T1"/>
                  </a:cxn>
                  <a:cxn ang="0">
                    <a:pos x="T2" y="T3"/>
                  </a:cxn>
                  <a:cxn ang="0">
                    <a:pos x="T4" y="T5"/>
                  </a:cxn>
                  <a:cxn ang="0">
                    <a:pos x="T6" y="T7"/>
                  </a:cxn>
                  <a:cxn ang="0">
                    <a:pos x="T8" y="T9"/>
                  </a:cxn>
                  <a:cxn ang="0">
                    <a:pos x="T10" y="T11"/>
                  </a:cxn>
                  <a:cxn ang="0">
                    <a:pos x="T12" y="T13"/>
                  </a:cxn>
                </a:cxnLst>
                <a:rect l="0" t="0" r="r" b="b"/>
                <a:pathLst>
                  <a:path w="52" h="81">
                    <a:moveTo>
                      <a:pt x="2" y="4"/>
                    </a:moveTo>
                    <a:cubicBezTo>
                      <a:pt x="9" y="17"/>
                      <a:pt x="15" y="31"/>
                      <a:pt x="22" y="44"/>
                    </a:cubicBezTo>
                    <a:cubicBezTo>
                      <a:pt x="29" y="56"/>
                      <a:pt x="36" y="67"/>
                      <a:pt x="45" y="78"/>
                    </a:cubicBezTo>
                    <a:cubicBezTo>
                      <a:pt x="47" y="81"/>
                      <a:pt x="52" y="77"/>
                      <a:pt x="50" y="74"/>
                    </a:cubicBezTo>
                    <a:cubicBezTo>
                      <a:pt x="44" y="62"/>
                      <a:pt x="38" y="50"/>
                      <a:pt x="32" y="39"/>
                    </a:cubicBezTo>
                    <a:cubicBezTo>
                      <a:pt x="24" y="25"/>
                      <a:pt x="14" y="14"/>
                      <a:pt x="6" y="2"/>
                    </a:cubicBezTo>
                    <a:cubicBezTo>
                      <a:pt x="4"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4" name="Freeform 90">
                <a:extLst>
                  <a:ext uri="{FF2B5EF4-FFF2-40B4-BE49-F238E27FC236}">
                    <a16:creationId xmlns:a16="http://schemas.microsoft.com/office/drawing/2014/main" id="{D7B1D6A4-304B-284E-A890-A06E76A19461}"/>
                  </a:ext>
                </a:extLst>
              </p:cNvPr>
              <p:cNvSpPr/>
              <p:nvPr/>
            </p:nvSpPr>
            <p:spPr bwMode="auto">
              <a:xfrm>
                <a:off x="7627938" y="1963738"/>
                <a:ext cx="57150" cy="109538"/>
              </a:xfrm>
              <a:custGeom>
                <a:avLst/>
                <a:gdLst>
                  <a:gd name="T0" fmla="*/ 2 w 55"/>
                  <a:gd name="T1" fmla="*/ 6 h 106"/>
                  <a:gd name="T2" fmla="*/ 45 w 55"/>
                  <a:gd name="T3" fmla="*/ 102 h 106"/>
                  <a:gd name="T4" fmla="*/ 53 w 55"/>
                  <a:gd name="T5" fmla="*/ 98 h 106"/>
                  <a:gd name="T6" fmla="*/ 9 w 55"/>
                  <a:gd name="T7" fmla="*/ 3 h 106"/>
                  <a:gd name="T8" fmla="*/ 2 w 55"/>
                  <a:gd name="T9" fmla="*/ 6 h 106"/>
                </a:gdLst>
                <a:ahLst/>
                <a:cxnLst>
                  <a:cxn ang="0">
                    <a:pos x="T0" y="T1"/>
                  </a:cxn>
                  <a:cxn ang="0">
                    <a:pos x="T2" y="T3"/>
                  </a:cxn>
                  <a:cxn ang="0">
                    <a:pos x="T4" y="T5"/>
                  </a:cxn>
                  <a:cxn ang="0">
                    <a:pos x="T6" y="T7"/>
                  </a:cxn>
                  <a:cxn ang="0">
                    <a:pos x="T8" y="T9"/>
                  </a:cxn>
                </a:cxnLst>
                <a:rect l="0" t="0" r="r" b="b"/>
                <a:pathLst>
                  <a:path w="55" h="106">
                    <a:moveTo>
                      <a:pt x="2" y="6"/>
                    </a:moveTo>
                    <a:cubicBezTo>
                      <a:pt x="14" y="39"/>
                      <a:pt x="30" y="70"/>
                      <a:pt x="45" y="102"/>
                    </a:cubicBezTo>
                    <a:cubicBezTo>
                      <a:pt x="47" y="106"/>
                      <a:pt x="55" y="103"/>
                      <a:pt x="53" y="98"/>
                    </a:cubicBezTo>
                    <a:cubicBezTo>
                      <a:pt x="42" y="65"/>
                      <a:pt x="28" y="33"/>
                      <a:pt x="9" y="3"/>
                    </a:cubicBezTo>
                    <a:cubicBezTo>
                      <a:pt x="7" y="0"/>
                      <a:pt x="0" y="2"/>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5" name="Freeform 91">
                <a:extLst>
                  <a:ext uri="{FF2B5EF4-FFF2-40B4-BE49-F238E27FC236}">
                    <a16:creationId xmlns:a16="http://schemas.microsoft.com/office/drawing/2014/main" id="{6BCB743B-B1AA-8346-8366-5C2CA08A2E10}"/>
                  </a:ext>
                </a:extLst>
              </p:cNvPr>
              <p:cNvSpPr/>
              <p:nvPr/>
            </p:nvSpPr>
            <p:spPr bwMode="auto">
              <a:xfrm>
                <a:off x="7700963" y="2119313"/>
                <a:ext cx="49213" cy="73025"/>
              </a:xfrm>
              <a:custGeom>
                <a:avLst/>
                <a:gdLst>
                  <a:gd name="T0" fmla="*/ 2 w 47"/>
                  <a:gd name="T1" fmla="*/ 9 h 70"/>
                  <a:gd name="T2" fmla="*/ 32 w 47"/>
                  <a:gd name="T3" fmla="*/ 63 h 70"/>
                  <a:gd name="T4" fmla="*/ 43 w 47"/>
                  <a:gd name="T5" fmla="*/ 54 h 70"/>
                  <a:gd name="T6" fmla="*/ 13 w 47"/>
                  <a:gd name="T7" fmla="*/ 4 h 70"/>
                  <a:gd name="T8" fmla="*/ 2 w 47"/>
                  <a:gd name="T9" fmla="*/ 9 h 70"/>
                </a:gdLst>
                <a:ahLst/>
                <a:cxnLst>
                  <a:cxn ang="0">
                    <a:pos x="T0" y="T1"/>
                  </a:cxn>
                  <a:cxn ang="0">
                    <a:pos x="T2" y="T3"/>
                  </a:cxn>
                  <a:cxn ang="0">
                    <a:pos x="T4" y="T5"/>
                  </a:cxn>
                  <a:cxn ang="0">
                    <a:pos x="T6" y="T7"/>
                  </a:cxn>
                  <a:cxn ang="0">
                    <a:pos x="T8" y="T9"/>
                  </a:cxn>
                </a:cxnLst>
                <a:rect l="0" t="0" r="r" b="b"/>
                <a:pathLst>
                  <a:path w="47" h="70">
                    <a:moveTo>
                      <a:pt x="2" y="9"/>
                    </a:moveTo>
                    <a:cubicBezTo>
                      <a:pt x="9" y="29"/>
                      <a:pt x="18" y="47"/>
                      <a:pt x="32" y="63"/>
                    </a:cubicBezTo>
                    <a:cubicBezTo>
                      <a:pt x="37" y="70"/>
                      <a:pt x="47" y="61"/>
                      <a:pt x="43" y="54"/>
                    </a:cubicBezTo>
                    <a:cubicBezTo>
                      <a:pt x="34" y="37"/>
                      <a:pt x="24" y="20"/>
                      <a:pt x="13" y="4"/>
                    </a:cubicBezTo>
                    <a:cubicBezTo>
                      <a:pt x="9" y="0"/>
                      <a:pt x="0" y="2"/>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6" name="Freeform 92">
                <a:extLst>
                  <a:ext uri="{FF2B5EF4-FFF2-40B4-BE49-F238E27FC236}">
                    <a16:creationId xmlns:a16="http://schemas.microsoft.com/office/drawing/2014/main" id="{FFD778AA-DC7E-4B45-96F1-3500402BEF6A}"/>
                  </a:ext>
                </a:extLst>
              </p:cNvPr>
              <p:cNvSpPr/>
              <p:nvPr/>
            </p:nvSpPr>
            <p:spPr bwMode="auto">
              <a:xfrm>
                <a:off x="8164513" y="3827463"/>
                <a:ext cx="123825" cy="60325"/>
              </a:xfrm>
              <a:custGeom>
                <a:avLst/>
                <a:gdLst>
                  <a:gd name="T0" fmla="*/ 1 w 118"/>
                  <a:gd name="T1" fmla="*/ 59 h 59"/>
                  <a:gd name="T2" fmla="*/ 115 w 118"/>
                  <a:gd name="T3" fmla="*/ 6 h 59"/>
                  <a:gd name="T4" fmla="*/ 112 w 118"/>
                  <a:gd name="T5" fmla="*/ 0 h 59"/>
                  <a:gd name="T6" fmla="*/ 0 w 118"/>
                  <a:gd name="T7" fmla="*/ 58 h 59"/>
                  <a:gd name="T8" fmla="*/ 1 w 118"/>
                  <a:gd name="T9" fmla="*/ 59 h 59"/>
                </a:gdLst>
                <a:ahLst/>
                <a:cxnLst>
                  <a:cxn ang="0">
                    <a:pos x="T0" y="T1"/>
                  </a:cxn>
                  <a:cxn ang="0">
                    <a:pos x="T2" y="T3"/>
                  </a:cxn>
                  <a:cxn ang="0">
                    <a:pos x="T4" y="T5"/>
                  </a:cxn>
                  <a:cxn ang="0">
                    <a:pos x="T6" y="T7"/>
                  </a:cxn>
                  <a:cxn ang="0">
                    <a:pos x="T8" y="T9"/>
                  </a:cxn>
                </a:cxnLst>
                <a:rect l="0" t="0" r="r" b="b"/>
                <a:pathLst>
                  <a:path w="118" h="59">
                    <a:moveTo>
                      <a:pt x="1" y="59"/>
                    </a:moveTo>
                    <a:cubicBezTo>
                      <a:pt x="41" y="56"/>
                      <a:pt x="81" y="26"/>
                      <a:pt x="115" y="6"/>
                    </a:cubicBezTo>
                    <a:cubicBezTo>
                      <a:pt x="118" y="4"/>
                      <a:pt x="116" y="0"/>
                      <a:pt x="112" y="0"/>
                    </a:cubicBezTo>
                    <a:cubicBezTo>
                      <a:pt x="73" y="9"/>
                      <a:pt x="33" y="35"/>
                      <a:pt x="0" y="58"/>
                    </a:cubicBezTo>
                    <a:cubicBezTo>
                      <a:pt x="0" y="58"/>
                      <a:pt x="0" y="59"/>
                      <a:pt x="1"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grpSp>
      <p:sp>
        <p:nvSpPr>
          <p:cNvPr id="7" name="TextBox 6">
            <a:extLst>
              <a:ext uri="{FF2B5EF4-FFF2-40B4-BE49-F238E27FC236}">
                <a16:creationId xmlns:a16="http://schemas.microsoft.com/office/drawing/2014/main" id="{966F6951-19D7-E64E-A673-D05FBBE2FB55}"/>
              </a:ext>
            </a:extLst>
          </p:cNvPr>
          <p:cNvSpPr txBox="1"/>
          <p:nvPr/>
        </p:nvSpPr>
        <p:spPr>
          <a:xfrm>
            <a:off x="1108500" y="2275420"/>
            <a:ext cx="3595703" cy="2062103"/>
          </a:xfrm>
          <a:prstGeom prst="rect">
            <a:avLst/>
          </a:prstGeom>
          <a:noFill/>
        </p:spPr>
        <p:txBody>
          <a:bodyPr wrap="square" rtlCol="0">
            <a:spAutoFit/>
          </a:bodyPr>
          <a:lstStyle/>
          <a:p>
            <a:pPr algn="ctr"/>
            <a:r>
              <a:rPr lang="x-none" sz="3200" b="1" i="1" dirty="0">
                <a:latin typeface="Times New Roman" panose="02020603050405020304" pitchFamily="18" charset="0"/>
                <a:cs typeface="Times New Roman" panose="02020603050405020304" pitchFamily="18" charset="0"/>
              </a:rPr>
              <a:t>Nếu được gặp Dế Mèn, em sẽ khuyên Dế Mèn điều gì? (viết 1 câu)</a:t>
            </a:r>
          </a:p>
        </p:txBody>
      </p:sp>
      <p:pic>
        <p:nvPicPr>
          <p:cNvPr id="117" name="Picture 116">
            <a:extLst>
              <a:ext uri="{FF2B5EF4-FFF2-40B4-BE49-F238E27FC236}">
                <a16:creationId xmlns:a16="http://schemas.microsoft.com/office/drawing/2014/main" id="{4D4431A2-84F2-464F-9BFD-B98BFF4870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9828" y="2761482"/>
            <a:ext cx="2647291" cy="3857073"/>
          </a:xfrm>
          <a:prstGeom prst="rect">
            <a:avLst/>
          </a:prstGeom>
        </p:spPr>
      </p:pic>
      <p:grpSp>
        <p:nvGrpSpPr>
          <p:cNvPr id="118" name="组合 55">
            <a:extLst>
              <a:ext uri="{FF2B5EF4-FFF2-40B4-BE49-F238E27FC236}">
                <a16:creationId xmlns:a16="http://schemas.microsoft.com/office/drawing/2014/main" id="{7B2E6DC6-8846-EE4A-B413-2D63BCAEDD6C}"/>
              </a:ext>
            </a:extLst>
          </p:cNvPr>
          <p:cNvGrpSpPr/>
          <p:nvPr/>
        </p:nvGrpSpPr>
        <p:grpSpPr>
          <a:xfrm flipH="1">
            <a:off x="7264146" y="1456243"/>
            <a:ext cx="4892293" cy="3613249"/>
            <a:chOff x="3246438" y="1068388"/>
            <a:chExt cx="5711825" cy="4678363"/>
          </a:xfrm>
          <a:solidFill>
            <a:schemeClr val="tx1">
              <a:lumMod val="65000"/>
              <a:lumOff val="35000"/>
            </a:schemeClr>
          </a:solidFill>
        </p:grpSpPr>
        <p:sp>
          <p:nvSpPr>
            <p:cNvPr id="119" name="Freeform 5">
              <a:extLst>
                <a:ext uri="{FF2B5EF4-FFF2-40B4-BE49-F238E27FC236}">
                  <a16:creationId xmlns:a16="http://schemas.microsoft.com/office/drawing/2014/main" id="{A9A051A0-3720-154C-B611-62DF081CC77D}"/>
                </a:ext>
              </a:extLst>
            </p:cNvPr>
            <p:cNvSpPr/>
            <p:nvPr/>
          </p:nvSpPr>
          <p:spPr bwMode="auto">
            <a:xfrm>
              <a:off x="3251201" y="3335338"/>
              <a:ext cx="1773238" cy="1609725"/>
            </a:xfrm>
            <a:custGeom>
              <a:avLst/>
              <a:gdLst>
                <a:gd name="T0" fmla="*/ 1697 w 1708"/>
                <a:gd name="T1" fmla="*/ 1365 h 1551"/>
                <a:gd name="T2" fmla="*/ 1422 w 1708"/>
                <a:gd name="T3" fmla="*/ 1470 h 1551"/>
                <a:gd name="T4" fmla="*/ 1072 w 1708"/>
                <a:gd name="T5" fmla="*/ 1471 h 1551"/>
                <a:gd name="T6" fmla="*/ 478 w 1708"/>
                <a:gd name="T7" fmla="*/ 1262 h 1551"/>
                <a:gd name="T8" fmla="*/ 166 w 1708"/>
                <a:gd name="T9" fmla="*/ 672 h 1551"/>
                <a:gd name="T10" fmla="*/ 422 w 1708"/>
                <a:gd name="T11" fmla="*/ 54 h 1551"/>
                <a:gd name="T12" fmla="*/ 393 w 1708"/>
                <a:gd name="T13" fmla="*/ 16 h 1551"/>
                <a:gd name="T14" fmla="*/ 349 w 1708"/>
                <a:gd name="T15" fmla="*/ 1214 h 1551"/>
                <a:gd name="T16" fmla="*/ 906 w 1708"/>
                <a:gd name="T17" fmla="*/ 1500 h 1551"/>
                <a:gd name="T18" fmla="*/ 1579 w 1708"/>
                <a:gd name="T19" fmla="*/ 1467 h 1551"/>
                <a:gd name="T20" fmla="*/ 1704 w 1708"/>
                <a:gd name="T21" fmla="*/ 1373 h 1551"/>
                <a:gd name="T22" fmla="*/ 1697 w 1708"/>
                <a:gd name="T23" fmla="*/ 1365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8" h="1551">
                  <a:moveTo>
                    <a:pt x="1697" y="1365"/>
                  </a:moveTo>
                  <a:cubicBezTo>
                    <a:pt x="1630" y="1437"/>
                    <a:pt x="1515" y="1458"/>
                    <a:pt x="1422" y="1470"/>
                  </a:cubicBezTo>
                  <a:cubicBezTo>
                    <a:pt x="1307" y="1486"/>
                    <a:pt x="1188" y="1481"/>
                    <a:pt x="1072" y="1471"/>
                  </a:cubicBezTo>
                  <a:cubicBezTo>
                    <a:pt x="854" y="1452"/>
                    <a:pt x="649" y="1407"/>
                    <a:pt x="478" y="1262"/>
                  </a:cubicBezTo>
                  <a:cubicBezTo>
                    <a:pt x="305" y="1115"/>
                    <a:pt x="190" y="898"/>
                    <a:pt x="166" y="672"/>
                  </a:cubicBezTo>
                  <a:cubicBezTo>
                    <a:pt x="142" y="434"/>
                    <a:pt x="242" y="210"/>
                    <a:pt x="422" y="54"/>
                  </a:cubicBezTo>
                  <a:cubicBezTo>
                    <a:pt x="442" y="36"/>
                    <a:pt x="414" y="0"/>
                    <a:pt x="393" y="16"/>
                  </a:cubicBezTo>
                  <a:cubicBezTo>
                    <a:pt x="0" y="317"/>
                    <a:pt x="41" y="866"/>
                    <a:pt x="349" y="1214"/>
                  </a:cubicBezTo>
                  <a:cubicBezTo>
                    <a:pt x="495" y="1380"/>
                    <a:pt x="690" y="1468"/>
                    <a:pt x="906" y="1500"/>
                  </a:cubicBezTo>
                  <a:cubicBezTo>
                    <a:pt x="1121" y="1532"/>
                    <a:pt x="1372" y="1551"/>
                    <a:pt x="1579" y="1467"/>
                  </a:cubicBezTo>
                  <a:cubicBezTo>
                    <a:pt x="1629" y="1447"/>
                    <a:pt x="1671" y="1415"/>
                    <a:pt x="1704" y="1373"/>
                  </a:cubicBezTo>
                  <a:cubicBezTo>
                    <a:pt x="1708" y="1368"/>
                    <a:pt x="1702" y="1361"/>
                    <a:pt x="1697" y="13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0" name="Freeform 6">
              <a:extLst>
                <a:ext uri="{FF2B5EF4-FFF2-40B4-BE49-F238E27FC236}">
                  <a16:creationId xmlns:a16="http://schemas.microsoft.com/office/drawing/2014/main" id="{DFC9E670-6C8E-594B-BDDE-775F4DE5B1DA}"/>
                </a:ext>
              </a:extLst>
            </p:cNvPr>
            <p:cNvSpPr/>
            <p:nvPr/>
          </p:nvSpPr>
          <p:spPr bwMode="auto">
            <a:xfrm>
              <a:off x="3246438" y="1457326"/>
              <a:ext cx="2112963" cy="1933575"/>
            </a:xfrm>
            <a:custGeom>
              <a:avLst/>
              <a:gdLst>
                <a:gd name="T0" fmla="*/ 394 w 2035"/>
                <a:gd name="T1" fmla="*/ 1839 h 1862"/>
                <a:gd name="T2" fmla="*/ 299 w 2035"/>
                <a:gd name="T3" fmla="*/ 1656 h 1862"/>
                <a:gd name="T4" fmla="*/ 221 w 2035"/>
                <a:gd name="T5" fmla="*/ 1452 h 1862"/>
                <a:gd name="T6" fmla="*/ 241 w 2035"/>
                <a:gd name="T7" fmla="*/ 997 h 1862"/>
                <a:gd name="T8" fmla="*/ 650 w 2035"/>
                <a:gd name="T9" fmla="*/ 365 h 1862"/>
                <a:gd name="T10" fmla="*/ 1301 w 2035"/>
                <a:gd name="T11" fmla="*/ 65 h 1862"/>
                <a:gd name="T12" fmla="*/ 1991 w 2035"/>
                <a:gd name="T13" fmla="*/ 323 h 1862"/>
                <a:gd name="T14" fmla="*/ 2019 w 2035"/>
                <a:gd name="T15" fmla="*/ 295 h 1862"/>
                <a:gd name="T16" fmla="*/ 1371 w 2035"/>
                <a:gd name="T17" fmla="*/ 0 h 1862"/>
                <a:gd name="T18" fmla="*/ 709 w 2035"/>
                <a:gd name="T19" fmla="*/ 241 h 1862"/>
                <a:gd name="T20" fmla="*/ 226 w 2035"/>
                <a:gd name="T21" fmla="*/ 1619 h 1862"/>
                <a:gd name="T22" fmla="*/ 375 w 2035"/>
                <a:gd name="T23" fmla="*/ 1851 h 1862"/>
                <a:gd name="T24" fmla="*/ 394 w 2035"/>
                <a:gd name="T25" fmla="*/ 1839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35" h="1862">
                  <a:moveTo>
                    <a:pt x="394" y="1839"/>
                  </a:moveTo>
                  <a:cubicBezTo>
                    <a:pt x="360" y="1781"/>
                    <a:pt x="330" y="1716"/>
                    <a:pt x="299" y="1656"/>
                  </a:cubicBezTo>
                  <a:cubicBezTo>
                    <a:pt x="266" y="1591"/>
                    <a:pt x="240" y="1523"/>
                    <a:pt x="221" y="1452"/>
                  </a:cubicBezTo>
                  <a:cubicBezTo>
                    <a:pt x="181" y="1301"/>
                    <a:pt x="199" y="1146"/>
                    <a:pt x="241" y="997"/>
                  </a:cubicBezTo>
                  <a:cubicBezTo>
                    <a:pt x="310" y="752"/>
                    <a:pt x="461" y="533"/>
                    <a:pt x="650" y="365"/>
                  </a:cubicBezTo>
                  <a:cubicBezTo>
                    <a:pt x="830" y="204"/>
                    <a:pt x="1059" y="88"/>
                    <a:pt x="1301" y="65"/>
                  </a:cubicBezTo>
                  <a:cubicBezTo>
                    <a:pt x="1565" y="40"/>
                    <a:pt x="1795" y="154"/>
                    <a:pt x="1991" y="323"/>
                  </a:cubicBezTo>
                  <a:cubicBezTo>
                    <a:pt x="2010" y="340"/>
                    <a:pt x="2035" y="315"/>
                    <a:pt x="2019" y="295"/>
                  </a:cubicBezTo>
                  <a:cubicBezTo>
                    <a:pt x="1859" y="102"/>
                    <a:pt x="1621" y="0"/>
                    <a:pt x="1371" y="0"/>
                  </a:cubicBezTo>
                  <a:cubicBezTo>
                    <a:pt x="1131" y="0"/>
                    <a:pt x="899" y="101"/>
                    <a:pt x="709" y="241"/>
                  </a:cubicBezTo>
                  <a:cubicBezTo>
                    <a:pt x="298" y="545"/>
                    <a:pt x="0" y="1121"/>
                    <a:pt x="226" y="1619"/>
                  </a:cubicBezTo>
                  <a:cubicBezTo>
                    <a:pt x="266" y="1706"/>
                    <a:pt x="320" y="1775"/>
                    <a:pt x="375" y="1851"/>
                  </a:cubicBezTo>
                  <a:cubicBezTo>
                    <a:pt x="384" y="1862"/>
                    <a:pt x="402" y="1852"/>
                    <a:pt x="394" y="1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1" name="Freeform 7">
              <a:extLst>
                <a:ext uri="{FF2B5EF4-FFF2-40B4-BE49-F238E27FC236}">
                  <a16:creationId xmlns:a16="http://schemas.microsoft.com/office/drawing/2014/main" id="{CE30817D-0185-914F-841A-524279AF8112}"/>
                </a:ext>
              </a:extLst>
            </p:cNvPr>
            <p:cNvSpPr/>
            <p:nvPr/>
          </p:nvSpPr>
          <p:spPr bwMode="auto">
            <a:xfrm>
              <a:off x="5292726" y="1068388"/>
              <a:ext cx="2541588" cy="1016000"/>
            </a:xfrm>
            <a:custGeom>
              <a:avLst/>
              <a:gdLst>
                <a:gd name="T0" fmla="*/ 38 w 2447"/>
                <a:gd name="T1" fmla="*/ 664 h 979"/>
                <a:gd name="T2" fmla="*/ 1375 w 2447"/>
                <a:gd name="T3" fmla="*/ 104 h 979"/>
                <a:gd name="T4" fmla="*/ 2005 w 2447"/>
                <a:gd name="T5" fmla="*/ 373 h 979"/>
                <a:gd name="T6" fmla="*/ 2402 w 2447"/>
                <a:gd name="T7" fmla="*/ 953 h 979"/>
                <a:gd name="T8" fmla="*/ 2442 w 2447"/>
                <a:gd name="T9" fmla="*/ 943 h 979"/>
                <a:gd name="T10" fmla="*/ 1377 w 2447"/>
                <a:gd name="T11" fmla="*/ 41 h 979"/>
                <a:gd name="T12" fmla="*/ 622 w 2447"/>
                <a:gd name="T13" fmla="*/ 99 h 979"/>
                <a:gd name="T14" fmla="*/ 15 w 2447"/>
                <a:gd name="T15" fmla="*/ 622 h 979"/>
                <a:gd name="T16" fmla="*/ 6 w 2447"/>
                <a:gd name="T17" fmla="*/ 656 h 979"/>
                <a:gd name="T18" fmla="*/ 38 w 2447"/>
                <a:gd name="T19" fmla="*/ 66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7" h="979">
                  <a:moveTo>
                    <a:pt x="38" y="664"/>
                  </a:moveTo>
                  <a:cubicBezTo>
                    <a:pt x="235" y="159"/>
                    <a:pt x="897" y="25"/>
                    <a:pt x="1375" y="104"/>
                  </a:cubicBezTo>
                  <a:cubicBezTo>
                    <a:pt x="1602" y="141"/>
                    <a:pt x="1823" y="231"/>
                    <a:pt x="2005" y="373"/>
                  </a:cubicBezTo>
                  <a:cubicBezTo>
                    <a:pt x="2195" y="521"/>
                    <a:pt x="2325" y="727"/>
                    <a:pt x="2402" y="953"/>
                  </a:cubicBezTo>
                  <a:cubicBezTo>
                    <a:pt x="2411" y="979"/>
                    <a:pt x="2447" y="968"/>
                    <a:pt x="2442" y="943"/>
                  </a:cubicBezTo>
                  <a:cubicBezTo>
                    <a:pt x="2340" y="436"/>
                    <a:pt x="1862" y="118"/>
                    <a:pt x="1377" y="41"/>
                  </a:cubicBezTo>
                  <a:cubicBezTo>
                    <a:pt x="1125" y="0"/>
                    <a:pt x="864" y="21"/>
                    <a:pt x="622" y="99"/>
                  </a:cubicBezTo>
                  <a:cubicBezTo>
                    <a:pt x="370" y="180"/>
                    <a:pt x="103" y="360"/>
                    <a:pt x="15" y="622"/>
                  </a:cubicBezTo>
                  <a:cubicBezTo>
                    <a:pt x="13" y="633"/>
                    <a:pt x="10" y="645"/>
                    <a:pt x="6" y="656"/>
                  </a:cubicBezTo>
                  <a:cubicBezTo>
                    <a:pt x="0" y="676"/>
                    <a:pt x="30" y="683"/>
                    <a:pt x="38" y="6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2" name="Freeform 8">
              <a:extLst>
                <a:ext uri="{FF2B5EF4-FFF2-40B4-BE49-F238E27FC236}">
                  <a16:creationId xmlns:a16="http://schemas.microsoft.com/office/drawing/2014/main" id="{7D3BA380-3559-1F41-8E19-A734FDA09031}"/>
                </a:ext>
              </a:extLst>
            </p:cNvPr>
            <p:cNvSpPr/>
            <p:nvPr/>
          </p:nvSpPr>
          <p:spPr bwMode="auto">
            <a:xfrm>
              <a:off x="7777163" y="1998663"/>
              <a:ext cx="1181100" cy="2060575"/>
            </a:xfrm>
            <a:custGeom>
              <a:avLst/>
              <a:gdLst>
                <a:gd name="T0" fmla="*/ 20 w 1137"/>
                <a:gd name="T1" fmla="*/ 63 h 1984"/>
                <a:gd name="T2" fmla="*/ 215 w 1137"/>
                <a:gd name="T3" fmla="*/ 53 h 1984"/>
                <a:gd name="T4" fmla="*/ 400 w 1137"/>
                <a:gd name="T5" fmla="*/ 98 h 1984"/>
                <a:gd name="T6" fmla="*/ 735 w 1137"/>
                <a:gd name="T7" fmla="*/ 336 h 1984"/>
                <a:gd name="T8" fmla="*/ 1044 w 1137"/>
                <a:gd name="T9" fmla="*/ 988 h 1984"/>
                <a:gd name="T10" fmla="*/ 897 w 1137"/>
                <a:gd name="T11" fmla="*/ 1554 h 1984"/>
                <a:gd name="T12" fmla="*/ 343 w 1137"/>
                <a:gd name="T13" fmla="*/ 1942 h 1984"/>
                <a:gd name="T14" fmla="*/ 358 w 1137"/>
                <a:gd name="T15" fmla="*/ 1980 h 1984"/>
                <a:gd name="T16" fmla="*/ 953 w 1137"/>
                <a:gd name="T17" fmla="*/ 1587 h 1984"/>
                <a:gd name="T18" fmla="*/ 1107 w 1137"/>
                <a:gd name="T19" fmla="*/ 964 h 1984"/>
                <a:gd name="T20" fmla="*/ 752 w 1137"/>
                <a:gd name="T21" fmla="*/ 266 h 1984"/>
                <a:gd name="T22" fmla="*/ 415 w 1137"/>
                <a:gd name="T23" fmla="*/ 44 h 1984"/>
                <a:gd name="T24" fmla="*/ 215 w 1137"/>
                <a:gd name="T25" fmla="*/ 2 h 1984"/>
                <a:gd name="T26" fmla="*/ 119 w 1137"/>
                <a:gd name="T27" fmla="*/ 7 h 1984"/>
                <a:gd name="T28" fmla="*/ 14 w 1137"/>
                <a:gd name="T29" fmla="*/ 41 h 1984"/>
                <a:gd name="T30" fmla="*/ 20 w 1137"/>
                <a:gd name="T31" fmla="*/ 63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7" h="1984">
                  <a:moveTo>
                    <a:pt x="20" y="63"/>
                  </a:moveTo>
                  <a:cubicBezTo>
                    <a:pt x="80" y="48"/>
                    <a:pt x="154" y="49"/>
                    <a:pt x="215" y="53"/>
                  </a:cubicBezTo>
                  <a:cubicBezTo>
                    <a:pt x="278" y="57"/>
                    <a:pt x="341" y="76"/>
                    <a:pt x="400" y="98"/>
                  </a:cubicBezTo>
                  <a:cubicBezTo>
                    <a:pt x="528" y="148"/>
                    <a:pt x="641" y="238"/>
                    <a:pt x="735" y="336"/>
                  </a:cubicBezTo>
                  <a:cubicBezTo>
                    <a:pt x="900" y="510"/>
                    <a:pt x="1016" y="750"/>
                    <a:pt x="1044" y="988"/>
                  </a:cubicBezTo>
                  <a:cubicBezTo>
                    <a:pt x="1069" y="1190"/>
                    <a:pt x="1016" y="1389"/>
                    <a:pt x="897" y="1554"/>
                  </a:cubicBezTo>
                  <a:cubicBezTo>
                    <a:pt x="757" y="1747"/>
                    <a:pt x="548" y="1839"/>
                    <a:pt x="343" y="1942"/>
                  </a:cubicBezTo>
                  <a:cubicBezTo>
                    <a:pt x="321" y="1953"/>
                    <a:pt x="337" y="1984"/>
                    <a:pt x="358" y="1980"/>
                  </a:cubicBezTo>
                  <a:cubicBezTo>
                    <a:pt x="592" y="1933"/>
                    <a:pt x="812" y="1776"/>
                    <a:pt x="953" y="1587"/>
                  </a:cubicBezTo>
                  <a:cubicBezTo>
                    <a:pt x="1086" y="1410"/>
                    <a:pt x="1137" y="1182"/>
                    <a:pt x="1107" y="964"/>
                  </a:cubicBezTo>
                  <a:cubicBezTo>
                    <a:pt x="1071" y="703"/>
                    <a:pt x="938" y="452"/>
                    <a:pt x="752" y="266"/>
                  </a:cubicBezTo>
                  <a:cubicBezTo>
                    <a:pt x="656" y="170"/>
                    <a:pt x="542" y="93"/>
                    <a:pt x="415" y="44"/>
                  </a:cubicBezTo>
                  <a:cubicBezTo>
                    <a:pt x="351" y="19"/>
                    <a:pt x="283" y="6"/>
                    <a:pt x="215" y="2"/>
                  </a:cubicBezTo>
                  <a:cubicBezTo>
                    <a:pt x="183" y="0"/>
                    <a:pt x="150" y="2"/>
                    <a:pt x="119" y="7"/>
                  </a:cubicBezTo>
                  <a:cubicBezTo>
                    <a:pt x="78" y="13"/>
                    <a:pt x="52" y="27"/>
                    <a:pt x="14" y="41"/>
                  </a:cubicBezTo>
                  <a:cubicBezTo>
                    <a:pt x="0" y="46"/>
                    <a:pt x="6" y="66"/>
                    <a:pt x="20"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3" name="Freeform 9">
              <a:extLst>
                <a:ext uri="{FF2B5EF4-FFF2-40B4-BE49-F238E27FC236}">
                  <a16:creationId xmlns:a16="http://schemas.microsoft.com/office/drawing/2014/main" id="{3D3443B5-17AD-EC4E-BB0A-4EE66E08708E}"/>
                </a:ext>
              </a:extLst>
            </p:cNvPr>
            <p:cNvSpPr/>
            <p:nvPr/>
          </p:nvSpPr>
          <p:spPr bwMode="auto">
            <a:xfrm>
              <a:off x="7016751" y="4010026"/>
              <a:ext cx="1208088" cy="1095375"/>
            </a:xfrm>
            <a:custGeom>
              <a:avLst/>
              <a:gdLst>
                <a:gd name="T0" fmla="*/ 1056 w 1164"/>
                <a:gd name="T1" fmla="*/ 16 h 1055"/>
                <a:gd name="T2" fmla="*/ 1085 w 1164"/>
                <a:gd name="T3" fmla="*/ 64 h 1055"/>
                <a:gd name="T4" fmla="*/ 1110 w 1164"/>
                <a:gd name="T5" fmla="*/ 176 h 1055"/>
                <a:gd name="T6" fmla="*/ 1081 w 1164"/>
                <a:gd name="T7" fmla="*/ 362 h 1055"/>
                <a:gd name="T8" fmla="*/ 828 w 1164"/>
                <a:gd name="T9" fmla="*/ 714 h 1055"/>
                <a:gd name="T10" fmla="*/ 30 w 1164"/>
                <a:gd name="T11" fmla="*/ 996 h 1055"/>
                <a:gd name="T12" fmla="*/ 30 w 1164"/>
                <a:gd name="T13" fmla="*/ 1042 h 1055"/>
                <a:gd name="T14" fmla="*/ 893 w 1164"/>
                <a:gd name="T15" fmla="*/ 736 h 1055"/>
                <a:gd name="T16" fmla="*/ 1143 w 1164"/>
                <a:gd name="T17" fmla="*/ 346 h 1055"/>
                <a:gd name="T18" fmla="*/ 1154 w 1164"/>
                <a:gd name="T19" fmla="*/ 140 h 1055"/>
                <a:gd name="T20" fmla="*/ 1121 w 1164"/>
                <a:gd name="T21" fmla="*/ 43 h 1055"/>
                <a:gd name="T22" fmla="*/ 1066 w 1164"/>
                <a:gd name="T23" fmla="*/ 4 h 1055"/>
                <a:gd name="T24" fmla="*/ 1056 w 1164"/>
                <a:gd name="T25" fmla="*/ 16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4" h="1055">
                  <a:moveTo>
                    <a:pt x="1056" y="16"/>
                  </a:moveTo>
                  <a:cubicBezTo>
                    <a:pt x="1068" y="25"/>
                    <a:pt x="1078" y="52"/>
                    <a:pt x="1085" y="64"/>
                  </a:cubicBezTo>
                  <a:cubicBezTo>
                    <a:pt x="1104" y="97"/>
                    <a:pt x="1108" y="139"/>
                    <a:pt x="1110" y="176"/>
                  </a:cubicBezTo>
                  <a:cubicBezTo>
                    <a:pt x="1115" y="240"/>
                    <a:pt x="1103" y="302"/>
                    <a:pt x="1081" y="362"/>
                  </a:cubicBezTo>
                  <a:cubicBezTo>
                    <a:pt x="1032" y="501"/>
                    <a:pt x="939" y="620"/>
                    <a:pt x="828" y="714"/>
                  </a:cubicBezTo>
                  <a:cubicBezTo>
                    <a:pt x="609" y="901"/>
                    <a:pt x="312" y="981"/>
                    <a:pt x="30" y="996"/>
                  </a:cubicBezTo>
                  <a:cubicBezTo>
                    <a:pt x="0" y="998"/>
                    <a:pt x="0" y="1041"/>
                    <a:pt x="30" y="1042"/>
                  </a:cubicBezTo>
                  <a:cubicBezTo>
                    <a:pt x="339" y="1055"/>
                    <a:pt x="661" y="941"/>
                    <a:pt x="893" y="736"/>
                  </a:cubicBezTo>
                  <a:cubicBezTo>
                    <a:pt x="1011" y="632"/>
                    <a:pt x="1097" y="496"/>
                    <a:pt x="1143" y="346"/>
                  </a:cubicBezTo>
                  <a:cubicBezTo>
                    <a:pt x="1163" y="279"/>
                    <a:pt x="1164" y="208"/>
                    <a:pt x="1154" y="140"/>
                  </a:cubicBezTo>
                  <a:cubicBezTo>
                    <a:pt x="1150" y="106"/>
                    <a:pt x="1138" y="73"/>
                    <a:pt x="1121" y="43"/>
                  </a:cubicBezTo>
                  <a:cubicBezTo>
                    <a:pt x="1105" y="16"/>
                    <a:pt x="1089" y="17"/>
                    <a:pt x="1066" y="4"/>
                  </a:cubicBezTo>
                  <a:cubicBezTo>
                    <a:pt x="1058" y="0"/>
                    <a:pt x="1049" y="11"/>
                    <a:pt x="1056"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4" name="Freeform 10">
              <a:extLst>
                <a:ext uri="{FF2B5EF4-FFF2-40B4-BE49-F238E27FC236}">
                  <a16:creationId xmlns:a16="http://schemas.microsoft.com/office/drawing/2014/main" id="{EE0B07D7-E6F0-134F-9236-80465CA051F5}"/>
                </a:ext>
              </a:extLst>
            </p:cNvPr>
            <p:cNvSpPr/>
            <p:nvPr/>
          </p:nvSpPr>
          <p:spPr bwMode="auto">
            <a:xfrm>
              <a:off x="4975226" y="4775201"/>
              <a:ext cx="1274763" cy="733425"/>
            </a:xfrm>
            <a:custGeom>
              <a:avLst/>
              <a:gdLst>
                <a:gd name="T0" fmla="*/ 28 w 1229"/>
                <a:gd name="T1" fmla="*/ 8 h 706"/>
                <a:gd name="T2" fmla="*/ 139 w 1229"/>
                <a:gd name="T3" fmla="*/ 371 h 706"/>
                <a:gd name="T4" fmla="*/ 420 w 1229"/>
                <a:gd name="T5" fmla="*/ 595 h 706"/>
                <a:gd name="T6" fmla="*/ 1199 w 1229"/>
                <a:gd name="T7" fmla="*/ 617 h 706"/>
                <a:gd name="T8" fmla="*/ 1186 w 1229"/>
                <a:gd name="T9" fmla="*/ 571 h 706"/>
                <a:gd name="T10" fmla="*/ 469 w 1229"/>
                <a:gd name="T11" fmla="*/ 549 h 706"/>
                <a:gd name="T12" fmla="*/ 191 w 1229"/>
                <a:gd name="T13" fmla="*/ 341 h 706"/>
                <a:gd name="T14" fmla="*/ 105 w 1229"/>
                <a:gd name="T15" fmla="*/ 187 h 706"/>
                <a:gd name="T16" fmla="*/ 43 w 1229"/>
                <a:gd name="T17" fmla="*/ 7 h 706"/>
                <a:gd name="T18" fmla="*/ 28 w 1229"/>
                <a:gd name="T19" fmla="*/ 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9" h="706">
                  <a:moveTo>
                    <a:pt x="28" y="8"/>
                  </a:moveTo>
                  <a:cubicBezTo>
                    <a:pt x="0" y="129"/>
                    <a:pt x="72" y="275"/>
                    <a:pt x="139" y="371"/>
                  </a:cubicBezTo>
                  <a:cubicBezTo>
                    <a:pt x="210" y="470"/>
                    <a:pt x="310" y="545"/>
                    <a:pt x="420" y="595"/>
                  </a:cubicBezTo>
                  <a:cubicBezTo>
                    <a:pt x="664" y="706"/>
                    <a:pt x="948" y="698"/>
                    <a:pt x="1199" y="617"/>
                  </a:cubicBezTo>
                  <a:cubicBezTo>
                    <a:pt x="1229" y="608"/>
                    <a:pt x="1217" y="563"/>
                    <a:pt x="1186" y="571"/>
                  </a:cubicBezTo>
                  <a:cubicBezTo>
                    <a:pt x="954" y="630"/>
                    <a:pt x="695" y="637"/>
                    <a:pt x="469" y="549"/>
                  </a:cubicBezTo>
                  <a:cubicBezTo>
                    <a:pt x="360" y="506"/>
                    <a:pt x="262" y="433"/>
                    <a:pt x="191" y="341"/>
                  </a:cubicBezTo>
                  <a:cubicBezTo>
                    <a:pt x="155" y="294"/>
                    <a:pt x="127" y="241"/>
                    <a:pt x="105" y="187"/>
                  </a:cubicBezTo>
                  <a:cubicBezTo>
                    <a:pt x="81" y="128"/>
                    <a:pt x="72" y="63"/>
                    <a:pt x="43" y="7"/>
                  </a:cubicBezTo>
                  <a:cubicBezTo>
                    <a:pt x="40" y="0"/>
                    <a:pt x="30" y="2"/>
                    <a:pt x="2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5" name="Freeform 11">
              <a:extLst>
                <a:ext uri="{FF2B5EF4-FFF2-40B4-BE49-F238E27FC236}">
                  <a16:creationId xmlns:a16="http://schemas.microsoft.com/office/drawing/2014/main" id="{54269C47-D8F7-1642-ACAD-98CD08B4569D}"/>
                </a:ext>
              </a:extLst>
            </p:cNvPr>
            <p:cNvSpPr/>
            <p:nvPr/>
          </p:nvSpPr>
          <p:spPr bwMode="auto">
            <a:xfrm>
              <a:off x="6203951" y="5040313"/>
              <a:ext cx="1285875" cy="706438"/>
            </a:xfrm>
            <a:custGeom>
              <a:avLst/>
              <a:gdLst>
                <a:gd name="T0" fmla="*/ 9 w 1238"/>
                <a:gd name="T1" fmla="*/ 343 h 681"/>
                <a:gd name="T2" fmla="*/ 575 w 1238"/>
                <a:gd name="T3" fmla="*/ 605 h 681"/>
                <a:gd name="T4" fmla="*/ 1222 w 1238"/>
                <a:gd name="T5" fmla="*/ 529 h 681"/>
                <a:gd name="T6" fmla="*/ 1222 w 1238"/>
                <a:gd name="T7" fmla="*/ 485 h 681"/>
                <a:gd name="T8" fmla="*/ 968 w 1238"/>
                <a:gd name="T9" fmla="*/ 314 h 681"/>
                <a:gd name="T10" fmla="*/ 825 w 1238"/>
                <a:gd name="T11" fmla="*/ 32 h 681"/>
                <a:gd name="T12" fmla="*/ 776 w 1238"/>
                <a:gd name="T13" fmla="*/ 46 h 681"/>
                <a:gd name="T14" fmla="*/ 921 w 1238"/>
                <a:gd name="T15" fmla="*/ 340 h 681"/>
                <a:gd name="T16" fmla="*/ 1196 w 1238"/>
                <a:gd name="T17" fmla="*/ 529 h 681"/>
                <a:gd name="T18" fmla="*/ 1196 w 1238"/>
                <a:gd name="T19" fmla="*/ 485 h 681"/>
                <a:gd name="T20" fmla="*/ 23 w 1238"/>
                <a:gd name="T21" fmla="*/ 324 h 681"/>
                <a:gd name="T22" fmla="*/ 9 w 1238"/>
                <a:gd name="T23" fmla="*/ 343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8" h="681">
                  <a:moveTo>
                    <a:pt x="9" y="343"/>
                  </a:moveTo>
                  <a:cubicBezTo>
                    <a:pt x="152" y="493"/>
                    <a:pt x="376" y="569"/>
                    <a:pt x="575" y="605"/>
                  </a:cubicBezTo>
                  <a:cubicBezTo>
                    <a:pt x="792" y="644"/>
                    <a:pt x="1024" y="631"/>
                    <a:pt x="1222" y="529"/>
                  </a:cubicBezTo>
                  <a:cubicBezTo>
                    <a:pt x="1238" y="520"/>
                    <a:pt x="1238" y="494"/>
                    <a:pt x="1222" y="485"/>
                  </a:cubicBezTo>
                  <a:cubicBezTo>
                    <a:pt x="1131" y="437"/>
                    <a:pt x="1041" y="387"/>
                    <a:pt x="968" y="314"/>
                  </a:cubicBezTo>
                  <a:cubicBezTo>
                    <a:pt x="889" y="238"/>
                    <a:pt x="847" y="138"/>
                    <a:pt x="825" y="32"/>
                  </a:cubicBezTo>
                  <a:cubicBezTo>
                    <a:pt x="819" y="0"/>
                    <a:pt x="770" y="14"/>
                    <a:pt x="776" y="46"/>
                  </a:cubicBezTo>
                  <a:cubicBezTo>
                    <a:pt x="799" y="157"/>
                    <a:pt x="844" y="256"/>
                    <a:pt x="921" y="340"/>
                  </a:cubicBezTo>
                  <a:cubicBezTo>
                    <a:pt x="997" y="422"/>
                    <a:pt x="1098" y="479"/>
                    <a:pt x="1196" y="529"/>
                  </a:cubicBezTo>
                  <a:cubicBezTo>
                    <a:pt x="1196" y="514"/>
                    <a:pt x="1196" y="500"/>
                    <a:pt x="1196" y="485"/>
                  </a:cubicBezTo>
                  <a:cubicBezTo>
                    <a:pt x="821" y="681"/>
                    <a:pt x="352" y="551"/>
                    <a:pt x="23" y="324"/>
                  </a:cubicBezTo>
                  <a:cubicBezTo>
                    <a:pt x="12" y="316"/>
                    <a:pt x="0" y="333"/>
                    <a:pt x="9" y="3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nvGrpSpPr>
            <p:cNvPr id="126" name="组合 64">
              <a:extLst>
                <a:ext uri="{FF2B5EF4-FFF2-40B4-BE49-F238E27FC236}">
                  <a16:creationId xmlns:a16="http://schemas.microsoft.com/office/drawing/2014/main" id="{AC2C6D5A-1998-BB49-956E-9258B7101AFC}"/>
                </a:ext>
              </a:extLst>
            </p:cNvPr>
            <p:cNvGrpSpPr/>
            <p:nvPr/>
          </p:nvGrpSpPr>
          <p:grpSpPr>
            <a:xfrm>
              <a:off x="3517901" y="1225551"/>
              <a:ext cx="5260975" cy="4090987"/>
              <a:chOff x="3517901" y="1225551"/>
              <a:chExt cx="5260975" cy="4090987"/>
            </a:xfrm>
            <a:grpFill/>
          </p:grpSpPr>
          <p:sp>
            <p:nvSpPr>
              <p:cNvPr id="127" name="Freeform 12">
                <a:extLst>
                  <a:ext uri="{FF2B5EF4-FFF2-40B4-BE49-F238E27FC236}">
                    <a16:creationId xmlns:a16="http://schemas.microsoft.com/office/drawing/2014/main" id="{DF7CF350-F119-C541-A6ED-6FF4754102EC}"/>
                  </a:ext>
                </a:extLst>
              </p:cNvPr>
              <p:cNvSpPr/>
              <p:nvPr/>
            </p:nvSpPr>
            <p:spPr bwMode="auto">
              <a:xfrm>
                <a:off x="7805738" y="2135188"/>
                <a:ext cx="109538" cy="38100"/>
              </a:xfrm>
              <a:custGeom>
                <a:avLst/>
                <a:gdLst>
                  <a:gd name="T0" fmla="*/ 6 w 106"/>
                  <a:gd name="T1" fmla="*/ 35 h 37"/>
                  <a:gd name="T2" fmla="*/ 45 w 106"/>
                  <a:gd name="T3" fmla="*/ 33 h 37"/>
                  <a:gd name="T4" fmla="*/ 97 w 106"/>
                  <a:gd name="T5" fmla="*/ 22 h 37"/>
                  <a:gd name="T6" fmla="*/ 97 w 106"/>
                  <a:gd name="T7" fmla="*/ 6 h 37"/>
                  <a:gd name="T8" fmla="*/ 52 w 106"/>
                  <a:gd name="T9" fmla="*/ 6 h 37"/>
                  <a:gd name="T10" fmla="*/ 4 w 106"/>
                  <a:gd name="T11" fmla="*/ 24 h 37"/>
                  <a:gd name="T12" fmla="*/ 6 w 106"/>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106" h="37">
                    <a:moveTo>
                      <a:pt x="6" y="35"/>
                    </a:moveTo>
                    <a:cubicBezTo>
                      <a:pt x="20" y="37"/>
                      <a:pt x="32" y="35"/>
                      <a:pt x="45" y="33"/>
                    </a:cubicBezTo>
                    <a:cubicBezTo>
                      <a:pt x="63" y="30"/>
                      <a:pt x="80" y="29"/>
                      <a:pt x="97" y="22"/>
                    </a:cubicBezTo>
                    <a:cubicBezTo>
                      <a:pt x="105" y="19"/>
                      <a:pt x="106" y="9"/>
                      <a:pt x="97" y="6"/>
                    </a:cubicBezTo>
                    <a:cubicBezTo>
                      <a:pt x="81" y="0"/>
                      <a:pt x="68" y="2"/>
                      <a:pt x="52" y="6"/>
                    </a:cubicBezTo>
                    <a:cubicBezTo>
                      <a:pt x="34" y="9"/>
                      <a:pt x="17" y="13"/>
                      <a:pt x="4" y="24"/>
                    </a:cubicBezTo>
                    <a:cubicBezTo>
                      <a:pt x="0" y="27"/>
                      <a:pt x="2" y="34"/>
                      <a:pt x="6"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8" name="Freeform 13">
                <a:extLst>
                  <a:ext uri="{FF2B5EF4-FFF2-40B4-BE49-F238E27FC236}">
                    <a16:creationId xmlns:a16="http://schemas.microsoft.com/office/drawing/2014/main" id="{868894B2-DC93-BB43-8EF5-E9798E985493}"/>
                  </a:ext>
                </a:extLst>
              </p:cNvPr>
              <p:cNvSpPr/>
              <p:nvPr/>
            </p:nvSpPr>
            <p:spPr bwMode="auto">
              <a:xfrm>
                <a:off x="8018463" y="2144713"/>
                <a:ext cx="92075" cy="34925"/>
              </a:xfrm>
              <a:custGeom>
                <a:avLst/>
                <a:gdLst>
                  <a:gd name="T0" fmla="*/ 4 w 89"/>
                  <a:gd name="T1" fmla="*/ 9 h 35"/>
                  <a:gd name="T2" fmla="*/ 79 w 89"/>
                  <a:gd name="T3" fmla="*/ 34 h 35"/>
                  <a:gd name="T4" fmla="*/ 83 w 89"/>
                  <a:gd name="T5" fmla="*/ 20 h 35"/>
                  <a:gd name="T6" fmla="*/ 7 w 89"/>
                  <a:gd name="T7" fmla="*/ 0 h 35"/>
                  <a:gd name="T8" fmla="*/ 4 w 89"/>
                  <a:gd name="T9" fmla="*/ 9 h 35"/>
                </a:gdLst>
                <a:ahLst/>
                <a:cxnLst>
                  <a:cxn ang="0">
                    <a:pos x="T0" y="T1"/>
                  </a:cxn>
                  <a:cxn ang="0">
                    <a:pos x="T2" y="T3"/>
                  </a:cxn>
                  <a:cxn ang="0">
                    <a:pos x="T4" y="T5"/>
                  </a:cxn>
                  <a:cxn ang="0">
                    <a:pos x="T6" y="T7"/>
                  </a:cxn>
                  <a:cxn ang="0">
                    <a:pos x="T8" y="T9"/>
                  </a:cxn>
                </a:cxnLst>
                <a:rect l="0" t="0" r="r" b="b"/>
                <a:pathLst>
                  <a:path w="89" h="35">
                    <a:moveTo>
                      <a:pt x="4" y="9"/>
                    </a:moveTo>
                    <a:cubicBezTo>
                      <a:pt x="28" y="23"/>
                      <a:pt x="52" y="31"/>
                      <a:pt x="79" y="34"/>
                    </a:cubicBezTo>
                    <a:cubicBezTo>
                      <a:pt x="87" y="35"/>
                      <a:pt x="89" y="24"/>
                      <a:pt x="83" y="20"/>
                    </a:cubicBezTo>
                    <a:cubicBezTo>
                      <a:pt x="59" y="6"/>
                      <a:pt x="34" y="3"/>
                      <a:pt x="7" y="0"/>
                    </a:cubicBezTo>
                    <a:cubicBezTo>
                      <a:pt x="2" y="0"/>
                      <a:pt x="0" y="7"/>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9" name="Freeform 14">
                <a:extLst>
                  <a:ext uri="{FF2B5EF4-FFF2-40B4-BE49-F238E27FC236}">
                    <a16:creationId xmlns:a16="http://schemas.microsoft.com/office/drawing/2014/main" id="{5940BB2E-436A-7740-AE10-FB7FBD3AFA83}"/>
                  </a:ext>
                </a:extLst>
              </p:cNvPr>
              <p:cNvSpPr/>
              <p:nvPr/>
            </p:nvSpPr>
            <p:spPr bwMode="auto">
              <a:xfrm>
                <a:off x="8228013" y="2225676"/>
                <a:ext cx="107950" cy="61913"/>
              </a:xfrm>
              <a:custGeom>
                <a:avLst/>
                <a:gdLst>
                  <a:gd name="T0" fmla="*/ 6 w 105"/>
                  <a:gd name="T1" fmla="*/ 10 h 59"/>
                  <a:gd name="T2" fmla="*/ 91 w 105"/>
                  <a:gd name="T3" fmla="*/ 55 h 59"/>
                  <a:gd name="T4" fmla="*/ 99 w 105"/>
                  <a:gd name="T5" fmla="*/ 44 h 59"/>
                  <a:gd name="T6" fmla="*/ 9 w 105"/>
                  <a:gd name="T7" fmla="*/ 1 h 59"/>
                  <a:gd name="T8" fmla="*/ 6 w 105"/>
                  <a:gd name="T9" fmla="*/ 10 h 59"/>
                </a:gdLst>
                <a:ahLst/>
                <a:cxnLst>
                  <a:cxn ang="0">
                    <a:pos x="T0" y="T1"/>
                  </a:cxn>
                  <a:cxn ang="0">
                    <a:pos x="T2" y="T3"/>
                  </a:cxn>
                  <a:cxn ang="0">
                    <a:pos x="T4" y="T5"/>
                  </a:cxn>
                  <a:cxn ang="0">
                    <a:pos x="T6" y="T7"/>
                  </a:cxn>
                  <a:cxn ang="0">
                    <a:pos x="T8" y="T9"/>
                  </a:cxn>
                </a:cxnLst>
                <a:rect l="0" t="0" r="r" b="b"/>
                <a:pathLst>
                  <a:path w="105" h="59">
                    <a:moveTo>
                      <a:pt x="6" y="10"/>
                    </a:moveTo>
                    <a:cubicBezTo>
                      <a:pt x="35" y="21"/>
                      <a:pt x="64" y="39"/>
                      <a:pt x="91" y="55"/>
                    </a:cubicBezTo>
                    <a:cubicBezTo>
                      <a:pt x="97" y="59"/>
                      <a:pt x="105" y="49"/>
                      <a:pt x="99" y="44"/>
                    </a:cubicBezTo>
                    <a:cubicBezTo>
                      <a:pt x="72" y="20"/>
                      <a:pt x="44" y="7"/>
                      <a:pt x="9" y="1"/>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0" name="Freeform 15">
                <a:extLst>
                  <a:ext uri="{FF2B5EF4-FFF2-40B4-BE49-F238E27FC236}">
                    <a16:creationId xmlns:a16="http://schemas.microsoft.com/office/drawing/2014/main" id="{64E2D528-44D3-8F4D-86DC-DDB4BD542364}"/>
                  </a:ext>
                </a:extLst>
              </p:cNvPr>
              <p:cNvSpPr/>
              <p:nvPr/>
            </p:nvSpPr>
            <p:spPr bwMode="auto">
              <a:xfrm>
                <a:off x="8421688" y="2389188"/>
                <a:ext cx="77788" cy="84138"/>
              </a:xfrm>
              <a:custGeom>
                <a:avLst/>
                <a:gdLst>
                  <a:gd name="T0" fmla="*/ 1 w 75"/>
                  <a:gd name="T1" fmla="*/ 1 h 81"/>
                  <a:gd name="T2" fmla="*/ 14 w 75"/>
                  <a:gd name="T3" fmla="*/ 20 h 81"/>
                  <a:gd name="T4" fmla="*/ 31 w 75"/>
                  <a:gd name="T5" fmla="*/ 42 h 81"/>
                  <a:gd name="T6" fmla="*/ 62 w 75"/>
                  <a:gd name="T7" fmla="*/ 77 h 81"/>
                  <a:gd name="T8" fmla="*/ 72 w 75"/>
                  <a:gd name="T9" fmla="*/ 71 h 81"/>
                  <a:gd name="T10" fmla="*/ 45 w 75"/>
                  <a:gd name="T11" fmla="*/ 35 h 81"/>
                  <a:gd name="T12" fmla="*/ 24 w 75"/>
                  <a:gd name="T13" fmla="*/ 16 h 81"/>
                  <a:gd name="T14" fmla="*/ 2 w 75"/>
                  <a:gd name="T15" fmla="*/ 0 h 81"/>
                  <a:gd name="T16" fmla="*/ 1 w 75"/>
                  <a:gd name="T17" fmla="*/ 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1">
                    <a:moveTo>
                      <a:pt x="1" y="1"/>
                    </a:moveTo>
                    <a:cubicBezTo>
                      <a:pt x="6" y="6"/>
                      <a:pt x="9" y="14"/>
                      <a:pt x="14" y="20"/>
                    </a:cubicBezTo>
                    <a:cubicBezTo>
                      <a:pt x="19" y="27"/>
                      <a:pt x="25" y="35"/>
                      <a:pt x="31" y="42"/>
                    </a:cubicBezTo>
                    <a:cubicBezTo>
                      <a:pt x="41" y="54"/>
                      <a:pt x="51" y="66"/>
                      <a:pt x="62" y="77"/>
                    </a:cubicBezTo>
                    <a:cubicBezTo>
                      <a:pt x="66" y="81"/>
                      <a:pt x="75" y="77"/>
                      <a:pt x="72" y="71"/>
                    </a:cubicBezTo>
                    <a:cubicBezTo>
                      <a:pt x="66" y="57"/>
                      <a:pt x="57" y="46"/>
                      <a:pt x="45" y="35"/>
                    </a:cubicBezTo>
                    <a:cubicBezTo>
                      <a:pt x="38" y="28"/>
                      <a:pt x="31" y="22"/>
                      <a:pt x="24" y="16"/>
                    </a:cubicBezTo>
                    <a:cubicBezTo>
                      <a:pt x="17" y="10"/>
                      <a:pt x="8" y="6"/>
                      <a:pt x="2" y="0"/>
                    </a:cubicBezTo>
                    <a:cubicBezTo>
                      <a:pt x="1" y="0"/>
                      <a:pt x="0"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1" name="Freeform 16">
                <a:extLst>
                  <a:ext uri="{FF2B5EF4-FFF2-40B4-BE49-F238E27FC236}">
                    <a16:creationId xmlns:a16="http://schemas.microsoft.com/office/drawing/2014/main" id="{3E81DBA3-3CCB-754D-A0EB-CBFEFCE3C28F}"/>
                  </a:ext>
                </a:extLst>
              </p:cNvPr>
              <p:cNvSpPr/>
              <p:nvPr/>
            </p:nvSpPr>
            <p:spPr bwMode="auto">
              <a:xfrm>
                <a:off x="8572501" y="2570163"/>
                <a:ext cx="60325" cy="90488"/>
              </a:xfrm>
              <a:custGeom>
                <a:avLst/>
                <a:gdLst>
                  <a:gd name="T0" fmla="*/ 3 w 57"/>
                  <a:gd name="T1" fmla="*/ 10 h 88"/>
                  <a:gd name="T2" fmla="*/ 47 w 57"/>
                  <a:gd name="T3" fmla="*/ 83 h 88"/>
                  <a:gd name="T4" fmla="*/ 55 w 57"/>
                  <a:gd name="T5" fmla="*/ 77 h 88"/>
                  <a:gd name="T6" fmla="*/ 11 w 57"/>
                  <a:gd name="T7" fmla="*/ 5 h 88"/>
                  <a:gd name="T8" fmla="*/ 3 w 57"/>
                  <a:gd name="T9" fmla="*/ 10 h 88"/>
                </a:gdLst>
                <a:ahLst/>
                <a:cxnLst>
                  <a:cxn ang="0">
                    <a:pos x="T0" y="T1"/>
                  </a:cxn>
                  <a:cxn ang="0">
                    <a:pos x="T2" y="T3"/>
                  </a:cxn>
                  <a:cxn ang="0">
                    <a:pos x="T4" y="T5"/>
                  </a:cxn>
                  <a:cxn ang="0">
                    <a:pos x="T6" y="T7"/>
                  </a:cxn>
                  <a:cxn ang="0">
                    <a:pos x="T8" y="T9"/>
                  </a:cxn>
                </a:cxnLst>
                <a:rect l="0" t="0" r="r" b="b"/>
                <a:pathLst>
                  <a:path w="57" h="88">
                    <a:moveTo>
                      <a:pt x="3" y="10"/>
                    </a:moveTo>
                    <a:cubicBezTo>
                      <a:pt x="17" y="35"/>
                      <a:pt x="27" y="63"/>
                      <a:pt x="47" y="83"/>
                    </a:cubicBezTo>
                    <a:cubicBezTo>
                      <a:pt x="51" y="88"/>
                      <a:pt x="57" y="82"/>
                      <a:pt x="55" y="77"/>
                    </a:cubicBezTo>
                    <a:cubicBezTo>
                      <a:pt x="44" y="51"/>
                      <a:pt x="28" y="27"/>
                      <a:pt x="11" y="5"/>
                    </a:cubicBezTo>
                    <a:cubicBezTo>
                      <a:pt x="8" y="0"/>
                      <a:pt x="0" y="4"/>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2" name="Freeform 17">
                <a:extLst>
                  <a:ext uri="{FF2B5EF4-FFF2-40B4-BE49-F238E27FC236}">
                    <a16:creationId xmlns:a16="http://schemas.microsoft.com/office/drawing/2014/main" id="{417568C5-403F-804E-9D0A-C1031D23118A}"/>
                  </a:ext>
                </a:extLst>
              </p:cNvPr>
              <p:cNvSpPr/>
              <p:nvPr/>
            </p:nvSpPr>
            <p:spPr bwMode="auto">
              <a:xfrm>
                <a:off x="8664576" y="2767013"/>
                <a:ext cx="42863" cy="88900"/>
              </a:xfrm>
              <a:custGeom>
                <a:avLst/>
                <a:gdLst>
                  <a:gd name="T0" fmla="*/ 3 w 41"/>
                  <a:gd name="T1" fmla="*/ 7 h 86"/>
                  <a:gd name="T2" fmla="*/ 30 w 41"/>
                  <a:gd name="T3" fmla="*/ 79 h 86"/>
                  <a:gd name="T4" fmla="*/ 40 w 41"/>
                  <a:gd name="T5" fmla="*/ 76 h 86"/>
                  <a:gd name="T6" fmla="*/ 9 w 41"/>
                  <a:gd name="T7" fmla="*/ 4 h 86"/>
                  <a:gd name="T8" fmla="*/ 3 w 41"/>
                  <a:gd name="T9" fmla="*/ 7 h 86"/>
                </a:gdLst>
                <a:ahLst/>
                <a:cxnLst>
                  <a:cxn ang="0">
                    <a:pos x="T0" y="T1"/>
                  </a:cxn>
                  <a:cxn ang="0">
                    <a:pos x="T2" y="T3"/>
                  </a:cxn>
                  <a:cxn ang="0">
                    <a:pos x="T4" y="T5"/>
                  </a:cxn>
                  <a:cxn ang="0">
                    <a:pos x="T6" y="T7"/>
                  </a:cxn>
                  <a:cxn ang="0">
                    <a:pos x="T8" y="T9"/>
                  </a:cxn>
                </a:cxnLst>
                <a:rect l="0" t="0" r="r" b="b"/>
                <a:pathLst>
                  <a:path w="41" h="86">
                    <a:moveTo>
                      <a:pt x="3" y="7"/>
                    </a:moveTo>
                    <a:cubicBezTo>
                      <a:pt x="16" y="29"/>
                      <a:pt x="21" y="56"/>
                      <a:pt x="30" y="79"/>
                    </a:cubicBezTo>
                    <a:cubicBezTo>
                      <a:pt x="32" y="86"/>
                      <a:pt x="41" y="83"/>
                      <a:pt x="40" y="76"/>
                    </a:cubicBezTo>
                    <a:cubicBezTo>
                      <a:pt x="36" y="48"/>
                      <a:pt x="25" y="27"/>
                      <a:pt x="9" y="4"/>
                    </a:cubicBezTo>
                    <a:cubicBezTo>
                      <a:pt x="7" y="0"/>
                      <a:pt x="0" y="3"/>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3" name="Freeform 18">
                <a:extLst>
                  <a:ext uri="{FF2B5EF4-FFF2-40B4-BE49-F238E27FC236}">
                    <a16:creationId xmlns:a16="http://schemas.microsoft.com/office/drawing/2014/main" id="{6F70CC94-04CD-554B-8155-9FCEEA440206}"/>
                  </a:ext>
                </a:extLst>
              </p:cNvPr>
              <p:cNvSpPr/>
              <p:nvPr/>
            </p:nvSpPr>
            <p:spPr bwMode="auto">
              <a:xfrm>
                <a:off x="8740776" y="2992438"/>
                <a:ext cx="26988" cy="107950"/>
              </a:xfrm>
              <a:custGeom>
                <a:avLst/>
                <a:gdLst>
                  <a:gd name="T0" fmla="*/ 2 w 27"/>
                  <a:gd name="T1" fmla="*/ 7 h 104"/>
                  <a:gd name="T2" fmla="*/ 17 w 27"/>
                  <a:gd name="T3" fmla="*/ 100 h 104"/>
                  <a:gd name="T4" fmla="*/ 23 w 27"/>
                  <a:gd name="T5" fmla="*/ 100 h 104"/>
                  <a:gd name="T6" fmla="*/ 9 w 27"/>
                  <a:gd name="T7" fmla="*/ 4 h 104"/>
                  <a:gd name="T8" fmla="*/ 2 w 27"/>
                  <a:gd name="T9" fmla="*/ 7 h 104"/>
                </a:gdLst>
                <a:ahLst/>
                <a:cxnLst>
                  <a:cxn ang="0">
                    <a:pos x="T0" y="T1"/>
                  </a:cxn>
                  <a:cxn ang="0">
                    <a:pos x="T2" y="T3"/>
                  </a:cxn>
                  <a:cxn ang="0">
                    <a:pos x="T4" y="T5"/>
                  </a:cxn>
                  <a:cxn ang="0">
                    <a:pos x="T6" y="T7"/>
                  </a:cxn>
                  <a:cxn ang="0">
                    <a:pos x="T8" y="T9"/>
                  </a:cxn>
                </a:cxnLst>
                <a:rect l="0" t="0" r="r" b="b"/>
                <a:pathLst>
                  <a:path w="27" h="104">
                    <a:moveTo>
                      <a:pt x="2" y="7"/>
                    </a:moveTo>
                    <a:cubicBezTo>
                      <a:pt x="14" y="36"/>
                      <a:pt x="13" y="68"/>
                      <a:pt x="17" y="100"/>
                    </a:cubicBezTo>
                    <a:cubicBezTo>
                      <a:pt x="17" y="104"/>
                      <a:pt x="23" y="104"/>
                      <a:pt x="23" y="100"/>
                    </a:cubicBezTo>
                    <a:cubicBezTo>
                      <a:pt x="27" y="67"/>
                      <a:pt x="24" y="33"/>
                      <a:pt x="9" y="4"/>
                    </a:cubicBezTo>
                    <a:cubicBezTo>
                      <a:pt x="7" y="0"/>
                      <a:pt x="0" y="3"/>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4" name="Freeform 19">
                <a:extLst>
                  <a:ext uri="{FF2B5EF4-FFF2-40B4-BE49-F238E27FC236}">
                    <a16:creationId xmlns:a16="http://schemas.microsoft.com/office/drawing/2014/main" id="{D13F57C4-EF0C-884D-BD9D-A5FE40F1C392}"/>
                  </a:ext>
                </a:extLst>
              </p:cNvPr>
              <p:cNvSpPr/>
              <p:nvPr/>
            </p:nvSpPr>
            <p:spPr bwMode="auto">
              <a:xfrm>
                <a:off x="8753476" y="3206751"/>
                <a:ext cx="25400" cy="80963"/>
              </a:xfrm>
              <a:custGeom>
                <a:avLst/>
                <a:gdLst>
                  <a:gd name="T0" fmla="*/ 13 w 24"/>
                  <a:gd name="T1" fmla="*/ 2 h 78"/>
                  <a:gd name="T2" fmla="*/ 4 w 24"/>
                  <a:gd name="T3" fmla="*/ 32 h 78"/>
                  <a:gd name="T4" fmla="*/ 2 w 24"/>
                  <a:gd name="T5" fmla="*/ 46 h 78"/>
                  <a:gd name="T6" fmla="*/ 0 w 24"/>
                  <a:gd name="T7" fmla="*/ 66 h 78"/>
                  <a:gd name="T8" fmla="*/ 13 w 24"/>
                  <a:gd name="T9" fmla="*/ 71 h 78"/>
                  <a:gd name="T10" fmla="*/ 23 w 24"/>
                  <a:gd name="T11" fmla="*/ 39 h 78"/>
                  <a:gd name="T12" fmla="*/ 15 w 24"/>
                  <a:gd name="T13" fmla="*/ 2 h 78"/>
                  <a:gd name="T14" fmla="*/ 13 w 24"/>
                  <a:gd name="T15" fmla="*/ 2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78">
                    <a:moveTo>
                      <a:pt x="13" y="2"/>
                    </a:moveTo>
                    <a:cubicBezTo>
                      <a:pt x="9" y="12"/>
                      <a:pt x="6" y="21"/>
                      <a:pt x="4" y="32"/>
                    </a:cubicBezTo>
                    <a:cubicBezTo>
                      <a:pt x="3" y="37"/>
                      <a:pt x="2" y="41"/>
                      <a:pt x="2" y="46"/>
                    </a:cubicBezTo>
                    <a:cubicBezTo>
                      <a:pt x="1" y="53"/>
                      <a:pt x="1" y="59"/>
                      <a:pt x="0" y="66"/>
                    </a:cubicBezTo>
                    <a:cubicBezTo>
                      <a:pt x="0" y="72"/>
                      <a:pt x="9" y="78"/>
                      <a:pt x="13" y="71"/>
                    </a:cubicBezTo>
                    <a:cubicBezTo>
                      <a:pt x="18" y="60"/>
                      <a:pt x="21" y="52"/>
                      <a:pt x="23" y="39"/>
                    </a:cubicBezTo>
                    <a:cubicBezTo>
                      <a:pt x="24" y="25"/>
                      <a:pt x="20" y="15"/>
                      <a:pt x="15" y="2"/>
                    </a:cubicBezTo>
                    <a:cubicBezTo>
                      <a:pt x="15" y="0"/>
                      <a:pt x="13" y="1"/>
                      <a:pt x="1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5" name="Freeform 20">
                <a:extLst>
                  <a:ext uri="{FF2B5EF4-FFF2-40B4-BE49-F238E27FC236}">
                    <a16:creationId xmlns:a16="http://schemas.microsoft.com/office/drawing/2014/main" id="{FEF26C1D-9442-C744-BAA3-1A0E5D9CF73F}"/>
                  </a:ext>
                </a:extLst>
              </p:cNvPr>
              <p:cNvSpPr/>
              <p:nvPr/>
            </p:nvSpPr>
            <p:spPr bwMode="auto">
              <a:xfrm>
                <a:off x="8672513" y="3368676"/>
                <a:ext cx="61913" cy="100013"/>
              </a:xfrm>
              <a:custGeom>
                <a:avLst/>
                <a:gdLst>
                  <a:gd name="T0" fmla="*/ 46 w 61"/>
                  <a:gd name="T1" fmla="*/ 3 h 97"/>
                  <a:gd name="T2" fmla="*/ 6 w 61"/>
                  <a:gd name="T3" fmla="*/ 81 h 97"/>
                  <a:gd name="T4" fmla="*/ 20 w 61"/>
                  <a:gd name="T5" fmla="*/ 91 h 97"/>
                  <a:gd name="T6" fmla="*/ 52 w 61"/>
                  <a:gd name="T7" fmla="*/ 51 h 97"/>
                  <a:gd name="T8" fmla="*/ 53 w 61"/>
                  <a:gd name="T9" fmla="*/ 3 h 97"/>
                  <a:gd name="T10" fmla="*/ 46 w 61"/>
                  <a:gd name="T11" fmla="*/ 3 h 97"/>
                </a:gdLst>
                <a:ahLst/>
                <a:cxnLst>
                  <a:cxn ang="0">
                    <a:pos x="T0" y="T1"/>
                  </a:cxn>
                  <a:cxn ang="0">
                    <a:pos x="T2" y="T3"/>
                  </a:cxn>
                  <a:cxn ang="0">
                    <a:pos x="T4" y="T5"/>
                  </a:cxn>
                  <a:cxn ang="0">
                    <a:pos x="T6" y="T7"/>
                  </a:cxn>
                  <a:cxn ang="0">
                    <a:pos x="T8" y="T9"/>
                  </a:cxn>
                  <a:cxn ang="0">
                    <a:pos x="T10" y="T11"/>
                  </a:cxn>
                </a:cxnLst>
                <a:rect l="0" t="0" r="r" b="b"/>
                <a:pathLst>
                  <a:path w="61" h="97">
                    <a:moveTo>
                      <a:pt x="46" y="3"/>
                    </a:moveTo>
                    <a:cubicBezTo>
                      <a:pt x="33" y="29"/>
                      <a:pt x="23" y="57"/>
                      <a:pt x="6" y="81"/>
                    </a:cubicBezTo>
                    <a:cubicBezTo>
                      <a:pt x="0" y="89"/>
                      <a:pt x="13" y="97"/>
                      <a:pt x="20" y="91"/>
                    </a:cubicBezTo>
                    <a:cubicBezTo>
                      <a:pt x="34" y="80"/>
                      <a:pt x="45" y="69"/>
                      <a:pt x="52" y="51"/>
                    </a:cubicBezTo>
                    <a:cubicBezTo>
                      <a:pt x="58" y="35"/>
                      <a:pt x="61" y="20"/>
                      <a:pt x="53" y="3"/>
                    </a:cubicBezTo>
                    <a:cubicBezTo>
                      <a:pt x="52" y="0"/>
                      <a:pt x="47" y="1"/>
                      <a:pt x="4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6" name="Freeform 21">
                <a:extLst>
                  <a:ext uri="{FF2B5EF4-FFF2-40B4-BE49-F238E27FC236}">
                    <a16:creationId xmlns:a16="http://schemas.microsoft.com/office/drawing/2014/main" id="{05DE3F70-8908-5340-87E0-ADA0882D1C96}"/>
                  </a:ext>
                </a:extLst>
              </p:cNvPr>
              <p:cNvSpPr/>
              <p:nvPr/>
            </p:nvSpPr>
            <p:spPr bwMode="auto">
              <a:xfrm>
                <a:off x="8559801" y="3544888"/>
                <a:ext cx="68263" cy="84138"/>
              </a:xfrm>
              <a:custGeom>
                <a:avLst/>
                <a:gdLst>
                  <a:gd name="T0" fmla="*/ 51 w 66"/>
                  <a:gd name="T1" fmla="*/ 4 h 81"/>
                  <a:gd name="T2" fmla="*/ 24 w 66"/>
                  <a:gd name="T3" fmla="*/ 33 h 81"/>
                  <a:gd name="T4" fmla="*/ 14 w 66"/>
                  <a:gd name="T5" fmla="*/ 46 h 81"/>
                  <a:gd name="T6" fmla="*/ 5 w 66"/>
                  <a:gd name="T7" fmla="*/ 62 h 81"/>
                  <a:gd name="T8" fmla="*/ 18 w 66"/>
                  <a:gd name="T9" fmla="*/ 75 h 81"/>
                  <a:gd name="T10" fmla="*/ 32 w 66"/>
                  <a:gd name="T11" fmla="*/ 65 h 81"/>
                  <a:gd name="T12" fmla="*/ 45 w 66"/>
                  <a:gd name="T13" fmla="*/ 49 h 81"/>
                  <a:gd name="T14" fmla="*/ 63 w 66"/>
                  <a:gd name="T15" fmla="*/ 11 h 81"/>
                  <a:gd name="T16" fmla="*/ 51 w 66"/>
                  <a:gd name="T17" fmla="*/ 4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81">
                    <a:moveTo>
                      <a:pt x="51" y="4"/>
                    </a:moveTo>
                    <a:cubicBezTo>
                      <a:pt x="41" y="13"/>
                      <a:pt x="32" y="22"/>
                      <a:pt x="24" y="33"/>
                    </a:cubicBezTo>
                    <a:cubicBezTo>
                      <a:pt x="21" y="37"/>
                      <a:pt x="17" y="41"/>
                      <a:pt x="14" y="46"/>
                    </a:cubicBezTo>
                    <a:cubicBezTo>
                      <a:pt x="10" y="51"/>
                      <a:pt x="9" y="57"/>
                      <a:pt x="5" y="62"/>
                    </a:cubicBezTo>
                    <a:cubicBezTo>
                      <a:pt x="0" y="70"/>
                      <a:pt x="10" y="81"/>
                      <a:pt x="18" y="75"/>
                    </a:cubicBezTo>
                    <a:cubicBezTo>
                      <a:pt x="22" y="72"/>
                      <a:pt x="29" y="69"/>
                      <a:pt x="32" y="65"/>
                    </a:cubicBezTo>
                    <a:cubicBezTo>
                      <a:pt x="37" y="60"/>
                      <a:pt x="41" y="55"/>
                      <a:pt x="45" y="49"/>
                    </a:cubicBezTo>
                    <a:cubicBezTo>
                      <a:pt x="53" y="37"/>
                      <a:pt x="59" y="25"/>
                      <a:pt x="63" y="11"/>
                    </a:cubicBezTo>
                    <a:cubicBezTo>
                      <a:pt x="66" y="4"/>
                      <a:pt x="56" y="0"/>
                      <a:pt x="5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7" name="Freeform 22">
                <a:extLst>
                  <a:ext uri="{FF2B5EF4-FFF2-40B4-BE49-F238E27FC236}">
                    <a16:creationId xmlns:a16="http://schemas.microsoft.com/office/drawing/2014/main" id="{97340239-93CF-6C49-88EC-8A862AB4A7C4}"/>
                  </a:ext>
                </a:extLst>
              </p:cNvPr>
              <p:cNvSpPr/>
              <p:nvPr/>
            </p:nvSpPr>
            <p:spPr bwMode="auto">
              <a:xfrm>
                <a:off x="8374063" y="3732213"/>
                <a:ext cx="80963" cy="65088"/>
              </a:xfrm>
              <a:custGeom>
                <a:avLst/>
                <a:gdLst>
                  <a:gd name="T0" fmla="*/ 66 w 79"/>
                  <a:gd name="T1" fmla="*/ 3 h 62"/>
                  <a:gd name="T2" fmla="*/ 35 w 79"/>
                  <a:gd name="T3" fmla="*/ 23 h 62"/>
                  <a:gd name="T4" fmla="*/ 6 w 79"/>
                  <a:gd name="T5" fmla="*/ 48 h 62"/>
                  <a:gd name="T6" fmla="*/ 14 w 79"/>
                  <a:gd name="T7" fmla="*/ 58 h 62"/>
                  <a:gd name="T8" fmla="*/ 45 w 79"/>
                  <a:gd name="T9" fmla="*/ 38 h 62"/>
                  <a:gd name="T10" fmla="*/ 73 w 79"/>
                  <a:gd name="T11" fmla="*/ 13 h 62"/>
                  <a:gd name="T12" fmla="*/ 66 w 79"/>
                  <a:gd name="T13" fmla="*/ 3 h 62"/>
                </a:gdLst>
                <a:ahLst/>
                <a:cxnLst>
                  <a:cxn ang="0">
                    <a:pos x="T0" y="T1"/>
                  </a:cxn>
                  <a:cxn ang="0">
                    <a:pos x="T2" y="T3"/>
                  </a:cxn>
                  <a:cxn ang="0">
                    <a:pos x="T4" y="T5"/>
                  </a:cxn>
                  <a:cxn ang="0">
                    <a:pos x="T6" y="T7"/>
                  </a:cxn>
                  <a:cxn ang="0">
                    <a:pos x="T8" y="T9"/>
                  </a:cxn>
                  <a:cxn ang="0">
                    <a:pos x="T10" y="T11"/>
                  </a:cxn>
                  <a:cxn ang="0">
                    <a:pos x="T12" y="T13"/>
                  </a:cxn>
                </a:cxnLst>
                <a:rect l="0" t="0" r="r" b="b"/>
                <a:pathLst>
                  <a:path w="79" h="62">
                    <a:moveTo>
                      <a:pt x="66" y="3"/>
                    </a:moveTo>
                    <a:cubicBezTo>
                      <a:pt x="55" y="9"/>
                      <a:pt x="45" y="15"/>
                      <a:pt x="35" y="23"/>
                    </a:cubicBezTo>
                    <a:cubicBezTo>
                      <a:pt x="25" y="31"/>
                      <a:pt x="16" y="39"/>
                      <a:pt x="6" y="48"/>
                    </a:cubicBezTo>
                    <a:cubicBezTo>
                      <a:pt x="0" y="53"/>
                      <a:pt x="8" y="62"/>
                      <a:pt x="14" y="58"/>
                    </a:cubicBezTo>
                    <a:cubicBezTo>
                      <a:pt x="25" y="52"/>
                      <a:pt x="35" y="46"/>
                      <a:pt x="45" y="38"/>
                    </a:cubicBezTo>
                    <a:cubicBezTo>
                      <a:pt x="55" y="30"/>
                      <a:pt x="64" y="21"/>
                      <a:pt x="73" y="13"/>
                    </a:cubicBezTo>
                    <a:cubicBezTo>
                      <a:pt x="79" y="9"/>
                      <a:pt x="72" y="0"/>
                      <a:pt x="6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8" name="Freeform 23">
                <a:extLst>
                  <a:ext uri="{FF2B5EF4-FFF2-40B4-BE49-F238E27FC236}">
                    <a16:creationId xmlns:a16="http://schemas.microsoft.com/office/drawing/2014/main" id="{1A5AEE02-626A-5347-8C15-EAAB223217C6}"/>
                  </a:ext>
                </a:extLst>
              </p:cNvPr>
              <p:cNvSpPr/>
              <p:nvPr/>
            </p:nvSpPr>
            <p:spPr bwMode="auto">
              <a:xfrm>
                <a:off x="7953376" y="3932238"/>
                <a:ext cx="93663" cy="30163"/>
              </a:xfrm>
              <a:custGeom>
                <a:avLst/>
                <a:gdLst>
                  <a:gd name="T0" fmla="*/ 82 w 91"/>
                  <a:gd name="T1" fmla="*/ 1 h 30"/>
                  <a:gd name="T2" fmla="*/ 42 w 91"/>
                  <a:gd name="T3" fmla="*/ 5 h 30"/>
                  <a:gd name="T4" fmla="*/ 9 w 91"/>
                  <a:gd name="T5" fmla="*/ 11 h 30"/>
                  <a:gd name="T6" fmla="*/ 9 w 91"/>
                  <a:gd name="T7" fmla="*/ 28 h 30"/>
                  <a:gd name="T8" fmla="*/ 45 w 91"/>
                  <a:gd name="T9" fmla="*/ 27 h 30"/>
                  <a:gd name="T10" fmla="*/ 86 w 91"/>
                  <a:gd name="T11" fmla="*/ 9 h 30"/>
                  <a:gd name="T12" fmla="*/ 82 w 91"/>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91" h="30">
                    <a:moveTo>
                      <a:pt x="82" y="1"/>
                    </a:moveTo>
                    <a:cubicBezTo>
                      <a:pt x="69" y="3"/>
                      <a:pt x="55" y="3"/>
                      <a:pt x="42" y="5"/>
                    </a:cubicBezTo>
                    <a:cubicBezTo>
                      <a:pt x="31" y="6"/>
                      <a:pt x="20" y="9"/>
                      <a:pt x="9" y="11"/>
                    </a:cubicBezTo>
                    <a:cubicBezTo>
                      <a:pt x="0" y="13"/>
                      <a:pt x="0" y="27"/>
                      <a:pt x="9" y="28"/>
                    </a:cubicBezTo>
                    <a:cubicBezTo>
                      <a:pt x="22" y="30"/>
                      <a:pt x="32" y="30"/>
                      <a:pt x="45" y="27"/>
                    </a:cubicBezTo>
                    <a:cubicBezTo>
                      <a:pt x="60" y="23"/>
                      <a:pt x="72" y="15"/>
                      <a:pt x="86" y="9"/>
                    </a:cubicBezTo>
                    <a:cubicBezTo>
                      <a:pt x="91" y="7"/>
                      <a:pt x="87" y="0"/>
                      <a:pt x="8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9" name="Freeform 24">
                <a:extLst>
                  <a:ext uri="{FF2B5EF4-FFF2-40B4-BE49-F238E27FC236}">
                    <a16:creationId xmlns:a16="http://schemas.microsoft.com/office/drawing/2014/main" id="{61097D59-9FD2-F440-BAC9-1E68EB62E46B}"/>
                  </a:ext>
                </a:extLst>
              </p:cNvPr>
              <p:cNvSpPr/>
              <p:nvPr/>
            </p:nvSpPr>
            <p:spPr bwMode="auto">
              <a:xfrm>
                <a:off x="7991476" y="3992563"/>
                <a:ext cx="65088" cy="77788"/>
              </a:xfrm>
              <a:custGeom>
                <a:avLst/>
                <a:gdLst>
                  <a:gd name="T0" fmla="*/ 2 w 63"/>
                  <a:gd name="T1" fmla="*/ 6 h 74"/>
                  <a:gd name="T2" fmla="*/ 12 w 63"/>
                  <a:gd name="T3" fmla="*/ 18 h 74"/>
                  <a:gd name="T4" fmla="*/ 24 w 63"/>
                  <a:gd name="T5" fmla="*/ 34 h 74"/>
                  <a:gd name="T6" fmla="*/ 36 w 63"/>
                  <a:gd name="T7" fmla="*/ 51 h 74"/>
                  <a:gd name="T8" fmla="*/ 47 w 63"/>
                  <a:gd name="T9" fmla="*/ 66 h 74"/>
                  <a:gd name="T10" fmla="*/ 61 w 63"/>
                  <a:gd name="T11" fmla="*/ 60 h 74"/>
                  <a:gd name="T12" fmla="*/ 37 w 63"/>
                  <a:gd name="T13" fmla="*/ 16 h 74"/>
                  <a:gd name="T14" fmla="*/ 18 w 63"/>
                  <a:gd name="T15" fmla="*/ 3 h 74"/>
                  <a:gd name="T16" fmla="*/ 3 w 63"/>
                  <a:gd name="T17" fmla="*/ 2 h 74"/>
                  <a:gd name="T18" fmla="*/ 2 w 63"/>
                  <a:gd name="T19" fmla="*/ 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74">
                    <a:moveTo>
                      <a:pt x="2" y="6"/>
                    </a:moveTo>
                    <a:cubicBezTo>
                      <a:pt x="6" y="7"/>
                      <a:pt x="10" y="15"/>
                      <a:pt x="12" y="18"/>
                    </a:cubicBezTo>
                    <a:cubicBezTo>
                      <a:pt x="15" y="24"/>
                      <a:pt x="20" y="29"/>
                      <a:pt x="24" y="34"/>
                    </a:cubicBezTo>
                    <a:cubicBezTo>
                      <a:pt x="29" y="39"/>
                      <a:pt x="32" y="45"/>
                      <a:pt x="36" y="51"/>
                    </a:cubicBezTo>
                    <a:cubicBezTo>
                      <a:pt x="39" y="56"/>
                      <a:pt x="44" y="60"/>
                      <a:pt x="47" y="66"/>
                    </a:cubicBezTo>
                    <a:cubicBezTo>
                      <a:pt x="51" y="74"/>
                      <a:pt x="63" y="68"/>
                      <a:pt x="61" y="60"/>
                    </a:cubicBezTo>
                    <a:cubicBezTo>
                      <a:pt x="57" y="43"/>
                      <a:pt x="50" y="29"/>
                      <a:pt x="37" y="16"/>
                    </a:cubicBezTo>
                    <a:cubicBezTo>
                      <a:pt x="32" y="10"/>
                      <a:pt x="26" y="6"/>
                      <a:pt x="18" y="3"/>
                    </a:cubicBezTo>
                    <a:cubicBezTo>
                      <a:pt x="13" y="0"/>
                      <a:pt x="8" y="1"/>
                      <a:pt x="3" y="2"/>
                    </a:cubicBezTo>
                    <a:cubicBezTo>
                      <a:pt x="0" y="2"/>
                      <a:pt x="0"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0" name="Freeform 25">
                <a:extLst>
                  <a:ext uri="{FF2B5EF4-FFF2-40B4-BE49-F238E27FC236}">
                    <a16:creationId xmlns:a16="http://schemas.microsoft.com/office/drawing/2014/main" id="{F69D3DE0-7B3B-C149-83D4-E36691D1BD1F}"/>
                  </a:ext>
                </a:extLst>
              </p:cNvPr>
              <p:cNvSpPr/>
              <p:nvPr/>
            </p:nvSpPr>
            <p:spPr bwMode="auto">
              <a:xfrm>
                <a:off x="8085138" y="4160838"/>
                <a:ext cx="26988" cy="95250"/>
              </a:xfrm>
              <a:custGeom>
                <a:avLst/>
                <a:gdLst>
                  <a:gd name="T0" fmla="*/ 0 w 26"/>
                  <a:gd name="T1" fmla="*/ 8 h 91"/>
                  <a:gd name="T2" fmla="*/ 6 w 26"/>
                  <a:gd name="T3" fmla="*/ 83 h 91"/>
                  <a:gd name="T4" fmla="*/ 22 w 26"/>
                  <a:gd name="T5" fmla="*/ 83 h 91"/>
                  <a:gd name="T6" fmla="*/ 13 w 26"/>
                  <a:gd name="T7" fmla="*/ 5 h 91"/>
                  <a:gd name="T8" fmla="*/ 0 w 26"/>
                  <a:gd name="T9" fmla="*/ 8 h 91"/>
                </a:gdLst>
                <a:ahLst/>
                <a:cxnLst>
                  <a:cxn ang="0">
                    <a:pos x="T0" y="T1"/>
                  </a:cxn>
                  <a:cxn ang="0">
                    <a:pos x="T2" y="T3"/>
                  </a:cxn>
                  <a:cxn ang="0">
                    <a:pos x="T4" y="T5"/>
                  </a:cxn>
                  <a:cxn ang="0">
                    <a:pos x="T6" y="T7"/>
                  </a:cxn>
                  <a:cxn ang="0">
                    <a:pos x="T8" y="T9"/>
                  </a:cxn>
                </a:cxnLst>
                <a:rect l="0" t="0" r="r" b="b"/>
                <a:pathLst>
                  <a:path w="26" h="91">
                    <a:moveTo>
                      <a:pt x="0" y="8"/>
                    </a:moveTo>
                    <a:cubicBezTo>
                      <a:pt x="1" y="33"/>
                      <a:pt x="2" y="59"/>
                      <a:pt x="6" y="83"/>
                    </a:cubicBezTo>
                    <a:cubicBezTo>
                      <a:pt x="8" y="91"/>
                      <a:pt x="20" y="91"/>
                      <a:pt x="22" y="83"/>
                    </a:cubicBezTo>
                    <a:cubicBezTo>
                      <a:pt x="26" y="58"/>
                      <a:pt x="26" y="27"/>
                      <a:pt x="13" y="5"/>
                    </a:cubicBezTo>
                    <a:cubicBezTo>
                      <a:pt x="9" y="0"/>
                      <a:pt x="0" y="2"/>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1" name="Freeform 26">
                <a:extLst>
                  <a:ext uri="{FF2B5EF4-FFF2-40B4-BE49-F238E27FC236}">
                    <a16:creationId xmlns:a16="http://schemas.microsoft.com/office/drawing/2014/main" id="{E1B97840-6885-A24C-9870-C4961CC77549}"/>
                  </a:ext>
                </a:extLst>
              </p:cNvPr>
              <p:cNvSpPr/>
              <p:nvPr/>
            </p:nvSpPr>
            <p:spPr bwMode="auto">
              <a:xfrm>
                <a:off x="8034338" y="4348163"/>
                <a:ext cx="44450" cy="106363"/>
              </a:xfrm>
              <a:custGeom>
                <a:avLst/>
                <a:gdLst>
                  <a:gd name="T0" fmla="*/ 8 w 43"/>
                  <a:gd name="T1" fmla="*/ 99 h 102"/>
                  <a:gd name="T2" fmla="*/ 32 w 43"/>
                  <a:gd name="T3" fmla="*/ 61 h 102"/>
                  <a:gd name="T4" fmla="*/ 42 w 43"/>
                  <a:gd name="T5" fmla="*/ 9 h 102"/>
                  <a:gd name="T6" fmla="*/ 27 w 43"/>
                  <a:gd name="T7" fmla="*/ 7 h 102"/>
                  <a:gd name="T8" fmla="*/ 13 w 43"/>
                  <a:gd name="T9" fmla="*/ 50 h 102"/>
                  <a:gd name="T10" fmla="*/ 1 w 43"/>
                  <a:gd name="T11" fmla="*/ 95 h 102"/>
                  <a:gd name="T12" fmla="*/ 8 w 43"/>
                  <a:gd name="T13" fmla="*/ 99 h 102"/>
                </a:gdLst>
                <a:ahLst/>
                <a:cxnLst>
                  <a:cxn ang="0">
                    <a:pos x="T0" y="T1"/>
                  </a:cxn>
                  <a:cxn ang="0">
                    <a:pos x="T2" y="T3"/>
                  </a:cxn>
                  <a:cxn ang="0">
                    <a:pos x="T4" y="T5"/>
                  </a:cxn>
                  <a:cxn ang="0">
                    <a:pos x="T6" y="T7"/>
                  </a:cxn>
                  <a:cxn ang="0">
                    <a:pos x="T8" y="T9"/>
                  </a:cxn>
                  <a:cxn ang="0">
                    <a:pos x="T10" y="T11"/>
                  </a:cxn>
                  <a:cxn ang="0">
                    <a:pos x="T12" y="T13"/>
                  </a:cxn>
                </a:cxnLst>
                <a:rect l="0" t="0" r="r" b="b"/>
                <a:pathLst>
                  <a:path w="43" h="102">
                    <a:moveTo>
                      <a:pt x="8" y="99"/>
                    </a:moveTo>
                    <a:cubicBezTo>
                      <a:pt x="19" y="87"/>
                      <a:pt x="26" y="76"/>
                      <a:pt x="32" y="61"/>
                    </a:cubicBezTo>
                    <a:cubicBezTo>
                      <a:pt x="38" y="44"/>
                      <a:pt x="40" y="27"/>
                      <a:pt x="42" y="9"/>
                    </a:cubicBezTo>
                    <a:cubicBezTo>
                      <a:pt x="43" y="0"/>
                      <a:pt x="30" y="0"/>
                      <a:pt x="27" y="7"/>
                    </a:cubicBezTo>
                    <a:cubicBezTo>
                      <a:pt x="21" y="22"/>
                      <a:pt x="16" y="35"/>
                      <a:pt x="13" y="50"/>
                    </a:cubicBezTo>
                    <a:cubicBezTo>
                      <a:pt x="9" y="64"/>
                      <a:pt x="7" y="81"/>
                      <a:pt x="1" y="95"/>
                    </a:cubicBezTo>
                    <a:cubicBezTo>
                      <a:pt x="0" y="99"/>
                      <a:pt x="6" y="102"/>
                      <a:pt x="8"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2" name="Freeform 27">
                <a:extLst>
                  <a:ext uri="{FF2B5EF4-FFF2-40B4-BE49-F238E27FC236}">
                    <a16:creationId xmlns:a16="http://schemas.microsoft.com/office/drawing/2014/main" id="{BB6A15FB-8904-4E42-816A-498B3C77654B}"/>
                  </a:ext>
                </a:extLst>
              </p:cNvPr>
              <p:cNvSpPr/>
              <p:nvPr/>
            </p:nvSpPr>
            <p:spPr bwMode="auto">
              <a:xfrm>
                <a:off x="7883526" y="4581526"/>
                <a:ext cx="80963" cy="74613"/>
              </a:xfrm>
              <a:custGeom>
                <a:avLst/>
                <a:gdLst>
                  <a:gd name="T0" fmla="*/ 7 w 78"/>
                  <a:gd name="T1" fmla="*/ 69 h 72"/>
                  <a:gd name="T2" fmla="*/ 45 w 78"/>
                  <a:gd name="T3" fmla="*/ 47 h 72"/>
                  <a:gd name="T4" fmla="*/ 75 w 78"/>
                  <a:gd name="T5" fmla="*/ 11 h 72"/>
                  <a:gd name="T6" fmla="*/ 67 w 78"/>
                  <a:gd name="T7" fmla="*/ 5 h 72"/>
                  <a:gd name="T8" fmla="*/ 37 w 78"/>
                  <a:gd name="T9" fmla="*/ 33 h 72"/>
                  <a:gd name="T10" fmla="*/ 4 w 78"/>
                  <a:gd name="T11" fmla="*/ 63 h 72"/>
                  <a:gd name="T12" fmla="*/ 7 w 78"/>
                  <a:gd name="T13" fmla="*/ 69 h 72"/>
                </a:gdLst>
                <a:ahLst/>
                <a:cxnLst>
                  <a:cxn ang="0">
                    <a:pos x="T0" y="T1"/>
                  </a:cxn>
                  <a:cxn ang="0">
                    <a:pos x="T2" y="T3"/>
                  </a:cxn>
                  <a:cxn ang="0">
                    <a:pos x="T4" y="T5"/>
                  </a:cxn>
                  <a:cxn ang="0">
                    <a:pos x="T6" y="T7"/>
                  </a:cxn>
                  <a:cxn ang="0">
                    <a:pos x="T8" y="T9"/>
                  </a:cxn>
                  <a:cxn ang="0">
                    <a:pos x="T10" y="T11"/>
                  </a:cxn>
                  <a:cxn ang="0">
                    <a:pos x="T12" y="T13"/>
                  </a:cxn>
                </a:cxnLst>
                <a:rect l="0" t="0" r="r" b="b"/>
                <a:pathLst>
                  <a:path w="78" h="72">
                    <a:moveTo>
                      <a:pt x="7" y="69"/>
                    </a:moveTo>
                    <a:cubicBezTo>
                      <a:pt x="20" y="62"/>
                      <a:pt x="33" y="56"/>
                      <a:pt x="45" y="47"/>
                    </a:cubicBezTo>
                    <a:cubicBezTo>
                      <a:pt x="57" y="37"/>
                      <a:pt x="68" y="26"/>
                      <a:pt x="75" y="11"/>
                    </a:cubicBezTo>
                    <a:cubicBezTo>
                      <a:pt x="78" y="6"/>
                      <a:pt x="71" y="0"/>
                      <a:pt x="67" y="5"/>
                    </a:cubicBezTo>
                    <a:cubicBezTo>
                      <a:pt x="57" y="15"/>
                      <a:pt x="47" y="24"/>
                      <a:pt x="37" y="33"/>
                    </a:cubicBezTo>
                    <a:cubicBezTo>
                      <a:pt x="26" y="43"/>
                      <a:pt x="15" y="55"/>
                      <a:pt x="4" y="63"/>
                    </a:cubicBezTo>
                    <a:cubicBezTo>
                      <a:pt x="0" y="66"/>
                      <a:pt x="3" y="72"/>
                      <a:pt x="7"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3" name="Freeform 28">
                <a:extLst>
                  <a:ext uri="{FF2B5EF4-FFF2-40B4-BE49-F238E27FC236}">
                    <a16:creationId xmlns:a16="http://schemas.microsoft.com/office/drawing/2014/main" id="{399C4A06-003B-C54F-91E2-0801877D8B36}"/>
                  </a:ext>
                </a:extLst>
              </p:cNvPr>
              <p:cNvSpPr/>
              <p:nvPr/>
            </p:nvSpPr>
            <p:spPr bwMode="auto">
              <a:xfrm>
                <a:off x="7666038" y="4762501"/>
                <a:ext cx="120650" cy="58738"/>
              </a:xfrm>
              <a:custGeom>
                <a:avLst/>
                <a:gdLst>
                  <a:gd name="T0" fmla="*/ 6 w 117"/>
                  <a:gd name="T1" fmla="*/ 56 h 56"/>
                  <a:gd name="T2" fmla="*/ 111 w 117"/>
                  <a:gd name="T3" fmla="*/ 13 h 56"/>
                  <a:gd name="T4" fmla="*/ 105 w 117"/>
                  <a:gd name="T5" fmla="*/ 2 h 56"/>
                  <a:gd name="T6" fmla="*/ 5 w 117"/>
                  <a:gd name="T7" fmla="*/ 48 h 56"/>
                  <a:gd name="T8" fmla="*/ 6 w 117"/>
                  <a:gd name="T9" fmla="*/ 56 h 56"/>
                </a:gdLst>
                <a:ahLst/>
                <a:cxnLst>
                  <a:cxn ang="0">
                    <a:pos x="T0" y="T1"/>
                  </a:cxn>
                  <a:cxn ang="0">
                    <a:pos x="T2" y="T3"/>
                  </a:cxn>
                  <a:cxn ang="0">
                    <a:pos x="T4" y="T5"/>
                  </a:cxn>
                  <a:cxn ang="0">
                    <a:pos x="T6" y="T7"/>
                  </a:cxn>
                  <a:cxn ang="0">
                    <a:pos x="T8" y="T9"/>
                  </a:cxn>
                </a:cxnLst>
                <a:rect l="0" t="0" r="r" b="b"/>
                <a:pathLst>
                  <a:path w="117" h="56">
                    <a:moveTo>
                      <a:pt x="6" y="56"/>
                    </a:moveTo>
                    <a:cubicBezTo>
                      <a:pt x="44" y="51"/>
                      <a:pt x="81" y="37"/>
                      <a:pt x="111" y="13"/>
                    </a:cubicBezTo>
                    <a:cubicBezTo>
                      <a:pt x="117" y="9"/>
                      <a:pt x="111" y="0"/>
                      <a:pt x="105" y="2"/>
                    </a:cubicBezTo>
                    <a:cubicBezTo>
                      <a:pt x="70" y="12"/>
                      <a:pt x="40" y="36"/>
                      <a:pt x="5" y="48"/>
                    </a:cubicBezTo>
                    <a:cubicBezTo>
                      <a:pt x="0" y="49"/>
                      <a:pt x="1" y="56"/>
                      <a:pt x="6"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4" name="Freeform 29">
                <a:extLst>
                  <a:ext uri="{FF2B5EF4-FFF2-40B4-BE49-F238E27FC236}">
                    <a16:creationId xmlns:a16="http://schemas.microsoft.com/office/drawing/2014/main" id="{DBF6A360-609F-C641-94BB-4F5EA00046F1}"/>
                  </a:ext>
                </a:extLst>
              </p:cNvPr>
              <p:cNvSpPr/>
              <p:nvPr/>
            </p:nvSpPr>
            <p:spPr bwMode="auto">
              <a:xfrm>
                <a:off x="7434263" y="4868863"/>
                <a:ext cx="123825" cy="47625"/>
              </a:xfrm>
              <a:custGeom>
                <a:avLst/>
                <a:gdLst>
                  <a:gd name="T0" fmla="*/ 4 w 120"/>
                  <a:gd name="T1" fmla="*/ 46 h 46"/>
                  <a:gd name="T2" fmla="*/ 117 w 120"/>
                  <a:gd name="T3" fmla="*/ 10 h 46"/>
                  <a:gd name="T4" fmla="*/ 112 w 120"/>
                  <a:gd name="T5" fmla="*/ 2 h 46"/>
                  <a:gd name="T6" fmla="*/ 3 w 120"/>
                  <a:gd name="T7" fmla="*/ 39 h 46"/>
                  <a:gd name="T8" fmla="*/ 4 w 120"/>
                  <a:gd name="T9" fmla="*/ 46 h 46"/>
                </a:gdLst>
                <a:ahLst/>
                <a:cxnLst>
                  <a:cxn ang="0">
                    <a:pos x="T0" y="T1"/>
                  </a:cxn>
                  <a:cxn ang="0">
                    <a:pos x="T2" y="T3"/>
                  </a:cxn>
                  <a:cxn ang="0">
                    <a:pos x="T4" y="T5"/>
                  </a:cxn>
                  <a:cxn ang="0">
                    <a:pos x="T6" y="T7"/>
                  </a:cxn>
                  <a:cxn ang="0">
                    <a:pos x="T8" y="T9"/>
                  </a:cxn>
                </a:cxnLst>
                <a:rect l="0" t="0" r="r" b="b"/>
                <a:pathLst>
                  <a:path w="120" h="46">
                    <a:moveTo>
                      <a:pt x="4" y="46"/>
                    </a:moveTo>
                    <a:cubicBezTo>
                      <a:pt x="43" y="44"/>
                      <a:pt x="86" y="36"/>
                      <a:pt x="117" y="10"/>
                    </a:cubicBezTo>
                    <a:cubicBezTo>
                      <a:pt x="120" y="7"/>
                      <a:pt x="116" y="0"/>
                      <a:pt x="112" y="2"/>
                    </a:cubicBezTo>
                    <a:cubicBezTo>
                      <a:pt x="75" y="14"/>
                      <a:pt x="40" y="27"/>
                      <a:pt x="3" y="39"/>
                    </a:cubicBezTo>
                    <a:cubicBezTo>
                      <a:pt x="0" y="40"/>
                      <a:pt x="0" y="46"/>
                      <a:pt x="4"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5" name="Freeform 30">
                <a:extLst>
                  <a:ext uri="{FF2B5EF4-FFF2-40B4-BE49-F238E27FC236}">
                    <a16:creationId xmlns:a16="http://schemas.microsoft.com/office/drawing/2014/main" id="{039A851B-6A28-7649-9A54-EDD70D7A5A34}"/>
                  </a:ext>
                </a:extLst>
              </p:cNvPr>
              <p:cNvSpPr/>
              <p:nvPr/>
            </p:nvSpPr>
            <p:spPr bwMode="auto">
              <a:xfrm>
                <a:off x="7192963" y="4932363"/>
                <a:ext cx="153988" cy="38100"/>
              </a:xfrm>
              <a:custGeom>
                <a:avLst/>
                <a:gdLst>
                  <a:gd name="T0" fmla="*/ 6 w 148"/>
                  <a:gd name="T1" fmla="*/ 36 h 37"/>
                  <a:gd name="T2" fmla="*/ 137 w 148"/>
                  <a:gd name="T3" fmla="*/ 20 h 37"/>
                  <a:gd name="T4" fmla="*/ 133 w 148"/>
                  <a:gd name="T5" fmla="*/ 3 h 37"/>
                  <a:gd name="T6" fmla="*/ 3 w 148"/>
                  <a:gd name="T7" fmla="*/ 31 h 37"/>
                  <a:gd name="T8" fmla="*/ 6 w 148"/>
                  <a:gd name="T9" fmla="*/ 36 h 37"/>
                </a:gdLst>
                <a:ahLst/>
                <a:cxnLst>
                  <a:cxn ang="0">
                    <a:pos x="T0" y="T1"/>
                  </a:cxn>
                  <a:cxn ang="0">
                    <a:pos x="T2" y="T3"/>
                  </a:cxn>
                  <a:cxn ang="0">
                    <a:pos x="T4" y="T5"/>
                  </a:cxn>
                  <a:cxn ang="0">
                    <a:pos x="T6" y="T7"/>
                  </a:cxn>
                  <a:cxn ang="0">
                    <a:pos x="T8" y="T9"/>
                  </a:cxn>
                </a:cxnLst>
                <a:rect l="0" t="0" r="r" b="b"/>
                <a:pathLst>
                  <a:path w="148" h="37">
                    <a:moveTo>
                      <a:pt x="6" y="36"/>
                    </a:moveTo>
                    <a:cubicBezTo>
                      <a:pt x="51" y="28"/>
                      <a:pt x="94" y="36"/>
                      <a:pt x="137" y="20"/>
                    </a:cubicBezTo>
                    <a:cubicBezTo>
                      <a:pt x="148" y="16"/>
                      <a:pt x="144" y="0"/>
                      <a:pt x="133" y="3"/>
                    </a:cubicBezTo>
                    <a:cubicBezTo>
                      <a:pt x="88" y="13"/>
                      <a:pt x="46" y="13"/>
                      <a:pt x="3" y="31"/>
                    </a:cubicBezTo>
                    <a:cubicBezTo>
                      <a:pt x="0" y="32"/>
                      <a:pt x="2" y="37"/>
                      <a:pt x="6"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6" name="Freeform 31">
                <a:extLst>
                  <a:ext uri="{FF2B5EF4-FFF2-40B4-BE49-F238E27FC236}">
                    <a16:creationId xmlns:a16="http://schemas.microsoft.com/office/drawing/2014/main" id="{C9EE3476-D4C0-E748-99F0-B4D0726B1045}"/>
                  </a:ext>
                </a:extLst>
              </p:cNvPr>
              <p:cNvSpPr/>
              <p:nvPr/>
            </p:nvSpPr>
            <p:spPr bwMode="auto">
              <a:xfrm>
                <a:off x="6989763" y="4945063"/>
                <a:ext cx="88900" cy="22225"/>
              </a:xfrm>
              <a:custGeom>
                <a:avLst/>
                <a:gdLst>
                  <a:gd name="T0" fmla="*/ 4 w 86"/>
                  <a:gd name="T1" fmla="*/ 18 h 22"/>
                  <a:gd name="T2" fmla="*/ 80 w 86"/>
                  <a:gd name="T3" fmla="*/ 10 h 22"/>
                  <a:gd name="T4" fmla="*/ 77 w 86"/>
                  <a:gd name="T5" fmla="*/ 1 h 22"/>
                  <a:gd name="T6" fmla="*/ 4 w 86"/>
                  <a:gd name="T7" fmla="*/ 8 h 22"/>
                  <a:gd name="T8" fmla="*/ 4 w 86"/>
                  <a:gd name="T9" fmla="*/ 18 h 22"/>
                </a:gdLst>
                <a:ahLst/>
                <a:cxnLst>
                  <a:cxn ang="0">
                    <a:pos x="T0" y="T1"/>
                  </a:cxn>
                  <a:cxn ang="0">
                    <a:pos x="T2" y="T3"/>
                  </a:cxn>
                  <a:cxn ang="0">
                    <a:pos x="T4" y="T5"/>
                  </a:cxn>
                  <a:cxn ang="0">
                    <a:pos x="T6" y="T7"/>
                  </a:cxn>
                  <a:cxn ang="0">
                    <a:pos x="T8" y="T9"/>
                  </a:cxn>
                </a:cxnLst>
                <a:rect l="0" t="0" r="r" b="b"/>
                <a:pathLst>
                  <a:path w="86" h="22">
                    <a:moveTo>
                      <a:pt x="4" y="18"/>
                    </a:moveTo>
                    <a:cubicBezTo>
                      <a:pt x="30" y="22"/>
                      <a:pt x="56" y="21"/>
                      <a:pt x="80" y="10"/>
                    </a:cubicBezTo>
                    <a:cubicBezTo>
                      <a:pt x="86" y="8"/>
                      <a:pt x="82" y="0"/>
                      <a:pt x="77" y="1"/>
                    </a:cubicBezTo>
                    <a:cubicBezTo>
                      <a:pt x="53" y="5"/>
                      <a:pt x="28" y="5"/>
                      <a:pt x="4" y="8"/>
                    </a:cubicBezTo>
                    <a:cubicBezTo>
                      <a:pt x="0" y="9"/>
                      <a:pt x="0" y="17"/>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7" name="Freeform 32">
                <a:extLst>
                  <a:ext uri="{FF2B5EF4-FFF2-40B4-BE49-F238E27FC236}">
                    <a16:creationId xmlns:a16="http://schemas.microsoft.com/office/drawing/2014/main" id="{0039D322-BDF9-D846-B3BD-316757E78CB9}"/>
                  </a:ext>
                </a:extLst>
              </p:cNvPr>
              <p:cNvSpPr/>
              <p:nvPr/>
            </p:nvSpPr>
            <p:spPr bwMode="auto">
              <a:xfrm>
                <a:off x="6748463" y="4924426"/>
                <a:ext cx="80963" cy="31750"/>
              </a:xfrm>
              <a:custGeom>
                <a:avLst/>
                <a:gdLst>
                  <a:gd name="T0" fmla="*/ 6 w 79"/>
                  <a:gd name="T1" fmla="*/ 17 h 31"/>
                  <a:gd name="T2" fmla="*/ 37 w 79"/>
                  <a:gd name="T3" fmla="*/ 24 h 31"/>
                  <a:gd name="T4" fmla="*/ 72 w 79"/>
                  <a:gd name="T5" fmla="*/ 31 h 31"/>
                  <a:gd name="T6" fmla="*/ 75 w 79"/>
                  <a:gd name="T7" fmla="*/ 21 h 31"/>
                  <a:gd name="T8" fmla="*/ 6 w 79"/>
                  <a:gd name="T9" fmla="*/ 6 h 31"/>
                  <a:gd name="T10" fmla="*/ 6 w 79"/>
                  <a:gd name="T11" fmla="*/ 17 h 31"/>
                </a:gdLst>
                <a:ahLst/>
                <a:cxnLst>
                  <a:cxn ang="0">
                    <a:pos x="T0" y="T1"/>
                  </a:cxn>
                  <a:cxn ang="0">
                    <a:pos x="T2" y="T3"/>
                  </a:cxn>
                  <a:cxn ang="0">
                    <a:pos x="T4" y="T5"/>
                  </a:cxn>
                  <a:cxn ang="0">
                    <a:pos x="T6" y="T7"/>
                  </a:cxn>
                  <a:cxn ang="0">
                    <a:pos x="T8" y="T9"/>
                  </a:cxn>
                  <a:cxn ang="0">
                    <a:pos x="T10" y="T11"/>
                  </a:cxn>
                </a:cxnLst>
                <a:rect l="0" t="0" r="r" b="b"/>
                <a:pathLst>
                  <a:path w="79" h="31">
                    <a:moveTo>
                      <a:pt x="6" y="17"/>
                    </a:moveTo>
                    <a:cubicBezTo>
                      <a:pt x="16" y="20"/>
                      <a:pt x="27" y="22"/>
                      <a:pt x="37" y="24"/>
                    </a:cubicBezTo>
                    <a:cubicBezTo>
                      <a:pt x="49" y="27"/>
                      <a:pt x="60" y="31"/>
                      <a:pt x="72" y="31"/>
                    </a:cubicBezTo>
                    <a:cubicBezTo>
                      <a:pt x="78" y="31"/>
                      <a:pt x="79" y="24"/>
                      <a:pt x="75" y="21"/>
                    </a:cubicBezTo>
                    <a:cubicBezTo>
                      <a:pt x="56" y="8"/>
                      <a:pt x="28" y="0"/>
                      <a:pt x="6" y="6"/>
                    </a:cubicBezTo>
                    <a:cubicBezTo>
                      <a:pt x="0" y="8"/>
                      <a:pt x="1" y="15"/>
                      <a:pt x="6"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8" name="Freeform 33">
                <a:extLst>
                  <a:ext uri="{FF2B5EF4-FFF2-40B4-BE49-F238E27FC236}">
                    <a16:creationId xmlns:a16="http://schemas.microsoft.com/office/drawing/2014/main" id="{8EE736EF-7E1A-8A47-B5DC-746B850CBE69}"/>
                  </a:ext>
                </a:extLst>
              </p:cNvPr>
              <p:cNvSpPr/>
              <p:nvPr/>
            </p:nvSpPr>
            <p:spPr bwMode="auto">
              <a:xfrm>
                <a:off x="6559551" y="4949826"/>
                <a:ext cx="68263" cy="61913"/>
              </a:xfrm>
              <a:custGeom>
                <a:avLst/>
                <a:gdLst>
                  <a:gd name="T0" fmla="*/ 11 w 67"/>
                  <a:gd name="T1" fmla="*/ 56 h 59"/>
                  <a:gd name="T2" fmla="*/ 39 w 67"/>
                  <a:gd name="T3" fmla="*/ 37 h 59"/>
                  <a:gd name="T4" fmla="*/ 63 w 67"/>
                  <a:gd name="T5" fmla="*/ 12 h 59"/>
                  <a:gd name="T6" fmla="*/ 55 w 67"/>
                  <a:gd name="T7" fmla="*/ 4 h 59"/>
                  <a:gd name="T8" fmla="*/ 31 w 67"/>
                  <a:gd name="T9" fmla="*/ 25 h 59"/>
                  <a:gd name="T10" fmla="*/ 4 w 67"/>
                  <a:gd name="T11" fmla="*/ 48 h 59"/>
                  <a:gd name="T12" fmla="*/ 11 w 67"/>
                  <a:gd name="T13" fmla="*/ 56 h 59"/>
                </a:gdLst>
                <a:ahLst/>
                <a:cxnLst>
                  <a:cxn ang="0">
                    <a:pos x="T0" y="T1"/>
                  </a:cxn>
                  <a:cxn ang="0">
                    <a:pos x="T2" y="T3"/>
                  </a:cxn>
                  <a:cxn ang="0">
                    <a:pos x="T4" y="T5"/>
                  </a:cxn>
                  <a:cxn ang="0">
                    <a:pos x="T6" y="T7"/>
                  </a:cxn>
                  <a:cxn ang="0">
                    <a:pos x="T8" y="T9"/>
                  </a:cxn>
                  <a:cxn ang="0">
                    <a:pos x="T10" y="T11"/>
                  </a:cxn>
                  <a:cxn ang="0">
                    <a:pos x="T12" y="T13"/>
                  </a:cxn>
                </a:cxnLst>
                <a:rect l="0" t="0" r="r" b="b"/>
                <a:pathLst>
                  <a:path w="67" h="59">
                    <a:moveTo>
                      <a:pt x="11" y="56"/>
                    </a:moveTo>
                    <a:cubicBezTo>
                      <a:pt x="21" y="50"/>
                      <a:pt x="30" y="44"/>
                      <a:pt x="39" y="37"/>
                    </a:cubicBezTo>
                    <a:cubicBezTo>
                      <a:pt x="48" y="29"/>
                      <a:pt x="55" y="21"/>
                      <a:pt x="63" y="12"/>
                    </a:cubicBezTo>
                    <a:cubicBezTo>
                      <a:pt x="67" y="7"/>
                      <a:pt x="60" y="0"/>
                      <a:pt x="55" y="4"/>
                    </a:cubicBezTo>
                    <a:cubicBezTo>
                      <a:pt x="47" y="11"/>
                      <a:pt x="39" y="17"/>
                      <a:pt x="31" y="25"/>
                    </a:cubicBezTo>
                    <a:cubicBezTo>
                      <a:pt x="22" y="33"/>
                      <a:pt x="14" y="41"/>
                      <a:pt x="4" y="48"/>
                    </a:cubicBezTo>
                    <a:cubicBezTo>
                      <a:pt x="0" y="52"/>
                      <a:pt x="6" y="59"/>
                      <a:pt x="11"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9" name="Freeform 34">
                <a:extLst>
                  <a:ext uri="{FF2B5EF4-FFF2-40B4-BE49-F238E27FC236}">
                    <a16:creationId xmlns:a16="http://schemas.microsoft.com/office/drawing/2014/main" id="{8F07FBB1-D470-0E40-A457-9BBF829CF40A}"/>
                  </a:ext>
                </a:extLst>
              </p:cNvPr>
              <p:cNvSpPr/>
              <p:nvPr/>
            </p:nvSpPr>
            <p:spPr bwMode="auto">
              <a:xfrm>
                <a:off x="6375401" y="5078413"/>
                <a:ext cx="80963" cy="49213"/>
              </a:xfrm>
              <a:custGeom>
                <a:avLst/>
                <a:gdLst>
                  <a:gd name="T0" fmla="*/ 5 w 78"/>
                  <a:gd name="T1" fmla="*/ 46 h 46"/>
                  <a:gd name="T2" fmla="*/ 41 w 78"/>
                  <a:gd name="T3" fmla="*/ 34 h 46"/>
                  <a:gd name="T4" fmla="*/ 73 w 78"/>
                  <a:gd name="T5" fmla="*/ 11 h 46"/>
                  <a:gd name="T6" fmla="*/ 67 w 78"/>
                  <a:gd name="T7" fmla="*/ 2 h 46"/>
                  <a:gd name="T8" fmla="*/ 33 w 78"/>
                  <a:gd name="T9" fmla="*/ 21 h 46"/>
                  <a:gd name="T10" fmla="*/ 3 w 78"/>
                  <a:gd name="T11" fmla="*/ 41 h 46"/>
                  <a:gd name="T12" fmla="*/ 5 w 78"/>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78" h="46">
                    <a:moveTo>
                      <a:pt x="5" y="46"/>
                    </a:moveTo>
                    <a:cubicBezTo>
                      <a:pt x="17" y="42"/>
                      <a:pt x="29" y="41"/>
                      <a:pt x="41" y="34"/>
                    </a:cubicBezTo>
                    <a:cubicBezTo>
                      <a:pt x="53" y="28"/>
                      <a:pt x="63" y="20"/>
                      <a:pt x="73" y="11"/>
                    </a:cubicBezTo>
                    <a:cubicBezTo>
                      <a:pt x="78" y="6"/>
                      <a:pt x="72" y="0"/>
                      <a:pt x="67" y="2"/>
                    </a:cubicBezTo>
                    <a:cubicBezTo>
                      <a:pt x="55" y="8"/>
                      <a:pt x="44" y="14"/>
                      <a:pt x="33" y="21"/>
                    </a:cubicBezTo>
                    <a:cubicBezTo>
                      <a:pt x="23" y="28"/>
                      <a:pt x="14" y="37"/>
                      <a:pt x="3" y="41"/>
                    </a:cubicBezTo>
                    <a:cubicBezTo>
                      <a:pt x="0" y="42"/>
                      <a:pt x="2" y="46"/>
                      <a:pt x="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0" name="Freeform 35">
                <a:extLst>
                  <a:ext uri="{FF2B5EF4-FFF2-40B4-BE49-F238E27FC236}">
                    <a16:creationId xmlns:a16="http://schemas.microsoft.com/office/drawing/2014/main" id="{AB4898AD-7FEA-574E-A376-9395F2A44E0B}"/>
                  </a:ext>
                </a:extLst>
              </p:cNvPr>
              <p:cNvSpPr/>
              <p:nvPr/>
            </p:nvSpPr>
            <p:spPr bwMode="auto">
              <a:xfrm>
                <a:off x="6167438" y="5192713"/>
                <a:ext cx="114300" cy="50800"/>
              </a:xfrm>
              <a:custGeom>
                <a:avLst/>
                <a:gdLst>
                  <a:gd name="T0" fmla="*/ 10 w 110"/>
                  <a:gd name="T1" fmla="*/ 48 h 50"/>
                  <a:gd name="T2" fmla="*/ 105 w 110"/>
                  <a:gd name="T3" fmla="*/ 11 h 50"/>
                  <a:gd name="T4" fmla="*/ 102 w 110"/>
                  <a:gd name="T5" fmla="*/ 2 h 50"/>
                  <a:gd name="T6" fmla="*/ 7 w 110"/>
                  <a:gd name="T7" fmla="*/ 37 h 50"/>
                  <a:gd name="T8" fmla="*/ 10 w 110"/>
                  <a:gd name="T9" fmla="*/ 48 h 50"/>
                </a:gdLst>
                <a:ahLst/>
                <a:cxnLst>
                  <a:cxn ang="0">
                    <a:pos x="T0" y="T1"/>
                  </a:cxn>
                  <a:cxn ang="0">
                    <a:pos x="T2" y="T3"/>
                  </a:cxn>
                  <a:cxn ang="0">
                    <a:pos x="T4" y="T5"/>
                  </a:cxn>
                  <a:cxn ang="0">
                    <a:pos x="T6" y="T7"/>
                  </a:cxn>
                  <a:cxn ang="0">
                    <a:pos x="T8" y="T9"/>
                  </a:cxn>
                </a:cxnLst>
                <a:rect l="0" t="0" r="r" b="b"/>
                <a:pathLst>
                  <a:path w="110" h="50">
                    <a:moveTo>
                      <a:pt x="10" y="48"/>
                    </a:moveTo>
                    <a:cubicBezTo>
                      <a:pt x="45" y="42"/>
                      <a:pt x="75" y="29"/>
                      <a:pt x="105" y="11"/>
                    </a:cubicBezTo>
                    <a:cubicBezTo>
                      <a:pt x="110" y="8"/>
                      <a:pt x="107" y="0"/>
                      <a:pt x="102" y="2"/>
                    </a:cubicBezTo>
                    <a:cubicBezTo>
                      <a:pt x="71" y="15"/>
                      <a:pt x="40" y="30"/>
                      <a:pt x="7" y="37"/>
                    </a:cubicBezTo>
                    <a:cubicBezTo>
                      <a:pt x="0" y="39"/>
                      <a:pt x="3" y="50"/>
                      <a:pt x="10"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1" name="Freeform 36">
                <a:extLst>
                  <a:ext uri="{FF2B5EF4-FFF2-40B4-BE49-F238E27FC236}">
                    <a16:creationId xmlns:a16="http://schemas.microsoft.com/office/drawing/2014/main" id="{9E65A4E4-C319-F24A-BA00-3B53AB50284B}"/>
                  </a:ext>
                </a:extLst>
              </p:cNvPr>
              <p:cNvSpPr/>
              <p:nvPr/>
            </p:nvSpPr>
            <p:spPr bwMode="auto">
              <a:xfrm>
                <a:off x="5929313" y="5272088"/>
                <a:ext cx="131763" cy="36513"/>
              </a:xfrm>
              <a:custGeom>
                <a:avLst/>
                <a:gdLst>
                  <a:gd name="T0" fmla="*/ 7 w 128"/>
                  <a:gd name="T1" fmla="*/ 30 h 35"/>
                  <a:gd name="T2" fmla="*/ 120 w 128"/>
                  <a:gd name="T3" fmla="*/ 16 h 35"/>
                  <a:gd name="T4" fmla="*/ 114 w 128"/>
                  <a:gd name="T5" fmla="*/ 2 h 35"/>
                  <a:gd name="T6" fmla="*/ 7 w 128"/>
                  <a:gd name="T7" fmla="*/ 18 h 35"/>
                  <a:gd name="T8" fmla="*/ 7 w 128"/>
                  <a:gd name="T9" fmla="*/ 30 h 35"/>
                </a:gdLst>
                <a:ahLst/>
                <a:cxnLst>
                  <a:cxn ang="0">
                    <a:pos x="T0" y="T1"/>
                  </a:cxn>
                  <a:cxn ang="0">
                    <a:pos x="T2" y="T3"/>
                  </a:cxn>
                  <a:cxn ang="0">
                    <a:pos x="T4" y="T5"/>
                  </a:cxn>
                  <a:cxn ang="0">
                    <a:pos x="T6" y="T7"/>
                  </a:cxn>
                  <a:cxn ang="0">
                    <a:pos x="T8" y="T9"/>
                  </a:cxn>
                </a:cxnLst>
                <a:rect l="0" t="0" r="r" b="b"/>
                <a:pathLst>
                  <a:path w="128" h="35">
                    <a:moveTo>
                      <a:pt x="7" y="30"/>
                    </a:moveTo>
                    <a:cubicBezTo>
                      <a:pt x="47" y="33"/>
                      <a:pt x="84" y="35"/>
                      <a:pt x="120" y="16"/>
                    </a:cubicBezTo>
                    <a:cubicBezTo>
                      <a:pt x="128" y="11"/>
                      <a:pt x="122" y="0"/>
                      <a:pt x="114" y="2"/>
                    </a:cubicBezTo>
                    <a:cubicBezTo>
                      <a:pt x="79" y="10"/>
                      <a:pt x="43" y="15"/>
                      <a:pt x="7" y="18"/>
                    </a:cubicBezTo>
                    <a:cubicBezTo>
                      <a:pt x="0" y="18"/>
                      <a:pt x="0" y="29"/>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2" name="Freeform 37">
                <a:extLst>
                  <a:ext uri="{FF2B5EF4-FFF2-40B4-BE49-F238E27FC236}">
                    <a16:creationId xmlns:a16="http://schemas.microsoft.com/office/drawing/2014/main" id="{2A556F01-ED60-E841-872F-20E4171C729A}"/>
                  </a:ext>
                </a:extLst>
              </p:cNvPr>
              <p:cNvSpPr/>
              <p:nvPr/>
            </p:nvSpPr>
            <p:spPr bwMode="auto">
              <a:xfrm>
                <a:off x="5719763" y="5281613"/>
                <a:ext cx="104775" cy="34925"/>
              </a:xfrm>
              <a:custGeom>
                <a:avLst/>
                <a:gdLst>
                  <a:gd name="T0" fmla="*/ 3 w 101"/>
                  <a:gd name="T1" fmla="*/ 11 h 33"/>
                  <a:gd name="T2" fmla="*/ 94 w 101"/>
                  <a:gd name="T3" fmla="*/ 29 h 33"/>
                  <a:gd name="T4" fmla="*/ 94 w 101"/>
                  <a:gd name="T5" fmla="*/ 15 h 33"/>
                  <a:gd name="T6" fmla="*/ 6 w 101"/>
                  <a:gd name="T7" fmla="*/ 3 h 33"/>
                  <a:gd name="T8" fmla="*/ 3 w 101"/>
                  <a:gd name="T9" fmla="*/ 11 h 33"/>
                </a:gdLst>
                <a:ahLst/>
                <a:cxnLst>
                  <a:cxn ang="0">
                    <a:pos x="T0" y="T1"/>
                  </a:cxn>
                  <a:cxn ang="0">
                    <a:pos x="T2" y="T3"/>
                  </a:cxn>
                  <a:cxn ang="0">
                    <a:pos x="T4" y="T5"/>
                  </a:cxn>
                  <a:cxn ang="0">
                    <a:pos x="T6" y="T7"/>
                  </a:cxn>
                  <a:cxn ang="0">
                    <a:pos x="T8" y="T9"/>
                  </a:cxn>
                </a:cxnLst>
                <a:rect l="0" t="0" r="r" b="b"/>
                <a:pathLst>
                  <a:path w="101" h="33">
                    <a:moveTo>
                      <a:pt x="3" y="11"/>
                    </a:moveTo>
                    <a:cubicBezTo>
                      <a:pt x="29" y="28"/>
                      <a:pt x="65" y="33"/>
                      <a:pt x="94" y="29"/>
                    </a:cubicBezTo>
                    <a:cubicBezTo>
                      <a:pt x="101" y="28"/>
                      <a:pt x="101" y="16"/>
                      <a:pt x="94" y="15"/>
                    </a:cubicBezTo>
                    <a:cubicBezTo>
                      <a:pt x="66" y="10"/>
                      <a:pt x="34" y="0"/>
                      <a:pt x="6" y="3"/>
                    </a:cubicBezTo>
                    <a:cubicBezTo>
                      <a:pt x="1" y="3"/>
                      <a:pt x="0" y="9"/>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3" name="Freeform 38">
                <a:extLst>
                  <a:ext uri="{FF2B5EF4-FFF2-40B4-BE49-F238E27FC236}">
                    <a16:creationId xmlns:a16="http://schemas.microsoft.com/office/drawing/2014/main" id="{3CEEF0D9-B8CA-7048-8AFE-E9D9E39BD57D}"/>
                  </a:ext>
                </a:extLst>
              </p:cNvPr>
              <p:cNvSpPr/>
              <p:nvPr/>
            </p:nvSpPr>
            <p:spPr bwMode="auto">
              <a:xfrm>
                <a:off x="5516563" y="5238751"/>
                <a:ext cx="103188" cy="33338"/>
              </a:xfrm>
              <a:custGeom>
                <a:avLst/>
                <a:gdLst>
                  <a:gd name="T0" fmla="*/ 5 w 100"/>
                  <a:gd name="T1" fmla="*/ 9 h 32"/>
                  <a:gd name="T2" fmla="*/ 92 w 100"/>
                  <a:gd name="T3" fmla="*/ 31 h 32"/>
                  <a:gd name="T4" fmla="*/ 94 w 100"/>
                  <a:gd name="T5" fmla="*/ 22 h 32"/>
                  <a:gd name="T6" fmla="*/ 7 w 100"/>
                  <a:gd name="T7" fmla="*/ 1 h 32"/>
                  <a:gd name="T8" fmla="*/ 5 w 100"/>
                  <a:gd name="T9" fmla="*/ 9 h 32"/>
                </a:gdLst>
                <a:ahLst/>
                <a:cxnLst>
                  <a:cxn ang="0">
                    <a:pos x="T0" y="T1"/>
                  </a:cxn>
                  <a:cxn ang="0">
                    <a:pos x="T2" y="T3"/>
                  </a:cxn>
                  <a:cxn ang="0">
                    <a:pos x="T4" y="T5"/>
                  </a:cxn>
                  <a:cxn ang="0">
                    <a:pos x="T6" y="T7"/>
                  </a:cxn>
                  <a:cxn ang="0">
                    <a:pos x="T8" y="T9"/>
                  </a:cxn>
                </a:cxnLst>
                <a:rect l="0" t="0" r="r" b="b"/>
                <a:pathLst>
                  <a:path w="100" h="32">
                    <a:moveTo>
                      <a:pt x="5" y="9"/>
                    </a:moveTo>
                    <a:cubicBezTo>
                      <a:pt x="34" y="18"/>
                      <a:pt x="62" y="26"/>
                      <a:pt x="92" y="31"/>
                    </a:cubicBezTo>
                    <a:cubicBezTo>
                      <a:pt x="98" y="32"/>
                      <a:pt x="100" y="24"/>
                      <a:pt x="94" y="22"/>
                    </a:cubicBezTo>
                    <a:cubicBezTo>
                      <a:pt x="66" y="13"/>
                      <a:pt x="37" y="6"/>
                      <a:pt x="7" y="1"/>
                    </a:cubicBezTo>
                    <a:cubicBezTo>
                      <a:pt x="2" y="0"/>
                      <a:pt x="0" y="7"/>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4" name="Freeform 39">
                <a:extLst>
                  <a:ext uri="{FF2B5EF4-FFF2-40B4-BE49-F238E27FC236}">
                    <a16:creationId xmlns:a16="http://schemas.microsoft.com/office/drawing/2014/main" id="{6C8EB5C8-44E2-3C4D-9D85-27BA28295509}"/>
                  </a:ext>
                </a:extLst>
              </p:cNvPr>
              <p:cNvSpPr/>
              <p:nvPr/>
            </p:nvSpPr>
            <p:spPr bwMode="auto">
              <a:xfrm>
                <a:off x="5327651" y="5132388"/>
                <a:ext cx="85725" cy="60325"/>
              </a:xfrm>
              <a:custGeom>
                <a:avLst/>
                <a:gdLst>
                  <a:gd name="T0" fmla="*/ 2 w 82"/>
                  <a:gd name="T1" fmla="*/ 8 h 58"/>
                  <a:gd name="T2" fmla="*/ 71 w 82"/>
                  <a:gd name="T3" fmla="*/ 57 h 58"/>
                  <a:gd name="T4" fmla="*/ 74 w 82"/>
                  <a:gd name="T5" fmla="*/ 44 h 58"/>
                  <a:gd name="T6" fmla="*/ 11 w 82"/>
                  <a:gd name="T7" fmla="*/ 3 h 58"/>
                  <a:gd name="T8" fmla="*/ 2 w 82"/>
                  <a:gd name="T9" fmla="*/ 8 h 58"/>
                </a:gdLst>
                <a:ahLst/>
                <a:cxnLst>
                  <a:cxn ang="0">
                    <a:pos x="T0" y="T1"/>
                  </a:cxn>
                  <a:cxn ang="0">
                    <a:pos x="T2" y="T3"/>
                  </a:cxn>
                  <a:cxn ang="0">
                    <a:pos x="T4" y="T5"/>
                  </a:cxn>
                  <a:cxn ang="0">
                    <a:pos x="T6" y="T7"/>
                  </a:cxn>
                  <a:cxn ang="0">
                    <a:pos x="T8" y="T9"/>
                  </a:cxn>
                </a:cxnLst>
                <a:rect l="0" t="0" r="r" b="b"/>
                <a:pathLst>
                  <a:path w="82" h="58">
                    <a:moveTo>
                      <a:pt x="2" y="8"/>
                    </a:moveTo>
                    <a:cubicBezTo>
                      <a:pt x="14" y="38"/>
                      <a:pt x="41" y="52"/>
                      <a:pt x="71" y="57"/>
                    </a:cubicBezTo>
                    <a:cubicBezTo>
                      <a:pt x="79" y="58"/>
                      <a:pt x="82" y="47"/>
                      <a:pt x="74" y="44"/>
                    </a:cubicBezTo>
                    <a:cubicBezTo>
                      <a:pt x="51" y="35"/>
                      <a:pt x="30" y="19"/>
                      <a:pt x="11" y="3"/>
                    </a:cubicBezTo>
                    <a:cubicBezTo>
                      <a:pt x="8" y="0"/>
                      <a:pt x="0"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5" name="Freeform 40">
                <a:extLst>
                  <a:ext uri="{FF2B5EF4-FFF2-40B4-BE49-F238E27FC236}">
                    <a16:creationId xmlns:a16="http://schemas.microsoft.com/office/drawing/2014/main" id="{FE288409-30E8-434D-82A4-78F52194B8F8}"/>
                  </a:ext>
                </a:extLst>
              </p:cNvPr>
              <p:cNvSpPr/>
              <p:nvPr/>
            </p:nvSpPr>
            <p:spPr bwMode="auto">
              <a:xfrm>
                <a:off x="5167313" y="4940301"/>
                <a:ext cx="87313" cy="103188"/>
              </a:xfrm>
              <a:custGeom>
                <a:avLst/>
                <a:gdLst>
                  <a:gd name="T0" fmla="*/ 4 w 83"/>
                  <a:gd name="T1" fmla="*/ 13 h 98"/>
                  <a:gd name="T2" fmla="*/ 72 w 83"/>
                  <a:gd name="T3" fmla="*/ 94 h 98"/>
                  <a:gd name="T4" fmla="*/ 80 w 83"/>
                  <a:gd name="T5" fmla="*/ 87 h 98"/>
                  <a:gd name="T6" fmla="*/ 13 w 83"/>
                  <a:gd name="T7" fmla="*/ 4 h 98"/>
                  <a:gd name="T8" fmla="*/ 4 w 83"/>
                  <a:gd name="T9" fmla="*/ 13 h 98"/>
                </a:gdLst>
                <a:ahLst/>
                <a:cxnLst>
                  <a:cxn ang="0">
                    <a:pos x="T0" y="T1"/>
                  </a:cxn>
                  <a:cxn ang="0">
                    <a:pos x="T2" y="T3"/>
                  </a:cxn>
                  <a:cxn ang="0">
                    <a:pos x="T4" y="T5"/>
                  </a:cxn>
                  <a:cxn ang="0">
                    <a:pos x="T6" y="T7"/>
                  </a:cxn>
                  <a:cxn ang="0">
                    <a:pos x="T8" y="T9"/>
                  </a:cxn>
                </a:cxnLst>
                <a:rect l="0" t="0" r="r" b="b"/>
                <a:pathLst>
                  <a:path w="83" h="98">
                    <a:moveTo>
                      <a:pt x="4" y="13"/>
                    </a:moveTo>
                    <a:cubicBezTo>
                      <a:pt x="23" y="41"/>
                      <a:pt x="44" y="74"/>
                      <a:pt x="72" y="94"/>
                    </a:cubicBezTo>
                    <a:cubicBezTo>
                      <a:pt x="76" y="98"/>
                      <a:pt x="83" y="91"/>
                      <a:pt x="80" y="87"/>
                    </a:cubicBezTo>
                    <a:cubicBezTo>
                      <a:pt x="61" y="58"/>
                      <a:pt x="41" y="25"/>
                      <a:pt x="13" y="4"/>
                    </a:cubicBezTo>
                    <a:cubicBezTo>
                      <a:pt x="8" y="0"/>
                      <a:pt x="0" y="8"/>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6" name="Freeform 41">
                <a:extLst>
                  <a:ext uri="{FF2B5EF4-FFF2-40B4-BE49-F238E27FC236}">
                    <a16:creationId xmlns:a16="http://schemas.microsoft.com/office/drawing/2014/main" id="{4F90BFB3-F56E-CB47-8316-E548A63A8E44}"/>
                  </a:ext>
                </a:extLst>
              </p:cNvPr>
              <p:cNvSpPr/>
              <p:nvPr/>
            </p:nvSpPr>
            <p:spPr bwMode="auto">
              <a:xfrm>
                <a:off x="5113338" y="4803776"/>
                <a:ext cx="50800" cy="74613"/>
              </a:xfrm>
              <a:custGeom>
                <a:avLst/>
                <a:gdLst>
                  <a:gd name="T0" fmla="*/ 2 w 49"/>
                  <a:gd name="T1" fmla="*/ 6 h 71"/>
                  <a:gd name="T2" fmla="*/ 15 w 49"/>
                  <a:gd name="T3" fmla="*/ 35 h 71"/>
                  <a:gd name="T4" fmla="*/ 35 w 49"/>
                  <a:gd name="T5" fmla="*/ 65 h 71"/>
                  <a:gd name="T6" fmla="*/ 45 w 49"/>
                  <a:gd name="T7" fmla="*/ 59 h 71"/>
                  <a:gd name="T8" fmla="*/ 26 w 49"/>
                  <a:gd name="T9" fmla="*/ 28 h 71"/>
                  <a:gd name="T10" fmla="*/ 5 w 49"/>
                  <a:gd name="T11" fmla="*/ 3 h 71"/>
                  <a:gd name="T12" fmla="*/ 2 w 49"/>
                  <a:gd name="T13" fmla="*/ 6 h 71"/>
                </a:gdLst>
                <a:ahLst/>
                <a:cxnLst>
                  <a:cxn ang="0">
                    <a:pos x="T0" y="T1"/>
                  </a:cxn>
                  <a:cxn ang="0">
                    <a:pos x="T2" y="T3"/>
                  </a:cxn>
                  <a:cxn ang="0">
                    <a:pos x="T4" y="T5"/>
                  </a:cxn>
                  <a:cxn ang="0">
                    <a:pos x="T6" y="T7"/>
                  </a:cxn>
                  <a:cxn ang="0">
                    <a:pos x="T8" y="T9"/>
                  </a:cxn>
                  <a:cxn ang="0">
                    <a:pos x="T10" y="T11"/>
                  </a:cxn>
                  <a:cxn ang="0">
                    <a:pos x="T12" y="T13"/>
                  </a:cxn>
                </a:cxnLst>
                <a:rect l="0" t="0" r="r" b="b"/>
                <a:pathLst>
                  <a:path w="49" h="71">
                    <a:moveTo>
                      <a:pt x="2" y="6"/>
                    </a:moveTo>
                    <a:cubicBezTo>
                      <a:pt x="6" y="15"/>
                      <a:pt x="10" y="25"/>
                      <a:pt x="15" y="35"/>
                    </a:cubicBezTo>
                    <a:cubicBezTo>
                      <a:pt x="21" y="46"/>
                      <a:pt x="27" y="55"/>
                      <a:pt x="35" y="65"/>
                    </a:cubicBezTo>
                    <a:cubicBezTo>
                      <a:pt x="39" y="71"/>
                      <a:pt x="49" y="66"/>
                      <a:pt x="45" y="59"/>
                    </a:cubicBezTo>
                    <a:cubicBezTo>
                      <a:pt x="39" y="49"/>
                      <a:pt x="33" y="38"/>
                      <a:pt x="26" y="28"/>
                    </a:cubicBezTo>
                    <a:cubicBezTo>
                      <a:pt x="20" y="19"/>
                      <a:pt x="13" y="11"/>
                      <a:pt x="5" y="3"/>
                    </a:cubicBezTo>
                    <a:cubicBezTo>
                      <a:pt x="4" y="0"/>
                      <a:pt x="0" y="3"/>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7" name="Freeform 42">
                <a:extLst>
                  <a:ext uri="{FF2B5EF4-FFF2-40B4-BE49-F238E27FC236}">
                    <a16:creationId xmlns:a16="http://schemas.microsoft.com/office/drawing/2014/main" id="{8A098E0D-CBF8-5E43-8F83-0D5A61997F34}"/>
                  </a:ext>
                </a:extLst>
              </p:cNvPr>
              <p:cNvSpPr/>
              <p:nvPr/>
            </p:nvSpPr>
            <p:spPr bwMode="auto">
              <a:xfrm>
                <a:off x="5035551" y="4613276"/>
                <a:ext cx="60325" cy="101600"/>
              </a:xfrm>
              <a:custGeom>
                <a:avLst/>
                <a:gdLst>
                  <a:gd name="T0" fmla="*/ 2 w 58"/>
                  <a:gd name="T1" fmla="*/ 8 h 97"/>
                  <a:gd name="T2" fmla="*/ 45 w 58"/>
                  <a:gd name="T3" fmla="*/ 91 h 97"/>
                  <a:gd name="T4" fmla="*/ 56 w 58"/>
                  <a:gd name="T5" fmla="*/ 84 h 97"/>
                  <a:gd name="T6" fmla="*/ 11 w 58"/>
                  <a:gd name="T7" fmla="*/ 4 h 97"/>
                  <a:gd name="T8" fmla="*/ 2 w 58"/>
                  <a:gd name="T9" fmla="*/ 8 h 97"/>
                </a:gdLst>
                <a:ahLst/>
                <a:cxnLst>
                  <a:cxn ang="0">
                    <a:pos x="T0" y="T1"/>
                  </a:cxn>
                  <a:cxn ang="0">
                    <a:pos x="T2" y="T3"/>
                  </a:cxn>
                  <a:cxn ang="0">
                    <a:pos x="T4" y="T5"/>
                  </a:cxn>
                  <a:cxn ang="0">
                    <a:pos x="T6" y="T7"/>
                  </a:cxn>
                  <a:cxn ang="0">
                    <a:pos x="T8" y="T9"/>
                  </a:cxn>
                </a:cxnLst>
                <a:rect l="0" t="0" r="r" b="b"/>
                <a:pathLst>
                  <a:path w="58" h="97">
                    <a:moveTo>
                      <a:pt x="2" y="8"/>
                    </a:moveTo>
                    <a:cubicBezTo>
                      <a:pt x="10" y="37"/>
                      <a:pt x="25" y="67"/>
                      <a:pt x="45" y="91"/>
                    </a:cubicBezTo>
                    <a:cubicBezTo>
                      <a:pt x="50" y="97"/>
                      <a:pt x="58" y="91"/>
                      <a:pt x="56" y="84"/>
                    </a:cubicBezTo>
                    <a:cubicBezTo>
                      <a:pt x="49" y="54"/>
                      <a:pt x="29" y="28"/>
                      <a:pt x="11" y="4"/>
                    </a:cubicBezTo>
                    <a:cubicBezTo>
                      <a:pt x="7" y="0"/>
                      <a:pt x="0" y="2"/>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8" name="Freeform 43">
                <a:extLst>
                  <a:ext uri="{FF2B5EF4-FFF2-40B4-BE49-F238E27FC236}">
                    <a16:creationId xmlns:a16="http://schemas.microsoft.com/office/drawing/2014/main" id="{97FA1DCD-EBC2-AF4C-953A-E2579A79CE64}"/>
                  </a:ext>
                </a:extLst>
              </p:cNvPr>
              <p:cNvSpPr/>
              <p:nvPr/>
            </p:nvSpPr>
            <p:spPr bwMode="auto">
              <a:xfrm>
                <a:off x="4221163" y="4760913"/>
                <a:ext cx="82550" cy="20638"/>
              </a:xfrm>
              <a:custGeom>
                <a:avLst/>
                <a:gdLst>
                  <a:gd name="T0" fmla="*/ 2 w 79"/>
                  <a:gd name="T1" fmla="*/ 4 h 19"/>
                  <a:gd name="T2" fmla="*/ 74 w 79"/>
                  <a:gd name="T3" fmla="*/ 19 h 19"/>
                  <a:gd name="T4" fmla="*/ 76 w 79"/>
                  <a:gd name="T5" fmla="*/ 14 h 19"/>
                  <a:gd name="T6" fmla="*/ 3 w 79"/>
                  <a:gd name="T7" fmla="*/ 0 h 19"/>
                  <a:gd name="T8" fmla="*/ 2 w 79"/>
                  <a:gd name="T9" fmla="*/ 4 h 19"/>
                </a:gdLst>
                <a:ahLst/>
                <a:cxnLst>
                  <a:cxn ang="0">
                    <a:pos x="T0" y="T1"/>
                  </a:cxn>
                  <a:cxn ang="0">
                    <a:pos x="T2" y="T3"/>
                  </a:cxn>
                  <a:cxn ang="0">
                    <a:pos x="T4" y="T5"/>
                  </a:cxn>
                  <a:cxn ang="0">
                    <a:pos x="T6" y="T7"/>
                  </a:cxn>
                  <a:cxn ang="0">
                    <a:pos x="T8" y="T9"/>
                  </a:cxn>
                </a:cxnLst>
                <a:rect l="0" t="0" r="r" b="b"/>
                <a:pathLst>
                  <a:path w="79" h="19">
                    <a:moveTo>
                      <a:pt x="2" y="4"/>
                    </a:moveTo>
                    <a:cubicBezTo>
                      <a:pt x="26" y="11"/>
                      <a:pt x="50" y="14"/>
                      <a:pt x="74" y="19"/>
                    </a:cubicBezTo>
                    <a:cubicBezTo>
                      <a:pt x="77" y="19"/>
                      <a:pt x="79" y="15"/>
                      <a:pt x="76" y="14"/>
                    </a:cubicBezTo>
                    <a:cubicBezTo>
                      <a:pt x="52" y="8"/>
                      <a:pt x="27" y="7"/>
                      <a:pt x="3" y="0"/>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9" name="Freeform 44">
                <a:extLst>
                  <a:ext uri="{FF2B5EF4-FFF2-40B4-BE49-F238E27FC236}">
                    <a16:creationId xmlns:a16="http://schemas.microsoft.com/office/drawing/2014/main" id="{F2FF1BF8-8B89-6948-A180-6970FC173A29}"/>
                  </a:ext>
                </a:extLst>
              </p:cNvPr>
              <p:cNvSpPr/>
              <p:nvPr/>
            </p:nvSpPr>
            <p:spPr bwMode="auto">
              <a:xfrm>
                <a:off x="4384676" y="4772026"/>
                <a:ext cx="106363" cy="17463"/>
              </a:xfrm>
              <a:custGeom>
                <a:avLst/>
                <a:gdLst>
                  <a:gd name="T0" fmla="*/ 5 w 102"/>
                  <a:gd name="T1" fmla="*/ 16 h 17"/>
                  <a:gd name="T2" fmla="*/ 98 w 102"/>
                  <a:gd name="T3" fmla="*/ 10 h 17"/>
                  <a:gd name="T4" fmla="*/ 98 w 102"/>
                  <a:gd name="T5" fmla="*/ 3 h 17"/>
                  <a:gd name="T6" fmla="*/ 3 w 102"/>
                  <a:gd name="T7" fmla="*/ 11 h 17"/>
                  <a:gd name="T8" fmla="*/ 5 w 102"/>
                  <a:gd name="T9" fmla="*/ 16 h 17"/>
                </a:gdLst>
                <a:ahLst/>
                <a:cxnLst>
                  <a:cxn ang="0">
                    <a:pos x="T0" y="T1"/>
                  </a:cxn>
                  <a:cxn ang="0">
                    <a:pos x="T2" y="T3"/>
                  </a:cxn>
                  <a:cxn ang="0">
                    <a:pos x="T4" y="T5"/>
                  </a:cxn>
                  <a:cxn ang="0">
                    <a:pos x="T6" y="T7"/>
                  </a:cxn>
                  <a:cxn ang="0">
                    <a:pos x="T8" y="T9"/>
                  </a:cxn>
                </a:cxnLst>
                <a:rect l="0" t="0" r="r" b="b"/>
                <a:pathLst>
                  <a:path w="102" h="17">
                    <a:moveTo>
                      <a:pt x="5" y="16"/>
                    </a:moveTo>
                    <a:cubicBezTo>
                      <a:pt x="35" y="11"/>
                      <a:pt x="67" y="13"/>
                      <a:pt x="98" y="10"/>
                    </a:cubicBezTo>
                    <a:cubicBezTo>
                      <a:pt x="102" y="10"/>
                      <a:pt x="102" y="3"/>
                      <a:pt x="98" y="3"/>
                    </a:cubicBezTo>
                    <a:cubicBezTo>
                      <a:pt x="66" y="0"/>
                      <a:pt x="34" y="2"/>
                      <a:pt x="3" y="11"/>
                    </a:cubicBezTo>
                    <a:cubicBezTo>
                      <a:pt x="0" y="12"/>
                      <a:pt x="1" y="17"/>
                      <a:pt x="5"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0" name="Freeform 45">
                <a:extLst>
                  <a:ext uri="{FF2B5EF4-FFF2-40B4-BE49-F238E27FC236}">
                    <a16:creationId xmlns:a16="http://schemas.microsoft.com/office/drawing/2014/main" id="{BC3318DA-5524-8A4A-B2EC-0369CD9A6CAF}"/>
                  </a:ext>
                </a:extLst>
              </p:cNvPr>
              <p:cNvSpPr/>
              <p:nvPr/>
            </p:nvSpPr>
            <p:spPr bwMode="auto">
              <a:xfrm>
                <a:off x="4584701" y="4762501"/>
                <a:ext cx="90488" cy="34925"/>
              </a:xfrm>
              <a:custGeom>
                <a:avLst/>
                <a:gdLst>
                  <a:gd name="T0" fmla="*/ 4 w 87"/>
                  <a:gd name="T1" fmla="*/ 20 h 33"/>
                  <a:gd name="T2" fmla="*/ 83 w 87"/>
                  <a:gd name="T3" fmla="*/ 12 h 33"/>
                  <a:gd name="T4" fmla="*/ 77 w 87"/>
                  <a:gd name="T5" fmla="*/ 2 h 33"/>
                  <a:gd name="T6" fmla="*/ 6 w 87"/>
                  <a:gd name="T7" fmla="*/ 10 h 33"/>
                  <a:gd name="T8" fmla="*/ 4 w 87"/>
                  <a:gd name="T9" fmla="*/ 20 h 33"/>
                </a:gdLst>
                <a:ahLst/>
                <a:cxnLst>
                  <a:cxn ang="0">
                    <a:pos x="T0" y="T1"/>
                  </a:cxn>
                  <a:cxn ang="0">
                    <a:pos x="T2" y="T3"/>
                  </a:cxn>
                  <a:cxn ang="0">
                    <a:pos x="T4" y="T5"/>
                  </a:cxn>
                  <a:cxn ang="0">
                    <a:pos x="T6" y="T7"/>
                  </a:cxn>
                  <a:cxn ang="0">
                    <a:pos x="T8" y="T9"/>
                  </a:cxn>
                </a:cxnLst>
                <a:rect l="0" t="0" r="r" b="b"/>
                <a:pathLst>
                  <a:path w="87" h="33">
                    <a:moveTo>
                      <a:pt x="4" y="20"/>
                    </a:moveTo>
                    <a:cubicBezTo>
                      <a:pt x="29" y="33"/>
                      <a:pt x="61" y="33"/>
                      <a:pt x="83" y="12"/>
                    </a:cubicBezTo>
                    <a:cubicBezTo>
                      <a:pt x="87" y="9"/>
                      <a:pt x="83" y="0"/>
                      <a:pt x="77" y="2"/>
                    </a:cubicBezTo>
                    <a:cubicBezTo>
                      <a:pt x="55" y="11"/>
                      <a:pt x="30" y="13"/>
                      <a:pt x="6" y="10"/>
                    </a:cubicBezTo>
                    <a:cubicBezTo>
                      <a:pt x="1" y="10"/>
                      <a:pt x="0" y="17"/>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1" name="Freeform 46">
                <a:extLst>
                  <a:ext uri="{FF2B5EF4-FFF2-40B4-BE49-F238E27FC236}">
                    <a16:creationId xmlns:a16="http://schemas.microsoft.com/office/drawing/2014/main" id="{E5F03167-440E-4349-9EC4-CD4C99A945FF}"/>
                  </a:ext>
                </a:extLst>
              </p:cNvPr>
              <p:cNvSpPr/>
              <p:nvPr/>
            </p:nvSpPr>
            <p:spPr bwMode="auto">
              <a:xfrm>
                <a:off x="4751388" y="4727576"/>
                <a:ext cx="88900" cy="25400"/>
              </a:xfrm>
              <a:custGeom>
                <a:avLst/>
                <a:gdLst>
                  <a:gd name="T0" fmla="*/ 5 w 86"/>
                  <a:gd name="T1" fmla="*/ 24 h 25"/>
                  <a:gd name="T2" fmla="*/ 79 w 86"/>
                  <a:gd name="T3" fmla="*/ 11 h 25"/>
                  <a:gd name="T4" fmla="*/ 76 w 86"/>
                  <a:gd name="T5" fmla="*/ 1 h 25"/>
                  <a:gd name="T6" fmla="*/ 41 w 86"/>
                  <a:gd name="T7" fmla="*/ 8 h 25"/>
                  <a:gd name="T8" fmla="*/ 5 w 86"/>
                  <a:gd name="T9" fmla="*/ 17 h 25"/>
                  <a:gd name="T10" fmla="*/ 5 w 86"/>
                  <a:gd name="T11" fmla="*/ 24 h 25"/>
                </a:gdLst>
                <a:ahLst/>
                <a:cxnLst>
                  <a:cxn ang="0">
                    <a:pos x="T0" y="T1"/>
                  </a:cxn>
                  <a:cxn ang="0">
                    <a:pos x="T2" y="T3"/>
                  </a:cxn>
                  <a:cxn ang="0">
                    <a:pos x="T4" y="T5"/>
                  </a:cxn>
                  <a:cxn ang="0">
                    <a:pos x="T6" y="T7"/>
                  </a:cxn>
                  <a:cxn ang="0">
                    <a:pos x="T8" y="T9"/>
                  </a:cxn>
                  <a:cxn ang="0">
                    <a:pos x="T10" y="T11"/>
                  </a:cxn>
                </a:cxnLst>
                <a:rect l="0" t="0" r="r" b="b"/>
                <a:pathLst>
                  <a:path w="86" h="25">
                    <a:moveTo>
                      <a:pt x="5" y="24"/>
                    </a:moveTo>
                    <a:cubicBezTo>
                      <a:pt x="32" y="25"/>
                      <a:pt x="54" y="20"/>
                      <a:pt x="79" y="11"/>
                    </a:cubicBezTo>
                    <a:cubicBezTo>
                      <a:pt x="86" y="9"/>
                      <a:pt x="83" y="0"/>
                      <a:pt x="76" y="1"/>
                    </a:cubicBezTo>
                    <a:cubicBezTo>
                      <a:pt x="64" y="3"/>
                      <a:pt x="53" y="5"/>
                      <a:pt x="41" y="8"/>
                    </a:cubicBezTo>
                    <a:cubicBezTo>
                      <a:pt x="30" y="11"/>
                      <a:pt x="17" y="16"/>
                      <a:pt x="5" y="17"/>
                    </a:cubicBezTo>
                    <a:cubicBezTo>
                      <a:pt x="0" y="17"/>
                      <a:pt x="0" y="24"/>
                      <a:pt x="5"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2" name="Freeform 47">
                <a:extLst>
                  <a:ext uri="{FF2B5EF4-FFF2-40B4-BE49-F238E27FC236}">
                    <a16:creationId xmlns:a16="http://schemas.microsoft.com/office/drawing/2014/main" id="{E33E2F35-90C6-D34A-8CE4-CD834E385207}"/>
                  </a:ext>
                </a:extLst>
              </p:cNvPr>
              <p:cNvSpPr/>
              <p:nvPr/>
            </p:nvSpPr>
            <p:spPr bwMode="auto">
              <a:xfrm>
                <a:off x="4892676" y="4657726"/>
                <a:ext cx="92075" cy="52388"/>
              </a:xfrm>
              <a:custGeom>
                <a:avLst/>
                <a:gdLst>
                  <a:gd name="T0" fmla="*/ 9 w 89"/>
                  <a:gd name="T1" fmla="*/ 48 h 50"/>
                  <a:gd name="T2" fmla="*/ 43 w 89"/>
                  <a:gd name="T3" fmla="*/ 32 h 50"/>
                  <a:gd name="T4" fmla="*/ 81 w 89"/>
                  <a:gd name="T5" fmla="*/ 15 h 50"/>
                  <a:gd name="T6" fmla="*/ 77 w 89"/>
                  <a:gd name="T7" fmla="*/ 1 h 50"/>
                  <a:gd name="T8" fmla="*/ 38 w 89"/>
                  <a:gd name="T9" fmla="*/ 14 h 50"/>
                  <a:gd name="T10" fmla="*/ 4 w 89"/>
                  <a:gd name="T11" fmla="*/ 41 h 50"/>
                  <a:gd name="T12" fmla="*/ 9 w 89"/>
                  <a:gd name="T13" fmla="*/ 48 h 50"/>
                </a:gdLst>
                <a:ahLst/>
                <a:cxnLst>
                  <a:cxn ang="0">
                    <a:pos x="T0" y="T1"/>
                  </a:cxn>
                  <a:cxn ang="0">
                    <a:pos x="T2" y="T3"/>
                  </a:cxn>
                  <a:cxn ang="0">
                    <a:pos x="T4" y="T5"/>
                  </a:cxn>
                  <a:cxn ang="0">
                    <a:pos x="T6" y="T7"/>
                  </a:cxn>
                  <a:cxn ang="0">
                    <a:pos x="T8" y="T9"/>
                  </a:cxn>
                  <a:cxn ang="0">
                    <a:pos x="T10" y="T11"/>
                  </a:cxn>
                  <a:cxn ang="0">
                    <a:pos x="T12" y="T13"/>
                  </a:cxn>
                </a:cxnLst>
                <a:rect l="0" t="0" r="r" b="b"/>
                <a:pathLst>
                  <a:path w="89" h="50">
                    <a:moveTo>
                      <a:pt x="9" y="48"/>
                    </a:moveTo>
                    <a:cubicBezTo>
                      <a:pt x="20" y="42"/>
                      <a:pt x="32" y="37"/>
                      <a:pt x="43" y="32"/>
                    </a:cubicBezTo>
                    <a:cubicBezTo>
                      <a:pt x="55" y="26"/>
                      <a:pt x="68" y="20"/>
                      <a:pt x="81" y="15"/>
                    </a:cubicBezTo>
                    <a:cubicBezTo>
                      <a:pt x="89" y="11"/>
                      <a:pt x="86" y="0"/>
                      <a:pt x="77" y="1"/>
                    </a:cubicBezTo>
                    <a:cubicBezTo>
                      <a:pt x="62" y="4"/>
                      <a:pt x="51" y="7"/>
                      <a:pt x="38" y="14"/>
                    </a:cubicBezTo>
                    <a:cubicBezTo>
                      <a:pt x="25" y="22"/>
                      <a:pt x="15" y="32"/>
                      <a:pt x="4" y="41"/>
                    </a:cubicBezTo>
                    <a:cubicBezTo>
                      <a:pt x="0" y="44"/>
                      <a:pt x="5" y="50"/>
                      <a:pt x="9"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3" name="Freeform 48">
                <a:extLst>
                  <a:ext uri="{FF2B5EF4-FFF2-40B4-BE49-F238E27FC236}">
                    <a16:creationId xmlns:a16="http://schemas.microsoft.com/office/drawing/2014/main" id="{35FDF0EC-92E8-F243-90A1-7AA8E9494684}"/>
                  </a:ext>
                </a:extLst>
              </p:cNvPr>
              <p:cNvSpPr/>
              <p:nvPr/>
            </p:nvSpPr>
            <p:spPr bwMode="auto">
              <a:xfrm>
                <a:off x="4024313" y="4714876"/>
                <a:ext cx="93663" cy="31750"/>
              </a:xfrm>
              <a:custGeom>
                <a:avLst/>
                <a:gdLst>
                  <a:gd name="T0" fmla="*/ 3 w 91"/>
                  <a:gd name="T1" fmla="*/ 6 h 31"/>
                  <a:gd name="T2" fmla="*/ 83 w 91"/>
                  <a:gd name="T3" fmla="*/ 30 h 31"/>
                  <a:gd name="T4" fmla="*/ 85 w 91"/>
                  <a:gd name="T5" fmla="*/ 21 h 31"/>
                  <a:gd name="T6" fmla="*/ 5 w 91"/>
                  <a:gd name="T7" fmla="*/ 1 h 31"/>
                  <a:gd name="T8" fmla="*/ 3 w 91"/>
                  <a:gd name="T9" fmla="*/ 6 h 31"/>
                </a:gdLst>
                <a:ahLst/>
                <a:cxnLst>
                  <a:cxn ang="0">
                    <a:pos x="T0" y="T1"/>
                  </a:cxn>
                  <a:cxn ang="0">
                    <a:pos x="T2" y="T3"/>
                  </a:cxn>
                  <a:cxn ang="0">
                    <a:pos x="T4" y="T5"/>
                  </a:cxn>
                  <a:cxn ang="0">
                    <a:pos x="T6" y="T7"/>
                  </a:cxn>
                  <a:cxn ang="0">
                    <a:pos x="T8" y="T9"/>
                  </a:cxn>
                </a:cxnLst>
                <a:rect l="0" t="0" r="r" b="b"/>
                <a:pathLst>
                  <a:path w="91" h="31">
                    <a:moveTo>
                      <a:pt x="3" y="6"/>
                    </a:moveTo>
                    <a:cubicBezTo>
                      <a:pt x="29" y="18"/>
                      <a:pt x="55" y="25"/>
                      <a:pt x="83" y="30"/>
                    </a:cubicBezTo>
                    <a:cubicBezTo>
                      <a:pt x="89" y="31"/>
                      <a:pt x="91" y="23"/>
                      <a:pt x="85" y="21"/>
                    </a:cubicBezTo>
                    <a:cubicBezTo>
                      <a:pt x="59" y="12"/>
                      <a:pt x="33" y="6"/>
                      <a:pt x="5"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4" name="Freeform 49">
                <a:extLst>
                  <a:ext uri="{FF2B5EF4-FFF2-40B4-BE49-F238E27FC236}">
                    <a16:creationId xmlns:a16="http://schemas.microsoft.com/office/drawing/2014/main" id="{E409A3DB-719E-9B49-BFA4-DFDC5BE2B9AD}"/>
                  </a:ext>
                </a:extLst>
              </p:cNvPr>
              <p:cNvSpPr/>
              <p:nvPr/>
            </p:nvSpPr>
            <p:spPr bwMode="auto">
              <a:xfrm>
                <a:off x="3851276" y="4625976"/>
                <a:ext cx="98425" cy="63500"/>
              </a:xfrm>
              <a:custGeom>
                <a:avLst/>
                <a:gdLst>
                  <a:gd name="T0" fmla="*/ 2 w 94"/>
                  <a:gd name="T1" fmla="*/ 4 h 61"/>
                  <a:gd name="T2" fmla="*/ 82 w 94"/>
                  <a:gd name="T3" fmla="*/ 60 h 61"/>
                  <a:gd name="T4" fmla="*/ 88 w 94"/>
                  <a:gd name="T5" fmla="*/ 49 h 61"/>
                  <a:gd name="T6" fmla="*/ 5 w 94"/>
                  <a:gd name="T7" fmla="*/ 1 h 61"/>
                  <a:gd name="T8" fmla="*/ 2 w 94"/>
                  <a:gd name="T9" fmla="*/ 4 h 61"/>
                </a:gdLst>
                <a:ahLst/>
                <a:cxnLst>
                  <a:cxn ang="0">
                    <a:pos x="T0" y="T1"/>
                  </a:cxn>
                  <a:cxn ang="0">
                    <a:pos x="T2" y="T3"/>
                  </a:cxn>
                  <a:cxn ang="0">
                    <a:pos x="T4" y="T5"/>
                  </a:cxn>
                  <a:cxn ang="0">
                    <a:pos x="T6" y="T7"/>
                  </a:cxn>
                  <a:cxn ang="0">
                    <a:pos x="T8" y="T9"/>
                  </a:cxn>
                </a:cxnLst>
                <a:rect l="0" t="0" r="r" b="b"/>
                <a:pathLst>
                  <a:path w="94" h="61">
                    <a:moveTo>
                      <a:pt x="2" y="4"/>
                    </a:moveTo>
                    <a:cubicBezTo>
                      <a:pt x="26" y="27"/>
                      <a:pt x="50" y="51"/>
                      <a:pt x="82" y="60"/>
                    </a:cubicBezTo>
                    <a:cubicBezTo>
                      <a:pt x="88" y="61"/>
                      <a:pt x="94" y="53"/>
                      <a:pt x="88" y="49"/>
                    </a:cubicBezTo>
                    <a:cubicBezTo>
                      <a:pt x="64" y="28"/>
                      <a:pt x="35" y="13"/>
                      <a:pt x="5" y="1"/>
                    </a:cubicBezTo>
                    <a:cubicBezTo>
                      <a:pt x="3"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5" name="Freeform 50">
                <a:extLst>
                  <a:ext uri="{FF2B5EF4-FFF2-40B4-BE49-F238E27FC236}">
                    <a16:creationId xmlns:a16="http://schemas.microsoft.com/office/drawing/2014/main" id="{72E2DC86-0EEA-A841-B566-4BA3FE4E6FAC}"/>
                  </a:ext>
                </a:extLst>
              </p:cNvPr>
              <p:cNvSpPr/>
              <p:nvPr/>
            </p:nvSpPr>
            <p:spPr bwMode="auto">
              <a:xfrm>
                <a:off x="3706813" y="4486276"/>
                <a:ext cx="82550" cy="73025"/>
              </a:xfrm>
              <a:custGeom>
                <a:avLst/>
                <a:gdLst>
                  <a:gd name="T0" fmla="*/ 2 w 79"/>
                  <a:gd name="T1" fmla="*/ 9 h 71"/>
                  <a:gd name="T2" fmla="*/ 68 w 79"/>
                  <a:gd name="T3" fmla="*/ 69 h 71"/>
                  <a:gd name="T4" fmla="*/ 75 w 79"/>
                  <a:gd name="T5" fmla="*/ 61 h 71"/>
                  <a:gd name="T6" fmla="*/ 9 w 79"/>
                  <a:gd name="T7" fmla="*/ 4 h 71"/>
                  <a:gd name="T8" fmla="*/ 2 w 79"/>
                  <a:gd name="T9" fmla="*/ 9 h 71"/>
                </a:gdLst>
                <a:ahLst/>
                <a:cxnLst>
                  <a:cxn ang="0">
                    <a:pos x="T0" y="T1"/>
                  </a:cxn>
                  <a:cxn ang="0">
                    <a:pos x="T2" y="T3"/>
                  </a:cxn>
                  <a:cxn ang="0">
                    <a:pos x="T4" y="T5"/>
                  </a:cxn>
                  <a:cxn ang="0">
                    <a:pos x="T6" y="T7"/>
                  </a:cxn>
                  <a:cxn ang="0">
                    <a:pos x="T8" y="T9"/>
                  </a:cxn>
                </a:cxnLst>
                <a:rect l="0" t="0" r="r" b="b"/>
                <a:pathLst>
                  <a:path w="79" h="71">
                    <a:moveTo>
                      <a:pt x="2" y="9"/>
                    </a:moveTo>
                    <a:cubicBezTo>
                      <a:pt x="15" y="34"/>
                      <a:pt x="42" y="57"/>
                      <a:pt x="68" y="69"/>
                    </a:cubicBezTo>
                    <a:cubicBezTo>
                      <a:pt x="73" y="71"/>
                      <a:pt x="79" y="65"/>
                      <a:pt x="75" y="61"/>
                    </a:cubicBezTo>
                    <a:cubicBezTo>
                      <a:pt x="53" y="40"/>
                      <a:pt x="28" y="25"/>
                      <a:pt x="9" y="4"/>
                    </a:cubicBezTo>
                    <a:cubicBezTo>
                      <a:pt x="5" y="0"/>
                      <a:pt x="0" y="5"/>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6" name="Freeform 51">
                <a:extLst>
                  <a:ext uri="{FF2B5EF4-FFF2-40B4-BE49-F238E27FC236}">
                    <a16:creationId xmlns:a16="http://schemas.microsoft.com/office/drawing/2014/main" id="{83898FA5-E4E8-D741-B080-2B9E856C581E}"/>
                  </a:ext>
                </a:extLst>
              </p:cNvPr>
              <p:cNvSpPr/>
              <p:nvPr/>
            </p:nvSpPr>
            <p:spPr bwMode="auto">
              <a:xfrm>
                <a:off x="3595688" y="4313238"/>
                <a:ext cx="57150" cy="82550"/>
              </a:xfrm>
              <a:custGeom>
                <a:avLst/>
                <a:gdLst>
                  <a:gd name="T0" fmla="*/ 1 w 56"/>
                  <a:gd name="T1" fmla="*/ 6 h 79"/>
                  <a:gd name="T2" fmla="*/ 45 w 56"/>
                  <a:gd name="T3" fmla="*/ 75 h 79"/>
                  <a:gd name="T4" fmla="*/ 52 w 56"/>
                  <a:gd name="T5" fmla="*/ 68 h 79"/>
                  <a:gd name="T6" fmla="*/ 9 w 56"/>
                  <a:gd name="T7" fmla="*/ 4 h 79"/>
                  <a:gd name="T8" fmla="*/ 1 w 56"/>
                  <a:gd name="T9" fmla="*/ 6 h 79"/>
                </a:gdLst>
                <a:ahLst/>
                <a:cxnLst>
                  <a:cxn ang="0">
                    <a:pos x="T0" y="T1"/>
                  </a:cxn>
                  <a:cxn ang="0">
                    <a:pos x="T2" y="T3"/>
                  </a:cxn>
                  <a:cxn ang="0">
                    <a:pos x="T4" y="T5"/>
                  </a:cxn>
                  <a:cxn ang="0">
                    <a:pos x="T6" y="T7"/>
                  </a:cxn>
                  <a:cxn ang="0">
                    <a:pos x="T8" y="T9"/>
                  </a:cxn>
                </a:cxnLst>
                <a:rect l="0" t="0" r="r" b="b"/>
                <a:pathLst>
                  <a:path w="56" h="79">
                    <a:moveTo>
                      <a:pt x="1" y="6"/>
                    </a:moveTo>
                    <a:cubicBezTo>
                      <a:pt x="5" y="35"/>
                      <a:pt x="24" y="56"/>
                      <a:pt x="45" y="75"/>
                    </a:cubicBezTo>
                    <a:cubicBezTo>
                      <a:pt x="50" y="79"/>
                      <a:pt x="56" y="73"/>
                      <a:pt x="52" y="68"/>
                    </a:cubicBezTo>
                    <a:cubicBezTo>
                      <a:pt x="35" y="48"/>
                      <a:pt x="22" y="26"/>
                      <a:pt x="9" y="4"/>
                    </a:cubicBezTo>
                    <a:cubicBezTo>
                      <a:pt x="7" y="0"/>
                      <a:pt x="0" y="2"/>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7" name="Freeform 52">
                <a:extLst>
                  <a:ext uri="{FF2B5EF4-FFF2-40B4-BE49-F238E27FC236}">
                    <a16:creationId xmlns:a16="http://schemas.microsoft.com/office/drawing/2014/main" id="{46A7C77A-EDFE-DB41-8502-A444706E2C4D}"/>
                  </a:ext>
                </a:extLst>
              </p:cNvPr>
              <p:cNvSpPr/>
              <p:nvPr/>
            </p:nvSpPr>
            <p:spPr bwMode="auto">
              <a:xfrm>
                <a:off x="3533776" y="4113213"/>
                <a:ext cx="42863" cy="101600"/>
              </a:xfrm>
              <a:custGeom>
                <a:avLst/>
                <a:gdLst>
                  <a:gd name="T0" fmla="*/ 2 w 42"/>
                  <a:gd name="T1" fmla="*/ 5 h 99"/>
                  <a:gd name="T2" fmla="*/ 31 w 42"/>
                  <a:gd name="T3" fmla="*/ 94 h 99"/>
                  <a:gd name="T4" fmla="*/ 39 w 42"/>
                  <a:gd name="T5" fmla="*/ 89 h 99"/>
                  <a:gd name="T6" fmla="*/ 10 w 42"/>
                  <a:gd name="T7" fmla="*/ 5 h 99"/>
                  <a:gd name="T8" fmla="*/ 2 w 42"/>
                  <a:gd name="T9" fmla="*/ 5 h 99"/>
                </a:gdLst>
                <a:ahLst/>
                <a:cxnLst>
                  <a:cxn ang="0">
                    <a:pos x="T0" y="T1"/>
                  </a:cxn>
                  <a:cxn ang="0">
                    <a:pos x="T2" y="T3"/>
                  </a:cxn>
                  <a:cxn ang="0">
                    <a:pos x="T4" y="T5"/>
                  </a:cxn>
                  <a:cxn ang="0">
                    <a:pos x="T6" y="T7"/>
                  </a:cxn>
                  <a:cxn ang="0">
                    <a:pos x="T8" y="T9"/>
                  </a:cxn>
                </a:cxnLst>
                <a:rect l="0" t="0" r="r" b="b"/>
                <a:pathLst>
                  <a:path w="42" h="99">
                    <a:moveTo>
                      <a:pt x="2" y="5"/>
                    </a:moveTo>
                    <a:cubicBezTo>
                      <a:pt x="0" y="37"/>
                      <a:pt x="13" y="68"/>
                      <a:pt x="31" y="94"/>
                    </a:cubicBezTo>
                    <a:cubicBezTo>
                      <a:pt x="35" y="99"/>
                      <a:pt x="42" y="94"/>
                      <a:pt x="39" y="89"/>
                    </a:cubicBezTo>
                    <a:cubicBezTo>
                      <a:pt x="24" y="64"/>
                      <a:pt x="14" y="34"/>
                      <a:pt x="10" y="5"/>
                    </a:cubicBezTo>
                    <a:cubicBezTo>
                      <a:pt x="9" y="0"/>
                      <a:pt x="3" y="0"/>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8" name="Freeform 53">
                <a:extLst>
                  <a:ext uri="{FF2B5EF4-FFF2-40B4-BE49-F238E27FC236}">
                    <a16:creationId xmlns:a16="http://schemas.microsoft.com/office/drawing/2014/main" id="{ED399AA5-5530-FF40-984D-8197DAE56DCC}"/>
                  </a:ext>
                </a:extLst>
              </p:cNvPr>
              <p:cNvSpPr/>
              <p:nvPr/>
            </p:nvSpPr>
            <p:spPr bwMode="auto">
              <a:xfrm>
                <a:off x="3517901" y="3932238"/>
                <a:ext cx="20638" cy="79375"/>
              </a:xfrm>
              <a:custGeom>
                <a:avLst/>
                <a:gdLst>
                  <a:gd name="T0" fmla="*/ 4 w 19"/>
                  <a:gd name="T1" fmla="*/ 4 h 76"/>
                  <a:gd name="T2" fmla="*/ 10 w 19"/>
                  <a:gd name="T3" fmla="*/ 71 h 76"/>
                  <a:gd name="T4" fmla="*/ 18 w 19"/>
                  <a:gd name="T5" fmla="*/ 68 h 76"/>
                  <a:gd name="T6" fmla="*/ 10 w 19"/>
                  <a:gd name="T7" fmla="*/ 4 h 76"/>
                  <a:gd name="T8" fmla="*/ 4 w 19"/>
                  <a:gd name="T9" fmla="*/ 4 h 76"/>
                </a:gdLst>
                <a:ahLst/>
                <a:cxnLst>
                  <a:cxn ang="0">
                    <a:pos x="T0" y="T1"/>
                  </a:cxn>
                  <a:cxn ang="0">
                    <a:pos x="T2" y="T3"/>
                  </a:cxn>
                  <a:cxn ang="0">
                    <a:pos x="T4" y="T5"/>
                  </a:cxn>
                  <a:cxn ang="0">
                    <a:pos x="T6" y="T7"/>
                  </a:cxn>
                  <a:cxn ang="0">
                    <a:pos x="T8" y="T9"/>
                  </a:cxn>
                </a:cxnLst>
                <a:rect l="0" t="0" r="r" b="b"/>
                <a:pathLst>
                  <a:path w="19" h="76">
                    <a:moveTo>
                      <a:pt x="4" y="4"/>
                    </a:moveTo>
                    <a:cubicBezTo>
                      <a:pt x="2" y="27"/>
                      <a:pt x="0" y="50"/>
                      <a:pt x="10" y="71"/>
                    </a:cubicBezTo>
                    <a:cubicBezTo>
                      <a:pt x="13" y="76"/>
                      <a:pt x="19" y="72"/>
                      <a:pt x="18" y="68"/>
                    </a:cubicBezTo>
                    <a:cubicBezTo>
                      <a:pt x="15" y="47"/>
                      <a:pt x="12" y="25"/>
                      <a:pt x="10" y="4"/>
                    </a:cubicBezTo>
                    <a:cubicBezTo>
                      <a:pt x="10" y="0"/>
                      <a:pt x="4" y="0"/>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9" name="Freeform 54">
                <a:extLst>
                  <a:ext uri="{FF2B5EF4-FFF2-40B4-BE49-F238E27FC236}">
                    <a16:creationId xmlns:a16="http://schemas.microsoft.com/office/drawing/2014/main" id="{2ED62026-D552-1845-9F57-AD082E14B9FD}"/>
                  </a:ext>
                </a:extLst>
              </p:cNvPr>
              <p:cNvSpPr/>
              <p:nvPr/>
            </p:nvSpPr>
            <p:spPr bwMode="auto">
              <a:xfrm>
                <a:off x="3522663" y="3695701"/>
                <a:ext cx="47625" cy="131763"/>
              </a:xfrm>
              <a:custGeom>
                <a:avLst/>
                <a:gdLst>
                  <a:gd name="T0" fmla="*/ 4 w 46"/>
                  <a:gd name="T1" fmla="*/ 125 h 127"/>
                  <a:gd name="T2" fmla="*/ 43 w 46"/>
                  <a:gd name="T3" fmla="*/ 12 h 127"/>
                  <a:gd name="T4" fmla="*/ 33 w 46"/>
                  <a:gd name="T5" fmla="*/ 6 h 127"/>
                  <a:gd name="T6" fmla="*/ 0 w 46"/>
                  <a:gd name="T7" fmla="*/ 124 h 127"/>
                  <a:gd name="T8" fmla="*/ 4 w 46"/>
                  <a:gd name="T9" fmla="*/ 125 h 127"/>
                </a:gdLst>
                <a:ahLst/>
                <a:cxnLst>
                  <a:cxn ang="0">
                    <a:pos x="T0" y="T1"/>
                  </a:cxn>
                  <a:cxn ang="0">
                    <a:pos x="T2" y="T3"/>
                  </a:cxn>
                  <a:cxn ang="0">
                    <a:pos x="T4" y="T5"/>
                  </a:cxn>
                  <a:cxn ang="0">
                    <a:pos x="T6" y="T7"/>
                  </a:cxn>
                  <a:cxn ang="0">
                    <a:pos x="T8" y="T9"/>
                  </a:cxn>
                </a:cxnLst>
                <a:rect l="0" t="0" r="r" b="b"/>
                <a:pathLst>
                  <a:path w="46" h="127">
                    <a:moveTo>
                      <a:pt x="4" y="125"/>
                    </a:moveTo>
                    <a:cubicBezTo>
                      <a:pt x="17" y="88"/>
                      <a:pt x="25" y="47"/>
                      <a:pt x="43" y="12"/>
                    </a:cubicBezTo>
                    <a:cubicBezTo>
                      <a:pt x="46" y="5"/>
                      <a:pt x="37" y="0"/>
                      <a:pt x="33" y="6"/>
                    </a:cubicBezTo>
                    <a:cubicBezTo>
                      <a:pt x="10" y="43"/>
                      <a:pt x="6" y="82"/>
                      <a:pt x="0" y="124"/>
                    </a:cubicBezTo>
                    <a:cubicBezTo>
                      <a:pt x="0" y="126"/>
                      <a:pt x="3" y="127"/>
                      <a:pt x="4"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0" name="Freeform 55">
                <a:extLst>
                  <a:ext uri="{FF2B5EF4-FFF2-40B4-BE49-F238E27FC236}">
                    <a16:creationId xmlns:a16="http://schemas.microsoft.com/office/drawing/2014/main" id="{6CBA6E72-1B38-7C40-80C9-687DE5735BF8}"/>
                  </a:ext>
                </a:extLst>
              </p:cNvPr>
              <p:cNvSpPr/>
              <p:nvPr/>
            </p:nvSpPr>
            <p:spPr bwMode="auto">
              <a:xfrm>
                <a:off x="3586163" y="3575051"/>
                <a:ext cx="50800" cy="66675"/>
              </a:xfrm>
              <a:custGeom>
                <a:avLst/>
                <a:gdLst>
                  <a:gd name="T0" fmla="*/ 9 w 48"/>
                  <a:gd name="T1" fmla="*/ 61 h 64"/>
                  <a:gd name="T2" fmla="*/ 21 w 48"/>
                  <a:gd name="T3" fmla="*/ 53 h 64"/>
                  <a:gd name="T4" fmla="*/ 31 w 48"/>
                  <a:gd name="T5" fmla="*/ 40 h 64"/>
                  <a:gd name="T6" fmla="*/ 47 w 48"/>
                  <a:gd name="T7" fmla="*/ 9 h 64"/>
                  <a:gd name="T8" fmla="*/ 39 w 48"/>
                  <a:gd name="T9" fmla="*/ 3 h 64"/>
                  <a:gd name="T10" fmla="*/ 18 w 48"/>
                  <a:gd name="T11" fmla="*/ 29 h 64"/>
                  <a:gd name="T12" fmla="*/ 11 w 48"/>
                  <a:gd name="T13" fmla="*/ 41 h 64"/>
                  <a:gd name="T14" fmla="*/ 3 w 48"/>
                  <a:gd name="T15" fmla="*/ 57 h 64"/>
                  <a:gd name="T16" fmla="*/ 9 w 48"/>
                  <a:gd name="T17"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64">
                    <a:moveTo>
                      <a:pt x="9" y="61"/>
                    </a:moveTo>
                    <a:cubicBezTo>
                      <a:pt x="13" y="58"/>
                      <a:pt x="17" y="56"/>
                      <a:pt x="21" y="53"/>
                    </a:cubicBezTo>
                    <a:cubicBezTo>
                      <a:pt x="25" y="49"/>
                      <a:pt x="28" y="45"/>
                      <a:pt x="31" y="40"/>
                    </a:cubicBezTo>
                    <a:cubicBezTo>
                      <a:pt x="39" y="31"/>
                      <a:pt x="44" y="21"/>
                      <a:pt x="47" y="9"/>
                    </a:cubicBezTo>
                    <a:cubicBezTo>
                      <a:pt x="48" y="5"/>
                      <a:pt x="43" y="0"/>
                      <a:pt x="39" y="3"/>
                    </a:cubicBezTo>
                    <a:cubicBezTo>
                      <a:pt x="30" y="11"/>
                      <a:pt x="24" y="19"/>
                      <a:pt x="18" y="29"/>
                    </a:cubicBezTo>
                    <a:cubicBezTo>
                      <a:pt x="15" y="33"/>
                      <a:pt x="13" y="37"/>
                      <a:pt x="11" y="41"/>
                    </a:cubicBezTo>
                    <a:cubicBezTo>
                      <a:pt x="8" y="46"/>
                      <a:pt x="6" y="52"/>
                      <a:pt x="3" y="57"/>
                    </a:cubicBezTo>
                    <a:cubicBezTo>
                      <a:pt x="0" y="60"/>
                      <a:pt x="5" y="64"/>
                      <a:pt x="9"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1" name="Freeform 56">
                <a:extLst>
                  <a:ext uri="{FF2B5EF4-FFF2-40B4-BE49-F238E27FC236}">
                    <a16:creationId xmlns:a16="http://schemas.microsoft.com/office/drawing/2014/main" id="{2FEE3DD6-FED5-0747-AD2C-45E6C57F2593}"/>
                  </a:ext>
                </a:extLst>
              </p:cNvPr>
              <p:cNvSpPr/>
              <p:nvPr/>
            </p:nvSpPr>
            <p:spPr bwMode="auto">
              <a:xfrm>
                <a:off x="3698876" y="3435351"/>
                <a:ext cx="66675" cy="74613"/>
              </a:xfrm>
              <a:custGeom>
                <a:avLst/>
                <a:gdLst>
                  <a:gd name="T0" fmla="*/ 11 w 64"/>
                  <a:gd name="T1" fmla="*/ 66 h 71"/>
                  <a:gd name="T2" fmla="*/ 60 w 64"/>
                  <a:gd name="T3" fmla="*/ 9 h 71"/>
                  <a:gd name="T4" fmla="*/ 56 w 64"/>
                  <a:gd name="T5" fmla="*/ 1 h 71"/>
                  <a:gd name="T6" fmla="*/ 2 w 64"/>
                  <a:gd name="T7" fmla="*/ 62 h 71"/>
                  <a:gd name="T8" fmla="*/ 11 w 64"/>
                  <a:gd name="T9" fmla="*/ 66 h 71"/>
                </a:gdLst>
                <a:ahLst/>
                <a:cxnLst>
                  <a:cxn ang="0">
                    <a:pos x="T0" y="T1"/>
                  </a:cxn>
                  <a:cxn ang="0">
                    <a:pos x="T2" y="T3"/>
                  </a:cxn>
                  <a:cxn ang="0">
                    <a:pos x="T4" y="T5"/>
                  </a:cxn>
                  <a:cxn ang="0">
                    <a:pos x="T6" y="T7"/>
                  </a:cxn>
                  <a:cxn ang="0">
                    <a:pos x="T8" y="T9"/>
                  </a:cxn>
                </a:cxnLst>
                <a:rect l="0" t="0" r="r" b="b"/>
                <a:pathLst>
                  <a:path w="64" h="71">
                    <a:moveTo>
                      <a:pt x="11" y="66"/>
                    </a:moveTo>
                    <a:cubicBezTo>
                      <a:pt x="22" y="42"/>
                      <a:pt x="41" y="26"/>
                      <a:pt x="60" y="9"/>
                    </a:cubicBezTo>
                    <a:cubicBezTo>
                      <a:pt x="64" y="6"/>
                      <a:pt x="60" y="0"/>
                      <a:pt x="56" y="1"/>
                    </a:cubicBezTo>
                    <a:cubicBezTo>
                      <a:pt x="26" y="8"/>
                      <a:pt x="8" y="34"/>
                      <a:pt x="2" y="62"/>
                    </a:cubicBezTo>
                    <a:cubicBezTo>
                      <a:pt x="0" y="67"/>
                      <a:pt x="8" y="71"/>
                      <a:pt x="11"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2" name="Freeform 57">
                <a:extLst>
                  <a:ext uri="{FF2B5EF4-FFF2-40B4-BE49-F238E27FC236}">
                    <a16:creationId xmlns:a16="http://schemas.microsoft.com/office/drawing/2014/main" id="{05C909A3-C272-B544-88BE-F1A3444EBDC7}"/>
                  </a:ext>
                </a:extLst>
              </p:cNvPr>
              <p:cNvSpPr/>
              <p:nvPr/>
            </p:nvSpPr>
            <p:spPr bwMode="auto">
              <a:xfrm>
                <a:off x="3798888" y="3357563"/>
                <a:ext cx="57150" cy="34925"/>
              </a:xfrm>
              <a:custGeom>
                <a:avLst/>
                <a:gdLst>
                  <a:gd name="T0" fmla="*/ 5 w 56"/>
                  <a:gd name="T1" fmla="*/ 33 h 34"/>
                  <a:gd name="T2" fmla="*/ 16 w 56"/>
                  <a:gd name="T3" fmla="*/ 32 h 34"/>
                  <a:gd name="T4" fmla="*/ 29 w 56"/>
                  <a:gd name="T5" fmla="*/ 28 h 34"/>
                  <a:gd name="T6" fmla="*/ 51 w 56"/>
                  <a:gd name="T7" fmla="*/ 13 h 34"/>
                  <a:gd name="T8" fmla="*/ 46 w 56"/>
                  <a:gd name="T9" fmla="*/ 2 h 34"/>
                  <a:gd name="T10" fmla="*/ 22 w 56"/>
                  <a:gd name="T11" fmla="*/ 11 h 34"/>
                  <a:gd name="T12" fmla="*/ 10 w 56"/>
                  <a:gd name="T13" fmla="*/ 19 h 34"/>
                  <a:gd name="T14" fmla="*/ 3 w 56"/>
                  <a:gd name="T15" fmla="*/ 27 h 34"/>
                  <a:gd name="T16" fmla="*/ 5 w 56"/>
                  <a:gd name="T17"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4">
                    <a:moveTo>
                      <a:pt x="5" y="33"/>
                    </a:moveTo>
                    <a:cubicBezTo>
                      <a:pt x="9" y="32"/>
                      <a:pt x="12" y="33"/>
                      <a:pt x="16" y="32"/>
                    </a:cubicBezTo>
                    <a:cubicBezTo>
                      <a:pt x="20" y="31"/>
                      <a:pt x="24" y="29"/>
                      <a:pt x="29" y="28"/>
                    </a:cubicBezTo>
                    <a:cubicBezTo>
                      <a:pt x="38" y="24"/>
                      <a:pt x="43" y="19"/>
                      <a:pt x="51" y="13"/>
                    </a:cubicBezTo>
                    <a:cubicBezTo>
                      <a:pt x="56" y="10"/>
                      <a:pt x="53" y="0"/>
                      <a:pt x="46" y="2"/>
                    </a:cubicBezTo>
                    <a:cubicBezTo>
                      <a:pt x="37" y="5"/>
                      <a:pt x="30" y="7"/>
                      <a:pt x="22" y="11"/>
                    </a:cubicBezTo>
                    <a:cubicBezTo>
                      <a:pt x="18" y="14"/>
                      <a:pt x="14" y="16"/>
                      <a:pt x="10" y="19"/>
                    </a:cubicBezTo>
                    <a:cubicBezTo>
                      <a:pt x="7" y="21"/>
                      <a:pt x="5" y="25"/>
                      <a:pt x="3" y="27"/>
                    </a:cubicBezTo>
                    <a:cubicBezTo>
                      <a:pt x="0" y="29"/>
                      <a:pt x="1" y="34"/>
                      <a:pt x="5"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3" name="Freeform 58">
                <a:extLst>
                  <a:ext uri="{FF2B5EF4-FFF2-40B4-BE49-F238E27FC236}">
                    <a16:creationId xmlns:a16="http://schemas.microsoft.com/office/drawing/2014/main" id="{75C22737-AC3B-B544-9A2A-00360B51CD02}"/>
                  </a:ext>
                </a:extLst>
              </p:cNvPr>
              <p:cNvSpPr/>
              <p:nvPr/>
            </p:nvSpPr>
            <p:spPr bwMode="auto">
              <a:xfrm>
                <a:off x="3725863" y="3227388"/>
                <a:ext cx="76200" cy="69850"/>
              </a:xfrm>
              <a:custGeom>
                <a:avLst/>
                <a:gdLst>
                  <a:gd name="T0" fmla="*/ 69 w 74"/>
                  <a:gd name="T1" fmla="*/ 58 h 68"/>
                  <a:gd name="T2" fmla="*/ 42 w 74"/>
                  <a:gd name="T3" fmla="*/ 36 h 68"/>
                  <a:gd name="T4" fmla="*/ 14 w 74"/>
                  <a:gd name="T5" fmla="*/ 6 h 68"/>
                  <a:gd name="T6" fmla="*/ 3 w 74"/>
                  <a:gd name="T7" fmla="*/ 15 h 68"/>
                  <a:gd name="T8" fmla="*/ 66 w 74"/>
                  <a:gd name="T9" fmla="*/ 66 h 68"/>
                  <a:gd name="T10" fmla="*/ 69 w 74"/>
                  <a:gd name="T11" fmla="*/ 58 h 68"/>
                </a:gdLst>
                <a:ahLst/>
                <a:cxnLst>
                  <a:cxn ang="0">
                    <a:pos x="T0" y="T1"/>
                  </a:cxn>
                  <a:cxn ang="0">
                    <a:pos x="T2" y="T3"/>
                  </a:cxn>
                  <a:cxn ang="0">
                    <a:pos x="T4" y="T5"/>
                  </a:cxn>
                  <a:cxn ang="0">
                    <a:pos x="T6" y="T7"/>
                  </a:cxn>
                  <a:cxn ang="0">
                    <a:pos x="T8" y="T9"/>
                  </a:cxn>
                  <a:cxn ang="0">
                    <a:pos x="T10" y="T11"/>
                  </a:cxn>
                </a:cxnLst>
                <a:rect l="0" t="0" r="r" b="b"/>
                <a:pathLst>
                  <a:path w="74" h="68">
                    <a:moveTo>
                      <a:pt x="69" y="58"/>
                    </a:moveTo>
                    <a:cubicBezTo>
                      <a:pt x="59" y="53"/>
                      <a:pt x="50" y="44"/>
                      <a:pt x="42" y="36"/>
                    </a:cubicBezTo>
                    <a:cubicBezTo>
                      <a:pt x="32" y="26"/>
                      <a:pt x="23" y="16"/>
                      <a:pt x="14" y="6"/>
                    </a:cubicBezTo>
                    <a:cubicBezTo>
                      <a:pt x="9" y="0"/>
                      <a:pt x="0" y="8"/>
                      <a:pt x="3" y="15"/>
                    </a:cubicBezTo>
                    <a:cubicBezTo>
                      <a:pt x="17" y="41"/>
                      <a:pt x="38" y="58"/>
                      <a:pt x="66" y="66"/>
                    </a:cubicBezTo>
                    <a:cubicBezTo>
                      <a:pt x="71" y="68"/>
                      <a:pt x="74" y="60"/>
                      <a:pt x="69"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4" name="Freeform 59">
                <a:extLst>
                  <a:ext uri="{FF2B5EF4-FFF2-40B4-BE49-F238E27FC236}">
                    <a16:creationId xmlns:a16="http://schemas.microsoft.com/office/drawing/2014/main" id="{DC0DD469-6D68-514E-98E7-A260B6039D2B}"/>
                  </a:ext>
                </a:extLst>
              </p:cNvPr>
              <p:cNvSpPr/>
              <p:nvPr/>
            </p:nvSpPr>
            <p:spPr bwMode="auto">
              <a:xfrm>
                <a:off x="3622676" y="3065463"/>
                <a:ext cx="60325" cy="96838"/>
              </a:xfrm>
              <a:custGeom>
                <a:avLst/>
                <a:gdLst>
                  <a:gd name="T0" fmla="*/ 54 w 58"/>
                  <a:gd name="T1" fmla="*/ 85 h 94"/>
                  <a:gd name="T2" fmla="*/ 12 w 58"/>
                  <a:gd name="T3" fmla="*/ 6 h 94"/>
                  <a:gd name="T4" fmla="*/ 2 w 58"/>
                  <a:gd name="T5" fmla="*/ 9 h 94"/>
                  <a:gd name="T6" fmla="*/ 47 w 58"/>
                  <a:gd name="T7" fmla="*/ 91 h 94"/>
                  <a:gd name="T8" fmla="*/ 54 w 58"/>
                  <a:gd name="T9" fmla="*/ 85 h 94"/>
                </a:gdLst>
                <a:ahLst/>
                <a:cxnLst>
                  <a:cxn ang="0">
                    <a:pos x="T0" y="T1"/>
                  </a:cxn>
                  <a:cxn ang="0">
                    <a:pos x="T2" y="T3"/>
                  </a:cxn>
                  <a:cxn ang="0">
                    <a:pos x="T4" y="T5"/>
                  </a:cxn>
                  <a:cxn ang="0">
                    <a:pos x="T6" y="T7"/>
                  </a:cxn>
                  <a:cxn ang="0">
                    <a:pos x="T8" y="T9"/>
                  </a:cxn>
                </a:cxnLst>
                <a:rect l="0" t="0" r="r" b="b"/>
                <a:pathLst>
                  <a:path w="58" h="94">
                    <a:moveTo>
                      <a:pt x="54" y="85"/>
                    </a:moveTo>
                    <a:cubicBezTo>
                      <a:pt x="37" y="61"/>
                      <a:pt x="23" y="35"/>
                      <a:pt x="12" y="6"/>
                    </a:cubicBezTo>
                    <a:cubicBezTo>
                      <a:pt x="10" y="0"/>
                      <a:pt x="0" y="2"/>
                      <a:pt x="2" y="9"/>
                    </a:cubicBezTo>
                    <a:cubicBezTo>
                      <a:pt x="7" y="41"/>
                      <a:pt x="22" y="71"/>
                      <a:pt x="47" y="91"/>
                    </a:cubicBezTo>
                    <a:cubicBezTo>
                      <a:pt x="51" y="94"/>
                      <a:pt x="58" y="90"/>
                      <a:pt x="54"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5" name="Freeform 60">
                <a:extLst>
                  <a:ext uri="{FF2B5EF4-FFF2-40B4-BE49-F238E27FC236}">
                    <a16:creationId xmlns:a16="http://schemas.microsoft.com/office/drawing/2014/main" id="{415FC4F5-A6BD-B343-B6B0-5E6F041302DB}"/>
                  </a:ext>
                </a:extLst>
              </p:cNvPr>
              <p:cNvSpPr/>
              <p:nvPr/>
            </p:nvSpPr>
            <p:spPr bwMode="auto">
              <a:xfrm>
                <a:off x="3565526" y="2909888"/>
                <a:ext cx="22225" cy="68263"/>
              </a:xfrm>
              <a:custGeom>
                <a:avLst/>
                <a:gdLst>
                  <a:gd name="T0" fmla="*/ 22 w 22"/>
                  <a:gd name="T1" fmla="*/ 62 h 66"/>
                  <a:gd name="T2" fmla="*/ 9 w 22"/>
                  <a:gd name="T3" fmla="*/ 4 h 66"/>
                  <a:gd name="T4" fmla="*/ 1 w 22"/>
                  <a:gd name="T5" fmla="*/ 6 h 66"/>
                  <a:gd name="T6" fmla="*/ 18 w 22"/>
                  <a:gd name="T7" fmla="*/ 64 h 66"/>
                  <a:gd name="T8" fmla="*/ 22 w 22"/>
                  <a:gd name="T9" fmla="*/ 62 h 66"/>
                </a:gdLst>
                <a:ahLst/>
                <a:cxnLst>
                  <a:cxn ang="0">
                    <a:pos x="T0" y="T1"/>
                  </a:cxn>
                  <a:cxn ang="0">
                    <a:pos x="T2" y="T3"/>
                  </a:cxn>
                  <a:cxn ang="0">
                    <a:pos x="T4" y="T5"/>
                  </a:cxn>
                  <a:cxn ang="0">
                    <a:pos x="T6" y="T7"/>
                  </a:cxn>
                  <a:cxn ang="0">
                    <a:pos x="T8" y="T9"/>
                  </a:cxn>
                </a:cxnLst>
                <a:rect l="0" t="0" r="r" b="b"/>
                <a:pathLst>
                  <a:path w="22" h="66">
                    <a:moveTo>
                      <a:pt x="22" y="62"/>
                    </a:moveTo>
                    <a:cubicBezTo>
                      <a:pt x="17" y="43"/>
                      <a:pt x="16" y="23"/>
                      <a:pt x="9" y="4"/>
                    </a:cubicBezTo>
                    <a:cubicBezTo>
                      <a:pt x="7" y="0"/>
                      <a:pt x="0" y="1"/>
                      <a:pt x="1" y="6"/>
                    </a:cubicBezTo>
                    <a:cubicBezTo>
                      <a:pt x="6" y="25"/>
                      <a:pt x="6" y="47"/>
                      <a:pt x="18" y="64"/>
                    </a:cubicBezTo>
                    <a:cubicBezTo>
                      <a:pt x="19" y="66"/>
                      <a:pt x="22" y="65"/>
                      <a:pt x="22"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6" name="Freeform 61">
                <a:extLst>
                  <a:ext uri="{FF2B5EF4-FFF2-40B4-BE49-F238E27FC236}">
                    <a16:creationId xmlns:a16="http://schemas.microsoft.com/office/drawing/2014/main" id="{6E1CAACF-410B-C246-B9D5-4CCA85403DA9}"/>
                  </a:ext>
                </a:extLst>
              </p:cNvPr>
              <p:cNvSpPr/>
              <p:nvPr/>
            </p:nvSpPr>
            <p:spPr bwMode="auto">
              <a:xfrm>
                <a:off x="3538538" y="2741613"/>
                <a:ext cx="28575" cy="100013"/>
              </a:xfrm>
              <a:custGeom>
                <a:avLst/>
                <a:gdLst>
                  <a:gd name="T0" fmla="*/ 22 w 27"/>
                  <a:gd name="T1" fmla="*/ 89 h 96"/>
                  <a:gd name="T2" fmla="*/ 15 w 27"/>
                  <a:gd name="T3" fmla="*/ 8 h 96"/>
                  <a:gd name="T4" fmla="*/ 2 w 27"/>
                  <a:gd name="T5" fmla="*/ 8 h 96"/>
                  <a:gd name="T6" fmla="*/ 9 w 27"/>
                  <a:gd name="T7" fmla="*/ 89 h 96"/>
                  <a:gd name="T8" fmla="*/ 22 w 27"/>
                  <a:gd name="T9" fmla="*/ 89 h 96"/>
                </a:gdLst>
                <a:ahLst/>
                <a:cxnLst>
                  <a:cxn ang="0">
                    <a:pos x="T0" y="T1"/>
                  </a:cxn>
                  <a:cxn ang="0">
                    <a:pos x="T2" y="T3"/>
                  </a:cxn>
                  <a:cxn ang="0">
                    <a:pos x="T4" y="T5"/>
                  </a:cxn>
                  <a:cxn ang="0">
                    <a:pos x="T6" y="T7"/>
                  </a:cxn>
                  <a:cxn ang="0">
                    <a:pos x="T8" y="T9"/>
                  </a:cxn>
                </a:cxnLst>
                <a:rect l="0" t="0" r="r" b="b"/>
                <a:pathLst>
                  <a:path w="27" h="96">
                    <a:moveTo>
                      <a:pt x="22" y="89"/>
                    </a:moveTo>
                    <a:cubicBezTo>
                      <a:pt x="27" y="62"/>
                      <a:pt x="18" y="35"/>
                      <a:pt x="15" y="8"/>
                    </a:cubicBezTo>
                    <a:cubicBezTo>
                      <a:pt x="14" y="0"/>
                      <a:pt x="3" y="0"/>
                      <a:pt x="2" y="8"/>
                    </a:cubicBezTo>
                    <a:cubicBezTo>
                      <a:pt x="0" y="35"/>
                      <a:pt x="4" y="62"/>
                      <a:pt x="9" y="89"/>
                    </a:cubicBezTo>
                    <a:cubicBezTo>
                      <a:pt x="10" y="96"/>
                      <a:pt x="21" y="96"/>
                      <a:pt x="22"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7" name="Freeform 62">
                <a:extLst>
                  <a:ext uri="{FF2B5EF4-FFF2-40B4-BE49-F238E27FC236}">
                    <a16:creationId xmlns:a16="http://schemas.microsoft.com/office/drawing/2014/main" id="{28EE4173-D4E5-CB47-AE33-6A995F061421}"/>
                  </a:ext>
                </a:extLst>
              </p:cNvPr>
              <p:cNvSpPr/>
              <p:nvPr/>
            </p:nvSpPr>
            <p:spPr bwMode="auto">
              <a:xfrm>
                <a:off x="3546476" y="2592388"/>
                <a:ext cx="22225" cy="73025"/>
              </a:xfrm>
              <a:custGeom>
                <a:avLst/>
                <a:gdLst>
                  <a:gd name="T0" fmla="*/ 13 w 22"/>
                  <a:gd name="T1" fmla="*/ 66 h 70"/>
                  <a:gd name="T2" fmla="*/ 21 w 22"/>
                  <a:gd name="T3" fmla="*/ 8 h 70"/>
                  <a:gd name="T4" fmla="*/ 11 w 22"/>
                  <a:gd name="T5" fmla="*/ 6 h 70"/>
                  <a:gd name="T6" fmla="*/ 5 w 22"/>
                  <a:gd name="T7" fmla="*/ 66 h 70"/>
                  <a:gd name="T8" fmla="*/ 13 w 22"/>
                  <a:gd name="T9" fmla="*/ 66 h 70"/>
                </a:gdLst>
                <a:ahLst/>
                <a:cxnLst>
                  <a:cxn ang="0">
                    <a:pos x="T0" y="T1"/>
                  </a:cxn>
                  <a:cxn ang="0">
                    <a:pos x="T2" y="T3"/>
                  </a:cxn>
                  <a:cxn ang="0">
                    <a:pos x="T4" y="T5"/>
                  </a:cxn>
                  <a:cxn ang="0">
                    <a:pos x="T6" y="T7"/>
                  </a:cxn>
                  <a:cxn ang="0">
                    <a:pos x="T8" y="T9"/>
                  </a:cxn>
                </a:cxnLst>
                <a:rect l="0" t="0" r="r" b="b"/>
                <a:pathLst>
                  <a:path w="22" h="70">
                    <a:moveTo>
                      <a:pt x="13" y="66"/>
                    </a:moveTo>
                    <a:cubicBezTo>
                      <a:pt x="17" y="47"/>
                      <a:pt x="16" y="27"/>
                      <a:pt x="21" y="8"/>
                    </a:cubicBezTo>
                    <a:cubicBezTo>
                      <a:pt x="22" y="2"/>
                      <a:pt x="13" y="0"/>
                      <a:pt x="11" y="6"/>
                    </a:cubicBezTo>
                    <a:cubicBezTo>
                      <a:pt x="4" y="26"/>
                      <a:pt x="0" y="45"/>
                      <a:pt x="5" y="66"/>
                    </a:cubicBezTo>
                    <a:cubicBezTo>
                      <a:pt x="6" y="70"/>
                      <a:pt x="12" y="70"/>
                      <a:pt x="13"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8" name="Freeform 63">
                <a:extLst>
                  <a:ext uri="{FF2B5EF4-FFF2-40B4-BE49-F238E27FC236}">
                    <a16:creationId xmlns:a16="http://schemas.microsoft.com/office/drawing/2014/main" id="{0387BC12-9056-A841-B6C5-CBC5957C5118}"/>
                  </a:ext>
                </a:extLst>
              </p:cNvPr>
              <p:cNvSpPr/>
              <p:nvPr/>
            </p:nvSpPr>
            <p:spPr bwMode="auto">
              <a:xfrm>
                <a:off x="3595688" y="2397126"/>
                <a:ext cx="49213" cy="103188"/>
              </a:xfrm>
              <a:custGeom>
                <a:avLst/>
                <a:gdLst>
                  <a:gd name="T0" fmla="*/ 7 w 47"/>
                  <a:gd name="T1" fmla="*/ 96 h 99"/>
                  <a:gd name="T2" fmla="*/ 45 w 47"/>
                  <a:gd name="T3" fmla="*/ 8 h 99"/>
                  <a:gd name="T4" fmla="*/ 36 w 47"/>
                  <a:gd name="T5" fmla="*/ 5 h 99"/>
                  <a:gd name="T6" fmla="*/ 0 w 47"/>
                  <a:gd name="T7" fmla="*/ 94 h 99"/>
                  <a:gd name="T8" fmla="*/ 7 w 47"/>
                  <a:gd name="T9" fmla="*/ 96 h 99"/>
                </a:gdLst>
                <a:ahLst/>
                <a:cxnLst>
                  <a:cxn ang="0">
                    <a:pos x="T0" y="T1"/>
                  </a:cxn>
                  <a:cxn ang="0">
                    <a:pos x="T2" y="T3"/>
                  </a:cxn>
                  <a:cxn ang="0">
                    <a:pos x="T4" y="T5"/>
                  </a:cxn>
                  <a:cxn ang="0">
                    <a:pos x="T6" y="T7"/>
                  </a:cxn>
                  <a:cxn ang="0">
                    <a:pos x="T8" y="T9"/>
                  </a:cxn>
                </a:cxnLst>
                <a:rect l="0" t="0" r="r" b="b"/>
                <a:pathLst>
                  <a:path w="47" h="99">
                    <a:moveTo>
                      <a:pt x="7" y="96"/>
                    </a:moveTo>
                    <a:cubicBezTo>
                      <a:pt x="20" y="67"/>
                      <a:pt x="33" y="38"/>
                      <a:pt x="45" y="8"/>
                    </a:cubicBezTo>
                    <a:cubicBezTo>
                      <a:pt x="47" y="3"/>
                      <a:pt x="39" y="0"/>
                      <a:pt x="36" y="5"/>
                    </a:cubicBezTo>
                    <a:cubicBezTo>
                      <a:pt x="19" y="33"/>
                      <a:pt x="4" y="61"/>
                      <a:pt x="0" y="94"/>
                    </a:cubicBezTo>
                    <a:cubicBezTo>
                      <a:pt x="0" y="97"/>
                      <a:pt x="6" y="99"/>
                      <a:pt x="7"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9" name="Freeform 64">
                <a:extLst>
                  <a:ext uri="{FF2B5EF4-FFF2-40B4-BE49-F238E27FC236}">
                    <a16:creationId xmlns:a16="http://schemas.microsoft.com/office/drawing/2014/main" id="{C38D3CD2-73C0-B941-A604-9227BE6D14C0}"/>
                  </a:ext>
                </a:extLst>
              </p:cNvPr>
              <p:cNvSpPr/>
              <p:nvPr/>
            </p:nvSpPr>
            <p:spPr bwMode="auto">
              <a:xfrm>
                <a:off x="3670301" y="2254251"/>
                <a:ext cx="57150" cy="80963"/>
              </a:xfrm>
              <a:custGeom>
                <a:avLst/>
                <a:gdLst>
                  <a:gd name="T0" fmla="*/ 8 w 55"/>
                  <a:gd name="T1" fmla="*/ 74 h 78"/>
                  <a:gd name="T2" fmla="*/ 27 w 55"/>
                  <a:gd name="T3" fmla="*/ 44 h 78"/>
                  <a:gd name="T4" fmla="*/ 52 w 55"/>
                  <a:gd name="T5" fmla="*/ 10 h 78"/>
                  <a:gd name="T6" fmla="*/ 45 w 55"/>
                  <a:gd name="T7" fmla="*/ 3 h 78"/>
                  <a:gd name="T8" fmla="*/ 16 w 55"/>
                  <a:gd name="T9" fmla="*/ 33 h 78"/>
                  <a:gd name="T10" fmla="*/ 1 w 55"/>
                  <a:gd name="T11" fmla="*/ 72 h 78"/>
                  <a:gd name="T12" fmla="*/ 8 w 55"/>
                  <a:gd name="T13" fmla="*/ 74 h 78"/>
                </a:gdLst>
                <a:ahLst/>
                <a:cxnLst>
                  <a:cxn ang="0">
                    <a:pos x="T0" y="T1"/>
                  </a:cxn>
                  <a:cxn ang="0">
                    <a:pos x="T2" y="T3"/>
                  </a:cxn>
                  <a:cxn ang="0">
                    <a:pos x="T4" y="T5"/>
                  </a:cxn>
                  <a:cxn ang="0">
                    <a:pos x="T6" y="T7"/>
                  </a:cxn>
                  <a:cxn ang="0">
                    <a:pos x="T8" y="T9"/>
                  </a:cxn>
                  <a:cxn ang="0">
                    <a:pos x="T10" y="T11"/>
                  </a:cxn>
                  <a:cxn ang="0">
                    <a:pos x="T12" y="T13"/>
                  </a:cxn>
                </a:cxnLst>
                <a:rect l="0" t="0" r="r" b="b"/>
                <a:pathLst>
                  <a:path w="55" h="78">
                    <a:moveTo>
                      <a:pt x="8" y="74"/>
                    </a:moveTo>
                    <a:cubicBezTo>
                      <a:pt x="12" y="63"/>
                      <a:pt x="21" y="53"/>
                      <a:pt x="27" y="44"/>
                    </a:cubicBezTo>
                    <a:cubicBezTo>
                      <a:pt x="35" y="32"/>
                      <a:pt x="45" y="22"/>
                      <a:pt x="52" y="10"/>
                    </a:cubicBezTo>
                    <a:cubicBezTo>
                      <a:pt x="55" y="6"/>
                      <a:pt x="50" y="0"/>
                      <a:pt x="45" y="3"/>
                    </a:cubicBezTo>
                    <a:cubicBezTo>
                      <a:pt x="34" y="11"/>
                      <a:pt x="25" y="21"/>
                      <a:pt x="16" y="33"/>
                    </a:cubicBezTo>
                    <a:cubicBezTo>
                      <a:pt x="7" y="45"/>
                      <a:pt x="5" y="57"/>
                      <a:pt x="1" y="72"/>
                    </a:cubicBezTo>
                    <a:cubicBezTo>
                      <a:pt x="0" y="76"/>
                      <a:pt x="6" y="78"/>
                      <a:pt x="8"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0" name="Freeform 65">
                <a:extLst>
                  <a:ext uri="{FF2B5EF4-FFF2-40B4-BE49-F238E27FC236}">
                    <a16:creationId xmlns:a16="http://schemas.microsoft.com/office/drawing/2014/main" id="{1452BF02-648D-CD49-8A3B-143054C30425}"/>
                  </a:ext>
                </a:extLst>
              </p:cNvPr>
              <p:cNvSpPr/>
              <p:nvPr/>
            </p:nvSpPr>
            <p:spPr bwMode="auto">
              <a:xfrm>
                <a:off x="3754438" y="2087563"/>
                <a:ext cx="73025" cy="87313"/>
              </a:xfrm>
              <a:custGeom>
                <a:avLst/>
                <a:gdLst>
                  <a:gd name="T0" fmla="*/ 6 w 71"/>
                  <a:gd name="T1" fmla="*/ 84 h 85"/>
                  <a:gd name="T2" fmla="*/ 66 w 71"/>
                  <a:gd name="T3" fmla="*/ 14 h 85"/>
                  <a:gd name="T4" fmla="*/ 58 w 71"/>
                  <a:gd name="T5" fmla="*/ 5 h 85"/>
                  <a:gd name="T6" fmla="*/ 1 w 71"/>
                  <a:gd name="T7" fmla="*/ 81 h 85"/>
                  <a:gd name="T8" fmla="*/ 6 w 71"/>
                  <a:gd name="T9" fmla="*/ 84 h 85"/>
                </a:gdLst>
                <a:ahLst/>
                <a:cxnLst>
                  <a:cxn ang="0">
                    <a:pos x="T0" y="T1"/>
                  </a:cxn>
                  <a:cxn ang="0">
                    <a:pos x="T2" y="T3"/>
                  </a:cxn>
                  <a:cxn ang="0">
                    <a:pos x="T4" y="T5"/>
                  </a:cxn>
                  <a:cxn ang="0">
                    <a:pos x="T6" y="T7"/>
                  </a:cxn>
                  <a:cxn ang="0">
                    <a:pos x="T8" y="T9"/>
                  </a:cxn>
                </a:cxnLst>
                <a:rect l="0" t="0" r="r" b="b"/>
                <a:pathLst>
                  <a:path w="71" h="85">
                    <a:moveTo>
                      <a:pt x="6" y="84"/>
                    </a:moveTo>
                    <a:cubicBezTo>
                      <a:pt x="31" y="64"/>
                      <a:pt x="46" y="37"/>
                      <a:pt x="66" y="14"/>
                    </a:cubicBezTo>
                    <a:cubicBezTo>
                      <a:pt x="71" y="8"/>
                      <a:pt x="64" y="0"/>
                      <a:pt x="58" y="5"/>
                    </a:cubicBezTo>
                    <a:cubicBezTo>
                      <a:pt x="33" y="26"/>
                      <a:pt x="11" y="49"/>
                      <a:pt x="1" y="81"/>
                    </a:cubicBezTo>
                    <a:cubicBezTo>
                      <a:pt x="0" y="84"/>
                      <a:pt x="4" y="85"/>
                      <a:pt x="6"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1" name="Freeform 66">
                <a:extLst>
                  <a:ext uri="{FF2B5EF4-FFF2-40B4-BE49-F238E27FC236}">
                    <a16:creationId xmlns:a16="http://schemas.microsoft.com/office/drawing/2014/main" id="{616F5513-FF20-DE40-A85B-9886C5E73845}"/>
                  </a:ext>
                </a:extLst>
              </p:cNvPr>
              <p:cNvSpPr/>
              <p:nvPr/>
            </p:nvSpPr>
            <p:spPr bwMode="auto">
              <a:xfrm>
                <a:off x="3865563" y="1936751"/>
                <a:ext cx="80963" cy="104775"/>
              </a:xfrm>
              <a:custGeom>
                <a:avLst/>
                <a:gdLst>
                  <a:gd name="T0" fmla="*/ 8 w 79"/>
                  <a:gd name="T1" fmla="*/ 98 h 101"/>
                  <a:gd name="T2" fmla="*/ 74 w 79"/>
                  <a:gd name="T3" fmla="*/ 12 h 101"/>
                  <a:gd name="T4" fmla="*/ 67 w 79"/>
                  <a:gd name="T5" fmla="*/ 5 h 101"/>
                  <a:gd name="T6" fmla="*/ 31 w 79"/>
                  <a:gd name="T7" fmla="*/ 43 h 101"/>
                  <a:gd name="T8" fmla="*/ 2 w 79"/>
                  <a:gd name="T9" fmla="*/ 94 h 101"/>
                  <a:gd name="T10" fmla="*/ 8 w 79"/>
                  <a:gd name="T11" fmla="*/ 98 h 101"/>
                </a:gdLst>
                <a:ahLst/>
                <a:cxnLst>
                  <a:cxn ang="0">
                    <a:pos x="T0" y="T1"/>
                  </a:cxn>
                  <a:cxn ang="0">
                    <a:pos x="T2" y="T3"/>
                  </a:cxn>
                  <a:cxn ang="0">
                    <a:pos x="T4" y="T5"/>
                  </a:cxn>
                  <a:cxn ang="0">
                    <a:pos x="T6" y="T7"/>
                  </a:cxn>
                  <a:cxn ang="0">
                    <a:pos x="T8" y="T9"/>
                  </a:cxn>
                  <a:cxn ang="0">
                    <a:pos x="T10" y="T11"/>
                  </a:cxn>
                </a:cxnLst>
                <a:rect l="0" t="0" r="r" b="b"/>
                <a:pathLst>
                  <a:path w="79" h="101">
                    <a:moveTo>
                      <a:pt x="8" y="98"/>
                    </a:moveTo>
                    <a:cubicBezTo>
                      <a:pt x="34" y="72"/>
                      <a:pt x="51" y="41"/>
                      <a:pt x="74" y="12"/>
                    </a:cubicBezTo>
                    <a:cubicBezTo>
                      <a:pt x="79" y="7"/>
                      <a:pt x="72" y="0"/>
                      <a:pt x="67" y="5"/>
                    </a:cubicBezTo>
                    <a:cubicBezTo>
                      <a:pt x="53" y="17"/>
                      <a:pt x="41" y="28"/>
                      <a:pt x="31" y="43"/>
                    </a:cubicBezTo>
                    <a:cubicBezTo>
                      <a:pt x="20" y="59"/>
                      <a:pt x="12" y="76"/>
                      <a:pt x="2" y="94"/>
                    </a:cubicBezTo>
                    <a:cubicBezTo>
                      <a:pt x="0" y="97"/>
                      <a:pt x="5" y="101"/>
                      <a:pt x="8" y="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2" name="Freeform 67">
                <a:extLst>
                  <a:ext uri="{FF2B5EF4-FFF2-40B4-BE49-F238E27FC236}">
                    <a16:creationId xmlns:a16="http://schemas.microsoft.com/office/drawing/2014/main" id="{201DEFCB-0F1B-9942-8797-B08C433ED3C6}"/>
                  </a:ext>
                </a:extLst>
              </p:cNvPr>
              <p:cNvSpPr/>
              <p:nvPr/>
            </p:nvSpPr>
            <p:spPr bwMode="auto">
              <a:xfrm>
                <a:off x="3984626" y="1827213"/>
                <a:ext cx="87313" cy="65088"/>
              </a:xfrm>
              <a:custGeom>
                <a:avLst/>
                <a:gdLst>
                  <a:gd name="T0" fmla="*/ 8 w 85"/>
                  <a:gd name="T1" fmla="*/ 61 h 63"/>
                  <a:gd name="T2" fmla="*/ 23 w 85"/>
                  <a:gd name="T3" fmla="*/ 57 h 63"/>
                  <a:gd name="T4" fmla="*/ 40 w 85"/>
                  <a:gd name="T5" fmla="*/ 47 h 63"/>
                  <a:gd name="T6" fmla="*/ 76 w 85"/>
                  <a:gd name="T7" fmla="*/ 21 h 63"/>
                  <a:gd name="T8" fmla="*/ 67 w 85"/>
                  <a:gd name="T9" fmla="*/ 6 h 63"/>
                  <a:gd name="T10" fmla="*/ 34 w 85"/>
                  <a:gd name="T11" fmla="*/ 26 h 63"/>
                  <a:gd name="T12" fmla="*/ 18 w 85"/>
                  <a:gd name="T13" fmla="*/ 38 h 63"/>
                  <a:gd name="T14" fmla="*/ 3 w 85"/>
                  <a:gd name="T15" fmla="*/ 53 h 63"/>
                  <a:gd name="T16" fmla="*/ 8 w 85"/>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63">
                    <a:moveTo>
                      <a:pt x="8" y="61"/>
                    </a:moveTo>
                    <a:cubicBezTo>
                      <a:pt x="13" y="59"/>
                      <a:pt x="18" y="59"/>
                      <a:pt x="23" y="57"/>
                    </a:cubicBezTo>
                    <a:cubicBezTo>
                      <a:pt x="29" y="54"/>
                      <a:pt x="35" y="50"/>
                      <a:pt x="40" y="47"/>
                    </a:cubicBezTo>
                    <a:cubicBezTo>
                      <a:pt x="53" y="39"/>
                      <a:pt x="64" y="30"/>
                      <a:pt x="76" y="21"/>
                    </a:cubicBezTo>
                    <a:cubicBezTo>
                      <a:pt x="85" y="14"/>
                      <a:pt x="77" y="0"/>
                      <a:pt x="67" y="6"/>
                    </a:cubicBezTo>
                    <a:cubicBezTo>
                      <a:pt x="56" y="12"/>
                      <a:pt x="44" y="18"/>
                      <a:pt x="34" y="26"/>
                    </a:cubicBezTo>
                    <a:cubicBezTo>
                      <a:pt x="28" y="30"/>
                      <a:pt x="23" y="34"/>
                      <a:pt x="18" y="38"/>
                    </a:cubicBezTo>
                    <a:cubicBezTo>
                      <a:pt x="11" y="42"/>
                      <a:pt x="8" y="48"/>
                      <a:pt x="3" y="53"/>
                    </a:cubicBezTo>
                    <a:cubicBezTo>
                      <a:pt x="0" y="57"/>
                      <a:pt x="3" y="63"/>
                      <a:pt x="8"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3" name="Freeform 68">
                <a:extLst>
                  <a:ext uri="{FF2B5EF4-FFF2-40B4-BE49-F238E27FC236}">
                    <a16:creationId xmlns:a16="http://schemas.microsoft.com/office/drawing/2014/main" id="{B2DA01D2-B9E1-C94A-B5F0-25D09D240220}"/>
                  </a:ext>
                </a:extLst>
              </p:cNvPr>
              <p:cNvSpPr/>
              <p:nvPr/>
            </p:nvSpPr>
            <p:spPr bwMode="auto">
              <a:xfrm>
                <a:off x="4127501" y="1725613"/>
                <a:ext cx="109538" cy="76200"/>
              </a:xfrm>
              <a:custGeom>
                <a:avLst/>
                <a:gdLst>
                  <a:gd name="T0" fmla="*/ 9 w 105"/>
                  <a:gd name="T1" fmla="*/ 71 h 74"/>
                  <a:gd name="T2" fmla="*/ 96 w 105"/>
                  <a:gd name="T3" fmla="*/ 16 h 74"/>
                  <a:gd name="T4" fmla="*/ 89 w 105"/>
                  <a:gd name="T5" fmla="*/ 4 h 74"/>
                  <a:gd name="T6" fmla="*/ 2 w 105"/>
                  <a:gd name="T7" fmla="*/ 66 h 74"/>
                  <a:gd name="T8" fmla="*/ 9 w 105"/>
                  <a:gd name="T9" fmla="*/ 71 h 74"/>
                </a:gdLst>
                <a:ahLst/>
                <a:cxnLst>
                  <a:cxn ang="0">
                    <a:pos x="T0" y="T1"/>
                  </a:cxn>
                  <a:cxn ang="0">
                    <a:pos x="T2" y="T3"/>
                  </a:cxn>
                  <a:cxn ang="0">
                    <a:pos x="T4" y="T5"/>
                  </a:cxn>
                  <a:cxn ang="0">
                    <a:pos x="T6" y="T7"/>
                  </a:cxn>
                  <a:cxn ang="0">
                    <a:pos x="T8" y="T9"/>
                  </a:cxn>
                </a:cxnLst>
                <a:rect l="0" t="0" r="r" b="b"/>
                <a:pathLst>
                  <a:path w="105" h="74">
                    <a:moveTo>
                      <a:pt x="9" y="71"/>
                    </a:moveTo>
                    <a:cubicBezTo>
                      <a:pt x="33" y="47"/>
                      <a:pt x="67" y="33"/>
                      <a:pt x="96" y="16"/>
                    </a:cubicBezTo>
                    <a:cubicBezTo>
                      <a:pt x="105" y="12"/>
                      <a:pt x="97" y="0"/>
                      <a:pt x="89" y="4"/>
                    </a:cubicBezTo>
                    <a:cubicBezTo>
                      <a:pt x="55" y="19"/>
                      <a:pt x="22" y="32"/>
                      <a:pt x="2" y="66"/>
                    </a:cubicBezTo>
                    <a:cubicBezTo>
                      <a:pt x="0" y="70"/>
                      <a:pt x="5" y="74"/>
                      <a:pt x="9"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4" name="Freeform 69">
                <a:extLst>
                  <a:ext uri="{FF2B5EF4-FFF2-40B4-BE49-F238E27FC236}">
                    <a16:creationId xmlns:a16="http://schemas.microsoft.com/office/drawing/2014/main" id="{45944722-62F7-BB44-89FF-206C1F9C8B01}"/>
                  </a:ext>
                </a:extLst>
              </p:cNvPr>
              <p:cNvSpPr/>
              <p:nvPr/>
            </p:nvSpPr>
            <p:spPr bwMode="auto">
              <a:xfrm>
                <a:off x="4300538" y="1655763"/>
                <a:ext cx="87313" cy="47625"/>
              </a:xfrm>
              <a:custGeom>
                <a:avLst/>
                <a:gdLst>
                  <a:gd name="T0" fmla="*/ 7 w 84"/>
                  <a:gd name="T1" fmla="*/ 46 h 47"/>
                  <a:gd name="T2" fmla="*/ 80 w 84"/>
                  <a:gd name="T3" fmla="*/ 9 h 47"/>
                  <a:gd name="T4" fmla="*/ 77 w 84"/>
                  <a:gd name="T5" fmla="*/ 3 h 47"/>
                  <a:gd name="T6" fmla="*/ 5 w 84"/>
                  <a:gd name="T7" fmla="*/ 38 h 47"/>
                  <a:gd name="T8" fmla="*/ 7 w 84"/>
                  <a:gd name="T9" fmla="*/ 46 h 47"/>
                </a:gdLst>
                <a:ahLst/>
                <a:cxnLst>
                  <a:cxn ang="0">
                    <a:pos x="T0" y="T1"/>
                  </a:cxn>
                  <a:cxn ang="0">
                    <a:pos x="T2" y="T3"/>
                  </a:cxn>
                  <a:cxn ang="0">
                    <a:pos x="T4" y="T5"/>
                  </a:cxn>
                  <a:cxn ang="0">
                    <a:pos x="T6" y="T7"/>
                  </a:cxn>
                  <a:cxn ang="0">
                    <a:pos x="T8" y="T9"/>
                  </a:cxn>
                </a:cxnLst>
                <a:rect l="0" t="0" r="r" b="b"/>
                <a:pathLst>
                  <a:path w="84" h="47">
                    <a:moveTo>
                      <a:pt x="7" y="46"/>
                    </a:moveTo>
                    <a:cubicBezTo>
                      <a:pt x="36" y="41"/>
                      <a:pt x="58" y="26"/>
                      <a:pt x="80" y="9"/>
                    </a:cubicBezTo>
                    <a:cubicBezTo>
                      <a:pt x="84" y="6"/>
                      <a:pt x="81" y="0"/>
                      <a:pt x="77" y="3"/>
                    </a:cubicBezTo>
                    <a:cubicBezTo>
                      <a:pt x="54" y="16"/>
                      <a:pt x="30" y="29"/>
                      <a:pt x="5" y="38"/>
                    </a:cubicBezTo>
                    <a:cubicBezTo>
                      <a:pt x="0" y="40"/>
                      <a:pt x="2" y="47"/>
                      <a:pt x="7"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5" name="Freeform 70">
                <a:extLst>
                  <a:ext uri="{FF2B5EF4-FFF2-40B4-BE49-F238E27FC236}">
                    <a16:creationId xmlns:a16="http://schemas.microsoft.com/office/drawing/2014/main" id="{E52473B5-5ADE-EC4D-8FF0-DD7DA035CE69}"/>
                  </a:ext>
                </a:extLst>
              </p:cNvPr>
              <p:cNvSpPr/>
              <p:nvPr/>
            </p:nvSpPr>
            <p:spPr bwMode="auto">
              <a:xfrm>
                <a:off x="4451351" y="1609726"/>
                <a:ext cx="103188" cy="31750"/>
              </a:xfrm>
              <a:custGeom>
                <a:avLst/>
                <a:gdLst>
                  <a:gd name="T0" fmla="*/ 4 w 100"/>
                  <a:gd name="T1" fmla="*/ 25 h 31"/>
                  <a:gd name="T2" fmla="*/ 95 w 100"/>
                  <a:gd name="T3" fmla="*/ 11 h 31"/>
                  <a:gd name="T4" fmla="*/ 92 w 100"/>
                  <a:gd name="T5" fmla="*/ 1 h 31"/>
                  <a:gd name="T6" fmla="*/ 4 w 100"/>
                  <a:gd name="T7" fmla="*/ 17 h 31"/>
                  <a:gd name="T8" fmla="*/ 4 w 100"/>
                  <a:gd name="T9" fmla="*/ 25 h 31"/>
                </a:gdLst>
                <a:ahLst/>
                <a:cxnLst>
                  <a:cxn ang="0">
                    <a:pos x="T0" y="T1"/>
                  </a:cxn>
                  <a:cxn ang="0">
                    <a:pos x="T2" y="T3"/>
                  </a:cxn>
                  <a:cxn ang="0">
                    <a:pos x="T4" y="T5"/>
                  </a:cxn>
                  <a:cxn ang="0">
                    <a:pos x="T6" y="T7"/>
                  </a:cxn>
                  <a:cxn ang="0">
                    <a:pos x="T8" y="T9"/>
                  </a:cxn>
                </a:cxnLst>
                <a:rect l="0" t="0" r="r" b="b"/>
                <a:pathLst>
                  <a:path w="100" h="31">
                    <a:moveTo>
                      <a:pt x="4" y="25"/>
                    </a:moveTo>
                    <a:cubicBezTo>
                      <a:pt x="34" y="31"/>
                      <a:pt x="67" y="23"/>
                      <a:pt x="95" y="11"/>
                    </a:cubicBezTo>
                    <a:cubicBezTo>
                      <a:pt x="100" y="9"/>
                      <a:pt x="97" y="0"/>
                      <a:pt x="92" y="1"/>
                    </a:cubicBezTo>
                    <a:cubicBezTo>
                      <a:pt x="63" y="3"/>
                      <a:pt x="32" y="9"/>
                      <a:pt x="4" y="17"/>
                    </a:cubicBezTo>
                    <a:cubicBezTo>
                      <a:pt x="0" y="18"/>
                      <a:pt x="0" y="24"/>
                      <a:pt x="4"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6" name="Freeform 71">
                <a:extLst>
                  <a:ext uri="{FF2B5EF4-FFF2-40B4-BE49-F238E27FC236}">
                    <a16:creationId xmlns:a16="http://schemas.microsoft.com/office/drawing/2014/main" id="{F35E88FF-6BBB-D24E-B97B-68748F197DC7}"/>
                  </a:ext>
                </a:extLst>
              </p:cNvPr>
              <p:cNvSpPr/>
              <p:nvPr/>
            </p:nvSpPr>
            <p:spPr bwMode="auto">
              <a:xfrm>
                <a:off x="4638676" y="1628776"/>
                <a:ext cx="109538" cy="19050"/>
              </a:xfrm>
              <a:custGeom>
                <a:avLst/>
                <a:gdLst>
                  <a:gd name="T0" fmla="*/ 4 w 105"/>
                  <a:gd name="T1" fmla="*/ 13 h 18"/>
                  <a:gd name="T2" fmla="*/ 99 w 105"/>
                  <a:gd name="T3" fmla="*/ 14 h 18"/>
                  <a:gd name="T4" fmla="*/ 99 w 105"/>
                  <a:gd name="T5" fmla="*/ 4 h 18"/>
                  <a:gd name="T6" fmla="*/ 4 w 105"/>
                  <a:gd name="T7" fmla="*/ 5 h 18"/>
                  <a:gd name="T8" fmla="*/ 4 w 105"/>
                  <a:gd name="T9" fmla="*/ 13 h 18"/>
                </a:gdLst>
                <a:ahLst/>
                <a:cxnLst>
                  <a:cxn ang="0">
                    <a:pos x="T0" y="T1"/>
                  </a:cxn>
                  <a:cxn ang="0">
                    <a:pos x="T2" y="T3"/>
                  </a:cxn>
                  <a:cxn ang="0">
                    <a:pos x="T4" y="T5"/>
                  </a:cxn>
                  <a:cxn ang="0">
                    <a:pos x="T6" y="T7"/>
                  </a:cxn>
                  <a:cxn ang="0">
                    <a:pos x="T8" y="T9"/>
                  </a:cxn>
                </a:cxnLst>
                <a:rect l="0" t="0" r="r" b="b"/>
                <a:pathLst>
                  <a:path w="105" h="18">
                    <a:moveTo>
                      <a:pt x="4" y="13"/>
                    </a:moveTo>
                    <a:cubicBezTo>
                      <a:pt x="35" y="18"/>
                      <a:pt x="67" y="17"/>
                      <a:pt x="99" y="14"/>
                    </a:cubicBezTo>
                    <a:cubicBezTo>
                      <a:pt x="105" y="13"/>
                      <a:pt x="105" y="5"/>
                      <a:pt x="99" y="4"/>
                    </a:cubicBezTo>
                    <a:cubicBezTo>
                      <a:pt x="67" y="1"/>
                      <a:pt x="35" y="0"/>
                      <a:pt x="4" y="5"/>
                    </a:cubicBezTo>
                    <a:cubicBezTo>
                      <a:pt x="0" y="6"/>
                      <a:pt x="0" y="12"/>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7" name="Freeform 72">
                <a:extLst>
                  <a:ext uri="{FF2B5EF4-FFF2-40B4-BE49-F238E27FC236}">
                    <a16:creationId xmlns:a16="http://schemas.microsoft.com/office/drawing/2014/main" id="{A5AE8D68-A072-4E40-8CB0-13D13FD1A271}"/>
                  </a:ext>
                </a:extLst>
              </p:cNvPr>
              <p:cNvSpPr/>
              <p:nvPr/>
            </p:nvSpPr>
            <p:spPr bwMode="auto">
              <a:xfrm>
                <a:off x="4851401" y="1643063"/>
                <a:ext cx="68263" cy="30163"/>
              </a:xfrm>
              <a:custGeom>
                <a:avLst/>
                <a:gdLst>
                  <a:gd name="T0" fmla="*/ 2 w 65"/>
                  <a:gd name="T1" fmla="*/ 4 h 28"/>
                  <a:gd name="T2" fmla="*/ 59 w 65"/>
                  <a:gd name="T3" fmla="*/ 27 h 28"/>
                  <a:gd name="T4" fmla="*/ 62 w 65"/>
                  <a:gd name="T5" fmla="*/ 21 h 28"/>
                  <a:gd name="T6" fmla="*/ 3 w 65"/>
                  <a:gd name="T7" fmla="*/ 1 h 28"/>
                  <a:gd name="T8" fmla="*/ 2 w 65"/>
                  <a:gd name="T9" fmla="*/ 4 h 28"/>
                </a:gdLst>
                <a:ahLst/>
                <a:cxnLst>
                  <a:cxn ang="0">
                    <a:pos x="T0" y="T1"/>
                  </a:cxn>
                  <a:cxn ang="0">
                    <a:pos x="T2" y="T3"/>
                  </a:cxn>
                  <a:cxn ang="0">
                    <a:pos x="T4" y="T5"/>
                  </a:cxn>
                  <a:cxn ang="0">
                    <a:pos x="T6" y="T7"/>
                  </a:cxn>
                  <a:cxn ang="0">
                    <a:pos x="T8" y="T9"/>
                  </a:cxn>
                </a:cxnLst>
                <a:rect l="0" t="0" r="r" b="b"/>
                <a:pathLst>
                  <a:path w="65" h="28">
                    <a:moveTo>
                      <a:pt x="2" y="4"/>
                    </a:moveTo>
                    <a:cubicBezTo>
                      <a:pt x="19" y="15"/>
                      <a:pt x="40" y="22"/>
                      <a:pt x="59" y="27"/>
                    </a:cubicBezTo>
                    <a:cubicBezTo>
                      <a:pt x="63" y="28"/>
                      <a:pt x="65" y="23"/>
                      <a:pt x="62" y="21"/>
                    </a:cubicBezTo>
                    <a:cubicBezTo>
                      <a:pt x="43" y="13"/>
                      <a:pt x="23" y="7"/>
                      <a:pt x="3" y="1"/>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8" name="Freeform 73">
                <a:extLst>
                  <a:ext uri="{FF2B5EF4-FFF2-40B4-BE49-F238E27FC236}">
                    <a16:creationId xmlns:a16="http://schemas.microsoft.com/office/drawing/2014/main" id="{2CADF0BE-5150-694C-B9E2-15D40101F71E}"/>
                  </a:ext>
                </a:extLst>
              </p:cNvPr>
              <p:cNvSpPr/>
              <p:nvPr/>
            </p:nvSpPr>
            <p:spPr bwMode="auto">
              <a:xfrm>
                <a:off x="5008563" y="1714501"/>
                <a:ext cx="71438" cy="33338"/>
              </a:xfrm>
              <a:custGeom>
                <a:avLst/>
                <a:gdLst>
                  <a:gd name="T0" fmla="*/ 3 w 68"/>
                  <a:gd name="T1" fmla="*/ 10 h 33"/>
                  <a:gd name="T2" fmla="*/ 59 w 68"/>
                  <a:gd name="T3" fmla="*/ 32 h 33"/>
                  <a:gd name="T4" fmla="*/ 64 w 68"/>
                  <a:gd name="T5" fmla="*/ 26 h 33"/>
                  <a:gd name="T6" fmla="*/ 3 w 68"/>
                  <a:gd name="T7" fmla="*/ 4 h 33"/>
                  <a:gd name="T8" fmla="*/ 3 w 68"/>
                  <a:gd name="T9" fmla="*/ 10 h 33"/>
                </a:gdLst>
                <a:ahLst/>
                <a:cxnLst>
                  <a:cxn ang="0">
                    <a:pos x="T0" y="T1"/>
                  </a:cxn>
                  <a:cxn ang="0">
                    <a:pos x="T2" y="T3"/>
                  </a:cxn>
                  <a:cxn ang="0">
                    <a:pos x="T4" y="T5"/>
                  </a:cxn>
                  <a:cxn ang="0">
                    <a:pos x="T6" y="T7"/>
                  </a:cxn>
                  <a:cxn ang="0">
                    <a:pos x="T8" y="T9"/>
                  </a:cxn>
                </a:cxnLst>
                <a:rect l="0" t="0" r="r" b="b"/>
                <a:pathLst>
                  <a:path w="68" h="33">
                    <a:moveTo>
                      <a:pt x="3" y="10"/>
                    </a:moveTo>
                    <a:cubicBezTo>
                      <a:pt x="23" y="14"/>
                      <a:pt x="40" y="23"/>
                      <a:pt x="59" y="32"/>
                    </a:cubicBezTo>
                    <a:cubicBezTo>
                      <a:pt x="63" y="33"/>
                      <a:pt x="68" y="29"/>
                      <a:pt x="64" y="26"/>
                    </a:cubicBezTo>
                    <a:cubicBezTo>
                      <a:pt x="46" y="10"/>
                      <a:pt x="26" y="0"/>
                      <a:pt x="3" y="4"/>
                    </a:cubicBezTo>
                    <a:cubicBezTo>
                      <a:pt x="0" y="4"/>
                      <a:pt x="0" y="9"/>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9" name="Freeform 74">
                <a:extLst>
                  <a:ext uri="{FF2B5EF4-FFF2-40B4-BE49-F238E27FC236}">
                    <a16:creationId xmlns:a16="http://schemas.microsoft.com/office/drawing/2014/main" id="{4DC0BDF0-9690-D140-AEF7-54476915600E}"/>
                  </a:ext>
                </a:extLst>
              </p:cNvPr>
              <p:cNvSpPr/>
              <p:nvPr/>
            </p:nvSpPr>
            <p:spPr bwMode="auto">
              <a:xfrm>
                <a:off x="5149851" y="1784351"/>
                <a:ext cx="85725" cy="47625"/>
              </a:xfrm>
              <a:custGeom>
                <a:avLst/>
                <a:gdLst>
                  <a:gd name="T0" fmla="*/ 3 w 83"/>
                  <a:gd name="T1" fmla="*/ 6 h 46"/>
                  <a:gd name="T2" fmla="*/ 75 w 83"/>
                  <a:gd name="T3" fmla="*/ 43 h 46"/>
                  <a:gd name="T4" fmla="*/ 79 w 83"/>
                  <a:gd name="T5" fmla="*/ 37 h 46"/>
                  <a:gd name="T6" fmla="*/ 6 w 83"/>
                  <a:gd name="T7" fmla="*/ 1 h 46"/>
                  <a:gd name="T8" fmla="*/ 3 w 83"/>
                  <a:gd name="T9" fmla="*/ 6 h 46"/>
                </a:gdLst>
                <a:ahLst/>
                <a:cxnLst>
                  <a:cxn ang="0">
                    <a:pos x="T0" y="T1"/>
                  </a:cxn>
                  <a:cxn ang="0">
                    <a:pos x="T2" y="T3"/>
                  </a:cxn>
                  <a:cxn ang="0">
                    <a:pos x="T4" y="T5"/>
                  </a:cxn>
                  <a:cxn ang="0">
                    <a:pos x="T6" y="T7"/>
                  </a:cxn>
                  <a:cxn ang="0">
                    <a:pos x="T8" y="T9"/>
                  </a:cxn>
                </a:cxnLst>
                <a:rect l="0" t="0" r="r" b="b"/>
                <a:pathLst>
                  <a:path w="83" h="46">
                    <a:moveTo>
                      <a:pt x="3" y="6"/>
                    </a:moveTo>
                    <a:cubicBezTo>
                      <a:pt x="28" y="18"/>
                      <a:pt x="52" y="30"/>
                      <a:pt x="75" y="43"/>
                    </a:cubicBezTo>
                    <a:cubicBezTo>
                      <a:pt x="80" y="46"/>
                      <a:pt x="83" y="39"/>
                      <a:pt x="79" y="37"/>
                    </a:cubicBezTo>
                    <a:cubicBezTo>
                      <a:pt x="57" y="20"/>
                      <a:pt x="33" y="7"/>
                      <a:pt x="6"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0" name="Freeform 75">
                <a:extLst>
                  <a:ext uri="{FF2B5EF4-FFF2-40B4-BE49-F238E27FC236}">
                    <a16:creationId xmlns:a16="http://schemas.microsoft.com/office/drawing/2014/main" id="{6248B7B9-AB27-3640-B5B3-A591BDBABDE2}"/>
                  </a:ext>
                </a:extLst>
              </p:cNvPr>
              <p:cNvSpPr/>
              <p:nvPr/>
            </p:nvSpPr>
            <p:spPr bwMode="auto">
              <a:xfrm>
                <a:off x="5305426" y="1847851"/>
                <a:ext cx="66675" cy="61913"/>
              </a:xfrm>
              <a:custGeom>
                <a:avLst/>
                <a:gdLst>
                  <a:gd name="T0" fmla="*/ 5 w 65"/>
                  <a:gd name="T1" fmla="*/ 12 h 59"/>
                  <a:gd name="T2" fmla="*/ 55 w 65"/>
                  <a:gd name="T3" fmla="*/ 55 h 59"/>
                  <a:gd name="T4" fmla="*/ 62 w 65"/>
                  <a:gd name="T5" fmla="*/ 49 h 59"/>
                  <a:gd name="T6" fmla="*/ 42 w 65"/>
                  <a:gd name="T7" fmla="*/ 23 h 59"/>
                  <a:gd name="T8" fmla="*/ 10 w 65"/>
                  <a:gd name="T9" fmla="*/ 4 h 59"/>
                  <a:gd name="T10" fmla="*/ 5 w 65"/>
                  <a:gd name="T11" fmla="*/ 12 h 59"/>
                </a:gdLst>
                <a:ahLst/>
                <a:cxnLst>
                  <a:cxn ang="0">
                    <a:pos x="T0" y="T1"/>
                  </a:cxn>
                  <a:cxn ang="0">
                    <a:pos x="T2" y="T3"/>
                  </a:cxn>
                  <a:cxn ang="0">
                    <a:pos x="T4" y="T5"/>
                  </a:cxn>
                  <a:cxn ang="0">
                    <a:pos x="T6" y="T7"/>
                  </a:cxn>
                  <a:cxn ang="0">
                    <a:pos x="T8" y="T9"/>
                  </a:cxn>
                  <a:cxn ang="0">
                    <a:pos x="T10" y="T11"/>
                  </a:cxn>
                </a:cxnLst>
                <a:rect l="0" t="0" r="r" b="b"/>
                <a:pathLst>
                  <a:path w="65" h="59">
                    <a:moveTo>
                      <a:pt x="5" y="12"/>
                    </a:moveTo>
                    <a:cubicBezTo>
                      <a:pt x="23" y="25"/>
                      <a:pt x="42" y="37"/>
                      <a:pt x="55" y="55"/>
                    </a:cubicBezTo>
                    <a:cubicBezTo>
                      <a:pt x="58" y="59"/>
                      <a:pt x="65" y="53"/>
                      <a:pt x="62" y="49"/>
                    </a:cubicBezTo>
                    <a:cubicBezTo>
                      <a:pt x="57" y="39"/>
                      <a:pt x="50" y="31"/>
                      <a:pt x="42" y="23"/>
                    </a:cubicBezTo>
                    <a:cubicBezTo>
                      <a:pt x="33" y="15"/>
                      <a:pt x="21" y="9"/>
                      <a:pt x="10" y="4"/>
                    </a:cubicBezTo>
                    <a:cubicBezTo>
                      <a:pt x="5" y="0"/>
                      <a:pt x="0" y="8"/>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1" name="Freeform 76">
                <a:extLst>
                  <a:ext uri="{FF2B5EF4-FFF2-40B4-BE49-F238E27FC236}">
                    <a16:creationId xmlns:a16="http://schemas.microsoft.com/office/drawing/2014/main" id="{E4123427-F803-B745-9802-5C0551A9FF74}"/>
                  </a:ext>
                </a:extLst>
              </p:cNvPr>
              <p:cNvSpPr/>
              <p:nvPr/>
            </p:nvSpPr>
            <p:spPr bwMode="auto">
              <a:xfrm>
                <a:off x="5380038" y="1765301"/>
                <a:ext cx="30163" cy="87313"/>
              </a:xfrm>
              <a:custGeom>
                <a:avLst/>
                <a:gdLst>
                  <a:gd name="T0" fmla="*/ 10 w 28"/>
                  <a:gd name="T1" fmla="*/ 81 h 84"/>
                  <a:gd name="T2" fmla="*/ 27 w 28"/>
                  <a:gd name="T3" fmla="*/ 10 h 84"/>
                  <a:gd name="T4" fmla="*/ 17 w 28"/>
                  <a:gd name="T5" fmla="*/ 6 h 84"/>
                  <a:gd name="T6" fmla="*/ 4 w 28"/>
                  <a:gd name="T7" fmla="*/ 81 h 84"/>
                  <a:gd name="T8" fmla="*/ 10 w 28"/>
                  <a:gd name="T9" fmla="*/ 81 h 84"/>
                </a:gdLst>
                <a:ahLst/>
                <a:cxnLst>
                  <a:cxn ang="0">
                    <a:pos x="T0" y="T1"/>
                  </a:cxn>
                  <a:cxn ang="0">
                    <a:pos x="T2" y="T3"/>
                  </a:cxn>
                  <a:cxn ang="0">
                    <a:pos x="T4" y="T5"/>
                  </a:cxn>
                  <a:cxn ang="0">
                    <a:pos x="T6" y="T7"/>
                  </a:cxn>
                  <a:cxn ang="0">
                    <a:pos x="T8" y="T9"/>
                  </a:cxn>
                </a:cxnLst>
                <a:rect l="0" t="0" r="r" b="b"/>
                <a:pathLst>
                  <a:path w="28" h="84">
                    <a:moveTo>
                      <a:pt x="10" y="81"/>
                    </a:moveTo>
                    <a:cubicBezTo>
                      <a:pt x="15" y="57"/>
                      <a:pt x="22" y="34"/>
                      <a:pt x="27" y="10"/>
                    </a:cubicBezTo>
                    <a:cubicBezTo>
                      <a:pt x="28" y="4"/>
                      <a:pt x="20" y="0"/>
                      <a:pt x="17" y="6"/>
                    </a:cubicBezTo>
                    <a:cubicBezTo>
                      <a:pt x="6" y="29"/>
                      <a:pt x="0" y="55"/>
                      <a:pt x="4" y="81"/>
                    </a:cubicBezTo>
                    <a:cubicBezTo>
                      <a:pt x="5" y="84"/>
                      <a:pt x="10" y="84"/>
                      <a:pt x="10"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2" name="Freeform 77">
                <a:extLst>
                  <a:ext uri="{FF2B5EF4-FFF2-40B4-BE49-F238E27FC236}">
                    <a16:creationId xmlns:a16="http://schemas.microsoft.com/office/drawing/2014/main" id="{6B0436B0-65F1-1C43-940E-BC175AE888B3}"/>
                  </a:ext>
                </a:extLst>
              </p:cNvPr>
              <p:cNvSpPr/>
              <p:nvPr/>
            </p:nvSpPr>
            <p:spPr bwMode="auto">
              <a:xfrm>
                <a:off x="5451476" y="1625601"/>
                <a:ext cx="39688" cy="63500"/>
              </a:xfrm>
              <a:custGeom>
                <a:avLst/>
                <a:gdLst>
                  <a:gd name="T0" fmla="*/ 7 w 39"/>
                  <a:gd name="T1" fmla="*/ 58 h 62"/>
                  <a:gd name="T2" fmla="*/ 38 w 39"/>
                  <a:gd name="T3" fmla="*/ 7 h 62"/>
                  <a:gd name="T4" fmla="*/ 29 w 39"/>
                  <a:gd name="T5" fmla="*/ 3 h 62"/>
                  <a:gd name="T6" fmla="*/ 13 w 39"/>
                  <a:gd name="T7" fmla="*/ 25 h 62"/>
                  <a:gd name="T8" fmla="*/ 1 w 39"/>
                  <a:gd name="T9" fmla="*/ 56 h 62"/>
                  <a:gd name="T10" fmla="*/ 7 w 39"/>
                  <a:gd name="T11" fmla="*/ 58 h 62"/>
                </a:gdLst>
                <a:ahLst/>
                <a:cxnLst>
                  <a:cxn ang="0">
                    <a:pos x="T0" y="T1"/>
                  </a:cxn>
                  <a:cxn ang="0">
                    <a:pos x="T2" y="T3"/>
                  </a:cxn>
                  <a:cxn ang="0">
                    <a:pos x="T4" y="T5"/>
                  </a:cxn>
                  <a:cxn ang="0">
                    <a:pos x="T6" y="T7"/>
                  </a:cxn>
                  <a:cxn ang="0">
                    <a:pos x="T8" y="T9"/>
                  </a:cxn>
                  <a:cxn ang="0">
                    <a:pos x="T10" y="T11"/>
                  </a:cxn>
                </a:cxnLst>
                <a:rect l="0" t="0" r="r" b="b"/>
                <a:pathLst>
                  <a:path w="39" h="62">
                    <a:moveTo>
                      <a:pt x="7" y="58"/>
                    </a:moveTo>
                    <a:cubicBezTo>
                      <a:pt x="16" y="40"/>
                      <a:pt x="30" y="26"/>
                      <a:pt x="38" y="7"/>
                    </a:cubicBezTo>
                    <a:cubicBezTo>
                      <a:pt x="39" y="2"/>
                      <a:pt x="32" y="0"/>
                      <a:pt x="29" y="3"/>
                    </a:cubicBezTo>
                    <a:cubicBezTo>
                      <a:pt x="24" y="11"/>
                      <a:pt x="18" y="18"/>
                      <a:pt x="13" y="25"/>
                    </a:cubicBezTo>
                    <a:cubicBezTo>
                      <a:pt x="7" y="34"/>
                      <a:pt x="4" y="45"/>
                      <a:pt x="1" y="56"/>
                    </a:cubicBezTo>
                    <a:cubicBezTo>
                      <a:pt x="0" y="59"/>
                      <a:pt x="5" y="62"/>
                      <a:pt x="7"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3" name="Freeform 78">
                <a:extLst>
                  <a:ext uri="{FF2B5EF4-FFF2-40B4-BE49-F238E27FC236}">
                    <a16:creationId xmlns:a16="http://schemas.microsoft.com/office/drawing/2014/main" id="{EA601F38-F0EB-CE4D-9C5C-A036786A3005}"/>
                  </a:ext>
                </a:extLst>
              </p:cNvPr>
              <p:cNvSpPr/>
              <p:nvPr/>
            </p:nvSpPr>
            <p:spPr bwMode="auto">
              <a:xfrm>
                <a:off x="5540376" y="1449388"/>
                <a:ext cx="88900" cy="112713"/>
              </a:xfrm>
              <a:custGeom>
                <a:avLst/>
                <a:gdLst>
                  <a:gd name="T0" fmla="*/ 8 w 86"/>
                  <a:gd name="T1" fmla="*/ 105 h 108"/>
                  <a:gd name="T2" fmla="*/ 81 w 86"/>
                  <a:gd name="T3" fmla="*/ 12 h 108"/>
                  <a:gd name="T4" fmla="*/ 75 w 86"/>
                  <a:gd name="T5" fmla="*/ 4 h 108"/>
                  <a:gd name="T6" fmla="*/ 1 w 86"/>
                  <a:gd name="T7" fmla="*/ 101 h 108"/>
                  <a:gd name="T8" fmla="*/ 8 w 86"/>
                  <a:gd name="T9" fmla="*/ 105 h 108"/>
                </a:gdLst>
                <a:ahLst/>
                <a:cxnLst>
                  <a:cxn ang="0">
                    <a:pos x="T0" y="T1"/>
                  </a:cxn>
                  <a:cxn ang="0">
                    <a:pos x="T2" y="T3"/>
                  </a:cxn>
                  <a:cxn ang="0">
                    <a:pos x="T4" y="T5"/>
                  </a:cxn>
                  <a:cxn ang="0">
                    <a:pos x="T6" y="T7"/>
                  </a:cxn>
                  <a:cxn ang="0">
                    <a:pos x="T8" y="T9"/>
                  </a:cxn>
                </a:cxnLst>
                <a:rect l="0" t="0" r="r" b="b"/>
                <a:pathLst>
                  <a:path w="86" h="108">
                    <a:moveTo>
                      <a:pt x="8" y="105"/>
                    </a:moveTo>
                    <a:cubicBezTo>
                      <a:pt x="34" y="75"/>
                      <a:pt x="53" y="41"/>
                      <a:pt x="81" y="12"/>
                    </a:cubicBezTo>
                    <a:cubicBezTo>
                      <a:pt x="86" y="8"/>
                      <a:pt x="80" y="0"/>
                      <a:pt x="75" y="4"/>
                    </a:cubicBezTo>
                    <a:cubicBezTo>
                      <a:pt x="39" y="25"/>
                      <a:pt x="16" y="63"/>
                      <a:pt x="1" y="101"/>
                    </a:cubicBezTo>
                    <a:cubicBezTo>
                      <a:pt x="0" y="105"/>
                      <a:pt x="5" y="108"/>
                      <a:pt x="8"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4" name="Freeform 79">
                <a:extLst>
                  <a:ext uri="{FF2B5EF4-FFF2-40B4-BE49-F238E27FC236}">
                    <a16:creationId xmlns:a16="http://schemas.microsoft.com/office/drawing/2014/main" id="{3A8035BA-665D-7B49-9743-7BBE88F63803}"/>
                  </a:ext>
                </a:extLst>
              </p:cNvPr>
              <p:cNvSpPr/>
              <p:nvPr/>
            </p:nvSpPr>
            <p:spPr bwMode="auto">
              <a:xfrm>
                <a:off x="5675313" y="1382713"/>
                <a:ext cx="88900" cy="57150"/>
              </a:xfrm>
              <a:custGeom>
                <a:avLst/>
                <a:gdLst>
                  <a:gd name="T0" fmla="*/ 7 w 86"/>
                  <a:gd name="T1" fmla="*/ 53 h 55"/>
                  <a:gd name="T2" fmla="*/ 79 w 86"/>
                  <a:gd name="T3" fmla="*/ 13 h 55"/>
                  <a:gd name="T4" fmla="*/ 76 w 86"/>
                  <a:gd name="T5" fmla="*/ 2 h 55"/>
                  <a:gd name="T6" fmla="*/ 3 w 86"/>
                  <a:gd name="T7" fmla="*/ 48 h 55"/>
                  <a:gd name="T8" fmla="*/ 7 w 86"/>
                  <a:gd name="T9" fmla="*/ 53 h 55"/>
                </a:gdLst>
                <a:ahLst/>
                <a:cxnLst>
                  <a:cxn ang="0">
                    <a:pos x="T0" y="T1"/>
                  </a:cxn>
                  <a:cxn ang="0">
                    <a:pos x="T2" y="T3"/>
                  </a:cxn>
                  <a:cxn ang="0">
                    <a:pos x="T4" y="T5"/>
                  </a:cxn>
                  <a:cxn ang="0">
                    <a:pos x="T6" y="T7"/>
                  </a:cxn>
                  <a:cxn ang="0">
                    <a:pos x="T8" y="T9"/>
                  </a:cxn>
                </a:cxnLst>
                <a:rect l="0" t="0" r="r" b="b"/>
                <a:pathLst>
                  <a:path w="86" h="55">
                    <a:moveTo>
                      <a:pt x="7" y="53"/>
                    </a:moveTo>
                    <a:cubicBezTo>
                      <a:pt x="32" y="43"/>
                      <a:pt x="53" y="22"/>
                      <a:pt x="79" y="13"/>
                    </a:cubicBezTo>
                    <a:cubicBezTo>
                      <a:pt x="86" y="10"/>
                      <a:pt x="83" y="0"/>
                      <a:pt x="76" y="2"/>
                    </a:cubicBezTo>
                    <a:cubicBezTo>
                      <a:pt x="46" y="8"/>
                      <a:pt x="24" y="27"/>
                      <a:pt x="3" y="48"/>
                    </a:cubicBezTo>
                    <a:cubicBezTo>
                      <a:pt x="0" y="51"/>
                      <a:pt x="4" y="55"/>
                      <a:pt x="7"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5" name="Freeform 80">
                <a:extLst>
                  <a:ext uri="{FF2B5EF4-FFF2-40B4-BE49-F238E27FC236}">
                    <a16:creationId xmlns:a16="http://schemas.microsoft.com/office/drawing/2014/main" id="{2D78C114-0ABF-064C-9D50-9F77689540ED}"/>
                  </a:ext>
                </a:extLst>
              </p:cNvPr>
              <p:cNvSpPr/>
              <p:nvPr/>
            </p:nvSpPr>
            <p:spPr bwMode="auto">
              <a:xfrm>
                <a:off x="5895976" y="1304926"/>
                <a:ext cx="57150" cy="28575"/>
              </a:xfrm>
              <a:custGeom>
                <a:avLst/>
                <a:gdLst>
                  <a:gd name="T0" fmla="*/ 4 w 56"/>
                  <a:gd name="T1" fmla="*/ 26 h 27"/>
                  <a:gd name="T2" fmla="*/ 55 w 56"/>
                  <a:gd name="T3" fmla="*/ 4 h 27"/>
                  <a:gd name="T4" fmla="*/ 53 w 56"/>
                  <a:gd name="T5" fmla="*/ 2 h 27"/>
                  <a:gd name="T6" fmla="*/ 2 w 56"/>
                  <a:gd name="T7" fmla="*/ 23 h 27"/>
                  <a:gd name="T8" fmla="*/ 4 w 56"/>
                  <a:gd name="T9" fmla="*/ 26 h 27"/>
                </a:gdLst>
                <a:ahLst/>
                <a:cxnLst>
                  <a:cxn ang="0">
                    <a:pos x="T0" y="T1"/>
                  </a:cxn>
                  <a:cxn ang="0">
                    <a:pos x="T2" y="T3"/>
                  </a:cxn>
                  <a:cxn ang="0">
                    <a:pos x="T4" y="T5"/>
                  </a:cxn>
                  <a:cxn ang="0">
                    <a:pos x="T6" y="T7"/>
                  </a:cxn>
                  <a:cxn ang="0">
                    <a:pos x="T8" y="T9"/>
                  </a:cxn>
                </a:cxnLst>
                <a:rect l="0" t="0" r="r" b="b"/>
                <a:pathLst>
                  <a:path w="56" h="27">
                    <a:moveTo>
                      <a:pt x="4" y="26"/>
                    </a:moveTo>
                    <a:cubicBezTo>
                      <a:pt x="21" y="18"/>
                      <a:pt x="41" y="18"/>
                      <a:pt x="55" y="4"/>
                    </a:cubicBezTo>
                    <a:cubicBezTo>
                      <a:pt x="56" y="2"/>
                      <a:pt x="54" y="0"/>
                      <a:pt x="53" y="2"/>
                    </a:cubicBezTo>
                    <a:cubicBezTo>
                      <a:pt x="38" y="14"/>
                      <a:pt x="19" y="15"/>
                      <a:pt x="2" y="23"/>
                    </a:cubicBezTo>
                    <a:cubicBezTo>
                      <a:pt x="0" y="24"/>
                      <a:pt x="2" y="27"/>
                      <a:pt x="4"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6" name="Freeform 81">
                <a:extLst>
                  <a:ext uri="{FF2B5EF4-FFF2-40B4-BE49-F238E27FC236}">
                    <a16:creationId xmlns:a16="http://schemas.microsoft.com/office/drawing/2014/main" id="{EFCC9ED2-4008-F94C-A85B-D7731C7C5D36}"/>
                  </a:ext>
                </a:extLst>
              </p:cNvPr>
              <p:cNvSpPr/>
              <p:nvPr/>
            </p:nvSpPr>
            <p:spPr bwMode="auto">
              <a:xfrm>
                <a:off x="6059488" y="1247776"/>
                <a:ext cx="125413" cy="41275"/>
              </a:xfrm>
              <a:custGeom>
                <a:avLst/>
                <a:gdLst>
                  <a:gd name="T0" fmla="*/ 6 w 121"/>
                  <a:gd name="T1" fmla="*/ 38 h 40"/>
                  <a:gd name="T2" fmla="*/ 115 w 121"/>
                  <a:gd name="T3" fmla="*/ 13 h 40"/>
                  <a:gd name="T4" fmla="*/ 113 w 121"/>
                  <a:gd name="T5" fmla="*/ 0 h 40"/>
                  <a:gd name="T6" fmla="*/ 3 w 121"/>
                  <a:gd name="T7" fmla="*/ 34 h 40"/>
                  <a:gd name="T8" fmla="*/ 6 w 121"/>
                  <a:gd name="T9" fmla="*/ 38 h 40"/>
                </a:gdLst>
                <a:ahLst/>
                <a:cxnLst>
                  <a:cxn ang="0">
                    <a:pos x="T0" y="T1"/>
                  </a:cxn>
                  <a:cxn ang="0">
                    <a:pos x="T2" y="T3"/>
                  </a:cxn>
                  <a:cxn ang="0">
                    <a:pos x="T4" y="T5"/>
                  </a:cxn>
                  <a:cxn ang="0">
                    <a:pos x="T6" y="T7"/>
                  </a:cxn>
                  <a:cxn ang="0">
                    <a:pos x="T8" y="T9"/>
                  </a:cxn>
                </a:cxnLst>
                <a:rect l="0" t="0" r="r" b="b"/>
                <a:pathLst>
                  <a:path w="121" h="40">
                    <a:moveTo>
                      <a:pt x="6" y="38"/>
                    </a:moveTo>
                    <a:cubicBezTo>
                      <a:pt x="40" y="23"/>
                      <a:pt x="79" y="25"/>
                      <a:pt x="115" y="13"/>
                    </a:cubicBezTo>
                    <a:cubicBezTo>
                      <a:pt x="121" y="11"/>
                      <a:pt x="121" y="0"/>
                      <a:pt x="113" y="0"/>
                    </a:cubicBezTo>
                    <a:cubicBezTo>
                      <a:pt x="72" y="3"/>
                      <a:pt x="37" y="11"/>
                      <a:pt x="3" y="34"/>
                    </a:cubicBezTo>
                    <a:cubicBezTo>
                      <a:pt x="0" y="36"/>
                      <a:pt x="3" y="40"/>
                      <a:pt x="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7" name="Freeform 82">
                <a:extLst>
                  <a:ext uri="{FF2B5EF4-FFF2-40B4-BE49-F238E27FC236}">
                    <a16:creationId xmlns:a16="http://schemas.microsoft.com/office/drawing/2014/main" id="{A277FF70-60CB-0E46-8A5C-990C6BB6E2BD}"/>
                  </a:ext>
                </a:extLst>
              </p:cNvPr>
              <p:cNvSpPr/>
              <p:nvPr/>
            </p:nvSpPr>
            <p:spPr bwMode="auto">
              <a:xfrm>
                <a:off x="6319838" y="1225551"/>
                <a:ext cx="120650" cy="30163"/>
              </a:xfrm>
              <a:custGeom>
                <a:avLst/>
                <a:gdLst>
                  <a:gd name="T0" fmla="*/ 8 w 116"/>
                  <a:gd name="T1" fmla="*/ 25 h 28"/>
                  <a:gd name="T2" fmla="*/ 108 w 116"/>
                  <a:gd name="T3" fmla="*/ 27 h 28"/>
                  <a:gd name="T4" fmla="*/ 110 w 116"/>
                  <a:gd name="T5" fmla="*/ 15 h 28"/>
                  <a:gd name="T6" fmla="*/ 4 w 116"/>
                  <a:gd name="T7" fmla="*/ 17 h 28"/>
                  <a:gd name="T8" fmla="*/ 8 w 116"/>
                  <a:gd name="T9" fmla="*/ 25 h 28"/>
                </a:gdLst>
                <a:ahLst/>
                <a:cxnLst>
                  <a:cxn ang="0">
                    <a:pos x="T0" y="T1"/>
                  </a:cxn>
                  <a:cxn ang="0">
                    <a:pos x="T2" y="T3"/>
                  </a:cxn>
                  <a:cxn ang="0">
                    <a:pos x="T4" y="T5"/>
                  </a:cxn>
                  <a:cxn ang="0">
                    <a:pos x="T6" y="T7"/>
                  </a:cxn>
                  <a:cxn ang="0">
                    <a:pos x="T8" y="T9"/>
                  </a:cxn>
                </a:cxnLst>
                <a:rect l="0" t="0" r="r" b="b"/>
                <a:pathLst>
                  <a:path w="116" h="28">
                    <a:moveTo>
                      <a:pt x="8" y="25"/>
                    </a:moveTo>
                    <a:cubicBezTo>
                      <a:pt x="41" y="16"/>
                      <a:pt x="74" y="23"/>
                      <a:pt x="108" y="27"/>
                    </a:cubicBezTo>
                    <a:cubicBezTo>
                      <a:pt x="115" y="28"/>
                      <a:pt x="116" y="17"/>
                      <a:pt x="110" y="15"/>
                    </a:cubicBezTo>
                    <a:cubicBezTo>
                      <a:pt x="72" y="4"/>
                      <a:pt x="40" y="0"/>
                      <a:pt x="4" y="17"/>
                    </a:cubicBezTo>
                    <a:cubicBezTo>
                      <a:pt x="0" y="19"/>
                      <a:pt x="3" y="26"/>
                      <a:pt x="8"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8" name="Freeform 83">
                <a:extLst>
                  <a:ext uri="{FF2B5EF4-FFF2-40B4-BE49-F238E27FC236}">
                    <a16:creationId xmlns:a16="http://schemas.microsoft.com/office/drawing/2014/main" id="{01CCBCD6-E3D6-7D49-A00B-F01043AC2BB4}"/>
                  </a:ext>
                </a:extLst>
              </p:cNvPr>
              <p:cNvSpPr/>
              <p:nvPr/>
            </p:nvSpPr>
            <p:spPr bwMode="auto">
              <a:xfrm>
                <a:off x="6584951" y="1241426"/>
                <a:ext cx="109538" cy="19050"/>
              </a:xfrm>
              <a:custGeom>
                <a:avLst/>
                <a:gdLst>
                  <a:gd name="T0" fmla="*/ 5 w 106"/>
                  <a:gd name="T1" fmla="*/ 9 h 18"/>
                  <a:gd name="T2" fmla="*/ 98 w 106"/>
                  <a:gd name="T3" fmla="*/ 17 h 18"/>
                  <a:gd name="T4" fmla="*/ 100 w 106"/>
                  <a:gd name="T5" fmla="*/ 9 h 18"/>
                  <a:gd name="T6" fmla="*/ 5 w 106"/>
                  <a:gd name="T7" fmla="*/ 2 h 18"/>
                  <a:gd name="T8" fmla="*/ 5 w 106"/>
                  <a:gd name="T9" fmla="*/ 9 h 18"/>
                </a:gdLst>
                <a:ahLst/>
                <a:cxnLst>
                  <a:cxn ang="0">
                    <a:pos x="T0" y="T1"/>
                  </a:cxn>
                  <a:cxn ang="0">
                    <a:pos x="T2" y="T3"/>
                  </a:cxn>
                  <a:cxn ang="0">
                    <a:pos x="T4" y="T5"/>
                  </a:cxn>
                  <a:cxn ang="0">
                    <a:pos x="T6" y="T7"/>
                  </a:cxn>
                  <a:cxn ang="0">
                    <a:pos x="T8" y="T9"/>
                  </a:cxn>
                </a:cxnLst>
                <a:rect l="0" t="0" r="r" b="b"/>
                <a:pathLst>
                  <a:path w="106" h="18">
                    <a:moveTo>
                      <a:pt x="5" y="9"/>
                    </a:moveTo>
                    <a:cubicBezTo>
                      <a:pt x="35" y="11"/>
                      <a:pt x="68" y="12"/>
                      <a:pt x="98" y="17"/>
                    </a:cubicBezTo>
                    <a:cubicBezTo>
                      <a:pt x="103" y="18"/>
                      <a:pt x="106" y="10"/>
                      <a:pt x="100" y="9"/>
                    </a:cubicBezTo>
                    <a:cubicBezTo>
                      <a:pt x="68" y="0"/>
                      <a:pt x="38" y="1"/>
                      <a:pt x="5" y="2"/>
                    </a:cubicBezTo>
                    <a:cubicBezTo>
                      <a:pt x="0" y="2"/>
                      <a:pt x="0" y="9"/>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9" name="Freeform 84">
                <a:extLst>
                  <a:ext uri="{FF2B5EF4-FFF2-40B4-BE49-F238E27FC236}">
                    <a16:creationId xmlns:a16="http://schemas.microsoft.com/office/drawing/2014/main" id="{788623AA-D5A9-B140-BFEA-79DB4FDC1DB4}"/>
                  </a:ext>
                </a:extLst>
              </p:cNvPr>
              <p:cNvSpPr/>
              <p:nvPr/>
            </p:nvSpPr>
            <p:spPr bwMode="auto">
              <a:xfrm>
                <a:off x="6799263" y="1285876"/>
                <a:ext cx="117475" cy="47625"/>
              </a:xfrm>
              <a:custGeom>
                <a:avLst/>
                <a:gdLst>
                  <a:gd name="T0" fmla="*/ 5 w 112"/>
                  <a:gd name="T1" fmla="*/ 11 h 45"/>
                  <a:gd name="T2" fmla="*/ 100 w 112"/>
                  <a:gd name="T3" fmla="*/ 42 h 45"/>
                  <a:gd name="T4" fmla="*/ 105 w 112"/>
                  <a:gd name="T5" fmla="*/ 29 h 45"/>
                  <a:gd name="T6" fmla="*/ 8 w 112"/>
                  <a:gd name="T7" fmla="*/ 1 h 45"/>
                  <a:gd name="T8" fmla="*/ 5 w 112"/>
                  <a:gd name="T9" fmla="*/ 11 h 45"/>
                </a:gdLst>
                <a:ahLst/>
                <a:cxnLst>
                  <a:cxn ang="0">
                    <a:pos x="T0" y="T1"/>
                  </a:cxn>
                  <a:cxn ang="0">
                    <a:pos x="T2" y="T3"/>
                  </a:cxn>
                  <a:cxn ang="0">
                    <a:pos x="T4" y="T5"/>
                  </a:cxn>
                  <a:cxn ang="0">
                    <a:pos x="T6" y="T7"/>
                  </a:cxn>
                  <a:cxn ang="0">
                    <a:pos x="T8" y="T9"/>
                  </a:cxn>
                </a:cxnLst>
                <a:rect l="0" t="0" r="r" b="b"/>
                <a:pathLst>
                  <a:path w="112" h="45">
                    <a:moveTo>
                      <a:pt x="5" y="11"/>
                    </a:moveTo>
                    <a:cubicBezTo>
                      <a:pt x="35" y="25"/>
                      <a:pt x="69" y="29"/>
                      <a:pt x="100" y="42"/>
                    </a:cubicBezTo>
                    <a:cubicBezTo>
                      <a:pt x="107" y="45"/>
                      <a:pt x="112" y="33"/>
                      <a:pt x="105" y="29"/>
                    </a:cubicBezTo>
                    <a:cubicBezTo>
                      <a:pt x="76" y="13"/>
                      <a:pt x="41" y="2"/>
                      <a:pt x="8" y="1"/>
                    </a:cubicBezTo>
                    <a:cubicBezTo>
                      <a:pt x="2" y="0"/>
                      <a:pt x="0" y="9"/>
                      <a:pt x="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0" name="Freeform 85">
                <a:extLst>
                  <a:ext uri="{FF2B5EF4-FFF2-40B4-BE49-F238E27FC236}">
                    <a16:creationId xmlns:a16="http://schemas.microsoft.com/office/drawing/2014/main" id="{E43A5261-CDD3-AC4F-8B0A-B72369CF6892}"/>
                  </a:ext>
                </a:extLst>
              </p:cNvPr>
              <p:cNvSpPr/>
              <p:nvPr/>
            </p:nvSpPr>
            <p:spPr bwMode="auto">
              <a:xfrm>
                <a:off x="6962776" y="1343026"/>
                <a:ext cx="122238" cy="44450"/>
              </a:xfrm>
              <a:custGeom>
                <a:avLst/>
                <a:gdLst>
                  <a:gd name="T0" fmla="*/ 3 w 117"/>
                  <a:gd name="T1" fmla="*/ 4 h 43"/>
                  <a:gd name="T2" fmla="*/ 109 w 117"/>
                  <a:gd name="T3" fmla="*/ 41 h 43"/>
                  <a:gd name="T4" fmla="*/ 113 w 117"/>
                  <a:gd name="T5" fmla="*/ 35 h 43"/>
                  <a:gd name="T6" fmla="*/ 3 w 117"/>
                  <a:gd name="T7" fmla="*/ 0 h 43"/>
                  <a:gd name="T8" fmla="*/ 3 w 117"/>
                  <a:gd name="T9" fmla="*/ 4 h 43"/>
                </a:gdLst>
                <a:ahLst/>
                <a:cxnLst>
                  <a:cxn ang="0">
                    <a:pos x="T0" y="T1"/>
                  </a:cxn>
                  <a:cxn ang="0">
                    <a:pos x="T2" y="T3"/>
                  </a:cxn>
                  <a:cxn ang="0">
                    <a:pos x="T4" y="T5"/>
                  </a:cxn>
                  <a:cxn ang="0">
                    <a:pos x="T6" y="T7"/>
                  </a:cxn>
                  <a:cxn ang="0">
                    <a:pos x="T8" y="T9"/>
                  </a:cxn>
                </a:cxnLst>
                <a:rect l="0" t="0" r="r" b="b"/>
                <a:pathLst>
                  <a:path w="117" h="43">
                    <a:moveTo>
                      <a:pt x="3" y="4"/>
                    </a:moveTo>
                    <a:cubicBezTo>
                      <a:pt x="41" y="6"/>
                      <a:pt x="76" y="23"/>
                      <a:pt x="109" y="41"/>
                    </a:cubicBezTo>
                    <a:cubicBezTo>
                      <a:pt x="113" y="43"/>
                      <a:pt x="117" y="37"/>
                      <a:pt x="113" y="35"/>
                    </a:cubicBezTo>
                    <a:cubicBezTo>
                      <a:pt x="79" y="13"/>
                      <a:pt x="43"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1" name="Freeform 86">
                <a:extLst>
                  <a:ext uri="{FF2B5EF4-FFF2-40B4-BE49-F238E27FC236}">
                    <a16:creationId xmlns:a16="http://schemas.microsoft.com/office/drawing/2014/main" id="{FBE3CC4A-DDBC-3F43-AD29-FD7445053C9C}"/>
                  </a:ext>
                </a:extLst>
              </p:cNvPr>
              <p:cNvSpPr/>
              <p:nvPr/>
            </p:nvSpPr>
            <p:spPr bwMode="auto">
              <a:xfrm>
                <a:off x="7148513" y="1409701"/>
                <a:ext cx="104775" cy="49213"/>
              </a:xfrm>
              <a:custGeom>
                <a:avLst/>
                <a:gdLst>
                  <a:gd name="T0" fmla="*/ 3 w 101"/>
                  <a:gd name="T1" fmla="*/ 6 h 47"/>
                  <a:gd name="T2" fmla="*/ 90 w 101"/>
                  <a:gd name="T3" fmla="*/ 45 h 47"/>
                  <a:gd name="T4" fmla="*/ 96 w 101"/>
                  <a:gd name="T5" fmla="*/ 35 h 47"/>
                  <a:gd name="T6" fmla="*/ 4 w 101"/>
                  <a:gd name="T7" fmla="*/ 0 h 47"/>
                  <a:gd name="T8" fmla="*/ 3 w 101"/>
                  <a:gd name="T9" fmla="*/ 6 h 47"/>
                </a:gdLst>
                <a:ahLst/>
                <a:cxnLst>
                  <a:cxn ang="0">
                    <a:pos x="T0" y="T1"/>
                  </a:cxn>
                  <a:cxn ang="0">
                    <a:pos x="T2" y="T3"/>
                  </a:cxn>
                  <a:cxn ang="0">
                    <a:pos x="T4" y="T5"/>
                  </a:cxn>
                  <a:cxn ang="0">
                    <a:pos x="T6" y="T7"/>
                  </a:cxn>
                  <a:cxn ang="0">
                    <a:pos x="T8" y="T9"/>
                  </a:cxn>
                </a:cxnLst>
                <a:rect l="0" t="0" r="r" b="b"/>
                <a:pathLst>
                  <a:path w="101" h="47">
                    <a:moveTo>
                      <a:pt x="3" y="6"/>
                    </a:moveTo>
                    <a:cubicBezTo>
                      <a:pt x="31" y="18"/>
                      <a:pt x="59" y="37"/>
                      <a:pt x="90" y="45"/>
                    </a:cubicBezTo>
                    <a:cubicBezTo>
                      <a:pt x="95" y="47"/>
                      <a:pt x="101" y="39"/>
                      <a:pt x="96" y="35"/>
                    </a:cubicBezTo>
                    <a:cubicBezTo>
                      <a:pt x="70" y="15"/>
                      <a:pt x="36" y="3"/>
                      <a:pt x="4" y="0"/>
                    </a:cubicBezTo>
                    <a:cubicBezTo>
                      <a:pt x="1" y="0"/>
                      <a:pt x="0" y="4"/>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2" name="Freeform 87">
                <a:extLst>
                  <a:ext uri="{FF2B5EF4-FFF2-40B4-BE49-F238E27FC236}">
                    <a16:creationId xmlns:a16="http://schemas.microsoft.com/office/drawing/2014/main" id="{9BB8C9D1-7C5A-3142-B7E2-0E6F7680ACE0}"/>
                  </a:ext>
                </a:extLst>
              </p:cNvPr>
              <p:cNvSpPr/>
              <p:nvPr/>
            </p:nvSpPr>
            <p:spPr bwMode="auto">
              <a:xfrm>
                <a:off x="7273926" y="1504951"/>
                <a:ext cx="114300" cy="74613"/>
              </a:xfrm>
              <a:custGeom>
                <a:avLst/>
                <a:gdLst>
                  <a:gd name="T0" fmla="*/ 6 w 110"/>
                  <a:gd name="T1" fmla="*/ 10 h 71"/>
                  <a:gd name="T2" fmla="*/ 55 w 110"/>
                  <a:gd name="T3" fmla="*/ 40 h 71"/>
                  <a:gd name="T4" fmla="*/ 99 w 110"/>
                  <a:gd name="T5" fmla="*/ 67 h 71"/>
                  <a:gd name="T6" fmla="*/ 104 w 110"/>
                  <a:gd name="T7" fmla="*/ 58 h 71"/>
                  <a:gd name="T8" fmla="*/ 9 w 110"/>
                  <a:gd name="T9" fmla="*/ 0 h 71"/>
                  <a:gd name="T10" fmla="*/ 6 w 110"/>
                  <a:gd name="T11" fmla="*/ 10 h 71"/>
                </a:gdLst>
                <a:ahLst/>
                <a:cxnLst>
                  <a:cxn ang="0">
                    <a:pos x="T0" y="T1"/>
                  </a:cxn>
                  <a:cxn ang="0">
                    <a:pos x="T2" y="T3"/>
                  </a:cxn>
                  <a:cxn ang="0">
                    <a:pos x="T4" y="T5"/>
                  </a:cxn>
                  <a:cxn ang="0">
                    <a:pos x="T6" y="T7"/>
                  </a:cxn>
                  <a:cxn ang="0">
                    <a:pos x="T8" y="T9"/>
                  </a:cxn>
                  <a:cxn ang="0">
                    <a:pos x="T10" y="T11"/>
                  </a:cxn>
                </a:cxnLst>
                <a:rect l="0" t="0" r="r" b="b"/>
                <a:pathLst>
                  <a:path w="110" h="71">
                    <a:moveTo>
                      <a:pt x="6" y="10"/>
                    </a:moveTo>
                    <a:cubicBezTo>
                      <a:pt x="24" y="16"/>
                      <a:pt x="41" y="28"/>
                      <a:pt x="55" y="40"/>
                    </a:cubicBezTo>
                    <a:cubicBezTo>
                      <a:pt x="69" y="51"/>
                      <a:pt x="83" y="59"/>
                      <a:pt x="99" y="67"/>
                    </a:cubicBezTo>
                    <a:cubicBezTo>
                      <a:pt x="105" y="71"/>
                      <a:pt x="110" y="62"/>
                      <a:pt x="104" y="58"/>
                    </a:cubicBezTo>
                    <a:cubicBezTo>
                      <a:pt x="73" y="35"/>
                      <a:pt x="49" y="6"/>
                      <a:pt x="9" y="0"/>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3" name="Freeform 88">
                <a:extLst>
                  <a:ext uri="{FF2B5EF4-FFF2-40B4-BE49-F238E27FC236}">
                    <a16:creationId xmlns:a16="http://schemas.microsoft.com/office/drawing/2014/main" id="{F2493112-CF10-874C-8271-5884779A7866}"/>
                  </a:ext>
                </a:extLst>
              </p:cNvPr>
              <p:cNvSpPr/>
              <p:nvPr/>
            </p:nvSpPr>
            <p:spPr bwMode="auto">
              <a:xfrm>
                <a:off x="7424738" y="1631951"/>
                <a:ext cx="88900" cy="96838"/>
              </a:xfrm>
              <a:custGeom>
                <a:avLst/>
                <a:gdLst>
                  <a:gd name="T0" fmla="*/ 3 w 85"/>
                  <a:gd name="T1" fmla="*/ 9 h 93"/>
                  <a:gd name="T2" fmla="*/ 75 w 85"/>
                  <a:gd name="T3" fmla="*/ 89 h 93"/>
                  <a:gd name="T4" fmla="*/ 83 w 85"/>
                  <a:gd name="T5" fmla="*/ 83 h 93"/>
                  <a:gd name="T6" fmla="*/ 8 w 85"/>
                  <a:gd name="T7" fmla="*/ 2 h 93"/>
                  <a:gd name="T8" fmla="*/ 3 w 85"/>
                  <a:gd name="T9" fmla="*/ 9 h 93"/>
                </a:gdLst>
                <a:ahLst/>
                <a:cxnLst>
                  <a:cxn ang="0">
                    <a:pos x="T0" y="T1"/>
                  </a:cxn>
                  <a:cxn ang="0">
                    <a:pos x="T2" y="T3"/>
                  </a:cxn>
                  <a:cxn ang="0">
                    <a:pos x="T4" y="T5"/>
                  </a:cxn>
                  <a:cxn ang="0">
                    <a:pos x="T6" y="T7"/>
                  </a:cxn>
                  <a:cxn ang="0">
                    <a:pos x="T8" y="T9"/>
                  </a:cxn>
                </a:cxnLst>
                <a:rect l="0" t="0" r="r" b="b"/>
                <a:pathLst>
                  <a:path w="85" h="93">
                    <a:moveTo>
                      <a:pt x="3" y="9"/>
                    </a:moveTo>
                    <a:cubicBezTo>
                      <a:pt x="28" y="35"/>
                      <a:pt x="50" y="63"/>
                      <a:pt x="75" y="89"/>
                    </a:cubicBezTo>
                    <a:cubicBezTo>
                      <a:pt x="79" y="93"/>
                      <a:pt x="85" y="88"/>
                      <a:pt x="83" y="83"/>
                    </a:cubicBezTo>
                    <a:cubicBezTo>
                      <a:pt x="64" y="52"/>
                      <a:pt x="41" y="20"/>
                      <a:pt x="8" y="2"/>
                    </a:cubicBezTo>
                    <a:cubicBezTo>
                      <a:pt x="4" y="0"/>
                      <a:pt x="0" y="5"/>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4" name="Freeform 89">
                <a:extLst>
                  <a:ext uri="{FF2B5EF4-FFF2-40B4-BE49-F238E27FC236}">
                    <a16:creationId xmlns:a16="http://schemas.microsoft.com/office/drawing/2014/main" id="{270C5D27-D437-4D49-BE79-0E6B4EA31DF2}"/>
                  </a:ext>
                </a:extLst>
              </p:cNvPr>
              <p:cNvSpPr/>
              <p:nvPr/>
            </p:nvSpPr>
            <p:spPr bwMode="auto">
              <a:xfrm>
                <a:off x="7540626" y="1792288"/>
                <a:ext cx="53975" cy="84138"/>
              </a:xfrm>
              <a:custGeom>
                <a:avLst/>
                <a:gdLst>
                  <a:gd name="T0" fmla="*/ 2 w 52"/>
                  <a:gd name="T1" fmla="*/ 4 h 81"/>
                  <a:gd name="T2" fmla="*/ 22 w 52"/>
                  <a:gd name="T3" fmla="*/ 44 h 81"/>
                  <a:gd name="T4" fmla="*/ 45 w 52"/>
                  <a:gd name="T5" fmla="*/ 78 h 81"/>
                  <a:gd name="T6" fmla="*/ 50 w 52"/>
                  <a:gd name="T7" fmla="*/ 74 h 81"/>
                  <a:gd name="T8" fmla="*/ 32 w 52"/>
                  <a:gd name="T9" fmla="*/ 39 h 81"/>
                  <a:gd name="T10" fmla="*/ 6 w 52"/>
                  <a:gd name="T11" fmla="*/ 2 h 81"/>
                  <a:gd name="T12" fmla="*/ 2 w 52"/>
                  <a:gd name="T13" fmla="*/ 4 h 81"/>
                </a:gdLst>
                <a:ahLst/>
                <a:cxnLst>
                  <a:cxn ang="0">
                    <a:pos x="T0" y="T1"/>
                  </a:cxn>
                  <a:cxn ang="0">
                    <a:pos x="T2" y="T3"/>
                  </a:cxn>
                  <a:cxn ang="0">
                    <a:pos x="T4" y="T5"/>
                  </a:cxn>
                  <a:cxn ang="0">
                    <a:pos x="T6" y="T7"/>
                  </a:cxn>
                  <a:cxn ang="0">
                    <a:pos x="T8" y="T9"/>
                  </a:cxn>
                  <a:cxn ang="0">
                    <a:pos x="T10" y="T11"/>
                  </a:cxn>
                  <a:cxn ang="0">
                    <a:pos x="T12" y="T13"/>
                  </a:cxn>
                </a:cxnLst>
                <a:rect l="0" t="0" r="r" b="b"/>
                <a:pathLst>
                  <a:path w="52" h="81">
                    <a:moveTo>
                      <a:pt x="2" y="4"/>
                    </a:moveTo>
                    <a:cubicBezTo>
                      <a:pt x="9" y="17"/>
                      <a:pt x="15" y="31"/>
                      <a:pt x="22" y="44"/>
                    </a:cubicBezTo>
                    <a:cubicBezTo>
                      <a:pt x="29" y="56"/>
                      <a:pt x="36" y="67"/>
                      <a:pt x="45" y="78"/>
                    </a:cubicBezTo>
                    <a:cubicBezTo>
                      <a:pt x="47" y="81"/>
                      <a:pt x="52" y="77"/>
                      <a:pt x="50" y="74"/>
                    </a:cubicBezTo>
                    <a:cubicBezTo>
                      <a:pt x="44" y="62"/>
                      <a:pt x="38" y="50"/>
                      <a:pt x="32" y="39"/>
                    </a:cubicBezTo>
                    <a:cubicBezTo>
                      <a:pt x="24" y="25"/>
                      <a:pt x="14" y="14"/>
                      <a:pt x="6" y="2"/>
                    </a:cubicBezTo>
                    <a:cubicBezTo>
                      <a:pt x="4"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5" name="Freeform 90">
                <a:extLst>
                  <a:ext uri="{FF2B5EF4-FFF2-40B4-BE49-F238E27FC236}">
                    <a16:creationId xmlns:a16="http://schemas.microsoft.com/office/drawing/2014/main" id="{00021E96-D3B3-4A4D-91F1-A2A6B2E6D8E8}"/>
                  </a:ext>
                </a:extLst>
              </p:cNvPr>
              <p:cNvSpPr/>
              <p:nvPr/>
            </p:nvSpPr>
            <p:spPr bwMode="auto">
              <a:xfrm>
                <a:off x="7627938" y="1963738"/>
                <a:ext cx="57150" cy="109538"/>
              </a:xfrm>
              <a:custGeom>
                <a:avLst/>
                <a:gdLst>
                  <a:gd name="T0" fmla="*/ 2 w 55"/>
                  <a:gd name="T1" fmla="*/ 6 h 106"/>
                  <a:gd name="T2" fmla="*/ 45 w 55"/>
                  <a:gd name="T3" fmla="*/ 102 h 106"/>
                  <a:gd name="T4" fmla="*/ 53 w 55"/>
                  <a:gd name="T5" fmla="*/ 98 h 106"/>
                  <a:gd name="T6" fmla="*/ 9 w 55"/>
                  <a:gd name="T7" fmla="*/ 3 h 106"/>
                  <a:gd name="T8" fmla="*/ 2 w 55"/>
                  <a:gd name="T9" fmla="*/ 6 h 106"/>
                </a:gdLst>
                <a:ahLst/>
                <a:cxnLst>
                  <a:cxn ang="0">
                    <a:pos x="T0" y="T1"/>
                  </a:cxn>
                  <a:cxn ang="0">
                    <a:pos x="T2" y="T3"/>
                  </a:cxn>
                  <a:cxn ang="0">
                    <a:pos x="T4" y="T5"/>
                  </a:cxn>
                  <a:cxn ang="0">
                    <a:pos x="T6" y="T7"/>
                  </a:cxn>
                  <a:cxn ang="0">
                    <a:pos x="T8" y="T9"/>
                  </a:cxn>
                </a:cxnLst>
                <a:rect l="0" t="0" r="r" b="b"/>
                <a:pathLst>
                  <a:path w="55" h="106">
                    <a:moveTo>
                      <a:pt x="2" y="6"/>
                    </a:moveTo>
                    <a:cubicBezTo>
                      <a:pt x="14" y="39"/>
                      <a:pt x="30" y="70"/>
                      <a:pt x="45" y="102"/>
                    </a:cubicBezTo>
                    <a:cubicBezTo>
                      <a:pt x="47" y="106"/>
                      <a:pt x="55" y="103"/>
                      <a:pt x="53" y="98"/>
                    </a:cubicBezTo>
                    <a:cubicBezTo>
                      <a:pt x="42" y="65"/>
                      <a:pt x="28" y="33"/>
                      <a:pt x="9" y="3"/>
                    </a:cubicBezTo>
                    <a:cubicBezTo>
                      <a:pt x="7" y="0"/>
                      <a:pt x="0" y="2"/>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6" name="Freeform 91">
                <a:extLst>
                  <a:ext uri="{FF2B5EF4-FFF2-40B4-BE49-F238E27FC236}">
                    <a16:creationId xmlns:a16="http://schemas.microsoft.com/office/drawing/2014/main" id="{BD22AC15-B4DD-1B4C-8231-DBD123899AB0}"/>
                  </a:ext>
                </a:extLst>
              </p:cNvPr>
              <p:cNvSpPr/>
              <p:nvPr/>
            </p:nvSpPr>
            <p:spPr bwMode="auto">
              <a:xfrm>
                <a:off x="7700963" y="2119313"/>
                <a:ext cx="49213" cy="73025"/>
              </a:xfrm>
              <a:custGeom>
                <a:avLst/>
                <a:gdLst>
                  <a:gd name="T0" fmla="*/ 2 w 47"/>
                  <a:gd name="T1" fmla="*/ 9 h 70"/>
                  <a:gd name="T2" fmla="*/ 32 w 47"/>
                  <a:gd name="T3" fmla="*/ 63 h 70"/>
                  <a:gd name="T4" fmla="*/ 43 w 47"/>
                  <a:gd name="T5" fmla="*/ 54 h 70"/>
                  <a:gd name="T6" fmla="*/ 13 w 47"/>
                  <a:gd name="T7" fmla="*/ 4 h 70"/>
                  <a:gd name="T8" fmla="*/ 2 w 47"/>
                  <a:gd name="T9" fmla="*/ 9 h 70"/>
                </a:gdLst>
                <a:ahLst/>
                <a:cxnLst>
                  <a:cxn ang="0">
                    <a:pos x="T0" y="T1"/>
                  </a:cxn>
                  <a:cxn ang="0">
                    <a:pos x="T2" y="T3"/>
                  </a:cxn>
                  <a:cxn ang="0">
                    <a:pos x="T4" y="T5"/>
                  </a:cxn>
                  <a:cxn ang="0">
                    <a:pos x="T6" y="T7"/>
                  </a:cxn>
                  <a:cxn ang="0">
                    <a:pos x="T8" y="T9"/>
                  </a:cxn>
                </a:cxnLst>
                <a:rect l="0" t="0" r="r" b="b"/>
                <a:pathLst>
                  <a:path w="47" h="70">
                    <a:moveTo>
                      <a:pt x="2" y="9"/>
                    </a:moveTo>
                    <a:cubicBezTo>
                      <a:pt x="9" y="29"/>
                      <a:pt x="18" y="47"/>
                      <a:pt x="32" y="63"/>
                    </a:cubicBezTo>
                    <a:cubicBezTo>
                      <a:pt x="37" y="70"/>
                      <a:pt x="47" y="61"/>
                      <a:pt x="43" y="54"/>
                    </a:cubicBezTo>
                    <a:cubicBezTo>
                      <a:pt x="34" y="37"/>
                      <a:pt x="24" y="20"/>
                      <a:pt x="13" y="4"/>
                    </a:cubicBezTo>
                    <a:cubicBezTo>
                      <a:pt x="9" y="0"/>
                      <a:pt x="0" y="2"/>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7" name="Freeform 92">
                <a:extLst>
                  <a:ext uri="{FF2B5EF4-FFF2-40B4-BE49-F238E27FC236}">
                    <a16:creationId xmlns:a16="http://schemas.microsoft.com/office/drawing/2014/main" id="{33344F77-EC88-FE4A-A99B-CEB27D2D757B}"/>
                  </a:ext>
                </a:extLst>
              </p:cNvPr>
              <p:cNvSpPr/>
              <p:nvPr/>
            </p:nvSpPr>
            <p:spPr bwMode="auto">
              <a:xfrm>
                <a:off x="8164513" y="3827463"/>
                <a:ext cx="123825" cy="60325"/>
              </a:xfrm>
              <a:custGeom>
                <a:avLst/>
                <a:gdLst>
                  <a:gd name="T0" fmla="*/ 1 w 118"/>
                  <a:gd name="T1" fmla="*/ 59 h 59"/>
                  <a:gd name="T2" fmla="*/ 115 w 118"/>
                  <a:gd name="T3" fmla="*/ 6 h 59"/>
                  <a:gd name="T4" fmla="*/ 112 w 118"/>
                  <a:gd name="T5" fmla="*/ 0 h 59"/>
                  <a:gd name="T6" fmla="*/ 0 w 118"/>
                  <a:gd name="T7" fmla="*/ 58 h 59"/>
                  <a:gd name="T8" fmla="*/ 1 w 118"/>
                  <a:gd name="T9" fmla="*/ 59 h 59"/>
                </a:gdLst>
                <a:ahLst/>
                <a:cxnLst>
                  <a:cxn ang="0">
                    <a:pos x="T0" y="T1"/>
                  </a:cxn>
                  <a:cxn ang="0">
                    <a:pos x="T2" y="T3"/>
                  </a:cxn>
                  <a:cxn ang="0">
                    <a:pos x="T4" y="T5"/>
                  </a:cxn>
                  <a:cxn ang="0">
                    <a:pos x="T6" y="T7"/>
                  </a:cxn>
                  <a:cxn ang="0">
                    <a:pos x="T8" y="T9"/>
                  </a:cxn>
                </a:cxnLst>
                <a:rect l="0" t="0" r="r" b="b"/>
                <a:pathLst>
                  <a:path w="118" h="59">
                    <a:moveTo>
                      <a:pt x="1" y="59"/>
                    </a:moveTo>
                    <a:cubicBezTo>
                      <a:pt x="41" y="56"/>
                      <a:pt x="81" y="26"/>
                      <a:pt x="115" y="6"/>
                    </a:cubicBezTo>
                    <a:cubicBezTo>
                      <a:pt x="118" y="4"/>
                      <a:pt x="116" y="0"/>
                      <a:pt x="112" y="0"/>
                    </a:cubicBezTo>
                    <a:cubicBezTo>
                      <a:pt x="73" y="9"/>
                      <a:pt x="33" y="35"/>
                      <a:pt x="0" y="58"/>
                    </a:cubicBezTo>
                    <a:cubicBezTo>
                      <a:pt x="0" y="58"/>
                      <a:pt x="0" y="59"/>
                      <a:pt x="1"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grpSp>
      <p:sp>
        <p:nvSpPr>
          <p:cNvPr id="208" name="TextBox 207">
            <a:extLst>
              <a:ext uri="{FF2B5EF4-FFF2-40B4-BE49-F238E27FC236}">
                <a16:creationId xmlns:a16="http://schemas.microsoft.com/office/drawing/2014/main" id="{E7B8BA42-291A-D341-B1B7-3FFD0C121737}"/>
              </a:ext>
            </a:extLst>
          </p:cNvPr>
          <p:cNvSpPr txBox="1"/>
          <p:nvPr/>
        </p:nvSpPr>
        <p:spPr>
          <a:xfrm>
            <a:off x="7901010" y="1866965"/>
            <a:ext cx="3595703" cy="3046988"/>
          </a:xfrm>
          <a:prstGeom prst="rect">
            <a:avLst/>
          </a:prstGeom>
          <a:noFill/>
        </p:spPr>
        <p:txBody>
          <a:bodyPr wrap="square" rtlCol="0">
            <a:spAutoFit/>
          </a:bodyPr>
          <a:lstStyle/>
          <a:p>
            <a:pPr algn="ctr"/>
            <a:r>
              <a:rPr lang="x-none" sz="3200" b="1" i="1" dirty="0">
                <a:latin typeface="Times New Roman" panose="02020603050405020304" pitchFamily="18" charset="0"/>
                <a:cs typeface="Times New Roman" panose="02020603050405020304" pitchFamily="18" charset="0"/>
              </a:rPr>
              <a:t>Chỉ ra các từ có trong câu bằng cách gạch chéo giữa các từ. Sau đó, gạch chân các từ đơn</a:t>
            </a:r>
          </a:p>
        </p:txBody>
      </p:sp>
    </p:spTree>
    <p:extLst>
      <p:ext uri="{BB962C8B-B14F-4D97-AF65-F5344CB8AC3E}">
        <p14:creationId xmlns:p14="http://schemas.microsoft.com/office/powerpoint/2010/main" val="283163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55">
            <a:extLst>
              <a:ext uri="{FF2B5EF4-FFF2-40B4-BE49-F238E27FC236}">
                <a16:creationId xmlns:a16="http://schemas.microsoft.com/office/drawing/2014/main" id="{5B1FFE08-785D-3D47-9479-70B39336190A}"/>
              </a:ext>
            </a:extLst>
          </p:cNvPr>
          <p:cNvGrpSpPr/>
          <p:nvPr/>
        </p:nvGrpSpPr>
        <p:grpSpPr>
          <a:xfrm>
            <a:off x="377418" y="1344056"/>
            <a:ext cx="4664813" cy="3613249"/>
            <a:chOff x="3246438" y="1068388"/>
            <a:chExt cx="5711825" cy="4678363"/>
          </a:xfrm>
          <a:solidFill>
            <a:schemeClr val="tx1">
              <a:lumMod val="65000"/>
              <a:lumOff val="35000"/>
            </a:schemeClr>
          </a:solidFill>
        </p:grpSpPr>
        <p:sp>
          <p:nvSpPr>
            <p:cNvPr id="18" name="Freeform 5">
              <a:extLst>
                <a:ext uri="{FF2B5EF4-FFF2-40B4-BE49-F238E27FC236}">
                  <a16:creationId xmlns:a16="http://schemas.microsoft.com/office/drawing/2014/main" id="{6F82982D-3132-E94D-A06B-3E1456577C56}"/>
                </a:ext>
              </a:extLst>
            </p:cNvPr>
            <p:cNvSpPr/>
            <p:nvPr/>
          </p:nvSpPr>
          <p:spPr bwMode="auto">
            <a:xfrm>
              <a:off x="3251201" y="3335338"/>
              <a:ext cx="1773238" cy="1609725"/>
            </a:xfrm>
            <a:custGeom>
              <a:avLst/>
              <a:gdLst>
                <a:gd name="T0" fmla="*/ 1697 w 1708"/>
                <a:gd name="T1" fmla="*/ 1365 h 1551"/>
                <a:gd name="T2" fmla="*/ 1422 w 1708"/>
                <a:gd name="T3" fmla="*/ 1470 h 1551"/>
                <a:gd name="T4" fmla="*/ 1072 w 1708"/>
                <a:gd name="T5" fmla="*/ 1471 h 1551"/>
                <a:gd name="T6" fmla="*/ 478 w 1708"/>
                <a:gd name="T7" fmla="*/ 1262 h 1551"/>
                <a:gd name="T8" fmla="*/ 166 w 1708"/>
                <a:gd name="T9" fmla="*/ 672 h 1551"/>
                <a:gd name="T10" fmla="*/ 422 w 1708"/>
                <a:gd name="T11" fmla="*/ 54 h 1551"/>
                <a:gd name="T12" fmla="*/ 393 w 1708"/>
                <a:gd name="T13" fmla="*/ 16 h 1551"/>
                <a:gd name="T14" fmla="*/ 349 w 1708"/>
                <a:gd name="T15" fmla="*/ 1214 h 1551"/>
                <a:gd name="T16" fmla="*/ 906 w 1708"/>
                <a:gd name="T17" fmla="*/ 1500 h 1551"/>
                <a:gd name="T18" fmla="*/ 1579 w 1708"/>
                <a:gd name="T19" fmla="*/ 1467 h 1551"/>
                <a:gd name="T20" fmla="*/ 1704 w 1708"/>
                <a:gd name="T21" fmla="*/ 1373 h 1551"/>
                <a:gd name="T22" fmla="*/ 1697 w 1708"/>
                <a:gd name="T23" fmla="*/ 1365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8" h="1551">
                  <a:moveTo>
                    <a:pt x="1697" y="1365"/>
                  </a:moveTo>
                  <a:cubicBezTo>
                    <a:pt x="1630" y="1437"/>
                    <a:pt x="1515" y="1458"/>
                    <a:pt x="1422" y="1470"/>
                  </a:cubicBezTo>
                  <a:cubicBezTo>
                    <a:pt x="1307" y="1486"/>
                    <a:pt x="1188" y="1481"/>
                    <a:pt x="1072" y="1471"/>
                  </a:cubicBezTo>
                  <a:cubicBezTo>
                    <a:pt x="854" y="1452"/>
                    <a:pt x="649" y="1407"/>
                    <a:pt x="478" y="1262"/>
                  </a:cubicBezTo>
                  <a:cubicBezTo>
                    <a:pt x="305" y="1115"/>
                    <a:pt x="190" y="898"/>
                    <a:pt x="166" y="672"/>
                  </a:cubicBezTo>
                  <a:cubicBezTo>
                    <a:pt x="142" y="434"/>
                    <a:pt x="242" y="210"/>
                    <a:pt x="422" y="54"/>
                  </a:cubicBezTo>
                  <a:cubicBezTo>
                    <a:pt x="442" y="36"/>
                    <a:pt x="414" y="0"/>
                    <a:pt x="393" y="16"/>
                  </a:cubicBezTo>
                  <a:cubicBezTo>
                    <a:pt x="0" y="317"/>
                    <a:pt x="41" y="866"/>
                    <a:pt x="349" y="1214"/>
                  </a:cubicBezTo>
                  <a:cubicBezTo>
                    <a:pt x="495" y="1380"/>
                    <a:pt x="690" y="1468"/>
                    <a:pt x="906" y="1500"/>
                  </a:cubicBezTo>
                  <a:cubicBezTo>
                    <a:pt x="1121" y="1532"/>
                    <a:pt x="1372" y="1551"/>
                    <a:pt x="1579" y="1467"/>
                  </a:cubicBezTo>
                  <a:cubicBezTo>
                    <a:pt x="1629" y="1447"/>
                    <a:pt x="1671" y="1415"/>
                    <a:pt x="1704" y="1373"/>
                  </a:cubicBezTo>
                  <a:cubicBezTo>
                    <a:pt x="1708" y="1368"/>
                    <a:pt x="1702" y="1361"/>
                    <a:pt x="1697" y="13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9" name="Freeform 6">
              <a:extLst>
                <a:ext uri="{FF2B5EF4-FFF2-40B4-BE49-F238E27FC236}">
                  <a16:creationId xmlns:a16="http://schemas.microsoft.com/office/drawing/2014/main" id="{597AE4BC-3639-4B4D-B341-9084267226C5}"/>
                </a:ext>
              </a:extLst>
            </p:cNvPr>
            <p:cNvSpPr/>
            <p:nvPr/>
          </p:nvSpPr>
          <p:spPr bwMode="auto">
            <a:xfrm>
              <a:off x="3246438" y="1457326"/>
              <a:ext cx="2112963" cy="1933575"/>
            </a:xfrm>
            <a:custGeom>
              <a:avLst/>
              <a:gdLst>
                <a:gd name="T0" fmla="*/ 394 w 2035"/>
                <a:gd name="T1" fmla="*/ 1839 h 1862"/>
                <a:gd name="T2" fmla="*/ 299 w 2035"/>
                <a:gd name="T3" fmla="*/ 1656 h 1862"/>
                <a:gd name="T4" fmla="*/ 221 w 2035"/>
                <a:gd name="T5" fmla="*/ 1452 h 1862"/>
                <a:gd name="T6" fmla="*/ 241 w 2035"/>
                <a:gd name="T7" fmla="*/ 997 h 1862"/>
                <a:gd name="T8" fmla="*/ 650 w 2035"/>
                <a:gd name="T9" fmla="*/ 365 h 1862"/>
                <a:gd name="T10" fmla="*/ 1301 w 2035"/>
                <a:gd name="T11" fmla="*/ 65 h 1862"/>
                <a:gd name="T12" fmla="*/ 1991 w 2035"/>
                <a:gd name="T13" fmla="*/ 323 h 1862"/>
                <a:gd name="T14" fmla="*/ 2019 w 2035"/>
                <a:gd name="T15" fmla="*/ 295 h 1862"/>
                <a:gd name="T16" fmla="*/ 1371 w 2035"/>
                <a:gd name="T17" fmla="*/ 0 h 1862"/>
                <a:gd name="T18" fmla="*/ 709 w 2035"/>
                <a:gd name="T19" fmla="*/ 241 h 1862"/>
                <a:gd name="T20" fmla="*/ 226 w 2035"/>
                <a:gd name="T21" fmla="*/ 1619 h 1862"/>
                <a:gd name="T22" fmla="*/ 375 w 2035"/>
                <a:gd name="T23" fmla="*/ 1851 h 1862"/>
                <a:gd name="T24" fmla="*/ 394 w 2035"/>
                <a:gd name="T25" fmla="*/ 1839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35" h="1862">
                  <a:moveTo>
                    <a:pt x="394" y="1839"/>
                  </a:moveTo>
                  <a:cubicBezTo>
                    <a:pt x="360" y="1781"/>
                    <a:pt x="330" y="1716"/>
                    <a:pt x="299" y="1656"/>
                  </a:cubicBezTo>
                  <a:cubicBezTo>
                    <a:pt x="266" y="1591"/>
                    <a:pt x="240" y="1523"/>
                    <a:pt x="221" y="1452"/>
                  </a:cubicBezTo>
                  <a:cubicBezTo>
                    <a:pt x="181" y="1301"/>
                    <a:pt x="199" y="1146"/>
                    <a:pt x="241" y="997"/>
                  </a:cubicBezTo>
                  <a:cubicBezTo>
                    <a:pt x="310" y="752"/>
                    <a:pt x="461" y="533"/>
                    <a:pt x="650" y="365"/>
                  </a:cubicBezTo>
                  <a:cubicBezTo>
                    <a:pt x="830" y="204"/>
                    <a:pt x="1059" y="88"/>
                    <a:pt x="1301" y="65"/>
                  </a:cubicBezTo>
                  <a:cubicBezTo>
                    <a:pt x="1565" y="40"/>
                    <a:pt x="1795" y="154"/>
                    <a:pt x="1991" y="323"/>
                  </a:cubicBezTo>
                  <a:cubicBezTo>
                    <a:pt x="2010" y="340"/>
                    <a:pt x="2035" y="315"/>
                    <a:pt x="2019" y="295"/>
                  </a:cubicBezTo>
                  <a:cubicBezTo>
                    <a:pt x="1859" y="102"/>
                    <a:pt x="1621" y="0"/>
                    <a:pt x="1371" y="0"/>
                  </a:cubicBezTo>
                  <a:cubicBezTo>
                    <a:pt x="1131" y="0"/>
                    <a:pt x="899" y="101"/>
                    <a:pt x="709" y="241"/>
                  </a:cubicBezTo>
                  <a:cubicBezTo>
                    <a:pt x="298" y="545"/>
                    <a:pt x="0" y="1121"/>
                    <a:pt x="226" y="1619"/>
                  </a:cubicBezTo>
                  <a:cubicBezTo>
                    <a:pt x="266" y="1706"/>
                    <a:pt x="320" y="1775"/>
                    <a:pt x="375" y="1851"/>
                  </a:cubicBezTo>
                  <a:cubicBezTo>
                    <a:pt x="384" y="1862"/>
                    <a:pt x="402" y="1852"/>
                    <a:pt x="394" y="1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0" name="Freeform 7">
              <a:extLst>
                <a:ext uri="{FF2B5EF4-FFF2-40B4-BE49-F238E27FC236}">
                  <a16:creationId xmlns:a16="http://schemas.microsoft.com/office/drawing/2014/main" id="{A3B51519-5E8C-0F47-88A5-6F594D0073EE}"/>
                </a:ext>
              </a:extLst>
            </p:cNvPr>
            <p:cNvSpPr/>
            <p:nvPr/>
          </p:nvSpPr>
          <p:spPr bwMode="auto">
            <a:xfrm>
              <a:off x="5292726" y="1068388"/>
              <a:ext cx="2541588" cy="1016000"/>
            </a:xfrm>
            <a:custGeom>
              <a:avLst/>
              <a:gdLst>
                <a:gd name="T0" fmla="*/ 38 w 2447"/>
                <a:gd name="T1" fmla="*/ 664 h 979"/>
                <a:gd name="T2" fmla="*/ 1375 w 2447"/>
                <a:gd name="T3" fmla="*/ 104 h 979"/>
                <a:gd name="T4" fmla="*/ 2005 w 2447"/>
                <a:gd name="T5" fmla="*/ 373 h 979"/>
                <a:gd name="T6" fmla="*/ 2402 w 2447"/>
                <a:gd name="T7" fmla="*/ 953 h 979"/>
                <a:gd name="T8" fmla="*/ 2442 w 2447"/>
                <a:gd name="T9" fmla="*/ 943 h 979"/>
                <a:gd name="T10" fmla="*/ 1377 w 2447"/>
                <a:gd name="T11" fmla="*/ 41 h 979"/>
                <a:gd name="T12" fmla="*/ 622 w 2447"/>
                <a:gd name="T13" fmla="*/ 99 h 979"/>
                <a:gd name="T14" fmla="*/ 15 w 2447"/>
                <a:gd name="T15" fmla="*/ 622 h 979"/>
                <a:gd name="T16" fmla="*/ 6 w 2447"/>
                <a:gd name="T17" fmla="*/ 656 h 979"/>
                <a:gd name="T18" fmla="*/ 38 w 2447"/>
                <a:gd name="T19" fmla="*/ 66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7" h="979">
                  <a:moveTo>
                    <a:pt x="38" y="664"/>
                  </a:moveTo>
                  <a:cubicBezTo>
                    <a:pt x="235" y="159"/>
                    <a:pt x="897" y="25"/>
                    <a:pt x="1375" y="104"/>
                  </a:cubicBezTo>
                  <a:cubicBezTo>
                    <a:pt x="1602" y="141"/>
                    <a:pt x="1823" y="231"/>
                    <a:pt x="2005" y="373"/>
                  </a:cubicBezTo>
                  <a:cubicBezTo>
                    <a:pt x="2195" y="521"/>
                    <a:pt x="2325" y="727"/>
                    <a:pt x="2402" y="953"/>
                  </a:cubicBezTo>
                  <a:cubicBezTo>
                    <a:pt x="2411" y="979"/>
                    <a:pt x="2447" y="968"/>
                    <a:pt x="2442" y="943"/>
                  </a:cubicBezTo>
                  <a:cubicBezTo>
                    <a:pt x="2340" y="436"/>
                    <a:pt x="1862" y="118"/>
                    <a:pt x="1377" y="41"/>
                  </a:cubicBezTo>
                  <a:cubicBezTo>
                    <a:pt x="1125" y="0"/>
                    <a:pt x="864" y="21"/>
                    <a:pt x="622" y="99"/>
                  </a:cubicBezTo>
                  <a:cubicBezTo>
                    <a:pt x="370" y="180"/>
                    <a:pt x="103" y="360"/>
                    <a:pt x="15" y="622"/>
                  </a:cubicBezTo>
                  <a:cubicBezTo>
                    <a:pt x="13" y="633"/>
                    <a:pt x="10" y="645"/>
                    <a:pt x="6" y="656"/>
                  </a:cubicBezTo>
                  <a:cubicBezTo>
                    <a:pt x="0" y="676"/>
                    <a:pt x="30" y="683"/>
                    <a:pt x="38" y="6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1" name="Freeform 8">
              <a:extLst>
                <a:ext uri="{FF2B5EF4-FFF2-40B4-BE49-F238E27FC236}">
                  <a16:creationId xmlns:a16="http://schemas.microsoft.com/office/drawing/2014/main" id="{82C1BF2D-AE4B-1C49-BEC1-FA47E5B91328}"/>
                </a:ext>
              </a:extLst>
            </p:cNvPr>
            <p:cNvSpPr/>
            <p:nvPr/>
          </p:nvSpPr>
          <p:spPr bwMode="auto">
            <a:xfrm>
              <a:off x="7777163" y="1998663"/>
              <a:ext cx="1181100" cy="2060575"/>
            </a:xfrm>
            <a:custGeom>
              <a:avLst/>
              <a:gdLst>
                <a:gd name="T0" fmla="*/ 20 w 1137"/>
                <a:gd name="T1" fmla="*/ 63 h 1984"/>
                <a:gd name="T2" fmla="*/ 215 w 1137"/>
                <a:gd name="T3" fmla="*/ 53 h 1984"/>
                <a:gd name="T4" fmla="*/ 400 w 1137"/>
                <a:gd name="T5" fmla="*/ 98 h 1984"/>
                <a:gd name="T6" fmla="*/ 735 w 1137"/>
                <a:gd name="T7" fmla="*/ 336 h 1984"/>
                <a:gd name="T8" fmla="*/ 1044 w 1137"/>
                <a:gd name="T9" fmla="*/ 988 h 1984"/>
                <a:gd name="T10" fmla="*/ 897 w 1137"/>
                <a:gd name="T11" fmla="*/ 1554 h 1984"/>
                <a:gd name="T12" fmla="*/ 343 w 1137"/>
                <a:gd name="T13" fmla="*/ 1942 h 1984"/>
                <a:gd name="T14" fmla="*/ 358 w 1137"/>
                <a:gd name="T15" fmla="*/ 1980 h 1984"/>
                <a:gd name="T16" fmla="*/ 953 w 1137"/>
                <a:gd name="T17" fmla="*/ 1587 h 1984"/>
                <a:gd name="T18" fmla="*/ 1107 w 1137"/>
                <a:gd name="T19" fmla="*/ 964 h 1984"/>
                <a:gd name="T20" fmla="*/ 752 w 1137"/>
                <a:gd name="T21" fmla="*/ 266 h 1984"/>
                <a:gd name="T22" fmla="*/ 415 w 1137"/>
                <a:gd name="T23" fmla="*/ 44 h 1984"/>
                <a:gd name="T24" fmla="*/ 215 w 1137"/>
                <a:gd name="T25" fmla="*/ 2 h 1984"/>
                <a:gd name="T26" fmla="*/ 119 w 1137"/>
                <a:gd name="T27" fmla="*/ 7 h 1984"/>
                <a:gd name="T28" fmla="*/ 14 w 1137"/>
                <a:gd name="T29" fmla="*/ 41 h 1984"/>
                <a:gd name="T30" fmla="*/ 20 w 1137"/>
                <a:gd name="T31" fmla="*/ 63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7" h="1984">
                  <a:moveTo>
                    <a:pt x="20" y="63"/>
                  </a:moveTo>
                  <a:cubicBezTo>
                    <a:pt x="80" y="48"/>
                    <a:pt x="154" y="49"/>
                    <a:pt x="215" y="53"/>
                  </a:cubicBezTo>
                  <a:cubicBezTo>
                    <a:pt x="278" y="57"/>
                    <a:pt x="341" y="76"/>
                    <a:pt x="400" y="98"/>
                  </a:cubicBezTo>
                  <a:cubicBezTo>
                    <a:pt x="528" y="148"/>
                    <a:pt x="641" y="238"/>
                    <a:pt x="735" y="336"/>
                  </a:cubicBezTo>
                  <a:cubicBezTo>
                    <a:pt x="900" y="510"/>
                    <a:pt x="1016" y="750"/>
                    <a:pt x="1044" y="988"/>
                  </a:cubicBezTo>
                  <a:cubicBezTo>
                    <a:pt x="1069" y="1190"/>
                    <a:pt x="1016" y="1389"/>
                    <a:pt x="897" y="1554"/>
                  </a:cubicBezTo>
                  <a:cubicBezTo>
                    <a:pt x="757" y="1747"/>
                    <a:pt x="548" y="1839"/>
                    <a:pt x="343" y="1942"/>
                  </a:cubicBezTo>
                  <a:cubicBezTo>
                    <a:pt x="321" y="1953"/>
                    <a:pt x="337" y="1984"/>
                    <a:pt x="358" y="1980"/>
                  </a:cubicBezTo>
                  <a:cubicBezTo>
                    <a:pt x="592" y="1933"/>
                    <a:pt x="812" y="1776"/>
                    <a:pt x="953" y="1587"/>
                  </a:cubicBezTo>
                  <a:cubicBezTo>
                    <a:pt x="1086" y="1410"/>
                    <a:pt x="1137" y="1182"/>
                    <a:pt x="1107" y="964"/>
                  </a:cubicBezTo>
                  <a:cubicBezTo>
                    <a:pt x="1071" y="703"/>
                    <a:pt x="938" y="452"/>
                    <a:pt x="752" y="266"/>
                  </a:cubicBezTo>
                  <a:cubicBezTo>
                    <a:pt x="656" y="170"/>
                    <a:pt x="542" y="93"/>
                    <a:pt x="415" y="44"/>
                  </a:cubicBezTo>
                  <a:cubicBezTo>
                    <a:pt x="351" y="19"/>
                    <a:pt x="283" y="6"/>
                    <a:pt x="215" y="2"/>
                  </a:cubicBezTo>
                  <a:cubicBezTo>
                    <a:pt x="183" y="0"/>
                    <a:pt x="150" y="2"/>
                    <a:pt x="119" y="7"/>
                  </a:cubicBezTo>
                  <a:cubicBezTo>
                    <a:pt x="78" y="13"/>
                    <a:pt x="52" y="27"/>
                    <a:pt x="14" y="41"/>
                  </a:cubicBezTo>
                  <a:cubicBezTo>
                    <a:pt x="0" y="46"/>
                    <a:pt x="6" y="66"/>
                    <a:pt x="20"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2" name="Freeform 9">
              <a:extLst>
                <a:ext uri="{FF2B5EF4-FFF2-40B4-BE49-F238E27FC236}">
                  <a16:creationId xmlns:a16="http://schemas.microsoft.com/office/drawing/2014/main" id="{D7CC397C-E308-834F-9140-F069182A5064}"/>
                </a:ext>
              </a:extLst>
            </p:cNvPr>
            <p:cNvSpPr/>
            <p:nvPr/>
          </p:nvSpPr>
          <p:spPr bwMode="auto">
            <a:xfrm>
              <a:off x="7016751" y="4010026"/>
              <a:ext cx="1208088" cy="1095375"/>
            </a:xfrm>
            <a:custGeom>
              <a:avLst/>
              <a:gdLst>
                <a:gd name="T0" fmla="*/ 1056 w 1164"/>
                <a:gd name="T1" fmla="*/ 16 h 1055"/>
                <a:gd name="T2" fmla="*/ 1085 w 1164"/>
                <a:gd name="T3" fmla="*/ 64 h 1055"/>
                <a:gd name="T4" fmla="*/ 1110 w 1164"/>
                <a:gd name="T5" fmla="*/ 176 h 1055"/>
                <a:gd name="T6" fmla="*/ 1081 w 1164"/>
                <a:gd name="T7" fmla="*/ 362 h 1055"/>
                <a:gd name="T8" fmla="*/ 828 w 1164"/>
                <a:gd name="T9" fmla="*/ 714 h 1055"/>
                <a:gd name="T10" fmla="*/ 30 w 1164"/>
                <a:gd name="T11" fmla="*/ 996 h 1055"/>
                <a:gd name="T12" fmla="*/ 30 w 1164"/>
                <a:gd name="T13" fmla="*/ 1042 h 1055"/>
                <a:gd name="T14" fmla="*/ 893 w 1164"/>
                <a:gd name="T15" fmla="*/ 736 h 1055"/>
                <a:gd name="T16" fmla="*/ 1143 w 1164"/>
                <a:gd name="T17" fmla="*/ 346 h 1055"/>
                <a:gd name="T18" fmla="*/ 1154 w 1164"/>
                <a:gd name="T19" fmla="*/ 140 h 1055"/>
                <a:gd name="T20" fmla="*/ 1121 w 1164"/>
                <a:gd name="T21" fmla="*/ 43 h 1055"/>
                <a:gd name="T22" fmla="*/ 1066 w 1164"/>
                <a:gd name="T23" fmla="*/ 4 h 1055"/>
                <a:gd name="T24" fmla="*/ 1056 w 1164"/>
                <a:gd name="T25" fmla="*/ 16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4" h="1055">
                  <a:moveTo>
                    <a:pt x="1056" y="16"/>
                  </a:moveTo>
                  <a:cubicBezTo>
                    <a:pt x="1068" y="25"/>
                    <a:pt x="1078" y="52"/>
                    <a:pt x="1085" y="64"/>
                  </a:cubicBezTo>
                  <a:cubicBezTo>
                    <a:pt x="1104" y="97"/>
                    <a:pt x="1108" y="139"/>
                    <a:pt x="1110" y="176"/>
                  </a:cubicBezTo>
                  <a:cubicBezTo>
                    <a:pt x="1115" y="240"/>
                    <a:pt x="1103" y="302"/>
                    <a:pt x="1081" y="362"/>
                  </a:cubicBezTo>
                  <a:cubicBezTo>
                    <a:pt x="1032" y="501"/>
                    <a:pt x="939" y="620"/>
                    <a:pt x="828" y="714"/>
                  </a:cubicBezTo>
                  <a:cubicBezTo>
                    <a:pt x="609" y="901"/>
                    <a:pt x="312" y="981"/>
                    <a:pt x="30" y="996"/>
                  </a:cubicBezTo>
                  <a:cubicBezTo>
                    <a:pt x="0" y="998"/>
                    <a:pt x="0" y="1041"/>
                    <a:pt x="30" y="1042"/>
                  </a:cubicBezTo>
                  <a:cubicBezTo>
                    <a:pt x="339" y="1055"/>
                    <a:pt x="661" y="941"/>
                    <a:pt x="893" y="736"/>
                  </a:cubicBezTo>
                  <a:cubicBezTo>
                    <a:pt x="1011" y="632"/>
                    <a:pt x="1097" y="496"/>
                    <a:pt x="1143" y="346"/>
                  </a:cubicBezTo>
                  <a:cubicBezTo>
                    <a:pt x="1163" y="279"/>
                    <a:pt x="1164" y="208"/>
                    <a:pt x="1154" y="140"/>
                  </a:cubicBezTo>
                  <a:cubicBezTo>
                    <a:pt x="1150" y="106"/>
                    <a:pt x="1138" y="73"/>
                    <a:pt x="1121" y="43"/>
                  </a:cubicBezTo>
                  <a:cubicBezTo>
                    <a:pt x="1105" y="16"/>
                    <a:pt x="1089" y="17"/>
                    <a:pt x="1066" y="4"/>
                  </a:cubicBezTo>
                  <a:cubicBezTo>
                    <a:pt x="1058" y="0"/>
                    <a:pt x="1049" y="11"/>
                    <a:pt x="1056"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3" name="Freeform 10">
              <a:extLst>
                <a:ext uri="{FF2B5EF4-FFF2-40B4-BE49-F238E27FC236}">
                  <a16:creationId xmlns:a16="http://schemas.microsoft.com/office/drawing/2014/main" id="{8A5FAD7B-7449-8A43-AA86-3B73CC457716}"/>
                </a:ext>
              </a:extLst>
            </p:cNvPr>
            <p:cNvSpPr/>
            <p:nvPr/>
          </p:nvSpPr>
          <p:spPr bwMode="auto">
            <a:xfrm>
              <a:off x="4975226" y="4775201"/>
              <a:ext cx="1274763" cy="733425"/>
            </a:xfrm>
            <a:custGeom>
              <a:avLst/>
              <a:gdLst>
                <a:gd name="T0" fmla="*/ 28 w 1229"/>
                <a:gd name="T1" fmla="*/ 8 h 706"/>
                <a:gd name="T2" fmla="*/ 139 w 1229"/>
                <a:gd name="T3" fmla="*/ 371 h 706"/>
                <a:gd name="T4" fmla="*/ 420 w 1229"/>
                <a:gd name="T5" fmla="*/ 595 h 706"/>
                <a:gd name="T6" fmla="*/ 1199 w 1229"/>
                <a:gd name="T7" fmla="*/ 617 h 706"/>
                <a:gd name="T8" fmla="*/ 1186 w 1229"/>
                <a:gd name="T9" fmla="*/ 571 h 706"/>
                <a:gd name="T10" fmla="*/ 469 w 1229"/>
                <a:gd name="T11" fmla="*/ 549 h 706"/>
                <a:gd name="T12" fmla="*/ 191 w 1229"/>
                <a:gd name="T13" fmla="*/ 341 h 706"/>
                <a:gd name="T14" fmla="*/ 105 w 1229"/>
                <a:gd name="T15" fmla="*/ 187 h 706"/>
                <a:gd name="T16" fmla="*/ 43 w 1229"/>
                <a:gd name="T17" fmla="*/ 7 h 706"/>
                <a:gd name="T18" fmla="*/ 28 w 1229"/>
                <a:gd name="T19" fmla="*/ 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9" h="706">
                  <a:moveTo>
                    <a:pt x="28" y="8"/>
                  </a:moveTo>
                  <a:cubicBezTo>
                    <a:pt x="0" y="129"/>
                    <a:pt x="72" y="275"/>
                    <a:pt x="139" y="371"/>
                  </a:cubicBezTo>
                  <a:cubicBezTo>
                    <a:pt x="210" y="470"/>
                    <a:pt x="310" y="545"/>
                    <a:pt x="420" y="595"/>
                  </a:cubicBezTo>
                  <a:cubicBezTo>
                    <a:pt x="664" y="706"/>
                    <a:pt x="948" y="698"/>
                    <a:pt x="1199" y="617"/>
                  </a:cubicBezTo>
                  <a:cubicBezTo>
                    <a:pt x="1229" y="608"/>
                    <a:pt x="1217" y="563"/>
                    <a:pt x="1186" y="571"/>
                  </a:cubicBezTo>
                  <a:cubicBezTo>
                    <a:pt x="954" y="630"/>
                    <a:pt x="695" y="637"/>
                    <a:pt x="469" y="549"/>
                  </a:cubicBezTo>
                  <a:cubicBezTo>
                    <a:pt x="360" y="506"/>
                    <a:pt x="262" y="433"/>
                    <a:pt x="191" y="341"/>
                  </a:cubicBezTo>
                  <a:cubicBezTo>
                    <a:pt x="155" y="294"/>
                    <a:pt x="127" y="241"/>
                    <a:pt x="105" y="187"/>
                  </a:cubicBezTo>
                  <a:cubicBezTo>
                    <a:pt x="81" y="128"/>
                    <a:pt x="72" y="63"/>
                    <a:pt x="43" y="7"/>
                  </a:cubicBezTo>
                  <a:cubicBezTo>
                    <a:pt x="40" y="0"/>
                    <a:pt x="30" y="2"/>
                    <a:pt x="2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4" name="Freeform 11">
              <a:extLst>
                <a:ext uri="{FF2B5EF4-FFF2-40B4-BE49-F238E27FC236}">
                  <a16:creationId xmlns:a16="http://schemas.microsoft.com/office/drawing/2014/main" id="{0A635EFF-6BAA-9748-9102-C334EC784CB6}"/>
                </a:ext>
              </a:extLst>
            </p:cNvPr>
            <p:cNvSpPr/>
            <p:nvPr/>
          </p:nvSpPr>
          <p:spPr bwMode="auto">
            <a:xfrm>
              <a:off x="6203951" y="5040313"/>
              <a:ext cx="1285875" cy="706438"/>
            </a:xfrm>
            <a:custGeom>
              <a:avLst/>
              <a:gdLst>
                <a:gd name="T0" fmla="*/ 9 w 1238"/>
                <a:gd name="T1" fmla="*/ 343 h 681"/>
                <a:gd name="T2" fmla="*/ 575 w 1238"/>
                <a:gd name="T3" fmla="*/ 605 h 681"/>
                <a:gd name="T4" fmla="*/ 1222 w 1238"/>
                <a:gd name="T5" fmla="*/ 529 h 681"/>
                <a:gd name="T6" fmla="*/ 1222 w 1238"/>
                <a:gd name="T7" fmla="*/ 485 h 681"/>
                <a:gd name="T8" fmla="*/ 968 w 1238"/>
                <a:gd name="T9" fmla="*/ 314 h 681"/>
                <a:gd name="T10" fmla="*/ 825 w 1238"/>
                <a:gd name="T11" fmla="*/ 32 h 681"/>
                <a:gd name="T12" fmla="*/ 776 w 1238"/>
                <a:gd name="T13" fmla="*/ 46 h 681"/>
                <a:gd name="T14" fmla="*/ 921 w 1238"/>
                <a:gd name="T15" fmla="*/ 340 h 681"/>
                <a:gd name="T16" fmla="*/ 1196 w 1238"/>
                <a:gd name="T17" fmla="*/ 529 h 681"/>
                <a:gd name="T18" fmla="*/ 1196 w 1238"/>
                <a:gd name="T19" fmla="*/ 485 h 681"/>
                <a:gd name="T20" fmla="*/ 23 w 1238"/>
                <a:gd name="T21" fmla="*/ 324 h 681"/>
                <a:gd name="T22" fmla="*/ 9 w 1238"/>
                <a:gd name="T23" fmla="*/ 343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8" h="681">
                  <a:moveTo>
                    <a:pt x="9" y="343"/>
                  </a:moveTo>
                  <a:cubicBezTo>
                    <a:pt x="152" y="493"/>
                    <a:pt x="376" y="569"/>
                    <a:pt x="575" y="605"/>
                  </a:cubicBezTo>
                  <a:cubicBezTo>
                    <a:pt x="792" y="644"/>
                    <a:pt x="1024" y="631"/>
                    <a:pt x="1222" y="529"/>
                  </a:cubicBezTo>
                  <a:cubicBezTo>
                    <a:pt x="1238" y="520"/>
                    <a:pt x="1238" y="494"/>
                    <a:pt x="1222" y="485"/>
                  </a:cubicBezTo>
                  <a:cubicBezTo>
                    <a:pt x="1131" y="437"/>
                    <a:pt x="1041" y="387"/>
                    <a:pt x="968" y="314"/>
                  </a:cubicBezTo>
                  <a:cubicBezTo>
                    <a:pt x="889" y="238"/>
                    <a:pt x="847" y="138"/>
                    <a:pt x="825" y="32"/>
                  </a:cubicBezTo>
                  <a:cubicBezTo>
                    <a:pt x="819" y="0"/>
                    <a:pt x="770" y="14"/>
                    <a:pt x="776" y="46"/>
                  </a:cubicBezTo>
                  <a:cubicBezTo>
                    <a:pt x="799" y="157"/>
                    <a:pt x="844" y="256"/>
                    <a:pt x="921" y="340"/>
                  </a:cubicBezTo>
                  <a:cubicBezTo>
                    <a:pt x="997" y="422"/>
                    <a:pt x="1098" y="479"/>
                    <a:pt x="1196" y="529"/>
                  </a:cubicBezTo>
                  <a:cubicBezTo>
                    <a:pt x="1196" y="514"/>
                    <a:pt x="1196" y="500"/>
                    <a:pt x="1196" y="485"/>
                  </a:cubicBezTo>
                  <a:cubicBezTo>
                    <a:pt x="821" y="681"/>
                    <a:pt x="352" y="551"/>
                    <a:pt x="23" y="324"/>
                  </a:cubicBezTo>
                  <a:cubicBezTo>
                    <a:pt x="12" y="316"/>
                    <a:pt x="0" y="333"/>
                    <a:pt x="9" y="3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nvGrpSpPr>
            <p:cNvPr id="35" name="组合 64">
              <a:extLst>
                <a:ext uri="{FF2B5EF4-FFF2-40B4-BE49-F238E27FC236}">
                  <a16:creationId xmlns:a16="http://schemas.microsoft.com/office/drawing/2014/main" id="{54D1F9A5-96B4-584C-8A44-0CC91E7D9992}"/>
                </a:ext>
              </a:extLst>
            </p:cNvPr>
            <p:cNvGrpSpPr/>
            <p:nvPr/>
          </p:nvGrpSpPr>
          <p:grpSpPr>
            <a:xfrm>
              <a:off x="3517901" y="1225551"/>
              <a:ext cx="5260975" cy="4090987"/>
              <a:chOff x="3517901" y="1225551"/>
              <a:chExt cx="5260975" cy="4090987"/>
            </a:xfrm>
            <a:grpFill/>
          </p:grpSpPr>
          <p:sp>
            <p:nvSpPr>
              <p:cNvPr id="36" name="Freeform 12">
                <a:extLst>
                  <a:ext uri="{FF2B5EF4-FFF2-40B4-BE49-F238E27FC236}">
                    <a16:creationId xmlns:a16="http://schemas.microsoft.com/office/drawing/2014/main" id="{8496382D-577D-5342-B189-F4AC8BEE984E}"/>
                  </a:ext>
                </a:extLst>
              </p:cNvPr>
              <p:cNvSpPr/>
              <p:nvPr/>
            </p:nvSpPr>
            <p:spPr bwMode="auto">
              <a:xfrm>
                <a:off x="7805738" y="2135188"/>
                <a:ext cx="109538" cy="38100"/>
              </a:xfrm>
              <a:custGeom>
                <a:avLst/>
                <a:gdLst>
                  <a:gd name="T0" fmla="*/ 6 w 106"/>
                  <a:gd name="T1" fmla="*/ 35 h 37"/>
                  <a:gd name="T2" fmla="*/ 45 w 106"/>
                  <a:gd name="T3" fmla="*/ 33 h 37"/>
                  <a:gd name="T4" fmla="*/ 97 w 106"/>
                  <a:gd name="T5" fmla="*/ 22 h 37"/>
                  <a:gd name="T6" fmla="*/ 97 w 106"/>
                  <a:gd name="T7" fmla="*/ 6 h 37"/>
                  <a:gd name="T8" fmla="*/ 52 w 106"/>
                  <a:gd name="T9" fmla="*/ 6 h 37"/>
                  <a:gd name="T10" fmla="*/ 4 w 106"/>
                  <a:gd name="T11" fmla="*/ 24 h 37"/>
                  <a:gd name="T12" fmla="*/ 6 w 106"/>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106" h="37">
                    <a:moveTo>
                      <a:pt x="6" y="35"/>
                    </a:moveTo>
                    <a:cubicBezTo>
                      <a:pt x="20" y="37"/>
                      <a:pt x="32" y="35"/>
                      <a:pt x="45" y="33"/>
                    </a:cubicBezTo>
                    <a:cubicBezTo>
                      <a:pt x="63" y="30"/>
                      <a:pt x="80" y="29"/>
                      <a:pt x="97" y="22"/>
                    </a:cubicBezTo>
                    <a:cubicBezTo>
                      <a:pt x="105" y="19"/>
                      <a:pt x="106" y="9"/>
                      <a:pt x="97" y="6"/>
                    </a:cubicBezTo>
                    <a:cubicBezTo>
                      <a:pt x="81" y="0"/>
                      <a:pt x="68" y="2"/>
                      <a:pt x="52" y="6"/>
                    </a:cubicBezTo>
                    <a:cubicBezTo>
                      <a:pt x="34" y="9"/>
                      <a:pt x="17" y="13"/>
                      <a:pt x="4" y="24"/>
                    </a:cubicBezTo>
                    <a:cubicBezTo>
                      <a:pt x="0" y="27"/>
                      <a:pt x="2" y="34"/>
                      <a:pt x="6"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7" name="Freeform 13">
                <a:extLst>
                  <a:ext uri="{FF2B5EF4-FFF2-40B4-BE49-F238E27FC236}">
                    <a16:creationId xmlns:a16="http://schemas.microsoft.com/office/drawing/2014/main" id="{01E4BB91-A264-B546-919F-20A91C676038}"/>
                  </a:ext>
                </a:extLst>
              </p:cNvPr>
              <p:cNvSpPr/>
              <p:nvPr/>
            </p:nvSpPr>
            <p:spPr bwMode="auto">
              <a:xfrm>
                <a:off x="8018463" y="2144713"/>
                <a:ext cx="92075" cy="34925"/>
              </a:xfrm>
              <a:custGeom>
                <a:avLst/>
                <a:gdLst>
                  <a:gd name="T0" fmla="*/ 4 w 89"/>
                  <a:gd name="T1" fmla="*/ 9 h 35"/>
                  <a:gd name="T2" fmla="*/ 79 w 89"/>
                  <a:gd name="T3" fmla="*/ 34 h 35"/>
                  <a:gd name="T4" fmla="*/ 83 w 89"/>
                  <a:gd name="T5" fmla="*/ 20 h 35"/>
                  <a:gd name="T6" fmla="*/ 7 w 89"/>
                  <a:gd name="T7" fmla="*/ 0 h 35"/>
                  <a:gd name="T8" fmla="*/ 4 w 89"/>
                  <a:gd name="T9" fmla="*/ 9 h 35"/>
                </a:gdLst>
                <a:ahLst/>
                <a:cxnLst>
                  <a:cxn ang="0">
                    <a:pos x="T0" y="T1"/>
                  </a:cxn>
                  <a:cxn ang="0">
                    <a:pos x="T2" y="T3"/>
                  </a:cxn>
                  <a:cxn ang="0">
                    <a:pos x="T4" y="T5"/>
                  </a:cxn>
                  <a:cxn ang="0">
                    <a:pos x="T6" y="T7"/>
                  </a:cxn>
                  <a:cxn ang="0">
                    <a:pos x="T8" y="T9"/>
                  </a:cxn>
                </a:cxnLst>
                <a:rect l="0" t="0" r="r" b="b"/>
                <a:pathLst>
                  <a:path w="89" h="35">
                    <a:moveTo>
                      <a:pt x="4" y="9"/>
                    </a:moveTo>
                    <a:cubicBezTo>
                      <a:pt x="28" y="23"/>
                      <a:pt x="52" y="31"/>
                      <a:pt x="79" y="34"/>
                    </a:cubicBezTo>
                    <a:cubicBezTo>
                      <a:pt x="87" y="35"/>
                      <a:pt x="89" y="24"/>
                      <a:pt x="83" y="20"/>
                    </a:cubicBezTo>
                    <a:cubicBezTo>
                      <a:pt x="59" y="6"/>
                      <a:pt x="34" y="3"/>
                      <a:pt x="7" y="0"/>
                    </a:cubicBezTo>
                    <a:cubicBezTo>
                      <a:pt x="2" y="0"/>
                      <a:pt x="0" y="7"/>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8" name="Freeform 14">
                <a:extLst>
                  <a:ext uri="{FF2B5EF4-FFF2-40B4-BE49-F238E27FC236}">
                    <a16:creationId xmlns:a16="http://schemas.microsoft.com/office/drawing/2014/main" id="{46B31D12-242E-A346-94DC-B5CF40381FD4}"/>
                  </a:ext>
                </a:extLst>
              </p:cNvPr>
              <p:cNvSpPr/>
              <p:nvPr/>
            </p:nvSpPr>
            <p:spPr bwMode="auto">
              <a:xfrm>
                <a:off x="8228013" y="2225676"/>
                <a:ext cx="107950" cy="61913"/>
              </a:xfrm>
              <a:custGeom>
                <a:avLst/>
                <a:gdLst>
                  <a:gd name="T0" fmla="*/ 6 w 105"/>
                  <a:gd name="T1" fmla="*/ 10 h 59"/>
                  <a:gd name="T2" fmla="*/ 91 w 105"/>
                  <a:gd name="T3" fmla="*/ 55 h 59"/>
                  <a:gd name="T4" fmla="*/ 99 w 105"/>
                  <a:gd name="T5" fmla="*/ 44 h 59"/>
                  <a:gd name="T6" fmla="*/ 9 w 105"/>
                  <a:gd name="T7" fmla="*/ 1 h 59"/>
                  <a:gd name="T8" fmla="*/ 6 w 105"/>
                  <a:gd name="T9" fmla="*/ 10 h 59"/>
                </a:gdLst>
                <a:ahLst/>
                <a:cxnLst>
                  <a:cxn ang="0">
                    <a:pos x="T0" y="T1"/>
                  </a:cxn>
                  <a:cxn ang="0">
                    <a:pos x="T2" y="T3"/>
                  </a:cxn>
                  <a:cxn ang="0">
                    <a:pos x="T4" y="T5"/>
                  </a:cxn>
                  <a:cxn ang="0">
                    <a:pos x="T6" y="T7"/>
                  </a:cxn>
                  <a:cxn ang="0">
                    <a:pos x="T8" y="T9"/>
                  </a:cxn>
                </a:cxnLst>
                <a:rect l="0" t="0" r="r" b="b"/>
                <a:pathLst>
                  <a:path w="105" h="59">
                    <a:moveTo>
                      <a:pt x="6" y="10"/>
                    </a:moveTo>
                    <a:cubicBezTo>
                      <a:pt x="35" y="21"/>
                      <a:pt x="64" y="39"/>
                      <a:pt x="91" y="55"/>
                    </a:cubicBezTo>
                    <a:cubicBezTo>
                      <a:pt x="97" y="59"/>
                      <a:pt x="105" y="49"/>
                      <a:pt x="99" y="44"/>
                    </a:cubicBezTo>
                    <a:cubicBezTo>
                      <a:pt x="72" y="20"/>
                      <a:pt x="44" y="7"/>
                      <a:pt x="9" y="1"/>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39" name="Freeform 15">
                <a:extLst>
                  <a:ext uri="{FF2B5EF4-FFF2-40B4-BE49-F238E27FC236}">
                    <a16:creationId xmlns:a16="http://schemas.microsoft.com/office/drawing/2014/main" id="{9F036228-0C04-AD45-8DC3-8317FA2B03D9}"/>
                  </a:ext>
                </a:extLst>
              </p:cNvPr>
              <p:cNvSpPr/>
              <p:nvPr/>
            </p:nvSpPr>
            <p:spPr bwMode="auto">
              <a:xfrm>
                <a:off x="8421688" y="2389188"/>
                <a:ext cx="77788" cy="84138"/>
              </a:xfrm>
              <a:custGeom>
                <a:avLst/>
                <a:gdLst>
                  <a:gd name="T0" fmla="*/ 1 w 75"/>
                  <a:gd name="T1" fmla="*/ 1 h 81"/>
                  <a:gd name="T2" fmla="*/ 14 w 75"/>
                  <a:gd name="T3" fmla="*/ 20 h 81"/>
                  <a:gd name="T4" fmla="*/ 31 w 75"/>
                  <a:gd name="T5" fmla="*/ 42 h 81"/>
                  <a:gd name="T6" fmla="*/ 62 w 75"/>
                  <a:gd name="T7" fmla="*/ 77 h 81"/>
                  <a:gd name="T8" fmla="*/ 72 w 75"/>
                  <a:gd name="T9" fmla="*/ 71 h 81"/>
                  <a:gd name="T10" fmla="*/ 45 w 75"/>
                  <a:gd name="T11" fmla="*/ 35 h 81"/>
                  <a:gd name="T12" fmla="*/ 24 w 75"/>
                  <a:gd name="T13" fmla="*/ 16 h 81"/>
                  <a:gd name="T14" fmla="*/ 2 w 75"/>
                  <a:gd name="T15" fmla="*/ 0 h 81"/>
                  <a:gd name="T16" fmla="*/ 1 w 75"/>
                  <a:gd name="T17" fmla="*/ 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1">
                    <a:moveTo>
                      <a:pt x="1" y="1"/>
                    </a:moveTo>
                    <a:cubicBezTo>
                      <a:pt x="6" y="6"/>
                      <a:pt x="9" y="14"/>
                      <a:pt x="14" y="20"/>
                    </a:cubicBezTo>
                    <a:cubicBezTo>
                      <a:pt x="19" y="27"/>
                      <a:pt x="25" y="35"/>
                      <a:pt x="31" y="42"/>
                    </a:cubicBezTo>
                    <a:cubicBezTo>
                      <a:pt x="41" y="54"/>
                      <a:pt x="51" y="66"/>
                      <a:pt x="62" y="77"/>
                    </a:cubicBezTo>
                    <a:cubicBezTo>
                      <a:pt x="66" y="81"/>
                      <a:pt x="75" y="77"/>
                      <a:pt x="72" y="71"/>
                    </a:cubicBezTo>
                    <a:cubicBezTo>
                      <a:pt x="66" y="57"/>
                      <a:pt x="57" y="46"/>
                      <a:pt x="45" y="35"/>
                    </a:cubicBezTo>
                    <a:cubicBezTo>
                      <a:pt x="38" y="28"/>
                      <a:pt x="31" y="22"/>
                      <a:pt x="24" y="16"/>
                    </a:cubicBezTo>
                    <a:cubicBezTo>
                      <a:pt x="17" y="10"/>
                      <a:pt x="8" y="6"/>
                      <a:pt x="2" y="0"/>
                    </a:cubicBezTo>
                    <a:cubicBezTo>
                      <a:pt x="1" y="0"/>
                      <a:pt x="0"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0" name="Freeform 16">
                <a:extLst>
                  <a:ext uri="{FF2B5EF4-FFF2-40B4-BE49-F238E27FC236}">
                    <a16:creationId xmlns:a16="http://schemas.microsoft.com/office/drawing/2014/main" id="{70E82413-212B-5840-A270-DC78678C1095}"/>
                  </a:ext>
                </a:extLst>
              </p:cNvPr>
              <p:cNvSpPr/>
              <p:nvPr/>
            </p:nvSpPr>
            <p:spPr bwMode="auto">
              <a:xfrm>
                <a:off x="8572501" y="2570163"/>
                <a:ext cx="60325" cy="90488"/>
              </a:xfrm>
              <a:custGeom>
                <a:avLst/>
                <a:gdLst>
                  <a:gd name="T0" fmla="*/ 3 w 57"/>
                  <a:gd name="T1" fmla="*/ 10 h 88"/>
                  <a:gd name="T2" fmla="*/ 47 w 57"/>
                  <a:gd name="T3" fmla="*/ 83 h 88"/>
                  <a:gd name="T4" fmla="*/ 55 w 57"/>
                  <a:gd name="T5" fmla="*/ 77 h 88"/>
                  <a:gd name="T6" fmla="*/ 11 w 57"/>
                  <a:gd name="T7" fmla="*/ 5 h 88"/>
                  <a:gd name="T8" fmla="*/ 3 w 57"/>
                  <a:gd name="T9" fmla="*/ 10 h 88"/>
                </a:gdLst>
                <a:ahLst/>
                <a:cxnLst>
                  <a:cxn ang="0">
                    <a:pos x="T0" y="T1"/>
                  </a:cxn>
                  <a:cxn ang="0">
                    <a:pos x="T2" y="T3"/>
                  </a:cxn>
                  <a:cxn ang="0">
                    <a:pos x="T4" y="T5"/>
                  </a:cxn>
                  <a:cxn ang="0">
                    <a:pos x="T6" y="T7"/>
                  </a:cxn>
                  <a:cxn ang="0">
                    <a:pos x="T8" y="T9"/>
                  </a:cxn>
                </a:cxnLst>
                <a:rect l="0" t="0" r="r" b="b"/>
                <a:pathLst>
                  <a:path w="57" h="88">
                    <a:moveTo>
                      <a:pt x="3" y="10"/>
                    </a:moveTo>
                    <a:cubicBezTo>
                      <a:pt x="17" y="35"/>
                      <a:pt x="27" y="63"/>
                      <a:pt x="47" y="83"/>
                    </a:cubicBezTo>
                    <a:cubicBezTo>
                      <a:pt x="51" y="88"/>
                      <a:pt x="57" y="82"/>
                      <a:pt x="55" y="77"/>
                    </a:cubicBezTo>
                    <a:cubicBezTo>
                      <a:pt x="44" y="51"/>
                      <a:pt x="28" y="27"/>
                      <a:pt x="11" y="5"/>
                    </a:cubicBezTo>
                    <a:cubicBezTo>
                      <a:pt x="8" y="0"/>
                      <a:pt x="0" y="4"/>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1" name="Freeform 17">
                <a:extLst>
                  <a:ext uri="{FF2B5EF4-FFF2-40B4-BE49-F238E27FC236}">
                    <a16:creationId xmlns:a16="http://schemas.microsoft.com/office/drawing/2014/main" id="{7D025E08-D945-A54A-9E2D-B5824FD9D221}"/>
                  </a:ext>
                </a:extLst>
              </p:cNvPr>
              <p:cNvSpPr/>
              <p:nvPr/>
            </p:nvSpPr>
            <p:spPr bwMode="auto">
              <a:xfrm>
                <a:off x="8664576" y="2767013"/>
                <a:ext cx="42863" cy="88900"/>
              </a:xfrm>
              <a:custGeom>
                <a:avLst/>
                <a:gdLst>
                  <a:gd name="T0" fmla="*/ 3 w 41"/>
                  <a:gd name="T1" fmla="*/ 7 h 86"/>
                  <a:gd name="T2" fmla="*/ 30 w 41"/>
                  <a:gd name="T3" fmla="*/ 79 h 86"/>
                  <a:gd name="T4" fmla="*/ 40 w 41"/>
                  <a:gd name="T5" fmla="*/ 76 h 86"/>
                  <a:gd name="T6" fmla="*/ 9 w 41"/>
                  <a:gd name="T7" fmla="*/ 4 h 86"/>
                  <a:gd name="T8" fmla="*/ 3 w 41"/>
                  <a:gd name="T9" fmla="*/ 7 h 86"/>
                </a:gdLst>
                <a:ahLst/>
                <a:cxnLst>
                  <a:cxn ang="0">
                    <a:pos x="T0" y="T1"/>
                  </a:cxn>
                  <a:cxn ang="0">
                    <a:pos x="T2" y="T3"/>
                  </a:cxn>
                  <a:cxn ang="0">
                    <a:pos x="T4" y="T5"/>
                  </a:cxn>
                  <a:cxn ang="0">
                    <a:pos x="T6" y="T7"/>
                  </a:cxn>
                  <a:cxn ang="0">
                    <a:pos x="T8" y="T9"/>
                  </a:cxn>
                </a:cxnLst>
                <a:rect l="0" t="0" r="r" b="b"/>
                <a:pathLst>
                  <a:path w="41" h="86">
                    <a:moveTo>
                      <a:pt x="3" y="7"/>
                    </a:moveTo>
                    <a:cubicBezTo>
                      <a:pt x="16" y="29"/>
                      <a:pt x="21" y="56"/>
                      <a:pt x="30" y="79"/>
                    </a:cubicBezTo>
                    <a:cubicBezTo>
                      <a:pt x="32" y="86"/>
                      <a:pt x="41" y="83"/>
                      <a:pt x="40" y="76"/>
                    </a:cubicBezTo>
                    <a:cubicBezTo>
                      <a:pt x="36" y="48"/>
                      <a:pt x="25" y="27"/>
                      <a:pt x="9" y="4"/>
                    </a:cubicBezTo>
                    <a:cubicBezTo>
                      <a:pt x="7" y="0"/>
                      <a:pt x="0" y="3"/>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2" name="Freeform 18">
                <a:extLst>
                  <a:ext uri="{FF2B5EF4-FFF2-40B4-BE49-F238E27FC236}">
                    <a16:creationId xmlns:a16="http://schemas.microsoft.com/office/drawing/2014/main" id="{F9C94DF6-004F-5D4E-8E33-2D126ABD9E3A}"/>
                  </a:ext>
                </a:extLst>
              </p:cNvPr>
              <p:cNvSpPr/>
              <p:nvPr/>
            </p:nvSpPr>
            <p:spPr bwMode="auto">
              <a:xfrm>
                <a:off x="8740776" y="2992438"/>
                <a:ext cx="26988" cy="107950"/>
              </a:xfrm>
              <a:custGeom>
                <a:avLst/>
                <a:gdLst>
                  <a:gd name="T0" fmla="*/ 2 w 27"/>
                  <a:gd name="T1" fmla="*/ 7 h 104"/>
                  <a:gd name="T2" fmla="*/ 17 w 27"/>
                  <a:gd name="T3" fmla="*/ 100 h 104"/>
                  <a:gd name="T4" fmla="*/ 23 w 27"/>
                  <a:gd name="T5" fmla="*/ 100 h 104"/>
                  <a:gd name="T6" fmla="*/ 9 w 27"/>
                  <a:gd name="T7" fmla="*/ 4 h 104"/>
                  <a:gd name="T8" fmla="*/ 2 w 27"/>
                  <a:gd name="T9" fmla="*/ 7 h 104"/>
                </a:gdLst>
                <a:ahLst/>
                <a:cxnLst>
                  <a:cxn ang="0">
                    <a:pos x="T0" y="T1"/>
                  </a:cxn>
                  <a:cxn ang="0">
                    <a:pos x="T2" y="T3"/>
                  </a:cxn>
                  <a:cxn ang="0">
                    <a:pos x="T4" y="T5"/>
                  </a:cxn>
                  <a:cxn ang="0">
                    <a:pos x="T6" y="T7"/>
                  </a:cxn>
                  <a:cxn ang="0">
                    <a:pos x="T8" y="T9"/>
                  </a:cxn>
                </a:cxnLst>
                <a:rect l="0" t="0" r="r" b="b"/>
                <a:pathLst>
                  <a:path w="27" h="104">
                    <a:moveTo>
                      <a:pt x="2" y="7"/>
                    </a:moveTo>
                    <a:cubicBezTo>
                      <a:pt x="14" y="36"/>
                      <a:pt x="13" y="68"/>
                      <a:pt x="17" y="100"/>
                    </a:cubicBezTo>
                    <a:cubicBezTo>
                      <a:pt x="17" y="104"/>
                      <a:pt x="23" y="104"/>
                      <a:pt x="23" y="100"/>
                    </a:cubicBezTo>
                    <a:cubicBezTo>
                      <a:pt x="27" y="67"/>
                      <a:pt x="24" y="33"/>
                      <a:pt x="9" y="4"/>
                    </a:cubicBezTo>
                    <a:cubicBezTo>
                      <a:pt x="7" y="0"/>
                      <a:pt x="0" y="3"/>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3" name="Freeform 19">
                <a:extLst>
                  <a:ext uri="{FF2B5EF4-FFF2-40B4-BE49-F238E27FC236}">
                    <a16:creationId xmlns:a16="http://schemas.microsoft.com/office/drawing/2014/main" id="{541CB90A-118E-0D4A-935B-087EC0216EBF}"/>
                  </a:ext>
                </a:extLst>
              </p:cNvPr>
              <p:cNvSpPr/>
              <p:nvPr/>
            </p:nvSpPr>
            <p:spPr bwMode="auto">
              <a:xfrm>
                <a:off x="8753476" y="3206751"/>
                <a:ext cx="25400" cy="80963"/>
              </a:xfrm>
              <a:custGeom>
                <a:avLst/>
                <a:gdLst>
                  <a:gd name="T0" fmla="*/ 13 w 24"/>
                  <a:gd name="T1" fmla="*/ 2 h 78"/>
                  <a:gd name="T2" fmla="*/ 4 w 24"/>
                  <a:gd name="T3" fmla="*/ 32 h 78"/>
                  <a:gd name="T4" fmla="*/ 2 w 24"/>
                  <a:gd name="T5" fmla="*/ 46 h 78"/>
                  <a:gd name="T6" fmla="*/ 0 w 24"/>
                  <a:gd name="T7" fmla="*/ 66 h 78"/>
                  <a:gd name="T8" fmla="*/ 13 w 24"/>
                  <a:gd name="T9" fmla="*/ 71 h 78"/>
                  <a:gd name="T10" fmla="*/ 23 w 24"/>
                  <a:gd name="T11" fmla="*/ 39 h 78"/>
                  <a:gd name="T12" fmla="*/ 15 w 24"/>
                  <a:gd name="T13" fmla="*/ 2 h 78"/>
                  <a:gd name="T14" fmla="*/ 13 w 24"/>
                  <a:gd name="T15" fmla="*/ 2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78">
                    <a:moveTo>
                      <a:pt x="13" y="2"/>
                    </a:moveTo>
                    <a:cubicBezTo>
                      <a:pt x="9" y="12"/>
                      <a:pt x="6" y="21"/>
                      <a:pt x="4" y="32"/>
                    </a:cubicBezTo>
                    <a:cubicBezTo>
                      <a:pt x="3" y="37"/>
                      <a:pt x="2" y="41"/>
                      <a:pt x="2" y="46"/>
                    </a:cubicBezTo>
                    <a:cubicBezTo>
                      <a:pt x="1" y="53"/>
                      <a:pt x="1" y="59"/>
                      <a:pt x="0" y="66"/>
                    </a:cubicBezTo>
                    <a:cubicBezTo>
                      <a:pt x="0" y="72"/>
                      <a:pt x="9" y="78"/>
                      <a:pt x="13" y="71"/>
                    </a:cubicBezTo>
                    <a:cubicBezTo>
                      <a:pt x="18" y="60"/>
                      <a:pt x="21" y="52"/>
                      <a:pt x="23" y="39"/>
                    </a:cubicBezTo>
                    <a:cubicBezTo>
                      <a:pt x="24" y="25"/>
                      <a:pt x="20" y="15"/>
                      <a:pt x="15" y="2"/>
                    </a:cubicBezTo>
                    <a:cubicBezTo>
                      <a:pt x="15" y="0"/>
                      <a:pt x="13" y="1"/>
                      <a:pt x="1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4" name="Freeform 20">
                <a:extLst>
                  <a:ext uri="{FF2B5EF4-FFF2-40B4-BE49-F238E27FC236}">
                    <a16:creationId xmlns:a16="http://schemas.microsoft.com/office/drawing/2014/main" id="{FC86DCB5-554B-124E-92D6-14D7774E5E39}"/>
                  </a:ext>
                </a:extLst>
              </p:cNvPr>
              <p:cNvSpPr/>
              <p:nvPr/>
            </p:nvSpPr>
            <p:spPr bwMode="auto">
              <a:xfrm>
                <a:off x="8672513" y="3368676"/>
                <a:ext cx="61913" cy="100013"/>
              </a:xfrm>
              <a:custGeom>
                <a:avLst/>
                <a:gdLst>
                  <a:gd name="T0" fmla="*/ 46 w 61"/>
                  <a:gd name="T1" fmla="*/ 3 h 97"/>
                  <a:gd name="T2" fmla="*/ 6 w 61"/>
                  <a:gd name="T3" fmla="*/ 81 h 97"/>
                  <a:gd name="T4" fmla="*/ 20 w 61"/>
                  <a:gd name="T5" fmla="*/ 91 h 97"/>
                  <a:gd name="T6" fmla="*/ 52 w 61"/>
                  <a:gd name="T7" fmla="*/ 51 h 97"/>
                  <a:gd name="T8" fmla="*/ 53 w 61"/>
                  <a:gd name="T9" fmla="*/ 3 h 97"/>
                  <a:gd name="T10" fmla="*/ 46 w 61"/>
                  <a:gd name="T11" fmla="*/ 3 h 97"/>
                </a:gdLst>
                <a:ahLst/>
                <a:cxnLst>
                  <a:cxn ang="0">
                    <a:pos x="T0" y="T1"/>
                  </a:cxn>
                  <a:cxn ang="0">
                    <a:pos x="T2" y="T3"/>
                  </a:cxn>
                  <a:cxn ang="0">
                    <a:pos x="T4" y="T5"/>
                  </a:cxn>
                  <a:cxn ang="0">
                    <a:pos x="T6" y="T7"/>
                  </a:cxn>
                  <a:cxn ang="0">
                    <a:pos x="T8" y="T9"/>
                  </a:cxn>
                  <a:cxn ang="0">
                    <a:pos x="T10" y="T11"/>
                  </a:cxn>
                </a:cxnLst>
                <a:rect l="0" t="0" r="r" b="b"/>
                <a:pathLst>
                  <a:path w="61" h="97">
                    <a:moveTo>
                      <a:pt x="46" y="3"/>
                    </a:moveTo>
                    <a:cubicBezTo>
                      <a:pt x="33" y="29"/>
                      <a:pt x="23" y="57"/>
                      <a:pt x="6" y="81"/>
                    </a:cubicBezTo>
                    <a:cubicBezTo>
                      <a:pt x="0" y="89"/>
                      <a:pt x="13" y="97"/>
                      <a:pt x="20" y="91"/>
                    </a:cubicBezTo>
                    <a:cubicBezTo>
                      <a:pt x="34" y="80"/>
                      <a:pt x="45" y="69"/>
                      <a:pt x="52" y="51"/>
                    </a:cubicBezTo>
                    <a:cubicBezTo>
                      <a:pt x="58" y="35"/>
                      <a:pt x="61" y="20"/>
                      <a:pt x="53" y="3"/>
                    </a:cubicBezTo>
                    <a:cubicBezTo>
                      <a:pt x="52" y="0"/>
                      <a:pt x="47" y="1"/>
                      <a:pt x="4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5" name="Freeform 21">
                <a:extLst>
                  <a:ext uri="{FF2B5EF4-FFF2-40B4-BE49-F238E27FC236}">
                    <a16:creationId xmlns:a16="http://schemas.microsoft.com/office/drawing/2014/main" id="{596153A7-F328-1F41-A64A-09B6A962F945}"/>
                  </a:ext>
                </a:extLst>
              </p:cNvPr>
              <p:cNvSpPr/>
              <p:nvPr/>
            </p:nvSpPr>
            <p:spPr bwMode="auto">
              <a:xfrm>
                <a:off x="8559801" y="3544888"/>
                <a:ext cx="68263" cy="84138"/>
              </a:xfrm>
              <a:custGeom>
                <a:avLst/>
                <a:gdLst>
                  <a:gd name="T0" fmla="*/ 51 w 66"/>
                  <a:gd name="T1" fmla="*/ 4 h 81"/>
                  <a:gd name="T2" fmla="*/ 24 w 66"/>
                  <a:gd name="T3" fmla="*/ 33 h 81"/>
                  <a:gd name="T4" fmla="*/ 14 w 66"/>
                  <a:gd name="T5" fmla="*/ 46 h 81"/>
                  <a:gd name="T6" fmla="*/ 5 w 66"/>
                  <a:gd name="T7" fmla="*/ 62 h 81"/>
                  <a:gd name="T8" fmla="*/ 18 w 66"/>
                  <a:gd name="T9" fmla="*/ 75 h 81"/>
                  <a:gd name="T10" fmla="*/ 32 w 66"/>
                  <a:gd name="T11" fmla="*/ 65 h 81"/>
                  <a:gd name="T12" fmla="*/ 45 w 66"/>
                  <a:gd name="T13" fmla="*/ 49 h 81"/>
                  <a:gd name="T14" fmla="*/ 63 w 66"/>
                  <a:gd name="T15" fmla="*/ 11 h 81"/>
                  <a:gd name="T16" fmla="*/ 51 w 66"/>
                  <a:gd name="T17" fmla="*/ 4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81">
                    <a:moveTo>
                      <a:pt x="51" y="4"/>
                    </a:moveTo>
                    <a:cubicBezTo>
                      <a:pt x="41" y="13"/>
                      <a:pt x="32" y="22"/>
                      <a:pt x="24" y="33"/>
                    </a:cubicBezTo>
                    <a:cubicBezTo>
                      <a:pt x="21" y="37"/>
                      <a:pt x="17" y="41"/>
                      <a:pt x="14" y="46"/>
                    </a:cubicBezTo>
                    <a:cubicBezTo>
                      <a:pt x="10" y="51"/>
                      <a:pt x="9" y="57"/>
                      <a:pt x="5" y="62"/>
                    </a:cubicBezTo>
                    <a:cubicBezTo>
                      <a:pt x="0" y="70"/>
                      <a:pt x="10" y="81"/>
                      <a:pt x="18" y="75"/>
                    </a:cubicBezTo>
                    <a:cubicBezTo>
                      <a:pt x="22" y="72"/>
                      <a:pt x="29" y="69"/>
                      <a:pt x="32" y="65"/>
                    </a:cubicBezTo>
                    <a:cubicBezTo>
                      <a:pt x="37" y="60"/>
                      <a:pt x="41" y="55"/>
                      <a:pt x="45" y="49"/>
                    </a:cubicBezTo>
                    <a:cubicBezTo>
                      <a:pt x="53" y="37"/>
                      <a:pt x="59" y="25"/>
                      <a:pt x="63" y="11"/>
                    </a:cubicBezTo>
                    <a:cubicBezTo>
                      <a:pt x="66" y="4"/>
                      <a:pt x="56" y="0"/>
                      <a:pt x="5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6" name="Freeform 22">
                <a:extLst>
                  <a:ext uri="{FF2B5EF4-FFF2-40B4-BE49-F238E27FC236}">
                    <a16:creationId xmlns:a16="http://schemas.microsoft.com/office/drawing/2014/main" id="{9CB2B8DE-A9F5-6B48-BF53-389F4F46E2CA}"/>
                  </a:ext>
                </a:extLst>
              </p:cNvPr>
              <p:cNvSpPr/>
              <p:nvPr/>
            </p:nvSpPr>
            <p:spPr bwMode="auto">
              <a:xfrm>
                <a:off x="8374063" y="3732213"/>
                <a:ext cx="80963" cy="65088"/>
              </a:xfrm>
              <a:custGeom>
                <a:avLst/>
                <a:gdLst>
                  <a:gd name="T0" fmla="*/ 66 w 79"/>
                  <a:gd name="T1" fmla="*/ 3 h 62"/>
                  <a:gd name="T2" fmla="*/ 35 w 79"/>
                  <a:gd name="T3" fmla="*/ 23 h 62"/>
                  <a:gd name="T4" fmla="*/ 6 w 79"/>
                  <a:gd name="T5" fmla="*/ 48 h 62"/>
                  <a:gd name="T6" fmla="*/ 14 w 79"/>
                  <a:gd name="T7" fmla="*/ 58 h 62"/>
                  <a:gd name="T8" fmla="*/ 45 w 79"/>
                  <a:gd name="T9" fmla="*/ 38 h 62"/>
                  <a:gd name="T10" fmla="*/ 73 w 79"/>
                  <a:gd name="T11" fmla="*/ 13 h 62"/>
                  <a:gd name="T12" fmla="*/ 66 w 79"/>
                  <a:gd name="T13" fmla="*/ 3 h 62"/>
                </a:gdLst>
                <a:ahLst/>
                <a:cxnLst>
                  <a:cxn ang="0">
                    <a:pos x="T0" y="T1"/>
                  </a:cxn>
                  <a:cxn ang="0">
                    <a:pos x="T2" y="T3"/>
                  </a:cxn>
                  <a:cxn ang="0">
                    <a:pos x="T4" y="T5"/>
                  </a:cxn>
                  <a:cxn ang="0">
                    <a:pos x="T6" y="T7"/>
                  </a:cxn>
                  <a:cxn ang="0">
                    <a:pos x="T8" y="T9"/>
                  </a:cxn>
                  <a:cxn ang="0">
                    <a:pos x="T10" y="T11"/>
                  </a:cxn>
                  <a:cxn ang="0">
                    <a:pos x="T12" y="T13"/>
                  </a:cxn>
                </a:cxnLst>
                <a:rect l="0" t="0" r="r" b="b"/>
                <a:pathLst>
                  <a:path w="79" h="62">
                    <a:moveTo>
                      <a:pt x="66" y="3"/>
                    </a:moveTo>
                    <a:cubicBezTo>
                      <a:pt x="55" y="9"/>
                      <a:pt x="45" y="15"/>
                      <a:pt x="35" y="23"/>
                    </a:cubicBezTo>
                    <a:cubicBezTo>
                      <a:pt x="25" y="31"/>
                      <a:pt x="16" y="39"/>
                      <a:pt x="6" y="48"/>
                    </a:cubicBezTo>
                    <a:cubicBezTo>
                      <a:pt x="0" y="53"/>
                      <a:pt x="8" y="62"/>
                      <a:pt x="14" y="58"/>
                    </a:cubicBezTo>
                    <a:cubicBezTo>
                      <a:pt x="25" y="52"/>
                      <a:pt x="35" y="46"/>
                      <a:pt x="45" y="38"/>
                    </a:cubicBezTo>
                    <a:cubicBezTo>
                      <a:pt x="55" y="30"/>
                      <a:pt x="64" y="21"/>
                      <a:pt x="73" y="13"/>
                    </a:cubicBezTo>
                    <a:cubicBezTo>
                      <a:pt x="79" y="9"/>
                      <a:pt x="72" y="0"/>
                      <a:pt x="6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7" name="Freeform 23">
                <a:extLst>
                  <a:ext uri="{FF2B5EF4-FFF2-40B4-BE49-F238E27FC236}">
                    <a16:creationId xmlns:a16="http://schemas.microsoft.com/office/drawing/2014/main" id="{7EA1B808-D757-4E48-B9EA-7BA2EF6E4AEC}"/>
                  </a:ext>
                </a:extLst>
              </p:cNvPr>
              <p:cNvSpPr/>
              <p:nvPr/>
            </p:nvSpPr>
            <p:spPr bwMode="auto">
              <a:xfrm>
                <a:off x="7953376" y="3932238"/>
                <a:ext cx="93663" cy="30163"/>
              </a:xfrm>
              <a:custGeom>
                <a:avLst/>
                <a:gdLst>
                  <a:gd name="T0" fmla="*/ 82 w 91"/>
                  <a:gd name="T1" fmla="*/ 1 h 30"/>
                  <a:gd name="T2" fmla="*/ 42 w 91"/>
                  <a:gd name="T3" fmla="*/ 5 h 30"/>
                  <a:gd name="T4" fmla="*/ 9 w 91"/>
                  <a:gd name="T5" fmla="*/ 11 h 30"/>
                  <a:gd name="T6" fmla="*/ 9 w 91"/>
                  <a:gd name="T7" fmla="*/ 28 h 30"/>
                  <a:gd name="T8" fmla="*/ 45 w 91"/>
                  <a:gd name="T9" fmla="*/ 27 h 30"/>
                  <a:gd name="T10" fmla="*/ 86 w 91"/>
                  <a:gd name="T11" fmla="*/ 9 h 30"/>
                  <a:gd name="T12" fmla="*/ 82 w 91"/>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91" h="30">
                    <a:moveTo>
                      <a:pt x="82" y="1"/>
                    </a:moveTo>
                    <a:cubicBezTo>
                      <a:pt x="69" y="3"/>
                      <a:pt x="55" y="3"/>
                      <a:pt x="42" y="5"/>
                    </a:cubicBezTo>
                    <a:cubicBezTo>
                      <a:pt x="31" y="6"/>
                      <a:pt x="20" y="9"/>
                      <a:pt x="9" y="11"/>
                    </a:cubicBezTo>
                    <a:cubicBezTo>
                      <a:pt x="0" y="13"/>
                      <a:pt x="0" y="27"/>
                      <a:pt x="9" y="28"/>
                    </a:cubicBezTo>
                    <a:cubicBezTo>
                      <a:pt x="22" y="30"/>
                      <a:pt x="32" y="30"/>
                      <a:pt x="45" y="27"/>
                    </a:cubicBezTo>
                    <a:cubicBezTo>
                      <a:pt x="60" y="23"/>
                      <a:pt x="72" y="15"/>
                      <a:pt x="86" y="9"/>
                    </a:cubicBezTo>
                    <a:cubicBezTo>
                      <a:pt x="91" y="7"/>
                      <a:pt x="87" y="0"/>
                      <a:pt x="8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8" name="Freeform 24">
                <a:extLst>
                  <a:ext uri="{FF2B5EF4-FFF2-40B4-BE49-F238E27FC236}">
                    <a16:creationId xmlns:a16="http://schemas.microsoft.com/office/drawing/2014/main" id="{AA81D124-4EF3-D14C-82A5-BF05C328CBA2}"/>
                  </a:ext>
                </a:extLst>
              </p:cNvPr>
              <p:cNvSpPr/>
              <p:nvPr/>
            </p:nvSpPr>
            <p:spPr bwMode="auto">
              <a:xfrm>
                <a:off x="7991476" y="3992563"/>
                <a:ext cx="65088" cy="77788"/>
              </a:xfrm>
              <a:custGeom>
                <a:avLst/>
                <a:gdLst>
                  <a:gd name="T0" fmla="*/ 2 w 63"/>
                  <a:gd name="T1" fmla="*/ 6 h 74"/>
                  <a:gd name="T2" fmla="*/ 12 w 63"/>
                  <a:gd name="T3" fmla="*/ 18 h 74"/>
                  <a:gd name="T4" fmla="*/ 24 w 63"/>
                  <a:gd name="T5" fmla="*/ 34 h 74"/>
                  <a:gd name="T6" fmla="*/ 36 w 63"/>
                  <a:gd name="T7" fmla="*/ 51 h 74"/>
                  <a:gd name="T8" fmla="*/ 47 w 63"/>
                  <a:gd name="T9" fmla="*/ 66 h 74"/>
                  <a:gd name="T10" fmla="*/ 61 w 63"/>
                  <a:gd name="T11" fmla="*/ 60 h 74"/>
                  <a:gd name="T12" fmla="*/ 37 w 63"/>
                  <a:gd name="T13" fmla="*/ 16 h 74"/>
                  <a:gd name="T14" fmla="*/ 18 w 63"/>
                  <a:gd name="T15" fmla="*/ 3 h 74"/>
                  <a:gd name="T16" fmla="*/ 3 w 63"/>
                  <a:gd name="T17" fmla="*/ 2 h 74"/>
                  <a:gd name="T18" fmla="*/ 2 w 63"/>
                  <a:gd name="T19" fmla="*/ 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74">
                    <a:moveTo>
                      <a:pt x="2" y="6"/>
                    </a:moveTo>
                    <a:cubicBezTo>
                      <a:pt x="6" y="7"/>
                      <a:pt x="10" y="15"/>
                      <a:pt x="12" y="18"/>
                    </a:cubicBezTo>
                    <a:cubicBezTo>
                      <a:pt x="15" y="24"/>
                      <a:pt x="20" y="29"/>
                      <a:pt x="24" y="34"/>
                    </a:cubicBezTo>
                    <a:cubicBezTo>
                      <a:pt x="29" y="39"/>
                      <a:pt x="32" y="45"/>
                      <a:pt x="36" y="51"/>
                    </a:cubicBezTo>
                    <a:cubicBezTo>
                      <a:pt x="39" y="56"/>
                      <a:pt x="44" y="60"/>
                      <a:pt x="47" y="66"/>
                    </a:cubicBezTo>
                    <a:cubicBezTo>
                      <a:pt x="51" y="74"/>
                      <a:pt x="63" y="68"/>
                      <a:pt x="61" y="60"/>
                    </a:cubicBezTo>
                    <a:cubicBezTo>
                      <a:pt x="57" y="43"/>
                      <a:pt x="50" y="29"/>
                      <a:pt x="37" y="16"/>
                    </a:cubicBezTo>
                    <a:cubicBezTo>
                      <a:pt x="32" y="10"/>
                      <a:pt x="26" y="6"/>
                      <a:pt x="18" y="3"/>
                    </a:cubicBezTo>
                    <a:cubicBezTo>
                      <a:pt x="13" y="0"/>
                      <a:pt x="8" y="1"/>
                      <a:pt x="3" y="2"/>
                    </a:cubicBezTo>
                    <a:cubicBezTo>
                      <a:pt x="0" y="2"/>
                      <a:pt x="0"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49" name="Freeform 25">
                <a:extLst>
                  <a:ext uri="{FF2B5EF4-FFF2-40B4-BE49-F238E27FC236}">
                    <a16:creationId xmlns:a16="http://schemas.microsoft.com/office/drawing/2014/main" id="{F55B8AFF-FE66-3A4E-A49B-CE139003D8A9}"/>
                  </a:ext>
                </a:extLst>
              </p:cNvPr>
              <p:cNvSpPr/>
              <p:nvPr/>
            </p:nvSpPr>
            <p:spPr bwMode="auto">
              <a:xfrm>
                <a:off x="8085138" y="4160838"/>
                <a:ext cx="26988" cy="95250"/>
              </a:xfrm>
              <a:custGeom>
                <a:avLst/>
                <a:gdLst>
                  <a:gd name="T0" fmla="*/ 0 w 26"/>
                  <a:gd name="T1" fmla="*/ 8 h 91"/>
                  <a:gd name="T2" fmla="*/ 6 w 26"/>
                  <a:gd name="T3" fmla="*/ 83 h 91"/>
                  <a:gd name="T4" fmla="*/ 22 w 26"/>
                  <a:gd name="T5" fmla="*/ 83 h 91"/>
                  <a:gd name="T6" fmla="*/ 13 w 26"/>
                  <a:gd name="T7" fmla="*/ 5 h 91"/>
                  <a:gd name="T8" fmla="*/ 0 w 26"/>
                  <a:gd name="T9" fmla="*/ 8 h 91"/>
                </a:gdLst>
                <a:ahLst/>
                <a:cxnLst>
                  <a:cxn ang="0">
                    <a:pos x="T0" y="T1"/>
                  </a:cxn>
                  <a:cxn ang="0">
                    <a:pos x="T2" y="T3"/>
                  </a:cxn>
                  <a:cxn ang="0">
                    <a:pos x="T4" y="T5"/>
                  </a:cxn>
                  <a:cxn ang="0">
                    <a:pos x="T6" y="T7"/>
                  </a:cxn>
                  <a:cxn ang="0">
                    <a:pos x="T8" y="T9"/>
                  </a:cxn>
                </a:cxnLst>
                <a:rect l="0" t="0" r="r" b="b"/>
                <a:pathLst>
                  <a:path w="26" h="91">
                    <a:moveTo>
                      <a:pt x="0" y="8"/>
                    </a:moveTo>
                    <a:cubicBezTo>
                      <a:pt x="1" y="33"/>
                      <a:pt x="2" y="59"/>
                      <a:pt x="6" y="83"/>
                    </a:cubicBezTo>
                    <a:cubicBezTo>
                      <a:pt x="8" y="91"/>
                      <a:pt x="20" y="91"/>
                      <a:pt x="22" y="83"/>
                    </a:cubicBezTo>
                    <a:cubicBezTo>
                      <a:pt x="26" y="58"/>
                      <a:pt x="26" y="27"/>
                      <a:pt x="13" y="5"/>
                    </a:cubicBezTo>
                    <a:cubicBezTo>
                      <a:pt x="9" y="0"/>
                      <a:pt x="0" y="2"/>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0" name="Freeform 26">
                <a:extLst>
                  <a:ext uri="{FF2B5EF4-FFF2-40B4-BE49-F238E27FC236}">
                    <a16:creationId xmlns:a16="http://schemas.microsoft.com/office/drawing/2014/main" id="{8F472476-29C8-D44D-AA63-A5D79F862846}"/>
                  </a:ext>
                </a:extLst>
              </p:cNvPr>
              <p:cNvSpPr/>
              <p:nvPr/>
            </p:nvSpPr>
            <p:spPr bwMode="auto">
              <a:xfrm>
                <a:off x="8034338" y="4348163"/>
                <a:ext cx="44450" cy="106363"/>
              </a:xfrm>
              <a:custGeom>
                <a:avLst/>
                <a:gdLst>
                  <a:gd name="T0" fmla="*/ 8 w 43"/>
                  <a:gd name="T1" fmla="*/ 99 h 102"/>
                  <a:gd name="T2" fmla="*/ 32 w 43"/>
                  <a:gd name="T3" fmla="*/ 61 h 102"/>
                  <a:gd name="T4" fmla="*/ 42 w 43"/>
                  <a:gd name="T5" fmla="*/ 9 h 102"/>
                  <a:gd name="T6" fmla="*/ 27 w 43"/>
                  <a:gd name="T7" fmla="*/ 7 h 102"/>
                  <a:gd name="T8" fmla="*/ 13 w 43"/>
                  <a:gd name="T9" fmla="*/ 50 h 102"/>
                  <a:gd name="T10" fmla="*/ 1 w 43"/>
                  <a:gd name="T11" fmla="*/ 95 h 102"/>
                  <a:gd name="T12" fmla="*/ 8 w 43"/>
                  <a:gd name="T13" fmla="*/ 99 h 102"/>
                </a:gdLst>
                <a:ahLst/>
                <a:cxnLst>
                  <a:cxn ang="0">
                    <a:pos x="T0" y="T1"/>
                  </a:cxn>
                  <a:cxn ang="0">
                    <a:pos x="T2" y="T3"/>
                  </a:cxn>
                  <a:cxn ang="0">
                    <a:pos x="T4" y="T5"/>
                  </a:cxn>
                  <a:cxn ang="0">
                    <a:pos x="T6" y="T7"/>
                  </a:cxn>
                  <a:cxn ang="0">
                    <a:pos x="T8" y="T9"/>
                  </a:cxn>
                  <a:cxn ang="0">
                    <a:pos x="T10" y="T11"/>
                  </a:cxn>
                  <a:cxn ang="0">
                    <a:pos x="T12" y="T13"/>
                  </a:cxn>
                </a:cxnLst>
                <a:rect l="0" t="0" r="r" b="b"/>
                <a:pathLst>
                  <a:path w="43" h="102">
                    <a:moveTo>
                      <a:pt x="8" y="99"/>
                    </a:moveTo>
                    <a:cubicBezTo>
                      <a:pt x="19" y="87"/>
                      <a:pt x="26" y="76"/>
                      <a:pt x="32" y="61"/>
                    </a:cubicBezTo>
                    <a:cubicBezTo>
                      <a:pt x="38" y="44"/>
                      <a:pt x="40" y="27"/>
                      <a:pt x="42" y="9"/>
                    </a:cubicBezTo>
                    <a:cubicBezTo>
                      <a:pt x="43" y="0"/>
                      <a:pt x="30" y="0"/>
                      <a:pt x="27" y="7"/>
                    </a:cubicBezTo>
                    <a:cubicBezTo>
                      <a:pt x="21" y="22"/>
                      <a:pt x="16" y="35"/>
                      <a:pt x="13" y="50"/>
                    </a:cubicBezTo>
                    <a:cubicBezTo>
                      <a:pt x="9" y="64"/>
                      <a:pt x="7" y="81"/>
                      <a:pt x="1" y="95"/>
                    </a:cubicBezTo>
                    <a:cubicBezTo>
                      <a:pt x="0" y="99"/>
                      <a:pt x="6" y="102"/>
                      <a:pt x="8"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1" name="Freeform 27">
                <a:extLst>
                  <a:ext uri="{FF2B5EF4-FFF2-40B4-BE49-F238E27FC236}">
                    <a16:creationId xmlns:a16="http://schemas.microsoft.com/office/drawing/2014/main" id="{11DD8820-07B3-DD4F-A777-ABE9B93B85DA}"/>
                  </a:ext>
                </a:extLst>
              </p:cNvPr>
              <p:cNvSpPr/>
              <p:nvPr/>
            </p:nvSpPr>
            <p:spPr bwMode="auto">
              <a:xfrm>
                <a:off x="7883526" y="4581526"/>
                <a:ext cx="80963" cy="74613"/>
              </a:xfrm>
              <a:custGeom>
                <a:avLst/>
                <a:gdLst>
                  <a:gd name="T0" fmla="*/ 7 w 78"/>
                  <a:gd name="T1" fmla="*/ 69 h 72"/>
                  <a:gd name="T2" fmla="*/ 45 w 78"/>
                  <a:gd name="T3" fmla="*/ 47 h 72"/>
                  <a:gd name="T4" fmla="*/ 75 w 78"/>
                  <a:gd name="T5" fmla="*/ 11 h 72"/>
                  <a:gd name="T6" fmla="*/ 67 w 78"/>
                  <a:gd name="T7" fmla="*/ 5 h 72"/>
                  <a:gd name="T8" fmla="*/ 37 w 78"/>
                  <a:gd name="T9" fmla="*/ 33 h 72"/>
                  <a:gd name="T10" fmla="*/ 4 w 78"/>
                  <a:gd name="T11" fmla="*/ 63 h 72"/>
                  <a:gd name="T12" fmla="*/ 7 w 78"/>
                  <a:gd name="T13" fmla="*/ 69 h 72"/>
                </a:gdLst>
                <a:ahLst/>
                <a:cxnLst>
                  <a:cxn ang="0">
                    <a:pos x="T0" y="T1"/>
                  </a:cxn>
                  <a:cxn ang="0">
                    <a:pos x="T2" y="T3"/>
                  </a:cxn>
                  <a:cxn ang="0">
                    <a:pos x="T4" y="T5"/>
                  </a:cxn>
                  <a:cxn ang="0">
                    <a:pos x="T6" y="T7"/>
                  </a:cxn>
                  <a:cxn ang="0">
                    <a:pos x="T8" y="T9"/>
                  </a:cxn>
                  <a:cxn ang="0">
                    <a:pos x="T10" y="T11"/>
                  </a:cxn>
                  <a:cxn ang="0">
                    <a:pos x="T12" y="T13"/>
                  </a:cxn>
                </a:cxnLst>
                <a:rect l="0" t="0" r="r" b="b"/>
                <a:pathLst>
                  <a:path w="78" h="72">
                    <a:moveTo>
                      <a:pt x="7" y="69"/>
                    </a:moveTo>
                    <a:cubicBezTo>
                      <a:pt x="20" y="62"/>
                      <a:pt x="33" y="56"/>
                      <a:pt x="45" y="47"/>
                    </a:cubicBezTo>
                    <a:cubicBezTo>
                      <a:pt x="57" y="37"/>
                      <a:pt x="68" y="26"/>
                      <a:pt x="75" y="11"/>
                    </a:cubicBezTo>
                    <a:cubicBezTo>
                      <a:pt x="78" y="6"/>
                      <a:pt x="71" y="0"/>
                      <a:pt x="67" y="5"/>
                    </a:cubicBezTo>
                    <a:cubicBezTo>
                      <a:pt x="57" y="15"/>
                      <a:pt x="47" y="24"/>
                      <a:pt x="37" y="33"/>
                    </a:cubicBezTo>
                    <a:cubicBezTo>
                      <a:pt x="26" y="43"/>
                      <a:pt x="15" y="55"/>
                      <a:pt x="4" y="63"/>
                    </a:cubicBezTo>
                    <a:cubicBezTo>
                      <a:pt x="0" y="66"/>
                      <a:pt x="3" y="72"/>
                      <a:pt x="7"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2" name="Freeform 28">
                <a:extLst>
                  <a:ext uri="{FF2B5EF4-FFF2-40B4-BE49-F238E27FC236}">
                    <a16:creationId xmlns:a16="http://schemas.microsoft.com/office/drawing/2014/main" id="{DE7CAECB-760B-AA4C-8F16-610E8ACD2F7B}"/>
                  </a:ext>
                </a:extLst>
              </p:cNvPr>
              <p:cNvSpPr/>
              <p:nvPr/>
            </p:nvSpPr>
            <p:spPr bwMode="auto">
              <a:xfrm>
                <a:off x="7666038" y="4762501"/>
                <a:ext cx="120650" cy="58738"/>
              </a:xfrm>
              <a:custGeom>
                <a:avLst/>
                <a:gdLst>
                  <a:gd name="T0" fmla="*/ 6 w 117"/>
                  <a:gd name="T1" fmla="*/ 56 h 56"/>
                  <a:gd name="T2" fmla="*/ 111 w 117"/>
                  <a:gd name="T3" fmla="*/ 13 h 56"/>
                  <a:gd name="T4" fmla="*/ 105 w 117"/>
                  <a:gd name="T5" fmla="*/ 2 h 56"/>
                  <a:gd name="T6" fmla="*/ 5 w 117"/>
                  <a:gd name="T7" fmla="*/ 48 h 56"/>
                  <a:gd name="T8" fmla="*/ 6 w 117"/>
                  <a:gd name="T9" fmla="*/ 56 h 56"/>
                </a:gdLst>
                <a:ahLst/>
                <a:cxnLst>
                  <a:cxn ang="0">
                    <a:pos x="T0" y="T1"/>
                  </a:cxn>
                  <a:cxn ang="0">
                    <a:pos x="T2" y="T3"/>
                  </a:cxn>
                  <a:cxn ang="0">
                    <a:pos x="T4" y="T5"/>
                  </a:cxn>
                  <a:cxn ang="0">
                    <a:pos x="T6" y="T7"/>
                  </a:cxn>
                  <a:cxn ang="0">
                    <a:pos x="T8" y="T9"/>
                  </a:cxn>
                </a:cxnLst>
                <a:rect l="0" t="0" r="r" b="b"/>
                <a:pathLst>
                  <a:path w="117" h="56">
                    <a:moveTo>
                      <a:pt x="6" y="56"/>
                    </a:moveTo>
                    <a:cubicBezTo>
                      <a:pt x="44" y="51"/>
                      <a:pt x="81" y="37"/>
                      <a:pt x="111" y="13"/>
                    </a:cubicBezTo>
                    <a:cubicBezTo>
                      <a:pt x="117" y="9"/>
                      <a:pt x="111" y="0"/>
                      <a:pt x="105" y="2"/>
                    </a:cubicBezTo>
                    <a:cubicBezTo>
                      <a:pt x="70" y="12"/>
                      <a:pt x="40" y="36"/>
                      <a:pt x="5" y="48"/>
                    </a:cubicBezTo>
                    <a:cubicBezTo>
                      <a:pt x="0" y="49"/>
                      <a:pt x="1" y="56"/>
                      <a:pt x="6"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3" name="Freeform 29">
                <a:extLst>
                  <a:ext uri="{FF2B5EF4-FFF2-40B4-BE49-F238E27FC236}">
                    <a16:creationId xmlns:a16="http://schemas.microsoft.com/office/drawing/2014/main" id="{32AA3E9B-A95B-544E-A1AF-D2D4D8E12764}"/>
                  </a:ext>
                </a:extLst>
              </p:cNvPr>
              <p:cNvSpPr/>
              <p:nvPr/>
            </p:nvSpPr>
            <p:spPr bwMode="auto">
              <a:xfrm>
                <a:off x="7434263" y="4868863"/>
                <a:ext cx="123825" cy="47625"/>
              </a:xfrm>
              <a:custGeom>
                <a:avLst/>
                <a:gdLst>
                  <a:gd name="T0" fmla="*/ 4 w 120"/>
                  <a:gd name="T1" fmla="*/ 46 h 46"/>
                  <a:gd name="T2" fmla="*/ 117 w 120"/>
                  <a:gd name="T3" fmla="*/ 10 h 46"/>
                  <a:gd name="T4" fmla="*/ 112 w 120"/>
                  <a:gd name="T5" fmla="*/ 2 h 46"/>
                  <a:gd name="T6" fmla="*/ 3 w 120"/>
                  <a:gd name="T7" fmla="*/ 39 h 46"/>
                  <a:gd name="T8" fmla="*/ 4 w 120"/>
                  <a:gd name="T9" fmla="*/ 46 h 46"/>
                </a:gdLst>
                <a:ahLst/>
                <a:cxnLst>
                  <a:cxn ang="0">
                    <a:pos x="T0" y="T1"/>
                  </a:cxn>
                  <a:cxn ang="0">
                    <a:pos x="T2" y="T3"/>
                  </a:cxn>
                  <a:cxn ang="0">
                    <a:pos x="T4" y="T5"/>
                  </a:cxn>
                  <a:cxn ang="0">
                    <a:pos x="T6" y="T7"/>
                  </a:cxn>
                  <a:cxn ang="0">
                    <a:pos x="T8" y="T9"/>
                  </a:cxn>
                </a:cxnLst>
                <a:rect l="0" t="0" r="r" b="b"/>
                <a:pathLst>
                  <a:path w="120" h="46">
                    <a:moveTo>
                      <a:pt x="4" y="46"/>
                    </a:moveTo>
                    <a:cubicBezTo>
                      <a:pt x="43" y="44"/>
                      <a:pt x="86" y="36"/>
                      <a:pt x="117" y="10"/>
                    </a:cubicBezTo>
                    <a:cubicBezTo>
                      <a:pt x="120" y="7"/>
                      <a:pt x="116" y="0"/>
                      <a:pt x="112" y="2"/>
                    </a:cubicBezTo>
                    <a:cubicBezTo>
                      <a:pt x="75" y="14"/>
                      <a:pt x="40" y="27"/>
                      <a:pt x="3" y="39"/>
                    </a:cubicBezTo>
                    <a:cubicBezTo>
                      <a:pt x="0" y="40"/>
                      <a:pt x="0" y="46"/>
                      <a:pt x="4"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4" name="Freeform 30">
                <a:extLst>
                  <a:ext uri="{FF2B5EF4-FFF2-40B4-BE49-F238E27FC236}">
                    <a16:creationId xmlns:a16="http://schemas.microsoft.com/office/drawing/2014/main" id="{03C21ABC-BF7E-AF40-86B6-D5CFAAFF1FA7}"/>
                  </a:ext>
                </a:extLst>
              </p:cNvPr>
              <p:cNvSpPr/>
              <p:nvPr/>
            </p:nvSpPr>
            <p:spPr bwMode="auto">
              <a:xfrm>
                <a:off x="7192963" y="4932363"/>
                <a:ext cx="153988" cy="38100"/>
              </a:xfrm>
              <a:custGeom>
                <a:avLst/>
                <a:gdLst>
                  <a:gd name="T0" fmla="*/ 6 w 148"/>
                  <a:gd name="T1" fmla="*/ 36 h 37"/>
                  <a:gd name="T2" fmla="*/ 137 w 148"/>
                  <a:gd name="T3" fmla="*/ 20 h 37"/>
                  <a:gd name="T4" fmla="*/ 133 w 148"/>
                  <a:gd name="T5" fmla="*/ 3 h 37"/>
                  <a:gd name="T6" fmla="*/ 3 w 148"/>
                  <a:gd name="T7" fmla="*/ 31 h 37"/>
                  <a:gd name="T8" fmla="*/ 6 w 148"/>
                  <a:gd name="T9" fmla="*/ 36 h 37"/>
                </a:gdLst>
                <a:ahLst/>
                <a:cxnLst>
                  <a:cxn ang="0">
                    <a:pos x="T0" y="T1"/>
                  </a:cxn>
                  <a:cxn ang="0">
                    <a:pos x="T2" y="T3"/>
                  </a:cxn>
                  <a:cxn ang="0">
                    <a:pos x="T4" y="T5"/>
                  </a:cxn>
                  <a:cxn ang="0">
                    <a:pos x="T6" y="T7"/>
                  </a:cxn>
                  <a:cxn ang="0">
                    <a:pos x="T8" y="T9"/>
                  </a:cxn>
                </a:cxnLst>
                <a:rect l="0" t="0" r="r" b="b"/>
                <a:pathLst>
                  <a:path w="148" h="37">
                    <a:moveTo>
                      <a:pt x="6" y="36"/>
                    </a:moveTo>
                    <a:cubicBezTo>
                      <a:pt x="51" y="28"/>
                      <a:pt x="94" y="36"/>
                      <a:pt x="137" y="20"/>
                    </a:cubicBezTo>
                    <a:cubicBezTo>
                      <a:pt x="148" y="16"/>
                      <a:pt x="144" y="0"/>
                      <a:pt x="133" y="3"/>
                    </a:cubicBezTo>
                    <a:cubicBezTo>
                      <a:pt x="88" y="13"/>
                      <a:pt x="46" y="13"/>
                      <a:pt x="3" y="31"/>
                    </a:cubicBezTo>
                    <a:cubicBezTo>
                      <a:pt x="0" y="32"/>
                      <a:pt x="2" y="37"/>
                      <a:pt x="6"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5" name="Freeform 31">
                <a:extLst>
                  <a:ext uri="{FF2B5EF4-FFF2-40B4-BE49-F238E27FC236}">
                    <a16:creationId xmlns:a16="http://schemas.microsoft.com/office/drawing/2014/main" id="{EE090B9C-83E4-EF40-B4E5-2AB075A53BC9}"/>
                  </a:ext>
                </a:extLst>
              </p:cNvPr>
              <p:cNvSpPr/>
              <p:nvPr/>
            </p:nvSpPr>
            <p:spPr bwMode="auto">
              <a:xfrm>
                <a:off x="6989763" y="4945063"/>
                <a:ext cx="88900" cy="22225"/>
              </a:xfrm>
              <a:custGeom>
                <a:avLst/>
                <a:gdLst>
                  <a:gd name="T0" fmla="*/ 4 w 86"/>
                  <a:gd name="T1" fmla="*/ 18 h 22"/>
                  <a:gd name="T2" fmla="*/ 80 w 86"/>
                  <a:gd name="T3" fmla="*/ 10 h 22"/>
                  <a:gd name="T4" fmla="*/ 77 w 86"/>
                  <a:gd name="T5" fmla="*/ 1 h 22"/>
                  <a:gd name="T6" fmla="*/ 4 w 86"/>
                  <a:gd name="T7" fmla="*/ 8 h 22"/>
                  <a:gd name="T8" fmla="*/ 4 w 86"/>
                  <a:gd name="T9" fmla="*/ 18 h 22"/>
                </a:gdLst>
                <a:ahLst/>
                <a:cxnLst>
                  <a:cxn ang="0">
                    <a:pos x="T0" y="T1"/>
                  </a:cxn>
                  <a:cxn ang="0">
                    <a:pos x="T2" y="T3"/>
                  </a:cxn>
                  <a:cxn ang="0">
                    <a:pos x="T4" y="T5"/>
                  </a:cxn>
                  <a:cxn ang="0">
                    <a:pos x="T6" y="T7"/>
                  </a:cxn>
                  <a:cxn ang="0">
                    <a:pos x="T8" y="T9"/>
                  </a:cxn>
                </a:cxnLst>
                <a:rect l="0" t="0" r="r" b="b"/>
                <a:pathLst>
                  <a:path w="86" h="22">
                    <a:moveTo>
                      <a:pt x="4" y="18"/>
                    </a:moveTo>
                    <a:cubicBezTo>
                      <a:pt x="30" y="22"/>
                      <a:pt x="56" y="21"/>
                      <a:pt x="80" y="10"/>
                    </a:cubicBezTo>
                    <a:cubicBezTo>
                      <a:pt x="86" y="8"/>
                      <a:pt x="82" y="0"/>
                      <a:pt x="77" y="1"/>
                    </a:cubicBezTo>
                    <a:cubicBezTo>
                      <a:pt x="53" y="5"/>
                      <a:pt x="28" y="5"/>
                      <a:pt x="4" y="8"/>
                    </a:cubicBezTo>
                    <a:cubicBezTo>
                      <a:pt x="0" y="9"/>
                      <a:pt x="0" y="17"/>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6" name="Freeform 32">
                <a:extLst>
                  <a:ext uri="{FF2B5EF4-FFF2-40B4-BE49-F238E27FC236}">
                    <a16:creationId xmlns:a16="http://schemas.microsoft.com/office/drawing/2014/main" id="{49C08A27-31EF-7D4E-8094-246E2A01467E}"/>
                  </a:ext>
                </a:extLst>
              </p:cNvPr>
              <p:cNvSpPr/>
              <p:nvPr/>
            </p:nvSpPr>
            <p:spPr bwMode="auto">
              <a:xfrm>
                <a:off x="6748463" y="4924426"/>
                <a:ext cx="80963" cy="31750"/>
              </a:xfrm>
              <a:custGeom>
                <a:avLst/>
                <a:gdLst>
                  <a:gd name="T0" fmla="*/ 6 w 79"/>
                  <a:gd name="T1" fmla="*/ 17 h 31"/>
                  <a:gd name="T2" fmla="*/ 37 w 79"/>
                  <a:gd name="T3" fmla="*/ 24 h 31"/>
                  <a:gd name="T4" fmla="*/ 72 w 79"/>
                  <a:gd name="T5" fmla="*/ 31 h 31"/>
                  <a:gd name="T6" fmla="*/ 75 w 79"/>
                  <a:gd name="T7" fmla="*/ 21 h 31"/>
                  <a:gd name="T8" fmla="*/ 6 w 79"/>
                  <a:gd name="T9" fmla="*/ 6 h 31"/>
                  <a:gd name="T10" fmla="*/ 6 w 79"/>
                  <a:gd name="T11" fmla="*/ 17 h 31"/>
                </a:gdLst>
                <a:ahLst/>
                <a:cxnLst>
                  <a:cxn ang="0">
                    <a:pos x="T0" y="T1"/>
                  </a:cxn>
                  <a:cxn ang="0">
                    <a:pos x="T2" y="T3"/>
                  </a:cxn>
                  <a:cxn ang="0">
                    <a:pos x="T4" y="T5"/>
                  </a:cxn>
                  <a:cxn ang="0">
                    <a:pos x="T6" y="T7"/>
                  </a:cxn>
                  <a:cxn ang="0">
                    <a:pos x="T8" y="T9"/>
                  </a:cxn>
                  <a:cxn ang="0">
                    <a:pos x="T10" y="T11"/>
                  </a:cxn>
                </a:cxnLst>
                <a:rect l="0" t="0" r="r" b="b"/>
                <a:pathLst>
                  <a:path w="79" h="31">
                    <a:moveTo>
                      <a:pt x="6" y="17"/>
                    </a:moveTo>
                    <a:cubicBezTo>
                      <a:pt x="16" y="20"/>
                      <a:pt x="27" y="22"/>
                      <a:pt x="37" y="24"/>
                    </a:cubicBezTo>
                    <a:cubicBezTo>
                      <a:pt x="49" y="27"/>
                      <a:pt x="60" y="31"/>
                      <a:pt x="72" y="31"/>
                    </a:cubicBezTo>
                    <a:cubicBezTo>
                      <a:pt x="78" y="31"/>
                      <a:pt x="79" y="24"/>
                      <a:pt x="75" y="21"/>
                    </a:cubicBezTo>
                    <a:cubicBezTo>
                      <a:pt x="56" y="8"/>
                      <a:pt x="28" y="0"/>
                      <a:pt x="6" y="6"/>
                    </a:cubicBezTo>
                    <a:cubicBezTo>
                      <a:pt x="0" y="8"/>
                      <a:pt x="1" y="15"/>
                      <a:pt x="6"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7" name="Freeform 33">
                <a:extLst>
                  <a:ext uri="{FF2B5EF4-FFF2-40B4-BE49-F238E27FC236}">
                    <a16:creationId xmlns:a16="http://schemas.microsoft.com/office/drawing/2014/main" id="{F6C05FE4-3B0C-9F40-B629-90C03AE5D874}"/>
                  </a:ext>
                </a:extLst>
              </p:cNvPr>
              <p:cNvSpPr/>
              <p:nvPr/>
            </p:nvSpPr>
            <p:spPr bwMode="auto">
              <a:xfrm>
                <a:off x="6559551" y="4949826"/>
                <a:ext cx="68263" cy="61913"/>
              </a:xfrm>
              <a:custGeom>
                <a:avLst/>
                <a:gdLst>
                  <a:gd name="T0" fmla="*/ 11 w 67"/>
                  <a:gd name="T1" fmla="*/ 56 h 59"/>
                  <a:gd name="T2" fmla="*/ 39 w 67"/>
                  <a:gd name="T3" fmla="*/ 37 h 59"/>
                  <a:gd name="T4" fmla="*/ 63 w 67"/>
                  <a:gd name="T5" fmla="*/ 12 h 59"/>
                  <a:gd name="T6" fmla="*/ 55 w 67"/>
                  <a:gd name="T7" fmla="*/ 4 h 59"/>
                  <a:gd name="T8" fmla="*/ 31 w 67"/>
                  <a:gd name="T9" fmla="*/ 25 h 59"/>
                  <a:gd name="T10" fmla="*/ 4 w 67"/>
                  <a:gd name="T11" fmla="*/ 48 h 59"/>
                  <a:gd name="T12" fmla="*/ 11 w 67"/>
                  <a:gd name="T13" fmla="*/ 56 h 59"/>
                </a:gdLst>
                <a:ahLst/>
                <a:cxnLst>
                  <a:cxn ang="0">
                    <a:pos x="T0" y="T1"/>
                  </a:cxn>
                  <a:cxn ang="0">
                    <a:pos x="T2" y="T3"/>
                  </a:cxn>
                  <a:cxn ang="0">
                    <a:pos x="T4" y="T5"/>
                  </a:cxn>
                  <a:cxn ang="0">
                    <a:pos x="T6" y="T7"/>
                  </a:cxn>
                  <a:cxn ang="0">
                    <a:pos x="T8" y="T9"/>
                  </a:cxn>
                  <a:cxn ang="0">
                    <a:pos x="T10" y="T11"/>
                  </a:cxn>
                  <a:cxn ang="0">
                    <a:pos x="T12" y="T13"/>
                  </a:cxn>
                </a:cxnLst>
                <a:rect l="0" t="0" r="r" b="b"/>
                <a:pathLst>
                  <a:path w="67" h="59">
                    <a:moveTo>
                      <a:pt x="11" y="56"/>
                    </a:moveTo>
                    <a:cubicBezTo>
                      <a:pt x="21" y="50"/>
                      <a:pt x="30" y="44"/>
                      <a:pt x="39" y="37"/>
                    </a:cubicBezTo>
                    <a:cubicBezTo>
                      <a:pt x="48" y="29"/>
                      <a:pt x="55" y="21"/>
                      <a:pt x="63" y="12"/>
                    </a:cubicBezTo>
                    <a:cubicBezTo>
                      <a:pt x="67" y="7"/>
                      <a:pt x="60" y="0"/>
                      <a:pt x="55" y="4"/>
                    </a:cubicBezTo>
                    <a:cubicBezTo>
                      <a:pt x="47" y="11"/>
                      <a:pt x="39" y="17"/>
                      <a:pt x="31" y="25"/>
                    </a:cubicBezTo>
                    <a:cubicBezTo>
                      <a:pt x="22" y="33"/>
                      <a:pt x="14" y="41"/>
                      <a:pt x="4" y="48"/>
                    </a:cubicBezTo>
                    <a:cubicBezTo>
                      <a:pt x="0" y="52"/>
                      <a:pt x="6" y="59"/>
                      <a:pt x="11"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8" name="Freeform 34">
                <a:extLst>
                  <a:ext uri="{FF2B5EF4-FFF2-40B4-BE49-F238E27FC236}">
                    <a16:creationId xmlns:a16="http://schemas.microsoft.com/office/drawing/2014/main" id="{13332FE3-BC53-ED4B-90A6-652E84039D9C}"/>
                  </a:ext>
                </a:extLst>
              </p:cNvPr>
              <p:cNvSpPr/>
              <p:nvPr/>
            </p:nvSpPr>
            <p:spPr bwMode="auto">
              <a:xfrm>
                <a:off x="6375401" y="5078413"/>
                <a:ext cx="80963" cy="49213"/>
              </a:xfrm>
              <a:custGeom>
                <a:avLst/>
                <a:gdLst>
                  <a:gd name="T0" fmla="*/ 5 w 78"/>
                  <a:gd name="T1" fmla="*/ 46 h 46"/>
                  <a:gd name="T2" fmla="*/ 41 w 78"/>
                  <a:gd name="T3" fmla="*/ 34 h 46"/>
                  <a:gd name="T4" fmla="*/ 73 w 78"/>
                  <a:gd name="T5" fmla="*/ 11 h 46"/>
                  <a:gd name="T6" fmla="*/ 67 w 78"/>
                  <a:gd name="T7" fmla="*/ 2 h 46"/>
                  <a:gd name="T8" fmla="*/ 33 w 78"/>
                  <a:gd name="T9" fmla="*/ 21 h 46"/>
                  <a:gd name="T10" fmla="*/ 3 w 78"/>
                  <a:gd name="T11" fmla="*/ 41 h 46"/>
                  <a:gd name="T12" fmla="*/ 5 w 78"/>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78" h="46">
                    <a:moveTo>
                      <a:pt x="5" y="46"/>
                    </a:moveTo>
                    <a:cubicBezTo>
                      <a:pt x="17" y="42"/>
                      <a:pt x="29" y="41"/>
                      <a:pt x="41" y="34"/>
                    </a:cubicBezTo>
                    <a:cubicBezTo>
                      <a:pt x="53" y="28"/>
                      <a:pt x="63" y="20"/>
                      <a:pt x="73" y="11"/>
                    </a:cubicBezTo>
                    <a:cubicBezTo>
                      <a:pt x="78" y="6"/>
                      <a:pt x="72" y="0"/>
                      <a:pt x="67" y="2"/>
                    </a:cubicBezTo>
                    <a:cubicBezTo>
                      <a:pt x="55" y="8"/>
                      <a:pt x="44" y="14"/>
                      <a:pt x="33" y="21"/>
                    </a:cubicBezTo>
                    <a:cubicBezTo>
                      <a:pt x="23" y="28"/>
                      <a:pt x="14" y="37"/>
                      <a:pt x="3" y="41"/>
                    </a:cubicBezTo>
                    <a:cubicBezTo>
                      <a:pt x="0" y="42"/>
                      <a:pt x="2" y="46"/>
                      <a:pt x="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59" name="Freeform 35">
                <a:extLst>
                  <a:ext uri="{FF2B5EF4-FFF2-40B4-BE49-F238E27FC236}">
                    <a16:creationId xmlns:a16="http://schemas.microsoft.com/office/drawing/2014/main" id="{525F584B-D7E2-9D45-B915-CB0F189CFB30}"/>
                  </a:ext>
                </a:extLst>
              </p:cNvPr>
              <p:cNvSpPr/>
              <p:nvPr/>
            </p:nvSpPr>
            <p:spPr bwMode="auto">
              <a:xfrm>
                <a:off x="6167438" y="5192713"/>
                <a:ext cx="114300" cy="50800"/>
              </a:xfrm>
              <a:custGeom>
                <a:avLst/>
                <a:gdLst>
                  <a:gd name="T0" fmla="*/ 10 w 110"/>
                  <a:gd name="T1" fmla="*/ 48 h 50"/>
                  <a:gd name="T2" fmla="*/ 105 w 110"/>
                  <a:gd name="T3" fmla="*/ 11 h 50"/>
                  <a:gd name="T4" fmla="*/ 102 w 110"/>
                  <a:gd name="T5" fmla="*/ 2 h 50"/>
                  <a:gd name="T6" fmla="*/ 7 w 110"/>
                  <a:gd name="T7" fmla="*/ 37 h 50"/>
                  <a:gd name="T8" fmla="*/ 10 w 110"/>
                  <a:gd name="T9" fmla="*/ 48 h 50"/>
                </a:gdLst>
                <a:ahLst/>
                <a:cxnLst>
                  <a:cxn ang="0">
                    <a:pos x="T0" y="T1"/>
                  </a:cxn>
                  <a:cxn ang="0">
                    <a:pos x="T2" y="T3"/>
                  </a:cxn>
                  <a:cxn ang="0">
                    <a:pos x="T4" y="T5"/>
                  </a:cxn>
                  <a:cxn ang="0">
                    <a:pos x="T6" y="T7"/>
                  </a:cxn>
                  <a:cxn ang="0">
                    <a:pos x="T8" y="T9"/>
                  </a:cxn>
                </a:cxnLst>
                <a:rect l="0" t="0" r="r" b="b"/>
                <a:pathLst>
                  <a:path w="110" h="50">
                    <a:moveTo>
                      <a:pt x="10" y="48"/>
                    </a:moveTo>
                    <a:cubicBezTo>
                      <a:pt x="45" y="42"/>
                      <a:pt x="75" y="29"/>
                      <a:pt x="105" y="11"/>
                    </a:cubicBezTo>
                    <a:cubicBezTo>
                      <a:pt x="110" y="8"/>
                      <a:pt x="107" y="0"/>
                      <a:pt x="102" y="2"/>
                    </a:cubicBezTo>
                    <a:cubicBezTo>
                      <a:pt x="71" y="15"/>
                      <a:pt x="40" y="30"/>
                      <a:pt x="7" y="37"/>
                    </a:cubicBezTo>
                    <a:cubicBezTo>
                      <a:pt x="0" y="39"/>
                      <a:pt x="3" y="50"/>
                      <a:pt x="10"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0" name="Freeform 36">
                <a:extLst>
                  <a:ext uri="{FF2B5EF4-FFF2-40B4-BE49-F238E27FC236}">
                    <a16:creationId xmlns:a16="http://schemas.microsoft.com/office/drawing/2014/main" id="{B5394A65-55C1-5842-8E80-ECA1AB553373}"/>
                  </a:ext>
                </a:extLst>
              </p:cNvPr>
              <p:cNvSpPr/>
              <p:nvPr/>
            </p:nvSpPr>
            <p:spPr bwMode="auto">
              <a:xfrm>
                <a:off x="5929313" y="5272088"/>
                <a:ext cx="131763" cy="36513"/>
              </a:xfrm>
              <a:custGeom>
                <a:avLst/>
                <a:gdLst>
                  <a:gd name="T0" fmla="*/ 7 w 128"/>
                  <a:gd name="T1" fmla="*/ 30 h 35"/>
                  <a:gd name="T2" fmla="*/ 120 w 128"/>
                  <a:gd name="T3" fmla="*/ 16 h 35"/>
                  <a:gd name="T4" fmla="*/ 114 w 128"/>
                  <a:gd name="T5" fmla="*/ 2 h 35"/>
                  <a:gd name="T6" fmla="*/ 7 w 128"/>
                  <a:gd name="T7" fmla="*/ 18 h 35"/>
                  <a:gd name="T8" fmla="*/ 7 w 128"/>
                  <a:gd name="T9" fmla="*/ 30 h 35"/>
                </a:gdLst>
                <a:ahLst/>
                <a:cxnLst>
                  <a:cxn ang="0">
                    <a:pos x="T0" y="T1"/>
                  </a:cxn>
                  <a:cxn ang="0">
                    <a:pos x="T2" y="T3"/>
                  </a:cxn>
                  <a:cxn ang="0">
                    <a:pos x="T4" y="T5"/>
                  </a:cxn>
                  <a:cxn ang="0">
                    <a:pos x="T6" y="T7"/>
                  </a:cxn>
                  <a:cxn ang="0">
                    <a:pos x="T8" y="T9"/>
                  </a:cxn>
                </a:cxnLst>
                <a:rect l="0" t="0" r="r" b="b"/>
                <a:pathLst>
                  <a:path w="128" h="35">
                    <a:moveTo>
                      <a:pt x="7" y="30"/>
                    </a:moveTo>
                    <a:cubicBezTo>
                      <a:pt x="47" y="33"/>
                      <a:pt x="84" y="35"/>
                      <a:pt x="120" y="16"/>
                    </a:cubicBezTo>
                    <a:cubicBezTo>
                      <a:pt x="128" y="11"/>
                      <a:pt x="122" y="0"/>
                      <a:pt x="114" y="2"/>
                    </a:cubicBezTo>
                    <a:cubicBezTo>
                      <a:pt x="79" y="10"/>
                      <a:pt x="43" y="15"/>
                      <a:pt x="7" y="18"/>
                    </a:cubicBezTo>
                    <a:cubicBezTo>
                      <a:pt x="0" y="18"/>
                      <a:pt x="0" y="29"/>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1" name="Freeform 37">
                <a:extLst>
                  <a:ext uri="{FF2B5EF4-FFF2-40B4-BE49-F238E27FC236}">
                    <a16:creationId xmlns:a16="http://schemas.microsoft.com/office/drawing/2014/main" id="{382FDB7C-80B1-8746-B740-A42B0178FFFB}"/>
                  </a:ext>
                </a:extLst>
              </p:cNvPr>
              <p:cNvSpPr/>
              <p:nvPr/>
            </p:nvSpPr>
            <p:spPr bwMode="auto">
              <a:xfrm>
                <a:off x="5719763" y="5281613"/>
                <a:ext cx="104775" cy="34925"/>
              </a:xfrm>
              <a:custGeom>
                <a:avLst/>
                <a:gdLst>
                  <a:gd name="T0" fmla="*/ 3 w 101"/>
                  <a:gd name="T1" fmla="*/ 11 h 33"/>
                  <a:gd name="T2" fmla="*/ 94 w 101"/>
                  <a:gd name="T3" fmla="*/ 29 h 33"/>
                  <a:gd name="T4" fmla="*/ 94 w 101"/>
                  <a:gd name="T5" fmla="*/ 15 h 33"/>
                  <a:gd name="T6" fmla="*/ 6 w 101"/>
                  <a:gd name="T7" fmla="*/ 3 h 33"/>
                  <a:gd name="T8" fmla="*/ 3 w 101"/>
                  <a:gd name="T9" fmla="*/ 11 h 33"/>
                </a:gdLst>
                <a:ahLst/>
                <a:cxnLst>
                  <a:cxn ang="0">
                    <a:pos x="T0" y="T1"/>
                  </a:cxn>
                  <a:cxn ang="0">
                    <a:pos x="T2" y="T3"/>
                  </a:cxn>
                  <a:cxn ang="0">
                    <a:pos x="T4" y="T5"/>
                  </a:cxn>
                  <a:cxn ang="0">
                    <a:pos x="T6" y="T7"/>
                  </a:cxn>
                  <a:cxn ang="0">
                    <a:pos x="T8" y="T9"/>
                  </a:cxn>
                </a:cxnLst>
                <a:rect l="0" t="0" r="r" b="b"/>
                <a:pathLst>
                  <a:path w="101" h="33">
                    <a:moveTo>
                      <a:pt x="3" y="11"/>
                    </a:moveTo>
                    <a:cubicBezTo>
                      <a:pt x="29" y="28"/>
                      <a:pt x="65" y="33"/>
                      <a:pt x="94" y="29"/>
                    </a:cubicBezTo>
                    <a:cubicBezTo>
                      <a:pt x="101" y="28"/>
                      <a:pt x="101" y="16"/>
                      <a:pt x="94" y="15"/>
                    </a:cubicBezTo>
                    <a:cubicBezTo>
                      <a:pt x="66" y="10"/>
                      <a:pt x="34" y="0"/>
                      <a:pt x="6" y="3"/>
                    </a:cubicBezTo>
                    <a:cubicBezTo>
                      <a:pt x="1" y="3"/>
                      <a:pt x="0" y="9"/>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2" name="Freeform 38">
                <a:extLst>
                  <a:ext uri="{FF2B5EF4-FFF2-40B4-BE49-F238E27FC236}">
                    <a16:creationId xmlns:a16="http://schemas.microsoft.com/office/drawing/2014/main" id="{A0BCED7A-8158-214C-B7D3-C0FB0F10B627}"/>
                  </a:ext>
                </a:extLst>
              </p:cNvPr>
              <p:cNvSpPr/>
              <p:nvPr/>
            </p:nvSpPr>
            <p:spPr bwMode="auto">
              <a:xfrm>
                <a:off x="5516563" y="5238751"/>
                <a:ext cx="103188" cy="33338"/>
              </a:xfrm>
              <a:custGeom>
                <a:avLst/>
                <a:gdLst>
                  <a:gd name="T0" fmla="*/ 5 w 100"/>
                  <a:gd name="T1" fmla="*/ 9 h 32"/>
                  <a:gd name="T2" fmla="*/ 92 w 100"/>
                  <a:gd name="T3" fmla="*/ 31 h 32"/>
                  <a:gd name="T4" fmla="*/ 94 w 100"/>
                  <a:gd name="T5" fmla="*/ 22 h 32"/>
                  <a:gd name="T6" fmla="*/ 7 w 100"/>
                  <a:gd name="T7" fmla="*/ 1 h 32"/>
                  <a:gd name="T8" fmla="*/ 5 w 100"/>
                  <a:gd name="T9" fmla="*/ 9 h 32"/>
                </a:gdLst>
                <a:ahLst/>
                <a:cxnLst>
                  <a:cxn ang="0">
                    <a:pos x="T0" y="T1"/>
                  </a:cxn>
                  <a:cxn ang="0">
                    <a:pos x="T2" y="T3"/>
                  </a:cxn>
                  <a:cxn ang="0">
                    <a:pos x="T4" y="T5"/>
                  </a:cxn>
                  <a:cxn ang="0">
                    <a:pos x="T6" y="T7"/>
                  </a:cxn>
                  <a:cxn ang="0">
                    <a:pos x="T8" y="T9"/>
                  </a:cxn>
                </a:cxnLst>
                <a:rect l="0" t="0" r="r" b="b"/>
                <a:pathLst>
                  <a:path w="100" h="32">
                    <a:moveTo>
                      <a:pt x="5" y="9"/>
                    </a:moveTo>
                    <a:cubicBezTo>
                      <a:pt x="34" y="18"/>
                      <a:pt x="62" y="26"/>
                      <a:pt x="92" y="31"/>
                    </a:cubicBezTo>
                    <a:cubicBezTo>
                      <a:pt x="98" y="32"/>
                      <a:pt x="100" y="24"/>
                      <a:pt x="94" y="22"/>
                    </a:cubicBezTo>
                    <a:cubicBezTo>
                      <a:pt x="66" y="13"/>
                      <a:pt x="37" y="6"/>
                      <a:pt x="7" y="1"/>
                    </a:cubicBezTo>
                    <a:cubicBezTo>
                      <a:pt x="2" y="0"/>
                      <a:pt x="0" y="7"/>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3" name="Freeform 39">
                <a:extLst>
                  <a:ext uri="{FF2B5EF4-FFF2-40B4-BE49-F238E27FC236}">
                    <a16:creationId xmlns:a16="http://schemas.microsoft.com/office/drawing/2014/main" id="{38212691-FE4E-0547-94EF-6CC7A341618B}"/>
                  </a:ext>
                </a:extLst>
              </p:cNvPr>
              <p:cNvSpPr/>
              <p:nvPr/>
            </p:nvSpPr>
            <p:spPr bwMode="auto">
              <a:xfrm>
                <a:off x="5327651" y="5132388"/>
                <a:ext cx="85725" cy="60325"/>
              </a:xfrm>
              <a:custGeom>
                <a:avLst/>
                <a:gdLst>
                  <a:gd name="T0" fmla="*/ 2 w 82"/>
                  <a:gd name="T1" fmla="*/ 8 h 58"/>
                  <a:gd name="T2" fmla="*/ 71 w 82"/>
                  <a:gd name="T3" fmla="*/ 57 h 58"/>
                  <a:gd name="T4" fmla="*/ 74 w 82"/>
                  <a:gd name="T5" fmla="*/ 44 h 58"/>
                  <a:gd name="T6" fmla="*/ 11 w 82"/>
                  <a:gd name="T7" fmla="*/ 3 h 58"/>
                  <a:gd name="T8" fmla="*/ 2 w 82"/>
                  <a:gd name="T9" fmla="*/ 8 h 58"/>
                </a:gdLst>
                <a:ahLst/>
                <a:cxnLst>
                  <a:cxn ang="0">
                    <a:pos x="T0" y="T1"/>
                  </a:cxn>
                  <a:cxn ang="0">
                    <a:pos x="T2" y="T3"/>
                  </a:cxn>
                  <a:cxn ang="0">
                    <a:pos x="T4" y="T5"/>
                  </a:cxn>
                  <a:cxn ang="0">
                    <a:pos x="T6" y="T7"/>
                  </a:cxn>
                  <a:cxn ang="0">
                    <a:pos x="T8" y="T9"/>
                  </a:cxn>
                </a:cxnLst>
                <a:rect l="0" t="0" r="r" b="b"/>
                <a:pathLst>
                  <a:path w="82" h="58">
                    <a:moveTo>
                      <a:pt x="2" y="8"/>
                    </a:moveTo>
                    <a:cubicBezTo>
                      <a:pt x="14" y="38"/>
                      <a:pt x="41" y="52"/>
                      <a:pt x="71" y="57"/>
                    </a:cubicBezTo>
                    <a:cubicBezTo>
                      <a:pt x="79" y="58"/>
                      <a:pt x="82" y="47"/>
                      <a:pt x="74" y="44"/>
                    </a:cubicBezTo>
                    <a:cubicBezTo>
                      <a:pt x="51" y="35"/>
                      <a:pt x="30" y="19"/>
                      <a:pt x="11" y="3"/>
                    </a:cubicBezTo>
                    <a:cubicBezTo>
                      <a:pt x="8" y="0"/>
                      <a:pt x="0"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4" name="Freeform 40">
                <a:extLst>
                  <a:ext uri="{FF2B5EF4-FFF2-40B4-BE49-F238E27FC236}">
                    <a16:creationId xmlns:a16="http://schemas.microsoft.com/office/drawing/2014/main" id="{81CB2249-86E5-E74A-91A5-EE69D6D16ED3}"/>
                  </a:ext>
                </a:extLst>
              </p:cNvPr>
              <p:cNvSpPr/>
              <p:nvPr/>
            </p:nvSpPr>
            <p:spPr bwMode="auto">
              <a:xfrm>
                <a:off x="5167313" y="4940301"/>
                <a:ext cx="87313" cy="103188"/>
              </a:xfrm>
              <a:custGeom>
                <a:avLst/>
                <a:gdLst>
                  <a:gd name="T0" fmla="*/ 4 w 83"/>
                  <a:gd name="T1" fmla="*/ 13 h 98"/>
                  <a:gd name="T2" fmla="*/ 72 w 83"/>
                  <a:gd name="T3" fmla="*/ 94 h 98"/>
                  <a:gd name="T4" fmla="*/ 80 w 83"/>
                  <a:gd name="T5" fmla="*/ 87 h 98"/>
                  <a:gd name="T6" fmla="*/ 13 w 83"/>
                  <a:gd name="T7" fmla="*/ 4 h 98"/>
                  <a:gd name="T8" fmla="*/ 4 w 83"/>
                  <a:gd name="T9" fmla="*/ 13 h 98"/>
                </a:gdLst>
                <a:ahLst/>
                <a:cxnLst>
                  <a:cxn ang="0">
                    <a:pos x="T0" y="T1"/>
                  </a:cxn>
                  <a:cxn ang="0">
                    <a:pos x="T2" y="T3"/>
                  </a:cxn>
                  <a:cxn ang="0">
                    <a:pos x="T4" y="T5"/>
                  </a:cxn>
                  <a:cxn ang="0">
                    <a:pos x="T6" y="T7"/>
                  </a:cxn>
                  <a:cxn ang="0">
                    <a:pos x="T8" y="T9"/>
                  </a:cxn>
                </a:cxnLst>
                <a:rect l="0" t="0" r="r" b="b"/>
                <a:pathLst>
                  <a:path w="83" h="98">
                    <a:moveTo>
                      <a:pt x="4" y="13"/>
                    </a:moveTo>
                    <a:cubicBezTo>
                      <a:pt x="23" y="41"/>
                      <a:pt x="44" y="74"/>
                      <a:pt x="72" y="94"/>
                    </a:cubicBezTo>
                    <a:cubicBezTo>
                      <a:pt x="76" y="98"/>
                      <a:pt x="83" y="91"/>
                      <a:pt x="80" y="87"/>
                    </a:cubicBezTo>
                    <a:cubicBezTo>
                      <a:pt x="61" y="58"/>
                      <a:pt x="41" y="25"/>
                      <a:pt x="13" y="4"/>
                    </a:cubicBezTo>
                    <a:cubicBezTo>
                      <a:pt x="8" y="0"/>
                      <a:pt x="0" y="8"/>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5" name="Freeform 41">
                <a:extLst>
                  <a:ext uri="{FF2B5EF4-FFF2-40B4-BE49-F238E27FC236}">
                    <a16:creationId xmlns:a16="http://schemas.microsoft.com/office/drawing/2014/main" id="{1E205501-5DC6-D748-812E-1FEA65F9C23B}"/>
                  </a:ext>
                </a:extLst>
              </p:cNvPr>
              <p:cNvSpPr/>
              <p:nvPr/>
            </p:nvSpPr>
            <p:spPr bwMode="auto">
              <a:xfrm>
                <a:off x="5113338" y="4803776"/>
                <a:ext cx="50800" cy="74613"/>
              </a:xfrm>
              <a:custGeom>
                <a:avLst/>
                <a:gdLst>
                  <a:gd name="T0" fmla="*/ 2 w 49"/>
                  <a:gd name="T1" fmla="*/ 6 h 71"/>
                  <a:gd name="T2" fmla="*/ 15 w 49"/>
                  <a:gd name="T3" fmla="*/ 35 h 71"/>
                  <a:gd name="T4" fmla="*/ 35 w 49"/>
                  <a:gd name="T5" fmla="*/ 65 h 71"/>
                  <a:gd name="T6" fmla="*/ 45 w 49"/>
                  <a:gd name="T7" fmla="*/ 59 h 71"/>
                  <a:gd name="T8" fmla="*/ 26 w 49"/>
                  <a:gd name="T9" fmla="*/ 28 h 71"/>
                  <a:gd name="T10" fmla="*/ 5 w 49"/>
                  <a:gd name="T11" fmla="*/ 3 h 71"/>
                  <a:gd name="T12" fmla="*/ 2 w 49"/>
                  <a:gd name="T13" fmla="*/ 6 h 71"/>
                </a:gdLst>
                <a:ahLst/>
                <a:cxnLst>
                  <a:cxn ang="0">
                    <a:pos x="T0" y="T1"/>
                  </a:cxn>
                  <a:cxn ang="0">
                    <a:pos x="T2" y="T3"/>
                  </a:cxn>
                  <a:cxn ang="0">
                    <a:pos x="T4" y="T5"/>
                  </a:cxn>
                  <a:cxn ang="0">
                    <a:pos x="T6" y="T7"/>
                  </a:cxn>
                  <a:cxn ang="0">
                    <a:pos x="T8" y="T9"/>
                  </a:cxn>
                  <a:cxn ang="0">
                    <a:pos x="T10" y="T11"/>
                  </a:cxn>
                  <a:cxn ang="0">
                    <a:pos x="T12" y="T13"/>
                  </a:cxn>
                </a:cxnLst>
                <a:rect l="0" t="0" r="r" b="b"/>
                <a:pathLst>
                  <a:path w="49" h="71">
                    <a:moveTo>
                      <a:pt x="2" y="6"/>
                    </a:moveTo>
                    <a:cubicBezTo>
                      <a:pt x="6" y="15"/>
                      <a:pt x="10" y="25"/>
                      <a:pt x="15" y="35"/>
                    </a:cubicBezTo>
                    <a:cubicBezTo>
                      <a:pt x="21" y="46"/>
                      <a:pt x="27" y="55"/>
                      <a:pt x="35" y="65"/>
                    </a:cubicBezTo>
                    <a:cubicBezTo>
                      <a:pt x="39" y="71"/>
                      <a:pt x="49" y="66"/>
                      <a:pt x="45" y="59"/>
                    </a:cubicBezTo>
                    <a:cubicBezTo>
                      <a:pt x="39" y="49"/>
                      <a:pt x="33" y="38"/>
                      <a:pt x="26" y="28"/>
                    </a:cubicBezTo>
                    <a:cubicBezTo>
                      <a:pt x="20" y="19"/>
                      <a:pt x="13" y="11"/>
                      <a:pt x="5" y="3"/>
                    </a:cubicBezTo>
                    <a:cubicBezTo>
                      <a:pt x="4" y="0"/>
                      <a:pt x="0" y="3"/>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6" name="Freeform 42">
                <a:extLst>
                  <a:ext uri="{FF2B5EF4-FFF2-40B4-BE49-F238E27FC236}">
                    <a16:creationId xmlns:a16="http://schemas.microsoft.com/office/drawing/2014/main" id="{376AE2D4-7058-E842-BB93-7DAD2E9F50C6}"/>
                  </a:ext>
                </a:extLst>
              </p:cNvPr>
              <p:cNvSpPr/>
              <p:nvPr/>
            </p:nvSpPr>
            <p:spPr bwMode="auto">
              <a:xfrm>
                <a:off x="5035551" y="4613276"/>
                <a:ext cx="60325" cy="101600"/>
              </a:xfrm>
              <a:custGeom>
                <a:avLst/>
                <a:gdLst>
                  <a:gd name="T0" fmla="*/ 2 w 58"/>
                  <a:gd name="T1" fmla="*/ 8 h 97"/>
                  <a:gd name="T2" fmla="*/ 45 w 58"/>
                  <a:gd name="T3" fmla="*/ 91 h 97"/>
                  <a:gd name="T4" fmla="*/ 56 w 58"/>
                  <a:gd name="T5" fmla="*/ 84 h 97"/>
                  <a:gd name="T6" fmla="*/ 11 w 58"/>
                  <a:gd name="T7" fmla="*/ 4 h 97"/>
                  <a:gd name="T8" fmla="*/ 2 w 58"/>
                  <a:gd name="T9" fmla="*/ 8 h 97"/>
                </a:gdLst>
                <a:ahLst/>
                <a:cxnLst>
                  <a:cxn ang="0">
                    <a:pos x="T0" y="T1"/>
                  </a:cxn>
                  <a:cxn ang="0">
                    <a:pos x="T2" y="T3"/>
                  </a:cxn>
                  <a:cxn ang="0">
                    <a:pos x="T4" y="T5"/>
                  </a:cxn>
                  <a:cxn ang="0">
                    <a:pos x="T6" y="T7"/>
                  </a:cxn>
                  <a:cxn ang="0">
                    <a:pos x="T8" y="T9"/>
                  </a:cxn>
                </a:cxnLst>
                <a:rect l="0" t="0" r="r" b="b"/>
                <a:pathLst>
                  <a:path w="58" h="97">
                    <a:moveTo>
                      <a:pt x="2" y="8"/>
                    </a:moveTo>
                    <a:cubicBezTo>
                      <a:pt x="10" y="37"/>
                      <a:pt x="25" y="67"/>
                      <a:pt x="45" y="91"/>
                    </a:cubicBezTo>
                    <a:cubicBezTo>
                      <a:pt x="50" y="97"/>
                      <a:pt x="58" y="91"/>
                      <a:pt x="56" y="84"/>
                    </a:cubicBezTo>
                    <a:cubicBezTo>
                      <a:pt x="49" y="54"/>
                      <a:pt x="29" y="28"/>
                      <a:pt x="11" y="4"/>
                    </a:cubicBezTo>
                    <a:cubicBezTo>
                      <a:pt x="7" y="0"/>
                      <a:pt x="0" y="2"/>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7" name="Freeform 43">
                <a:extLst>
                  <a:ext uri="{FF2B5EF4-FFF2-40B4-BE49-F238E27FC236}">
                    <a16:creationId xmlns:a16="http://schemas.microsoft.com/office/drawing/2014/main" id="{96C750F7-27DC-A74B-A146-CB19AA69B309}"/>
                  </a:ext>
                </a:extLst>
              </p:cNvPr>
              <p:cNvSpPr/>
              <p:nvPr/>
            </p:nvSpPr>
            <p:spPr bwMode="auto">
              <a:xfrm>
                <a:off x="4221163" y="4760913"/>
                <a:ext cx="82550" cy="20638"/>
              </a:xfrm>
              <a:custGeom>
                <a:avLst/>
                <a:gdLst>
                  <a:gd name="T0" fmla="*/ 2 w 79"/>
                  <a:gd name="T1" fmla="*/ 4 h 19"/>
                  <a:gd name="T2" fmla="*/ 74 w 79"/>
                  <a:gd name="T3" fmla="*/ 19 h 19"/>
                  <a:gd name="T4" fmla="*/ 76 w 79"/>
                  <a:gd name="T5" fmla="*/ 14 h 19"/>
                  <a:gd name="T6" fmla="*/ 3 w 79"/>
                  <a:gd name="T7" fmla="*/ 0 h 19"/>
                  <a:gd name="T8" fmla="*/ 2 w 79"/>
                  <a:gd name="T9" fmla="*/ 4 h 19"/>
                </a:gdLst>
                <a:ahLst/>
                <a:cxnLst>
                  <a:cxn ang="0">
                    <a:pos x="T0" y="T1"/>
                  </a:cxn>
                  <a:cxn ang="0">
                    <a:pos x="T2" y="T3"/>
                  </a:cxn>
                  <a:cxn ang="0">
                    <a:pos x="T4" y="T5"/>
                  </a:cxn>
                  <a:cxn ang="0">
                    <a:pos x="T6" y="T7"/>
                  </a:cxn>
                  <a:cxn ang="0">
                    <a:pos x="T8" y="T9"/>
                  </a:cxn>
                </a:cxnLst>
                <a:rect l="0" t="0" r="r" b="b"/>
                <a:pathLst>
                  <a:path w="79" h="19">
                    <a:moveTo>
                      <a:pt x="2" y="4"/>
                    </a:moveTo>
                    <a:cubicBezTo>
                      <a:pt x="26" y="11"/>
                      <a:pt x="50" y="14"/>
                      <a:pt x="74" y="19"/>
                    </a:cubicBezTo>
                    <a:cubicBezTo>
                      <a:pt x="77" y="19"/>
                      <a:pt x="79" y="15"/>
                      <a:pt x="76" y="14"/>
                    </a:cubicBezTo>
                    <a:cubicBezTo>
                      <a:pt x="52" y="8"/>
                      <a:pt x="27" y="7"/>
                      <a:pt x="3" y="0"/>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8" name="Freeform 44">
                <a:extLst>
                  <a:ext uri="{FF2B5EF4-FFF2-40B4-BE49-F238E27FC236}">
                    <a16:creationId xmlns:a16="http://schemas.microsoft.com/office/drawing/2014/main" id="{74467BC0-87CB-6D49-9950-48F4439F5C59}"/>
                  </a:ext>
                </a:extLst>
              </p:cNvPr>
              <p:cNvSpPr/>
              <p:nvPr/>
            </p:nvSpPr>
            <p:spPr bwMode="auto">
              <a:xfrm>
                <a:off x="4384676" y="4772026"/>
                <a:ext cx="106363" cy="17463"/>
              </a:xfrm>
              <a:custGeom>
                <a:avLst/>
                <a:gdLst>
                  <a:gd name="T0" fmla="*/ 5 w 102"/>
                  <a:gd name="T1" fmla="*/ 16 h 17"/>
                  <a:gd name="T2" fmla="*/ 98 w 102"/>
                  <a:gd name="T3" fmla="*/ 10 h 17"/>
                  <a:gd name="T4" fmla="*/ 98 w 102"/>
                  <a:gd name="T5" fmla="*/ 3 h 17"/>
                  <a:gd name="T6" fmla="*/ 3 w 102"/>
                  <a:gd name="T7" fmla="*/ 11 h 17"/>
                  <a:gd name="T8" fmla="*/ 5 w 102"/>
                  <a:gd name="T9" fmla="*/ 16 h 17"/>
                </a:gdLst>
                <a:ahLst/>
                <a:cxnLst>
                  <a:cxn ang="0">
                    <a:pos x="T0" y="T1"/>
                  </a:cxn>
                  <a:cxn ang="0">
                    <a:pos x="T2" y="T3"/>
                  </a:cxn>
                  <a:cxn ang="0">
                    <a:pos x="T4" y="T5"/>
                  </a:cxn>
                  <a:cxn ang="0">
                    <a:pos x="T6" y="T7"/>
                  </a:cxn>
                  <a:cxn ang="0">
                    <a:pos x="T8" y="T9"/>
                  </a:cxn>
                </a:cxnLst>
                <a:rect l="0" t="0" r="r" b="b"/>
                <a:pathLst>
                  <a:path w="102" h="17">
                    <a:moveTo>
                      <a:pt x="5" y="16"/>
                    </a:moveTo>
                    <a:cubicBezTo>
                      <a:pt x="35" y="11"/>
                      <a:pt x="67" y="13"/>
                      <a:pt x="98" y="10"/>
                    </a:cubicBezTo>
                    <a:cubicBezTo>
                      <a:pt x="102" y="10"/>
                      <a:pt x="102" y="3"/>
                      <a:pt x="98" y="3"/>
                    </a:cubicBezTo>
                    <a:cubicBezTo>
                      <a:pt x="66" y="0"/>
                      <a:pt x="34" y="2"/>
                      <a:pt x="3" y="11"/>
                    </a:cubicBezTo>
                    <a:cubicBezTo>
                      <a:pt x="0" y="12"/>
                      <a:pt x="1" y="17"/>
                      <a:pt x="5"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69" name="Freeform 45">
                <a:extLst>
                  <a:ext uri="{FF2B5EF4-FFF2-40B4-BE49-F238E27FC236}">
                    <a16:creationId xmlns:a16="http://schemas.microsoft.com/office/drawing/2014/main" id="{767933AE-E157-3B41-B4D3-8AC92B8996F7}"/>
                  </a:ext>
                </a:extLst>
              </p:cNvPr>
              <p:cNvSpPr/>
              <p:nvPr/>
            </p:nvSpPr>
            <p:spPr bwMode="auto">
              <a:xfrm>
                <a:off x="4584701" y="4762501"/>
                <a:ext cx="90488" cy="34925"/>
              </a:xfrm>
              <a:custGeom>
                <a:avLst/>
                <a:gdLst>
                  <a:gd name="T0" fmla="*/ 4 w 87"/>
                  <a:gd name="T1" fmla="*/ 20 h 33"/>
                  <a:gd name="T2" fmla="*/ 83 w 87"/>
                  <a:gd name="T3" fmla="*/ 12 h 33"/>
                  <a:gd name="T4" fmla="*/ 77 w 87"/>
                  <a:gd name="T5" fmla="*/ 2 h 33"/>
                  <a:gd name="T6" fmla="*/ 6 w 87"/>
                  <a:gd name="T7" fmla="*/ 10 h 33"/>
                  <a:gd name="T8" fmla="*/ 4 w 87"/>
                  <a:gd name="T9" fmla="*/ 20 h 33"/>
                </a:gdLst>
                <a:ahLst/>
                <a:cxnLst>
                  <a:cxn ang="0">
                    <a:pos x="T0" y="T1"/>
                  </a:cxn>
                  <a:cxn ang="0">
                    <a:pos x="T2" y="T3"/>
                  </a:cxn>
                  <a:cxn ang="0">
                    <a:pos x="T4" y="T5"/>
                  </a:cxn>
                  <a:cxn ang="0">
                    <a:pos x="T6" y="T7"/>
                  </a:cxn>
                  <a:cxn ang="0">
                    <a:pos x="T8" y="T9"/>
                  </a:cxn>
                </a:cxnLst>
                <a:rect l="0" t="0" r="r" b="b"/>
                <a:pathLst>
                  <a:path w="87" h="33">
                    <a:moveTo>
                      <a:pt x="4" y="20"/>
                    </a:moveTo>
                    <a:cubicBezTo>
                      <a:pt x="29" y="33"/>
                      <a:pt x="61" y="33"/>
                      <a:pt x="83" y="12"/>
                    </a:cubicBezTo>
                    <a:cubicBezTo>
                      <a:pt x="87" y="9"/>
                      <a:pt x="83" y="0"/>
                      <a:pt x="77" y="2"/>
                    </a:cubicBezTo>
                    <a:cubicBezTo>
                      <a:pt x="55" y="11"/>
                      <a:pt x="30" y="13"/>
                      <a:pt x="6" y="10"/>
                    </a:cubicBezTo>
                    <a:cubicBezTo>
                      <a:pt x="1" y="10"/>
                      <a:pt x="0" y="17"/>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0" name="Freeform 46">
                <a:extLst>
                  <a:ext uri="{FF2B5EF4-FFF2-40B4-BE49-F238E27FC236}">
                    <a16:creationId xmlns:a16="http://schemas.microsoft.com/office/drawing/2014/main" id="{2603E811-D632-5C46-B5FF-36BF865605E5}"/>
                  </a:ext>
                </a:extLst>
              </p:cNvPr>
              <p:cNvSpPr/>
              <p:nvPr/>
            </p:nvSpPr>
            <p:spPr bwMode="auto">
              <a:xfrm>
                <a:off x="4751388" y="4727576"/>
                <a:ext cx="88900" cy="25400"/>
              </a:xfrm>
              <a:custGeom>
                <a:avLst/>
                <a:gdLst>
                  <a:gd name="T0" fmla="*/ 5 w 86"/>
                  <a:gd name="T1" fmla="*/ 24 h 25"/>
                  <a:gd name="T2" fmla="*/ 79 w 86"/>
                  <a:gd name="T3" fmla="*/ 11 h 25"/>
                  <a:gd name="T4" fmla="*/ 76 w 86"/>
                  <a:gd name="T5" fmla="*/ 1 h 25"/>
                  <a:gd name="T6" fmla="*/ 41 w 86"/>
                  <a:gd name="T7" fmla="*/ 8 h 25"/>
                  <a:gd name="T8" fmla="*/ 5 w 86"/>
                  <a:gd name="T9" fmla="*/ 17 h 25"/>
                  <a:gd name="T10" fmla="*/ 5 w 86"/>
                  <a:gd name="T11" fmla="*/ 24 h 25"/>
                </a:gdLst>
                <a:ahLst/>
                <a:cxnLst>
                  <a:cxn ang="0">
                    <a:pos x="T0" y="T1"/>
                  </a:cxn>
                  <a:cxn ang="0">
                    <a:pos x="T2" y="T3"/>
                  </a:cxn>
                  <a:cxn ang="0">
                    <a:pos x="T4" y="T5"/>
                  </a:cxn>
                  <a:cxn ang="0">
                    <a:pos x="T6" y="T7"/>
                  </a:cxn>
                  <a:cxn ang="0">
                    <a:pos x="T8" y="T9"/>
                  </a:cxn>
                  <a:cxn ang="0">
                    <a:pos x="T10" y="T11"/>
                  </a:cxn>
                </a:cxnLst>
                <a:rect l="0" t="0" r="r" b="b"/>
                <a:pathLst>
                  <a:path w="86" h="25">
                    <a:moveTo>
                      <a:pt x="5" y="24"/>
                    </a:moveTo>
                    <a:cubicBezTo>
                      <a:pt x="32" y="25"/>
                      <a:pt x="54" y="20"/>
                      <a:pt x="79" y="11"/>
                    </a:cubicBezTo>
                    <a:cubicBezTo>
                      <a:pt x="86" y="9"/>
                      <a:pt x="83" y="0"/>
                      <a:pt x="76" y="1"/>
                    </a:cubicBezTo>
                    <a:cubicBezTo>
                      <a:pt x="64" y="3"/>
                      <a:pt x="53" y="5"/>
                      <a:pt x="41" y="8"/>
                    </a:cubicBezTo>
                    <a:cubicBezTo>
                      <a:pt x="30" y="11"/>
                      <a:pt x="17" y="16"/>
                      <a:pt x="5" y="17"/>
                    </a:cubicBezTo>
                    <a:cubicBezTo>
                      <a:pt x="0" y="17"/>
                      <a:pt x="0" y="24"/>
                      <a:pt x="5"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1" name="Freeform 47">
                <a:extLst>
                  <a:ext uri="{FF2B5EF4-FFF2-40B4-BE49-F238E27FC236}">
                    <a16:creationId xmlns:a16="http://schemas.microsoft.com/office/drawing/2014/main" id="{9E4D3F21-414C-894B-B2C0-303CD9755EE4}"/>
                  </a:ext>
                </a:extLst>
              </p:cNvPr>
              <p:cNvSpPr/>
              <p:nvPr/>
            </p:nvSpPr>
            <p:spPr bwMode="auto">
              <a:xfrm>
                <a:off x="4892676" y="4657726"/>
                <a:ext cx="92075" cy="52388"/>
              </a:xfrm>
              <a:custGeom>
                <a:avLst/>
                <a:gdLst>
                  <a:gd name="T0" fmla="*/ 9 w 89"/>
                  <a:gd name="T1" fmla="*/ 48 h 50"/>
                  <a:gd name="T2" fmla="*/ 43 w 89"/>
                  <a:gd name="T3" fmla="*/ 32 h 50"/>
                  <a:gd name="T4" fmla="*/ 81 w 89"/>
                  <a:gd name="T5" fmla="*/ 15 h 50"/>
                  <a:gd name="T6" fmla="*/ 77 w 89"/>
                  <a:gd name="T7" fmla="*/ 1 h 50"/>
                  <a:gd name="T8" fmla="*/ 38 w 89"/>
                  <a:gd name="T9" fmla="*/ 14 h 50"/>
                  <a:gd name="T10" fmla="*/ 4 w 89"/>
                  <a:gd name="T11" fmla="*/ 41 h 50"/>
                  <a:gd name="T12" fmla="*/ 9 w 89"/>
                  <a:gd name="T13" fmla="*/ 48 h 50"/>
                </a:gdLst>
                <a:ahLst/>
                <a:cxnLst>
                  <a:cxn ang="0">
                    <a:pos x="T0" y="T1"/>
                  </a:cxn>
                  <a:cxn ang="0">
                    <a:pos x="T2" y="T3"/>
                  </a:cxn>
                  <a:cxn ang="0">
                    <a:pos x="T4" y="T5"/>
                  </a:cxn>
                  <a:cxn ang="0">
                    <a:pos x="T6" y="T7"/>
                  </a:cxn>
                  <a:cxn ang="0">
                    <a:pos x="T8" y="T9"/>
                  </a:cxn>
                  <a:cxn ang="0">
                    <a:pos x="T10" y="T11"/>
                  </a:cxn>
                  <a:cxn ang="0">
                    <a:pos x="T12" y="T13"/>
                  </a:cxn>
                </a:cxnLst>
                <a:rect l="0" t="0" r="r" b="b"/>
                <a:pathLst>
                  <a:path w="89" h="50">
                    <a:moveTo>
                      <a:pt x="9" y="48"/>
                    </a:moveTo>
                    <a:cubicBezTo>
                      <a:pt x="20" y="42"/>
                      <a:pt x="32" y="37"/>
                      <a:pt x="43" y="32"/>
                    </a:cubicBezTo>
                    <a:cubicBezTo>
                      <a:pt x="55" y="26"/>
                      <a:pt x="68" y="20"/>
                      <a:pt x="81" y="15"/>
                    </a:cubicBezTo>
                    <a:cubicBezTo>
                      <a:pt x="89" y="11"/>
                      <a:pt x="86" y="0"/>
                      <a:pt x="77" y="1"/>
                    </a:cubicBezTo>
                    <a:cubicBezTo>
                      <a:pt x="62" y="4"/>
                      <a:pt x="51" y="7"/>
                      <a:pt x="38" y="14"/>
                    </a:cubicBezTo>
                    <a:cubicBezTo>
                      <a:pt x="25" y="22"/>
                      <a:pt x="15" y="32"/>
                      <a:pt x="4" y="41"/>
                    </a:cubicBezTo>
                    <a:cubicBezTo>
                      <a:pt x="0" y="44"/>
                      <a:pt x="5" y="50"/>
                      <a:pt x="9"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2" name="Freeform 48">
                <a:extLst>
                  <a:ext uri="{FF2B5EF4-FFF2-40B4-BE49-F238E27FC236}">
                    <a16:creationId xmlns:a16="http://schemas.microsoft.com/office/drawing/2014/main" id="{3F4465D3-F5CA-AB4F-AB28-89D07443E586}"/>
                  </a:ext>
                </a:extLst>
              </p:cNvPr>
              <p:cNvSpPr/>
              <p:nvPr/>
            </p:nvSpPr>
            <p:spPr bwMode="auto">
              <a:xfrm>
                <a:off x="4024313" y="4714876"/>
                <a:ext cx="93663" cy="31750"/>
              </a:xfrm>
              <a:custGeom>
                <a:avLst/>
                <a:gdLst>
                  <a:gd name="T0" fmla="*/ 3 w 91"/>
                  <a:gd name="T1" fmla="*/ 6 h 31"/>
                  <a:gd name="T2" fmla="*/ 83 w 91"/>
                  <a:gd name="T3" fmla="*/ 30 h 31"/>
                  <a:gd name="T4" fmla="*/ 85 w 91"/>
                  <a:gd name="T5" fmla="*/ 21 h 31"/>
                  <a:gd name="T6" fmla="*/ 5 w 91"/>
                  <a:gd name="T7" fmla="*/ 1 h 31"/>
                  <a:gd name="T8" fmla="*/ 3 w 91"/>
                  <a:gd name="T9" fmla="*/ 6 h 31"/>
                </a:gdLst>
                <a:ahLst/>
                <a:cxnLst>
                  <a:cxn ang="0">
                    <a:pos x="T0" y="T1"/>
                  </a:cxn>
                  <a:cxn ang="0">
                    <a:pos x="T2" y="T3"/>
                  </a:cxn>
                  <a:cxn ang="0">
                    <a:pos x="T4" y="T5"/>
                  </a:cxn>
                  <a:cxn ang="0">
                    <a:pos x="T6" y="T7"/>
                  </a:cxn>
                  <a:cxn ang="0">
                    <a:pos x="T8" y="T9"/>
                  </a:cxn>
                </a:cxnLst>
                <a:rect l="0" t="0" r="r" b="b"/>
                <a:pathLst>
                  <a:path w="91" h="31">
                    <a:moveTo>
                      <a:pt x="3" y="6"/>
                    </a:moveTo>
                    <a:cubicBezTo>
                      <a:pt x="29" y="18"/>
                      <a:pt x="55" y="25"/>
                      <a:pt x="83" y="30"/>
                    </a:cubicBezTo>
                    <a:cubicBezTo>
                      <a:pt x="89" y="31"/>
                      <a:pt x="91" y="23"/>
                      <a:pt x="85" y="21"/>
                    </a:cubicBezTo>
                    <a:cubicBezTo>
                      <a:pt x="59" y="12"/>
                      <a:pt x="33" y="6"/>
                      <a:pt x="5"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3" name="Freeform 49">
                <a:extLst>
                  <a:ext uri="{FF2B5EF4-FFF2-40B4-BE49-F238E27FC236}">
                    <a16:creationId xmlns:a16="http://schemas.microsoft.com/office/drawing/2014/main" id="{5AA53B69-061B-3442-8378-2AFDF6E4F764}"/>
                  </a:ext>
                </a:extLst>
              </p:cNvPr>
              <p:cNvSpPr/>
              <p:nvPr/>
            </p:nvSpPr>
            <p:spPr bwMode="auto">
              <a:xfrm>
                <a:off x="3851276" y="4625976"/>
                <a:ext cx="98425" cy="63500"/>
              </a:xfrm>
              <a:custGeom>
                <a:avLst/>
                <a:gdLst>
                  <a:gd name="T0" fmla="*/ 2 w 94"/>
                  <a:gd name="T1" fmla="*/ 4 h 61"/>
                  <a:gd name="T2" fmla="*/ 82 w 94"/>
                  <a:gd name="T3" fmla="*/ 60 h 61"/>
                  <a:gd name="T4" fmla="*/ 88 w 94"/>
                  <a:gd name="T5" fmla="*/ 49 h 61"/>
                  <a:gd name="T6" fmla="*/ 5 w 94"/>
                  <a:gd name="T7" fmla="*/ 1 h 61"/>
                  <a:gd name="T8" fmla="*/ 2 w 94"/>
                  <a:gd name="T9" fmla="*/ 4 h 61"/>
                </a:gdLst>
                <a:ahLst/>
                <a:cxnLst>
                  <a:cxn ang="0">
                    <a:pos x="T0" y="T1"/>
                  </a:cxn>
                  <a:cxn ang="0">
                    <a:pos x="T2" y="T3"/>
                  </a:cxn>
                  <a:cxn ang="0">
                    <a:pos x="T4" y="T5"/>
                  </a:cxn>
                  <a:cxn ang="0">
                    <a:pos x="T6" y="T7"/>
                  </a:cxn>
                  <a:cxn ang="0">
                    <a:pos x="T8" y="T9"/>
                  </a:cxn>
                </a:cxnLst>
                <a:rect l="0" t="0" r="r" b="b"/>
                <a:pathLst>
                  <a:path w="94" h="61">
                    <a:moveTo>
                      <a:pt x="2" y="4"/>
                    </a:moveTo>
                    <a:cubicBezTo>
                      <a:pt x="26" y="27"/>
                      <a:pt x="50" y="51"/>
                      <a:pt x="82" y="60"/>
                    </a:cubicBezTo>
                    <a:cubicBezTo>
                      <a:pt x="88" y="61"/>
                      <a:pt x="94" y="53"/>
                      <a:pt x="88" y="49"/>
                    </a:cubicBezTo>
                    <a:cubicBezTo>
                      <a:pt x="64" y="28"/>
                      <a:pt x="35" y="13"/>
                      <a:pt x="5" y="1"/>
                    </a:cubicBezTo>
                    <a:cubicBezTo>
                      <a:pt x="3"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4" name="Freeform 50">
                <a:extLst>
                  <a:ext uri="{FF2B5EF4-FFF2-40B4-BE49-F238E27FC236}">
                    <a16:creationId xmlns:a16="http://schemas.microsoft.com/office/drawing/2014/main" id="{8B4060B4-9BEB-AE4E-97EB-47CB56A63738}"/>
                  </a:ext>
                </a:extLst>
              </p:cNvPr>
              <p:cNvSpPr/>
              <p:nvPr/>
            </p:nvSpPr>
            <p:spPr bwMode="auto">
              <a:xfrm>
                <a:off x="3706813" y="4486276"/>
                <a:ext cx="82550" cy="73025"/>
              </a:xfrm>
              <a:custGeom>
                <a:avLst/>
                <a:gdLst>
                  <a:gd name="T0" fmla="*/ 2 w 79"/>
                  <a:gd name="T1" fmla="*/ 9 h 71"/>
                  <a:gd name="T2" fmla="*/ 68 w 79"/>
                  <a:gd name="T3" fmla="*/ 69 h 71"/>
                  <a:gd name="T4" fmla="*/ 75 w 79"/>
                  <a:gd name="T5" fmla="*/ 61 h 71"/>
                  <a:gd name="T6" fmla="*/ 9 w 79"/>
                  <a:gd name="T7" fmla="*/ 4 h 71"/>
                  <a:gd name="T8" fmla="*/ 2 w 79"/>
                  <a:gd name="T9" fmla="*/ 9 h 71"/>
                </a:gdLst>
                <a:ahLst/>
                <a:cxnLst>
                  <a:cxn ang="0">
                    <a:pos x="T0" y="T1"/>
                  </a:cxn>
                  <a:cxn ang="0">
                    <a:pos x="T2" y="T3"/>
                  </a:cxn>
                  <a:cxn ang="0">
                    <a:pos x="T4" y="T5"/>
                  </a:cxn>
                  <a:cxn ang="0">
                    <a:pos x="T6" y="T7"/>
                  </a:cxn>
                  <a:cxn ang="0">
                    <a:pos x="T8" y="T9"/>
                  </a:cxn>
                </a:cxnLst>
                <a:rect l="0" t="0" r="r" b="b"/>
                <a:pathLst>
                  <a:path w="79" h="71">
                    <a:moveTo>
                      <a:pt x="2" y="9"/>
                    </a:moveTo>
                    <a:cubicBezTo>
                      <a:pt x="15" y="34"/>
                      <a:pt x="42" y="57"/>
                      <a:pt x="68" y="69"/>
                    </a:cubicBezTo>
                    <a:cubicBezTo>
                      <a:pt x="73" y="71"/>
                      <a:pt x="79" y="65"/>
                      <a:pt x="75" y="61"/>
                    </a:cubicBezTo>
                    <a:cubicBezTo>
                      <a:pt x="53" y="40"/>
                      <a:pt x="28" y="25"/>
                      <a:pt x="9" y="4"/>
                    </a:cubicBezTo>
                    <a:cubicBezTo>
                      <a:pt x="5" y="0"/>
                      <a:pt x="0" y="5"/>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5" name="Freeform 51">
                <a:extLst>
                  <a:ext uri="{FF2B5EF4-FFF2-40B4-BE49-F238E27FC236}">
                    <a16:creationId xmlns:a16="http://schemas.microsoft.com/office/drawing/2014/main" id="{382AB433-1916-8A45-901A-B2A1A70F1064}"/>
                  </a:ext>
                </a:extLst>
              </p:cNvPr>
              <p:cNvSpPr/>
              <p:nvPr/>
            </p:nvSpPr>
            <p:spPr bwMode="auto">
              <a:xfrm>
                <a:off x="3595688" y="4313238"/>
                <a:ext cx="57150" cy="82550"/>
              </a:xfrm>
              <a:custGeom>
                <a:avLst/>
                <a:gdLst>
                  <a:gd name="T0" fmla="*/ 1 w 56"/>
                  <a:gd name="T1" fmla="*/ 6 h 79"/>
                  <a:gd name="T2" fmla="*/ 45 w 56"/>
                  <a:gd name="T3" fmla="*/ 75 h 79"/>
                  <a:gd name="T4" fmla="*/ 52 w 56"/>
                  <a:gd name="T5" fmla="*/ 68 h 79"/>
                  <a:gd name="T6" fmla="*/ 9 w 56"/>
                  <a:gd name="T7" fmla="*/ 4 h 79"/>
                  <a:gd name="T8" fmla="*/ 1 w 56"/>
                  <a:gd name="T9" fmla="*/ 6 h 79"/>
                </a:gdLst>
                <a:ahLst/>
                <a:cxnLst>
                  <a:cxn ang="0">
                    <a:pos x="T0" y="T1"/>
                  </a:cxn>
                  <a:cxn ang="0">
                    <a:pos x="T2" y="T3"/>
                  </a:cxn>
                  <a:cxn ang="0">
                    <a:pos x="T4" y="T5"/>
                  </a:cxn>
                  <a:cxn ang="0">
                    <a:pos x="T6" y="T7"/>
                  </a:cxn>
                  <a:cxn ang="0">
                    <a:pos x="T8" y="T9"/>
                  </a:cxn>
                </a:cxnLst>
                <a:rect l="0" t="0" r="r" b="b"/>
                <a:pathLst>
                  <a:path w="56" h="79">
                    <a:moveTo>
                      <a:pt x="1" y="6"/>
                    </a:moveTo>
                    <a:cubicBezTo>
                      <a:pt x="5" y="35"/>
                      <a:pt x="24" y="56"/>
                      <a:pt x="45" y="75"/>
                    </a:cubicBezTo>
                    <a:cubicBezTo>
                      <a:pt x="50" y="79"/>
                      <a:pt x="56" y="73"/>
                      <a:pt x="52" y="68"/>
                    </a:cubicBezTo>
                    <a:cubicBezTo>
                      <a:pt x="35" y="48"/>
                      <a:pt x="22" y="26"/>
                      <a:pt x="9" y="4"/>
                    </a:cubicBezTo>
                    <a:cubicBezTo>
                      <a:pt x="7" y="0"/>
                      <a:pt x="0" y="2"/>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6" name="Freeform 52">
                <a:extLst>
                  <a:ext uri="{FF2B5EF4-FFF2-40B4-BE49-F238E27FC236}">
                    <a16:creationId xmlns:a16="http://schemas.microsoft.com/office/drawing/2014/main" id="{07ABBE91-9FD0-7E41-8047-113AC9FBCCDF}"/>
                  </a:ext>
                </a:extLst>
              </p:cNvPr>
              <p:cNvSpPr/>
              <p:nvPr/>
            </p:nvSpPr>
            <p:spPr bwMode="auto">
              <a:xfrm>
                <a:off x="3533776" y="4113213"/>
                <a:ext cx="42863" cy="101600"/>
              </a:xfrm>
              <a:custGeom>
                <a:avLst/>
                <a:gdLst>
                  <a:gd name="T0" fmla="*/ 2 w 42"/>
                  <a:gd name="T1" fmla="*/ 5 h 99"/>
                  <a:gd name="T2" fmla="*/ 31 w 42"/>
                  <a:gd name="T3" fmla="*/ 94 h 99"/>
                  <a:gd name="T4" fmla="*/ 39 w 42"/>
                  <a:gd name="T5" fmla="*/ 89 h 99"/>
                  <a:gd name="T6" fmla="*/ 10 w 42"/>
                  <a:gd name="T7" fmla="*/ 5 h 99"/>
                  <a:gd name="T8" fmla="*/ 2 w 42"/>
                  <a:gd name="T9" fmla="*/ 5 h 99"/>
                </a:gdLst>
                <a:ahLst/>
                <a:cxnLst>
                  <a:cxn ang="0">
                    <a:pos x="T0" y="T1"/>
                  </a:cxn>
                  <a:cxn ang="0">
                    <a:pos x="T2" y="T3"/>
                  </a:cxn>
                  <a:cxn ang="0">
                    <a:pos x="T4" y="T5"/>
                  </a:cxn>
                  <a:cxn ang="0">
                    <a:pos x="T6" y="T7"/>
                  </a:cxn>
                  <a:cxn ang="0">
                    <a:pos x="T8" y="T9"/>
                  </a:cxn>
                </a:cxnLst>
                <a:rect l="0" t="0" r="r" b="b"/>
                <a:pathLst>
                  <a:path w="42" h="99">
                    <a:moveTo>
                      <a:pt x="2" y="5"/>
                    </a:moveTo>
                    <a:cubicBezTo>
                      <a:pt x="0" y="37"/>
                      <a:pt x="13" y="68"/>
                      <a:pt x="31" y="94"/>
                    </a:cubicBezTo>
                    <a:cubicBezTo>
                      <a:pt x="35" y="99"/>
                      <a:pt x="42" y="94"/>
                      <a:pt x="39" y="89"/>
                    </a:cubicBezTo>
                    <a:cubicBezTo>
                      <a:pt x="24" y="64"/>
                      <a:pt x="14" y="34"/>
                      <a:pt x="10" y="5"/>
                    </a:cubicBezTo>
                    <a:cubicBezTo>
                      <a:pt x="9" y="0"/>
                      <a:pt x="3" y="0"/>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7" name="Freeform 53">
                <a:extLst>
                  <a:ext uri="{FF2B5EF4-FFF2-40B4-BE49-F238E27FC236}">
                    <a16:creationId xmlns:a16="http://schemas.microsoft.com/office/drawing/2014/main" id="{5DCDA552-8541-E640-8C6F-FA5F4412298B}"/>
                  </a:ext>
                </a:extLst>
              </p:cNvPr>
              <p:cNvSpPr/>
              <p:nvPr/>
            </p:nvSpPr>
            <p:spPr bwMode="auto">
              <a:xfrm>
                <a:off x="3517901" y="3932238"/>
                <a:ext cx="20638" cy="79375"/>
              </a:xfrm>
              <a:custGeom>
                <a:avLst/>
                <a:gdLst>
                  <a:gd name="T0" fmla="*/ 4 w 19"/>
                  <a:gd name="T1" fmla="*/ 4 h 76"/>
                  <a:gd name="T2" fmla="*/ 10 w 19"/>
                  <a:gd name="T3" fmla="*/ 71 h 76"/>
                  <a:gd name="T4" fmla="*/ 18 w 19"/>
                  <a:gd name="T5" fmla="*/ 68 h 76"/>
                  <a:gd name="T6" fmla="*/ 10 w 19"/>
                  <a:gd name="T7" fmla="*/ 4 h 76"/>
                  <a:gd name="T8" fmla="*/ 4 w 19"/>
                  <a:gd name="T9" fmla="*/ 4 h 76"/>
                </a:gdLst>
                <a:ahLst/>
                <a:cxnLst>
                  <a:cxn ang="0">
                    <a:pos x="T0" y="T1"/>
                  </a:cxn>
                  <a:cxn ang="0">
                    <a:pos x="T2" y="T3"/>
                  </a:cxn>
                  <a:cxn ang="0">
                    <a:pos x="T4" y="T5"/>
                  </a:cxn>
                  <a:cxn ang="0">
                    <a:pos x="T6" y="T7"/>
                  </a:cxn>
                  <a:cxn ang="0">
                    <a:pos x="T8" y="T9"/>
                  </a:cxn>
                </a:cxnLst>
                <a:rect l="0" t="0" r="r" b="b"/>
                <a:pathLst>
                  <a:path w="19" h="76">
                    <a:moveTo>
                      <a:pt x="4" y="4"/>
                    </a:moveTo>
                    <a:cubicBezTo>
                      <a:pt x="2" y="27"/>
                      <a:pt x="0" y="50"/>
                      <a:pt x="10" y="71"/>
                    </a:cubicBezTo>
                    <a:cubicBezTo>
                      <a:pt x="13" y="76"/>
                      <a:pt x="19" y="72"/>
                      <a:pt x="18" y="68"/>
                    </a:cubicBezTo>
                    <a:cubicBezTo>
                      <a:pt x="15" y="47"/>
                      <a:pt x="12" y="25"/>
                      <a:pt x="10" y="4"/>
                    </a:cubicBezTo>
                    <a:cubicBezTo>
                      <a:pt x="10" y="0"/>
                      <a:pt x="4" y="0"/>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8" name="Freeform 54">
                <a:extLst>
                  <a:ext uri="{FF2B5EF4-FFF2-40B4-BE49-F238E27FC236}">
                    <a16:creationId xmlns:a16="http://schemas.microsoft.com/office/drawing/2014/main" id="{0E65D76B-A646-1D45-809E-116367287BC8}"/>
                  </a:ext>
                </a:extLst>
              </p:cNvPr>
              <p:cNvSpPr/>
              <p:nvPr/>
            </p:nvSpPr>
            <p:spPr bwMode="auto">
              <a:xfrm>
                <a:off x="3522663" y="3695701"/>
                <a:ext cx="47625" cy="131763"/>
              </a:xfrm>
              <a:custGeom>
                <a:avLst/>
                <a:gdLst>
                  <a:gd name="T0" fmla="*/ 4 w 46"/>
                  <a:gd name="T1" fmla="*/ 125 h 127"/>
                  <a:gd name="T2" fmla="*/ 43 w 46"/>
                  <a:gd name="T3" fmla="*/ 12 h 127"/>
                  <a:gd name="T4" fmla="*/ 33 w 46"/>
                  <a:gd name="T5" fmla="*/ 6 h 127"/>
                  <a:gd name="T6" fmla="*/ 0 w 46"/>
                  <a:gd name="T7" fmla="*/ 124 h 127"/>
                  <a:gd name="T8" fmla="*/ 4 w 46"/>
                  <a:gd name="T9" fmla="*/ 125 h 127"/>
                </a:gdLst>
                <a:ahLst/>
                <a:cxnLst>
                  <a:cxn ang="0">
                    <a:pos x="T0" y="T1"/>
                  </a:cxn>
                  <a:cxn ang="0">
                    <a:pos x="T2" y="T3"/>
                  </a:cxn>
                  <a:cxn ang="0">
                    <a:pos x="T4" y="T5"/>
                  </a:cxn>
                  <a:cxn ang="0">
                    <a:pos x="T6" y="T7"/>
                  </a:cxn>
                  <a:cxn ang="0">
                    <a:pos x="T8" y="T9"/>
                  </a:cxn>
                </a:cxnLst>
                <a:rect l="0" t="0" r="r" b="b"/>
                <a:pathLst>
                  <a:path w="46" h="127">
                    <a:moveTo>
                      <a:pt x="4" y="125"/>
                    </a:moveTo>
                    <a:cubicBezTo>
                      <a:pt x="17" y="88"/>
                      <a:pt x="25" y="47"/>
                      <a:pt x="43" y="12"/>
                    </a:cubicBezTo>
                    <a:cubicBezTo>
                      <a:pt x="46" y="5"/>
                      <a:pt x="37" y="0"/>
                      <a:pt x="33" y="6"/>
                    </a:cubicBezTo>
                    <a:cubicBezTo>
                      <a:pt x="10" y="43"/>
                      <a:pt x="6" y="82"/>
                      <a:pt x="0" y="124"/>
                    </a:cubicBezTo>
                    <a:cubicBezTo>
                      <a:pt x="0" y="126"/>
                      <a:pt x="3" y="127"/>
                      <a:pt x="4"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79" name="Freeform 55">
                <a:extLst>
                  <a:ext uri="{FF2B5EF4-FFF2-40B4-BE49-F238E27FC236}">
                    <a16:creationId xmlns:a16="http://schemas.microsoft.com/office/drawing/2014/main" id="{EEA6EFCC-57E1-C641-AE37-9470D567E08E}"/>
                  </a:ext>
                </a:extLst>
              </p:cNvPr>
              <p:cNvSpPr/>
              <p:nvPr/>
            </p:nvSpPr>
            <p:spPr bwMode="auto">
              <a:xfrm>
                <a:off x="3586163" y="3575051"/>
                <a:ext cx="50800" cy="66675"/>
              </a:xfrm>
              <a:custGeom>
                <a:avLst/>
                <a:gdLst>
                  <a:gd name="T0" fmla="*/ 9 w 48"/>
                  <a:gd name="T1" fmla="*/ 61 h 64"/>
                  <a:gd name="T2" fmla="*/ 21 w 48"/>
                  <a:gd name="T3" fmla="*/ 53 h 64"/>
                  <a:gd name="T4" fmla="*/ 31 w 48"/>
                  <a:gd name="T5" fmla="*/ 40 h 64"/>
                  <a:gd name="T6" fmla="*/ 47 w 48"/>
                  <a:gd name="T7" fmla="*/ 9 h 64"/>
                  <a:gd name="T8" fmla="*/ 39 w 48"/>
                  <a:gd name="T9" fmla="*/ 3 h 64"/>
                  <a:gd name="T10" fmla="*/ 18 w 48"/>
                  <a:gd name="T11" fmla="*/ 29 h 64"/>
                  <a:gd name="T12" fmla="*/ 11 w 48"/>
                  <a:gd name="T13" fmla="*/ 41 h 64"/>
                  <a:gd name="T14" fmla="*/ 3 w 48"/>
                  <a:gd name="T15" fmla="*/ 57 h 64"/>
                  <a:gd name="T16" fmla="*/ 9 w 48"/>
                  <a:gd name="T17"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64">
                    <a:moveTo>
                      <a:pt x="9" y="61"/>
                    </a:moveTo>
                    <a:cubicBezTo>
                      <a:pt x="13" y="58"/>
                      <a:pt x="17" y="56"/>
                      <a:pt x="21" y="53"/>
                    </a:cubicBezTo>
                    <a:cubicBezTo>
                      <a:pt x="25" y="49"/>
                      <a:pt x="28" y="45"/>
                      <a:pt x="31" y="40"/>
                    </a:cubicBezTo>
                    <a:cubicBezTo>
                      <a:pt x="39" y="31"/>
                      <a:pt x="44" y="21"/>
                      <a:pt x="47" y="9"/>
                    </a:cubicBezTo>
                    <a:cubicBezTo>
                      <a:pt x="48" y="5"/>
                      <a:pt x="43" y="0"/>
                      <a:pt x="39" y="3"/>
                    </a:cubicBezTo>
                    <a:cubicBezTo>
                      <a:pt x="30" y="11"/>
                      <a:pt x="24" y="19"/>
                      <a:pt x="18" y="29"/>
                    </a:cubicBezTo>
                    <a:cubicBezTo>
                      <a:pt x="15" y="33"/>
                      <a:pt x="13" y="37"/>
                      <a:pt x="11" y="41"/>
                    </a:cubicBezTo>
                    <a:cubicBezTo>
                      <a:pt x="8" y="46"/>
                      <a:pt x="6" y="52"/>
                      <a:pt x="3" y="57"/>
                    </a:cubicBezTo>
                    <a:cubicBezTo>
                      <a:pt x="0" y="60"/>
                      <a:pt x="5" y="64"/>
                      <a:pt x="9"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0" name="Freeform 56">
                <a:extLst>
                  <a:ext uri="{FF2B5EF4-FFF2-40B4-BE49-F238E27FC236}">
                    <a16:creationId xmlns:a16="http://schemas.microsoft.com/office/drawing/2014/main" id="{85458354-E404-CF49-B7A6-91A6CC8963DD}"/>
                  </a:ext>
                </a:extLst>
              </p:cNvPr>
              <p:cNvSpPr/>
              <p:nvPr/>
            </p:nvSpPr>
            <p:spPr bwMode="auto">
              <a:xfrm>
                <a:off x="3698876" y="3435351"/>
                <a:ext cx="66675" cy="74613"/>
              </a:xfrm>
              <a:custGeom>
                <a:avLst/>
                <a:gdLst>
                  <a:gd name="T0" fmla="*/ 11 w 64"/>
                  <a:gd name="T1" fmla="*/ 66 h 71"/>
                  <a:gd name="T2" fmla="*/ 60 w 64"/>
                  <a:gd name="T3" fmla="*/ 9 h 71"/>
                  <a:gd name="T4" fmla="*/ 56 w 64"/>
                  <a:gd name="T5" fmla="*/ 1 h 71"/>
                  <a:gd name="T6" fmla="*/ 2 w 64"/>
                  <a:gd name="T7" fmla="*/ 62 h 71"/>
                  <a:gd name="T8" fmla="*/ 11 w 64"/>
                  <a:gd name="T9" fmla="*/ 66 h 71"/>
                </a:gdLst>
                <a:ahLst/>
                <a:cxnLst>
                  <a:cxn ang="0">
                    <a:pos x="T0" y="T1"/>
                  </a:cxn>
                  <a:cxn ang="0">
                    <a:pos x="T2" y="T3"/>
                  </a:cxn>
                  <a:cxn ang="0">
                    <a:pos x="T4" y="T5"/>
                  </a:cxn>
                  <a:cxn ang="0">
                    <a:pos x="T6" y="T7"/>
                  </a:cxn>
                  <a:cxn ang="0">
                    <a:pos x="T8" y="T9"/>
                  </a:cxn>
                </a:cxnLst>
                <a:rect l="0" t="0" r="r" b="b"/>
                <a:pathLst>
                  <a:path w="64" h="71">
                    <a:moveTo>
                      <a:pt x="11" y="66"/>
                    </a:moveTo>
                    <a:cubicBezTo>
                      <a:pt x="22" y="42"/>
                      <a:pt x="41" y="26"/>
                      <a:pt x="60" y="9"/>
                    </a:cubicBezTo>
                    <a:cubicBezTo>
                      <a:pt x="64" y="6"/>
                      <a:pt x="60" y="0"/>
                      <a:pt x="56" y="1"/>
                    </a:cubicBezTo>
                    <a:cubicBezTo>
                      <a:pt x="26" y="8"/>
                      <a:pt x="8" y="34"/>
                      <a:pt x="2" y="62"/>
                    </a:cubicBezTo>
                    <a:cubicBezTo>
                      <a:pt x="0" y="67"/>
                      <a:pt x="8" y="71"/>
                      <a:pt x="11"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1" name="Freeform 57">
                <a:extLst>
                  <a:ext uri="{FF2B5EF4-FFF2-40B4-BE49-F238E27FC236}">
                    <a16:creationId xmlns:a16="http://schemas.microsoft.com/office/drawing/2014/main" id="{ED2E3516-C1BF-FD4C-B1F1-7862F56FC05F}"/>
                  </a:ext>
                </a:extLst>
              </p:cNvPr>
              <p:cNvSpPr/>
              <p:nvPr/>
            </p:nvSpPr>
            <p:spPr bwMode="auto">
              <a:xfrm>
                <a:off x="3798888" y="3357563"/>
                <a:ext cx="57150" cy="34925"/>
              </a:xfrm>
              <a:custGeom>
                <a:avLst/>
                <a:gdLst>
                  <a:gd name="T0" fmla="*/ 5 w 56"/>
                  <a:gd name="T1" fmla="*/ 33 h 34"/>
                  <a:gd name="T2" fmla="*/ 16 w 56"/>
                  <a:gd name="T3" fmla="*/ 32 h 34"/>
                  <a:gd name="T4" fmla="*/ 29 w 56"/>
                  <a:gd name="T5" fmla="*/ 28 h 34"/>
                  <a:gd name="T6" fmla="*/ 51 w 56"/>
                  <a:gd name="T7" fmla="*/ 13 h 34"/>
                  <a:gd name="T8" fmla="*/ 46 w 56"/>
                  <a:gd name="T9" fmla="*/ 2 h 34"/>
                  <a:gd name="T10" fmla="*/ 22 w 56"/>
                  <a:gd name="T11" fmla="*/ 11 h 34"/>
                  <a:gd name="T12" fmla="*/ 10 w 56"/>
                  <a:gd name="T13" fmla="*/ 19 h 34"/>
                  <a:gd name="T14" fmla="*/ 3 w 56"/>
                  <a:gd name="T15" fmla="*/ 27 h 34"/>
                  <a:gd name="T16" fmla="*/ 5 w 56"/>
                  <a:gd name="T17"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4">
                    <a:moveTo>
                      <a:pt x="5" y="33"/>
                    </a:moveTo>
                    <a:cubicBezTo>
                      <a:pt x="9" y="32"/>
                      <a:pt x="12" y="33"/>
                      <a:pt x="16" y="32"/>
                    </a:cubicBezTo>
                    <a:cubicBezTo>
                      <a:pt x="20" y="31"/>
                      <a:pt x="24" y="29"/>
                      <a:pt x="29" y="28"/>
                    </a:cubicBezTo>
                    <a:cubicBezTo>
                      <a:pt x="38" y="24"/>
                      <a:pt x="43" y="19"/>
                      <a:pt x="51" y="13"/>
                    </a:cubicBezTo>
                    <a:cubicBezTo>
                      <a:pt x="56" y="10"/>
                      <a:pt x="53" y="0"/>
                      <a:pt x="46" y="2"/>
                    </a:cubicBezTo>
                    <a:cubicBezTo>
                      <a:pt x="37" y="5"/>
                      <a:pt x="30" y="7"/>
                      <a:pt x="22" y="11"/>
                    </a:cubicBezTo>
                    <a:cubicBezTo>
                      <a:pt x="18" y="14"/>
                      <a:pt x="14" y="16"/>
                      <a:pt x="10" y="19"/>
                    </a:cubicBezTo>
                    <a:cubicBezTo>
                      <a:pt x="7" y="21"/>
                      <a:pt x="5" y="25"/>
                      <a:pt x="3" y="27"/>
                    </a:cubicBezTo>
                    <a:cubicBezTo>
                      <a:pt x="0" y="29"/>
                      <a:pt x="1" y="34"/>
                      <a:pt x="5"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2" name="Freeform 58">
                <a:extLst>
                  <a:ext uri="{FF2B5EF4-FFF2-40B4-BE49-F238E27FC236}">
                    <a16:creationId xmlns:a16="http://schemas.microsoft.com/office/drawing/2014/main" id="{A1FDBEDF-96CE-8E42-A536-3B829B8E0C71}"/>
                  </a:ext>
                </a:extLst>
              </p:cNvPr>
              <p:cNvSpPr/>
              <p:nvPr/>
            </p:nvSpPr>
            <p:spPr bwMode="auto">
              <a:xfrm>
                <a:off x="3725863" y="3227388"/>
                <a:ext cx="76200" cy="69850"/>
              </a:xfrm>
              <a:custGeom>
                <a:avLst/>
                <a:gdLst>
                  <a:gd name="T0" fmla="*/ 69 w 74"/>
                  <a:gd name="T1" fmla="*/ 58 h 68"/>
                  <a:gd name="T2" fmla="*/ 42 w 74"/>
                  <a:gd name="T3" fmla="*/ 36 h 68"/>
                  <a:gd name="T4" fmla="*/ 14 w 74"/>
                  <a:gd name="T5" fmla="*/ 6 h 68"/>
                  <a:gd name="T6" fmla="*/ 3 w 74"/>
                  <a:gd name="T7" fmla="*/ 15 h 68"/>
                  <a:gd name="T8" fmla="*/ 66 w 74"/>
                  <a:gd name="T9" fmla="*/ 66 h 68"/>
                  <a:gd name="T10" fmla="*/ 69 w 74"/>
                  <a:gd name="T11" fmla="*/ 58 h 68"/>
                </a:gdLst>
                <a:ahLst/>
                <a:cxnLst>
                  <a:cxn ang="0">
                    <a:pos x="T0" y="T1"/>
                  </a:cxn>
                  <a:cxn ang="0">
                    <a:pos x="T2" y="T3"/>
                  </a:cxn>
                  <a:cxn ang="0">
                    <a:pos x="T4" y="T5"/>
                  </a:cxn>
                  <a:cxn ang="0">
                    <a:pos x="T6" y="T7"/>
                  </a:cxn>
                  <a:cxn ang="0">
                    <a:pos x="T8" y="T9"/>
                  </a:cxn>
                  <a:cxn ang="0">
                    <a:pos x="T10" y="T11"/>
                  </a:cxn>
                </a:cxnLst>
                <a:rect l="0" t="0" r="r" b="b"/>
                <a:pathLst>
                  <a:path w="74" h="68">
                    <a:moveTo>
                      <a:pt x="69" y="58"/>
                    </a:moveTo>
                    <a:cubicBezTo>
                      <a:pt x="59" y="53"/>
                      <a:pt x="50" y="44"/>
                      <a:pt x="42" y="36"/>
                    </a:cubicBezTo>
                    <a:cubicBezTo>
                      <a:pt x="32" y="26"/>
                      <a:pt x="23" y="16"/>
                      <a:pt x="14" y="6"/>
                    </a:cubicBezTo>
                    <a:cubicBezTo>
                      <a:pt x="9" y="0"/>
                      <a:pt x="0" y="8"/>
                      <a:pt x="3" y="15"/>
                    </a:cubicBezTo>
                    <a:cubicBezTo>
                      <a:pt x="17" y="41"/>
                      <a:pt x="38" y="58"/>
                      <a:pt x="66" y="66"/>
                    </a:cubicBezTo>
                    <a:cubicBezTo>
                      <a:pt x="71" y="68"/>
                      <a:pt x="74" y="60"/>
                      <a:pt x="69"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3" name="Freeform 59">
                <a:extLst>
                  <a:ext uri="{FF2B5EF4-FFF2-40B4-BE49-F238E27FC236}">
                    <a16:creationId xmlns:a16="http://schemas.microsoft.com/office/drawing/2014/main" id="{8E92C265-547E-D242-8CDD-DA27247E308D}"/>
                  </a:ext>
                </a:extLst>
              </p:cNvPr>
              <p:cNvSpPr/>
              <p:nvPr/>
            </p:nvSpPr>
            <p:spPr bwMode="auto">
              <a:xfrm>
                <a:off x="3622676" y="3065463"/>
                <a:ext cx="60325" cy="96838"/>
              </a:xfrm>
              <a:custGeom>
                <a:avLst/>
                <a:gdLst>
                  <a:gd name="T0" fmla="*/ 54 w 58"/>
                  <a:gd name="T1" fmla="*/ 85 h 94"/>
                  <a:gd name="T2" fmla="*/ 12 w 58"/>
                  <a:gd name="T3" fmla="*/ 6 h 94"/>
                  <a:gd name="T4" fmla="*/ 2 w 58"/>
                  <a:gd name="T5" fmla="*/ 9 h 94"/>
                  <a:gd name="T6" fmla="*/ 47 w 58"/>
                  <a:gd name="T7" fmla="*/ 91 h 94"/>
                  <a:gd name="T8" fmla="*/ 54 w 58"/>
                  <a:gd name="T9" fmla="*/ 85 h 94"/>
                </a:gdLst>
                <a:ahLst/>
                <a:cxnLst>
                  <a:cxn ang="0">
                    <a:pos x="T0" y="T1"/>
                  </a:cxn>
                  <a:cxn ang="0">
                    <a:pos x="T2" y="T3"/>
                  </a:cxn>
                  <a:cxn ang="0">
                    <a:pos x="T4" y="T5"/>
                  </a:cxn>
                  <a:cxn ang="0">
                    <a:pos x="T6" y="T7"/>
                  </a:cxn>
                  <a:cxn ang="0">
                    <a:pos x="T8" y="T9"/>
                  </a:cxn>
                </a:cxnLst>
                <a:rect l="0" t="0" r="r" b="b"/>
                <a:pathLst>
                  <a:path w="58" h="94">
                    <a:moveTo>
                      <a:pt x="54" y="85"/>
                    </a:moveTo>
                    <a:cubicBezTo>
                      <a:pt x="37" y="61"/>
                      <a:pt x="23" y="35"/>
                      <a:pt x="12" y="6"/>
                    </a:cubicBezTo>
                    <a:cubicBezTo>
                      <a:pt x="10" y="0"/>
                      <a:pt x="0" y="2"/>
                      <a:pt x="2" y="9"/>
                    </a:cubicBezTo>
                    <a:cubicBezTo>
                      <a:pt x="7" y="41"/>
                      <a:pt x="22" y="71"/>
                      <a:pt x="47" y="91"/>
                    </a:cubicBezTo>
                    <a:cubicBezTo>
                      <a:pt x="51" y="94"/>
                      <a:pt x="58" y="90"/>
                      <a:pt x="54"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4" name="Freeform 60">
                <a:extLst>
                  <a:ext uri="{FF2B5EF4-FFF2-40B4-BE49-F238E27FC236}">
                    <a16:creationId xmlns:a16="http://schemas.microsoft.com/office/drawing/2014/main" id="{D17F1FF1-F508-8C4A-BDE9-8C3C6409DB84}"/>
                  </a:ext>
                </a:extLst>
              </p:cNvPr>
              <p:cNvSpPr/>
              <p:nvPr/>
            </p:nvSpPr>
            <p:spPr bwMode="auto">
              <a:xfrm>
                <a:off x="3565526" y="2909888"/>
                <a:ext cx="22225" cy="68263"/>
              </a:xfrm>
              <a:custGeom>
                <a:avLst/>
                <a:gdLst>
                  <a:gd name="T0" fmla="*/ 22 w 22"/>
                  <a:gd name="T1" fmla="*/ 62 h 66"/>
                  <a:gd name="T2" fmla="*/ 9 w 22"/>
                  <a:gd name="T3" fmla="*/ 4 h 66"/>
                  <a:gd name="T4" fmla="*/ 1 w 22"/>
                  <a:gd name="T5" fmla="*/ 6 h 66"/>
                  <a:gd name="T6" fmla="*/ 18 w 22"/>
                  <a:gd name="T7" fmla="*/ 64 h 66"/>
                  <a:gd name="T8" fmla="*/ 22 w 22"/>
                  <a:gd name="T9" fmla="*/ 62 h 66"/>
                </a:gdLst>
                <a:ahLst/>
                <a:cxnLst>
                  <a:cxn ang="0">
                    <a:pos x="T0" y="T1"/>
                  </a:cxn>
                  <a:cxn ang="0">
                    <a:pos x="T2" y="T3"/>
                  </a:cxn>
                  <a:cxn ang="0">
                    <a:pos x="T4" y="T5"/>
                  </a:cxn>
                  <a:cxn ang="0">
                    <a:pos x="T6" y="T7"/>
                  </a:cxn>
                  <a:cxn ang="0">
                    <a:pos x="T8" y="T9"/>
                  </a:cxn>
                </a:cxnLst>
                <a:rect l="0" t="0" r="r" b="b"/>
                <a:pathLst>
                  <a:path w="22" h="66">
                    <a:moveTo>
                      <a:pt x="22" y="62"/>
                    </a:moveTo>
                    <a:cubicBezTo>
                      <a:pt x="17" y="43"/>
                      <a:pt x="16" y="23"/>
                      <a:pt x="9" y="4"/>
                    </a:cubicBezTo>
                    <a:cubicBezTo>
                      <a:pt x="7" y="0"/>
                      <a:pt x="0" y="1"/>
                      <a:pt x="1" y="6"/>
                    </a:cubicBezTo>
                    <a:cubicBezTo>
                      <a:pt x="6" y="25"/>
                      <a:pt x="6" y="47"/>
                      <a:pt x="18" y="64"/>
                    </a:cubicBezTo>
                    <a:cubicBezTo>
                      <a:pt x="19" y="66"/>
                      <a:pt x="22" y="65"/>
                      <a:pt x="22"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5" name="Freeform 61">
                <a:extLst>
                  <a:ext uri="{FF2B5EF4-FFF2-40B4-BE49-F238E27FC236}">
                    <a16:creationId xmlns:a16="http://schemas.microsoft.com/office/drawing/2014/main" id="{6B9306AE-6F7F-F342-83AE-931A85AB7534}"/>
                  </a:ext>
                </a:extLst>
              </p:cNvPr>
              <p:cNvSpPr/>
              <p:nvPr/>
            </p:nvSpPr>
            <p:spPr bwMode="auto">
              <a:xfrm>
                <a:off x="3538538" y="2741613"/>
                <a:ext cx="28575" cy="100013"/>
              </a:xfrm>
              <a:custGeom>
                <a:avLst/>
                <a:gdLst>
                  <a:gd name="T0" fmla="*/ 22 w 27"/>
                  <a:gd name="T1" fmla="*/ 89 h 96"/>
                  <a:gd name="T2" fmla="*/ 15 w 27"/>
                  <a:gd name="T3" fmla="*/ 8 h 96"/>
                  <a:gd name="T4" fmla="*/ 2 w 27"/>
                  <a:gd name="T5" fmla="*/ 8 h 96"/>
                  <a:gd name="T6" fmla="*/ 9 w 27"/>
                  <a:gd name="T7" fmla="*/ 89 h 96"/>
                  <a:gd name="T8" fmla="*/ 22 w 27"/>
                  <a:gd name="T9" fmla="*/ 89 h 96"/>
                </a:gdLst>
                <a:ahLst/>
                <a:cxnLst>
                  <a:cxn ang="0">
                    <a:pos x="T0" y="T1"/>
                  </a:cxn>
                  <a:cxn ang="0">
                    <a:pos x="T2" y="T3"/>
                  </a:cxn>
                  <a:cxn ang="0">
                    <a:pos x="T4" y="T5"/>
                  </a:cxn>
                  <a:cxn ang="0">
                    <a:pos x="T6" y="T7"/>
                  </a:cxn>
                  <a:cxn ang="0">
                    <a:pos x="T8" y="T9"/>
                  </a:cxn>
                </a:cxnLst>
                <a:rect l="0" t="0" r="r" b="b"/>
                <a:pathLst>
                  <a:path w="27" h="96">
                    <a:moveTo>
                      <a:pt x="22" y="89"/>
                    </a:moveTo>
                    <a:cubicBezTo>
                      <a:pt x="27" y="62"/>
                      <a:pt x="18" y="35"/>
                      <a:pt x="15" y="8"/>
                    </a:cubicBezTo>
                    <a:cubicBezTo>
                      <a:pt x="14" y="0"/>
                      <a:pt x="3" y="0"/>
                      <a:pt x="2" y="8"/>
                    </a:cubicBezTo>
                    <a:cubicBezTo>
                      <a:pt x="0" y="35"/>
                      <a:pt x="4" y="62"/>
                      <a:pt x="9" y="89"/>
                    </a:cubicBezTo>
                    <a:cubicBezTo>
                      <a:pt x="10" y="96"/>
                      <a:pt x="21" y="96"/>
                      <a:pt x="22"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6" name="Freeform 62">
                <a:extLst>
                  <a:ext uri="{FF2B5EF4-FFF2-40B4-BE49-F238E27FC236}">
                    <a16:creationId xmlns:a16="http://schemas.microsoft.com/office/drawing/2014/main" id="{D5D38875-7EE2-C740-82CC-D4FA346A1EF6}"/>
                  </a:ext>
                </a:extLst>
              </p:cNvPr>
              <p:cNvSpPr/>
              <p:nvPr/>
            </p:nvSpPr>
            <p:spPr bwMode="auto">
              <a:xfrm>
                <a:off x="3546476" y="2592388"/>
                <a:ext cx="22225" cy="73025"/>
              </a:xfrm>
              <a:custGeom>
                <a:avLst/>
                <a:gdLst>
                  <a:gd name="T0" fmla="*/ 13 w 22"/>
                  <a:gd name="T1" fmla="*/ 66 h 70"/>
                  <a:gd name="T2" fmla="*/ 21 w 22"/>
                  <a:gd name="T3" fmla="*/ 8 h 70"/>
                  <a:gd name="T4" fmla="*/ 11 w 22"/>
                  <a:gd name="T5" fmla="*/ 6 h 70"/>
                  <a:gd name="T6" fmla="*/ 5 w 22"/>
                  <a:gd name="T7" fmla="*/ 66 h 70"/>
                  <a:gd name="T8" fmla="*/ 13 w 22"/>
                  <a:gd name="T9" fmla="*/ 66 h 70"/>
                </a:gdLst>
                <a:ahLst/>
                <a:cxnLst>
                  <a:cxn ang="0">
                    <a:pos x="T0" y="T1"/>
                  </a:cxn>
                  <a:cxn ang="0">
                    <a:pos x="T2" y="T3"/>
                  </a:cxn>
                  <a:cxn ang="0">
                    <a:pos x="T4" y="T5"/>
                  </a:cxn>
                  <a:cxn ang="0">
                    <a:pos x="T6" y="T7"/>
                  </a:cxn>
                  <a:cxn ang="0">
                    <a:pos x="T8" y="T9"/>
                  </a:cxn>
                </a:cxnLst>
                <a:rect l="0" t="0" r="r" b="b"/>
                <a:pathLst>
                  <a:path w="22" h="70">
                    <a:moveTo>
                      <a:pt x="13" y="66"/>
                    </a:moveTo>
                    <a:cubicBezTo>
                      <a:pt x="17" y="47"/>
                      <a:pt x="16" y="27"/>
                      <a:pt x="21" y="8"/>
                    </a:cubicBezTo>
                    <a:cubicBezTo>
                      <a:pt x="22" y="2"/>
                      <a:pt x="13" y="0"/>
                      <a:pt x="11" y="6"/>
                    </a:cubicBezTo>
                    <a:cubicBezTo>
                      <a:pt x="4" y="26"/>
                      <a:pt x="0" y="45"/>
                      <a:pt x="5" y="66"/>
                    </a:cubicBezTo>
                    <a:cubicBezTo>
                      <a:pt x="6" y="70"/>
                      <a:pt x="12" y="70"/>
                      <a:pt x="13"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7" name="Freeform 63">
                <a:extLst>
                  <a:ext uri="{FF2B5EF4-FFF2-40B4-BE49-F238E27FC236}">
                    <a16:creationId xmlns:a16="http://schemas.microsoft.com/office/drawing/2014/main" id="{F89C4B07-1F40-D94F-9466-6EB225C52D79}"/>
                  </a:ext>
                </a:extLst>
              </p:cNvPr>
              <p:cNvSpPr/>
              <p:nvPr/>
            </p:nvSpPr>
            <p:spPr bwMode="auto">
              <a:xfrm>
                <a:off x="3595688" y="2397126"/>
                <a:ext cx="49213" cy="103188"/>
              </a:xfrm>
              <a:custGeom>
                <a:avLst/>
                <a:gdLst>
                  <a:gd name="T0" fmla="*/ 7 w 47"/>
                  <a:gd name="T1" fmla="*/ 96 h 99"/>
                  <a:gd name="T2" fmla="*/ 45 w 47"/>
                  <a:gd name="T3" fmla="*/ 8 h 99"/>
                  <a:gd name="T4" fmla="*/ 36 w 47"/>
                  <a:gd name="T5" fmla="*/ 5 h 99"/>
                  <a:gd name="T6" fmla="*/ 0 w 47"/>
                  <a:gd name="T7" fmla="*/ 94 h 99"/>
                  <a:gd name="T8" fmla="*/ 7 w 47"/>
                  <a:gd name="T9" fmla="*/ 96 h 99"/>
                </a:gdLst>
                <a:ahLst/>
                <a:cxnLst>
                  <a:cxn ang="0">
                    <a:pos x="T0" y="T1"/>
                  </a:cxn>
                  <a:cxn ang="0">
                    <a:pos x="T2" y="T3"/>
                  </a:cxn>
                  <a:cxn ang="0">
                    <a:pos x="T4" y="T5"/>
                  </a:cxn>
                  <a:cxn ang="0">
                    <a:pos x="T6" y="T7"/>
                  </a:cxn>
                  <a:cxn ang="0">
                    <a:pos x="T8" y="T9"/>
                  </a:cxn>
                </a:cxnLst>
                <a:rect l="0" t="0" r="r" b="b"/>
                <a:pathLst>
                  <a:path w="47" h="99">
                    <a:moveTo>
                      <a:pt x="7" y="96"/>
                    </a:moveTo>
                    <a:cubicBezTo>
                      <a:pt x="20" y="67"/>
                      <a:pt x="33" y="38"/>
                      <a:pt x="45" y="8"/>
                    </a:cubicBezTo>
                    <a:cubicBezTo>
                      <a:pt x="47" y="3"/>
                      <a:pt x="39" y="0"/>
                      <a:pt x="36" y="5"/>
                    </a:cubicBezTo>
                    <a:cubicBezTo>
                      <a:pt x="19" y="33"/>
                      <a:pt x="4" y="61"/>
                      <a:pt x="0" y="94"/>
                    </a:cubicBezTo>
                    <a:cubicBezTo>
                      <a:pt x="0" y="97"/>
                      <a:pt x="6" y="99"/>
                      <a:pt x="7"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8" name="Freeform 64">
                <a:extLst>
                  <a:ext uri="{FF2B5EF4-FFF2-40B4-BE49-F238E27FC236}">
                    <a16:creationId xmlns:a16="http://schemas.microsoft.com/office/drawing/2014/main" id="{EDDDDB73-6234-C044-9D3D-BCD3EF4DE847}"/>
                  </a:ext>
                </a:extLst>
              </p:cNvPr>
              <p:cNvSpPr/>
              <p:nvPr/>
            </p:nvSpPr>
            <p:spPr bwMode="auto">
              <a:xfrm>
                <a:off x="3670301" y="2254251"/>
                <a:ext cx="57150" cy="80963"/>
              </a:xfrm>
              <a:custGeom>
                <a:avLst/>
                <a:gdLst>
                  <a:gd name="T0" fmla="*/ 8 w 55"/>
                  <a:gd name="T1" fmla="*/ 74 h 78"/>
                  <a:gd name="T2" fmla="*/ 27 w 55"/>
                  <a:gd name="T3" fmla="*/ 44 h 78"/>
                  <a:gd name="T4" fmla="*/ 52 w 55"/>
                  <a:gd name="T5" fmla="*/ 10 h 78"/>
                  <a:gd name="T6" fmla="*/ 45 w 55"/>
                  <a:gd name="T7" fmla="*/ 3 h 78"/>
                  <a:gd name="T8" fmla="*/ 16 w 55"/>
                  <a:gd name="T9" fmla="*/ 33 h 78"/>
                  <a:gd name="T10" fmla="*/ 1 w 55"/>
                  <a:gd name="T11" fmla="*/ 72 h 78"/>
                  <a:gd name="T12" fmla="*/ 8 w 55"/>
                  <a:gd name="T13" fmla="*/ 74 h 78"/>
                </a:gdLst>
                <a:ahLst/>
                <a:cxnLst>
                  <a:cxn ang="0">
                    <a:pos x="T0" y="T1"/>
                  </a:cxn>
                  <a:cxn ang="0">
                    <a:pos x="T2" y="T3"/>
                  </a:cxn>
                  <a:cxn ang="0">
                    <a:pos x="T4" y="T5"/>
                  </a:cxn>
                  <a:cxn ang="0">
                    <a:pos x="T6" y="T7"/>
                  </a:cxn>
                  <a:cxn ang="0">
                    <a:pos x="T8" y="T9"/>
                  </a:cxn>
                  <a:cxn ang="0">
                    <a:pos x="T10" y="T11"/>
                  </a:cxn>
                  <a:cxn ang="0">
                    <a:pos x="T12" y="T13"/>
                  </a:cxn>
                </a:cxnLst>
                <a:rect l="0" t="0" r="r" b="b"/>
                <a:pathLst>
                  <a:path w="55" h="78">
                    <a:moveTo>
                      <a:pt x="8" y="74"/>
                    </a:moveTo>
                    <a:cubicBezTo>
                      <a:pt x="12" y="63"/>
                      <a:pt x="21" y="53"/>
                      <a:pt x="27" y="44"/>
                    </a:cubicBezTo>
                    <a:cubicBezTo>
                      <a:pt x="35" y="32"/>
                      <a:pt x="45" y="22"/>
                      <a:pt x="52" y="10"/>
                    </a:cubicBezTo>
                    <a:cubicBezTo>
                      <a:pt x="55" y="6"/>
                      <a:pt x="50" y="0"/>
                      <a:pt x="45" y="3"/>
                    </a:cubicBezTo>
                    <a:cubicBezTo>
                      <a:pt x="34" y="11"/>
                      <a:pt x="25" y="21"/>
                      <a:pt x="16" y="33"/>
                    </a:cubicBezTo>
                    <a:cubicBezTo>
                      <a:pt x="7" y="45"/>
                      <a:pt x="5" y="57"/>
                      <a:pt x="1" y="72"/>
                    </a:cubicBezTo>
                    <a:cubicBezTo>
                      <a:pt x="0" y="76"/>
                      <a:pt x="6" y="78"/>
                      <a:pt x="8"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89" name="Freeform 65">
                <a:extLst>
                  <a:ext uri="{FF2B5EF4-FFF2-40B4-BE49-F238E27FC236}">
                    <a16:creationId xmlns:a16="http://schemas.microsoft.com/office/drawing/2014/main" id="{E30FFD0B-C70B-E347-A34D-36D453F39149}"/>
                  </a:ext>
                </a:extLst>
              </p:cNvPr>
              <p:cNvSpPr/>
              <p:nvPr/>
            </p:nvSpPr>
            <p:spPr bwMode="auto">
              <a:xfrm>
                <a:off x="3754438" y="2087563"/>
                <a:ext cx="73025" cy="87313"/>
              </a:xfrm>
              <a:custGeom>
                <a:avLst/>
                <a:gdLst>
                  <a:gd name="T0" fmla="*/ 6 w 71"/>
                  <a:gd name="T1" fmla="*/ 84 h 85"/>
                  <a:gd name="T2" fmla="*/ 66 w 71"/>
                  <a:gd name="T3" fmla="*/ 14 h 85"/>
                  <a:gd name="T4" fmla="*/ 58 w 71"/>
                  <a:gd name="T5" fmla="*/ 5 h 85"/>
                  <a:gd name="T6" fmla="*/ 1 w 71"/>
                  <a:gd name="T7" fmla="*/ 81 h 85"/>
                  <a:gd name="T8" fmla="*/ 6 w 71"/>
                  <a:gd name="T9" fmla="*/ 84 h 85"/>
                </a:gdLst>
                <a:ahLst/>
                <a:cxnLst>
                  <a:cxn ang="0">
                    <a:pos x="T0" y="T1"/>
                  </a:cxn>
                  <a:cxn ang="0">
                    <a:pos x="T2" y="T3"/>
                  </a:cxn>
                  <a:cxn ang="0">
                    <a:pos x="T4" y="T5"/>
                  </a:cxn>
                  <a:cxn ang="0">
                    <a:pos x="T6" y="T7"/>
                  </a:cxn>
                  <a:cxn ang="0">
                    <a:pos x="T8" y="T9"/>
                  </a:cxn>
                </a:cxnLst>
                <a:rect l="0" t="0" r="r" b="b"/>
                <a:pathLst>
                  <a:path w="71" h="85">
                    <a:moveTo>
                      <a:pt x="6" y="84"/>
                    </a:moveTo>
                    <a:cubicBezTo>
                      <a:pt x="31" y="64"/>
                      <a:pt x="46" y="37"/>
                      <a:pt x="66" y="14"/>
                    </a:cubicBezTo>
                    <a:cubicBezTo>
                      <a:pt x="71" y="8"/>
                      <a:pt x="64" y="0"/>
                      <a:pt x="58" y="5"/>
                    </a:cubicBezTo>
                    <a:cubicBezTo>
                      <a:pt x="33" y="26"/>
                      <a:pt x="11" y="49"/>
                      <a:pt x="1" y="81"/>
                    </a:cubicBezTo>
                    <a:cubicBezTo>
                      <a:pt x="0" y="84"/>
                      <a:pt x="4" y="85"/>
                      <a:pt x="6"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0" name="Freeform 66">
                <a:extLst>
                  <a:ext uri="{FF2B5EF4-FFF2-40B4-BE49-F238E27FC236}">
                    <a16:creationId xmlns:a16="http://schemas.microsoft.com/office/drawing/2014/main" id="{9B9D9A76-395D-E241-B656-18D47BBD903C}"/>
                  </a:ext>
                </a:extLst>
              </p:cNvPr>
              <p:cNvSpPr/>
              <p:nvPr/>
            </p:nvSpPr>
            <p:spPr bwMode="auto">
              <a:xfrm>
                <a:off x="3865563" y="1936751"/>
                <a:ext cx="80963" cy="104775"/>
              </a:xfrm>
              <a:custGeom>
                <a:avLst/>
                <a:gdLst>
                  <a:gd name="T0" fmla="*/ 8 w 79"/>
                  <a:gd name="T1" fmla="*/ 98 h 101"/>
                  <a:gd name="T2" fmla="*/ 74 w 79"/>
                  <a:gd name="T3" fmla="*/ 12 h 101"/>
                  <a:gd name="T4" fmla="*/ 67 w 79"/>
                  <a:gd name="T5" fmla="*/ 5 h 101"/>
                  <a:gd name="T6" fmla="*/ 31 w 79"/>
                  <a:gd name="T7" fmla="*/ 43 h 101"/>
                  <a:gd name="T8" fmla="*/ 2 w 79"/>
                  <a:gd name="T9" fmla="*/ 94 h 101"/>
                  <a:gd name="T10" fmla="*/ 8 w 79"/>
                  <a:gd name="T11" fmla="*/ 98 h 101"/>
                </a:gdLst>
                <a:ahLst/>
                <a:cxnLst>
                  <a:cxn ang="0">
                    <a:pos x="T0" y="T1"/>
                  </a:cxn>
                  <a:cxn ang="0">
                    <a:pos x="T2" y="T3"/>
                  </a:cxn>
                  <a:cxn ang="0">
                    <a:pos x="T4" y="T5"/>
                  </a:cxn>
                  <a:cxn ang="0">
                    <a:pos x="T6" y="T7"/>
                  </a:cxn>
                  <a:cxn ang="0">
                    <a:pos x="T8" y="T9"/>
                  </a:cxn>
                  <a:cxn ang="0">
                    <a:pos x="T10" y="T11"/>
                  </a:cxn>
                </a:cxnLst>
                <a:rect l="0" t="0" r="r" b="b"/>
                <a:pathLst>
                  <a:path w="79" h="101">
                    <a:moveTo>
                      <a:pt x="8" y="98"/>
                    </a:moveTo>
                    <a:cubicBezTo>
                      <a:pt x="34" y="72"/>
                      <a:pt x="51" y="41"/>
                      <a:pt x="74" y="12"/>
                    </a:cubicBezTo>
                    <a:cubicBezTo>
                      <a:pt x="79" y="7"/>
                      <a:pt x="72" y="0"/>
                      <a:pt x="67" y="5"/>
                    </a:cubicBezTo>
                    <a:cubicBezTo>
                      <a:pt x="53" y="17"/>
                      <a:pt x="41" y="28"/>
                      <a:pt x="31" y="43"/>
                    </a:cubicBezTo>
                    <a:cubicBezTo>
                      <a:pt x="20" y="59"/>
                      <a:pt x="12" y="76"/>
                      <a:pt x="2" y="94"/>
                    </a:cubicBezTo>
                    <a:cubicBezTo>
                      <a:pt x="0" y="97"/>
                      <a:pt x="5" y="101"/>
                      <a:pt x="8" y="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1" name="Freeform 67">
                <a:extLst>
                  <a:ext uri="{FF2B5EF4-FFF2-40B4-BE49-F238E27FC236}">
                    <a16:creationId xmlns:a16="http://schemas.microsoft.com/office/drawing/2014/main" id="{B05CFAE3-7676-8347-B26B-33E565FC6750}"/>
                  </a:ext>
                </a:extLst>
              </p:cNvPr>
              <p:cNvSpPr/>
              <p:nvPr/>
            </p:nvSpPr>
            <p:spPr bwMode="auto">
              <a:xfrm>
                <a:off x="3984626" y="1827213"/>
                <a:ext cx="87313" cy="65088"/>
              </a:xfrm>
              <a:custGeom>
                <a:avLst/>
                <a:gdLst>
                  <a:gd name="T0" fmla="*/ 8 w 85"/>
                  <a:gd name="T1" fmla="*/ 61 h 63"/>
                  <a:gd name="T2" fmla="*/ 23 w 85"/>
                  <a:gd name="T3" fmla="*/ 57 h 63"/>
                  <a:gd name="T4" fmla="*/ 40 w 85"/>
                  <a:gd name="T5" fmla="*/ 47 h 63"/>
                  <a:gd name="T6" fmla="*/ 76 w 85"/>
                  <a:gd name="T7" fmla="*/ 21 h 63"/>
                  <a:gd name="T8" fmla="*/ 67 w 85"/>
                  <a:gd name="T9" fmla="*/ 6 h 63"/>
                  <a:gd name="T10" fmla="*/ 34 w 85"/>
                  <a:gd name="T11" fmla="*/ 26 h 63"/>
                  <a:gd name="T12" fmla="*/ 18 w 85"/>
                  <a:gd name="T13" fmla="*/ 38 h 63"/>
                  <a:gd name="T14" fmla="*/ 3 w 85"/>
                  <a:gd name="T15" fmla="*/ 53 h 63"/>
                  <a:gd name="T16" fmla="*/ 8 w 85"/>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63">
                    <a:moveTo>
                      <a:pt x="8" y="61"/>
                    </a:moveTo>
                    <a:cubicBezTo>
                      <a:pt x="13" y="59"/>
                      <a:pt x="18" y="59"/>
                      <a:pt x="23" y="57"/>
                    </a:cubicBezTo>
                    <a:cubicBezTo>
                      <a:pt x="29" y="54"/>
                      <a:pt x="35" y="50"/>
                      <a:pt x="40" y="47"/>
                    </a:cubicBezTo>
                    <a:cubicBezTo>
                      <a:pt x="53" y="39"/>
                      <a:pt x="64" y="30"/>
                      <a:pt x="76" y="21"/>
                    </a:cubicBezTo>
                    <a:cubicBezTo>
                      <a:pt x="85" y="14"/>
                      <a:pt x="77" y="0"/>
                      <a:pt x="67" y="6"/>
                    </a:cubicBezTo>
                    <a:cubicBezTo>
                      <a:pt x="56" y="12"/>
                      <a:pt x="44" y="18"/>
                      <a:pt x="34" y="26"/>
                    </a:cubicBezTo>
                    <a:cubicBezTo>
                      <a:pt x="28" y="30"/>
                      <a:pt x="23" y="34"/>
                      <a:pt x="18" y="38"/>
                    </a:cubicBezTo>
                    <a:cubicBezTo>
                      <a:pt x="11" y="42"/>
                      <a:pt x="8" y="48"/>
                      <a:pt x="3" y="53"/>
                    </a:cubicBezTo>
                    <a:cubicBezTo>
                      <a:pt x="0" y="57"/>
                      <a:pt x="3" y="63"/>
                      <a:pt x="8"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2" name="Freeform 68">
                <a:extLst>
                  <a:ext uri="{FF2B5EF4-FFF2-40B4-BE49-F238E27FC236}">
                    <a16:creationId xmlns:a16="http://schemas.microsoft.com/office/drawing/2014/main" id="{848BCC2F-EF0C-9347-B63E-3D60D951F268}"/>
                  </a:ext>
                </a:extLst>
              </p:cNvPr>
              <p:cNvSpPr/>
              <p:nvPr/>
            </p:nvSpPr>
            <p:spPr bwMode="auto">
              <a:xfrm>
                <a:off x="4127501" y="1725613"/>
                <a:ext cx="109538" cy="76200"/>
              </a:xfrm>
              <a:custGeom>
                <a:avLst/>
                <a:gdLst>
                  <a:gd name="T0" fmla="*/ 9 w 105"/>
                  <a:gd name="T1" fmla="*/ 71 h 74"/>
                  <a:gd name="T2" fmla="*/ 96 w 105"/>
                  <a:gd name="T3" fmla="*/ 16 h 74"/>
                  <a:gd name="T4" fmla="*/ 89 w 105"/>
                  <a:gd name="T5" fmla="*/ 4 h 74"/>
                  <a:gd name="T6" fmla="*/ 2 w 105"/>
                  <a:gd name="T7" fmla="*/ 66 h 74"/>
                  <a:gd name="T8" fmla="*/ 9 w 105"/>
                  <a:gd name="T9" fmla="*/ 71 h 74"/>
                </a:gdLst>
                <a:ahLst/>
                <a:cxnLst>
                  <a:cxn ang="0">
                    <a:pos x="T0" y="T1"/>
                  </a:cxn>
                  <a:cxn ang="0">
                    <a:pos x="T2" y="T3"/>
                  </a:cxn>
                  <a:cxn ang="0">
                    <a:pos x="T4" y="T5"/>
                  </a:cxn>
                  <a:cxn ang="0">
                    <a:pos x="T6" y="T7"/>
                  </a:cxn>
                  <a:cxn ang="0">
                    <a:pos x="T8" y="T9"/>
                  </a:cxn>
                </a:cxnLst>
                <a:rect l="0" t="0" r="r" b="b"/>
                <a:pathLst>
                  <a:path w="105" h="74">
                    <a:moveTo>
                      <a:pt x="9" y="71"/>
                    </a:moveTo>
                    <a:cubicBezTo>
                      <a:pt x="33" y="47"/>
                      <a:pt x="67" y="33"/>
                      <a:pt x="96" y="16"/>
                    </a:cubicBezTo>
                    <a:cubicBezTo>
                      <a:pt x="105" y="12"/>
                      <a:pt x="97" y="0"/>
                      <a:pt x="89" y="4"/>
                    </a:cubicBezTo>
                    <a:cubicBezTo>
                      <a:pt x="55" y="19"/>
                      <a:pt x="22" y="32"/>
                      <a:pt x="2" y="66"/>
                    </a:cubicBezTo>
                    <a:cubicBezTo>
                      <a:pt x="0" y="70"/>
                      <a:pt x="5" y="74"/>
                      <a:pt x="9"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3" name="Freeform 69">
                <a:extLst>
                  <a:ext uri="{FF2B5EF4-FFF2-40B4-BE49-F238E27FC236}">
                    <a16:creationId xmlns:a16="http://schemas.microsoft.com/office/drawing/2014/main" id="{6FC47FA4-ADFE-D243-BAB8-5CEA8DBDE66F}"/>
                  </a:ext>
                </a:extLst>
              </p:cNvPr>
              <p:cNvSpPr/>
              <p:nvPr/>
            </p:nvSpPr>
            <p:spPr bwMode="auto">
              <a:xfrm>
                <a:off x="4300538" y="1655763"/>
                <a:ext cx="87313" cy="47625"/>
              </a:xfrm>
              <a:custGeom>
                <a:avLst/>
                <a:gdLst>
                  <a:gd name="T0" fmla="*/ 7 w 84"/>
                  <a:gd name="T1" fmla="*/ 46 h 47"/>
                  <a:gd name="T2" fmla="*/ 80 w 84"/>
                  <a:gd name="T3" fmla="*/ 9 h 47"/>
                  <a:gd name="T4" fmla="*/ 77 w 84"/>
                  <a:gd name="T5" fmla="*/ 3 h 47"/>
                  <a:gd name="T6" fmla="*/ 5 w 84"/>
                  <a:gd name="T7" fmla="*/ 38 h 47"/>
                  <a:gd name="T8" fmla="*/ 7 w 84"/>
                  <a:gd name="T9" fmla="*/ 46 h 47"/>
                </a:gdLst>
                <a:ahLst/>
                <a:cxnLst>
                  <a:cxn ang="0">
                    <a:pos x="T0" y="T1"/>
                  </a:cxn>
                  <a:cxn ang="0">
                    <a:pos x="T2" y="T3"/>
                  </a:cxn>
                  <a:cxn ang="0">
                    <a:pos x="T4" y="T5"/>
                  </a:cxn>
                  <a:cxn ang="0">
                    <a:pos x="T6" y="T7"/>
                  </a:cxn>
                  <a:cxn ang="0">
                    <a:pos x="T8" y="T9"/>
                  </a:cxn>
                </a:cxnLst>
                <a:rect l="0" t="0" r="r" b="b"/>
                <a:pathLst>
                  <a:path w="84" h="47">
                    <a:moveTo>
                      <a:pt x="7" y="46"/>
                    </a:moveTo>
                    <a:cubicBezTo>
                      <a:pt x="36" y="41"/>
                      <a:pt x="58" y="26"/>
                      <a:pt x="80" y="9"/>
                    </a:cubicBezTo>
                    <a:cubicBezTo>
                      <a:pt x="84" y="6"/>
                      <a:pt x="81" y="0"/>
                      <a:pt x="77" y="3"/>
                    </a:cubicBezTo>
                    <a:cubicBezTo>
                      <a:pt x="54" y="16"/>
                      <a:pt x="30" y="29"/>
                      <a:pt x="5" y="38"/>
                    </a:cubicBezTo>
                    <a:cubicBezTo>
                      <a:pt x="0" y="40"/>
                      <a:pt x="2" y="47"/>
                      <a:pt x="7"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4" name="Freeform 70">
                <a:extLst>
                  <a:ext uri="{FF2B5EF4-FFF2-40B4-BE49-F238E27FC236}">
                    <a16:creationId xmlns:a16="http://schemas.microsoft.com/office/drawing/2014/main" id="{85FC314C-84A3-8442-B7FC-FDBC2C4A8C2F}"/>
                  </a:ext>
                </a:extLst>
              </p:cNvPr>
              <p:cNvSpPr/>
              <p:nvPr/>
            </p:nvSpPr>
            <p:spPr bwMode="auto">
              <a:xfrm>
                <a:off x="4451351" y="1609726"/>
                <a:ext cx="103188" cy="31750"/>
              </a:xfrm>
              <a:custGeom>
                <a:avLst/>
                <a:gdLst>
                  <a:gd name="T0" fmla="*/ 4 w 100"/>
                  <a:gd name="T1" fmla="*/ 25 h 31"/>
                  <a:gd name="T2" fmla="*/ 95 w 100"/>
                  <a:gd name="T3" fmla="*/ 11 h 31"/>
                  <a:gd name="T4" fmla="*/ 92 w 100"/>
                  <a:gd name="T5" fmla="*/ 1 h 31"/>
                  <a:gd name="T6" fmla="*/ 4 w 100"/>
                  <a:gd name="T7" fmla="*/ 17 h 31"/>
                  <a:gd name="T8" fmla="*/ 4 w 100"/>
                  <a:gd name="T9" fmla="*/ 25 h 31"/>
                </a:gdLst>
                <a:ahLst/>
                <a:cxnLst>
                  <a:cxn ang="0">
                    <a:pos x="T0" y="T1"/>
                  </a:cxn>
                  <a:cxn ang="0">
                    <a:pos x="T2" y="T3"/>
                  </a:cxn>
                  <a:cxn ang="0">
                    <a:pos x="T4" y="T5"/>
                  </a:cxn>
                  <a:cxn ang="0">
                    <a:pos x="T6" y="T7"/>
                  </a:cxn>
                  <a:cxn ang="0">
                    <a:pos x="T8" y="T9"/>
                  </a:cxn>
                </a:cxnLst>
                <a:rect l="0" t="0" r="r" b="b"/>
                <a:pathLst>
                  <a:path w="100" h="31">
                    <a:moveTo>
                      <a:pt x="4" y="25"/>
                    </a:moveTo>
                    <a:cubicBezTo>
                      <a:pt x="34" y="31"/>
                      <a:pt x="67" y="23"/>
                      <a:pt x="95" y="11"/>
                    </a:cubicBezTo>
                    <a:cubicBezTo>
                      <a:pt x="100" y="9"/>
                      <a:pt x="97" y="0"/>
                      <a:pt x="92" y="1"/>
                    </a:cubicBezTo>
                    <a:cubicBezTo>
                      <a:pt x="63" y="3"/>
                      <a:pt x="32" y="9"/>
                      <a:pt x="4" y="17"/>
                    </a:cubicBezTo>
                    <a:cubicBezTo>
                      <a:pt x="0" y="18"/>
                      <a:pt x="0" y="24"/>
                      <a:pt x="4"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5" name="Freeform 71">
                <a:extLst>
                  <a:ext uri="{FF2B5EF4-FFF2-40B4-BE49-F238E27FC236}">
                    <a16:creationId xmlns:a16="http://schemas.microsoft.com/office/drawing/2014/main" id="{75E4CEC8-8036-4D49-B2DC-07158AF1274C}"/>
                  </a:ext>
                </a:extLst>
              </p:cNvPr>
              <p:cNvSpPr/>
              <p:nvPr/>
            </p:nvSpPr>
            <p:spPr bwMode="auto">
              <a:xfrm>
                <a:off x="4638676" y="1628776"/>
                <a:ext cx="109538" cy="19050"/>
              </a:xfrm>
              <a:custGeom>
                <a:avLst/>
                <a:gdLst>
                  <a:gd name="T0" fmla="*/ 4 w 105"/>
                  <a:gd name="T1" fmla="*/ 13 h 18"/>
                  <a:gd name="T2" fmla="*/ 99 w 105"/>
                  <a:gd name="T3" fmla="*/ 14 h 18"/>
                  <a:gd name="T4" fmla="*/ 99 w 105"/>
                  <a:gd name="T5" fmla="*/ 4 h 18"/>
                  <a:gd name="T6" fmla="*/ 4 w 105"/>
                  <a:gd name="T7" fmla="*/ 5 h 18"/>
                  <a:gd name="T8" fmla="*/ 4 w 105"/>
                  <a:gd name="T9" fmla="*/ 13 h 18"/>
                </a:gdLst>
                <a:ahLst/>
                <a:cxnLst>
                  <a:cxn ang="0">
                    <a:pos x="T0" y="T1"/>
                  </a:cxn>
                  <a:cxn ang="0">
                    <a:pos x="T2" y="T3"/>
                  </a:cxn>
                  <a:cxn ang="0">
                    <a:pos x="T4" y="T5"/>
                  </a:cxn>
                  <a:cxn ang="0">
                    <a:pos x="T6" y="T7"/>
                  </a:cxn>
                  <a:cxn ang="0">
                    <a:pos x="T8" y="T9"/>
                  </a:cxn>
                </a:cxnLst>
                <a:rect l="0" t="0" r="r" b="b"/>
                <a:pathLst>
                  <a:path w="105" h="18">
                    <a:moveTo>
                      <a:pt x="4" y="13"/>
                    </a:moveTo>
                    <a:cubicBezTo>
                      <a:pt x="35" y="18"/>
                      <a:pt x="67" y="17"/>
                      <a:pt x="99" y="14"/>
                    </a:cubicBezTo>
                    <a:cubicBezTo>
                      <a:pt x="105" y="13"/>
                      <a:pt x="105" y="5"/>
                      <a:pt x="99" y="4"/>
                    </a:cubicBezTo>
                    <a:cubicBezTo>
                      <a:pt x="67" y="1"/>
                      <a:pt x="35" y="0"/>
                      <a:pt x="4" y="5"/>
                    </a:cubicBezTo>
                    <a:cubicBezTo>
                      <a:pt x="0" y="6"/>
                      <a:pt x="0" y="12"/>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6" name="Freeform 72">
                <a:extLst>
                  <a:ext uri="{FF2B5EF4-FFF2-40B4-BE49-F238E27FC236}">
                    <a16:creationId xmlns:a16="http://schemas.microsoft.com/office/drawing/2014/main" id="{87579084-F870-324A-9DA6-E1A80C70C64F}"/>
                  </a:ext>
                </a:extLst>
              </p:cNvPr>
              <p:cNvSpPr/>
              <p:nvPr/>
            </p:nvSpPr>
            <p:spPr bwMode="auto">
              <a:xfrm>
                <a:off x="4851401" y="1643063"/>
                <a:ext cx="68263" cy="30163"/>
              </a:xfrm>
              <a:custGeom>
                <a:avLst/>
                <a:gdLst>
                  <a:gd name="T0" fmla="*/ 2 w 65"/>
                  <a:gd name="T1" fmla="*/ 4 h 28"/>
                  <a:gd name="T2" fmla="*/ 59 w 65"/>
                  <a:gd name="T3" fmla="*/ 27 h 28"/>
                  <a:gd name="T4" fmla="*/ 62 w 65"/>
                  <a:gd name="T5" fmla="*/ 21 h 28"/>
                  <a:gd name="T6" fmla="*/ 3 w 65"/>
                  <a:gd name="T7" fmla="*/ 1 h 28"/>
                  <a:gd name="T8" fmla="*/ 2 w 65"/>
                  <a:gd name="T9" fmla="*/ 4 h 28"/>
                </a:gdLst>
                <a:ahLst/>
                <a:cxnLst>
                  <a:cxn ang="0">
                    <a:pos x="T0" y="T1"/>
                  </a:cxn>
                  <a:cxn ang="0">
                    <a:pos x="T2" y="T3"/>
                  </a:cxn>
                  <a:cxn ang="0">
                    <a:pos x="T4" y="T5"/>
                  </a:cxn>
                  <a:cxn ang="0">
                    <a:pos x="T6" y="T7"/>
                  </a:cxn>
                  <a:cxn ang="0">
                    <a:pos x="T8" y="T9"/>
                  </a:cxn>
                </a:cxnLst>
                <a:rect l="0" t="0" r="r" b="b"/>
                <a:pathLst>
                  <a:path w="65" h="28">
                    <a:moveTo>
                      <a:pt x="2" y="4"/>
                    </a:moveTo>
                    <a:cubicBezTo>
                      <a:pt x="19" y="15"/>
                      <a:pt x="40" y="22"/>
                      <a:pt x="59" y="27"/>
                    </a:cubicBezTo>
                    <a:cubicBezTo>
                      <a:pt x="63" y="28"/>
                      <a:pt x="65" y="23"/>
                      <a:pt x="62" y="21"/>
                    </a:cubicBezTo>
                    <a:cubicBezTo>
                      <a:pt x="43" y="13"/>
                      <a:pt x="23" y="7"/>
                      <a:pt x="3" y="1"/>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7" name="Freeform 73">
                <a:extLst>
                  <a:ext uri="{FF2B5EF4-FFF2-40B4-BE49-F238E27FC236}">
                    <a16:creationId xmlns:a16="http://schemas.microsoft.com/office/drawing/2014/main" id="{2C61F9C5-E14C-6A42-BB48-43CD67745302}"/>
                  </a:ext>
                </a:extLst>
              </p:cNvPr>
              <p:cNvSpPr/>
              <p:nvPr/>
            </p:nvSpPr>
            <p:spPr bwMode="auto">
              <a:xfrm>
                <a:off x="5008563" y="1714501"/>
                <a:ext cx="71438" cy="33338"/>
              </a:xfrm>
              <a:custGeom>
                <a:avLst/>
                <a:gdLst>
                  <a:gd name="T0" fmla="*/ 3 w 68"/>
                  <a:gd name="T1" fmla="*/ 10 h 33"/>
                  <a:gd name="T2" fmla="*/ 59 w 68"/>
                  <a:gd name="T3" fmla="*/ 32 h 33"/>
                  <a:gd name="T4" fmla="*/ 64 w 68"/>
                  <a:gd name="T5" fmla="*/ 26 h 33"/>
                  <a:gd name="T6" fmla="*/ 3 w 68"/>
                  <a:gd name="T7" fmla="*/ 4 h 33"/>
                  <a:gd name="T8" fmla="*/ 3 w 68"/>
                  <a:gd name="T9" fmla="*/ 10 h 33"/>
                </a:gdLst>
                <a:ahLst/>
                <a:cxnLst>
                  <a:cxn ang="0">
                    <a:pos x="T0" y="T1"/>
                  </a:cxn>
                  <a:cxn ang="0">
                    <a:pos x="T2" y="T3"/>
                  </a:cxn>
                  <a:cxn ang="0">
                    <a:pos x="T4" y="T5"/>
                  </a:cxn>
                  <a:cxn ang="0">
                    <a:pos x="T6" y="T7"/>
                  </a:cxn>
                  <a:cxn ang="0">
                    <a:pos x="T8" y="T9"/>
                  </a:cxn>
                </a:cxnLst>
                <a:rect l="0" t="0" r="r" b="b"/>
                <a:pathLst>
                  <a:path w="68" h="33">
                    <a:moveTo>
                      <a:pt x="3" y="10"/>
                    </a:moveTo>
                    <a:cubicBezTo>
                      <a:pt x="23" y="14"/>
                      <a:pt x="40" y="23"/>
                      <a:pt x="59" y="32"/>
                    </a:cubicBezTo>
                    <a:cubicBezTo>
                      <a:pt x="63" y="33"/>
                      <a:pt x="68" y="29"/>
                      <a:pt x="64" y="26"/>
                    </a:cubicBezTo>
                    <a:cubicBezTo>
                      <a:pt x="46" y="10"/>
                      <a:pt x="26" y="0"/>
                      <a:pt x="3" y="4"/>
                    </a:cubicBezTo>
                    <a:cubicBezTo>
                      <a:pt x="0" y="4"/>
                      <a:pt x="0" y="9"/>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8" name="Freeform 74">
                <a:extLst>
                  <a:ext uri="{FF2B5EF4-FFF2-40B4-BE49-F238E27FC236}">
                    <a16:creationId xmlns:a16="http://schemas.microsoft.com/office/drawing/2014/main" id="{E257CF8D-B132-D14A-BF11-F6EA4C1187EC}"/>
                  </a:ext>
                </a:extLst>
              </p:cNvPr>
              <p:cNvSpPr/>
              <p:nvPr/>
            </p:nvSpPr>
            <p:spPr bwMode="auto">
              <a:xfrm>
                <a:off x="5149851" y="1784351"/>
                <a:ext cx="85725" cy="47625"/>
              </a:xfrm>
              <a:custGeom>
                <a:avLst/>
                <a:gdLst>
                  <a:gd name="T0" fmla="*/ 3 w 83"/>
                  <a:gd name="T1" fmla="*/ 6 h 46"/>
                  <a:gd name="T2" fmla="*/ 75 w 83"/>
                  <a:gd name="T3" fmla="*/ 43 h 46"/>
                  <a:gd name="T4" fmla="*/ 79 w 83"/>
                  <a:gd name="T5" fmla="*/ 37 h 46"/>
                  <a:gd name="T6" fmla="*/ 6 w 83"/>
                  <a:gd name="T7" fmla="*/ 1 h 46"/>
                  <a:gd name="T8" fmla="*/ 3 w 83"/>
                  <a:gd name="T9" fmla="*/ 6 h 46"/>
                </a:gdLst>
                <a:ahLst/>
                <a:cxnLst>
                  <a:cxn ang="0">
                    <a:pos x="T0" y="T1"/>
                  </a:cxn>
                  <a:cxn ang="0">
                    <a:pos x="T2" y="T3"/>
                  </a:cxn>
                  <a:cxn ang="0">
                    <a:pos x="T4" y="T5"/>
                  </a:cxn>
                  <a:cxn ang="0">
                    <a:pos x="T6" y="T7"/>
                  </a:cxn>
                  <a:cxn ang="0">
                    <a:pos x="T8" y="T9"/>
                  </a:cxn>
                </a:cxnLst>
                <a:rect l="0" t="0" r="r" b="b"/>
                <a:pathLst>
                  <a:path w="83" h="46">
                    <a:moveTo>
                      <a:pt x="3" y="6"/>
                    </a:moveTo>
                    <a:cubicBezTo>
                      <a:pt x="28" y="18"/>
                      <a:pt x="52" y="30"/>
                      <a:pt x="75" y="43"/>
                    </a:cubicBezTo>
                    <a:cubicBezTo>
                      <a:pt x="80" y="46"/>
                      <a:pt x="83" y="39"/>
                      <a:pt x="79" y="37"/>
                    </a:cubicBezTo>
                    <a:cubicBezTo>
                      <a:pt x="57" y="20"/>
                      <a:pt x="33" y="7"/>
                      <a:pt x="6"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99" name="Freeform 75">
                <a:extLst>
                  <a:ext uri="{FF2B5EF4-FFF2-40B4-BE49-F238E27FC236}">
                    <a16:creationId xmlns:a16="http://schemas.microsoft.com/office/drawing/2014/main" id="{B91238F0-3715-BA48-B000-13984BFD856A}"/>
                  </a:ext>
                </a:extLst>
              </p:cNvPr>
              <p:cNvSpPr/>
              <p:nvPr/>
            </p:nvSpPr>
            <p:spPr bwMode="auto">
              <a:xfrm>
                <a:off x="5305426" y="1847851"/>
                <a:ext cx="66675" cy="61913"/>
              </a:xfrm>
              <a:custGeom>
                <a:avLst/>
                <a:gdLst>
                  <a:gd name="T0" fmla="*/ 5 w 65"/>
                  <a:gd name="T1" fmla="*/ 12 h 59"/>
                  <a:gd name="T2" fmla="*/ 55 w 65"/>
                  <a:gd name="T3" fmla="*/ 55 h 59"/>
                  <a:gd name="T4" fmla="*/ 62 w 65"/>
                  <a:gd name="T5" fmla="*/ 49 h 59"/>
                  <a:gd name="T6" fmla="*/ 42 w 65"/>
                  <a:gd name="T7" fmla="*/ 23 h 59"/>
                  <a:gd name="T8" fmla="*/ 10 w 65"/>
                  <a:gd name="T9" fmla="*/ 4 h 59"/>
                  <a:gd name="T10" fmla="*/ 5 w 65"/>
                  <a:gd name="T11" fmla="*/ 12 h 59"/>
                </a:gdLst>
                <a:ahLst/>
                <a:cxnLst>
                  <a:cxn ang="0">
                    <a:pos x="T0" y="T1"/>
                  </a:cxn>
                  <a:cxn ang="0">
                    <a:pos x="T2" y="T3"/>
                  </a:cxn>
                  <a:cxn ang="0">
                    <a:pos x="T4" y="T5"/>
                  </a:cxn>
                  <a:cxn ang="0">
                    <a:pos x="T6" y="T7"/>
                  </a:cxn>
                  <a:cxn ang="0">
                    <a:pos x="T8" y="T9"/>
                  </a:cxn>
                  <a:cxn ang="0">
                    <a:pos x="T10" y="T11"/>
                  </a:cxn>
                </a:cxnLst>
                <a:rect l="0" t="0" r="r" b="b"/>
                <a:pathLst>
                  <a:path w="65" h="59">
                    <a:moveTo>
                      <a:pt x="5" y="12"/>
                    </a:moveTo>
                    <a:cubicBezTo>
                      <a:pt x="23" y="25"/>
                      <a:pt x="42" y="37"/>
                      <a:pt x="55" y="55"/>
                    </a:cubicBezTo>
                    <a:cubicBezTo>
                      <a:pt x="58" y="59"/>
                      <a:pt x="65" y="53"/>
                      <a:pt x="62" y="49"/>
                    </a:cubicBezTo>
                    <a:cubicBezTo>
                      <a:pt x="57" y="39"/>
                      <a:pt x="50" y="31"/>
                      <a:pt x="42" y="23"/>
                    </a:cubicBezTo>
                    <a:cubicBezTo>
                      <a:pt x="33" y="15"/>
                      <a:pt x="21" y="9"/>
                      <a:pt x="10" y="4"/>
                    </a:cubicBezTo>
                    <a:cubicBezTo>
                      <a:pt x="5" y="0"/>
                      <a:pt x="0" y="8"/>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0" name="Freeform 76">
                <a:extLst>
                  <a:ext uri="{FF2B5EF4-FFF2-40B4-BE49-F238E27FC236}">
                    <a16:creationId xmlns:a16="http://schemas.microsoft.com/office/drawing/2014/main" id="{FF4466E4-0663-0B46-B176-EA8DAF4275C4}"/>
                  </a:ext>
                </a:extLst>
              </p:cNvPr>
              <p:cNvSpPr/>
              <p:nvPr/>
            </p:nvSpPr>
            <p:spPr bwMode="auto">
              <a:xfrm>
                <a:off x="5380038" y="1765301"/>
                <a:ext cx="30163" cy="87313"/>
              </a:xfrm>
              <a:custGeom>
                <a:avLst/>
                <a:gdLst>
                  <a:gd name="T0" fmla="*/ 10 w 28"/>
                  <a:gd name="T1" fmla="*/ 81 h 84"/>
                  <a:gd name="T2" fmla="*/ 27 w 28"/>
                  <a:gd name="T3" fmla="*/ 10 h 84"/>
                  <a:gd name="T4" fmla="*/ 17 w 28"/>
                  <a:gd name="T5" fmla="*/ 6 h 84"/>
                  <a:gd name="T6" fmla="*/ 4 w 28"/>
                  <a:gd name="T7" fmla="*/ 81 h 84"/>
                  <a:gd name="T8" fmla="*/ 10 w 28"/>
                  <a:gd name="T9" fmla="*/ 81 h 84"/>
                </a:gdLst>
                <a:ahLst/>
                <a:cxnLst>
                  <a:cxn ang="0">
                    <a:pos x="T0" y="T1"/>
                  </a:cxn>
                  <a:cxn ang="0">
                    <a:pos x="T2" y="T3"/>
                  </a:cxn>
                  <a:cxn ang="0">
                    <a:pos x="T4" y="T5"/>
                  </a:cxn>
                  <a:cxn ang="0">
                    <a:pos x="T6" y="T7"/>
                  </a:cxn>
                  <a:cxn ang="0">
                    <a:pos x="T8" y="T9"/>
                  </a:cxn>
                </a:cxnLst>
                <a:rect l="0" t="0" r="r" b="b"/>
                <a:pathLst>
                  <a:path w="28" h="84">
                    <a:moveTo>
                      <a:pt x="10" y="81"/>
                    </a:moveTo>
                    <a:cubicBezTo>
                      <a:pt x="15" y="57"/>
                      <a:pt x="22" y="34"/>
                      <a:pt x="27" y="10"/>
                    </a:cubicBezTo>
                    <a:cubicBezTo>
                      <a:pt x="28" y="4"/>
                      <a:pt x="20" y="0"/>
                      <a:pt x="17" y="6"/>
                    </a:cubicBezTo>
                    <a:cubicBezTo>
                      <a:pt x="6" y="29"/>
                      <a:pt x="0" y="55"/>
                      <a:pt x="4" y="81"/>
                    </a:cubicBezTo>
                    <a:cubicBezTo>
                      <a:pt x="5" y="84"/>
                      <a:pt x="10" y="84"/>
                      <a:pt x="10"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1" name="Freeform 77">
                <a:extLst>
                  <a:ext uri="{FF2B5EF4-FFF2-40B4-BE49-F238E27FC236}">
                    <a16:creationId xmlns:a16="http://schemas.microsoft.com/office/drawing/2014/main" id="{DC55B527-FA2C-9B41-BCCC-B74EFA30532E}"/>
                  </a:ext>
                </a:extLst>
              </p:cNvPr>
              <p:cNvSpPr/>
              <p:nvPr/>
            </p:nvSpPr>
            <p:spPr bwMode="auto">
              <a:xfrm>
                <a:off x="5451476" y="1625601"/>
                <a:ext cx="39688" cy="63500"/>
              </a:xfrm>
              <a:custGeom>
                <a:avLst/>
                <a:gdLst>
                  <a:gd name="T0" fmla="*/ 7 w 39"/>
                  <a:gd name="T1" fmla="*/ 58 h 62"/>
                  <a:gd name="T2" fmla="*/ 38 w 39"/>
                  <a:gd name="T3" fmla="*/ 7 h 62"/>
                  <a:gd name="T4" fmla="*/ 29 w 39"/>
                  <a:gd name="T5" fmla="*/ 3 h 62"/>
                  <a:gd name="T6" fmla="*/ 13 w 39"/>
                  <a:gd name="T7" fmla="*/ 25 h 62"/>
                  <a:gd name="T8" fmla="*/ 1 w 39"/>
                  <a:gd name="T9" fmla="*/ 56 h 62"/>
                  <a:gd name="T10" fmla="*/ 7 w 39"/>
                  <a:gd name="T11" fmla="*/ 58 h 62"/>
                </a:gdLst>
                <a:ahLst/>
                <a:cxnLst>
                  <a:cxn ang="0">
                    <a:pos x="T0" y="T1"/>
                  </a:cxn>
                  <a:cxn ang="0">
                    <a:pos x="T2" y="T3"/>
                  </a:cxn>
                  <a:cxn ang="0">
                    <a:pos x="T4" y="T5"/>
                  </a:cxn>
                  <a:cxn ang="0">
                    <a:pos x="T6" y="T7"/>
                  </a:cxn>
                  <a:cxn ang="0">
                    <a:pos x="T8" y="T9"/>
                  </a:cxn>
                  <a:cxn ang="0">
                    <a:pos x="T10" y="T11"/>
                  </a:cxn>
                </a:cxnLst>
                <a:rect l="0" t="0" r="r" b="b"/>
                <a:pathLst>
                  <a:path w="39" h="62">
                    <a:moveTo>
                      <a:pt x="7" y="58"/>
                    </a:moveTo>
                    <a:cubicBezTo>
                      <a:pt x="16" y="40"/>
                      <a:pt x="30" y="26"/>
                      <a:pt x="38" y="7"/>
                    </a:cubicBezTo>
                    <a:cubicBezTo>
                      <a:pt x="39" y="2"/>
                      <a:pt x="32" y="0"/>
                      <a:pt x="29" y="3"/>
                    </a:cubicBezTo>
                    <a:cubicBezTo>
                      <a:pt x="24" y="11"/>
                      <a:pt x="18" y="18"/>
                      <a:pt x="13" y="25"/>
                    </a:cubicBezTo>
                    <a:cubicBezTo>
                      <a:pt x="7" y="34"/>
                      <a:pt x="4" y="45"/>
                      <a:pt x="1" y="56"/>
                    </a:cubicBezTo>
                    <a:cubicBezTo>
                      <a:pt x="0" y="59"/>
                      <a:pt x="5" y="62"/>
                      <a:pt x="7"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2" name="Freeform 78">
                <a:extLst>
                  <a:ext uri="{FF2B5EF4-FFF2-40B4-BE49-F238E27FC236}">
                    <a16:creationId xmlns:a16="http://schemas.microsoft.com/office/drawing/2014/main" id="{0D6CDBC4-C5DA-D842-815B-32135D35375F}"/>
                  </a:ext>
                </a:extLst>
              </p:cNvPr>
              <p:cNvSpPr/>
              <p:nvPr/>
            </p:nvSpPr>
            <p:spPr bwMode="auto">
              <a:xfrm>
                <a:off x="5540376" y="1449388"/>
                <a:ext cx="88900" cy="112713"/>
              </a:xfrm>
              <a:custGeom>
                <a:avLst/>
                <a:gdLst>
                  <a:gd name="T0" fmla="*/ 8 w 86"/>
                  <a:gd name="T1" fmla="*/ 105 h 108"/>
                  <a:gd name="T2" fmla="*/ 81 w 86"/>
                  <a:gd name="T3" fmla="*/ 12 h 108"/>
                  <a:gd name="T4" fmla="*/ 75 w 86"/>
                  <a:gd name="T5" fmla="*/ 4 h 108"/>
                  <a:gd name="T6" fmla="*/ 1 w 86"/>
                  <a:gd name="T7" fmla="*/ 101 h 108"/>
                  <a:gd name="T8" fmla="*/ 8 w 86"/>
                  <a:gd name="T9" fmla="*/ 105 h 108"/>
                </a:gdLst>
                <a:ahLst/>
                <a:cxnLst>
                  <a:cxn ang="0">
                    <a:pos x="T0" y="T1"/>
                  </a:cxn>
                  <a:cxn ang="0">
                    <a:pos x="T2" y="T3"/>
                  </a:cxn>
                  <a:cxn ang="0">
                    <a:pos x="T4" y="T5"/>
                  </a:cxn>
                  <a:cxn ang="0">
                    <a:pos x="T6" y="T7"/>
                  </a:cxn>
                  <a:cxn ang="0">
                    <a:pos x="T8" y="T9"/>
                  </a:cxn>
                </a:cxnLst>
                <a:rect l="0" t="0" r="r" b="b"/>
                <a:pathLst>
                  <a:path w="86" h="108">
                    <a:moveTo>
                      <a:pt x="8" y="105"/>
                    </a:moveTo>
                    <a:cubicBezTo>
                      <a:pt x="34" y="75"/>
                      <a:pt x="53" y="41"/>
                      <a:pt x="81" y="12"/>
                    </a:cubicBezTo>
                    <a:cubicBezTo>
                      <a:pt x="86" y="8"/>
                      <a:pt x="80" y="0"/>
                      <a:pt x="75" y="4"/>
                    </a:cubicBezTo>
                    <a:cubicBezTo>
                      <a:pt x="39" y="25"/>
                      <a:pt x="16" y="63"/>
                      <a:pt x="1" y="101"/>
                    </a:cubicBezTo>
                    <a:cubicBezTo>
                      <a:pt x="0" y="105"/>
                      <a:pt x="5" y="108"/>
                      <a:pt x="8"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3" name="Freeform 79">
                <a:extLst>
                  <a:ext uri="{FF2B5EF4-FFF2-40B4-BE49-F238E27FC236}">
                    <a16:creationId xmlns:a16="http://schemas.microsoft.com/office/drawing/2014/main" id="{B986769F-D90D-E640-8C4E-2B7C2D8860D3}"/>
                  </a:ext>
                </a:extLst>
              </p:cNvPr>
              <p:cNvSpPr/>
              <p:nvPr/>
            </p:nvSpPr>
            <p:spPr bwMode="auto">
              <a:xfrm>
                <a:off x="5675313" y="1382713"/>
                <a:ext cx="88900" cy="57150"/>
              </a:xfrm>
              <a:custGeom>
                <a:avLst/>
                <a:gdLst>
                  <a:gd name="T0" fmla="*/ 7 w 86"/>
                  <a:gd name="T1" fmla="*/ 53 h 55"/>
                  <a:gd name="T2" fmla="*/ 79 w 86"/>
                  <a:gd name="T3" fmla="*/ 13 h 55"/>
                  <a:gd name="T4" fmla="*/ 76 w 86"/>
                  <a:gd name="T5" fmla="*/ 2 h 55"/>
                  <a:gd name="T6" fmla="*/ 3 w 86"/>
                  <a:gd name="T7" fmla="*/ 48 h 55"/>
                  <a:gd name="T8" fmla="*/ 7 w 86"/>
                  <a:gd name="T9" fmla="*/ 53 h 55"/>
                </a:gdLst>
                <a:ahLst/>
                <a:cxnLst>
                  <a:cxn ang="0">
                    <a:pos x="T0" y="T1"/>
                  </a:cxn>
                  <a:cxn ang="0">
                    <a:pos x="T2" y="T3"/>
                  </a:cxn>
                  <a:cxn ang="0">
                    <a:pos x="T4" y="T5"/>
                  </a:cxn>
                  <a:cxn ang="0">
                    <a:pos x="T6" y="T7"/>
                  </a:cxn>
                  <a:cxn ang="0">
                    <a:pos x="T8" y="T9"/>
                  </a:cxn>
                </a:cxnLst>
                <a:rect l="0" t="0" r="r" b="b"/>
                <a:pathLst>
                  <a:path w="86" h="55">
                    <a:moveTo>
                      <a:pt x="7" y="53"/>
                    </a:moveTo>
                    <a:cubicBezTo>
                      <a:pt x="32" y="43"/>
                      <a:pt x="53" y="22"/>
                      <a:pt x="79" y="13"/>
                    </a:cubicBezTo>
                    <a:cubicBezTo>
                      <a:pt x="86" y="10"/>
                      <a:pt x="83" y="0"/>
                      <a:pt x="76" y="2"/>
                    </a:cubicBezTo>
                    <a:cubicBezTo>
                      <a:pt x="46" y="8"/>
                      <a:pt x="24" y="27"/>
                      <a:pt x="3" y="48"/>
                    </a:cubicBezTo>
                    <a:cubicBezTo>
                      <a:pt x="0" y="51"/>
                      <a:pt x="4" y="55"/>
                      <a:pt x="7"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4" name="Freeform 80">
                <a:extLst>
                  <a:ext uri="{FF2B5EF4-FFF2-40B4-BE49-F238E27FC236}">
                    <a16:creationId xmlns:a16="http://schemas.microsoft.com/office/drawing/2014/main" id="{F907B13A-E9CB-B448-AF26-38F72C31006A}"/>
                  </a:ext>
                </a:extLst>
              </p:cNvPr>
              <p:cNvSpPr/>
              <p:nvPr/>
            </p:nvSpPr>
            <p:spPr bwMode="auto">
              <a:xfrm>
                <a:off x="5895976" y="1304926"/>
                <a:ext cx="57150" cy="28575"/>
              </a:xfrm>
              <a:custGeom>
                <a:avLst/>
                <a:gdLst>
                  <a:gd name="T0" fmla="*/ 4 w 56"/>
                  <a:gd name="T1" fmla="*/ 26 h 27"/>
                  <a:gd name="T2" fmla="*/ 55 w 56"/>
                  <a:gd name="T3" fmla="*/ 4 h 27"/>
                  <a:gd name="T4" fmla="*/ 53 w 56"/>
                  <a:gd name="T5" fmla="*/ 2 h 27"/>
                  <a:gd name="T6" fmla="*/ 2 w 56"/>
                  <a:gd name="T7" fmla="*/ 23 h 27"/>
                  <a:gd name="T8" fmla="*/ 4 w 56"/>
                  <a:gd name="T9" fmla="*/ 26 h 27"/>
                </a:gdLst>
                <a:ahLst/>
                <a:cxnLst>
                  <a:cxn ang="0">
                    <a:pos x="T0" y="T1"/>
                  </a:cxn>
                  <a:cxn ang="0">
                    <a:pos x="T2" y="T3"/>
                  </a:cxn>
                  <a:cxn ang="0">
                    <a:pos x="T4" y="T5"/>
                  </a:cxn>
                  <a:cxn ang="0">
                    <a:pos x="T6" y="T7"/>
                  </a:cxn>
                  <a:cxn ang="0">
                    <a:pos x="T8" y="T9"/>
                  </a:cxn>
                </a:cxnLst>
                <a:rect l="0" t="0" r="r" b="b"/>
                <a:pathLst>
                  <a:path w="56" h="27">
                    <a:moveTo>
                      <a:pt x="4" y="26"/>
                    </a:moveTo>
                    <a:cubicBezTo>
                      <a:pt x="21" y="18"/>
                      <a:pt x="41" y="18"/>
                      <a:pt x="55" y="4"/>
                    </a:cubicBezTo>
                    <a:cubicBezTo>
                      <a:pt x="56" y="2"/>
                      <a:pt x="54" y="0"/>
                      <a:pt x="53" y="2"/>
                    </a:cubicBezTo>
                    <a:cubicBezTo>
                      <a:pt x="38" y="14"/>
                      <a:pt x="19" y="15"/>
                      <a:pt x="2" y="23"/>
                    </a:cubicBezTo>
                    <a:cubicBezTo>
                      <a:pt x="0" y="24"/>
                      <a:pt x="2" y="27"/>
                      <a:pt x="4"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5" name="Freeform 81">
                <a:extLst>
                  <a:ext uri="{FF2B5EF4-FFF2-40B4-BE49-F238E27FC236}">
                    <a16:creationId xmlns:a16="http://schemas.microsoft.com/office/drawing/2014/main" id="{9949A875-ABB0-9942-8B57-1D60DE3ED215}"/>
                  </a:ext>
                </a:extLst>
              </p:cNvPr>
              <p:cNvSpPr/>
              <p:nvPr/>
            </p:nvSpPr>
            <p:spPr bwMode="auto">
              <a:xfrm>
                <a:off x="6059488" y="1247776"/>
                <a:ext cx="125413" cy="41275"/>
              </a:xfrm>
              <a:custGeom>
                <a:avLst/>
                <a:gdLst>
                  <a:gd name="T0" fmla="*/ 6 w 121"/>
                  <a:gd name="T1" fmla="*/ 38 h 40"/>
                  <a:gd name="T2" fmla="*/ 115 w 121"/>
                  <a:gd name="T3" fmla="*/ 13 h 40"/>
                  <a:gd name="T4" fmla="*/ 113 w 121"/>
                  <a:gd name="T5" fmla="*/ 0 h 40"/>
                  <a:gd name="T6" fmla="*/ 3 w 121"/>
                  <a:gd name="T7" fmla="*/ 34 h 40"/>
                  <a:gd name="T8" fmla="*/ 6 w 121"/>
                  <a:gd name="T9" fmla="*/ 38 h 40"/>
                </a:gdLst>
                <a:ahLst/>
                <a:cxnLst>
                  <a:cxn ang="0">
                    <a:pos x="T0" y="T1"/>
                  </a:cxn>
                  <a:cxn ang="0">
                    <a:pos x="T2" y="T3"/>
                  </a:cxn>
                  <a:cxn ang="0">
                    <a:pos x="T4" y="T5"/>
                  </a:cxn>
                  <a:cxn ang="0">
                    <a:pos x="T6" y="T7"/>
                  </a:cxn>
                  <a:cxn ang="0">
                    <a:pos x="T8" y="T9"/>
                  </a:cxn>
                </a:cxnLst>
                <a:rect l="0" t="0" r="r" b="b"/>
                <a:pathLst>
                  <a:path w="121" h="40">
                    <a:moveTo>
                      <a:pt x="6" y="38"/>
                    </a:moveTo>
                    <a:cubicBezTo>
                      <a:pt x="40" y="23"/>
                      <a:pt x="79" y="25"/>
                      <a:pt x="115" y="13"/>
                    </a:cubicBezTo>
                    <a:cubicBezTo>
                      <a:pt x="121" y="11"/>
                      <a:pt x="121" y="0"/>
                      <a:pt x="113" y="0"/>
                    </a:cubicBezTo>
                    <a:cubicBezTo>
                      <a:pt x="72" y="3"/>
                      <a:pt x="37" y="11"/>
                      <a:pt x="3" y="34"/>
                    </a:cubicBezTo>
                    <a:cubicBezTo>
                      <a:pt x="0" y="36"/>
                      <a:pt x="3" y="40"/>
                      <a:pt x="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6" name="Freeform 82">
                <a:extLst>
                  <a:ext uri="{FF2B5EF4-FFF2-40B4-BE49-F238E27FC236}">
                    <a16:creationId xmlns:a16="http://schemas.microsoft.com/office/drawing/2014/main" id="{321AF9C5-2B9A-3C41-AA28-12AF2FC49C9E}"/>
                  </a:ext>
                </a:extLst>
              </p:cNvPr>
              <p:cNvSpPr/>
              <p:nvPr/>
            </p:nvSpPr>
            <p:spPr bwMode="auto">
              <a:xfrm>
                <a:off x="6319838" y="1225551"/>
                <a:ext cx="120650" cy="30163"/>
              </a:xfrm>
              <a:custGeom>
                <a:avLst/>
                <a:gdLst>
                  <a:gd name="T0" fmla="*/ 8 w 116"/>
                  <a:gd name="T1" fmla="*/ 25 h 28"/>
                  <a:gd name="T2" fmla="*/ 108 w 116"/>
                  <a:gd name="T3" fmla="*/ 27 h 28"/>
                  <a:gd name="T4" fmla="*/ 110 w 116"/>
                  <a:gd name="T5" fmla="*/ 15 h 28"/>
                  <a:gd name="T6" fmla="*/ 4 w 116"/>
                  <a:gd name="T7" fmla="*/ 17 h 28"/>
                  <a:gd name="T8" fmla="*/ 8 w 116"/>
                  <a:gd name="T9" fmla="*/ 25 h 28"/>
                </a:gdLst>
                <a:ahLst/>
                <a:cxnLst>
                  <a:cxn ang="0">
                    <a:pos x="T0" y="T1"/>
                  </a:cxn>
                  <a:cxn ang="0">
                    <a:pos x="T2" y="T3"/>
                  </a:cxn>
                  <a:cxn ang="0">
                    <a:pos x="T4" y="T5"/>
                  </a:cxn>
                  <a:cxn ang="0">
                    <a:pos x="T6" y="T7"/>
                  </a:cxn>
                  <a:cxn ang="0">
                    <a:pos x="T8" y="T9"/>
                  </a:cxn>
                </a:cxnLst>
                <a:rect l="0" t="0" r="r" b="b"/>
                <a:pathLst>
                  <a:path w="116" h="28">
                    <a:moveTo>
                      <a:pt x="8" y="25"/>
                    </a:moveTo>
                    <a:cubicBezTo>
                      <a:pt x="41" y="16"/>
                      <a:pt x="74" y="23"/>
                      <a:pt x="108" y="27"/>
                    </a:cubicBezTo>
                    <a:cubicBezTo>
                      <a:pt x="115" y="28"/>
                      <a:pt x="116" y="17"/>
                      <a:pt x="110" y="15"/>
                    </a:cubicBezTo>
                    <a:cubicBezTo>
                      <a:pt x="72" y="4"/>
                      <a:pt x="40" y="0"/>
                      <a:pt x="4" y="17"/>
                    </a:cubicBezTo>
                    <a:cubicBezTo>
                      <a:pt x="0" y="19"/>
                      <a:pt x="3" y="26"/>
                      <a:pt x="8"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7" name="Freeform 83">
                <a:extLst>
                  <a:ext uri="{FF2B5EF4-FFF2-40B4-BE49-F238E27FC236}">
                    <a16:creationId xmlns:a16="http://schemas.microsoft.com/office/drawing/2014/main" id="{E0920F15-A07B-B94E-854B-7E6A1F8E07CE}"/>
                  </a:ext>
                </a:extLst>
              </p:cNvPr>
              <p:cNvSpPr/>
              <p:nvPr/>
            </p:nvSpPr>
            <p:spPr bwMode="auto">
              <a:xfrm>
                <a:off x="6584951" y="1241426"/>
                <a:ext cx="109538" cy="19050"/>
              </a:xfrm>
              <a:custGeom>
                <a:avLst/>
                <a:gdLst>
                  <a:gd name="T0" fmla="*/ 5 w 106"/>
                  <a:gd name="T1" fmla="*/ 9 h 18"/>
                  <a:gd name="T2" fmla="*/ 98 w 106"/>
                  <a:gd name="T3" fmla="*/ 17 h 18"/>
                  <a:gd name="T4" fmla="*/ 100 w 106"/>
                  <a:gd name="T5" fmla="*/ 9 h 18"/>
                  <a:gd name="T6" fmla="*/ 5 w 106"/>
                  <a:gd name="T7" fmla="*/ 2 h 18"/>
                  <a:gd name="T8" fmla="*/ 5 w 106"/>
                  <a:gd name="T9" fmla="*/ 9 h 18"/>
                </a:gdLst>
                <a:ahLst/>
                <a:cxnLst>
                  <a:cxn ang="0">
                    <a:pos x="T0" y="T1"/>
                  </a:cxn>
                  <a:cxn ang="0">
                    <a:pos x="T2" y="T3"/>
                  </a:cxn>
                  <a:cxn ang="0">
                    <a:pos x="T4" y="T5"/>
                  </a:cxn>
                  <a:cxn ang="0">
                    <a:pos x="T6" y="T7"/>
                  </a:cxn>
                  <a:cxn ang="0">
                    <a:pos x="T8" y="T9"/>
                  </a:cxn>
                </a:cxnLst>
                <a:rect l="0" t="0" r="r" b="b"/>
                <a:pathLst>
                  <a:path w="106" h="18">
                    <a:moveTo>
                      <a:pt x="5" y="9"/>
                    </a:moveTo>
                    <a:cubicBezTo>
                      <a:pt x="35" y="11"/>
                      <a:pt x="68" y="12"/>
                      <a:pt x="98" y="17"/>
                    </a:cubicBezTo>
                    <a:cubicBezTo>
                      <a:pt x="103" y="18"/>
                      <a:pt x="106" y="10"/>
                      <a:pt x="100" y="9"/>
                    </a:cubicBezTo>
                    <a:cubicBezTo>
                      <a:pt x="68" y="0"/>
                      <a:pt x="38" y="1"/>
                      <a:pt x="5" y="2"/>
                    </a:cubicBezTo>
                    <a:cubicBezTo>
                      <a:pt x="0" y="2"/>
                      <a:pt x="0" y="9"/>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8" name="Freeform 84">
                <a:extLst>
                  <a:ext uri="{FF2B5EF4-FFF2-40B4-BE49-F238E27FC236}">
                    <a16:creationId xmlns:a16="http://schemas.microsoft.com/office/drawing/2014/main" id="{400CF3A9-A295-0E4F-8CB0-058B8EEDCFFE}"/>
                  </a:ext>
                </a:extLst>
              </p:cNvPr>
              <p:cNvSpPr/>
              <p:nvPr/>
            </p:nvSpPr>
            <p:spPr bwMode="auto">
              <a:xfrm>
                <a:off x="6799263" y="1285876"/>
                <a:ext cx="117475" cy="47625"/>
              </a:xfrm>
              <a:custGeom>
                <a:avLst/>
                <a:gdLst>
                  <a:gd name="T0" fmla="*/ 5 w 112"/>
                  <a:gd name="T1" fmla="*/ 11 h 45"/>
                  <a:gd name="T2" fmla="*/ 100 w 112"/>
                  <a:gd name="T3" fmla="*/ 42 h 45"/>
                  <a:gd name="T4" fmla="*/ 105 w 112"/>
                  <a:gd name="T5" fmla="*/ 29 h 45"/>
                  <a:gd name="T6" fmla="*/ 8 w 112"/>
                  <a:gd name="T7" fmla="*/ 1 h 45"/>
                  <a:gd name="T8" fmla="*/ 5 w 112"/>
                  <a:gd name="T9" fmla="*/ 11 h 45"/>
                </a:gdLst>
                <a:ahLst/>
                <a:cxnLst>
                  <a:cxn ang="0">
                    <a:pos x="T0" y="T1"/>
                  </a:cxn>
                  <a:cxn ang="0">
                    <a:pos x="T2" y="T3"/>
                  </a:cxn>
                  <a:cxn ang="0">
                    <a:pos x="T4" y="T5"/>
                  </a:cxn>
                  <a:cxn ang="0">
                    <a:pos x="T6" y="T7"/>
                  </a:cxn>
                  <a:cxn ang="0">
                    <a:pos x="T8" y="T9"/>
                  </a:cxn>
                </a:cxnLst>
                <a:rect l="0" t="0" r="r" b="b"/>
                <a:pathLst>
                  <a:path w="112" h="45">
                    <a:moveTo>
                      <a:pt x="5" y="11"/>
                    </a:moveTo>
                    <a:cubicBezTo>
                      <a:pt x="35" y="25"/>
                      <a:pt x="69" y="29"/>
                      <a:pt x="100" y="42"/>
                    </a:cubicBezTo>
                    <a:cubicBezTo>
                      <a:pt x="107" y="45"/>
                      <a:pt x="112" y="33"/>
                      <a:pt x="105" y="29"/>
                    </a:cubicBezTo>
                    <a:cubicBezTo>
                      <a:pt x="76" y="13"/>
                      <a:pt x="41" y="2"/>
                      <a:pt x="8" y="1"/>
                    </a:cubicBezTo>
                    <a:cubicBezTo>
                      <a:pt x="2" y="0"/>
                      <a:pt x="0" y="9"/>
                      <a:pt x="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09" name="Freeform 85">
                <a:extLst>
                  <a:ext uri="{FF2B5EF4-FFF2-40B4-BE49-F238E27FC236}">
                    <a16:creationId xmlns:a16="http://schemas.microsoft.com/office/drawing/2014/main" id="{DBFBEAFC-D8F3-024C-B0AB-69A130DB7994}"/>
                  </a:ext>
                </a:extLst>
              </p:cNvPr>
              <p:cNvSpPr/>
              <p:nvPr/>
            </p:nvSpPr>
            <p:spPr bwMode="auto">
              <a:xfrm>
                <a:off x="6962776" y="1343026"/>
                <a:ext cx="122238" cy="44450"/>
              </a:xfrm>
              <a:custGeom>
                <a:avLst/>
                <a:gdLst>
                  <a:gd name="T0" fmla="*/ 3 w 117"/>
                  <a:gd name="T1" fmla="*/ 4 h 43"/>
                  <a:gd name="T2" fmla="*/ 109 w 117"/>
                  <a:gd name="T3" fmla="*/ 41 h 43"/>
                  <a:gd name="T4" fmla="*/ 113 w 117"/>
                  <a:gd name="T5" fmla="*/ 35 h 43"/>
                  <a:gd name="T6" fmla="*/ 3 w 117"/>
                  <a:gd name="T7" fmla="*/ 0 h 43"/>
                  <a:gd name="T8" fmla="*/ 3 w 117"/>
                  <a:gd name="T9" fmla="*/ 4 h 43"/>
                </a:gdLst>
                <a:ahLst/>
                <a:cxnLst>
                  <a:cxn ang="0">
                    <a:pos x="T0" y="T1"/>
                  </a:cxn>
                  <a:cxn ang="0">
                    <a:pos x="T2" y="T3"/>
                  </a:cxn>
                  <a:cxn ang="0">
                    <a:pos x="T4" y="T5"/>
                  </a:cxn>
                  <a:cxn ang="0">
                    <a:pos x="T6" y="T7"/>
                  </a:cxn>
                  <a:cxn ang="0">
                    <a:pos x="T8" y="T9"/>
                  </a:cxn>
                </a:cxnLst>
                <a:rect l="0" t="0" r="r" b="b"/>
                <a:pathLst>
                  <a:path w="117" h="43">
                    <a:moveTo>
                      <a:pt x="3" y="4"/>
                    </a:moveTo>
                    <a:cubicBezTo>
                      <a:pt x="41" y="6"/>
                      <a:pt x="76" y="23"/>
                      <a:pt x="109" y="41"/>
                    </a:cubicBezTo>
                    <a:cubicBezTo>
                      <a:pt x="113" y="43"/>
                      <a:pt x="117" y="37"/>
                      <a:pt x="113" y="35"/>
                    </a:cubicBezTo>
                    <a:cubicBezTo>
                      <a:pt x="79" y="13"/>
                      <a:pt x="43"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0" name="Freeform 86">
                <a:extLst>
                  <a:ext uri="{FF2B5EF4-FFF2-40B4-BE49-F238E27FC236}">
                    <a16:creationId xmlns:a16="http://schemas.microsoft.com/office/drawing/2014/main" id="{F7E66717-FDE6-5642-846A-659DC7E7F9D2}"/>
                  </a:ext>
                </a:extLst>
              </p:cNvPr>
              <p:cNvSpPr/>
              <p:nvPr/>
            </p:nvSpPr>
            <p:spPr bwMode="auto">
              <a:xfrm>
                <a:off x="7148513" y="1409701"/>
                <a:ext cx="104775" cy="49213"/>
              </a:xfrm>
              <a:custGeom>
                <a:avLst/>
                <a:gdLst>
                  <a:gd name="T0" fmla="*/ 3 w 101"/>
                  <a:gd name="T1" fmla="*/ 6 h 47"/>
                  <a:gd name="T2" fmla="*/ 90 w 101"/>
                  <a:gd name="T3" fmla="*/ 45 h 47"/>
                  <a:gd name="T4" fmla="*/ 96 w 101"/>
                  <a:gd name="T5" fmla="*/ 35 h 47"/>
                  <a:gd name="T6" fmla="*/ 4 w 101"/>
                  <a:gd name="T7" fmla="*/ 0 h 47"/>
                  <a:gd name="T8" fmla="*/ 3 w 101"/>
                  <a:gd name="T9" fmla="*/ 6 h 47"/>
                </a:gdLst>
                <a:ahLst/>
                <a:cxnLst>
                  <a:cxn ang="0">
                    <a:pos x="T0" y="T1"/>
                  </a:cxn>
                  <a:cxn ang="0">
                    <a:pos x="T2" y="T3"/>
                  </a:cxn>
                  <a:cxn ang="0">
                    <a:pos x="T4" y="T5"/>
                  </a:cxn>
                  <a:cxn ang="0">
                    <a:pos x="T6" y="T7"/>
                  </a:cxn>
                  <a:cxn ang="0">
                    <a:pos x="T8" y="T9"/>
                  </a:cxn>
                </a:cxnLst>
                <a:rect l="0" t="0" r="r" b="b"/>
                <a:pathLst>
                  <a:path w="101" h="47">
                    <a:moveTo>
                      <a:pt x="3" y="6"/>
                    </a:moveTo>
                    <a:cubicBezTo>
                      <a:pt x="31" y="18"/>
                      <a:pt x="59" y="37"/>
                      <a:pt x="90" y="45"/>
                    </a:cubicBezTo>
                    <a:cubicBezTo>
                      <a:pt x="95" y="47"/>
                      <a:pt x="101" y="39"/>
                      <a:pt x="96" y="35"/>
                    </a:cubicBezTo>
                    <a:cubicBezTo>
                      <a:pt x="70" y="15"/>
                      <a:pt x="36" y="3"/>
                      <a:pt x="4" y="0"/>
                    </a:cubicBezTo>
                    <a:cubicBezTo>
                      <a:pt x="1" y="0"/>
                      <a:pt x="0" y="4"/>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1" name="Freeform 87">
                <a:extLst>
                  <a:ext uri="{FF2B5EF4-FFF2-40B4-BE49-F238E27FC236}">
                    <a16:creationId xmlns:a16="http://schemas.microsoft.com/office/drawing/2014/main" id="{48E2D9EF-4DD0-3249-A6B2-3E5649D5BD87}"/>
                  </a:ext>
                </a:extLst>
              </p:cNvPr>
              <p:cNvSpPr/>
              <p:nvPr/>
            </p:nvSpPr>
            <p:spPr bwMode="auto">
              <a:xfrm>
                <a:off x="7273926" y="1504951"/>
                <a:ext cx="114300" cy="74613"/>
              </a:xfrm>
              <a:custGeom>
                <a:avLst/>
                <a:gdLst>
                  <a:gd name="T0" fmla="*/ 6 w 110"/>
                  <a:gd name="T1" fmla="*/ 10 h 71"/>
                  <a:gd name="T2" fmla="*/ 55 w 110"/>
                  <a:gd name="T3" fmla="*/ 40 h 71"/>
                  <a:gd name="T4" fmla="*/ 99 w 110"/>
                  <a:gd name="T5" fmla="*/ 67 h 71"/>
                  <a:gd name="T6" fmla="*/ 104 w 110"/>
                  <a:gd name="T7" fmla="*/ 58 h 71"/>
                  <a:gd name="T8" fmla="*/ 9 w 110"/>
                  <a:gd name="T9" fmla="*/ 0 h 71"/>
                  <a:gd name="T10" fmla="*/ 6 w 110"/>
                  <a:gd name="T11" fmla="*/ 10 h 71"/>
                </a:gdLst>
                <a:ahLst/>
                <a:cxnLst>
                  <a:cxn ang="0">
                    <a:pos x="T0" y="T1"/>
                  </a:cxn>
                  <a:cxn ang="0">
                    <a:pos x="T2" y="T3"/>
                  </a:cxn>
                  <a:cxn ang="0">
                    <a:pos x="T4" y="T5"/>
                  </a:cxn>
                  <a:cxn ang="0">
                    <a:pos x="T6" y="T7"/>
                  </a:cxn>
                  <a:cxn ang="0">
                    <a:pos x="T8" y="T9"/>
                  </a:cxn>
                  <a:cxn ang="0">
                    <a:pos x="T10" y="T11"/>
                  </a:cxn>
                </a:cxnLst>
                <a:rect l="0" t="0" r="r" b="b"/>
                <a:pathLst>
                  <a:path w="110" h="71">
                    <a:moveTo>
                      <a:pt x="6" y="10"/>
                    </a:moveTo>
                    <a:cubicBezTo>
                      <a:pt x="24" y="16"/>
                      <a:pt x="41" y="28"/>
                      <a:pt x="55" y="40"/>
                    </a:cubicBezTo>
                    <a:cubicBezTo>
                      <a:pt x="69" y="51"/>
                      <a:pt x="83" y="59"/>
                      <a:pt x="99" y="67"/>
                    </a:cubicBezTo>
                    <a:cubicBezTo>
                      <a:pt x="105" y="71"/>
                      <a:pt x="110" y="62"/>
                      <a:pt x="104" y="58"/>
                    </a:cubicBezTo>
                    <a:cubicBezTo>
                      <a:pt x="73" y="35"/>
                      <a:pt x="49" y="6"/>
                      <a:pt x="9" y="0"/>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2" name="Freeform 88">
                <a:extLst>
                  <a:ext uri="{FF2B5EF4-FFF2-40B4-BE49-F238E27FC236}">
                    <a16:creationId xmlns:a16="http://schemas.microsoft.com/office/drawing/2014/main" id="{22CBD73A-0B3D-CB47-9A74-A18341C23F6E}"/>
                  </a:ext>
                </a:extLst>
              </p:cNvPr>
              <p:cNvSpPr/>
              <p:nvPr/>
            </p:nvSpPr>
            <p:spPr bwMode="auto">
              <a:xfrm>
                <a:off x="7424738" y="1631951"/>
                <a:ext cx="88900" cy="96838"/>
              </a:xfrm>
              <a:custGeom>
                <a:avLst/>
                <a:gdLst>
                  <a:gd name="T0" fmla="*/ 3 w 85"/>
                  <a:gd name="T1" fmla="*/ 9 h 93"/>
                  <a:gd name="T2" fmla="*/ 75 w 85"/>
                  <a:gd name="T3" fmla="*/ 89 h 93"/>
                  <a:gd name="T4" fmla="*/ 83 w 85"/>
                  <a:gd name="T5" fmla="*/ 83 h 93"/>
                  <a:gd name="T6" fmla="*/ 8 w 85"/>
                  <a:gd name="T7" fmla="*/ 2 h 93"/>
                  <a:gd name="T8" fmla="*/ 3 w 85"/>
                  <a:gd name="T9" fmla="*/ 9 h 93"/>
                </a:gdLst>
                <a:ahLst/>
                <a:cxnLst>
                  <a:cxn ang="0">
                    <a:pos x="T0" y="T1"/>
                  </a:cxn>
                  <a:cxn ang="0">
                    <a:pos x="T2" y="T3"/>
                  </a:cxn>
                  <a:cxn ang="0">
                    <a:pos x="T4" y="T5"/>
                  </a:cxn>
                  <a:cxn ang="0">
                    <a:pos x="T6" y="T7"/>
                  </a:cxn>
                  <a:cxn ang="0">
                    <a:pos x="T8" y="T9"/>
                  </a:cxn>
                </a:cxnLst>
                <a:rect l="0" t="0" r="r" b="b"/>
                <a:pathLst>
                  <a:path w="85" h="93">
                    <a:moveTo>
                      <a:pt x="3" y="9"/>
                    </a:moveTo>
                    <a:cubicBezTo>
                      <a:pt x="28" y="35"/>
                      <a:pt x="50" y="63"/>
                      <a:pt x="75" y="89"/>
                    </a:cubicBezTo>
                    <a:cubicBezTo>
                      <a:pt x="79" y="93"/>
                      <a:pt x="85" y="88"/>
                      <a:pt x="83" y="83"/>
                    </a:cubicBezTo>
                    <a:cubicBezTo>
                      <a:pt x="64" y="52"/>
                      <a:pt x="41" y="20"/>
                      <a:pt x="8" y="2"/>
                    </a:cubicBezTo>
                    <a:cubicBezTo>
                      <a:pt x="4" y="0"/>
                      <a:pt x="0" y="5"/>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3" name="Freeform 89">
                <a:extLst>
                  <a:ext uri="{FF2B5EF4-FFF2-40B4-BE49-F238E27FC236}">
                    <a16:creationId xmlns:a16="http://schemas.microsoft.com/office/drawing/2014/main" id="{914E1643-E061-7D4F-A0C5-417EB478623A}"/>
                  </a:ext>
                </a:extLst>
              </p:cNvPr>
              <p:cNvSpPr/>
              <p:nvPr/>
            </p:nvSpPr>
            <p:spPr bwMode="auto">
              <a:xfrm>
                <a:off x="7540626" y="1792288"/>
                <a:ext cx="53975" cy="84138"/>
              </a:xfrm>
              <a:custGeom>
                <a:avLst/>
                <a:gdLst>
                  <a:gd name="T0" fmla="*/ 2 w 52"/>
                  <a:gd name="T1" fmla="*/ 4 h 81"/>
                  <a:gd name="T2" fmla="*/ 22 w 52"/>
                  <a:gd name="T3" fmla="*/ 44 h 81"/>
                  <a:gd name="T4" fmla="*/ 45 w 52"/>
                  <a:gd name="T5" fmla="*/ 78 h 81"/>
                  <a:gd name="T6" fmla="*/ 50 w 52"/>
                  <a:gd name="T7" fmla="*/ 74 h 81"/>
                  <a:gd name="T8" fmla="*/ 32 w 52"/>
                  <a:gd name="T9" fmla="*/ 39 h 81"/>
                  <a:gd name="T10" fmla="*/ 6 w 52"/>
                  <a:gd name="T11" fmla="*/ 2 h 81"/>
                  <a:gd name="T12" fmla="*/ 2 w 52"/>
                  <a:gd name="T13" fmla="*/ 4 h 81"/>
                </a:gdLst>
                <a:ahLst/>
                <a:cxnLst>
                  <a:cxn ang="0">
                    <a:pos x="T0" y="T1"/>
                  </a:cxn>
                  <a:cxn ang="0">
                    <a:pos x="T2" y="T3"/>
                  </a:cxn>
                  <a:cxn ang="0">
                    <a:pos x="T4" y="T5"/>
                  </a:cxn>
                  <a:cxn ang="0">
                    <a:pos x="T6" y="T7"/>
                  </a:cxn>
                  <a:cxn ang="0">
                    <a:pos x="T8" y="T9"/>
                  </a:cxn>
                  <a:cxn ang="0">
                    <a:pos x="T10" y="T11"/>
                  </a:cxn>
                  <a:cxn ang="0">
                    <a:pos x="T12" y="T13"/>
                  </a:cxn>
                </a:cxnLst>
                <a:rect l="0" t="0" r="r" b="b"/>
                <a:pathLst>
                  <a:path w="52" h="81">
                    <a:moveTo>
                      <a:pt x="2" y="4"/>
                    </a:moveTo>
                    <a:cubicBezTo>
                      <a:pt x="9" y="17"/>
                      <a:pt x="15" y="31"/>
                      <a:pt x="22" y="44"/>
                    </a:cubicBezTo>
                    <a:cubicBezTo>
                      <a:pt x="29" y="56"/>
                      <a:pt x="36" y="67"/>
                      <a:pt x="45" y="78"/>
                    </a:cubicBezTo>
                    <a:cubicBezTo>
                      <a:pt x="47" y="81"/>
                      <a:pt x="52" y="77"/>
                      <a:pt x="50" y="74"/>
                    </a:cubicBezTo>
                    <a:cubicBezTo>
                      <a:pt x="44" y="62"/>
                      <a:pt x="38" y="50"/>
                      <a:pt x="32" y="39"/>
                    </a:cubicBezTo>
                    <a:cubicBezTo>
                      <a:pt x="24" y="25"/>
                      <a:pt x="14" y="14"/>
                      <a:pt x="6" y="2"/>
                    </a:cubicBezTo>
                    <a:cubicBezTo>
                      <a:pt x="4"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4" name="Freeform 90">
                <a:extLst>
                  <a:ext uri="{FF2B5EF4-FFF2-40B4-BE49-F238E27FC236}">
                    <a16:creationId xmlns:a16="http://schemas.microsoft.com/office/drawing/2014/main" id="{D7B1D6A4-304B-284E-A890-A06E76A19461}"/>
                  </a:ext>
                </a:extLst>
              </p:cNvPr>
              <p:cNvSpPr/>
              <p:nvPr/>
            </p:nvSpPr>
            <p:spPr bwMode="auto">
              <a:xfrm>
                <a:off x="7627938" y="1963738"/>
                <a:ext cx="57150" cy="109538"/>
              </a:xfrm>
              <a:custGeom>
                <a:avLst/>
                <a:gdLst>
                  <a:gd name="T0" fmla="*/ 2 w 55"/>
                  <a:gd name="T1" fmla="*/ 6 h 106"/>
                  <a:gd name="T2" fmla="*/ 45 w 55"/>
                  <a:gd name="T3" fmla="*/ 102 h 106"/>
                  <a:gd name="T4" fmla="*/ 53 w 55"/>
                  <a:gd name="T5" fmla="*/ 98 h 106"/>
                  <a:gd name="T6" fmla="*/ 9 w 55"/>
                  <a:gd name="T7" fmla="*/ 3 h 106"/>
                  <a:gd name="T8" fmla="*/ 2 w 55"/>
                  <a:gd name="T9" fmla="*/ 6 h 106"/>
                </a:gdLst>
                <a:ahLst/>
                <a:cxnLst>
                  <a:cxn ang="0">
                    <a:pos x="T0" y="T1"/>
                  </a:cxn>
                  <a:cxn ang="0">
                    <a:pos x="T2" y="T3"/>
                  </a:cxn>
                  <a:cxn ang="0">
                    <a:pos x="T4" y="T5"/>
                  </a:cxn>
                  <a:cxn ang="0">
                    <a:pos x="T6" y="T7"/>
                  </a:cxn>
                  <a:cxn ang="0">
                    <a:pos x="T8" y="T9"/>
                  </a:cxn>
                </a:cxnLst>
                <a:rect l="0" t="0" r="r" b="b"/>
                <a:pathLst>
                  <a:path w="55" h="106">
                    <a:moveTo>
                      <a:pt x="2" y="6"/>
                    </a:moveTo>
                    <a:cubicBezTo>
                      <a:pt x="14" y="39"/>
                      <a:pt x="30" y="70"/>
                      <a:pt x="45" y="102"/>
                    </a:cubicBezTo>
                    <a:cubicBezTo>
                      <a:pt x="47" y="106"/>
                      <a:pt x="55" y="103"/>
                      <a:pt x="53" y="98"/>
                    </a:cubicBezTo>
                    <a:cubicBezTo>
                      <a:pt x="42" y="65"/>
                      <a:pt x="28" y="33"/>
                      <a:pt x="9" y="3"/>
                    </a:cubicBezTo>
                    <a:cubicBezTo>
                      <a:pt x="7" y="0"/>
                      <a:pt x="0" y="2"/>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5" name="Freeform 91">
                <a:extLst>
                  <a:ext uri="{FF2B5EF4-FFF2-40B4-BE49-F238E27FC236}">
                    <a16:creationId xmlns:a16="http://schemas.microsoft.com/office/drawing/2014/main" id="{6BCB743B-B1AA-8346-8366-5C2CA08A2E10}"/>
                  </a:ext>
                </a:extLst>
              </p:cNvPr>
              <p:cNvSpPr/>
              <p:nvPr/>
            </p:nvSpPr>
            <p:spPr bwMode="auto">
              <a:xfrm>
                <a:off x="7700963" y="2119313"/>
                <a:ext cx="49213" cy="73025"/>
              </a:xfrm>
              <a:custGeom>
                <a:avLst/>
                <a:gdLst>
                  <a:gd name="T0" fmla="*/ 2 w 47"/>
                  <a:gd name="T1" fmla="*/ 9 h 70"/>
                  <a:gd name="T2" fmla="*/ 32 w 47"/>
                  <a:gd name="T3" fmla="*/ 63 h 70"/>
                  <a:gd name="T4" fmla="*/ 43 w 47"/>
                  <a:gd name="T5" fmla="*/ 54 h 70"/>
                  <a:gd name="T6" fmla="*/ 13 w 47"/>
                  <a:gd name="T7" fmla="*/ 4 h 70"/>
                  <a:gd name="T8" fmla="*/ 2 w 47"/>
                  <a:gd name="T9" fmla="*/ 9 h 70"/>
                </a:gdLst>
                <a:ahLst/>
                <a:cxnLst>
                  <a:cxn ang="0">
                    <a:pos x="T0" y="T1"/>
                  </a:cxn>
                  <a:cxn ang="0">
                    <a:pos x="T2" y="T3"/>
                  </a:cxn>
                  <a:cxn ang="0">
                    <a:pos x="T4" y="T5"/>
                  </a:cxn>
                  <a:cxn ang="0">
                    <a:pos x="T6" y="T7"/>
                  </a:cxn>
                  <a:cxn ang="0">
                    <a:pos x="T8" y="T9"/>
                  </a:cxn>
                </a:cxnLst>
                <a:rect l="0" t="0" r="r" b="b"/>
                <a:pathLst>
                  <a:path w="47" h="70">
                    <a:moveTo>
                      <a:pt x="2" y="9"/>
                    </a:moveTo>
                    <a:cubicBezTo>
                      <a:pt x="9" y="29"/>
                      <a:pt x="18" y="47"/>
                      <a:pt x="32" y="63"/>
                    </a:cubicBezTo>
                    <a:cubicBezTo>
                      <a:pt x="37" y="70"/>
                      <a:pt x="47" y="61"/>
                      <a:pt x="43" y="54"/>
                    </a:cubicBezTo>
                    <a:cubicBezTo>
                      <a:pt x="34" y="37"/>
                      <a:pt x="24" y="20"/>
                      <a:pt x="13" y="4"/>
                    </a:cubicBezTo>
                    <a:cubicBezTo>
                      <a:pt x="9" y="0"/>
                      <a:pt x="0" y="2"/>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16" name="Freeform 92">
                <a:extLst>
                  <a:ext uri="{FF2B5EF4-FFF2-40B4-BE49-F238E27FC236}">
                    <a16:creationId xmlns:a16="http://schemas.microsoft.com/office/drawing/2014/main" id="{FFD778AA-DC7E-4B45-96F1-3500402BEF6A}"/>
                  </a:ext>
                </a:extLst>
              </p:cNvPr>
              <p:cNvSpPr/>
              <p:nvPr/>
            </p:nvSpPr>
            <p:spPr bwMode="auto">
              <a:xfrm>
                <a:off x="8164513" y="3827463"/>
                <a:ext cx="123825" cy="60325"/>
              </a:xfrm>
              <a:custGeom>
                <a:avLst/>
                <a:gdLst>
                  <a:gd name="T0" fmla="*/ 1 w 118"/>
                  <a:gd name="T1" fmla="*/ 59 h 59"/>
                  <a:gd name="T2" fmla="*/ 115 w 118"/>
                  <a:gd name="T3" fmla="*/ 6 h 59"/>
                  <a:gd name="T4" fmla="*/ 112 w 118"/>
                  <a:gd name="T5" fmla="*/ 0 h 59"/>
                  <a:gd name="T6" fmla="*/ 0 w 118"/>
                  <a:gd name="T7" fmla="*/ 58 h 59"/>
                  <a:gd name="T8" fmla="*/ 1 w 118"/>
                  <a:gd name="T9" fmla="*/ 59 h 59"/>
                </a:gdLst>
                <a:ahLst/>
                <a:cxnLst>
                  <a:cxn ang="0">
                    <a:pos x="T0" y="T1"/>
                  </a:cxn>
                  <a:cxn ang="0">
                    <a:pos x="T2" y="T3"/>
                  </a:cxn>
                  <a:cxn ang="0">
                    <a:pos x="T4" y="T5"/>
                  </a:cxn>
                  <a:cxn ang="0">
                    <a:pos x="T6" y="T7"/>
                  </a:cxn>
                  <a:cxn ang="0">
                    <a:pos x="T8" y="T9"/>
                  </a:cxn>
                </a:cxnLst>
                <a:rect l="0" t="0" r="r" b="b"/>
                <a:pathLst>
                  <a:path w="118" h="59">
                    <a:moveTo>
                      <a:pt x="1" y="59"/>
                    </a:moveTo>
                    <a:cubicBezTo>
                      <a:pt x="41" y="56"/>
                      <a:pt x="81" y="26"/>
                      <a:pt x="115" y="6"/>
                    </a:cubicBezTo>
                    <a:cubicBezTo>
                      <a:pt x="118" y="4"/>
                      <a:pt x="116" y="0"/>
                      <a:pt x="112" y="0"/>
                    </a:cubicBezTo>
                    <a:cubicBezTo>
                      <a:pt x="73" y="9"/>
                      <a:pt x="33" y="35"/>
                      <a:pt x="0" y="58"/>
                    </a:cubicBezTo>
                    <a:cubicBezTo>
                      <a:pt x="0" y="58"/>
                      <a:pt x="0" y="59"/>
                      <a:pt x="1"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grpSp>
      <p:sp>
        <p:nvSpPr>
          <p:cNvPr id="7" name="TextBox 6">
            <a:extLst>
              <a:ext uri="{FF2B5EF4-FFF2-40B4-BE49-F238E27FC236}">
                <a16:creationId xmlns:a16="http://schemas.microsoft.com/office/drawing/2014/main" id="{966F6951-19D7-E64E-A673-D05FBBE2FB55}"/>
              </a:ext>
            </a:extLst>
          </p:cNvPr>
          <p:cNvSpPr txBox="1"/>
          <p:nvPr/>
        </p:nvSpPr>
        <p:spPr>
          <a:xfrm>
            <a:off x="878879" y="1951735"/>
            <a:ext cx="3595703" cy="2062103"/>
          </a:xfrm>
          <a:prstGeom prst="rect">
            <a:avLst/>
          </a:prstGeom>
          <a:noFill/>
        </p:spPr>
        <p:txBody>
          <a:bodyPr wrap="square" rtlCol="0">
            <a:spAutoFit/>
          </a:bodyPr>
          <a:lstStyle/>
          <a:p>
            <a:pPr algn="ctr"/>
            <a:r>
              <a:rPr lang="x-none" sz="3200" b="1" i="1" dirty="0">
                <a:latin typeface="Times New Roman" panose="02020603050405020304" pitchFamily="18" charset="0"/>
                <a:cs typeface="Times New Roman" panose="02020603050405020304" pitchFamily="18" charset="0"/>
              </a:rPr>
              <a:t>Ghi lại câu nói mà em thích nhất trong đoạn trích “Bài học đường đời đầu tiên”</a:t>
            </a:r>
          </a:p>
        </p:txBody>
      </p:sp>
      <p:pic>
        <p:nvPicPr>
          <p:cNvPr id="117" name="Picture 116">
            <a:extLst>
              <a:ext uri="{FF2B5EF4-FFF2-40B4-BE49-F238E27FC236}">
                <a16:creationId xmlns:a16="http://schemas.microsoft.com/office/drawing/2014/main" id="{4D4431A2-84F2-464F-9BFD-B98BFF4870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540" y="2340855"/>
            <a:ext cx="3085223" cy="4495135"/>
          </a:xfrm>
          <a:prstGeom prst="rect">
            <a:avLst/>
          </a:prstGeom>
        </p:spPr>
      </p:pic>
      <p:grpSp>
        <p:nvGrpSpPr>
          <p:cNvPr id="118" name="组合 55">
            <a:extLst>
              <a:ext uri="{FF2B5EF4-FFF2-40B4-BE49-F238E27FC236}">
                <a16:creationId xmlns:a16="http://schemas.microsoft.com/office/drawing/2014/main" id="{ECB86AAA-9462-6F44-A834-E9F1DD6A784C}"/>
              </a:ext>
            </a:extLst>
          </p:cNvPr>
          <p:cNvGrpSpPr/>
          <p:nvPr/>
        </p:nvGrpSpPr>
        <p:grpSpPr>
          <a:xfrm flipH="1">
            <a:off x="7264146" y="1456243"/>
            <a:ext cx="4892293" cy="3613249"/>
            <a:chOff x="3246438" y="1068388"/>
            <a:chExt cx="5711825" cy="4678363"/>
          </a:xfrm>
          <a:solidFill>
            <a:schemeClr val="tx1">
              <a:lumMod val="65000"/>
              <a:lumOff val="35000"/>
            </a:schemeClr>
          </a:solidFill>
        </p:grpSpPr>
        <p:sp>
          <p:nvSpPr>
            <p:cNvPr id="119" name="Freeform 5">
              <a:extLst>
                <a:ext uri="{FF2B5EF4-FFF2-40B4-BE49-F238E27FC236}">
                  <a16:creationId xmlns:a16="http://schemas.microsoft.com/office/drawing/2014/main" id="{E6A6A032-276A-954F-A81D-E40C2C2EAB15}"/>
                </a:ext>
              </a:extLst>
            </p:cNvPr>
            <p:cNvSpPr/>
            <p:nvPr/>
          </p:nvSpPr>
          <p:spPr bwMode="auto">
            <a:xfrm>
              <a:off x="3251201" y="3335338"/>
              <a:ext cx="1773238" cy="1609725"/>
            </a:xfrm>
            <a:custGeom>
              <a:avLst/>
              <a:gdLst>
                <a:gd name="T0" fmla="*/ 1697 w 1708"/>
                <a:gd name="T1" fmla="*/ 1365 h 1551"/>
                <a:gd name="T2" fmla="*/ 1422 w 1708"/>
                <a:gd name="T3" fmla="*/ 1470 h 1551"/>
                <a:gd name="T4" fmla="*/ 1072 w 1708"/>
                <a:gd name="T5" fmla="*/ 1471 h 1551"/>
                <a:gd name="T6" fmla="*/ 478 w 1708"/>
                <a:gd name="T7" fmla="*/ 1262 h 1551"/>
                <a:gd name="T8" fmla="*/ 166 w 1708"/>
                <a:gd name="T9" fmla="*/ 672 h 1551"/>
                <a:gd name="T10" fmla="*/ 422 w 1708"/>
                <a:gd name="T11" fmla="*/ 54 h 1551"/>
                <a:gd name="T12" fmla="*/ 393 w 1708"/>
                <a:gd name="T13" fmla="*/ 16 h 1551"/>
                <a:gd name="T14" fmla="*/ 349 w 1708"/>
                <a:gd name="T15" fmla="*/ 1214 h 1551"/>
                <a:gd name="T16" fmla="*/ 906 w 1708"/>
                <a:gd name="T17" fmla="*/ 1500 h 1551"/>
                <a:gd name="T18" fmla="*/ 1579 w 1708"/>
                <a:gd name="T19" fmla="*/ 1467 h 1551"/>
                <a:gd name="T20" fmla="*/ 1704 w 1708"/>
                <a:gd name="T21" fmla="*/ 1373 h 1551"/>
                <a:gd name="T22" fmla="*/ 1697 w 1708"/>
                <a:gd name="T23" fmla="*/ 1365 h 1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8" h="1551">
                  <a:moveTo>
                    <a:pt x="1697" y="1365"/>
                  </a:moveTo>
                  <a:cubicBezTo>
                    <a:pt x="1630" y="1437"/>
                    <a:pt x="1515" y="1458"/>
                    <a:pt x="1422" y="1470"/>
                  </a:cubicBezTo>
                  <a:cubicBezTo>
                    <a:pt x="1307" y="1486"/>
                    <a:pt x="1188" y="1481"/>
                    <a:pt x="1072" y="1471"/>
                  </a:cubicBezTo>
                  <a:cubicBezTo>
                    <a:pt x="854" y="1452"/>
                    <a:pt x="649" y="1407"/>
                    <a:pt x="478" y="1262"/>
                  </a:cubicBezTo>
                  <a:cubicBezTo>
                    <a:pt x="305" y="1115"/>
                    <a:pt x="190" y="898"/>
                    <a:pt x="166" y="672"/>
                  </a:cubicBezTo>
                  <a:cubicBezTo>
                    <a:pt x="142" y="434"/>
                    <a:pt x="242" y="210"/>
                    <a:pt x="422" y="54"/>
                  </a:cubicBezTo>
                  <a:cubicBezTo>
                    <a:pt x="442" y="36"/>
                    <a:pt x="414" y="0"/>
                    <a:pt x="393" y="16"/>
                  </a:cubicBezTo>
                  <a:cubicBezTo>
                    <a:pt x="0" y="317"/>
                    <a:pt x="41" y="866"/>
                    <a:pt x="349" y="1214"/>
                  </a:cubicBezTo>
                  <a:cubicBezTo>
                    <a:pt x="495" y="1380"/>
                    <a:pt x="690" y="1468"/>
                    <a:pt x="906" y="1500"/>
                  </a:cubicBezTo>
                  <a:cubicBezTo>
                    <a:pt x="1121" y="1532"/>
                    <a:pt x="1372" y="1551"/>
                    <a:pt x="1579" y="1467"/>
                  </a:cubicBezTo>
                  <a:cubicBezTo>
                    <a:pt x="1629" y="1447"/>
                    <a:pt x="1671" y="1415"/>
                    <a:pt x="1704" y="1373"/>
                  </a:cubicBezTo>
                  <a:cubicBezTo>
                    <a:pt x="1708" y="1368"/>
                    <a:pt x="1702" y="1361"/>
                    <a:pt x="1697" y="13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0" name="Freeform 6">
              <a:extLst>
                <a:ext uri="{FF2B5EF4-FFF2-40B4-BE49-F238E27FC236}">
                  <a16:creationId xmlns:a16="http://schemas.microsoft.com/office/drawing/2014/main" id="{318EE639-D94B-4547-89A6-16A890C9F5DB}"/>
                </a:ext>
              </a:extLst>
            </p:cNvPr>
            <p:cNvSpPr/>
            <p:nvPr/>
          </p:nvSpPr>
          <p:spPr bwMode="auto">
            <a:xfrm>
              <a:off x="3246438" y="1457326"/>
              <a:ext cx="2112963" cy="1933575"/>
            </a:xfrm>
            <a:custGeom>
              <a:avLst/>
              <a:gdLst>
                <a:gd name="T0" fmla="*/ 394 w 2035"/>
                <a:gd name="T1" fmla="*/ 1839 h 1862"/>
                <a:gd name="T2" fmla="*/ 299 w 2035"/>
                <a:gd name="T3" fmla="*/ 1656 h 1862"/>
                <a:gd name="T4" fmla="*/ 221 w 2035"/>
                <a:gd name="T5" fmla="*/ 1452 h 1862"/>
                <a:gd name="T6" fmla="*/ 241 w 2035"/>
                <a:gd name="T7" fmla="*/ 997 h 1862"/>
                <a:gd name="T8" fmla="*/ 650 w 2035"/>
                <a:gd name="T9" fmla="*/ 365 h 1862"/>
                <a:gd name="T10" fmla="*/ 1301 w 2035"/>
                <a:gd name="T11" fmla="*/ 65 h 1862"/>
                <a:gd name="T12" fmla="*/ 1991 w 2035"/>
                <a:gd name="T13" fmla="*/ 323 h 1862"/>
                <a:gd name="T14" fmla="*/ 2019 w 2035"/>
                <a:gd name="T15" fmla="*/ 295 h 1862"/>
                <a:gd name="T16" fmla="*/ 1371 w 2035"/>
                <a:gd name="T17" fmla="*/ 0 h 1862"/>
                <a:gd name="T18" fmla="*/ 709 w 2035"/>
                <a:gd name="T19" fmla="*/ 241 h 1862"/>
                <a:gd name="T20" fmla="*/ 226 w 2035"/>
                <a:gd name="T21" fmla="*/ 1619 h 1862"/>
                <a:gd name="T22" fmla="*/ 375 w 2035"/>
                <a:gd name="T23" fmla="*/ 1851 h 1862"/>
                <a:gd name="T24" fmla="*/ 394 w 2035"/>
                <a:gd name="T25" fmla="*/ 1839 h 1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35" h="1862">
                  <a:moveTo>
                    <a:pt x="394" y="1839"/>
                  </a:moveTo>
                  <a:cubicBezTo>
                    <a:pt x="360" y="1781"/>
                    <a:pt x="330" y="1716"/>
                    <a:pt x="299" y="1656"/>
                  </a:cubicBezTo>
                  <a:cubicBezTo>
                    <a:pt x="266" y="1591"/>
                    <a:pt x="240" y="1523"/>
                    <a:pt x="221" y="1452"/>
                  </a:cubicBezTo>
                  <a:cubicBezTo>
                    <a:pt x="181" y="1301"/>
                    <a:pt x="199" y="1146"/>
                    <a:pt x="241" y="997"/>
                  </a:cubicBezTo>
                  <a:cubicBezTo>
                    <a:pt x="310" y="752"/>
                    <a:pt x="461" y="533"/>
                    <a:pt x="650" y="365"/>
                  </a:cubicBezTo>
                  <a:cubicBezTo>
                    <a:pt x="830" y="204"/>
                    <a:pt x="1059" y="88"/>
                    <a:pt x="1301" y="65"/>
                  </a:cubicBezTo>
                  <a:cubicBezTo>
                    <a:pt x="1565" y="40"/>
                    <a:pt x="1795" y="154"/>
                    <a:pt x="1991" y="323"/>
                  </a:cubicBezTo>
                  <a:cubicBezTo>
                    <a:pt x="2010" y="340"/>
                    <a:pt x="2035" y="315"/>
                    <a:pt x="2019" y="295"/>
                  </a:cubicBezTo>
                  <a:cubicBezTo>
                    <a:pt x="1859" y="102"/>
                    <a:pt x="1621" y="0"/>
                    <a:pt x="1371" y="0"/>
                  </a:cubicBezTo>
                  <a:cubicBezTo>
                    <a:pt x="1131" y="0"/>
                    <a:pt x="899" y="101"/>
                    <a:pt x="709" y="241"/>
                  </a:cubicBezTo>
                  <a:cubicBezTo>
                    <a:pt x="298" y="545"/>
                    <a:pt x="0" y="1121"/>
                    <a:pt x="226" y="1619"/>
                  </a:cubicBezTo>
                  <a:cubicBezTo>
                    <a:pt x="266" y="1706"/>
                    <a:pt x="320" y="1775"/>
                    <a:pt x="375" y="1851"/>
                  </a:cubicBezTo>
                  <a:cubicBezTo>
                    <a:pt x="384" y="1862"/>
                    <a:pt x="402" y="1852"/>
                    <a:pt x="394" y="18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1" name="Freeform 7">
              <a:extLst>
                <a:ext uri="{FF2B5EF4-FFF2-40B4-BE49-F238E27FC236}">
                  <a16:creationId xmlns:a16="http://schemas.microsoft.com/office/drawing/2014/main" id="{84E281A0-A8AA-6346-A1FD-A1775237AD6A}"/>
                </a:ext>
              </a:extLst>
            </p:cNvPr>
            <p:cNvSpPr/>
            <p:nvPr/>
          </p:nvSpPr>
          <p:spPr bwMode="auto">
            <a:xfrm>
              <a:off x="5292726" y="1068388"/>
              <a:ext cx="2541588" cy="1016000"/>
            </a:xfrm>
            <a:custGeom>
              <a:avLst/>
              <a:gdLst>
                <a:gd name="T0" fmla="*/ 38 w 2447"/>
                <a:gd name="T1" fmla="*/ 664 h 979"/>
                <a:gd name="T2" fmla="*/ 1375 w 2447"/>
                <a:gd name="T3" fmla="*/ 104 h 979"/>
                <a:gd name="T4" fmla="*/ 2005 w 2447"/>
                <a:gd name="T5" fmla="*/ 373 h 979"/>
                <a:gd name="T6" fmla="*/ 2402 w 2447"/>
                <a:gd name="T7" fmla="*/ 953 h 979"/>
                <a:gd name="T8" fmla="*/ 2442 w 2447"/>
                <a:gd name="T9" fmla="*/ 943 h 979"/>
                <a:gd name="T10" fmla="*/ 1377 w 2447"/>
                <a:gd name="T11" fmla="*/ 41 h 979"/>
                <a:gd name="T12" fmla="*/ 622 w 2447"/>
                <a:gd name="T13" fmla="*/ 99 h 979"/>
                <a:gd name="T14" fmla="*/ 15 w 2447"/>
                <a:gd name="T15" fmla="*/ 622 h 979"/>
                <a:gd name="T16" fmla="*/ 6 w 2447"/>
                <a:gd name="T17" fmla="*/ 656 h 979"/>
                <a:gd name="T18" fmla="*/ 38 w 2447"/>
                <a:gd name="T19" fmla="*/ 664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47" h="979">
                  <a:moveTo>
                    <a:pt x="38" y="664"/>
                  </a:moveTo>
                  <a:cubicBezTo>
                    <a:pt x="235" y="159"/>
                    <a:pt x="897" y="25"/>
                    <a:pt x="1375" y="104"/>
                  </a:cubicBezTo>
                  <a:cubicBezTo>
                    <a:pt x="1602" y="141"/>
                    <a:pt x="1823" y="231"/>
                    <a:pt x="2005" y="373"/>
                  </a:cubicBezTo>
                  <a:cubicBezTo>
                    <a:pt x="2195" y="521"/>
                    <a:pt x="2325" y="727"/>
                    <a:pt x="2402" y="953"/>
                  </a:cubicBezTo>
                  <a:cubicBezTo>
                    <a:pt x="2411" y="979"/>
                    <a:pt x="2447" y="968"/>
                    <a:pt x="2442" y="943"/>
                  </a:cubicBezTo>
                  <a:cubicBezTo>
                    <a:pt x="2340" y="436"/>
                    <a:pt x="1862" y="118"/>
                    <a:pt x="1377" y="41"/>
                  </a:cubicBezTo>
                  <a:cubicBezTo>
                    <a:pt x="1125" y="0"/>
                    <a:pt x="864" y="21"/>
                    <a:pt x="622" y="99"/>
                  </a:cubicBezTo>
                  <a:cubicBezTo>
                    <a:pt x="370" y="180"/>
                    <a:pt x="103" y="360"/>
                    <a:pt x="15" y="622"/>
                  </a:cubicBezTo>
                  <a:cubicBezTo>
                    <a:pt x="13" y="633"/>
                    <a:pt x="10" y="645"/>
                    <a:pt x="6" y="656"/>
                  </a:cubicBezTo>
                  <a:cubicBezTo>
                    <a:pt x="0" y="676"/>
                    <a:pt x="30" y="683"/>
                    <a:pt x="38" y="6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2" name="Freeform 8">
              <a:extLst>
                <a:ext uri="{FF2B5EF4-FFF2-40B4-BE49-F238E27FC236}">
                  <a16:creationId xmlns:a16="http://schemas.microsoft.com/office/drawing/2014/main" id="{2A23C44C-3FA6-8645-B237-B3DE7909C182}"/>
                </a:ext>
              </a:extLst>
            </p:cNvPr>
            <p:cNvSpPr/>
            <p:nvPr/>
          </p:nvSpPr>
          <p:spPr bwMode="auto">
            <a:xfrm>
              <a:off x="7777163" y="1998663"/>
              <a:ext cx="1181100" cy="2060575"/>
            </a:xfrm>
            <a:custGeom>
              <a:avLst/>
              <a:gdLst>
                <a:gd name="T0" fmla="*/ 20 w 1137"/>
                <a:gd name="T1" fmla="*/ 63 h 1984"/>
                <a:gd name="T2" fmla="*/ 215 w 1137"/>
                <a:gd name="T3" fmla="*/ 53 h 1984"/>
                <a:gd name="T4" fmla="*/ 400 w 1137"/>
                <a:gd name="T5" fmla="*/ 98 h 1984"/>
                <a:gd name="T6" fmla="*/ 735 w 1137"/>
                <a:gd name="T7" fmla="*/ 336 h 1984"/>
                <a:gd name="T8" fmla="*/ 1044 w 1137"/>
                <a:gd name="T9" fmla="*/ 988 h 1984"/>
                <a:gd name="T10" fmla="*/ 897 w 1137"/>
                <a:gd name="T11" fmla="*/ 1554 h 1984"/>
                <a:gd name="T12" fmla="*/ 343 w 1137"/>
                <a:gd name="T13" fmla="*/ 1942 h 1984"/>
                <a:gd name="T14" fmla="*/ 358 w 1137"/>
                <a:gd name="T15" fmla="*/ 1980 h 1984"/>
                <a:gd name="T16" fmla="*/ 953 w 1137"/>
                <a:gd name="T17" fmla="*/ 1587 h 1984"/>
                <a:gd name="T18" fmla="*/ 1107 w 1137"/>
                <a:gd name="T19" fmla="*/ 964 h 1984"/>
                <a:gd name="T20" fmla="*/ 752 w 1137"/>
                <a:gd name="T21" fmla="*/ 266 h 1984"/>
                <a:gd name="T22" fmla="*/ 415 w 1137"/>
                <a:gd name="T23" fmla="*/ 44 h 1984"/>
                <a:gd name="T24" fmla="*/ 215 w 1137"/>
                <a:gd name="T25" fmla="*/ 2 h 1984"/>
                <a:gd name="T26" fmla="*/ 119 w 1137"/>
                <a:gd name="T27" fmla="*/ 7 h 1984"/>
                <a:gd name="T28" fmla="*/ 14 w 1137"/>
                <a:gd name="T29" fmla="*/ 41 h 1984"/>
                <a:gd name="T30" fmla="*/ 20 w 1137"/>
                <a:gd name="T31" fmla="*/ 63 h 1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7" h="1984">
                  <a:moveTo>
                    <a:pt x="20" y="63"/>
                  </a:moveTo>
                  <a:cubicBezTo>
                    <a:pt x="80" y="48"/>
                    <a:pt x="154" y="49"/>
                    <a:pt x="215" y="53"/>
                  </a:cubicBezTo>
                  <a:cubicBezTo>
                    <a:pt x="278" y="57"/>
                    <a:pt x="341" y="76"/>
                    <a:pt x="400" y="98"/>
                  </a:cubicBezTo>
                  <a:cubicBezTo>
                    <a:pt x="528" y="148"/>
                    <a:pt x="641" y="238"/>
                    <a:pt x="735" y="336"/>
                  </a:cubicBezTo>
                  <a:cubicBezTo>
                    <a:pt x="900" y="510"/>
                    <a:pt x="1016" y="750"/>
                    <a:pt x="1044" y="988"/>
                  </a:cubicBezTo>
                  <a:cubicBezTo>
                    <a:pt x="1069" y="1190"/>
                    <a:pt x="1016" y="1389"/>
                    <a:pt x="897" y="1554"/>
                  </a:cubicBezTo>
                  <a:cubicBezTo>
                    <a:pt x="757" y="1747"/>
                    <a:pt x="548" y="1839"/>
                    <a:pt x="343" y="1942"/>
                  </a:cubicBezTo>
                  <a:cubicBezTo>
                    <a:pt x="321" y="1953"/>
                    <a:pt x="337" y="1984"/>
                    <a:pt x="358" y="1980"/>
                  </a:cubicBezTo>
                  <a:cubicBezTo>
                    <a:pt x="592" y="1933"/>
                    <a:pt x="812" y="1776"/>
                    <a:pt x="953" y="1587"/>
                  </a:cubicBezTo>
                  <a:cubicBezTo>
                    <a:pt x="1086" y="1410"/>
                    <a:pt x="1137" y="1182"/>
                    <a:pt x="1107" y="964"/>
                  </a:cubicBezTo>
                  <a:cubicBezTo>
                    <a:pt x="1071" y="703"/>
                    <a:pt x="938" y="452"/>
                    <a:pt x="752" y="266"/>
                  </a:cubicBezTo>
                  <a:cubicBezTo>
                    <a:pt x="656" y="170"/>
                    <a:pt x="542" y="93"/>
                    <a:pt x="415" y="44"/>
                  </a:cubicBezTo>
                  <a:cubicBezTo>
                    <a:pt x="351" y="19"/>
                    <a:pt x="283" y="6"/>
                    <a:pt x="215" y="2"/>
                  </a:cubicBezTo>
                  <a:cubicBezTo>
                    <a:pt x="183" y="0"/>
                    <a:pt x="150" y="2"/>
                    <a:pt x="119" y="7"/>
                  </a:cubicBezTo>
                  <a:cubicBezTo>
                    <a:pt x="78" y="13"/>
                    <a:pt x="52" y="27"/>
                    <a:pt x="14" y="41"/>
                  </a:cubicBezTo>
                  <a:cubicBezTo>
                    <a:pt x="0" y="46"/>
                    <a:pt x="6" y="66"/>
                    <a:pt x="20"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3" name="Freeform 9">
              <a:extLst>
                <a:ext uri="{FF2B5EF4-FFF2-40B4-BE49-F238E27FC236}">
                  <a16:creationId xmlns:a16="http://schemas.microsoft.com/office/drawing/2014/main" id="{048B1576-108B-9745-8D41-3A188E2E7E37}"/>
                </a:ext>
              </a:extLst>
            </p:cNvPr>
            <p:cNvSpPr/>
            <p:nvPr/>
          </p:nvSpPr>
          <p:spPr bwMode="auto">
            <a:xfrm>
              <a:off x="7016751" y="4010026"/>
              <a:ext cx="1208088" cy="1095375"/>
            </a:xfrm>
            <a:custGeom>
              <a:avLst/>
              <a:gdLst>
                <a:gd name="T0" fmla="*/ 1056 w 1164"/>
                <a:gd name="T1" fmla="*/ 16 h 1055"/>
                <a:gd name="T2" fmla="*/ 1085 w 1164"/>
                <a:gd name="T3" fmla="*/ 64 h 1055"/>
                <a:gd name="T4" fmla="*/ 1110 w 1164"/>
                <a:gd name="T5" fmla="*/ 176 h 1055"/>
                <a:gd name="T6" fmla="*/ 1081 w 1164"/>
                <a:gd name="T7" fmla="*/ 362 h 1055"/>
                <a:gd name="T8" fmla="*/ 828 w 1164"/>
                <a:gd name="T9" fmla="*/ 714 h 1055"/>
                <a:gd name="T10" fmla="*/ 30 w 1164"/>
                <a:gd name="T11" fmla="*/ 996 h 1055"/>
                <a:gd name="T12" fmla="*/ 30 w 1164"/>
                <a:gd name="T13" fmla="*/ 1042 h 1055"/>
                <a:gd name="T14" fmla="*/ 893 w 1164"/>
                <a:gd name="T15" fmla="*/ 736 h 1055"/>
                <a:gd name="T16" fmla="*/ 1143 w 1164"/>
                <a:gd name="T17" fmla="*/ 346 h 1055"/>
                <a:gd name="T18" fmla="*/ 1154 w 1164"/>
                <a:gd name="T19" fmla="*/ 140 h 1055"/>
                <a:gd name="T20" fmla="*/ 1121 w 1164"/>
                <a:gd name="T21" fmla="*/ 43 h 1055"/>
                <a:gd name="T22" fmla="*/ 1066 w 1164"/>
                <a:gd name="T23" fmla="*/ 4 h 1055"/>
                <a:gd name="T24" fmla="*/ 1056 w 1164"/>
                <a:gd name="T25" fmla="*/ 16 h 10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4" h="1055">
                  <a:moveTo>
                    <a:pt x="1056" y="16"/>
                  </a:moveTo>
                  <a:cubicBezTo>
                    <a:pt x="1068" y="25"/>
                    <a:pt x="1078" y="52"/>
                    <a:pt x="1085" y="64"/>
                  </a:cubicBezTo>
                  <a:cubicBezTo>
                    <a:pt x="1104" y="97"/>
                    <a:pt x="1108" y="139"/>
                    <a:pt x="1110" y="176"/>
                  </a:cubicBezTo>
                  <a:cubicBezTo>
                    <a:pt x="1115" y="240"/>
                    <a:pt x="1103" y="302"/>
                    <a:pt x="1081" y="362"/>
                  </a:cubicBezTo>
                  <a:cubicBezTo>
                    <a:pt x="1032" y="501"/>
                    <a:pt x="939" y="620"/>
                    <a:pt x="828" y="714"/>
                  </a:cubicBezTo>
                  <a:cubicBezTo>
                    <a:pt x="609" y="901"/>
                    <a:pt x="312" y="981"/>
                    <a:pt x="30" y="996"/>
                  </a:cubicBezTo>
                  <a:cubicBezTo>
                    <a:pt x="0" y="998"/>
                    <a:pt x="0" y="1041"/>
                    <a:pt x="30" y="1042"/>
                  </a:cubicBezTo>
                  <a:cubicBezTo>
                    <a:pt x="339" y="1055"/>
                    <a:pt x="661" y="941"/>
                    <a:pt x="893" y="736"/>
                  </a:cubicBezTo>
                  <a:cubicBezTo>
                    <a:pt x="1011" y="632"/>
                    <a:pt x="1097" y="496"/>
                    <a:pt x="1143" y="346"/>
                  </a:cubicBezTo>
                  <a:cubicBezTo>
                    <a:pt x="1163" y="279"/>
                    <a:pt x="1164" y="208"/>
                    <a:pt x="1154" y="140"/>
                  </a:cubicBezTo>
                  <a:cubicBezTo>
                    <a:pt x="1150" y="106"/>
                    <a:pt x="1138" y="73"/>
                    <a:pt x="1121" y="43"/>
                  </a:cubicBezTo>
                  <a:cubicBezTo>
                    <a:pt x="1105" y="16"/>
                    <a:pt x="1089" y="17"/>
                    <a:pt x="1066" y="4"/>
                  </a:cubicBezTo>
                  <a:cubicBezTo>
                    <a:pt x="1058" y="0"/>
                    <a:pt x="1049" y="11"/>
                    <a:pt x="1056"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4" name="Freeform 10">
              <a:extLst>
                <a:ext uri="{FF2B5EF4-FFF2-40B4-BE49-F238E27FC236}">
                  <a16:creationId xmlns:a16="http://schemas.microsoft.com/office/drawing/2014/main" id="{B347E84B-BBFB-AB43-B388-9612045B9F97}"/>
                </a:ext>
              </a:extLst>
            </p:cNvPr>
            <p:cNvSpPr/>
            <p:nvPr/>
          </p:nvSpPr>
          <p:spPr bwMode="auto">
            <a:xfrm>
              <a:off x="4975226" y="4775201"/>
              <a:ext cx="1274763" cy="733425"/>
            </a:xfrm>
            <a:custGeom>
              <a:avLst/>
              <a:gdLst>
                <a:gd name="T0" fmla="*/ 28 w 1229"/>
                <a:gd name="T1" fmla="*/ 8 h 706"/>
                <a:gd name="T2" fmla="*/ 139 w 1229"/>
                <a:gd name="T3" fmla="*/ 371 h 706"/>
                <a:gd name="T4" fmla="*/ 420 w 1229"/>
                <a:gd name="T5" fmla="*/ 595 h 706"/>
                <a:gd name="T6" fmla="*/ 1199 w 1229"/>
                <a:gd name="T7" fmla="*/ 617 h 706"/>
                <a:gd name="T8" fmla="*/ 1186 w 1229"/>
                <a:gd name="T9" fmla="*/ 571 h 706"/>
                <a:gd name="T10" fmla="*/ 469 w 1229"/>
                <a:gd name="T11" fmla="*/ 549 h 706"/>
                <a:gd name="T12" fmla="*/ 191 w 1229"/>
                <a:gd name="T13" fmla="*/ 341 h 706"/>
                <a:gd name="T14" fmla="*/ 105 w 1229"/>
                <a:gd name="T15" fmla="*/ 187 h 706"/>
                <a:gd name="T16" fmla="*/ 43 w 1229"/>
                <a:gd name="T17" fmla="*/ 7 h 706"/>
                <a:gd name="T18" fmla="*/ 28 w 1229"/>
                <a:gd name="T19" fmla="*/ 8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9" h="706">
                  <a:moveTo>
                    <a:pt x="28" y="8"/>
                  </a:moveTo>
                  <a:cubicBezTo>
                    <a:pt x="0" y="129"/>
                    <a:pt x="72" y="275"/>
                    <a:pt x="139" y="371"/>
                  </a:cubicBezTo>
                  <a:cubicBezTo>
                    <a:pt x="210" y="470"/>
                    <a:pt x="310" y="545"/>
                    <a:pt x="420" y="595"/>
                  </a:cubicBezTo>
                  <a:cubicBezTo>
                    <a:pt x="664" y="706"/>
                    <a:pt x="948" y="698"/>
                    <a:pt x="1199" y="617"/>
                  </a:cubicBezTo>
                  <a:cubicBezTo>
                    <a:pt x="1229" y="608"/>
                    <a:pt x="1217" y="563"/>
                    <a:pt x="1186" y="571"/>
                  </a:cubicBezTo>
                  <a:cubicBezTo>
                    <a:pt x="954" y="630"/>
                    <a:pt x="695" y="637"/>
                    <a:pt x="469" y="549"/>
                  </a:cubicBezTo>
                  <a:cubicBezTo>
                    <a:pt x="360" y="506"/>
                    <a:pt x="262" y="433"/>
                    <a:pt x="191" y="341"/>
                  </a:cubicBezTo>
                  <a:cubicBezTo>
                    <a:pt x="155" y="294"/>
                    <a:pt x="127" y="241"/>
                    <a:pt x="105" y="187"/>
                  </a:cubicBezTo>
                  <a:cubicBezTo>
                    <a:pt x="81" y="128"/>
                    <a:pt x="72" y="63"/>
                    <a:pt x="43" y="7"/>
                  </a:cubicBezTo>
                  <a:cubicBezTo>
                    <a:pt x="40" y="0"/>
                    <a:pt x="30" y="2"/>
                    <a:pt x="28"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5" name="Freeform 11">
              <a:extLst>
                <a:ext uri="{FF2B5EF4-FFF2-40B4-BE49-F238E27FC236}">
                  <a16:creationId xmlns:a16="http://schemas.microsoft.com/office/drawing/2014/main" id="{0A62D6A9-31E9-8D43-A49C-1C997A999FDE}"/>
                </a:ext>
              </a:extLst>
            </p:cNvPr>
            <p:cNvSpPr/>
            <p:nvPr/>
          </p:nvSpPr>
          <p:spPr bwMode="auto">
            <a:xfrm>
              <a:off x="6203951" y="5040313"/>
              <a:ext cx="1285875" cy="706438"/>
            </a:xfrm>
            <a:custGeom>
              <a:avLst/>
              <a:gdLst>
                <a:gd name="T0" fmla="*/ 9 w 1238"/>
                <a:gd name="T1" fmla="*/ 343 h 681"/>
                <a:gd name="T2" fmla="*/ 575 w 1238"/>
                <a:gd name="T3" fmla="*/ 605 h 681"/>
                <a:gd name="T4" fmla="*/ 1222 w 1238"/>
                <a:gd name="T5" fmla="*/ 529 h 681"/>
                <a:gd name="T6" fmla="*/ 1222 w 1238"/>
                <a:gd name="T7" fmla="*/ 485 h 681"/>
                <a:gd name="T8" fmla="*/ 968 w 1238"/>
                <a:gd name="T9" fmla="*/ 314 h 681"/>
                <a:gd name="T10" fmla="*/ 825 w 1238"/>
                <a:gd name="T11" fmla="*/ 32 h 681"/>
                <a:gd name="T12" fmla="*/ 776 w 1238"/>
                <a:gd name="T13" fmla="*/ 46 h 681"/>
                <a:gd name="T14" fmla="*/ 921 w 1238"/>
                <a:gd name="T15" fmla="*/ 340 h 681"/>
                <a:gd name="T16" fmla="*/ 1196 w 1238"/>
                <a:gd name="T17" fmla="*/ 529 h 681"/>
                <a:gd name="T18" fmla="*/ 1196 w 1238"/>
                <a:gd name="T19" fmla="*/ 485 h 681"/>
                <a:gd name="T20" fmla="*/ 23 w 1238"/>
                <a:gd name="T21" fmla="*/ 324 h 681"/>
                <a:gd name="T22" fmla="*/ 9 w 1238"/>
                <a:gd name="T23" fmla="*/ 343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38" h="681">
                  <a:moveTo>
                    <a:pt x="9" y="343"/>
                  </a:moveTo>
                  <a:cubicBezTo>
                    <a:pt x="152" y="493"/>
                    <a:pt x="376" y="569"/>
                    <a:pt x="575" y="605"/>
                  </a:cubicBezTo>
                  <a:cubicBezTo>
                    <a:pt x="792" y="644"/>
                    <a:pt x="1024" y="631"/>
                    <a:pt x="1222" y="529"/>
                  </a:cubicBezTo>
                  <a:cubicBezTo>
                    <a:pt x="1238" y="520"/>
                    <a:pt x="1238" y="494"/>
                    <a:pt x="1222" y="485"/>
                  </a:cubicBezTo>
                  <a:cubicBezTo>
                    <a:pt x="1131" y="437"/>
                    <a:pt x="1041" y="387"/>
                    <a:pt x="968" y="314"/>
                  </a:cubicBezTo>
                  <a:cubicBezTo>
                    <a:pt x="889" y="238"/>
                    <a:pt x="847" y="138"/>
                    <a:pt x="825" y="32"/>
                  </a:cubicBezTo>
                  <a:cubicBezTo>
                    <a:pt x="819" y="0"/>
                    <a:pt x="770" y="14"/>
                    <a:pt x="776" y="46"/>
                  </a:cubicBezTo>
                  <a:cubicBezTo>
                    <a:pt x="799" y="157"/>
                    <a:pt x="844" y="256"/>
                    <a:pt x="921" y="340"/>
                  </a:cubicBezTo>
                  <a:cubicBezTo>
                    <a:pt x="997" y="422"/>
                    <a:pt x="1098" y="479"/>
                    <a:pt x="1196" y="529"/>
                  </a:cubicBezTo>
                  <a:cubicBezTo>
                    <a:pt x="1196" y="514"/>
                    <a:pt x="1196" y="500"/>
                    <a:pt x="1196" y="485"/>
                  </a:cubicBezTo>
                  <a:cubicBezTo>
                    <a:pt x="821" y="681"/>
                    <a:pt x="352" y="551"/>
                    <a:pt x="23" y="324"/>
                  </a:cubicBezTo>
                  <a:cubicBezTo>
                    <a:pt x="12" y="316"/>
                    <a:pt x="0" y="333"/>
                    <a:pt x="9" y="3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nvGrpSpPr>
            <p:cNvPr id="126" name="组合 64">
              <a:extLst>
                <a:ext uri="{FF2B5EF4-FFF2-40B4-BE49-F238E27FC236}">
                  <a16:creationId xmlns:a16="http://schemas.microsoft.com/office/drawing/2014/main" id="{D5FA3375-DD2E-7041-B777-04D3CA596E9A}"/>
                </a:ext>
              </a:extLst>
            </p:cNvPr>
            <p:cNvGrpSpPr/>
            <p:nvPr/>
          </p:nvGrpSpPr>
          <p:grpSpPr>
            <a:xfrm>
              <a:off x="3517901" y="1225551"/>
              <a:ext cx="5260975" cy="4090987"/>
              <a:chOff x="3517901" y="1225551"/>
              <a:chExt cx="5260975" cy="4090987"/>
            </a:xfrm>
            <a:grpFill/>
          </p:grpSpPr>
          <p:sp>
            <p:nvSpPr>
              <p:cNvPr id="127" name="Freeform 12">
                <a:extLst>
                  <a:ext uri="{FF2B5EF4-FFF2-40B4-BE49-F238E27FC236}">
                    <a16:creationId xmlns:a16="http://schemas.microsoft.com/office/drawing/2014/main" id="{1A2DCC76-8136-4648-A7D6-3558A5B2ED07}"/>
                  </a:ext>
                </a:extLst>
              </p:cNvPr>
              <p:cNvSpPr/>
              <p:nvPr/>
            </p:nvSpPr>
            <p:spPr bwMode="auto">
              <a:xfrm>
                <a:off x="7805738" y="2135188"/>
                <a:ext cx="109538" cy="38100"/>
              </a:xfrm>
              <a:custGeom>
                <a:avLst/>
                <a:gdLst>
                  <a:gd name="T0" fmla="*/ 6 w 106"/>
                  <a:gd name="T1" fmla="*/ 35 h 37"/>
                  <a:gd name="T2" fmla="*/ 45 w 106"/>
                  <a:gd name="T3" fmla="*/ 33 h 37"/>
                  <a:gd name="T4" fmla="*/ 97 w 106"/>
                  <a:gd name="T5" fmla="*/ 22 h 37"/>
                  <a:gd name="T6" fmla="*/ 97 w 106"/>
                  <a:gd name="T7" fmla="*/ 6 h 37"/>
                  <a:gd name="T8" fmla="*/ 52 w 106"/>
                  <a:gd name="T9" fmla="*/ 6 h 37"/>
                  <a:gd name="T10" fmla="*/ 4 w 106"/>
                  <a:gd name="T11" fmla="*/ 24 h 37"/>
                  <a:gd name="T12" fmla="*/ 6 w 106"/>
                  <a:gd name="T13" fmla="*/ 35 h 37"/>
                </a:gdLst>
                <a:ahLst/>
                <a:cxnLst>
                  <a:cxn ang="0">
                    <a:pos x="T0" y="T1"/>
                  </a:cxn>
                  <a:cxn ang="0">
                    <a:pos x="T2" y="T3"/>
                  </a:cxn>
                  <a:cxn ang="0">
                    <a:pos x="T4" y="T5"/>
                  </a:cxn>
                  <a:cxn ang="0">
                    <a:pos x="T6" y="T7"/>
                  </a:cxn>
                  <a:cxn ang="0">
                    <a:pos x="T8" y="T9"/>
                  </a:cxn>
                  <a:cxn ang="0">
                    <a:pos x="T10" y="T11"/>
                  </a:cxn>
                  <a:cxn ang="0">
                    <a:pos x="T12" y="T13"/>
                  </a:cxn>
                </a:cxnLst>
                <a:rect l="0" t="0" r="r" b="b"/>
                <a:pathLst>
                  <a:path w="106" h="37">
                    <a:moveTo>
                      <a:pt x="6" y="35"/>
                    </a:moveTo>
                    <a:cubicBezTo>
                      <a:pt x="20" y="37"/>
                      <a:pt x="32" y="35"/>
                      <a:pt x="45" y="33"/>
                    </a:cubicBezTo>
                    <a:cubicBezTo>
                      <a:pt x="63" y="30"/>
                      <a:pt x="80" y="29"/>
                      <a:pt x="97" y="22"/>
                    </a:cubicBezTo>
                    <a:cubicBezTo>
                      <a:pt x="105" y="19"/>
                      <a:pt x="106" y="9"/>
                      <a:pt x="97" y="6"/>
                    </a:cubicBezTo>
                    <a:cubicBezTo>
                      <a:pt x="81" y="0"/>
                      <a:pt x="68" y="2"/>
                      <a:pt x="52" y="6"/>
                    </a:cubicBezTo>
                    <a:cubicBezTo>
                      <a:pt x="34" y="9"/>
                      <a:pt x="17" y="13"/>
                      <a:pt x="4" y="24"/>
                    </a:cubicBezTo>
                    <a:cubicBezTo>
                      <a:pt x="0" y="27"/>
                      <a:pt x="2" y="34"/>
                      <a:pt x="6"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8" name="Freeform 13">
                <a:extLst>
                  <a:ext uri="{FF2B5EF4-FFF2-40B4-BE49-F238E27FC236}">
                    <a16:creationId xmlns:a16="http://schemas.microsoft.com/office/drawing/2014/main" id="{D13449FD-39E4-AA41-8068-06938FB4A415}"/>
                  </a:ext>
                </a:extLst>
              </p:cNvPr>
              <p:cNvSpPr/>
              <p:nvPr/>
            </p:nvSpPr>
            <p:spPr bwMode="auto">
              <a:xfrm>
                <a:off x="8018463" y="2144713"/>
                <a:ext cx="92075" cy="34925"/>
              </a:xfrm>
              <a:custGeom>
                <a:avLst/>
                <a:gdLst>
                  <a:gd name="T0" fmla="*/ 4 w 89"/>
                  <a:gd name="T1" fmla="*/ 9 h 35"/>
                  <a:gd name="T2" fmla="*/ 79 w 89"/>
                  <a:gd name="T3" fmla="*/ 34 h 35"/>
                  <a:gd name="T4" fmla="*/ 83 w 89"/>
                  <a:gd name="T5" fmla="*/ 20 h 35"/>
                  <a:gd name="T6" fmla="*/ 7 w 89"/>
                  <a:gd name="T7" fmla="*/ 0 h 35"/>
                  <a:gd name="T8" fmla="*/ 4 w 89"/>
                  <a:gd name="T9" fmla="*/ 9 h 35"/>
                </a:gdLst>
                <a:ahLst/>
                <a:cxnLst>
                  <a:cxn ang="0">
                    <a:pos x="T0" y="T1"/>
                  </a:cxn>
                  <a:cxn ang="0">
                    <a:pos x="T2" y="T3"/>
                  </a:cxn>
                  <a:cxn ang="0">
                    <a:pos x="T4" y="T5"/>
                  </a:cxn>
                  <a:cxn ang="0">
                    <a:pos x="T6" y="T7"/>
                  </a:cxn>
                  <a:cxn ang="0">
                    <a:pos x="T8" y="T9"/>
                  </a:cxn>
                </a:cxnLst>
                <a:rect l="0" t="0" r="r" b="b"/>
                <a:pathLst>
                  <a:path w="89" h="35">
                    <a:moveTo>
                      <a:pt x="4" y="9"/>
                    </a:moveTo>
                    <a:cubicBezTo>
                      <a:pt x="28" y="23"/>
                      <a:pt x="52" y="31"/>
                      <a:pt x="79" y="34"/>
                    </a:cubicBezTo>
                    <a:cubicBezTo>
                      <a:pt x="87" y="35"/>
                      <a:pt x="89" y="24"/>
                      <a:pt x="83" y="20"/>
                    </a:cubicBezTo>
                    <a:cubicBezTo>
                      <a:pt x="59" y="6"/>
                      <a:pt x="34" y="3"/>
                      <a:pt x="7" y="0"/>
                    </a:cubicBezTo>
                    <a:cubicBezTo>
                      <a:pt x="2" y="0"/>
                      <a:pt x="0" y="7"/>
                      <a:pt x="4"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29" name="Freeform 14">
                <a:extLst>
                  <a:ext uri="{FF2B5EF4-FFF2-40B4-BE49-F238E27FC236}">
                    <a16:creationId xmlns:a16="http://schemas.microsoft.com/office/drawing/2014/main" id="{48F92AAC-B6F0-B740-93B1-5C59132F1770}"/>
                  </a:ext>
                </a:extLst>
              </p:cNvPr>
              <p:cNvSpPr/>
              <p:nvPr/>
            </p:nvSpPr>
            <p:spPr bwMode="auto">
              <a:xfrm>
                <a:off x="8228013" y="2225676"/>
                <a:ext cx="107950" cy="61913"/>
              </a:xfrm>
              <a:custGeom>
                <a:avLst/>
                <a:gdLst>
                  <a:gd name="T0" fmla="*/ 6 w 105"/>
                  <a:gd name="T1" fmla="*/ 10 h 59"/>
                  <a:gd name="T2" fmla="*/ 91 w 105"/>
                  <a:gd name="T3" fmla="*/ 55 h 59"/>
                  <a:gd name="T4" fmla="*/ 99 w 105"/>
                  <a:gd name="T5" fmla="*/ 44 h 59"/>
                  <a:gd name="T6" fmla="*/ 9 w 105"/>
                  <a:gd name="T7" fmla="*/ 1 h 59"/>
                  <a:gd name="T8" fmla="*/ 6 w 105"/>
                  <a:gd name="T9" fmla="*/ 10 h 59"/>
                </a:gdLst>
                <a:ahLst/>
                <a:cxnLst>
                  <a:cxn ang="0">
                    <a:pos x="T0" y="T1"/>
                  </a:cxn>
                  <a:cxn ang="0">
                    <a:pos x="T2" y="T3"/>
                  </a:cxn>
                  <a:cxn ang="0">
                    <a:pos x="T4" y="T5"/>
                  </a:cxn>
                  <a:cxn ang="0">
                    <a:pos x="T6" y="T7"/>
                  </a:cxn>
                  <a:cxn ang="0">
                    <a:pos x="T8" y="T9"/>
                  </a:cxn>
                </a:cxnLst>
                <a:rect l="0" t="0" r="r" b="b"/>
                <a:pathLst>
                  <a:path w="105" h="59">
                    <a:moveTo>
                      <a:pt x="6" y="10"/>
                    </a:moveTo>
                    <a:cubicBezTo>
                      <a:pt x="35" y="21"/>
                      <a:pt x="64" y="39"/>
                      <a:pt x="91" y="55"/>
                    </a:cubicBezTo>
                    <a:cubicBezTo>
                      <a:pt x="97" y="59"/>
                      <a:pt x="105" y="49"/>
                      <a:pt x="99" y="44"/>
                    </a:cubicBezTo>
                    <a:cubicBezTo>
                      <a:pt x="72" y="20"/>
                      <a:pt x="44" y="7"/>
                      <a:pt x="9" y="1"/>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0" name="Freeform 15">
                <a:extLst>
                  <a:ext uri="{FF2B5EF4-FFF2-40B4-BE49-F238E27FC236}">
                    <a16:creationId xmlns:a16="http://schemas.microsoft.com/office/drawing/2014/main" id="{30CD4351-9006-014D-AFCC-ECF740630B22}"/>
                  </a:ext>
                </a:extLst>
              </p:cNvPr>
              <p:cNvSpPr/>
              <p:nvPr/>
            </p:nvSpPr>
            <p:spPr bwMode="auto">
              <a:xfrm>
                <a:off x="8421688" y="2389188"/>
                <a:ext cx="77788" cy="84138"/>
              </a:xfrm>
              <a:custGeom>
                <a:avLst/>
                <a:gdLst>
                  <a:gd name="T0" fmla="*/ 1 w 75"/>
                  <a:gd name="T1" fmla="*/ 1 h 81"/>
                  <a:gd name="T2" fmla="*/ 14 w 75"/>
                  <a:gd name="T3" fmla="*/ 20 h 81"/>
                  <a:gd name="T4" fmla="*/ 31 w 75"/>
                  <a:gd name="T5" fmla="*/ 42 h 81"/>
                  <a:gd name="T6" fmla="*/ 62 w 75"/>
                  <a:gd name="T7" fmla="*/ 77 h 81"/>
                  <a:gd name="T8" fmla="*/ 72 w 75"/>
                  <a:gd name="T9" fmla="*/ 71 h 81"/>
                  <a:gd name="T10" fmla="*/ 45 w 75"/>
                  <a:gd name="T11" fmla="*/ 35 h 81"/>
                  <a:gd name="T12" fmla="*/ 24 w 75"/>
                  <a:gd name="T13" fmla="*/ 16 h 81"/>
                  <a:gd name="T14" fmla="*/ 2 w 75"/>
                  <a:gd name="T15" fmla="*/ 0 h 81"/>
                  <a:gd name="T16" fmla="*/ 1 w 75"/>
                  <a:gd name="T17" fmla="*/ 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81">
                    <a:moveTo>
                      <a:pt x="1" y="1"/>
                    </a:moveTo>
                    <a:cubicBezTo>
                      <a:pt x="6" y="6"/>
                      <a:pt x="9" y="14"/>
                      <a:pt x="14" y="20"/>
                    </a:cubicBezTo>
                    <a:cubicBezTo>
                      <a:pt x="19" y="27"/>
                      <a:pt x="25" y="35"/>
                      <a:pt x="31" y="42"/>
                    </a:cubicBezTo>
                    <a:cubicBezTo>
                      <a:pt x="41" y="54"/>
                      <a:pt x="51" y="66"/>
                      <a:pt x="62" y="77"/>
                    </a:cubicBezTo>
                    <a:cubicBezTo>
                      <a:pt x="66" y="81"/>
                      <a:pt x="75" y="77"/>
                      <a:pt x="72" y="71"/>
                    </a:cubicBezTo>
                    <a:cubicBezTo>
                      <a:pt x="66" y="57"/>
                      <a:pt x="57" y="46"/>
                      <a:pt x="45" y="35"/>
                    </a:cubicBezTo>
                    <a:cubicBezTo>
                      <a:pt x="38" y="28"/>
                      <a:pt x="31" y="22"/>
                      <a:pt x="24" y="16"/>
                    </a:cubicBezTo>
                    <a:cubicBezTo>
                      <a:pt x="17" y="10"/>
                      <a:pt x="8" y="6"/>
                      <a:pt x="2" y="0"/>
                    </a:cubicBezTo>
                    <a:cubicBezTo>
                      <a:pt x="1" y="0"/>
                      <a:pt x="0"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1" name="Freeform 16">
                <a:extLst>
                  <a:ext uri="{FF2B5EF4-FFF2-40B4-BE49-F238E27FC236}">
                    <a16:creationId xmlns:a16="http://schemas.microsoft.com/office/drawing/2014/main" id="{8355ADF5-5A9D-B84D-A932-E2147F17F213}"/>
                  </a:ext>
                </a:extLst>
              </p:cNvPr>
              <p:cNvSpPr/>
              <p:nvPr/>
            </p:nvSpPr>
            <p:spPr bwMode="auto">
              <a:xfrm>
                <a:off x="8572501" y="2570163"/>
                <a:ext cx="60325" cy="90488"/>
              </a:xfrm>
              <a:custGeom>
                <a:avLst/>
                <a:gdLst>
                  <a:gd name="T0" fmla="*/ 3 w 57"/>
                  <a:gd name="T1" fmla="*/ 10 h 88"/>
                  <a:gd name="T2" fmla="*/ 47 w 57"/>
                  <a:gd name="T3" fmla="*/ 83 h 88"/>
                  <a:gd name="T4" fmla="*/ 55 w 57"/>
                  <a:gd name="T5" fmla="*/ 77 h 88"/>
                  <a:gd name="T6" fmla="*/ 11 w 57"/>
                  <a:gd name="T7" fmla="*/ 5 h 88"/>
                  <a:gd name="T8" fmla="*/ 3 w 57"/>
                  <a:gd name="T9" fmla="*/ 10 h 88"/>
                </a:gdLst>
                <a:ahLst/>
                <a:cxnLst>
                  <a:cxn ang="0">
                    <a:pos x="T0" y="T1"/>
                  </a:cxn>
                  <a:cxn ang="0">
                    <a:pos x="T2" y="T3"/>
                  </a:cxn>
                  <a:cxn ang="0">
                    <a:pos x="T4" y="T5"/>
                  </a:cxn>
                  <a:cxn ang="0">
                    <a:pos x="T6" y="T7"/>
                  </a:cxn>
                  <a:cxn ang="0">
                    <a:pos x="T8" y="T9"/>
                  </a:cxn>
                </a:cxnLst>
                <a:rect l="0" t="0" r="r" b="b"/>
                <a:pathLst>
                  <a:path w="57" h="88">
                    <a:moveTo>
                      <a:pt x="3" y="10"/>
                    </a:moveTo>
                    <a:cubicBezTo>
                      <a:pt x="17" y="35"/>
                      <a:pt x="27" y="63"/>
                      <a:pt x="47" y="83"/>
                    </a:cubicBezTo>
                    <a:cubicBezTo>
                      <a:pt x="51" y="88"/>
                      <a:pt x="57" y="82"/>
                      <a:pt x="55" y="77"/>
                    </a:cubicBezTo>
                    <a:cubicBezTo>
                      <a:pt x="44" y="51"/>
                      <a:pt x="28" y="27"/>
                      <a:pt x="11" y="5"/>
                    </a:cubicBezTo>
                    <a:cubicBezTo>
                      <a:pt x="8" y="0"/>
                      <a:pt x="0" y="4"/>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2" name="Freeform 17">
                <a:extLst>
                  <a:ext uri="{FF2B5EF4-FFF2-40B4-BE49-F238E27FC236}">
                    <a16:creationId xmlns:a16="http://schemas.microsoft.com/office/drawing/2014/main" id="{61E2FEC9-6E14-924F-95C0-5D7B2C37E6CA}"/>
                  </a:ext>
                </a:extLst>
              </p:cNvPr>
              <p:cNvSpPr/>
              <p:nvPr/>
            </p:nvSpPr>
            <p:spPr bwMode="auto">
              <a:xfrm>
                <a:off x="8664576" y="2767013"/>
                <a:ext cx="42863" cy="88900"/>
              </a:xfrm>
              <a:custGeom>
                <a:avLst/>
                <a:gdLst>
                  <a:gd name="T0" fmla="*/ 3 w 41"/>
                  <a:gd name="T1" fmla="*/ 7 h 86"/>
                  <a:gd name="T2" fmla="*/ 30 w 41"/>
                  <a:gd name="T3" fmla="*/ 79 h 86"/>
                  <a:gd name="T4" fmla="*/ 40 w 41"/>
                  <a:gd name="T5" fmla="*/ 76 h 86"/>
                  <a:gd name="T6" fmla="*/ 9 w 41"/>
                  <a:gd name="T7" fmla="*/ 4 h 86"/>
                  <a:gd name="T8" fmla="*/ 3 w 41"/>
                  <a:gd name="T9" fmla="*/ 7 h 86"/>
                </a:gdLst>
                <a:ahLst/>
                <a:cxnLst>
                  <a:cxn ang="0">
                    <a:pos x="T0" y="T1"/>
                  </a:cxn>
                  <a:cxn ang="0">
                    <a:pos x="T2" y="T3"/>
                  </a:cxn>
                  <a:cxn ang="0">
                    <a:pos x="T4" y="T5"/>
                  </a:cxn>
                  <a:cxn ang="0">
                    <a:pos x="T6" y="T7"/>
                  </a:cxn>
                  <a:cxn ang="0">
                    <a:pos x="T8" y="T9"/>
                  </a:cxn>
                </a:cxnLst>
                <a:rect l="0" t="0" r="r" b="b"/>
                <a:pathLst>
                  <a:path w="41" h="86">
                    <a:moveTo>
                      <a:pt x="3" y="7"/>
                    </a:moveTo>
                    <a:cubicBezTo>
                      <a:pt x="16" y="29"/>
                      <a:pt x="21" y="56"/>
                      <a:pt x="30" y="79"/>
                    </a:cubicBezTo>
                    <a:cubicBezTo>
                      <a:pt x="32" y="86"/>
                      <a:pt x="41" y="83"/>
                      <a:pt x="40" y="76"/>
                    </a:cubicBezTo>
                    <a:cubicBezTo>
                      <a:pt x="36" y="48"/>
                      <a:pt x="25" y="27"/>
                      <a:pt x="9" y="4"/>
                    </a:cubicBezTo>
                    <a:cubicBezTo>
                      <a:pt x="7" y="0"/>
                      <a:pt x="0" y="3"/>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3" name="Freeform 18">
                <a:extLst>
                  <a:ext uri="{FF2B5EF4-FFF2-40B4-BE49-F238E27FC236}">
                    <a16:creationId xmlns:a16="http://schemas.microsoft.com/office/drawing/2014/main" id="{734E1DBC-7BF9-604F-9EF2-398C9908AE8D}"/>
                  </a:ext>
                </a:extLst>
              </p:cNvPr>
              <p:cNvSpPr/>
              <p:nvPr/>
            </p:nvSpPr>
            <p:spPr bwMode="auto">
              <a:xfrm>
                <a:off x="8740776" y="2992438"/>
                <a:ext cx="26988" cy="107950"/>
              </a:xfrm>
              <a:custGeom>
                <a:avLst/>
                <a:gdLst>
                  <a:gd name="T0" fmla="*/ 2 w 27"/>
                  <a:gd name="T1" fmla="*/ 7 h 104"/>
                  <a:gd name="T2" fmla="*/ 17 w 27"/>
                  <a:gd name="T3" fmla="*/ 100 h 104"/>
                  <a:gd name="T4" fmla="*/ 23 w 27"/>
                  <a:gd name="T5" fmla="*/ 100 h 104"/>
                  <a:gd name="T6" fmla="*/ 9 w 27"/>
                  <a:gd name="T7" fmla="*/ 4 h 104"/>
                  <a:gd name="T8" fmla="*/ 2 w 27"/>
                  <a:gd name="T9" fmla="*/ 7 h 104"/>
                </a:gdLst>
                <a:ahLst/>
                <a:cxnLst>
                  <a:cxn ang="0">
                    <a:pos x="T0" y="T1"/>
                  </a:cxn>
                  <a:cxn ang="0">
                    <a:pos x="T2" y="T3"/>
                  </a:cxn>
                  <a:cxn ang="0">
                    <a:pos x="T4" y="T5"/>
                  </a:cxn>
                  <a:cxn ang="0">
                    <a:pos x="T6" y="T7"/>
                  </a:cxn>
                  <a:cxn ang="0">
                    <a:pos x="T8" y="T9"/>
                  </a:cxn>
                </a:cxnLst>
                <a:rect l="0" t="0" r="r" b="b"/>
                <a:pathLst>
                  <a:path w="27" h="104">
                    <a:moveTo>
                      <a:pt x="2" y="7"/>
                    </a:moveTo>
                    <a:cubicBezTo>
                      <a:pt x="14" y="36"/>
                      <a:pt x="13" y="68"/>
                      <a:pt x="17" y="100"/>
                    </a:cubicBezTo>
                    <a:cubicBezTo>
                      <a:pt x="17" y="104"/>
                      <a:pt x="23" y="104"/>
                      <a:pt x="23" y="100"/>
                    </a:cubicBezTo>
                    <a:cubicBezTo>
                      <a:pt x="27" y="67"/>
                      <a:pt x="24" y="33"/>
                      <a:pt x="9" y="4"/>
                    </a:cubicBezTo>
                    <a:cubicBezTo>
                      <a:pt x="7" y="0"/>
                      <a:pt x="0" y="3"/>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4" name="Freeform 19">
                <a:extLst>
                  <a:ext uri="{FF2B5EF4-FFF2-40B4-BE49-F238E27FC236}">
                    <a16:creationId xmlns:a16="http://schemas.microsoft.com/office/drawing/2014/main" id="{A323CC24-3B5B-3041-A23D-4DD1966E9862}"/>
                  </a:ext>
                </a:extLst>
              </p:cNvPr>
              <p:cNvSpPr/>
              <p:nvPr/>
            </p:nvSpPr>
            <p:spPr bwMode="auto">
              <a:xfrm>
                <a:off x="8753476" y="3206751"/>
                <a:ext cx="25400" cy="80963"/>
              </a:xfrm>
              <a:custGeom>
                <a:avLst/>
                <a:gdLst>
                  <a:gd name="T0" fmla="*/ 13 w 24"/>
                  <a:gd name="T1" fmla="*/ 2 h 78"/>
                  <a:gd name="T2" fmla="*/ 4 w 24"/>
                  <a:gd name="T3" fmla="*/ 32 h 78"/>
                  <a:gd name="T4" fmla="*/ 2 w 24"/>
                  <a:gd name="T5" fmla="*/ 46 h 78"/>
                  <a:gd name="T6" fmla="*/ 0 w 24"/>
                  <a:gd name="T7" fmla="*/ 66 h 78"/>
                  <a:gd name="T8" fmla="*/ 13 w 24"/>
                  <a:gd name="T9" fmla="*/ 71 h 78"/>
                  <a:gd name="T10" fmla="*/ 23 w 24"/>
                  <a:gd name="T11" fmla="*/ 39 h 78"/>
                  <a:gd name="T12" fmla="*/ 15 w 24"/>
                  <a:gd name="T13" fmla="*/ 2 h 78"/>
                  <a:gd name="T14" fmla="*/ 13 w 24"/>
                  <a:gd name="T15" fmla="*/ 2 h 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 h="78">
                    <a:moveTo>
                      <a:pt x="13" y="2"/>
                    </a:moveTo>
                    <a:cubicBezTo>
                      <a:pt x="9" y="12"/>
                      <a:pt x="6" y="21"/>
                      <a:pt x="4" y="32"/>
                    </a:cubicBezTo>
                    <a:cubicBezTo>
                      <a:pt x="3" y="37"/>
                      <a:pt x="2" y="41"/>
                      <a:pt x="2" y="46"/>
                    </a:cubicBezTo>
                    <a:cubicBezTo>
                      <a:pt x="1" y="53"/>
                      <a:pt x="1" y="59"/>
                      <a:pt x="0" y="66"/>
                    </a:cubicBezTo>
                    <a:cubicBezTo>
                      <a:pt x="0" y="72"/>
                      <a:pt x="9" y="78"/>
                      <a:pt x="13" y="71"/>
                    </a:cubicBezTo>
                    <a:cubicBezTo>
                      <a:pt x="18" y="60"/>
                      <a:pt x="21" y="52"/>
                      <a:pt x="23" y="39"/>
                    </a:cubicBezTo>
                    <a:cubicBezTo>
                      <a:pt x="24" y="25"/>
                      <a:pt x="20" y="15"/>
                      <a:pt x="15" y="2"/>
                    </a:cubicBezTo>
                    <a:cubicBezTo>
                      <a:pt x="15" y="0"/>
                      <a:pt x="13" y="1"/>
                      <a:pt x="1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5" name="Freeform 20">
                <a:extLst>
                  <a:ext uri="{FF2B5EF4-FFF2-40B4-BE49-F238E27FC236}">
                    <a16:creationId xmlns:a16="http://schemas.microsoft.com/office/drawing/2014/main" id="{96114414-DBE0-0F45-9098-1CD1DA97ECFD}"/>
                  </a:ext>
                </a:extLst>
              </p:cNvPr>
              <p:cNvSpPr/>
              <p:nvPr/>
            </p:nvSpPr>
            <p:spPr bwMode="auto">
              <a:xfrm>
                <a:off x="8672513" y="3368676"/>
                <a:ext cx="61913" cy="100013"/>
              </a:xfrm>
              <a:custGeom>
                <a:avLst/>
                <a:gdLst>
                  <a:gd name="T0" fmla="*/ 46 w 61"/>
                  <a:gd name="T1" fmla="*/ 3 h 97"/>
                  <a:gd name="T2" fmla="*/ 6 w 61"/>
                  <a:gd name="T3" fmla="*/ 81 h 97"/>
                  <a:gd name="T4" fmla="*/ 20 w 61"/>
                  <a:gd name="T5" fmla="*/ 91 h 97"/>
                  <a:gd name="T6" fmla="*/ 52 w 61"/>
                  <a:gd name="T7" fmla="*/ 51 h 97"/>
                  <a:gd name="T8" fmla="*/ 53 w 61"/>
                  <a:gd name="T9" fmla="*/ 3 h 97"/>
                  <a:gd name="T10" fmla="*/ 46 w 61"/>
                  <a:gd name="T11" fmla="*/ 3 h 97"/>
                </a:gdLst>
                <a:ahLst/>
                <a:cxnLst>
                  <a:cxn ang="0">
                    <a:pos x="T0" y="T1"/>
                  </a:cxn>
                  <a:cxn ang="0">
                    <a:pos x="T2" y="T3"/>
                  </a:cxn>
                  <a:cxn ang="0">
                    <a:pos x="T4" y="T5"/>
                  </a:cxn>
                  <a:cxn ang="0">
                    <a:pos x="T6" y="T7"/>
                  </a:cxn>
                  <a:cxn ang="0">
                    <a:pos x="T8" y="T9"/>
                  </a:cxn>
                  <a:cxn ang="0">
                    <a:pos x="T10" y="T11"/>
                  </a:cxn>
                </a:cxnLst>
                <a:rect l="0" t="0" r="r" b="b"/>
                <a:pathLst>
                  <a:path w="61" h="97">
                    <a:moveTo>
                      <a:pt x="46" y="3"/>
                    </a:moveTo>
                    <a:cubicBezTo>
                      <a:pt x="33" y="29"/>
                      <a:pt x="23" y="57"/>
                      <a:pt x="6" y="81"/>
                    </a:cubicBezTo>
                    <a:cubicBezTo>
                      <a:pt x="0" y="89"/>
                      <a:pt x="13" y="97"/>
                      <a:pt x="20" y="91"/>
                    </a:cubicBezTo>
                    <a:cubicBezTo>
                      <a:pt x="34" y="80"/>
                      <a:pt x="45" y="69"/>
                      <a:pt x="52" y="51"/>
                    </a:cubicBezTo>
                    <a:cubicBezTo>
                      <a:pt x="58" y="35"/>
                      <a:pt x="61" y="20"/>
                      <a:pt x="53" y="3"/>
                    </a:cubicBezTo>
                    <a:cubicBezTo>
                      <a:pt x="52" y="0"/>
                      <a:pt x="47" y="1"/>
                      <a:pt x="4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6" name="Freeform 21">
                <a:extLst>
                  <a:ext uri="{FF2B5EF4-FFF2-40B4-BE49-F238E27FC236}">
                    <a16:creationId xmlns:a16="http://schemas.microsoft.com/office/drawing/2014/main" id="{67CB1EB1-9A02-0342-9B30-4D5B2E5F27D2}"/>
                  </a:ext>
                </a:extLst>
              </p:cNvPr>
              <p:cNvSpPr/>
              <p:nvPr/>
            </p:nvSpPr>
            <p:spPr bwMode="auto">
              <a:xfrm>
                <a:off x="8559801" y="3544888"/>
                <a:ext cx="68263" cy="84138"/>
              </a:xfrm>
              <a:custGeom>
                <a:avLst/>
                <a:gdLst>
                  <a:gd name="T0" fmla="*/ 51 w 66"/>
                  <a:gd name="T1" fmla="*/ 4 h 81"/>
                  <a:gd name="T2" fmla="*/ 24 w 66"/>
                  <a:gd name="T3" fmla="*/ 33 h 81"/>
                  <a:gd name="T4" fmla="*/ 14 w 66"/>
                  <a:gd name="T5" fmla="*/ 46 h 81"/>
                  <a:gd name="T6" fmla="*/ 5 w 66"/>
                  <a:gd name="T7" fmla="*/ 62 h 81"/>
                  <a:gd name="T8" fmla="*/ 18 w 66"/>
                  <a:gd name="T9" fmla="*/ 75 h 81"/>
                  <a:gd name="T10" fmla="*/ 32 w 66"/>
                  <a:gd name="T11" fmla="*/ 65 h 81"/>
                  <a:gd name="T12" fmla="*/ 45 w 66"/>
                  <a:gd name="T13" fmla="*/ 49 h 81"/>
                  <a:gd name="T14" fmla="*/ 63 w 66"/>
                  <a:gd name="T15" fmla="*/ 11 h 81"/>
                  <a:gd name="T16" fmla="*/ 51 w 66"/>
                  <a:gd name="T17" fmla="*/ 4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81">
                    <a:moveTo>
                      <a:pt x="51" y="4"/>
                    </a:moveTo>
                    <a:cubicBezTo>
                      <a:pt x="41" y="13"/>
                      <a:pt x="32" y="22"/>
                      <a:pt x="24" y="33"/>
                    </a:cubicBezTo>
                    <a:cubicBezTo>
                      <a:pt x="21" y="37"/>
                      <a:pt x="17" y="41"/>
                      <a:pt x="14" y="46"/>
                    </a:cubicBezTo>
                    <a:cubicBezTo>
                      <a:pt x="10" y="51"/>
                      <a:pt x="9" y="57"/>
                      <a:pt x="5" y="62"/>
                    </a:cubicBezTo>
                    <a:cubicBezTo>
                      <a:pt x="0" y="70"/>
                      <a:pt x="10" y="81"/>
                      <a:pt x="18" y="75"/>
                    </a:cubicBezTo>
                    <a:cubicBezTo>
                      <a:pt x="22" y="72"/>
                      <a:pt x="29" y="69"/>
                      <a:pt x="32" y="65"/>
                    </a:cubicBezTo>
                    <a:cubicBezTo>
                      <a:pt x="37" y="60"/>
                      <a:pt x="41" y="55"/>
                      <a:pt x="45" y="49"/>
                    </a:cubicBezTo>
                    <a:cubicBezTo>
                      <a:pt x="53" y="37"/>
                      <a:pt x="59" y="25"/>
                      <a:pt x="63" y="11"/>
                    </a:cubicBezTo>
                    <a:cubicBezTo>
                      <a:pt x="66" y="4"/>
                      <a:pt x="56" y="0"/>
                      <a:pt x="5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7" name="Freeform 22">
                <a:extLst>
                  <a:ext uri="{FF2B5EF4-FFF2-40B4-BE49-F238E27FC236}">
                    <a16:creationId xmlns:a16="http://schemas.microsoft.com/office/drawing/2014/main" id="{EFEDAF5F-AD50-C248-86B7-CBF206318913}"/>
                  </a:ext>
                </a:extLst>
              </p:cNvPr>
              <p:cNvSpPr/>
              <p:nvPr/>
            </p:nvSpPr>
            <p:spPr bwMode="auto">
              <a:xfrm>
                <a:off x="8374063" y="3732213"/>
                <a:ext cx="80963" cy="65088"/>
              </a:xfrm>
              <a:custGeom>
                <a:avLst/>
                <a:gdLst>
                  <a:gd name="T0" fmla="*/ 66 w 79"/>
                  <a:gd name="T1" fmla="*/ 3 h 62"/>
                  <a:gd name="T2" fmla="*/ 35 w 79"/>
                  <a:gd name="T3" fmla="*/ 23 h 62"/>
                  <a:gd name="T4" fmla="*/ 6 w 79"/>
                  <a:gd name="T5" fmla="*/ 48 h 62"/>
                  <a:gd name="T6" fmla="*/ 14 w 79"/>
                  <a:gd name="T7" fmla="*/ 58 h 62"/>
                  <a:gd name="T8" fmla="*/ 45 w 79"/>
                  <a:gd name="T9" fmla="*/ 38 h 62"/>
                  <a:gd name="T10" fmla="*/ 73 w 79"/>
                  <a:gd name="T11" fmla="*/ 13 h 62"/>
                  <a:gd name="T12" fmla="*/ 66 w 79"/>
                  <a:gd name="T13" fmla="*/ 3 h 62"/>
                </a:gdLst>
                <a:ahLst/>
                <a:cxnLst>
                  <a:cxn ang="0">
                    <a:pos x="T0" y="T1"/>
                  </a:cxn>
                  <a:cxn ang="0">
                    <a:pos x="T2" y="T3"/>
                  </a:cxn>
                  <a:cxn ang="0">
                    <a:pos x="T4" y="T5"/>
                  </a:cxn>
                  <a:cxn ang="0">
                    <a:pos x="T6" y="T7"/>
                  </a:cxn>
                  <a:cxn ang="0">
                    <a:pos x="T8" y="T9"/>
                  </a:cxn>
                  <a:cxn ang="0">
                    <a:pos x="T10" y="T11"/>
                  </a:cxn>
                  <a:cxn ang="0">
                    <a:pos x="T12" y="T13"/>
                  </a:cxn>
                </a:cxnLst>
                <a:rect l="0" t="0" r="r" b="b"/>
                <a:pathLst>
                  <a:path w="79" h="62">
                    <a:moveTo>
                      <a:pt x="66" y="3"/>
                    </a:moveTo>
                    <a:cubicBezTo>
                      <a:pt x="55" y="9"/>
                      <a:pt x="45" y="15"/>
                      <a:pt x="35" y="23"/>
                    </a:cubicBezTo>
                    <a:cubicBezTo>
                      <a:pt x="25" y="31"/>
                      <a:pt x="16" y="39"/>
                      <a:pt x="6" y="48"/>
                    </a:cubicBezTo>
                    <a:cubicBezTo>
                      <a:pt x="0" y="53"/>
                      <a:pt x="8" y="62"/>
                      <a:pt x="14" y="58"/>
                    </a:cubicBezTo>
                    <a:cubicBezTo>
                      <a:pt x="25" y="52"/>
                      <a:pt x="35" y="46"/>
                      <a:pt x="45" y="38"/>
                    </a:cubicBezTo>
                    <a:cubicBezTo>
                      <a:pt x="55" y="30"/>
                      <a:pt x="64" y="21"/>
                      <a:pt x="73" y="13"/>
                    </a:cubicBezTo>
                    <a:cubicBezTo>
                      <a:pt x="79" y="9"/>
                      <a:pt x="72" y="0"/>
                      <a:pt x="6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8" name="Freeform 23">
                <a:extLst>
                  <a:ext uri="{FF2B5EF4-FFF2-40B4-BE49-F238E27FC236}">
                    <a16:creationId xmlns:a16="http://schemas.microsoft.com/office/drawing/2014/main" id="{70AA8DA7-33E9-224A-A858-3DEDA5947A6F}"/>
                  </a:ext>
                </a:extLst>
              </p:cNvPr>
              <p:cNvSpPr/>
              <p:nvPr/>
            </p:nvSpPr>
            <p:spPr bwMode="auto">
              <a:xfrm>
                <a:off x="7953376" y="3932238"/>
                <a:ext cx="93663" cy="30163"/>
              </a:xfrm>
              <a:custGeom>
                <a:avLst/>
                <a:gdLst>
                  <a:gd name="T0" fmla="*/ 82 w 91"/>
                  <a:gd name="T1" fmla="*/ 1 h 30"/>
                  <a:gd name="T2" fmla="*/ 42 w 91"/>
                  <a:gd name="T3" fmla="*/ 5 h 30"/>
                  <a:gd name="T4" fmla="*/ 9 w 91"/>
                  <a:gd name="T5" fmla="*/ 11 h 30"/>
                  <a:gd name="T6" fmla="*/ 9 w 91"/>
                  <a:gd name="T7" fmla="*/ 28 h 30"/>
                  <a:gd name="T8" fmla="*/ 45 w 91"/>
                  <a:gd name="T9" fmla="*/ 27 h 30"/>
                  <a:gd name="T10" fmla="*/ 86 w 91"/>
                  <a:gd name="T11" fmla="*/ 9 h 30"/>
                  <a:gd name="T12" fmla="*/ 82 w 91"/>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91" h="30">
                    <a:moveTo>
                      <a:pt x="82" y="1"/>
                    </a:moveTo>
                    <a:cubicBezTo>
                      <a:pt x="69" y="3"/>
                      <a:pt x="55" y="3"/>
                      <a:pt x="42" y="5"/>
                    </a:cubicBezTo>
                    <a:cubicBezTo>
                      <a:pt x="31" y="6"/>
                      <a:pt x="20" y="9"/>
                      <a:pt x="9" y="11"/>
                    </a:cubicBezTo>
                    <a:cubicBezTo>
                      <a:pt x="0" y="13"/>
                      <a:pt x="0" y="27"/>
                      <a:pt x="9" y="28"/>
                    </a:cubicBezTo>
                    <a:cubicBezTo>
                      <a:pt x="22" y="30"/>
                      <a:pt x="32" y="30"/>
                      <a:pt x="45" y="27"/>
                    </a:cubicBezTo>
                    <a:cubicBezTo>
                      <a:pt x="60" y="23"/>
                      <a:pt x="72" y="15"/>
                      <a:pt x="86" y="9"/>
                    </a:cubicBezTo>
                    <a:cubicBezTo>
                      <a:pt x="91" y="7"/>
                      <a:pt x="87" y="0"/>
                      <a:pt x="8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39" name="Freeform 24">
                <a:extLst>
                  <a:ext uri="{FF2B5EF4-FFF2-40B4-BE49-F238E27FC236}">
                    <a16:creationId xmlns:a16="http://schemas.microsoft.com/office/drawing/2014/main" id="{1A7F905E-48A0-1341-B9D9-0134D66C1B72}"/>
                  </a:ext>
                </a:extLst>
              </p:cNvPr>
              <p:cNvSpPr/>
              <p:nvPr/>
            </p:nvSpPr>
            <p:spPr bwMode="auto">
              <a:xfrm>
                <a:off x="7991476" y="3992563"/>
                <a:ext cx="65088" cy="77788"/>
              </a:xfrm>
              <a:custGeom>
                <a:avLst/>
                <a:gdLst>
                  <a:gd name="T0" fmla="*/ 2 w 63"/>
                  <a:gd name="T1" fmla="*/ 6 h 74"/>
                  <a:gd name="T2" fmla="*/ 12 w 63"/>
                  <a:gd name="T3" fmla="*/ 18 h 74"/>
                  <a:gd name="T4" fmla="*/ 24 w 63"/>
                  <a:gd name="T5" fmla="*/ 34 h 74"/>
                  <a:gd name="T6" fmla="*/ 36 w 63"/>
                  <a:gd name="T7" fmla="*/ 51 h 74"/>
                  <a:gd name="T8" fmla="*/ 47 w 63"/>
                  <a:gd name="T9" fmla="*/ 66 h 74"/>
                  <a:gd name="T10" fmla="*/ 61 w 63"/>
                  <a:gd name="T11" fmla="*/ 60 h 74"/>
                  <a:gd name="T12" fmla="*/ 37 w 63"/>
                  <a:gd name="T13" fmla="*/ 16 h 74"/>
                  <a:gd name="T14" fmla="*/ 18 w 63"/>
                  <a:gd name="T15" fmla="*/ 3 h 74"/>
                  <a:gd name="T16" fmla="*/ 3 w 63"/>
                  <a:gd name="T17" fmla="*/ 2 h 74"/>
                  <a:gd name="T18" fmla="*/ 2 w 63"/>
                  <a:gd name="T19" fmla="*/ 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74">
                    <a:moveTo>
                      <a:pt x="2" y="6"/>
                    </a:moveTo>
                    <a:cubicBezTo>
                      <a:pt x="6" y="7"/>
                      <a:pt x="10" y="15"/>
                      <a:pt x="12" y="18"/>
                    </a:cubicBezTo>
                    <a:cubicBezTo>
                      <a:pt x="15" y="24"/>
                      <a:pt x="20" y="29"/>
                      <a:pt x="24" y="34"/>
                    </a:cubicBezTo>
                    <a:cubicBezTo>
                      <a:pt x="29" y="39"/>
                      <a:pt x="32" y="45"/>
                      <a:pt x="36" y="51"/>
                    </a:cubicBezTo>
                    <a:cubicBezTo>
                      <a:pt x="39" y="56"/>
                      <a:pt x="44" y="60"/>
                      <a:pt x="47" y="66"/>
                    </a:cubicBezTo>
                    <a:cubicBezTo>
                      <a:pt x="51" y="74"/>
                      <a:pt x="63" y="68"/>
                      <a:pt x="61" y="60"/>
                    </a:cubicBezTo>
                    <a:cubicBezTo>
                      <a:pt x="57" y="43"/>
                      <a:pt x="50" y="29"/>
                      <a:pt x="37" y="16"/>
                    </a:cubicBezTo>
                    <a:cubicBezTo>
                      <a:pt x="32" y="10"/>
                      <a:pt x="26" y="6"/>
                      <a:pt x="18" y="3"/>
                    </a:cubicBezTo>
                    <a:cubicBezTo>
                      <a:pt x="13" y="0"/>
                      <a:pt x="8" y="1"/>
                      <a:pt x="3" y="2"/>
                    </a:cubicBezTo>
                    <a:cubicBezTo>
                      <a:pt x="0" y="2"/>
                      <a:pt x="0"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0" name="Freeform 25">
                <a:extLst>
                  <a:ext uri="{FF2B5EF4-FFF2-40B4-BE49-F238E27FC236}">
                    <a16:creationId xmlns:a16="http://schemas.microsoft.com/office/drawing/2014/main" id="{B8B86761-B62D-254A-91BE-DBA0E90851B9}"/>
                  </a:ext>
                </a:extLst>
              </p:cNvPr>
              <p:cNvSpPr/>
              <p:nvPr/>
            </p:nvSpPr>
            <p:spPr bwMode="auto">
              <a:xfrm>
                <a:off x="8085138" y="4160838"/>
                <a:ext cx="26988" cy="95250"/>
              </a:xfrm>
              <a:custGeom>
                <a:avLst/>
                <a:gdLst>
                  <a:gd name="T0" fmla="*/ 0 w 26"/>
                  <a:gd name="T1" fmla="*/ 8 h 91"/>
                  <a:gd name="T2" fmla="*/ 6 w 26"/>
                  <a:gd name="T3" fmla="*/ 83 h 91"/>
                  <a:gd name="T4" fmla="*/ 22 w 26"/>
                  <a:gd name="T5" fmla="*/ 83 h 91"/>
                  <a:gd name="T6" fmla="*/ 13 w 26"/>
                  <a:gd name="T7" fmla="*/ 5 h 91"/>
                  <a:gd name="T8" fmla="*/ 0 w 26"/>
                  <a:gd name="T9" fmla="*/ 8 h 91"/>
                </a:gdLst>
                <a:ahLst/>
                <a:cxnLst>
                  <a:cxn ang="0">
                    <a:pos x="T0" y="T1"/>
                  </a:cxn>
                  <a:cxn ang="0">
                    <a:pos x="T2" y="T3"/>
                  </a:cxn>
                  <a:cxn ang="0">
                    <a:pos x="T4" y="T5"/>
                  </a:cxn>
                  <a:cxn ang="0">
                    <a:pos x="T6" y="T7"/>
                  </a:cxn>
                  <a:cxn ang="0">
                    <a:pos x="T8" y="T9"/>
                  </a:cxn>
                </a:cxnLst>
                <a:rect l="0" t="0" r="r" b="b"/>
                <a:pathLst>
                  <a:path w="26" h="91">
                    <a:moveTo>
                      <a:pt x="0" y="8"/>
                    </a:moveTo>
                    <a:cubicBezTo>
                      <a:pt x="1" y="33"/>
                      <a:pt x="2" y="59"/>
                      <a:pt x="6" y="83"/>
                    </a:cubicBezTo>
                    <a:cubicBezTo>
                      <a:pt x="8" y="91"/>
                      <a:pt x="20" y="91"/>
                      <a:pt x="22" y="83"/>
                    </a:cubicBezTo>
                    <a:cubicBezTo>
                      <a:pt x="26" y="58"/>
                      <a:pt x="26" y="27"/>
                      <a:pt x="13" y="5"/>
                    </a:cubicBezTo>
                    <a:cubicBezTo>
                      <a:pt x="9" y="0"/>
                      <a:pt x="0" y="2"/>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1" name="Freeform 26">
                <a:extLst>
                  <a:ext uri="{FF2B5EF4-FFF2-40B4-BE49-F238E27FC236}">
                    <a16:creationId xmlns:a16="http://schemas.microsoft.com/office/drawing/2014/main" id="{E31C0E37-BE82-2D48-A046-B309E83DE5EF}"/>
                  </a:ext>
                </a:extLst>
              </p:cNvPr>
              <p:cNvSpPr/>
              <p:nvPr/>
            </p:nvSpPr>
            <p:spPr bwMode="auto">
              <a:xfrm>
                <a:off x="8034338" y="4348163"/>
                <a:ext cx="44450" cy="106363"/>
              </a:xfrm>
              <a:custGeom>
                <a:avLst/>
                <a:gdLst>
                  <a:gd name="T0" fmla="*/ 8 w 43"/>
                  <a:gd name="T1" fmla="*/ 99 h 102"/>
                  <a:gd name="T2" fmla="*/ 32 w 43"/>
                  <a:gd name="T3" fmla="*/ 61 h 102"/>
                  <a:gd name="T4" fmla="*/ 42 w 43"/>
                  <a:gd name="T5" fmla="*/ 9 h 102"/>
                  <a:gd name="T6" fmla="*/ 27 w 43"/>
                  <a:gd name="T7" fmla="*/ 7 h 102"/>
                  <a:gd name="T8" fmla="*/ 13 w 43"/>
                  <a:gd name="T9" fmla="*/ 50 h 102"/>
                  <a:gd name="T10" fmla="*/ 1 w 43"/>
                  <a:gd name="T11" fmla="*/ 95 h 102"/>
                  <a:gd name="T12" fmla="*/ 8 w 43"/>
                  <a:gd name="T13" fmla="*/ 99 h 102"/>
                </a:gdLst>
                <a:ahLst/>
                <a:cxnLst>
                  <a:cxn ang="0">
                    <a:pos x="T0" y="T1"/>
                  </a:cxn>
                  <a:cxn ang="0">
                    <a:pos x="T2" y="T3"/>
                  </a:cxn>
                  <a:cxn ang="0">
                    <a:pos x="T4" y="T5"/>
                  </a:cxn>
                  <a:cxn ang="0">
                    <a:pos x="T6" y="T7"/>
                  </a:cxn>
                  <a:cxn ang="0">
                    <a:pos x="T8" y="T9"/>
                  </a:cxn>
                  <a:cxn ang="0">
                    <a:pos x="T10" y="T11"/>
                  </a:cxn>
                  <a:cxn ang="0">
                    <a:pos x="T12" y="T13"/>
                  </a:cxn>
                </a:cxnLst>
                <a:rect l="0" t="0" r="r" b="b"/>
                <a:pathLst>
                  <a:path w="43" h="102">
                    <a:moveTo>
                      <a:pt x="8" y="99"/>
                    </a:moveTo>
                    <a:cubicBezTo>
                      <a:pt x="19" y="87"/>
                      <a:pt x="26" y="76"/>
                      <a:pt x="32" y="61"/>
                    </a:cubicBezTo>
                    <a:cubicBezTo>
                      <a:pt x="38" y="44"/>
                      <a:pt x="40" y="27"/>
                      <a:pt x="42" y="9"/>
                    </a:cubicBezTo>
                    <a:cubicBezTo>
                      <a:pt x="43" y="0"/>
                      <a:pt x="30" y="0"/>
                      <a:pt x="27" y="7"/>
                    </a:cubicBezTo>
                    <a:cubicBezTo>
                      <a:pt x="21" y="22"/>
                      <a:pt x="16" y="35"/>
                      <a:pt x="13" y="50"/>
                    </a:cubicBezTo>
                    <a:cubicBezTo>
                      <a:pt x="9" y="64"/>
                      <a:pt x="7" y="81"/>
                      <a:pt x="1" y="95"/>
                    </a:cubicBezTo>
                    <a:cubicBezTo>
                      <a:pt x="0" y="99"/>
                      <a:pt x="6" y="102"/>
                      <a:pt x="8"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2" name="Freeform 27">
                <a:extLst>
                  <a:ext uri="{FF2B5EF4-FFF2-40B4-BE49-F238E27FC236}">
                    <a16:creationId xmlns:a16="http://schemas.microsoft.com/office/drawing/2014/main" id="{36BE8FE4-258C-7F44-8A03-D25E42DE9ECA}"/>
                  </a:ext>
                </a:extLst>
              </p:cNvPr>
              <p:cNvSpPr/>
              <p:nvPr/>
            </p:nvSpPr>
            <p:spPr bwMode="auto">
              <a:xfrm>
                <a:off x="7883526" y="4581526"/>
                <a:ext cx="80963" cy="74613"/>
              </a:xfrm>
              <a:custGeom>
                <a:avLst/>
                <a:gdLst>
                  <a:gd name="T0" fmla="*/ 7 w 78"/>
                  <a:gd name="T1" fmla="*/ 69 h 72"/>
                  <a:gd name="T2" fmla="*/ 45 w 78"/>
                  <a:gd name="T3" fmla="*/ 47 h 72"/>
                  <a:gd name="T4" fmla="*/ 75 w 78"/>
                  <a:gd name="T5" fmla="*/ 11 h 72"/>
                  <a:gd name="T6" fmla="*/ 67 w 78"/>
                  <a:gd name="T7" fmla="*/ 5 h 72"/>
                  <a:gd name="T8" fmla="*/ 37 w 78"/>
                  <a:gd name="T9" fmla="*/ 33 h 72"/>
                  <a:gd name="T10" fmla="*/ 4 w 78"/>
                  <a:gd name="T11" fmla="*/ 63 h 72"/>
                  <a:gd name="T12" fmla="*/ 7 w 78"/>
                  <a:gd name="T13" fmla="*/ 69 h 72"/>
                </a:gdLst>
                <a:ahLst/>
                <a:cxnLst>
                  <a:cxn ang="0">
                    <a:pos x="T0" y="T1"/>
                  </a:cxn>
                  <a:cxn ang="0">
                    <a:pos x="T2" y="T3"/>
                  </a:cxn>
                  <a:cxn ang="0">
                    <a:pos x="T4" y="T5"/>
                  </a:cxn>
                  <a:cxn ang="0">
                    <a:pos x="T6" y="T7"/>
                  </a:cxn>
                  <a:cxn ang="0">
                    <a:pos x="T8" y="T9"/>
                  </a:cxn>
                  <a:cxn ang="0">
                    <a:pos x="T10" y="T11"/>
                  </a:cxn>
                  <a:cxn ang="0">
                    <a:pos x="T12" y="T13"/>
                  </a:cxn>
                </a:cxnLst>
                <a:rect l="0" t="0" r="r" b="b"/>
                <a:pathLst>
                  <a:path w="78" h="72">
                    <a:moveTo>
                      <a:pt x="7" y="69"/>
                    </a:moveTo>
                    <a:cubicBezTo>
                      <a:pt x="20" y="62"/>
                      <a:pt x="33" y="56"/>
                      <a:pt x="45" y="47"/>
                    </a:cubicBezTo>
                    <a:cubicBezTo>
                      <a:pt x="57" y="37"/>
                      <a:pt x="68" y="26"/>
                      <a:pt x="75" y="11"/>
                    </a:cubicBezTo>
                    <a:cubicBezTo>
                      <a:pt x="78" y="6"/>
                      <a:pt x="71" y="0"/>
                      <a:pt x="67" y="5"/>
                    </a:cubicBezTo>
                    <a:cubicBezTo>
                      <a:pt x="57" y="15"/>
                      <a:pt x="47" y="24"/>
                      <a:pt x="37" y="33"/>
                    </a:cubicBezTo>
                    <a:cubicBezTo>
                      <a:pt x="26" y="43"/>
                      <a:pt x="15" y="55"/>
                      <a:pt x="4" y="63"/>
                    </a:cubicBezTo>
                    <a:cubicBezTo>
                      <a:pt x="0" y="66"/>
                      <a:pt x="3" y="72"/>
                      <a:pt x="7"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3" name="Freeform 28">
                <a:extLst>
                  <a:ext uri="{FF2B5EF4-FFF2-40B4-BE49-F238E27FC236}">
                    <a16:creationId xmlns:a16="http://schemas.microsoft.com/office/drawing/2014/main" id="{4D670DBF-427B-734B-AE2B-4DF0E6642ABC}"/>
                  </a:ext>
                </a:extLst>
              </p:cNvPr>
              <p:cNvSpPr/>
              <p:nvPr/>
            </p:nvSpPr>
            <p:spPr bwMode="auto">
              <a:xfrm>
                <a:off x="7666038" y="4762501"/>
                <a:ext cx="120650" cy="58738"/>
              </a:xfrm>
              <a:custGeom>
                <a:avLst/>
                <a:gdLst>
                  <a:gd name="T0" fmla="*/ 6 w 117"/>
                  <a:gd name="T1" fmla="*/ 56 h 56"/>
                  <a:gd name="T2" fmla="*/ 111 w 117"/>
                  <a:gd name="T3" fmla="*/ 13 h 56"/>
                  <a:gd name="T4" fmla="*/ 105 w 117"/>
                  <a:gd name="T5" fmla="*/ 2 h 56"/>
                  <a:gd name="T6" fmla="*/ 5 w 117"/>
                  <a:gd name="T7" fmla="*/ 48 h 56"/>
                  <a:gd name="T8" fmla="*/ 6 w 117"/>
                  <a:gd name="T9" fmla="*/ 56 h 56"/>
                </a:gdLst>
                <a:ahLst/>
                <a:cxnLst>
                  <a:cxn ang="0">
                    <a:pos x="T0" y="T1"/>
                  </a:cxn>
                  <a:cxn ang="0">
                    <a:pos x="T2" y="T3"/>
                  </a:cxn>
                  <a:cxn ang="0">
                    <a:pos x="T4" y="T5"/>
                  </a:cxn>
                  <a:cxn ang="0">
                    <a:pos x="T6" y="T7"/>
                  </a:cxn>
                  <a:cxn ang="0">
                    <a:pos x="T8" y="T9"/>
                  </a:cxn>
                </a:cxnLst>
                <a:rect l="0" t="0" r="r" b="b"/>
                <a:pathLst>
                  <a:path w="117" h="56">
                    <a:moveTo>
                      <a:pt x="6" y="56"/>
                    </a:moveTo>
                    <a:cubicBezTo>
                      <a:pt x="44" y="51"/>
                      <a:pt x="81" y="37"/>
                      <a:pt x="111" y="13"/>
                    </a:cubicBezTo>
                    <a:cubicBezTo>
                      <a:pt x="117" y="9"/>
                      <a:pt x="111" y="0"/>
                      <a:pt x="105" y="2"/>
                    </a:cubicBezTo>
                    <a:cubicBezTo>
                      <a:pt x="70" y="12"/>
                      <a:pt x="40" y="36"/>
                      <a:pt x="5" y="48"/>
                    </a:cubicBezTo>
                    <a:cubicBezTo>
                      <a:pt x="0" y="49"/>
                      <a:pt x="1" y="56"/>
                      <a:pt x="6"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4" name="Freeform 29">
                <a:extLst>
                  <a:ext uri="{FF2B5EF4-FFF2-40B4-BE49-F238E27FC236}">
                    <a16:creationId xmlns:a16="http://schemas.microsoft.com/office/drawing/2014/main" id="{C6ADCE12-24FB-8E47-B923-2E88F9381D6D}"/>
                  </a:ext>
                </a:extLst>
              </p:cNvPr>
              <p:cNvSpPr/>
              <p:nvPr/>
            </p:nvSpPr>
            <p:spPr bwMode="auto">
              <a:xfrm>
                <a:off x="7434263" y="4868863"/>
                <a:ext cx="123825" cy="47625"/>
              </a:xfrm>
              <a:custGeom>
                <a:avLst/>
                <a:gdLst>
                  <a:gd name="T0" fmla="*/ 4 w 120"/>
                  <a:gd name="T1" fmla="*/ 46 h 46"/>
                  <a:gd name="T2" fmla="*/ 117 w 120"/>
                  <a:gd name="T3" fmla="*/ 10 h 46"/>
                  <a:gd name="T4" fmla="*/ 112 w 120"/>
                  <a:gd name="T5" fmla="*/ 2 h 46"/>
                  <a:gd name="T6" fmla="*/ 3 w 120"/>
                  <a:gd name="T7" fmla="*/ 39 h 46"/>
                  <a:gd name="T8" fmla="*/ 4 w 120"/>
                  <a:gd name="T9" fmla="*/ 46 h 46"/>
                </a:gdLst>
                <a:ahLst/>
                <a:cxnLst>
                  <a:cxn ang="0">
                    <a:pos x="T0" y="T1"/>
                  </a:cxn>
                  <a:cxn ang="0">
                    <a:pos x="T2" y="T3"/>
                  </a:cxn>
                  <a:cxn ang="0">
                    <a:pos x="T4" y="T5"/>
                  </a:cxn>
                  <a:cxn ang="0">
                    <a:pos x="T6" y="T7"/>
                  </a:cxn>
                  <a:cxn ang="0">
                    <a:pos x="T8" y="T9"/>
                  </a:cxn>
                </a:cxnLst>
                <a:rect l="0" t="0" r="r" b="b"/>
                <a:pathLst>
                  <a:path w="120" h="46">
                    <a:moveTo>
                      <a:pt x="4" y="46"/>
                    </a:moveTo>
                    <a:cubicBezTo>
                      <a:pt x="43" y="44"/>
                      <a:pt x="86" y="36"/>
                      <a:pt x="117" y="10"/>
                    </a:cubicBezTo>
                    <a:cubicBezTo>
                      <a:pt x="120" y="7"/>
                      <a:pt x="116" y="0"/>
                      <a:pt x="112" y="2"/>
                    </a:cubicBezTo>
                    <a:cubicBezTo>
                      <a:pt x="75" y="14"/>
                      <a:pt x="40" y="27"/>
                      <a:pt x="3" y="39"/>
                    </a:cubicBezTo>
                    <a:cubicBezTo>
                      <a:pt x="0" y="40"/>
                      <a:pt x="0" y="46"/>
                      <a:pt x="4"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5" name="Freeform 30">
                <a:extLst>
                  <a:ext uri="{FF2B5EF4-FFF2-40B4-BE49-F238E27FC236}">
                    <a16:creationId xmlns:a16="http://schemas.microsoft.com/office/drawing/2014/main" id="{C9D98BF7-DC4E-E94E-B34E-AA4DA814C7E6}"/>
                  </a:ext>
                </a:extLst>
              </p:cNvPr>
              <p:cNvSpPr/>
              <p:nvPr/>
            </p:nvSpPr>
            <p:spPr bwMode="auto">
              <a:xfrm>
                <a:off x="7192963" y="4932363"/>
                <a:ext cx="153988" cy="38100"/>
              </a:xfrm>
              <a:custGeom>
                <a:avLst/>
                <a:gdLst>
                  <a:gd name="T0" fmla="*/ 6 w 148"/>
                  <a:gd name="T1" fmla="*/ 36 h 37"/>
                  <a:gd name="T2" fmla="*/ 137 w 148"/>
                  <a:gd name="T3" fmla="*/ 20 h 37"/>
                  <a:gd name="T4" fmla="*/ 133 w 148"/>
                  <a:gd name="T5" fmla="*/ 3 h 37"/>
                  <a:gd name="T6" fmla="*/ 3 w 148"/>
                  <a:gd name="T7" fmla="*/ 31 h 37"/>
                  <a:gd name="T8" fmla="*/ 6 w 148"/>
                  <a:gd name="T9" fmla="*/ 36 h 37"/>
                </a:gdLst>
                <a:ahLst/>
                <a:cxnLst>
                  <a:cxn ang="0">
                    <a:pos x="T0" y="T1"/>
                  </a:cxn>
                  <a:cxn ang="0">
                    <a:pos x="T2" y="T3"/>
                  </a:cxn>
                  <a:cxn ang="0">
                    <a:pos x="T4" y="T5"/>
                  </a:cxn>
                  <a:cxn ang="0">
                    <a:pos x="T6" y="T7"/>
                  </a:cxn>
                  <a:cxn ang="0">
                    <a:pos x="T8" y="T9"/>
                  </a:cxn>
                </a:cxnLst>
                <a:rect l="0" t="0" r="r" b="b"/>
                <a:pathLst>
                  <a:path w="148" h="37">
                    <a:moveTo>
                      <a:pt x="6" y="36"/>
                    </a:moveTo>
                    <a:cubicBezTo>
                      <a:pt x="51" y="28"/>
                      <a:pt x="94" y="36"/>
                      <a:pt x="137" y="20"/>
                    </a:cubicBezTo>
                    <a:cubicBezTo>
                      <a:pt x="148" y="16"/>
                      <a:pt x="144" y="0"/>
                      <a:pt x="133" y="3"/>
                    </a:cubicBezTo>
                    <a:cubicBezTo>
                      <a:pt x="88" y="13"/>
                      <a:pt x="46" y="13"/>
                      <a:pt x="3" y="31"/>
                    </a:cubicBezTo>
                    <a:cubicBezTo>
                      <a:pt x="0" y="32"/>
                      <a:pt x="2" y="37"/>
                      <a:pt x="6"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6" name="Freeform 31">
                <a:extLst>
                  <a:ext uri="{FF2B5EF4-FFF2-40B4-BE49-F238E27FC236}">
                    <a16:creationId xmlns:a16="http://schemas.microsoft.com/office/drawing/2014/main" id="{7C0096F8-BF41-8D41-91B5-7590A604C554}"/>
                  </a:ext>
                </a:extLst>
              </p:cNvPr>
              <p:cNvSpPr/>
              <p:nvPr/>
            </p:nvSpPr>
            <p:spPr bwMode="auto">
              <a:xfrm>
                <a:off x="6989763" y="4945063"/>
                <a:ext cx="88900" cy="22225"/>
              </a:xfrm>
              <a:custGeom>
                <a:avLst/>
                <a:gdLst>
                  <a:gd name="T0" fmla="*/ 4 w 86"/>
                  <a:gd name="T1" fmla="*/ 18 h 22"/>
                  <a:gd name="T2" fmla="*/ 80 w 86"/>
                  <a:gd name="T3" fmla="*/ 10 h 22"/>
                  <a:gd name="T4" fmla="*/ 77 w 86"/>
                  <a:gd name="T5" fmla="*/ 1 h 22"/>
                  <a:gd name="T6" fmla="*/ 4 w 86"/>
                  <a:gd name="T7" fmla="*/ 8 h 22"/>
                  <a:gd name="T8" fmla="*/ 4 w 86"/>
                  <a:gd name="T9" fmla="*/ 18 h 22"/>
                </a:gdLst>
                <a:ahLst/>
                <a:cxnLst>
                  <a:cxn ang="0">
                    <a:pos x="T0" y="T1"/>
                  </a:cxn>
                  <a:cxn ang="0">
                    <a:pos x="T2" y="T3"/>
                  </a:cxn>
                  <a:cxn ang="0">
                    <a:pos x="T4" y="T5"/>
                  </a:cxn>
                  <a:cxn ang="0">
                    <a:pos x="T6" y="T7"/>
                  </a:cxn>
                  <a:cxn ang="0">
                    <a:pos x="T8" y="T9"/>
                  </a:cxn>
                </a:cxnLst>
                <a:rect l="0" t="0" r="r" b="b"/>
                <a:pathLst>
                  <a:path w="86" h="22">
                    <a:moveTo>
                      <a:pt x="4" y="18"/>
                    </a:moveTo>
                    <a:cubicBezTo>
                      <a:pt x="30" y="22"/>
                      <a:pt x="56" y="21"/>
                      <a:pt x="80" y="10"/>
                    </a:cubicBezTo>
                    <a:cubicBezTo>
                      <a:pt x="86" y="8"/>
                      <a:pt x="82" y="0"/>
                      <a:pt x="77" y="1"/>
                    </a:cubicBezTo>
                    <a:cubicBezTo>
                      <a:pt x="53" y="5"/>
                      <a:pt x="28" y="5"/>
                      <a:pt x="4" y="8"/>
                    </a:cubicBezTo>
                    <a:cubicBezTo>
                      <a:pt x="0" y="9"/>
                      <a:pt x="0" y="17"/>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7" name="Freeform 32">
                <a:extLst>
                  <a:ext uri="{FF2B5EF4-FFF2-40B4-BE49-F238E27FC236}">
                    <a16:creationId xmlns:a16="http://schemas.microsoft.com/office/drawing/2014/main" id="{1B17F798-D35E-6944-B452-D20C69B0B53C}"/>
                  </a:ext>
                </a:extLst>
              </p:cNvPr>
              <p:cNvSpPr/>
              <p:nvPr/>
            </p:nvSpPr>
            <p:spPr bwMode="auto">
              <a:xfrm>
                <a:off x="6748463" y="4924426"/>
                <a:ext cx="80963" cy="31750"/>
              </a:xfrm>
              <a:custGeom>
                <a:avLst/>
                <a:gdLst>
                  <a:gd name="T0" fmla="*/ 6 w 79"/>
                  <a:gd name="T1" fmla="*/ 17 h 31"/>
                  <a:gd name="T2" fmla="*/ 37 w 79"/>
                  <a:gd name="T3" fmla="*/ 24 h 31"/>
                  <a:gd name="T4" fmla="*/ 72 w 79"/>
                  <a:gd name="T5" fmla="*/ 31 h 31"/>
                  <a:gd name="T6" fmla="*/ 75 w 79"/>
                  <a:gd name="T7" fmla="*/ 21 h 31"/>
                  <a:gd name="T8" fmla="*/ 6 w 79"/>
                  <a:gd name="T9" fmla="*/ 6 h 31"/>
                  <a:gd name="T10" fmla="*/ 6 w 79"/>
                  <a:gd name="T11" fmla="*/ 17 h 31"/>
                </a:gdLst>
                <a:ahLst/>
                <a:cxnLst>
                  <a:cxn ang="0">
                    <a:pos x="T0" y="T1"/>
                  </a:cxn>
                  <a:cxn ang="0">
                    <a:pos x="T2" y="T3"/>
                  </a:cxn>
                  <a:cxn ang="0">
                    <a:pos x="T4" y="T5"/>
                  </a:cxn>
                  <a:cxn ang="0">
                    <a:pos x="T6" y="T7"/>
                  </a:cxn>
                  <a:cxn ang="0">
                    <a:pos x="T8" y="T9"/>
                  </a:cxn>
                  <a:cxn ang="0">
                    <a:pos x="T10" y="T11"/>
                  </a:cxn>
                </a:cxnLst>
                <a:rect l="0" t="0" r="r" b="b"/>
                <a:pathLst>
                  <a:path w="79" h="31">
                    <a:moveTo>
                      <a:pt x="6" y="17"/>
                    </a:moveTo>
                    <a:cubicBezTo>
                      <a:pt x="16" y="20"/>
                      <a:pt x="27" y="22"/>
                      <a:pt x="37" y="24"/>
                    </a:cubicBezTo>
                    <a:cubicBezTo>
                      <a:pt x="49" y="27"/>
                      <a:pt x="60" y="31"/>
                      <a:pt x="72" y="31"/>
                    </a:cubicBezTo>
                    <a:cubicBezTo>
                      <a:pt x="78" y="31"/>
                      <a:pt x="79" y="24"/>
                      <a:pt x="75" y="21"/>
                    </a:cubicBezTo>
                    <a:cubicBezTo>
                      <a:pt x="56" y="8"/>
                      <a:pt x="28" y="0"/>
                      <a:pt x="6" y="6"/>
                    </a:cubicBezTo>
                    <a:cubicBezTo>
                      <a:pt x="0" y="8"/>
                      <a:pt x="1" y="15"/>
                      <a:pt x="6"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8" name="Freeform 33">
                <a:extLst>
                  <a:ext uri="{FF2B5EF4-FFF2-40B4-BE49-F238E27FC236}">
                    <a16:creationId xmlns:a16="http://schemas.microsoft.com/office/drawing/2014/main" id="{E4265A36-7AF6-7846-BB19-4487EDA1B26B}"/>
                  </a:ext>
                </a:extLst>
              </p:cNvPr>
              <p:cNvSpPr/>
              <p:nvPr/>
            </p:nvSpPr>
            <p:spPr bwMode="auto">
              <a:xfrm>
                <a:off x="6559551" y="4949826"/>
                <a:ext cx="68263" cy="61913"/>
              </a:xfrm>
              <a:custGeom>
                <a:avLst/>
                <a:gdLst>
                  <a:gd name="T0" fmla="*/ 11 w 67"/>
                  <a:gd name="T1" fmla="*/ 56 h 59"/>
                  <a:gd name="T2" fmla="*/ 39 w 67"/>
                  <a:gd name="T3" fmla="*/ 37 h 59"/>
                  <a:gd name="T4" fmla="*/ 63 w 67"/>
                  <a:gd name="T5" fmla="*/ 12 h 59"/>
                  <a:gd name="T6" fmla="*/ 55 w 67"/>
                  <a:gd name="T7" fmla="*/ 4 h 59"/>
                  <a:gd name="T8" fmla="*/ 31 w 67"/>
                  <a:gd name="T9" fmla="*/ 25 h 59"/>
                  <a:gd name="T10" fmla="*/ 4 w 67"/>
                  <a:gd name="T11" fmla="*/ 48 h 59"/>
                  <a:gd name="T12" fmla="*/ 11 w 67"/>
                  <a:gd name="T13" fmla="*/ 56 h 59"/>
                </a:gdLst>
                <a:ahLst/>
                <a:cxnLst>
                  <a:cxn ang="0">
                    <a:pos x="T0" y="T1"/>
                  </a:cxn>
                  <a:cxn ang="0">
                    <a:pos x="T2" y="T3"/>
                  </a:cxn>
                  <a:cxn ang="0">
                    <a:pos x="T4" y="T5"/>
                  </a:cxn>
                  <a:cxn ang="0">
                    <a:pos x="T6" y="T7"/>
                  </a:cxn>
                  <a:cxn ang="0">
                    <a:pos x="T8" y="T9"/>
                  </a:cxn>
                  <a:cxn ang="0">
                    <a:pos x="T10" y="T11"/>
                  </a:cxn>
                  <a:cxn ang="0">
                    <a:pos x="T12" y="T13"/>
                  </a:cxn>
                </a:cxnLst>
                <a:rect l="0" t="0" r="r" b="b"/>
                <a:pathLst>
                  <a:path w="67" h="59">
                    <a:moveTo>
                      <a:pt x="11" y="56"/>
                    </a:moveTo>
                    <a:cubicBezTo>
                      <a:pt x="21" y="50"/>
                      <a:pt x="30" y="44"/>
                      <a:pt x="39" y="37"/>
                    </a:cubicBezTo>
                    <a:cubicBezTo>
                      <a:pt x="48" y="29"/>
                      <a:pt x="55" y="21"/>
                      <a:pt x="63" y="12"/>
                    </a:cubicBezTo>
                    <a:cubicBezTo>
                      <a:pt x="67" y="7"/>
                      <a:pt x="60" y="0"/>
                      <a:pt x="55" y="4"/>
                    </a:cubicBezTo>
                    <a:cubicBezTo>
                      <a:pt x="47" y="11"/>
                      <a:pt x="39" y="17"/>
                      <a:pt x="31" y="25"/>
                    </a:cubicBezTo>
                    <a:cubicBezTo>
                      <a:pt x="22" y="33"/>
                      <a:pt x="14" y="41"/>
                      <a:pt x="4" y="48"/>
                    </a:cubicBezTo>
                    <a:cubicBezTo>
                      <a:pt x="0" y="52"/>
                      <a:pt x="6" y="59"/>
                      <a:pt x="11"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49" name="Freeform 34">
                <a:extLst>
                  <a:ext uri="{FF2B5EF4-FFF2-40B4-BE49-F238E27FC236}">
                    <a16:creationId xmlns:a16="http://schemas.microsoft.com/office/drawing/2014/main" id="{E7199276-14AB-C345-8FBC-5D6AD49783E6}"/>
                  </a:ext>
                </a:extLst>
              </p:cNvPr>
              <p:cNvSpPr/>
              <p:nvPr/>
            </p:nvSpPr>
            <p:spPr bwMode="auto">
              <a:xfrm>
                <a:off x="6375401" y="5078413"/>
                <a:ext cx="80963" cy="49213"/>
              </a:xfrm>
              <a:custGeom>
                <a:avLst/>
                <a:gdLst>
                  <a:gd name="T0" fmla="*/ 5 w 78"/>
                  <a:gd name="T1" fmla="*/ 46 h 46"/>
                  <a:gd name="T2" fmla="*/ 41 w 78"/>
                  <a:gd name="T3" fmla="*/ 34 h 46"/>
                  <a:gd name="T4" fmla="*/ 73 w 78"/>
                  <a:gd name="T5" fmla="*/ 11 h 46"/>
                  <a:gd name="T6" fmla="*/ 67 w 78"/>
                  <a:gd name="T7" fmla="*/ 2 h 46"/>
                  <a:gd name="T8" fmla="*/ 33 w 78"/>
                  <a:gd name="T9" fmla="*/ 21 h 46"/>
                  <a:gd name="T10" fmla="*/ 3 w 78"/>
                  <a:gd name="T11" fmla="*/ 41 h 46"/>
                  <a:gd name="T12" fmla="*/ 5 w 78"/>
                  <a:gd name="T13" fmla="*/ 46 h 46"/>
                </a:gdLst>
                <a:ahLst/>
                <a:cxnLst>
                  <a:cxn ang="0">
                    <a:pos x="T0" y="T1"/>
                  </a:cxn>
                  <a:cxn ang="0">
                    <a:pos x="T2" y="T3"/>
                  </a:cxn>
                  <a:cxn ang="0">
                    <a:pos x="T4" y="T5"/>
                  </a:cxn>
                  <a:cxn ang="0">
                    <a:pos x="T6" y="T7"/>
                  </a:cxn>
                  <a:cxn ang="0">
                    <a:pos x="T8" y="T9"/>
                  </a:cxn>
                  <a:cxn ang="0">
                    <a:pos x="T10" y="T11"/>
                  </a:cxn>
                  <a:cxn ang="0">
                    <a:pos x="T12" y="T13"/>
                  </a:cxn>
                </a:cxnLst>
                <a:rect l="0" t="0" r="r" b="b"/>
                <a:pathLst>
                  <a:path w="78" h="46">
                    <a:moveTo>
                      <a:pt x="5" y="46"/>
                    </a:moveTo>
                    <a:cubicBezTo>
                      <a:pt x="17" y="42"/>
                      <a:pt x="29" y="41"/>
                      <a:pt x="41" y="34"/>
                    </a:cubicBezTo>
                    <a:cubicBezTo>
                      <a:pt x="53" y="28"/>
                      <a:pt x="63" y="20"/>
                      <a:pt x="73" y="11"/>
                    </a:cubicBezTo>
                    <a:cubicBezTo>
                      <a:pt x="78" y="6"/>
                      <a:pt x="72" y="0"/>
                      <a:pt x="67" y="2"/>
                    </a:cubicBezTo>
                    <a:cubicBezTo>
                      <a:pt x="55" y="8"/>
                      <a:pt x="44" y="14"/>
                      <a:pt x="33" y="21"/>
                    </a:cubicBezTo>
                    <a:cubicBezTo>
                      <a:pt x="23" y="28"/>
                      <a:pt x="14" y="37"/>
                      <a:pt x="3" y="41"/>
                    </a:cubicBezTo>
                    <a:cubicBezTo>
                      <a:pt x="0" y="42"/>
                      <a:pt x="2" y="46"/>
                      <a:pt x="5"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0" name="Freeform 35">
                <a:extLst>
                  <a:ext uri="{FF2B5EF4-FFF2-40B4-BE49-F238E27FC236}">
                    <a16:creationId xmlns:a16="http://schemas.microsoft.com/office/drawing/2014/main" id="{5E59D21F-717B-A74B-B7A9-EE62E4F863A2}"/>
                  </a:ext>
                </a:extLst>
              </p:cNvPr>
              <p:cNvSpPr/>
              <p:nvPr/>
            </p:nvSpPr>
            <p:spPr bwMode="auto">
              <a:xfrm>
                <a:off x="6167438" y="5192713"/>
                <a:ext cx="114300" cy="50800"/>
              </a:xfrm>
              <a:custGeom>
                <a:avLst/>
                <a:gdLst>
                  <a:gd name="T0" fmla="*/ 10 w 110"/>
                  <a:gd name="T1" fmla="*/ 48 h 50"/>
                  <a:gd name="T2" fmla="*/ 105 w 110"/>
                  <a:gd name="T3" fmla="*/ 11 h 50"/>
                  <a:gd name="T4" fmla="*/ 102 w 110"/>
                  <a:gd name="T5" fmla="*/ 2 h 50"/>
                  <a:gd name="T6" fmla="*/ 7 w 110"/>
                  <a:gd name="T7" fmla="*/ 37 h 50"/>
                  <a:gd name="T8" fmla="*/ 10 w 110"/>
                  <a:gd name="T9" fmla="*/ 48 h 50"/>
                </a:gdLst>
                <a:ahLst/>
                <a:cxnLst>
                  <a:cxn ang="0">
                    <a:pos x="T0" y="T1"/>
                  </a:cxn>
                  <a:cxn ang="0">
                    <a:pos x="T2" y="T3"/>
                  </a:cxn>
                  <a:cxn ang="0">
                    <a:pos x="T4" y="T5"/>
                  </a:cxn>
                  <a:cxn ang="0">
                    <a:pos x="T6" y="T7"/>
                  </a:cxn>
                  <a:cxn ang="0">
                    <a:pos x="T8" y="T9"/>
                  </a:cxn>
                </a:cxnLst>
                <a:rect l="0" t="0" r="r" b="b"/>
                <a:pathLst>
                  <a:path w="110" h="50">
                    <a:moveTo>
                      <a:pt x="10" y="48"/>
                    </a:moveTo>
                    <a:cubicBezTo>
                      <a:pt x="45" y="42"/>
                      <a:pt x="75" y="29"/>
                      <a:pt x="105" y="11"/>
                    </a:cubicBezTo>
                    <a:cubicBezTo>
                      <a:pt x="110" y="8"/>
                      <a:pt x="107" y="0"/>
                      <a:pt x="102" y="2"/>
                    </a:cubicBezTo>
                    <a:cubicBezTo>
                      <a:pt x="71" y="15"/>
                      <a:pt x="40" y="30"/>
                      <a:pt x="7" y="37"/>
                    </a:cubicBezTo>
                    <a:cubicBezTo>
                      <a:pt x="0" y="39"/>
                      <a:pt x="3" y="50"/>
                      <a:pt x="10"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1" name="Freeform 36">
                <a:extLst>
                  <a:ext uri="{FF2B5EF4-FFF2-40B4-BE49-F238E27FC236}">
                    <a16:creationId xmlns:a16="http://schemas.microsoft.com/office/drawing/2014/main" id="{0598BB0B-4561-8849-AD01-C263FAD43C32}"/>
                  </a:ext>
                </a:extLst>
              </p:cNvPr>
              <p:cNvSpPr/>
              <p:nvPr/>
            </p:nvSpPr>
            <p:spPr bwMode="auto">
              <a:xfrm>
                <a:off x="5929313" y="5272088"/>
                <a:ext cx="131763" cy="36513"/>
              </a:xfrm>
              <a:custGeom>
                <a:avLst/>
                <a:gdLst>
                  <a:gd name="T0" fmla="*/ 7 w 128"/>
                  <a:gd name="T1" fmla="*/ 30 h 35"/>
                  <a:gd name="T2" fmla="*/ 120 w 128"/>
                  <a:gd name="T3" fmla="*/ 16 h 35"/>
                  <a:gd name="T4" fmla="*/ 114 w 128"/>
                  <a:gd name="T5" fmla="*/ 2 h 35"/>
                  <a:gd name="T6" fmla="*/ 7 w 128"/>
                  <a:gd name="T7" fmla="*/ 18 h 35"/>
                  <a:gd name="T8" fmla="*/ 7 w 128"/>
                  <a:gd name="T9" fmla="*/ 30 h 35"/>
                </a:gdLst>
                <a:ahLst/>
                <a:cxnLst>
                  <a:cxn ang="0">
                    <a:pos x="T0" y="T1"/>
                  </a:cxn>
                  <a:cxn ang="0">
                    <a:pos x="T2" y="T3"/>
                  </a:cxn>
                  <a:cxn ang="0">
                    <a:pos x="T4" y="T5"/>
                  </a:cxn>
                  <a:cxn ang="0">
                    <a:pos x="T6" y="T7"/>
                  </a:cxn>
                  <a:cxn ang="0">
                    <a:pos x="T8" y="T9"/>
                  </a:cxn>
                </a:cxnLst>
                <a:rect l="0" t="0" r="r" b="b"/>
                <a:pathLst>
                  <a:path w="128" h="35">
                    <a:moveTo>
                      <a:pt x="7" y="30"/>
                    </a:moveTo>
                    <a:cubicBezTo>
                      <a:pt x="47" y="33"/>
                      <a:pt x="84" y="35"/>
                      <a:pt x="120" y="16"/>
                    </a:cubicBezTo>
                    <a:cubicBezTo>
                      <a:pt x="128" y="11"/>
                      <a:pt x="122" y="0"/>
                      <a:pt x="114" y="2"/>
                    </a:cubicBezTo>
                    <a:cubicBezTo>
                      <a:pt x="79" y="10"/>
                      <a:pt x="43" y="15"/>
                      <a:pt x="7" y="18"/>
                    </a:cubicBezTo>
                    <a:cubicBezTo>
                      <a:pt x="0" y="18"/>
                      <a:pt x="0" y="29"/>
                      <a:pt x="7"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2" name="Freeform 37">
                <a:extLst>
                  <a:ext uri="{FF2B5EF4-FFF2-40B4-BE49-F238E27FC236}">
                    <a16:creationId xmlns:a16="http://schemas.microsoft.com/office/drawing/2014/main" id="{2F66C44E-521F-BB4A-B2C3-B44C3F8CDBDB}"/>
                  </a:ext>
                </a:extLst>
              </p:cNvPr>
              <p:cNvSpPr/>
              <p:nvPr/>
            </p:nvSpPr>
            <p:spPr bwMode="auto">
              <a:xfrm>
                <a:off x="5719763" y="5281613"/>
                <a:ext cx="104775" cy="34925"/>
              </a:xfrm>
              <a:custGeom>
                <a:avLst/>
                <a:gdLst>
                  <a:gd name="T0" fmla="*/ 3 w 101"/>
                  <a:gd name="T1" fmla="*/ 11 h 33"/>
                  <a:gd name="T2" fmla="*/ 94 w 101"/>
                  <a:gd name="T3" fmla="*/ 29 h 33"/>
                  <a:gd name="T4" fmla="*/ 94 w 101"/>
                  <a:gd name="T5" fmla="*/ 15 h 33"/>
                  <a:gd name="T6" fmla="*/ 6 w 101"/>
                  <a:gd name="T7" fmla="*/ 3 h 33"/>
                  <a:gd name="T8" fmla="*/ 3 w 101"/>
                  <a:gd name="T9" fmla="*/ 11 h 33"/>
                </a:gdLst>
                <a:ahLst/>
                <a:cxnLst>
                  <a:cxn ang="0">
                    <a:pos x="T0" y="T1"/>
                  </a:cxn>
                  <a:cxn ang="0">
                    <a:pos x="T2" y="T3"/>
                  </a:cxn>
                  <a:cxn ang="0">
                    <a:pos x="T4" y="T5"/>
                  </a:cxn>
                  <a:cxn ang="0">
                    <a:pos x="T6" y="T7"/>
                  </a:cxn>
                  <a:cxn ang="0">
                    <a:pos x="T8" y="T9"/>
                  </a:cxn>
                </a:cxnLst>
                <a:rect l="0" t="0" r="r" b="b"/>
                <a:pathLst>
                  <a:path w="101" h="33">
                    <a:moveTo>
                      <a:pt x="3" y="11"/>
                    </a:moveTo>
                    <a:cubicBezTo>
                      <a:pt x="29" y="28"/>
                      <a:pt x="65" y="33"/>
                      <a:pt x="94" y="29"/>
                    </a:cubicBezTo>
                    <a:cubicBezTo>
                      <a:pt x="101" y="28"/>
                      <a:pt x="101" y="16"/>
                      <a:pt x="94" y="15"/>
                    </a:cubicBezTo>
                    <a:cubicBezTo>
                      <a:pt x="66" y="10"/>
                      <a:pt x="34" y="0"/>
                      <a:pt x="6" y="3"/>
                    </a:cubicBezTo>
                    <a:cubicBezTo>
                      <a:pt x="1" y="3"/>
                      <a:pt x="0" y="9"/>
                      <a:pt x="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3" name="Freeform 38">
                <a:extLst>
                  <a:ext uri="{FF2B5EF4-FFF2-40B4-BE49-F238E27FC236}">
                    <a16:creationId xmlns:a16="http://schemas.microsoft.com/office/drawing/2014/main" id="{C87CD821-D7AF-9943-AB81-95DCA659B6FD}"/>
                  </a:ext>
                </a:extLst>
              </p:cNvPr>
              <p:cNvSpPr/>
              <p:nvPr/>
            </p:nvSpPr>
            <p:spPr bwMode="auto">
              <a:xfrm>
                <a:off x="5516563" y="5238751"/>
                <a:ext cx="103188" cy="33338"/>
              </a:xfrm>
              <a:custGeom>
                <a:avLst/>
                <a:gdLst>
                  <a:gd name="T0" fmla="*/ 5 w 100"/>
                  <a:gd name="T1" fmla="*/ 9 h 32"/>
                  <a:gd name="T2" fmla="*/ 92 w 100"/>
                  <a:gd name="T3" fmla="*/ 31 h 32"/>
                  <a:gd name="T4" fmla="*/ 94 w 100"/>
                  <a:gd name="T5" fmla="*/ 22 h 32"/>
                  <a:gd name="T6" fmla="*/ 7 w 100"/>
                  <a:gd name="T7" fmla="*/ 1 h 32"/>
                  <a:gd name="T8" fmla="*/ 5 w 100"/>
                  <a:gd name="T9" fmla="*/ 9 h 32"/>
                </a:gdLst>
                <a:ahLst/>
                <a:cxnLst>
                  <a:cxn ang="0">
                    <a:pos x="T0" y="T1"/>
                  </a:cxn>
                  <a:cxn ang="0">
                    <a:pos x="T2" y="T3"/>
                  </a:cxn>
                  <a:cxn ang="0">
                    <a:pos x="T4" y="T5"/>
                  </a:cxn>
                  <a:cxn ang="0">
                    <a:pos x="T6" y="T7"/>
                  </a:cxn>
                  <a:cxn ang="0">
                    <a:pos x="T8" y="T9"/>
                  </a:cxn>
                </a:cxnLst>
                <a:rect l="0" t="0" r="r" b="b"/>
                <a:pathLst>
                  <a:path w="100" h="32">
                    <a:moveTo>
                      <a:pt x="5" y="9"/>
                    </a:moveTo>
                    <a:cubicBezTo>
                      <a:pt x="34" y="18"/>
                      <a:pt x="62" y="26"/>
                      <a:pt x="92" y="31"/>
                    </a:cubicBezTo>
                    <a:cubicBezTo>
                      <a:pt x="98" y="32"/>
                      <a:pt x="100" y="24"/>
                      <a:pt x="94" y="22"/>
                    </a:cubicBezTo>
                    <a:cubicBezTo>
                      <a:pt x="66" y="13"/>
                      <a:pt x="37" y="6"/>
                      <a:pt x="7" y="1"/>
                    </a:cubicBezTo>
                    <a:cubicBezTo>
                      <a:pt x="2" y="0"/>
                      <a:pt x="0" y="7"/>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4" name="Freeform 39">
                <a:extLst>
                  <a:ext uri="{FF2B5EF4-FFF2-40B4-BE49-F238E27FC236}">
                    <a16:creationId xmlns:a16="http://schemas.microsoft.com/office/drawing/2014/main" id="{9074EB8B-3D9D-3D42-8966-7A9AF4446D57}"/>
                  </a:ext>
                </a:extLst>
              </p:cNvPr>
              <p:cNvSpPr/>
              <p:nvPr/>
            </p:nvSpPr>
            <p:spPr bwMode="auto">
              <a:xfrm>
                <a:off x="5327651" y="5132388"/>
                <a:ext cx="85725" cy="60325"/>
              </a:xfrm>
              <a:custGeom>
                <a:avLst/>
                <a:gdLst>
                  <a:gd name="T0" fmla="*/ 2 w 82"/>
                  <a:gd name="T1" fmla="*/ 8 h 58"/>
                  <a:gd name="T2" fmla="*/ 71 w 82"/>
                  <a:gd name="T3" fmla="*/ 57 h 58"/>
                  <a:gd name="T4" fmla="*/ 74 w 82"/>
                  <a:gd name="T5" fmla="*/ 44 h 58"/>
                  <a:gd name="T6" fmla="*/ 11 w 82"/>
                  <a:gd name="T7" fmla="*/ 3 h 58"/>
                  <a:gd name="T8" fmla="*/ 2 w 82"/>
                  <a:gd name="T9" fmla="*/ 8 h 58"/>
                </a:gdLst>
                <a:ahLst/>
                <a:cxnLst>
                  <a:cxn ang="0">
                    <a:pos x="T0" y="T1"/>
                  </a:cxn>
                  <a:cxn ang="0">
                    <a:pos x="T2" y="T3"/>
                  </a:cxn>
                  <a:cxn ang="0">
                    <a:pos x="T4" y="T5"/>
                  </a:cxn>
                  <a:cxn ang="0">
                    <a:pos x="T6" y="T7"/>
                  </a:cxn>
                  <a:cxn ang="0">
                    <a:pos x="T8" y="T9"/>
                  </a:cxn>
                </a:cxnLst>
                <a:rect l="0" t="0" r="r" b="b"/>
                <a:pathLst>
                  <a:path w="82" h="58">
                    <a:moveTo>
                      <a:pt x="2" y="8"/>
                    </a:moveTo>
                    <a:cubicBezTo>
                      <a:pt x="14" y="38"/>
                      <a:pt x="41" y="52"/>
                      <a:pt x="71" y="57"/>
                    </a:cubicBezTo>
                    <a:cubicBezTo>
                      <a:pt x="79" y="58"/>
                      <a:pt x="82" y="47"/>
                      <a:pt x="74" y="44"/>
                    </a:cubicBezTo>
                    <a:cubicBezTo>
                      <a:pt x="51" y="35"/>
                      <a:pt x="30" y="19"/>
                      <a:pt x="11" y="3"/>
                    </a:cubicBezTo>
                    <a:cubicBezTo>
                      <a:pt x="8" y="0"/>
                      <a:pt x="0" y="3"/>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5" name="Freeform 40">
                <a:extLst>
                  <a:ext uri="{FF2B5EF4-FFF2-40B4-BE49-F238E27FC236}">
                    <a16:creationId xmlns:a16="http://schemas.microsoft.com/office/drawing/2014/main" id="{DD44BF9C-AC22-864A-BFE6-3B3488204C39}"/>
                  </a:ext>
                </a:extLst>
              </p:cNvPr>
              <p:cNvSpPr/>
              <p:nvPr/>
            </p:nvSpPr>
            <p:spPr bwMode="auto">
              <a:xfrm>
                <a:off x="5167313" y="4940301"/>
                <a:ext cx="87313" cy="103188"/>
              </a:xfrm>
              <a:custGeom>
                <a:avLst/>
                <a:gdLst>
                  <a:gd name="T0" fmla="*/ 4 w 83"/>
                  <a:gd name="T1" fmla="*/ 13 h 98"/>
                  <a:gd name="T2" fmla="*/ 72 w 83"/>
                  <a:gd name="T3" fmla="*/ 94 h 98"/>
                  <a:gd name="T4" fmla="*/ 80 w 83"/>
                  <a:gd name="T5" fmla="*/ 87 h 98"/>
                  <a:gd name="T6" fmla="*/ 13 w 83"/>
                  <a:gd name="T7" fmla="*/ 4 h 98"/>
                  <a:gd name="T8" fmla="*/ 4 w 83"/>
                  <a:gd name="T9" fmla="*/ 13 h 98"/>
                </a:gdLst>
                <a:ahLst/>
                <a:cxnLst>
                  <a:cxn ang="0">
                    <a:pos x="T0" y="T1"/>
                  </a:cxn>
                  <a:cxn ang="0">
                    <a:pos x="T2" y="T3"/>
                  </a:cxn>
                  <a:cxn ang="0">
                    <a:pos x="T4" y="T5"/>
                  </a:cxn>
                  <a:cxn ang="0">
                    <a:pos x="T6" y="T7"/>
                  </a:cxn>
                  <a:cxn ang="0">
                    <a:pos x="T8" y="T9"/>
                  </a:cxn>
                </a:cxnLst>
                <a:rect l="0" t="0" r="r" b="b"/>
                <a:pathLst>
                  <a:path w="83" h="98">
                    <a:moveTo>
                      <a:pt x="4" y="13"/>
                    </a:moveTo>
                    <a:cubicBezTo>
                      <a:pt x="23" y="41"/>
                      <a:pt x="44" y="74"/>
                      <a:pt x="72" y="94"/>
                    </a:cubicBezTo>
                    <a:cubicBezTo>
                      <a:pt x="76" y="98"/>
                      <a:pt x="83" y="91"/>
                      <a:pt x="80" y="87"/>
                    </a:cubicBezTo>
                    <a:cubicBezTo>
                      <a:pt x="61" y="58"/>
                      <a:pt x="41" y="25"/>
                      <a:pt x="13" y="4"/>
                    </a:cubicBezTo>
                    <a:cubicBezTo>
                      <a:pt x="8" y="0"/>
                      <a:pt x="0" y="8"/>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6" name="Freeform 41">
                <a:extLst>
                  <a:ext uri="{FF2B5EF4-FFF2-40B4-BE49-F238E27FC236}">
                    <a16:creationId xmlns:a16="http://schemas.microsoft.com/office/drawing/2014/main" id="{FF933BC4-31D1-0B4D-967F-8A7C8FA36889}"/>
                  </a:ext>
                </a:extLst>
              </p:cNvPr>
              <p:cNvSpPr/>
              <p:nvPr/>
            </p:nvSpPr>
            <p:spPr bwMode="auto">
              <a:xfrm>
                <a:off x="5113338" y="4803776"/>
                <a:ext cx="50800" cy="74613"/>
              </a:xfrm>
              <a:custGeom>
                <a:avLst/>
                <a:gdLst>
                  <a:gd name="T0" fmla="*/ 2 w 49"/>
                  <a:gd name="T1" fmla="*/ 6 h 71"/>
                  <a:gd name="T2" fmla="*/ 15 w 49"/>
                  <a:gd name="T3" fmla="*/ 35 h 71"/>
                  <a:gd name="T4" fmla="*/ 35 w 49"/>
                  <a:gd name="T5" fmla="*/ 65 h 71"/>
                  <a:gd name="T6" fmla="*/ 45 w 49"/>
                  <a:gd name="T7" fmla="*/ 59 h 71"/>
                  <a:gd name="T8" fmla="*/ 26 w 49"/>
                  <a:gd name="T9" fmla="*/ 28 h 71"/>
                  <a:gd name="T10" fmla="*/ 5 w 49"/>
                  <a:gd name="T11" fmla="*/ 3 h 71"/>
                  <a:gd name="T12" fmla="*/ 2 w 49"/>
                  <a:gd name="T13" fmla="*/ 6 h 71"/>
                </a:gdLst>
                <a:ahLst/>
                <a:cxnLst>
                  <a:cxn ang="0">
                    <a:pos x="T0" y="T1"/>
                  </a:cxn>
                  <a:cxn ang="0">
                    <a:pos x="T2" y="T3"/>
                  </a:cxn>
                  <a:cxn ang="0">
                    <a:pos x="T4" y="T5"/>
                  </a:cxn>
                  <a:cxn ang="0">
                    <a:pos x="T6" y="T7"/>
                  </a:cxn>
                  <a:cxn ang="0">
                    <a:pos x="T8" y="T9"/>
                  </a:cxn>
                  <a:cxn ang="0">
                    <a:pos x="T10" y="T11"/>
                  </a:cxn>
                  <a:cxn ang="0">
                    <a:pos x="T12" y="T13"/>
                  </a:cxn>
                </a:cxnLst>
                <a:rect l="0" t="0" r="r" b="b"/>
                <a:pathLst>
                  <a:path w="49" h="71">
                    <a:moveTo>
                      <a:pt x="2" y="6"/>
                    </a:moveTo>
                    <a:cubicBezTo>
                      <a:pt x="6" y="15"/>
                      <a:pt x="10" y="25"/>
                      <a:pt x="15" y="35"/>
                    </a:cubicBezTo>
                    <a:cubicBezTo>
                      <a:pt x="21" y="46"/>
                      <a:pt x="27" y="55"/>
                      <a:pt x="35" y="65"/>
                    </a:cubicBezTo>
                    <a:cubicBezTo>
                      <a:pt x="39" y="71"/>
                      <a:pt x="49" y="66"/>
                      <a:pt x="45" y="59"/>
                    </a:cubicBezTo>
                    <a:cubicBezTo>
                      <a:pt x="39" y="49"/>
                      <a:pt x="33" y="38"/>
                      <a:pt x="26" y="28"/>
                    </a:cubicBezTo>
                    <a:cubicBezTo>
                      <a:pt x="20" y="19"/>
                      <a:pt x="13" y="11"/>
                      <a:pt x="5" y="3"/>
                    </a:cubicBezTo>
                    <a:cubicBezTo>
                      <a:pt x="4" y="0"/>
                      <a:pt x="0" y="3"/>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7" name="Freeform 42">
                <a:extLst>
                  <a:ext uri="{FF2B5EF4-FFF2-40B4-BE49-F238E27FC236}">
                    <a16:creationId xmlns:a16="http://schemas.microsoft.com/office/drawing/2014/main" id="{18FBD790-6F77-854F-AA70-12B653F10DC8}"/>
                  </a:ext>
                </a:extLst>
              </p:cNvPr>
              <p:cNvSpPr/>
              <p:nvPr/>
            </p:nvSpPr>
            <p:spPr bwMode="auto">
              <a:xfrm>
                <a:off x="5035551" y="4613276"/>
                <a:ext cx="60325" cy="101600"/>
              </a:xfrm>
              <a:custGeom>
                <a:avLst/>
                <a:gdLst>
                  <a:gd name="T0" fmla="*/ 2 w 58"/>
                  <a:gd name="T1" fmla="*/ 8 h 97"/>
                  <a:gd name="T2" fmla="*/ 45 w 58"/>
                  <a:gd name="T3" fmla="*/ 91 h 97"/>
                  <a:gd name="T4" fmla="*/ 56 w 58"/>
                  <a:gd name="T5" fmla="*/ 84 h 97"/>
                  <a:gd name="T6" fmla="*/ 11 w 58"/>
                  <a:gd name="T7" fmla="*/ 4 h 97"/>
                  <a:gd name="T8" fmla="*/ 2 w 58"/>
                  <a:gd name="T9" fmla="*/ 8 h 97"/>
                </a:gdLst>
                <a:ahLst/>
                <a:cxnLst>
                  <a:cxn ang="0">
                    <a:pos x="T0" y="T1"/>
                  </a:cxn>
                  <a:cxn ang="0">
                    <a:pos x="T2" y="T3"/>
                  </a:cxn>
                  <a:cxn ang="0">
                    <a:pos x="T4" y="T5"/>
                  </a:cxn>
                  <a:cxn ang="0">
                    <a:pos x="T6" y="T7"/>
                  </a:cxn>
                  <a:cxn ang="0">
                    <a:pos x="T8" y="T9"/>
                  </a:cxn>
                </a:cxnLst>
                <a:rect l="0" t="0" r="r" b="b"/>
                <a:pathLst>
                  <a:path w="58" h="97">
                    <a:moveTo>
                      <a:pt x="2" y="8"/>
                    </a:moveTo>
                    <a:cubicBezTo>
                      <a:pt x="10" y="37"/>
                      <a:pt x="25" y="67"/>
                      <a:pt x="45" y="91"/>
                    </a:cubicBezTo>
                    <a:cubicBezTo>
                      <a:pt x="50" y="97"/>
                      <a:pt x="58" y="91"/>
                      <a:pt x="56" y="84"/>
                    </a:cubicBezTo>
                    <a:cubicBezTo>
                      <a:pt x="49" y="54"/>
                      <a:pt x="29" y="28"/>
                      <a:pt x="11" y="4"/>
                    </a:cubicBezTo>
                    <a:cubicBezTo>
                      <a:pt x="7" y="0"/>
                      <a:pt x="0" y="2"/>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8" name="Freeform 43">
                <a:extLst>
                  <a:ext uri="{FF2B5EF4-FFF2-40B4-BE49-F238E27FC236}">
                    <a16:creationId xmlns:a16="http://schemas.microsoft.com/office/drawing/2014/main" id="{053C364E-E58B-3743-9C6C-F3F72DDFA2AC}"/>
                  </a:ext>
                </a:extLst>
              </p:cNvPr>
              <p:cNvSpPr/>
              <p:nvPr/>
            </p:nvSpPr>
            <p:spPr bwMode="auto">
              <a:xfrm>
                <a:off x="4221163" y="4760913"/>
                <a:ext cx="82550" cy="20638"/>
              </a:xfrm>
              <a:custGeom>
                <a:avLst/>
                <a:gdLst>
                  <a:gd name="T0" fmla="*/ 2 w 79"/>
                  <a:gd name="T1" fmla="*/ 4 h 19"/>
                  <a:gd name="T2" fmla="*/ 74 w 79"/>
                  <a:gd name="T3" fmla="*/ 19 h 19"/>
                  <a:gd name="T4" fmla="*/ 76 w 79"/>
                  <a:gd name="T5" fmla="*/ 14 h 19"/>
                  <a:gd name="T6" fmla="*/ 3 w 79"/>
                  <a:gd name="T7" fmla="*/ 0 h 19"/>
                  <a:gd name="T8" fmla="*/ 2 w 79"/>
                  <a:gd name="T9" fmla="*/ 4 h 19"/>
                </a:gdLst>
                <a:ahLst/>
                <a:cxnLst>
                  <a:cxn ang="0">
                    <a:pos x="T0" y="T1"/>
                  </a:cxn>
                  <a:cxn ang="0">
                    <a:pos x="T2" y="T3"/>
                  </a:cxn>
                  <a:cxn ang="0">
                    <a:pos x="T4" y="T5"/>
                  </a:cxn>
                  <a:cxn ang="0">
                    <a:pos x="T6" y="T7"/>
                  </a:cxn>
                  <a:cxn ang="0">
                    <a:pos x="T8" y="T9"/>
                  </a:cxn>
                </a:cxnLst>
                <a:rect l="0" t="0" r="r" b="b"/>
                <a:pathLst>
                  <a:path w="79" h="19">
                    <a:moveTo>
                      <a:pt x="2" y="4"/>
                    </a:moveTo>
                    <a:cubicBezTo>
                      <a:pt x="26" y="11"/>
                      <a:pt x="50" y="14"/>
                      <a:pt x="74" y="19"/>
                    </a:cubicBezTo>
                    <a:cubicBezTo>
                      <a:pt x="77" y="19"/>
                      <a:pt x="79" y="15"/>
                      <a:pt x="76" y="14"/>
                    </a:cubicBezTo>
                    <a:cubicBezTo>
                      <a:pt x="52" y="8"/>
                      <a:pt x="27" y="7"/>
                      <a:pt x="3" y="0"/>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59" name="Freeform 44">
                <a:extLst>
                  <a:ext uri="{FF2B5EF4-FFF2-40B4-BE49-F238E27FC236}">
                    <a16:creationId xmlns:a16="http://schemas.microsoft.com/office/drawing/2014/main" id="{AF49D395-01FB-6140-B004-B9F10FA69DB2}"/>
                  </a:ext>
                </a:extLst>
              </p:cNvPr>
              <p:cNvSpPr/>
              <p:nvPr/>
            </p:nvSpPr>
            <p:spPr bwMode="auto">
              <a:xfrm>
                <a:off x="4384676" y="4772026"/>
                <a:ext cx="106363" cy="17463"/>
              </a:xfrm>
              <a:custGeom>
                <a:avLst/>
                <a:gdLst>
                  <a:gd name="T0" fmla="*/ 5 w 102"/>
                  <a:gd name="T1" fmla="*/ 16 h 17"/>
                  <a:gd name="T2" fmla="*/ 98 w 102"/>
                  <a:gd name="T3" fmla="*/ 10 h 17"/>
                  <a:gd name="T4" fmla="*/ 98 w 102"/>
                  <a:gd name="T5" fmla="*/ 3 h 17"/>
                  <a:gd name="T6" fmla="*/ 3 w 102"/>
                  <a:gd name="T7" fmla="*/ 11 h 17"/>
                  <a:gd name="T8" fmla="*/ 5 w 102"/>
                  <a:gd name="T9" fmla="*/ 16 h 17"/>
                </a:gdLst>
                <a:ahLst/>
                <a:cxnLst>
                  <a:cxn ang="0">
                    <a:pos x="T0" y="T1"/>
                  </a:cxn>
                  <a:cxn ang="0">
                    <a:pos x="T2" y="T3"/>
                  </a:cxn>
                  <a:cxn ang="0">
                    <a:pos x="T4" y="T5"/>
                  </a:cxn>
                  <a:cxn ang="0">
                    <a:pos x="T6" y="T7"/>
                  </a:cxn>
                  <a:cxn ang="0">
                    <a:pos x="T8" y="T9"/>
                  </a:cxn>
                </a:cxnLst>
                <a:rect l="0" t="0" r="r" b="b"/>
                <a:pathLst>
                  <a:path w="102" h="17">
                    <a:moveTo>
                      <a:pt x="5" y="16"/>
                    </a:moveTo>
                    <a:cubicBezTo>
                      <a:pt x="35" y="11"/>
                      <a:pt x="67" y="13"/>
                      <a:pt x="98" y="10"/>
                    </a:cubicBezTo>
                    <a:cubicBezTo>
                      <a:pt x="102" y="10"/>
                      <a:pt x="102" y="3"/>
                      <a:pt x="98" y="3"/>
                    </a:cubicBezTo>
                    <a:cubicBezTo>
                      <a:pt x="66" y="0"/>
                      <a:pt x="34" y="2"/>
                      <a:pt x="3" y="11"/>
                    </a:cubicBezTo>
                    <a:cubicBezTo>
                      <a:pt x="0" y="12"/>
                      <a:pt x="1" y="17"/>
                      <a:pt x="5"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0" name="Freeform 45">
                <a:extLst>
                  <a:ext uri="{FF2B5EF4-FFF2-40B4-BE49-F238E27FC236}">
                    <a16:creationId xmlns:a16="http://schemas.microsoft.com/office/drawing/2014/main" id="{F4848482-B744-5A4C-B46E-D74C0B75D2D8}"/>
                  </a:ext>
                </a:extLst>
              </p:cNvPr>
              <p:cNvSpPr/>
              <p:nvPr/>
            </p:nvSpPr>
            <p:spPr bwMode="auto">
              <a:xfrm>
                <a:off x="4584701" y="4762501"/>
                <a:ext cx="90488" cy="34925"/>
              </a:xfrm>
              <a:custGeom>
                <a:avLst/>
                <a:gdLst>
                  <a:gd name="T0" fmla="*/ 4 w 87"/>
                  <a:gd name="T1" fmla="*/ 20 h 33"/>
                  <a:gd name="T2" fmla="*/ 83 w 87"/>
                  <a:gd name="T3" fmla="*/ 12 h 33"/>
                  <a:gd name="T4" fmla="*/ 77 w 87"/>
                  <a:gd name="T5" fmla="*/ 2 h 33"/>
                  <a:gd name="T6" fmla="*/ 6 w 87"/>
                  <a:gd name="T7" fmla="*/ 10 h 33"/>
                  <a:gd name="T8" fmla="*/ 4 w 87"/>
                  <a:gd name="T9" fmla="*/ 20 h 33"/>
                </a:gdLst>
                <a:ahLst/>
                <a:cxnLst>
                  <a:cxn ang="0">
                    <a:pos x="T0" y="T1"/>
                  </a:cxn>
                  <a:cxn ang="0">
                    <a:pos x="T2" y="T3"/>
                  </a:cxn>
                  <a:cxn ang="0">
                    <a:pos x="T4" y="T5"/>
                  </a:cxn>
                  <a:cxn ang="0">
                    <a:pos x="T6" y="T7"/>
                  </a:cxn>
                  <a:cxn ang="0">
                    <a:pos x="T8" y="T9"/>
                  </a:cxn>
                </a:cxnLst>
                <a:rect l="0" t="0" r="r" b="b"/>
                <a:pathLst>
                  <a:path w="87" h="33">
                    <a:moveTo>
                      <a:pt x="4" y="20"/>
                    </a:moveTo>
                    <a:cubicBezTo>
                      <a:pt x="29" y="33"/>
                      <a:pt x="61" y="33"/>
                      <a:pt x="83" y="12"/>
                    </a:cubicBezTo>
                    <a:cubicBezTo>
                      <a:pt x="87" y="9"/>
                      <a:pt x="83" y="0"/>
                      <a:pt x="77" y="2"/>
                    </a:cubicBezTo>
                    <a:cubicBezTo>
                      <a:pt x="55" y="11"/>
                      <a:pt x="30" y="13"/>
                      <a:pt x="6" y="10"/>
                    </a:cubicBezTo>
                    <a:cubicBezTo>
                      <a:pt x="1" y="10"/>
                      <a:pt x="0" y="17"/>
                      <a:pt x="4"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1" name="Freeform 46">
                <a:extLst>
                  <a:ext uri="{FF2B5EF4-FFF2-40B4-BE49-F238E27FC236}">
                    <a16:creationId xmlns:a16="http://schemas.microsoft.com/office/drawing/2014/main" id="{8CE265AA-E734-D84D-AAF9-AB847C682C19}"/>
                  </a:ext>
                </a:extLst>
              </p:cNvPr>
              <p:cNvSpPr/>
              <p:nvPr/>
            </p:nvSpPr>
            <p:spPr bwMode="auto">
              <a:xfrm>
                <a:off x="4751388" y="4727576"/>
                <a:ext cx="88900" cy="25400"/>
              </a:xfrm>
              <a:custGeom>
                <a:avLst/>
                <a:gdLst>
                  <a:gd name="T0" fmla="*/ 5 w 86"/>
                  <a:gd name="T1" fmla="*/ 24 h 25"/>
                  <a:gd name="T2" fmla="*/ 79 w 86"/>
                  <a:gd name="T3" fmla="*/ 11 h 25"/>
                  <a:gd name="T4" fmla="*/ 76 w 86"/>
                  <a:gd name="T5" fmla="*/ 1 h 25"/>
                  <a:gd name="T6" fmla="*/ 41 w 86"/>
                  <a:gd name="T7" fmla="*/ 8 h 25"/>
                  <a:gd name="T8" fmla="*/ 5 w 86"/>
                  <a:gd name="T9" fmla="*/ 17 h 25"/>
                  <a:gd name="T10" fmla="*/ 5 w 86"/>
                  <a:gd name="T11" fmla="*/ 24 h 25"/>
                </a:gdLst>
                <a:ahLst/>
                <a:cxnLst>
                  <a:cxn ang="0">
                    <a:pos x="T0" y="T1"/>
                  </a:cxn>
                  <a:cxn ang="0">
                    <a:pos x="T2" y="T3"/>
                  </a:cxn>
                  <a:cxn ang="0">
                    <a:pos x="T4" y="T5"/>
                  </a:cxn>
                  <a:cxn ang="0">
                    <a:pos x="T6" y="T7"/>
                  </a:cxn>
                  <a:cxn ang="0">
                    <a:pos x="T8" y="T9"/>
                  </a:cxn>
                  <a:cxn ang="0">
                    <a:pos x="T10" y="T11"/>
                  </a:cxn>
                </a:cxnLst>
                <a:rect l="0" t="0" r="r" b="b"/>
                <a:pathLst>
                  <a:path w="86" h="25">
                    <a:moveTo>
                      <a:pt x="5" y="24"/>
                    </a:moveTo>
                    <a:cubicBezTo>
                      <a:pt x="32" y="25"/>
                      <a:pt x="54" y="20"/>
                      <a:pt x="79" y="11"/>
                    </a:cubicBezTo>
                    <a:cubicBezTo>
                      <a:pt x="86" y="9"/>
                      <a:pt x="83" y="0"/>
                      <a:pt x="76" y="1"/>
                    </a:cubicBezTo>
                    <a:cubicBezTo>
                      <a:pt x="64" y="3"/>
                      <a:pt x="53" y="5"/>
                      <a:pt x="41" y="8"/>
                    </a:cubicBezTo>
                    <a:cubicBezTo>
                      <a:pt x="30" y="11"/>
                      <a:pt x="17" y="16"/>
                      <a:pt x="5" y="17"/>
                    </a:cubicBezTo>
                    <a:cubicBezTo>
                      <a:pt x="0" y="17"/>
                      <a:pt x="0" y="24"/>
                      <a:pt x="5"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2" name="Freeform 47">
                <a:extLst>
                  <a:ext uri="{FF2B5EF4-FFF2-40B4-BE49-F238E27FC236}">
                    <a16:creationId xmlns:a16="http://schemas.microsoft.com/office/drawing/2014/main" id="{FBFA610F-99E6-F246-BB1C-7D7BA804D674}"/>
                  </a:ext>
                </a:extLst>
              </p:cNvPr>
              <p:cNvSpPr/>
              <p:nvPr/>
            </p:nvSpPr>
            <p:spPr bwMode="auto">
              <a:xfrm>
                <a:off x="4892676" y="4657726"/>
                <a:ext cx="92075" cy="52388"/>
              </a:xfrm>
              <a:custGeom>
                <a:avLst/>
                <a:gdLst>
                  <a:gd name="T0" fmla="*/ 9 w 89"/>
                  <a:gd name="T1" fmla="*/ 48 h 50"/>
                  <a:gd name="T2" fmla="*/ 43 w 89"/>
                  <a:gd name="T3" fmla="*/ 32 h 50"/>
                  <a:gd name="T4" fmla="*/ 81 w 89"/>
                  <a:gd name="T5" fmla="*/ 15 h 50"/>
                  <a:gd name="T6" fmla="*/ 77 w 89"/>
                  <a:gd name="T7" fmla="*/ 1 h 50"/>
                  <a:gd name="T8" fmla="*/ 38 w 89"/>
                  <a:gd name="T9" fmla="*/ 14 h 50"/>
                  <a:gd name="T10" fmla="*/ 4 w 89"/>
                  <a:gd name="T11" fmla="*/ 41 h 50"/>
                  <a:gd name="T12" fmla="*/ 9 w 89"/>
                  <a:gd name="T13" fmla="*/ 48 h 50"/>
                </a:gdLst>
                <a:ahLst/>
                <a:cxnLst>
                  <a:cxn ang="0">
                    <a:pos x="T0" y="T1"/>
                  </a:cxn>
                  <a:cxn ang="0">
                    <a:pos x="T2" y="T3"/>
                  </a:cxn>
                  <a:cxn ang="0">
                    <a:pos x="T4" y="T5"/>
                  </a:cxn>
                  <a:cxn ang="0">
                    <a:pos x="T6" y="T7"/>
                  </a:cxn>
                  <a:cxn ang="0">
                    <a:pos x="T8" y="T9"/>
                  </a:cxn>
                  <a:cxn ang="0">
                    <a:pos x="T10" y="T11"/>
                  </a:cxn>
                  <a:cxn ang="0">
                    <a:pos x="T12" y="T13"/>
                  </a:cxn>
                </a:cxnLst>
                <a:rect l="0" t="0" r="r" b="b"/>
                <a:pathLst>
                  <a:path w="89" h="50">
                    <a:moveTo>
                      <a:pt x="9" y="48"/>
                    </a:moveTo>
                    <a:cubicBezTo>
                      <a:pt x="20" y="42"/>
                      <a:pt x="32" y="37"/>
                      <a:pt x="43" y="32"/>
                    </a:cubicBezTo>
                    <a:cubicBezTo>
                      <a:pt x="55" y="26"/>
                      <a:pt x="68" y="20"/>
                      <a:pt x="81" y="15"/>
                    </a:cubicBezTo>
                    <a:cubicBezTo>
                      <a:pt x="89" y="11"/>
                      <a:pt x="86" y="0"/>
                      <a:pt x="77" y="1"/>
                    </a:cubicBezTo>
                    <a:cubicBezTo>
                      <a:pt x="62" y="4"/>
                      <a:pt x="51" y="7"/>
                      <a:pt x="38" y="14"/>
                    </a:cubicBezTo>
                    <a:cubicBezTo>
                      <a:pt x="25" y="22"/>
                      <a:pt x="15" y="32"/>
                      <a:pt x="4" y="41"/>
                    </a:cubicBezTo>
                    <a:cubicBezTo>
                      <a:pt x="0" y="44"/>
                      <a:pt x="5" y="50"/>
                      <a:pt x="9"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3" name="Freeform 48">
                <a:extLst>
                  <a:ext uri="{FF2B5EF4-FFF2-40B4-BE49-F238E27FC236}">
                    <a16:creationId xmlns:a16="http://schemas.microsoft.com/office/drawing/2014/main" id="{754A7C73-8734-544D-A558-239F27798E01}"/>
                  </a:ext>
                </a:extLst>
              </p:cNvPr>
              <p:cNvSpPr/>
              <p:nvPr/>
            </p:nvSpPr>
            <p:spPr bwMode="auto">
              <a:xfrm>
                <a:off x="4024313" y="4714876"/>
                <a:ext cx="93663" cy="31750"/>
              </a:xfrm>
              <a:custGeom>
                <a:avLst/>
                <a:gdLst>
                  <a:gd name="T0" fmla="*/ 3 w 91"/>
                  <a:gd name="T1" fmla="*/ 6 h 31"/>
                  <a:gd name="T2" fmla="*/ 83 w 91"/>
                  <a:gd name="T3" fmla="*/ 30 h 31"/>
                  <a:gd name="T4" fmla="*/ 85 w 91"/>
                  <a:gd name="T5" fmla="*/ 21 h 31"/>
                  <a:gd name="T6" fmla="*/ 5 w 91"/>
                  <a:gd name="T7" fmla="*/ 1 h 31"/>
                  <a:gd name="T8" fmla="*/ 3 w 91"/>
                  <a:gd name="T9" fmla="*/ 6 h 31"/>
                </a:gdLst>
                <a:ahLst/>
                <a:cxnLst>
                  <a:cxn ang="0">
                    <a:pos x="T0" y="T1"/>
                  </a:cxn>
                  <a:cxn ang="0">
                    <a:pos x="T2" y="T3"/>
                  </a:cxn>
                  <a:cxn ang="0">
                    <a:pos x="T4" y="T5"/>
                  </a:cxn>
                  <a:cxn ang="0">
                    <a:pos x="T6" y="T7"/>
                  </a:cxn>
                  <a:cxn ang="0">
                    <a:pos x="T8" y="T9"/>
                  </a:cxn>
                </a:cxnLst>
                <a:rect l="0" t="0" r="r" b="b"/>
                <a:pathLst>
                  <a:path w="91" h="31">
                    <a:moveTo>
                      <a:pt x="3" y="6"/>
                    </a:moveTo>
                    <a:cubicBezTo>
                      <a:pt x="29" y="18"/>
                      <a:pt x="55" y="25"/>
                      <a:pt x="83" y="30"/>
                    </a:cubicBezTo>
                    <a:cubicBezTo>
                      <a:pt x="89" y="31"/>
                      <a:pt x="91" y="23"/>
                      <a:pt x="85" y="21"/>
                    </a:cubicBezTo>
                    <a:cubicBezTo>
                      <a:pt x="59" y="12"/>
                      <a:pt x="33" y="6"/>
                      <a:pt x="5"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4" name="Freeform 49">
                <a:extLst>
                  <a:ext uri="{FF2B5EF4-FFF2-40B4-BE49-F238E27FC236}">
                    <a16:creationId xmlns:a16="http://schemas.microsoft.com/office/drawing/2014/main" id="{89A1F128-A3B2-8743-BFD8-BB0269DF3167}"/>
                  </a:ext>
                </a:extLst>
              </p:cNvPr>
              <p:cNvSpPr/>
              <p:nvPr/>
            </p:nvSpPr>
            <p:spPr bwMode="auto">
              <a:xfrm>
                <a:off x="3851276" y="4625976"/>
                <a:ext cx="98425" cy="63500"/>
              </a:xfrm>
              <a:custGeom>
                <a:avLst/>
                <a:gdLst>
                  <a:gd name="T0" fmla="*/ 2 w 94"/>
                  <a:gd name="T1" fmla="*/ 4 h 61"/>
                  <a:gd name="T2" fmla="*/ 82 w 94"/>
                  <a:gd name="T3" fmla="*/ 60 h 61"/>
                  <a:gd name="T4" fmla="*/ 88 w 94"/>
                  <a:gd name="T5" fmla="*/ 49 h 61"/>
                  <a:gd name="T6" fmla="*/ 5 w 94"/>
                  <a:gd name="T7" fmla="*/ 1 h 61"/>
                  <a:gd name="T8" fmla="*/ 2 w 94"/>
                  <a:gd name="T9" fmla="*/ 4 h 61"/>
                </a:gdLst>
                <a:ahLst/>
                <a:cxnLst>
                  <a:cxn ang="0">
                    <a:pos x="T0" y="T1"/>
                  </a:cxn>
                  <a:cxn ang="0">
                    <a:pos x="T2" y="T3"/>
                  </a:cxn>
                  <a:cxn ang="0">
                    <a:pos x="T4" y="T5"/>
                  </a:cxn>
                  <a:cxn ang="0">
                    <a:pos x="T6" y="T7"/>
                  </a:cxn>
                  <a:cxn ang="0">
                    <a:pos x="T8" y="T9"/>
                  </a:cxn>
                </a:cxnLst>
                <a:rect l="0" t="0" r="r" b="b"/>
                <a:pathLst>
                  <a:path w="94" h="61">
                    <a:moveTo>
                      <a:pt x="2" y="4"/>
                    </a:moveTo>
                    <a:cubicBezTo>
                      <a:pt x="26" y="27"/>
                      <a:pt x="50" y="51"/>
                      <a:pt x="82" y="60"/>
                    </a:cubicBezTo>
                    <a:cubicBezTo>
                      <a:pt x="88" y="61"/>
                      <a:pt x="94" y="53"/>
                      <a:pt x="88" y="49"/>
                    </a:cubicBezTo>
                    <a:cubicBezTo>
                      <a:pt x="64" y="28"/>
                      <a:pt x="35" y="13"/>
                      <a:pt x="5" y="1"/>
                    </a:cubicBezTo>
                    <a:cubicBezTo>
                      <a:pt x="3"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5" name="Freeform 50">
                <a:extLst>
                  <a:ext uri="{FF2B5EF4-FFF2-40B4-BE49-F238E27FC236}">
                    <a16:creationId xmlns:a16="http://schemas.microsoft.com/office/drawing/2014/main" id="{7041A6FA-13B1-6C48-A121-5EE26CCD43F7}"/>
                  </a:ext>
                </a:extLst>
              </p:cNvPr>
              <p:cNvSpPr/>
              <p:nvPr/>
            </p:nvSpPr>
            <p:spPr bwMode="auto">
              <a:xfrm>
                <a:off x="3706813" y="4486276"/>
                <a:ext cx="82550" cy="73025"/>
              </a:xfrm>
              <a:custGeom>
                <a:avLst/>
                <a:gdLst>
                  <a:gd name="T0" fmla="*/ 2 w 79"/>
                  <a:gd name="T1" fmla="*/ 9 h 71"/>
                  <a:gd name="T2" fmla="*/ 68 w 79"/>
                  <a:gd name="T3" fmla="*/ 69 h 71"/>
                  <a:gd name="T4" fmla="*/ 75 w 79"/>
                  <a:gd name="T5" fmla="*/ 61 h 71"/>
                  <a:gd name="T6" fmla="*/ 9 w 79"/>
                  <a:gd name="T7" fmla="*/ 4 h 71"/>
                  <a:gd name="T8" fmla="*/ 2 w 79"/>
                  <a:gd name="T9" fmla="*/ 9 h 71"/>
                </a:gdLst>
                <a:ahLst/>
                <a:cxnLst>
                  <a:cxn ang="0">
                    <a:pos x="T0" y="T1"/>
                  </a:cxn>
                  <a:cxn ang="0">
                    <a:pos x="T2" y="T3"/>
                  </a:cxn>
                  <a:cxn ang="0">
                    <a:pos x="T4" y="T5"/>
                  </a:cxn>
                  <a:cxn ang="0">
                    <a:pos x="T6" y="T7"/>
                  </a:cxn>
                  <a:cxn ang="0">
                    <a:pos x="T8" y="T9"/>
                  </a:cxn>
                </a:cxnLst>
                <a:rect l="0" t="0" r="r" b="b"/>
                <a:pathLst>
                  <a:path w="79" h="71">
                    <a:moveTo>
                      <a:pt x="2" y="9"/>
                    </a:moveTo>
                    <a:cubicBezTo>
                      <a:pt x="15" y="34"/>
                      <a:pt x="42" y="57"/>
                      <a:pt x="68" y="69"/>
                    </a:cubicBezTo>
                    <a:cubicBezTo>
                      <a:pt x="73" y="71"/>
                      <a:pt x="79" y="65"/>
                      <a:pt x="75" y="61"/>
                    </a:cubicBezTo>
                    <a:cubicBezTo>
                      <a:pt x="53" y="40"/>
                      <a:pt x="28" y="25"/>
                      <a:pt x="9" y="4"/>
                    </a:cubicBezTo>
                    <a:cubicBezTo>
                      <a:pt x="5" y="0"/>
                      <a:pt x="0" y="5"/>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6" name="Freeform 51">
                <a:extLst>
                  <a:ext uri="{FF2B5EF4-FFF2-40B4-BE49-F238E27FC236}">
                    <a16:creationId xmlns:a16="http://schemas.microsoft.com/office/drawing/2014/main" id="{13649072-0F68-634F-B0E7-4F355981CCAF}"/>
                  </a:ext>
                </a:extLst>
              </p:cNvPr>
              <p:cNvSpPr/>
              <p:nvPr/>
            </p:nvSpPr>
            <p:spPr bwMode="auto">
              <a:xfrm>
                <a:off x="3595688" y="4313238"/>
                <a:ext cx="57150" cy="82550"/>
              </a:xfrm>
              <a:custGeom>
                <a:avLst/>
                <a:gdLst>
                  <a:gd name="T0" fmla="*/ 1 w 56"/>
                  <a:gd name="T1" fmla="*/ 6 h 79"/>
                  <a:gd name="T2" fmla="*/ 45 w 56"/>
                  <a:gd name="T3" fmla="*/ 75 h 79"/>
                  <a:gd name="T4" fmla="*/ 52 w 56"/>
                  <a:gd name="T5" fmla="*/ 68 h 79"/>
                  <a:gd name="T6" fmla="*/ 9 w 56"/>
                  <a:gd name="T7" fmla="*/ 4 h 79"/>
                  <a:gd name="T8" fmla="*/ 1 w 56"/>
                  <a:gd name="T9" fmla="*/ 6 h 79"/>
                </a:gdLst>
                <a:ahLst/>
                <a:cxnLst>
                  <a:cxn ang="0">
                    <a:pos x="T0" y="T1"/>
                  </a:cxn>
                  <a:cxn ang="0">
                    <a:pos x="T2" y="T3"/>
                  </a:cxn>
                  <a:cxn ang="0">
                    <a:pos x="T4" y="T5"/>
                  </a:cxn>
                  <a:cxn ang="0">
                    <a:pos x="T6" y="T7"/>
                  </a:cxn>
                  <a:cxn ang="0">
                    <a:pos x="T8" y="T9"/>
                  </a:cxn>
                </a:cxnLst>
                <a:rect l="0" t="0" r="r" b="b"/>
                <a:pathLst>
                  <a:path w="56" h="79">
                    <a:moveTo>
                      <a:pt x="1" y="6"/>
                    </a:moveTo>
                    <a:cubicBezTo>
                      <a:pt x="5" y="35"/>
                      <a:pt x="24" y="56"/>
                      <a:pt x="45" y="75"/>
                    </a:cubicBezTo>
                    <a:cubicBezTo>
                      <a:pt x="50" y="79"/>
                      <a:pt x="56" y="73"/>
                      <a:pt x="52" y="68"/>
                    </a:cubicBezTo>
                    <a:cubicBezTo>
                      <a:pt x="35" y="48"/>
                      <a:pt x="22" y="26"/>
                      <a:pt x="9" y="4"/>
                    </a:cubicBezTo>
                    <a:cubicBezTo>
                      <a:pt x="7" y="0"/>
                      <a:pt x="0" y="2"/>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7" name="Freeform 52">
                <a:extLst>
                  <a:ext uri="{FF2B5EF4-FFF2-40B4-BE49-F238E27FC236}">
                    <a16:creationId xmlns:a16="http://schemas.microsoft.com/office/drawing/2014/main" id="{3F26260B-2243-194E-AA1A-7B062A363CD6}"/>
                  </a:ext>
                </a:extLst>
              </p:cNvPr>
              <p:cNvSpPr/>
              <p:nvPr/>
            </p:nvSpPr>
            <p:spPr bwMode="auto">
              <a:xfrm>
                <a:off x="3533776" y="4113213"/>
                <a:ext cx="42863" cy="101600"/>
              </a:xfrm>
              <a:custGeom>
                <a:avLst/>
                <a:gdLst>
                  <a:gd name="T0" fmla="*/ 2 w 42"/>
                  <a:gd name="T1" fmla="*/ 5 h 99"/>
                  <a:gd name="T2" fmla="*/ 31 w 42"/>
                  <a:gd name="T3" fmla="*/ 94 h 99"/>
                  <a:gd name="T4" fmla="*/ 39 w 42"/>
                  <a:gd name="T5" fmla="*/ 89 h 99"/>
                  <a:gd name="T6" fmla="*/ 10 w 42"/>
                  <a:gd name="T7" fmla="*/ 5 h 99"/>
                  <a:gd name="T8" fmla="*/ 2 w 42"/>
                  <a:gd name="T9" fmla="*/ 5 h 99"/>
                </a:gdLst>
                <a:ahLst/>
                <a:cxnLst>
                  <a:cxn ang="0">
                    <a:pos x="T0" y="T1"/>
                  </a:cxn>
                  <a:cxn ang="0">
                    <a:pos x="T2" y="T3"/>
                  </a:cxn>
                  <a:cxn ang="0">
                    <a:pos x="T4" y="T5"/>
                  </a:cxn>
                  <a:cxn ang="0">
                    <a:pos x="T6" y="T7"/>
                  </a:cxn>
                  <a:cxn ang="0">
                    <a:pos x="T8" y="T9"/>
                  </a:cxn>
                </a:cxnLst>
                <a:rect l="0" t="0" r="r" b="b"/>
                <a:pathLst>
                  <a:path w="42" h="99">
                    <a:moveTo>
                      <a:pt x="2" y="5"/>
                    </a:moveTo>
                    <a:cubicBezTo>
                      <a:pt x="0" y="37"/>
                      <a:pt x="13" y="68"/>
                      <a:pt x="31" y="94"/>
                    </a:cubicBezTo>
                    <a:cubicBezTo>
                      <a:pt x="35" y="99"/>
                      <a:pt x="42" y="94"/>
                      <a:pt x="39" y="89"/>
                    </a:cubicBezTo>
                    <a:cubicBezTo>
                      <a:pt x="24" y="64"/>
                      <a:pt x="14" y="34"/>
                      <a:pt x="10" y="5"/>
                    </a:cubicBezTo>
                    <a:cubicBezTo>
                      <a:pt x="9" y="0"/>
                      <a:pt x="3" y="0"/>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8" name="Freeform 53">
                <a:extLst>
                  <a:ext uri="{FF2B5EF4-FFF2-40B4-BE49-F238E27FC236}">
                    <a16:creationId xmlns:a16="http://schemas.microsoft.com/office/drawing/2014/main" id="{48006589-AAA9-BC4D-81F6-E28A5769D425}"/>
                  </a:ext>
                </a:extLst>
              </p:cNvPr>
              <p:cNvSpPr/>
              <p:nvPr/>
            </p:nvSpPr>
            <p:spPr bwMode="auto">
              <a:xfrm>
                <a:off x="3517901" y="3932238"/>
                <a:ext cx="20638" cy="79375"/>
              </a:xfrm>
              <a:custGeom>
                <a:avLst/>
                <a:gdLst>
                  <a:gd name="T0" fmla="*/ 4 w 19"/>
                  <a:gd name="T1" fmla="*/ 4 h 76"/>
                  <a:gd name="T2" fmla="*/ 10 w 19"/>
                  <a:gd name="T3" fmla="*/ 71 h 76"/>
                  <a:gd name="T4" fmla="*/ 18 w 19"/>
                  <a:gd name="T5" fmla="*/ 68 h 76"/>
                  <a:gd name="T6" fmla="*/ 10 w 19"/>
                  <a:gd name="T7" fmla="*/ 4 h 76"/>
                  <a:gd name="T8" fmla="*/ 4 w 19"/>
                  <a:gd name="T9" fmla="*/ 4 h 76"/>
                </a:gdLst>
                <a:ahLst/>
                <a:cxnLst>
                  <a:cxn ang="0">
                    <a:pos x="T0" y="T1"/>
                  </a:cxn>
                  <a:cxn ang="0">
                    <a:pos x="T2" y="T3"/>
                  </a:cxn>
                  <a:cxn ang="0">
                    <a:pos x="T4" y="T5"/>
                  </a:cxn>
                  <a:cxn ang="0">
                    <a:pos x="T6" y="T7"/>
                  </a:cxn>
                  <a:cxn ang="0">
                    <a:pos x="T8" y="T9"/>
                  </a:cxn>
                </a:cxnLst>
                <a:rect l="0" t="0" r="r" b="b"/>
                <a:pathLst>
                  <a:path w="19" h="76">
                    <a:moveTo>
                      <a:pt x="4" y="4"/>
                    </a:moveTo>
                    <a:cubicBezTo>
                      <a:pt x="2" y="27"/>
                      <a:pt x="0" y="50"/>
                      <a:pt x="10" y="71"/>
                    </a:cubicBezTo>
                    <a:cubicBezTo>
                      <a:pt x="13" y="76"/>
                      <a:pt x="19" y="72"/>
                      <a:pt x="18" y="68"/>
                    </a:cubicBezTo>
                    <a:cubicBezTo>
                      <a:pt x="15" y="47"/>
                      <a:pt x="12" y="25"/>
                      <a:pt x="10" y="4"/>
                    </a:cubicBezTo>
                    <a:cubicBezTo>
                      <a:pt x="10" y="0"/>
                      <a:pt x="4" y="0"/>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69" name="Freeform 54">
                <a:extLst>
                  <a:ext uri="{FF2B5EF4-FFF2-40B4-BE49-F238E27FC236}">
                    <a16:creationId xmlns:a16="http://schemas.microsoft.com/office/drawing/2014/main" id="{BD928831-CE62-8C4E-8933-51C2E1BBFA95}"/>
                  </a:ext>
                </a:extLst>
              </p:cNvPr>
              <p:cNvSpPr/>
              <p:nvPr/>
            </p:nvSpPr>
            <p:spPr bwMode="auto">
              <a:xfrm>
                <a:off x="3522663" y="3695701"/>
                <a:ext cx="47625" cy="131763"/>
              </a:xfrm>
              <a:custGeom>
                <a:avLst/>
                <a:gdLst>
                  <a:gd name="T0" fmla="*/ 4 w 46"/>
                  <a:gd name="T1" fmla="*/ 125 h 127"/>
                  <a:gd name="T2" fmla="*/ 43 w 46"/>
                  <a:gd name="T3" fmla="*/ 12 h 127"/>
                  <a:gd name="T4" fmla="*/ 33 w 46"/>
                  <a:gd name="T5" fmla="*/ 6 h 127"/>
                  <a:gd name="T6" fmla="*/ 0 w 46"/>
                  <a:gd name="T7" fmla="*/ 124 h 127"/>
                  <a:gd name="T8" fmla="*/ 4 w 46"/>
                  <a:gd name="T9" fmla="*/ 125 h 127"/>
                </a:gdLst>
                <a:ahLst/>
                <a:cxnLst>
                  <a:cxn ang="0">
                    <a:pos x="T0" y="T1"/>
                  </a:cxn>
                  <a:cxn ang="0">
                    <a:pos x="T2" y="T3"/>
                  </a:cxn>
                  <a:cxn ang="0">
                    <a:pos x="T4" y="T5"/>
                  </a:cxn>
                  <a:cxn ang="0">
                    <a:pos x="T6" y="T7"/>
                  </a:cxn>
                  <a:cxn ang="0">
                    <a:pos x="T8" y="T9"/>
                  </a:cxn>
                </a:cxnLst>
                <a:rect l="0" t="0" r="r" b="b"/>
                <a:pathLst>
                  <a:path w="46" h="127">
                    <a:moveTo>
                      <a:pt x="4" y="125"/>
                    </a:moveTo>
                    <a:cubicBezTo>
                      <a:pt x="17" y="88"/>
                      <a:pt x="25" y="47"/>
                      <a:pt x="43" y="12"/>
                    </a:cubicBezTo>
                    <a:cubicBezTo>
                      <a:pt x="46" y="5"/>
                      <a:pt x="37" y="0"/>
                      <a:pt x="33" y="6"/>
                    </a:cubicBezTo>
                    <a:cubicBezTo>
                      <a:pt x="10" y="43"/>
                      <a:pt x="6" y="82"/>
                      <a:pt x="0" y="124"/>
                    </a:cubicBezTo>
                    <a:cubicBezTo>
                      <a:pt x="0" y="126"/>
                      <a:pt x="3" y="127"/>
                      <a:pt x="4"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0" name="Freeform 55">
                <a:extLst>
                  <a:ext uri="{FF2B5EF4-FFF2-40B4-BE49-F238E27FC236}">
                    <a16:creationId xmlns:a16="http://schemas.microsoft.com/office/drawing/2014/main" id="{03AB34C8-EDA3-4241-80D9-48414062BA1A}"/>
                  </a:ext>
                </a:extLst>
              </p:cNvPr>
              <p:cNvSpPr/>
              <p:nvPr/>
            </p:nvSpPr>
            <p:spPr bwMode="auto">
              <a:xfrm>
                <a:off x="3586163" y="3575051"/>
                <a:ext cx="50800" cy="66675"/>
              </a:xfrm>
              <a:custGeom>
                <a:avLst/>
                <a:gdLst>
                  <a:gd name="T0" fmla="*/ 9 w 48"/>
                  <a:gd name="T1" fmla="*/ 61 h 64"/>
                  <a:gd name="T2" fmla="*/ 21 w 48"/>
                  <a:gd name="T3" fmla="*/ 53 h 64"/>
                  <a:gd name="T4" fmla="*/ 31 w 48"/>
                  <a:gd name="T5" fmla="*/ 40 h 64"/>
                  <a:gd name="T6" fmla="*/ 47 w 48"/>
                  <a:gd name="T7" fmla="*/ 9 h 64"/>
                  <a:gd name="T8" fmla="*/ 39 w 48"/>
                  <a:gd name="T9" fmla="*/ 3 h 64"/>
                  <a:gd name="T10" fmla="*/ 18 w 48"/>
                  <a:gd name="T11" fmla="*/ 29 h 64"/>
                  <a:gd name="T12" fmla="*/ 11 w 48"/>
                  <a:gd name="T13" fmla="*/ 41 h 64"/>
                  <a:gd name="T14" fmla="*/ 3 w 48"/>
                  <a:gd name="T15" fmla="*/ 57 h 64"/>
                  <a:gd name="T16" fmla="*/ 9 w 48"/>
                  <a:gd name="T17"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64">
                    <a:moveTo>
                      <a:pt x="9" y="61"/>
                    </a:moveTo>
                    <a:cubicBezTo>
                      <a:pt x="13" y="58"/>
                      <a:pt x="17" y="56"/>
                      <a:pt x="21" y="53"/>
                    </a:cubicBezTo>
                    <a:cubicBezTo>
                      <a:pt x="25" y="49"/>
                      <a:pt x="28" y="45"/>
                      <a:pt x="31" y="40"/>
                    </a:cubicBezTo>
                    <a:cubicBezTo>
                      <a:pt x="39" y="31"/>
                      <a:pt x="44" y="21"/>
                      <a:pt x="47" y="9"/>
                    </a:cubicBezTo>
                    <a:cubicBezTo>
                      <a:pt x="48" y="5"/>
                      <a:pt x="43" y="0"/>
                      <a:pt x="39" y="3"/>
                    </a:cubicBezTo>
                    <a:cubicBezTo>
                      <a:pt x="30" y="11"/>
                      <a:pt x="24" y="19"/>
                      <a:pt x="18" y="29"/>
                    </a:cubicBezTo>
                    <a:cubicBezTo>
                      <a:pt x="15" y="33"/>
                      <a:pt x="13" y="37"/>
                      <a:pt x="11" y="41"/>
                    </a:cubicBezTo>
                    <a:cubicBezTo>
                      <a:pt x="8" y="46"/>
                      <a:pt x="6" y="52"/>
                      <a:pt x="3" y="57"/>
                    </a:cubicBezTo>
                    <a:cubicBezTo>
                      <a:pt x="0" y="60"/>
                      <a:pt x="5" y="64"/>
                      <a:pt x="9"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1" name="Freeform 56">
                <a:extLst>
                  <a:ext uri="{FF2B5EF4-FFF2-40B4-BE49-F238E27FC236}">
                    <a16:creationId xmlns:a16="http://schemas.microsoft.com/office/drawing/2014/main" id="{237AF48E-D81A-2342-970F-6F116C8C62AA}"/>
                  </a:ext>
                </a:extLst>
              </p:cNvPr>
              <p:cNvSpPr/>
              <p:nvPr/>
            </p:nvSpPr>
            <p:spPr bwMode="auto">
              <a:xfrm>
                <a:off x="3698876" y="3435351"/>
                <a:ext cx="66675" cy="74613"/>
              </a:xfrm>
              <a:custGeom>
                <a:avLst/>
                <a:gdLst>
                  <a:gd name="T0" fmla="*/ 11 w 64"/>
                  <a:gd name="T1" fmla="*/ 66 h 71"/>
                  <a:gd name="T2" fmla="*/ 60 w 64"/>
                  <a:gd name="T3" fmla="*/ 9 h 71"/>
                  <a:gd name="T4" fmla="*/ 56 w 64"/>
                  <a:gd name="T5" fmla="*/ 1 h 71"/>
                  <a:gd name="T6" fmla="*/ 2 w 64"/>
                  <a:gd name="T7" fmla="*/ 62 h 71"/>
                  <a:gd name="T8" fmla="*/ 11 w 64"/>
                  <a:gd name="T9" fmla="*/ 66 h 71"/>
                </a:gdLst>
                <a:ahLst/>
                <a:cxnLst>
                  <a:cxn ang="0">
                    <a:pos x="T0" y="T1"/>
                  </a:cxn>
                  <a:cxn ang="0">
                    <a:pos x="T2" y="T3"/>
                  </a:cxn>
                  <a:cxn ang="0">
                    <a:pos x="T4" y="T5"/>
                  </a:cxn>
                  <a:cxn ang="0">
                    <a:pos x="T6" y="T7"/>
                  </a:cxn>
                  <a:cxn ang="0">
                    <a:pos x="T8" y="T9"/>
                  </a:cxn>
                </a:cxnLst>
                <a:rect l="0" t="0" r="r" b="b"/>
                <a:pathLst>
                  <a:path w="64" h="71">
                    <a:moveTo>
                      <a:pt x="11" y="66"/>
                    </a:moveTo>
                    <a:cubicBezTo>
                      <a:pt x="22" y="42"/>
                      <a:pt x="41" y="26"/>
                      <a:pt x="60" y="9"/>
                    </a:cubicBezTo>
                    <a:cubicBezTo>
                      <a:pt x="64" y="6"/>
                      <a:pt x="60" y="0"/>
                      <a:pt x="56" y="1"/>
                    </a:cubicBezTo>
                    <a:cubicBezTo>
                      <a:pt x="26" y="8"/>
                      <a:pt x="8" y="34"/>
                      <a:pt x="2" y="62"/>
                    </a:cubicBezTo>
                    <a:cubicBezTo>
                      <a:pt x="0" y="67"/>
                      <a:pt x="8" y="71"/>
                      <a:pt x="11"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2" name="Freeform 57">
                <a:extLst>
                  <a:ext uri="{FF2B5EF4-FFF2-40B4-BE49-F238E27FC236}">
                    <a16:creationId xmlns:a16="http://schemas.microsoft.com/office/drawing/2014/main" id="{2838F0EF-DF14-DA4B-A73B-D7C0E528E884}"/>
                  </a:ext>
                </a:extLst>
              </p:cNvPr>
              <p:cNvSpPr/>
              <p:nvPr/>
            </p:nvSpPr>
            <p:spPr bwMode="auto">
              <a:xfrm>
                <a:off x="3798888" y="3357563"/>
                <a:ext cx="57150" cy="34925"/>
              </a:xfrm>
              <a:custGeom>
                <a:avLst/>
                <a:gdLst>
                  <a:gd name="T0" fmla="*/ 5 w 56"/>
                  <a:gd name="T1" fmla="*/ 33 h 34"/>
                  <a:gd name="T2" fmla="*/ 16 w 56"/>
                  <a:gd name="T3" fmla="*/ 32 h 34"/>
                  <a:gd name="T4" fmla="*/ 29 w 56"/>
                  <a:gd name="T5" fmla="*/ 28 h 34"/>
                  <a:gd name="T6" fmla="*/ 51 w 56"/>
                  <a:gd name="T7" fmla="*/ 13 h 34"/>
                  <a:gd name="T8" fmla="*/ 46 w 56"/>
                  <a:gd name="T9" fmla="*/ 2 h 34"/>
                  <a:gd name="T10" fmla="*/ 22 w 56"/>
                  <a:gd name="T11" fmla="*/ 11 h 34"/>
                  <a:gd name="T12" fmla="*/ 10 w 56"/>
                  <a:gd name="T13" fmla="*/ 19 h 34"/>
                  <a:gd name="T14" fmla="*/ 3 w 56"/>
                  <a:gd name="T15" fmla="*/ 27 h 34"/>
                  <a:gd name="T16" fmla="*/ 5 w 56"/>
                  <a:gd name="T17"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4">
                    <a:moveTo>
                      <a:pt x="5" y="33"/>
                    </a:moveTo>
                    <a:cubicBezTo>
                      <a:pt x="9" y="32"/>
                      <a:pt x="12" y="33"/>
                      <a:pt x="16" y="32"/>
                    </a:cubicBezTo>
                    <a:cubicBezTo>
                      <a:pt x="20" y="31"/>
                      <a:pt x="24" y="29"/>
                      <a:pt x="29" y="28"/>
                    </a:cubicBezTo>
                    <a:cubicBezTo>
                      <a:pt x="38" y="24"/>
                      <a:pt x="43" y="19"/>
                      <a:pt x="51" y="13"/>
                    </a:cubicBezTo>
                    <a:cubicBezTo>
                      <a:pt x="56" y="10"/>
                      <a:pt x="53" y="0"/>
                      <a:pt x="46" y="2"/>
                    </a:cubicBezTo>
                    <a:cubicBezTo>
                      <a:pt x="37" y="5"/>
                      <a:pt x="30" y="7"/>
                      <a:pt x="22" y="11"/>
                    </a:cubicBezTo>
                    <a:cubicBezTo>
                      <a:pt x="18" y="14"/>
                      <a:pt x="14" y="16"/>
                      <a:pt x="10" y="19"/>
                    </a:cubicBezTo>
                    <a:cubicBezTo>
                      <a:pt x="7" y="21"/>
                      <a:pt x="5" y="25"/>
                      <a:pt x="3" y="27"/>
                    </a:cubicBezTo>
                    <a:cubicBezTo>
                      <a:pt x="0" y="29"/>
                      <a:pt x="1" y="34"/>
                      <a:pt x="5" y="3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3" name="Freeform 58">
                <a:extLst>
                  <a:ext uri="{FF2B5EF4-FFF2-40B4-BE49-F238E27FC236}">
                    <a16:creationId xmlns:a16="http://schemas.microsoft.com/office/drawing/2014/main" id="{3B697F45-339A-8D42-9D80-5C0AB65B4CA4}"/>
                  </a:ext>
                </a:extLst>
              </p:cNvPr>
              <p:cNvSpPr/>
              <p:nvPr/>
            </p:nvSpPr>
            <p:spPr bwMode="auto">
              <a:xfrm>
                <a:off x="3725863" y="3227388"/>
                <a:ext cx="76200" cy="69850"/>
              </a:xfrm>
              <a:custGeom>
                <a:avLst/>
                <a:gdLst>
                  <a:gd name="T0" fmla="*/ 69 w 74"/>
                  <a:gd name="T1" fmla="*/ 58 h 68"/>
                  <a:gd name="T2" fmla="*/ 42 w 74"/>
                  <a:gd name="T3" fmla="*/ 36 h 68"/>
                  <a:gd name="T4" fmla="*/ 14 w 74"/>
                  <a:gd name="T5" fmla="*/ 6 h 68"/>
                  <a:gd name="T6" fmla="*/ 3 w 74"/>
                  <a:gd name="T7" fmla="*/ 15 h 68"/>
                  <a:gd name="T8" fmla="*/ 66 w 74"/>
                  <a:gd name="T9" fmla="*/ 66 h 68"/>
                  <a:gd name="T10" fmla="*/ 69 w 74"/>
                  <a:gd name="T11" fmla="*/ 58 h 68"/>
                </a:gdLst>
                <a:ahLst/>
                <a:cxnLst>
                  <a:cxn ang="0">
                    <a:pos x="T0" y="T1"/>
                  </a:cxn>
                  <a:cxn ang="0">
                    <a:pos x="T2" y="T3"/>
                  </a:cxn>
                  <a:cxn ang="0">
                    <a:pos x="T4" y="T5"/>
                  </a:cxn>
                  <a:cxn ang="0">
                    <a:pos x="T6" y="T7"/>
                  </a:cxn>
                  <a:cxn ang="0">
                    <a:pos x="T8" y="T9"/>
                  </a:cxn>
                  <a:cxn ang="0">
                    <a:pos x="T10" y="T11"/>
                  </a:cxn>
                </a:cxnLst>
                <a:rect l="0" t="0" r="r" b="b"/>
                <a:pathLst>
                  <a:path w="74" h="68">
                    <a:moveTo>
                      <a:pt x="69" y="58"/>
                    </a:moveTo>
                    <a:cubicBezTo>
                      <a:pt x="59" y="53"/>
                      <a:pt x="50" y="44"/>
                      <a:pt x="42" y="36"/>
                    </a:cubicBezTo>
                    <a:cubicBezTo>
                      <a:pt x="32" y="26"/>
                      <a:pt x="23" y="16"/>
                      <a:pt x="14" y="6"/>
                    </a:cubicBezTo>
                    <a:cubicBezTo>
                      <a:pt x="9" y="0"/>
                      <a:pt x="0" y="8"/>
                      <a:pt x="3" y="15"/>
                    </a:cubicBezTo>
                    <a:cubicBezTo>
                      <a:pt x="17" y="41"/>
                      <a:pt x="38" y="58"/>
                      <a:pt x="66" y="66"/>
                    </a:cubicBezTo>
                    <a:cubicBezTo>
                      <a:pt x="71" y="68"/>
                      <a:pt x="74" y="60"/>
                      <a:pt x="69"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4" name="Freeform 59">
                <a:extLst>
                  <a:ext uri="{FF2B5EF4-FFF2-40B4-BE49-F238E27FC236}">
                    <a16:creationId xmlns:a16="http://schemas.microsoft.com/office/drawing/2014/main" id="{D6A1A715-BA55-F04A-A3F8-1DC19901B8BF}"/>
                  </a:ext>
                </a:extLst>
              </p:cNvPr>
              <p:cNvSpPr/>
              <p:nvPr/>
            </p:nvSpPr>
            <p:spPr bwMode="auto">
              <a:xfrm>
                <a:off x="3622676" y="3065463"/>
                <a:ext cx="60325" cy="96838"/>
              </a:xfrm>
              <a:custGeom>
                <a:avLst/>
                <a:gdLst>
                  <a:gd name="T0" fmla="*/ 54 w 58"/>
                  <a:gd name="T1" fmla="*/ 85 h 94"/>
                  <a:gd name="T2" fmla="*/ 12 w 58"/>
                  <a:gd name="T3" fmla="*/ 6 h 94"/>
                  <a:gd name="T4" fmla="*/ 2 w 58"/>
                  <a:gd name="T5" fmla="*/ 9 h 94"/>
                  <a:gd name="T6" fmla="*/ 47 w 58"/>
                  <a:gd name="T7" fmla="*/ 91 h 94"/>
                  <a:gd name="T8" fmla="*/ 54 w 58"/>
                  <a:gd name="T9" fmla="*/ 85 h 94"/>
                </a:gdLst>
                <a:ahLst/>
                <a:cxnLst>
                  <a:cxn ang="0">
                    <a:pos x="T0" y="T1"/>
                  </a:cxn>
                  <a:cxn ang="0">
                    <a:pos x="T2" y="T3"/>
                  </a:cxn>
                  <a:cxn ang="0">
                    <a:pos x="T4" y="T5"/>
                  </a:cxn>
                  <a:cxn ang="0">
                    <a:pos x="T6" y="T7"/>
                  </a:cxn>
                  <a:cxn ang="0">
                    <a:pos x="T8" y="T9"/>
                  </a:cxn>
                </a:cxnLst>
                <a:rect l="0" t="0" r="r" b="b"/>
                <a:pathLst>
                  <a:path w="58" h="94">
                    <a:moveTo>
                      <a:pt x="54" y="85"/>
                    </a:moveTo>
                    <a:cubicBezTo>
                      <a:pt x="37" y="61"/>
                      <a:pt x="23" y="35"/>
                      <a:pt x="12" y="6"/>
                    </a:cubicBezTo>
                    <a:cubicBezTo>
                      <a:pt x="10" y="0"/>
                      <a:pt x="0" y="2"/>
                      <a:pt x="2" y="9"/>
                    </a:cubicBezTo>
                    <a:cubicBezTo>
                      <a:pt x="7" y="41"/>
                      <a:pt x="22" y="71"/>
                      <a:pt x="47" y="91"/>
                    </a:cubicBezTo>
                    <a:cubicBezTo>
                      <a:pt x="51" y="94"/>
                      <a:pt x="58" y="90"/>
                      <a:pt x="54" y="8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5" name="Freeform 60">
                <a:extLst>
                  <a:ext uri="{FF2B5EF4-FFF2-40B4-BE49-F238E27FC236}">
                    <a16:creationId xmlns:a16="http://schemas.microsoft.com/office/drawing/2014/main" id="{75D1E58D-5F2E-264A-959A-E0C3D610E725}"/>
                  </a:ext>
                </a:extLst>
              </p:cNvPr>
              <p:cNvSpPr/>
              <p:nvPr/>
            </p:nvSpPr>
            <p:spPr bwMode="auto">
              <a:xfrm>
                <a:off x="3565526" y="2909888"/>
                <a:ext cx="22225" cy="68263"/>
              </a:xfrm>
              <a:custGeom>
                <a:avLst/>
                <a:gdLst>
                  <a:gd name="T0" fmla="*/ 22 w 22"/>
                  <a:gd name="T1" fmla="*/ 62 h 66"/>
                  <a:gd name="T2" fmla="*/ 9 w 22"/>
                  <a:gd name="T3" fmla="*/ 4 h 66"/>
                  <a:gd name="T4" fmla="*/ 1 w 22"/>
                  <a:gd name="T5" fmla="*/ 6 h 66"/>
                  <a:gd name="T6" fmla="*/ 18 w 22"/>
                  <a:gd name="T7" fmla="*/ 64 h 66"/>
                  <a:gd name="T8" fmla="*/ 22 w 22"/>
                  <a:gd name="T9" fmla="*/ 62 h 66"/>
                </a:gdLst>
                <a:ahLst/>
                <a:cxnLst>
                  <a:cxn ang="0">
                    <a:pos x="T0" y="T1"/>
                  </a:cxn>
                  <a:cxn ang="0">
                    <a:pos x="T2" y="T3"/>
                  </a:cxn>
                  <a:cxn ang="0">
                    <a:pos x="T4" y="T5"/>
                  </a:cxn>
                  <a:cxn ang="0">
                    <a:pos x="T6" y="T7"/>
                  </a:cxn>
                  <a:cxn ang="0">
                    <a:pos x="T8" y="T9"/>
                  </a:cxn>
                </a:cxnLst>
                <a:rect l="0" t="0" r="r" b="b"/>
                <a:pathLst>
                  <a:path w="22" h="66">
                    <a:moveTo>
                      <a:pt x="22" y="62"/>
                    </a:moveTo>
                    <a:cubicBezTo>
                      <a:pt x="17" y="43"/>
                      <a:pt x="16" y="23"/>
                      <a:pt x="9" y="4"/>
                    </a:cubicBezTo>
                    <a:cubicBezTo>
                      <a:pt x="7" y="0"/>
                      <a:pt x="0" y="1"/>
                      <a:pt x="1" y="6"/>
                    </a:cubicBezTo>
                    <a:cubicBezTo>
                      <a:pt x="6" y="25"/>
                      <a:pt x="6" y="47"/>
                      <a:pt x="18" y="64"/>
                    </a:cubicBezTo>
                    <a:cubicBezTo>
                      <a:pt x="19" y="66"/>
                      <a:pt x="22" y="65"/>
                      <a:pt x="22"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6" name="Freeform 61">
                <a:extLst>
                  <a:ext uri="{FF2B5EF4-FFF2-40B4-BE49-F238E27FC236}">
                    <a16:creationId xmlns:a16="http://schemas.microsoft.com/office/drawing/2014/main" id="{3F56DAD3-6D46-F24D-9658-11B416C122DC}"/>
                  </a:ext>
                </a:extLst>
              </p:cNvPr>
              <p:cNvSpPr/>
              <p:nvPr/>
            </p:nvSpPr>
            <p:spPr bwMode="auto">
              <a:xfrm>
                <a:off x="3538538" y="2741613"/>
                <a:ext cx="28575" cy="100013"/>
              </a:xfrm>
              <a:custGeom>
                <a:avLst/>
                <a:gdLst>
                  <a:gd name="T0" fmla="*/ 22 w 27"/>
                  <a:gd name="T1" fmla="*/ 89 h 96"/>
                  <a:gd name="T2" fmla="*/ 15 w 27"/>
                  <a:gd name="T3" fmla="*/ 8 h 96"/>
                  <a:gd name="T4" fmla="*/ 2 w 27"/>
                  <a:gd name="T5" fmla="*/ 8 h 96"/>
                  <a:gd name="T6" fmla="*/ 9 w 27"/>
                  <a:gd name="T7" fmla="*/ 89 h 96"/>
                  <a:gd name="T8" fmla="*/ 22 w 27"/>
                  <a:gd name="T9" fmla="*/ 89 h 96"/>
                </a:gdLst>
                <a:ahLst/>
                <a:cxnLst>
                  <a:cxn ang="0">
                    <a:pos x="T0" y="T1"/>
                  </a:cxn>
                  <a:cxn ang="0">
                    <a:pos x="T2" y="T3"/>
                  </a:cxn>
                  <a:cxn ang="0">
                    <a:pos x="T4" y="T5"/>
                  </a:cxn>
                  <a:cxn ang="0">
                    <a:pos x="T6" y="T7"/>
                  </a:cxn>
                  <a:cxn ang="0">
                    <a:pos x="T8" y="T9"/>
                  </a:cxn>
                </a:cxnLst>
                <a:rect l="0" t="0" r="r" b="b"/>
                <a:pathLst>
                  <a:path w="27" h="96">
                    <a:moveTo>
                      <a:pt x="22" y="89"/>
                    </a:moveTo>
                    <a:cubicBezTo>
                      <a:pt x="27" y="62"/>
                      <a:pt x="18" y="35"/>
                      <a:pt x="15" y="8"/>
                    </a:cubicBezTo>
                    <a:cubicBezTo>
                      <a:pt x="14" y="0"/>
                      <a:pt x="3" y="0"/>
                      <a:pt x="2" y="8"/>
                    </a:cubicBezTo>
                    <a:cubicBezTo>
                      <a:pt x="0" y="35"/>
                      <a:pt x="4" y="62"/>
                      <a:pt x="9" y="89"/>
                    </a:cubicBezTo>
                    <a:cubicBezTo>
                      <a:pt x="10" y="96"/>
                      <a:pt x="21" y="96"/>
                      <a:pt x="22"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7" name="Freeform 62">
                <a:extLst>
                  <a:ext uri="{FF2B5EF4-FFF2-40B4-BE49-F238E27FC236}">
                    <a16:creationId xmlns:a16="http://schemas.microsoft.com/office/drawing/2014/main" id="{13464B75-24AA-BE48-A425-E601DE0F2910}"/>
                  </a:ext>
                </a:extLst>
              </p:cNvPr>
              <p:cNvSpPr/>
              <p:nvPr/>
            </p:nvSpPr>
            <p:spPr bwMode="auto">
              <a:xfrm>
                <a:off x="3546476" y="2592388"/>
                <a:ext cx="22225" cy="73025"/>
              </a:xfrm>
              <a:custGeom>
                <a:avLst/>
                <a:gdLst>
                  <a:gd name="T0" fmla="*/ 13 w 22"/>
                  <a:gd name="T1" fmla="*/ 66 h 70"/>
                  <a:gd name="T2" fmla="*/ 21 w 22"/>
                  <a:gd name="T3" fmla="*/ 8 h 70"/>
                  <a:gd name="T4" fmla="*/ 11 w 22"/>
                  <a:gd name="T5" fmla="*/ 6 h 70"/>
                  <a:gd name="T6" fmla="*/ 5 w 22"/>
                  <a:gd name="T7" fmla="*/ 66 h 70"/>
                  <a:gd name="T8" fmla="*/ 13 w 22"/>
                  <a:gd name="T9" fmla="*/ 66 h 70"/>
                </a:gdLst>
                <a:ahLst/>
                <a:cxnLst>
                  <a:cxn ang="0">
                    <a:pos x="T0" y="T1"/>
                  </a:cxn>
                  <a:cxn ang="0">
                    <a:pos x="T2" y="T3"/>
                  </a:cxn>
                  <a:cxn ang="0">
                    <a:pos x="T4" y="T5"/>
                  </a:cxn>
                  <a:cxn ang="0">
                    <a:pos x="T6" y="T7"/>
                  </a:cxn>
                  <a:cxn ang="0">
                    <a:pos x="T8" y="T9"/>
                  </a:cxn>
                </a:cxnLst>
                <a:rect l="0" t="0" r="r" b="b"/>
                <a:pathLst>
                  <a:path w="22" h="70">
                    <a:moveTo>
                      <a:pt x="13" y="66"/>
                    </a:moveTo>
                    <a:cubicBezTo>
                      <a:pt x="17" y="47"/>
                      <a:pt x="16" y="27"/>
                      <a:pt x="21" y="8"/>
                    </a:cubicBezTo>
                    <a:cubicBezTo>
                      <a:pt x="22" y="2"/>
                      <a:pt x="13" y="0"/>
                      <a:pt x="11" y="6"/>
                    </a:cubicBezTo>
                    <a:cubicBezTo>
                      <a:pt x="4" y="26"/>
                      <a:pt x="0" y="45"/>
                      <a:pt x="5" y="66"/>
                    </a:cubicBezTo>
                    <a:cubicBezTo>
                      <a:pt x="6" y="70"/>
                      <a:pt x="12" y="70"/>
                      <a:pt x="13" y="6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8" name="Freeform 63">
                <a:extLst>
                  <a:ext uri="{FF2B5EF4-FFF2-40B4-BE49-F238E27FC236}">
                    <a16:creationId xmlns:a16="http://schemas.microsoft.com/office/drawing/2014/main" id="{18CD6EFE-57CA-D445-BCEB-00A1A9F09CE9}"/>
                  </a:ext>
                </a:extLst>
              </p:cNvPr>
              <p:cNvSpPr/>
              <p:nvPr/>
            </p:nvSpPr>
            <p:spPr bwMode="auto">
              <a:xfrm>
                <a:off x="3595688" y="2397126"/>
                <a:ext cx="49213" cy="103188"/>
              </a:xfrm>
              <a:custGeom>
                <a:avLst/>
                <a:gdLst>
                  <a:gd name="T0" fmla="*/ 7 w 47"/>
                  <a:gd name="T1" fmla="*/ 96 h 99"/>
                  <a:gd name="T2" fmla="*/ 45 w 47"/>
                  <a:gd name="T3" fmla="*/ 8 h 99"/>
                  <a:gd name="T4" fmla="*/ 36 w 47"/>
                  <a:gd name="T5" fmla="*/ 5 h 99"/>
                  <a:gd name="T6" fmla="*/ 0 w 47"/>
                  <a:gd name="T7" fmla="*/ 94 h 99"/>
                  <a:gd name="T8" fmla="*/ 7 w 47"/>
                  <a:gd name="T9" fmla="*/ 96 h 99"/>
                </a:gdLst>
                <a:ahLst/>
                <a:cxnLst>
                  <a:cxn ang="0">
                    <a:pos x="T0" y="T1"/>
                  </a:cxn>
                  <a:cxn ang="0">
                    <a:pos x="T2" y="T3"/>
                  </a:cxn>
                  <a:cxn ang="0">
                    <a:pos x="T4" y="T5"/>
                  </a:cxn>
                  <a:cxn ang="0">
                    <a:pos x="T6" y="T7"/>
                  </a:cxn>
                  <a:cxn ang="0">
                    <a:pos x="T8" y="T9"/>
                  </a:cxn>
                </a:cxnLst>
                <a:rect l="0" t="0" r="r" b="b"/>
                <a:pathLst>
                  <a:path w="47" h="99">
                    <a:moveTo>
                      <a:pt x="7" y="96"/>
                    </a:moveTo>
                    <a:cubicBezTo>
                      <a:pt x="20" y="67"/>
                      <a:pt x="33" y="38"/>
                      <a:pt x="45" y="8"/>
                    </a:cubicBezTo>
                    <a:cubicBezTo>
                      <a:pt x="47" y="3"/>
                      <a:pt x="39" y="0"/>
                      <a:pt x="36" y="5"/>
                    </a:cubicBezTo>
                    <a:cubicBezTo>
                      <a:pt x="19" y="33"/>
                      <a:pt x="4" y="61"/>
                      <a:pt x="0" y="94"/>
                    </a:cubicBezTo>
                    <a:cubicBezTo>
                      <a:pt x="0" y="97"/>
                      <a:pt x="6" y="99"/>
                      <a:pt x="7"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79" name="Freeform 64">
                <a:extLst>
                  <a:ext uri="{FF2B5EF4-FFF2-40B4-BE49-F238E27FC236}">
                    <a16:creationId xmlns:a16="http://schemas.microsoft.com/office/drawing/2014/main" id="{6D470629-F67F-D240-857C-BCC9B19B6E30}"/>
                  </a:ext>
                </a:extLst>
              </p:cNvPr>
              <p:cNvSpPr/>
              <p:nvPr/>
            </p:nvSpPr>
            <p:spPr bwMode="auto">
              <a:xfrm>
                <a:off x="3670301" y="2254251"/>
                <a:ext cx="57150" cy="80963"/>
              </a:xfrm>
              <a:custGeom>
                <a:avLst/>
                <a:gdLst>
                  <a:gd name="T0" fmla="*/ 8 w 55"/>
                  <a:gd name="T1" fmla="*/ 74 h 78"/>
                  <a:gd name="T2" fmla="*/ 27 w 55"/>
                  <a:gd name="T3" fmla="*/ 44 h 78"/>
                  <a:gd name="T4" fmla="*/ 52 w 55"/>
                  <a:gd name="T5" fmla="*/ 10 h 78"/>
                  <a:gd name="T6" fmla="*/ 45 w 55"/>
                  <a:gd name="T7" fmla="*/ 3 h 78"/>
                  <a:gd name="T8" fmla="*/ 16 w 55"/>
                  <a:gd name="T9" fmla="*/ 33 h 78"/>
                  <a:gd name="T10" fmla="*/ 1 w 55"/>
                  <a:gd name="T11" fmla="*/ 72 h 78"/>
                  <a:gd name="T12" fmla="*/ 8 w 55"/>
                  <a:gd name="T13" fmla="*/ 74 h 78"/>
                </a:gdLst>
                <a:ahLst/>
                <a:cxnLst>
                  <a:cxn ang="0">
                    <a:pos x="T0" y="T1"/>
                  </a:cxn>
                  <a:cxn ang="0">
                    <a:pos x="T2" y="T3"/>
                  </a:cxn>
                  <a:cxn ang="0">
                    <a:pos x="T4" y="T5"/>
                  </a:cxn>
                  <a:cxn ang="0">
                    <a:pos x="T6" y="T7"/>
                  </a:cxn>
                  <a:cxn ang="0">
                    <a:pos x="T8" y="T9"/>
                  </a:cxn>
                  <a:cxn ang="0">
                    <a:pos x="T10" y="T11"/>
                  </a:cxn>
                  <a:cxn ang="0">
                    <a:pos x="T12" y="T13"/>
                  </a:cxn>
                </a:cxnLst>
                <a:rect l="0" t="0" r="r" b="b"/>
                <a:pathLst>
                  <a:path w="55" h="78">
                    <a:moveTo>
                      <a:pt x="8" y="74"/>
                    </a:moveTo>
                    <a:cubicBezTo>
                      <a:pt x="12" y="63"/>
                      <a:pt x="21" y="53"/>
                      <a:pt x="27" y="44"/>
                    </a:cubicBezTo>
                    <a:cubicBezTo>
                      <a:pt x="35" y="32"/>
                      <a:pt x="45" y="22"/>
                      <a:pt x="52" y="10"/>
                    </a:cubicBezTo>
                    <a:cubicBezTo>
                      <a:pt x="55" y="6"/>
                      <a:pt x="50" y="0"/>
                      <a:pt x="45" y="3"/>
                    </a:cubicBezTo>
                    <a:cubicBezTo>
                      <a:pt x="34" y="11"/>
                      <a:pt x="25" y="21"/>
                      <a:pt x="16" y="33"/>
                    </a:cubicBezTo>
                    <a:cubicBezTo>
                      <a:pt x="7" y="45"/>
                      <a:pt x="5" y="57"/>
                      <a:pt x="1" y="72"/>
                    </a:cubicBezTo>
                    <a:cubicBezTo>
                      <a:pt x="0" y="76"/>
                      <a:pt x="6" y="78"/>
                      <a:pt x="8" y="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0" name="Freeform 65">
                <a:extLst>
                  <a:ext uri="{FF2B5EF4-FFF2-40B4-BE49-F238E27FC236}">
                    <a16:creationId xmlns:a16="http://schemas.microsoft.com/office/drawing/2014/main" id="{7A766FE6-734C-B64C-81F7-0A0EB31E9A06}"/>
                  </a:ext>
                </a:extLst>
              </p:cNvPr>
              <p:cNvSpPr/>
              <p:nvPr/>
            </p:nvSpPr>
            <p:spPr bwMode="auto">
              <a:xfrm>
                <a:off x="3754438" y="2087563"/>
                <a:ext cx="73025" cy="87313"/>
              </a:xfrm>
              <a:custGeom>
                <a:avLst/>
                <a:gdLst>
                  <a:gd name="T0" fmla="*/ 6 w 71"/>
                  <a:gd name="T1" fmla="*/ 84 h 85"/>
                  <a:gd name="T2" fmla="*/ 66 w 71"/>
                  <a:gd name="T3" fmla="*/ 14 h 85"/>
                  <a:gd name="T4" fmla="*/ 58 w 71"/>
                  <a:gd name="T5" fmla="*/ 5 h 85"/>
                  <a:gd name="T6" fmla="*/ 1 w 71"/>
                  <a:gd name="T7" fmla="*/ 81 h 85"/>
                  <a:gd name="T8" fmla="*/ 6 w 71"/>
                  <a:gd name="T9" fmla="*/ 84 h 85"/>
                </a:gdLst>
                <a:ahLst/>
                <a:cxnLst>
                  <a:cxn ang="0">
                    <a:pos x="T0" y="T1"/>
                  </a:cxn>
                  <a:cxn ang="0">
                    <a:pos x="T2" y="T3"/>
                  </a:cxn>
                  <a:cxn ang="0">
                    <a:pos x="T4" y="T5"/>
                  </a:cxn>
                  <a:cxn ang="0">
                    <a:pos x="T6" y="T7"/>
                  </a:cxn>
                  <a:cxn ang="0">
                    <a:pos x="T8" y="T9"/>
                  </a:cxn>
                </a:cxnLst>
                <a:rect l="0" t="0" r="r" b="b"/>
                <a:pathLst>
                  <a:path w="71" h="85">
                    <a:moveTo>
                      <a:pt x="6" y="84"/>
                    </a:moveTo>
                    <a:cubicBezTo>
                      <a:pt x="31" y="64"/>
                      <a:pt x="46" y="37"/>
                      <a:pt x="66" y="14"/>
                    </a:cubicBezTo>
                    <a:cubicBezTo>
                      <a:pt x="71" y="8"/>
                      <a:pt x="64" y="0"/>
                      <a:pt x="58" y="5"/>
                    </a:cubicBezTo>
                    <a:cubicBezTo>
                      <a:pt x="33" y="26"/>
                      <a:pt x="11" y="49"/>
                      <a:pt x="1" y="81"/>
                    </a:cubicBezTo>
                    <a:cubicBezTo>
                      <a:pt x="0" y="84"/>
                      <a:pt x="4" y="85"/>
                      <a:pt x="6" y="8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1" name="Freeform 66">
                <a:extLst>
                  <a:ext uri="{FF2B5EF4-FFF2-40B4-BE49-F238E27FC236}">
                    <a16:creationId xmlns:a16="http://schemas.microsoft.com/office/drawing/2014/main" id="{89272DC1-3792-2D4C-8511-92B539017BE4}"/>
                  </a:ext>
                </a:extLst>
              </p:cNvPr>
              <p:cNvSpPr/>
              <p:nvPr/>
            </p:nvSpPr>
            <p:spPr bwMode="auto">
              <a:xfrm>
                <a:off x="3865563" y="1936751"/>
                <a:ext cx="80963" cy="104775"/>
              </a:xfrm>
              <a:custGeom>
                <a:avLst/>
                <a:gdLst>
                  <a:gd name="T0" fmla="*/ 8 w 79"/>
                  <a:gd name="T1" fmla="*/ 98 h 101"/>
                  <a:gd name="T2" fmla="*/ 74 w 79"/>
                  <a:gd name="T3" fmla="*/ 12 h 101"/>
                  <a:gd name="T4" fmla="*/ 67 w 79"/>
                  <a:gd name="T5" fmla="*/ 5 h 101"/>
                  <a:gd name="T6" fmla="*/ 31 w 79"/>
                  <a:gd name="T7" fmla="*/ 43 h 101"/>
                  <a:gd name="T8" fmla="*/ 2 w 79"/>
                  <a:gd name="T9" fmla="*/ 94 h 101"/>
                  <a:gd name="T10" fmla="*/ 8 w 79"/>
                  <a:gd name="T11" fmla="*/ 98 h 101"/>
                </a:gdLst>
                <a:ahLst/>
                <a:cxnLst>
                  <a:cxn ang="0">
                    <a:pos x="T0" y="T1"/>
                  </a:cxn>
                  <a:cxn ang="0">
                    <a:pos x="T2" y="T3"/>
                  </a:cxn>
                  <a:cxn ang="0">
                    <a:pos x="T4" y="T5"/>
                  </a:cxn>
                  <a:cxn ang="0">
                    <a:pos x="T6" y="T7"/>
                  </a:cxn>
                  <a:cxn ang="0">
                    <a:pos x="T8" y="T9"/>
                  </a:cxn>
                  <a:cxn ang="0">
                    <a:pos x="T10" y="T11"/>
                  </a:cxn>
                </a:cxnLst>
                <a:rect l="0" t="0" r="r" b="b"/>
                <a:pathLst>
                  <a:path w="79" h="101">
                    <a:moveTo>
                      <a:pt x="8" y="98"/>
                    </a:moveTo>
                    <a:cubicBezTo>
                      <a:pt x="34" y="72"/>
                      <a:pt x="51" y="41"/>
                      <a:pt x="74" y="12"/>
                    </a:cubicBezTo>
                    <a:cubicBezTo>
                      <a:pt x="79" y="7"/>
                      <a:pt x="72" y="0"/>
                      <a:pt x="67" y="5"/>
                    </a:cubicBezTo>
                    <a:cubicBezTo>
                      <a:pt x="53" y="17"/>
                      <a:pt x="41" y="28"/>
                      <a:pt x="31" y="43"/>
                    </a:cubicBezTo>
                    <a:cubicBezTo>
                      <a:pt x="20" y="59"/>
                      <a:pt x="12" y="76"/>
                      <a:pt x="2" y="94"/>
                    </a:cubicBezTo>
                    <a:cubicBezTo>
                      <a:pt x="0" y="97"/>
                      <a:pt x="5" y="101"/>
                      <a:pt x="8" y="9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2" name="Freeform 67">
                <a:extLst>
                  <a:ext uri="{FF2B5EF4-FFF2-40B4-BE49-F238E27FC236}">
                    <a16:creationId xmlns:a16="http://schemas.microsoft.com/office/drawing/2014/main" id="{092EECFA-A554-6648-8736-59FAFDCB5352}"/>
                  </a:ext>
                </a:extLst>
              </p:cNvPr>
              <p:cNvSpPr/>
              <p:nvPr/>
            </p:nvSpPr>
            <p:spPr bwMode="auto">
              <a:xfrm>
                <a:off x="3984626" y="1827213"/>
                <a:ext cx="87313" cy="65088"/>
              </a:xfrm>
              <a:custGeom>
                <a:avLst/>
                <a:gdLst>
                  <a:gd name="T0" fmla="*/ 8 w 85"/>
                  <a:gd name="T1" fmla="*/ 61 h 63"/>
                  <a:gd name="T2" fmla="*/ 23 w 85"/>
                  <a:gd name="T3" fmla="*/ 57 h 63"/>
                  <a:gd name="T4" fmla="*/ 40 w 85"/>
                  <a:gd name="T5" fmla="*/ 47 h 63"/>
                  <a:gd name="T6" fmla="*/ 76 w 85"/>
                  <a:gd name="T7" fmla="*/ 21 h 63"/>
                  <a:gd name="T8" fmla="*/ 67 w 85"/>
                  <a:gd name="T9" fmla="*/ 6 h 63"/>
                  <a:gd name="T10" fmla="*/ 34 w 85"/>
                  <a:gd name="T11" fmla="*/ 26 h 63"/>
                  <a:gd name="T12" fmla="*/ 18 w 85"/>
                  <a:gd name="T13" fmla="*/ 38 h 63"/>
                  <a:gd name="T14" fmla="*/ 3 w 85"/>
                  <a:gd name="T15" fmla="*/ 53 h 63"/>
                  <a:gd name="T16" fmla="*/ 8 w 85"/>
                  <a:gd name="T17" fmla="*/ 61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 h="63">
                    <a:moveTo>
                      <a:pt x="8" y="61"/>
                    </a:moveTo>
                    <a:cubicBezTo>
                      <a:pt x="13" y="59"/>
                      <a:pt x="18" y="59"/>
                      <a:pt x="23" y="57"/>
                    </a:cubicBezTo>
                    <a:cubicBezTo>
                      <a:pt x="29" y="54"/>
                      <a:pt x="35" y="50"/>
                      <a:pt x="40" y="47"/>
                    </a:cubicBezTo>
                    <a:cubicBezTo>
                      <a:pt x="53" y="39"/>
                      <a:pt x="64" y="30"/>
                      <a:pt x="76" y="21"/>
                    </a:cubicBezTo>
                    <a:cubicBezTo>
                      <a:pt x="85" y="14"/>
                      <a:pt x="77" y="0"/>
                      <a:pt x="67" y="6"/>
                    </a:cubicBezTo>
                    <a:cubicBezTo>
                      <a:pt x="56" y="12"/>
                      <a:pt x="44" y="18"/>
                      <a:pt x="34" y="26"/>
                    </a:cubicBezTo>
                    <a:cubicBezTo>
                      <a:pt x="28" y="30"/>
                      <a:pt x="23" y="34"/>
                      <a:pt x="18" y="38"/>
                    </a:cubicBezTo>
                    <a:cubicBezTo>
                      <a:pt x="11" y="42"/>
                      <a:pt x="8" y="48"/>
                      <a:pt x="3" y="53"/>
                    </a:cubicBezTo>
                    <a:cubicBezTo>
                      <a:pt x="0" y="57"/>
                      <a:pt x="3" y="63"/>
                      <a:pt x="8"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3" name="Freeform 68">
                <a:extLst>
                  <a:ext uri="{FF2B5EF4-FFF2-40B4-BE49-F238E27FC236}">
                    <a16:creationId xmlns:a16="http://schemas.microsoft.com/office/drawing/2014/main" id="{7DB7F1E7-8DE0-0A4E-9A63-65AB0246B0DF}"/>
                  </a:ext>
                </a:extLst>
              </p:cNvPr>
              <p:cNvSpPr/>
              <p:nvPr/>
            </p:nvSpPr>
            <p:spPr bwMode="auto">
              <a:xfrm>
                <a:off x="4127501" y="1725613"/>
                <a:ext cx="109538" cy="76200"/>
              </a:xfrm>
              <a:custGeom>
                <a:avLst/>
                <a:gdLst>
                  <a:gd name="T0" fmla="*/ 9 w 105"/>
                  <a:gd name="T1" fmla="*/ 71 h 74"/>
                  <a:gd name="T2" fmla="*/ 96 w 105"/>
                  <a:gd name="T3" fmla="*/ 16 h 74"/>
                  <a:gd name="T4" fmla="*/ 89 w 105"/>
                  <a:gd name="T5" fmla="*/ 4 h 74"/>
                  <a:gd name="T6" fmla="*/ 2 w 105"/>
                  <a:gd name="T7" fmla="*/ 66 h 74"/>
                  <a:gd name="T8" fmla="*/ 9 w 105"/>
                  <a:gd name="T9" fmla="*/ 71 h 74"/>
                </a:gdLst>
                <a:ahLst/>
                <a:cxnLst>
                  <a:cxn ang="0">
                    <a:pos x="T0" y="T1"/>
                  </a:cxn>
                  <a:cxn ang="0">
                    <a:pos x="T2" y="T3"/>
                  </a:cxn>
                  <a:cxn ang="0">
                    <a:pos x="T4" y="T5"/>
                  </a:cxn>
                  <a:cxn ang="0">
                    <a:pos x="T6" y="T7"/>
                  </a:cxn>
                  <a:cxn ang="0">
                    <a:pos x="T8" y="T9"/>
                  </a:cxn>
                </a:cxnLst>
                <a:rect l="0" t="0" r="r" b="b"/>
                <a:pathLst>
                  <a:path w="105" h="74">
                    <a:moveTo>
                      <a:pt x="9" y="71"/>
                    </a:moveTo>
                    <a:cubicBezTo>
                      <a:pt x="33" y="47"/>
                      <a:pt x="67" y="33"/>
                      <a:pt x="96" y="16"/>
                    </a:cubicBezTo>
                    <a:cubicBezTo>
                      <a:pt x="105" y="12"/>
                      <a:pt x="97" y="0"/>
                      <a:pt x="89" y="4"/>
                    </a:cubicBezTo>
                    <a:cubicBezTo>
                      <a:pt x="55" y="19"/>
                      <a:pt x="22" y="32"/>
                      <a:pt x="2" y="66"/>
                    </a:cubicBezTo>
                    <a:cubicBezTo>
                      <a:pt x="0" y="70"/>
                      <a:pt x="5" y="74"/>
                      <a:pt x="9" y="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4" name="Freeform 69">
                <a:extLst>
                  <a:ext uri="{FF2B5EF4-FFF2-40B4-BE49-F238E27FC236}">
                    <a16:creationId xmlns:a16="http://schemas.microsoft.com/office/drawing/2014/main" id="{64BCFD41-E87F-BE49-9C0A-F890C62CE850}"/>
                  </a:ext>
                </a:extLst>
              </p:cNvPr>
              <p:cNvSpPr/>
              <p:nvPr/>
            </p:nvSpPr>
            <p:spPr bwMode="auto">
              <a:xfrm>
                <a:off x="4300538" y="1655763"/>
                <a:ext cx="87313" cy="47625"/>
              </a:xfrm>
              <a:custGeom>
                <a:avLst/>
                <a:gdLst>
                  <a:gd name="T0" fmla="*/ 7 w 84"/>
                  <a:gd name="T1" fmla="*/ 46 h 47"/>
                  <a:gd name="T2" fmla="*/ 80 w 84"/>
                  <a:gd name="T3" fmla="*/ 9 h 47"/>
                  <a:gd name="T4" fmla="*/ 77 w 84"/>
                  <a:gd name="T5" fmla="*/ 3 h 47"/>
                  <a:gd name="T6" fmla="*/ 5 w 84"/>
                  <a:gd name="T7" fmla="*/ 38 h 47"/>
                  <a:gd name="T8" fmla="*/ 7 w 84"/>
                  <a:gd name="T9" fmla="*/ 46 h 47"/>
                </a:gdLst>
                <a:ahLst/>
                <a:cxnLst>
                  <a:cxn ang="0">
                    <a:pos x="T0" y="T1"/>
                  </a:cxn>
                  <a:cxn ang="0">
                    <a:pos x="T2" y="T3"/>
                  </a:cxn>
                  <a:cxn ang="0">
                    <a:pos x="T4" y="T5"/>
                  </a:cxn>
                  <a:cxn ang="0">
                    <a:pos x="T6" y="T7"/>
                  </a:cxn>
                  <a:cxn ang="0">
                    <a:pos x="T8" y="T9"/>
                  </a:cxn>
                </a:cxnLst>
                <a:rect l="0" t="0" r="r" b="b"/>
                <a:pathLst>
                  <a:path w="84" h="47">
                    <a:moveTo>
                      <a:pt x="7" y="46"/>
                    </a:moveTo>
                    <a:cubicBezTo>
                      <a:pt x="36" y="41"/>
                      <a:pt x="58" y="26"/>
                      <a:pt x="80" y="9"/>
                    </a:cubicBezTo>
                    <a:cubicBezTo>
                      <a:pt x="84" y="6"/>
                      <a:pt x="81" y="0"/>
                      <a:pt x="77" y="3"/>
                    </a:cubicBezTo>
                    <a:cubicBezTo>
                      <a:pt x="54" y="16"/>
                      <a:pt x="30" y="29"/>
                      <a:pt x="5" y="38"/>
                    </a:cubicBezTo>
                    <a:cubicBezTo>
                      <a:pt x="0" y="40"/>
                      <a:pt x="2" y="47"/>
                      <a:pt x="7"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5" name="Freeform 70">
                <a:extLst>
                  <a:ext uri="{FF2B5EF4-FFF2-40B4-BE49-F238E27FC236}">
                    <a16:creationId xmlns:a16="http://schemas.microsoft.com/office/drawing/2014/main" id="{CB26864F-2DEA-BD4F-BE7D-60C3D9356F28}"/>
                  </a:ext>
                </a:extLst>
              </p:cNvPr>
              <p:cNvSpPr/>
              <p:nvPr/>
            </p:nvSpPr>
            <p:spPr bwMode="auto">
              <a:xfrm>
                <a:off x="4451351" y="1609726"/>
                <a:ext cx="103188" cy="31750"/>
              </a:xfrm>
              <a:custGeom>
                <a:avLst/>
                <a:gdLst>
                  <a:gd name="T0" fmla="*/ 4 w 100"/>
                  <a:gd name="T1" fmla="*/ 25 h 31"/>
                  <a:gd name="T2" fmla="*/ 95 w 100"/>
                  <a:gd name="T3" fmla="*/ 11 h 31"/>
                  <a:gd name="T4" fmla="*/ 92 w 100"/>
                  <a:gd name="T5" fmla="*/ 1 h 31"/>
                  <a:gd name="T6" fmla="*/ 4 w 100"/>
                  <a:gd name="T7" fmla="*/ 17 h 31"/>
                  <a:gd name="T8" fmla="*/ 4 w 100"/>
                  <a:gd name="T9" fmla="*/ 25 h 31"/>
                </a:gdLst>
                <a:ahLst/>
                <a:cxnLst>
                  <a:cxn ang="0">
                    <a:pos x="T0" y="T1"/>
                  </a:cxn>
                  <a:cxn ang="0">
                    <a:pos x="T2" y="T3"/>
                  </a:cxn>
                  <a:cxn ang="0">
                    <a:pos x="T4" y="T5"/>
                  </a:cxn>
                  <a:cxn ang="0">
                    <a:pos x="T6" y="T7"/>
                  </a:cxn>
                  <a:cxn ang="0">
                    <a:pos x="T8" y="T9"/>
                  </a:cxn>
                </a:cxnLst>
                <a:rect l="0" t="0" r="r" b="b"/>
                <a:pathLst>
                  <a:path w="100" h="31">
                    <a:moveTo>
                      <a:pt x="4" y="25"/>
                    </a:moveTo>
                    <a:cubicBezTo>
                      <a:pt x="34" y="31"/>
                      <a:pt x="67" y="23"/>
                      <a:pt x="95" y="11"/>
                    </a:cubicBezTo>
                    <a:cubicBezTo>
                      <a:pt x="100" y="9"/>
                      <a:pt x="97" y="0"/>
                      <a:pt x="92" y="1"/>
                    </a:cubicBezTo>
                    <a:cubicBezTo>
                      <a:pt x="63" y="3"/>
                      <a:pt x="32" y="9"/>
                      <a:pt x="4" y="17"/>
                    </a:cubicBezTo>
                    <a:cubicBezTo>
                      <a:pt x="0" y="18"/>
                      <a:pt x="0" y="24"/>
                      <a:pt x="4"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6" name="Freeform 71">
                <a:extLst>
                  <a:ext uri="{FF2B5EF4-FFF2-40B4-BE49-F238E27FC236}">
                    <a16:creationId xmlns:a16="http://schemas.microsoft.com/office/drawing/2014/main" id="{51123E72-ECB4-2B47-8CEF-65705F7B749A}"/>
                  </a:ext>
                </a:extLst>
              </p:cNvPr>
              <p:cNvSpPr/>
              <p:nvPr/>
            </p:nvSpPr>
            <p:spPr bwMode="auto">
              <a:xfrm>
                <a:off x="4638676" y="1628776"/>
                <a:ext cx="109538" cy="19050"/>
              </a:xfrm>
              <a:custGeom>
                <a:avLst/>
                <a:gdLst>
                  <a:gd name="T0" fmla="*/ 4 w 105"/>
                  <a:gd name="T1" fmla="*/ 13 h 18"/>
                  <a:gd name="T2" fmla="*/ 99 w 105"/>
                  <a:gd name="T3" fmla="*/ 14 h 18"/>
                  <a:gd name="T4" fmla="*/ 99 w 105"/>
                  <a:gd name="T5" fmla="*/ 4 h 18"/>
                  <a:gd name="T6" fmla="*/ 4 w 105"/>
                  <a:gd name="T7" fmla="*/ 5 h 18"/>
                  <a:gd name="T8" fmla="*/ 4 w 105"/>
                  <a:gd name="T9" fmla="*/ 13 h 18"/>
                </a:gdLst>
                <a:ahLst/>
                <a:cxnLst>
                  <a:cxn ang="0">
                    <a:pos x="T0" y="T1"/>
                  </a:cxn>
                  <a:cxn ang="0">
                    <a:pos x="T2" y="T3"/>
                  </a:cxn>
                  <a:cxn ang="0">
                    <a:pos x="T4" y="T5"/>
                  </a:cxn>
                  <a:cxn ang="0">
                    <a:pos x="T6" y="T7"/>
                  </a:cxn>
                  <a:cxn ang="0">
                    <a:pos x="T8" y="T9"/>
                  </a:cxn>
                </a:cxnLst>
                <a:rect l="0" t="0" r="r" b="b"/>
                <a:pathLst>
                  <a:path w="105" h="18">
                    <a:moveTo>
                      <a:pt x="4" y="13"/>
                    </a:moveTo>
                    <a:cubicBezTo>
                      <a:pt x="35" y="18"/>
                      <a:pt x="67" y="17"/>
                      <a:pt x="99" y="14"/>
                    </a:cubicBezTo>
                    <a:cubicBezTo>
                      <a:pt x="105" y="13"/>
                      <a:pt x="105" y="5"/>
                      <a:pt x="99" y="4"/>
                    </a:cubicBezTo>
                    <a:cubicBezTo>
                      <a:pt x="67" y="1"/>
                      <a:pt x="35" y="0"/>
                      <a:pt x="4" y="5"/>
                    </a:cubicBezTo>
                    <a:cubicBezTo>
                      <a:pt x="0" y="6"/>
                      <a:pt x="0" y="12"/>
                      <a:pt x="4"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7" name="Freeform 72">
                <a:extLst>
                  <a:ext uri="{FF2B5EF4-FFF2-40B4-BE49-F238E27FC236}">
                    <a16:creationId xmlns:a16="http://schemas.microsoft.com/office/drawing/2014/main" id="{94F5918A-1794-134E-ABB2-2B1F52ECBD27}"/>
                  </a:ext>
                </a:extLst>
              </p:cNvPr>
              <p:cNvSpPr/>
              <p:nvPr/>
            </p:nvSpPr>
            <p:spPr bwMode="auto">
              <a:xfrm>
                <a:off x="4851401" y="1643063"/>
                <a:ext cx="68263" cy="30163"/>
              </a:xfrm>
              <a:custGeom>
                <a:avLst/>
                <a:gdLst>
                  <a:gd name="T0" fmla="*/ 2 w 65"/>
                  <a:gd name="T1" fmla="*/ 4 h 28"/>
                  <a:gd name="T2" fmla="*/ 59 w 65"/>
                  <a:gd name="T3" fmla="*/ 27 h 28"/>
                  <a:gd name="T4" fmla="*/ 62 w 65"/>
                  <a:gd name="T5" fmla="*/ 21 h 28"/>
                  <a:gd name="T6" fmla="*/ 3 w 65"/>
                  <a:gd name="T7" fmla="*/ 1 h 28"/>
                  <a:gd name="T8" fmla="*/ 2 w 65"/>
                  <a:gd name="T9" fmla="*/ 4 h 28"/>
                </a:gdLst>
                <a:ahLst/>
                <a:cxnLst>
                  <a:cxn ang="0">
                    <a:pos x="T0" y="T1"/>
                  </a:cxn>
                  <a:cxn ang="0">
                    <a:pos x="T2" y="T3"/>
                  </a:cxn>
                  <a:cxn ang="0">
                    <a:pos x="T4" y="T5"/>
                  </a:cxn>
                  <a:cxn ang="0">
                    <a:pos x="T6" y="T7"/>
                  </a:cxn>
                  <a:cxn ang="0">
                    <a:pos x="T8" y="T9"/>
                  </a:cxn>
                </a:cxnLst>
                <a:rect l="0" t="0" r="r" b="b"/>
                <a:pathLst>
                  <a:path w="65" h="28">
                    <a:moveTo>
                      <a:pt x="2" y="4"/>
                    </a:moveTo>
                    <a:cubicBezTo>
                      <a:pt x="19" y="15"/>
                      <a:pt x="40" y="22"/>
                      <a:pt x="59" y="27"/>
                    </a:cubicBezTo>
                    <a:cubicBezTo>
                      <a:pt x="63" y="28"/>
                      <a:pt x="65" y="23"/>
                      <a:pt x="62" y="21"/>
                    </a:cubicBezTo>
                    <a:cubicBezTo>
                      <a:pt x="43" y="13"/>
                      <a:pt x="23" y="7"/>
                      <a:pt x="3" y="1"/>
                    </a:cubicBezTo>
                    <a:cubicBezTo>
                      <a:pt x="1" y="0"/>
                      <a:pt x="0"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8" name="Freeform 73">
                <a:extLst>
                  <a:ext uri="{FF2B5EF4-FFF2-40B4-BE49-F238E27FC236}">
                    <a16:creationId xmlns:a16="http://schemas.microsoft.com/office/drawing/2014/main" id="{F9D1EAEF-9687-C04C-B493-B65D2855E5A9}"/>
                  </a:ext>
                </a:extLst>
              </p:cNvPr>
              <p:cNvSpPr/>
              <p:nvPr/>
            </p:nvSpPr>
            <p:spPr bwMode="auto">
              <a:xfrm>
                <a:off x="5008563" y="1714501"/>
                <a:ext cx="71438" cy="33338"/>
              </a:xfrm>
              <a:custGeom>
                <a:avLst/>
                <a:gdLst>
                  <a:gd name="T0" fmla="*/ 3 w 68"/>
                  <a:gd name="T1" fmla="*/ 10 h 33"/>
                  <a:gd name="T2" fmla="*/ 59 w 68"/>
                  <a:gd name="T3" fmla="*/ 32 h 33"/>
                  <a:gd name="T4" fmla="*/ 64 w 68"/>
                  <a:gd name="T5" fmla="*/ 26 h 33"/>
                  <a:gd name="T6" fmla="*/ 3 w 68"/>
                  <a:gd name="T7" fmla="*/ 4 h 33"/>
                  <a:gd name="T8" fmla="*/ 3 w 68"/>
                  <a:gd name="T9" fmla="*/ 10 h 33"/>
                </a:gdLst>
                <a:ahLst/>
                <a:cxnLst>
                  <a:cxn ang="0">
                    <a:pos x="T0" y="T1"/>
                  </a:cxn>
                  <a:cxn ang="0">
                    <a:pos x="T2" y="T3"/>
                  </a:cxn>
                  <a:cxn ang="0">
                    <a:pos x="T4" y="T5"/>
                  </a:cxn>
                  <a:cxn ang="0">
                    <a:pos x="T6" y="T7"/>
                  </a:cxn>
                  <a:cxn ang="0">
                    <a:pos x="T8" y="T9"/>
                  </a:cxn>
                </a:cxnLst>
                <a:rect l="0" t="0" r="r" b="b"/>
                <a:pathLst>
                  <a:path w="68" h="33">
                    <a:moveTo>
                      <a:pt x="3" y="10"/>
                    </a:moveTo>
                    <a:cubicBezTo>
                      <a:pt x="23" y="14"/>
                      <a:pt x="40" y="23"/>
                      <a:pt x="59" y="32"/>
                    </a:cubicBezTo>
                    <a:cubicBezTo>
                      <a:pt x="63" y="33"/>
                      <a:pt x="68" y="29"/>
                      <a:pt x="64" y="26"/>
                    </a:cubicBezTo>
                    <a:cubicBezTo>
                      <a:pt x="46" y="10"/>
                      <a:pt x="26" y="0"/>
                      <a:pt x="3" y="4"/>
                    </a:cubicBezTo>
                    <a:cubicBezTo>
                      <a:pt x="0" y="4"/>
                      <a:pt x="0" y="9"/>
                      <a:pt x="3"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89" name="Freeform 74">
                <a:extLst>
                  <a:ext uri="{FF2B5EF4-FFF2-40B4-BE49-F238E27FC236}">
                    <a16:creationId xmlns:a16="http://schemas.microsoft.com/office/drawing/2014/main" id="{6CE9C28D-D78F-E24F-BD5E-9ACE2D69BB27}"/>
                  </a:ext>
                </a:extLst>
              </p:cNvPr>
              <p:cNvSpPr/>
              <p:nvPr/>
            </p:nvSpPr>
            <p:spPr bwMode="auto">
              <a:xfrm>
                <a:off x="5149851" y="1784351"/>
                <a:ext cx="85725" cy="47625"/>
              </a:xfrm>
              <a:custGeom>
                <a:avLst/>
                <a:gdLst>
                  <a:gd name="T0" fmla="*/ 3 w 83"/>
                  <a:gd name="T1" fmla="*/ 6 h 46"/>
                  <a:gd name="T2" fmla="*/ 75 w 83"/>
                  <a:gd name="T3" fmla="*/ 43 h 46"/>
                  <a:gd name="T4" fmla="*/ 79 w 83"/>
                  <a:gd name="T5" fmla="*/ 37 h 46"/>
                  <a:gd name="T6" fmla="*/ 6 w 83"/>
                  <a:gd name="T7" fmla="*/ 1 h 46"/>
                  <a:gd name="T8" fmla="*/ 3 w 83"/>
                  <a:gd name="T9" fmla="*/ 6 h 46"/>
                </a:gdLst>
                <a:ahLst/>
                <a:cxnLst>
                  <a:cxn ang="0">
                    <a:pos x="T0" y="T1"/>
                  </a:cxn>
                  <a:cxn ang="0">
                    <a:pos x="T2" y="T3"/>
                  </a:cxn>
                  <a:cxn ang="0">
                    <a:pos x="T4" y="T5"/>
                  </a:cxn>
                  <a:cxn ang="0">
                    <a:pos x="T6" y="T7"/>
                  </a:cxn>
                  <a:cxn ang="0">
                    <a:pos x="T8" y="T9"/>
                  </a:cxn>
                </a:cxnLst>
                <a:rect l="0" t="0" r="r" b="b"/>
                <a:pathLst>
                  <a:path w="83" h="46">
                    <a:moveTo>
                      <a:pt x="3" y="6"/>
                    </a:moveTo>
                    <a:cubicBezTo>
                      <a:pt x="28" y="18"/>
                      <a:pt x="52" y="30"/>
                      <a:pt x="75" y="43"/>
                    </a:cubicBezTo>
                    <a:cubicBezTo>
                      <a:pt x="80" y="46"/>
                      <a:pt x="83" y="39"/>
                      <a:pt x="79" y="37"/>
                    </a:cubicBezTo>
                    <a:cubicBezTo>
                      <a:pt x="57" y="20"/>
                      <a:pt x="33" y="7"/>
                      <a:pt x="6" y="1"/>
                    </a:cubicBezTo>
                    <a:cubicBezTo>
                      <a:pt x="2" y="0"/>
                      <a:pt x="0" y="5"/>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0" name="Freeform 75">
                <a:extLst>
                  <a:ext uri="{FF2B5EF4-FFF2-40B4-BE49-F238E27FC236}">
                    <a16:creationId xmlns:a16="http://schemas.microsoft.com/office/drawing/2014/main" id="{AC241CC4-5651-6A49-B68A-77A5AE873F86}"/>
                  </a:ext>
                </a:extLst>
              </p:cNvPr>
              <p:cNvSpPr/>
              <p:nvPr/>
            </p:nvSpPr>
            <p:spPr bwMode="auto">
              <a:xfrm>
                <a:off x="5305426" y="1847851"/>
                <a:ext cx="66675" cy="61913"/>
              </a:xfrm>
              <a:custGeom>
                <a:avLst/>
                <a:gdLst>
                  <a:gd name="T0" fmla="*/ 5 w 65"/>
                  <a:gd name="T1" fmla="*/ 12 h 59"/>
                  <a:gd name="T2" fmla="*/ 55 w 65"/>
                  <a:gd name="T3" fmla="*/ 55 h 59"/>
                  <a:gd name="T4" fmla="*/ 62 w 65"/>
                  <a:gd name="T5" fmla="*/ 49 h 59"/>
                  <a:gd name="T6" fmla="*/ 42 w 65"/>
                  <a:gd name="T7" fmla="*/ 23 h 59"/>
                  <a:gd name="T8" fmla="*/ 10 w 65"/>
                  <a:gd name="T9" fmla="*/ 4 h 59"/>
                  <a:gd name="T10" fmla="*/ 5 w 65"/>
                  <a:gd name="T11" fmla="*/ 12 h 59"/>
                </a:gdLst>
                <a:ahLst/>
                <a:cxnLst>
                  <a:cxn ang="0">
                    <a:pos x="T0" y="T1"/>
                  </a:cxn>
                  <a:cxn ang="0">
                    <a:pos x="T2" y="T3"/>
                  </a:cxn>
                  <a:cxn ang="0">
                    <a:pos x="T4" y="T5"/>
                  </a:cxn>
                  <a:cxn ang="0">
                    <a:pos x="T6" y="T7"/>
                  </a:cxn>
                  <a:cxn ang="0">
                    <a:pos x="T8" y="T9"/>
                  </a:cxn>
                  <a:cxn ang="0">
                    <a:pos x="T10" y="T11"/>
                  </a:cxn>
                </a:cxnLst>
                <a:rect l="0" t="0" r="r" b="b"/>
                <a:pathLst>
                  <a:path w="65" h="59">
                    <a:moveTo>
                      <a:pt x="5" y="12"/>
                    </a:moveTo>
                    <a:cubicBezTo>
                      <a:pt x="23" y="25"/>
                      <a:pt x="42" y="37"/>
                      <a:pt x="55" y="55"/>
                    </a:cubicBezTo>
                    <a:cubicBezTo>
                      <a:pt x="58" y="59"/>
                      <a:pt x="65" y="53"/>
                      <a:pt x="62" y="49"/>
                    </a:cubicBezTo>
                    <a:cubicBezTo>
                      <a:pt x="57" y="39"/>
                      <a:pt x="50" y="31"/>
                      <a:pt x="42" y="23"/>
                    </a:cubicBezTo>
                    <a:cubicBezTo>
                      <a:pt x="33" y="15"/>
                      <a:pt x="21" y="9"/>
                      <a:pt x="10" y="4"/>
                    </a:cubicBezTo>
                    <a:cubicBezTo>
                      <a:pt x="5" y="0"/>
                      <a:pt x="0" y="8"/>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1" name="Freeform 76">
                <a:extLst>
                  <a:ext uri="{FF2B5EF4-FFF2-40B4-BE49-F238E27FC236}">
                    <a16:creationId xmlns:a16="http://schemas.microsoft.com/office/drawing/2014/main" id="{C912110D-1AD8-A14D-B4BA-32E756221CE0}"/>
                  </a:ext>
                </a:extLst>
              </p:cNvPr>
              <p:cNvSpPr/>
              <p:nvPr/>
            </p:nvSpPr>
            <p:spPr bwMode="auto">
              <a:xfrm>
                <a:off x="5380038" y="1765301"/>
                <a:ext cx="30163" cy="87313"/>
              </a:xfrm>
              <a:custGeom>
                <a:avLst/>
                <a:gdLst>
                  <a:gd name="T0" fmla="*/ 10 w 28"/>
                  <a:gd name="T1" fmla="*/ 81 h 84"/>
                  <a:gd name="T2" fmla="*/ 27 w 28"/>
                  <a:gd name="T3" fmla="*/ 10 h 84"/>
                  <a:gd name="T4" fmla="*/ 17 w 28"/>
                  <a:gd name="T5" fmla="*/ 6 h 84"/>
                  <a:gd name="T6" fmla="*/ 4 w 28"/>
                  <a:gd name="T7" fmla="*/ 81 h 84"/>
                  <a:gd name="T8" fmla="*/ 10 w 28"/>
                  <a:gd name="T9" fmla="*/ 81 h 84"/>
                </a:gdLst>
                <a:ahLst/>
                <a:cxnLst>
                  <a:cxn ang="0">
                    <a:pos x="T0" y="T1"/>
                  </a:cxn>
                  <a:cxn ang="0">
                    <a:pos x="T2" y="T3"/>
                  </a:cxn>
                  <a:cxn ang="0">
                    <a:pos x="T4" y="T5"/>
                  </a:cxn>
                  <a:cxn ang="0">
                    <a:pos x="T6" y="T7"/>
                  </a:cxn>
                  <a:cxn ang="0">
                    <a:pos x="T8" y="T9"/>
                  </a:cxn>
                </a:cxnLst>
                <a:rect l="0" t="0" r="r" b="b"/>
                <a:pathLst>
                  <a:path w="28" h="84">
                    <a:moveTo>
                      <a:pt x="10" y="81"/>
                    </a:moveTo>
                    <a:cubicBezTo>
                      <a:pt x="15" y="57"/>
                      <a:pt x="22" y="34"/>
                      <a:pt x="27" y="10"/>
                    </a:cubicBezTo>
                    <a:cubicBezTo>
                      <a:pt x="28" y="4"/>
                      <a:pt x="20" y="0"/>
                      <a:pt x="17" y="6"/>
                    </a:cubicBezTo>
                    <a:cubicBezTo>
                      <a:pt x="6" y="29"/>
                      <a:pt x="0" y="55"/>
                      <a:pt x="4" y="81"/>
                    </a:cubicBezTo>
                    <a:cubicBezTo>
                      <a:pt x="5" y="84"/>
                      <a:pt x="10" y="84"/>
                      <a:pt x="10" y="8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2" name="Freeform 77">
                <a:extLst>
                  <a:ext uri="{FF2B5EF4-FFF2-40B4-BE49-F238E27FC236}">
                    <a16:creationId xmlns:a16="http://schemas.microsoft.com/office/drawing/2014/main" id="{5A58E4A0-2C45-E64A-85B3-569CFA73CB29}"/>
                  </a:ext>
                </a:extLst>
              </p:cNvPr>
              <p:cNvSpPr/>
              <p:nvPr/>
            </p:nvSpPr>
            <p:spPr bwMode="auto">
              <a:xfrm>
                <a:off x="5451476" y="1625601"/>
                <a:ext cx="39688" cy="63500"/>
              </a:xfrm>
              <a:custGeom>
                <a:avLst/>
                <a:gdLst>
                  <a:gd name="T0" fmla="*/ 7 w 39"/>
                  <a:gd name="T1" fmla="*/ 58 h 62"/>
                  <a:gd name="T2" fmla="*/ 38 w 39"/>
                  <a:gd name="T3" fmla="*/ 7 h 62"/>
                  <a:gd name="T4" fmla="*/ 29 w 39"/>
                  <a:gd name="T5" fmla="*/ 3 h 62"/>
                  <a:gd name="T6" fmla="*/ 13 w 39"/>
                  <a:gd name="T7" fmla="*/ 25 h 62"/>
                  <a:gd name="T8" fmla="*/ 1 w 39"/>
                  <a:gd name="T9" fmla="*/ 56 h 62"/>
                  <a:gd name="T10" fmla="*/ 7 w 39"/>
                  <a:gd name="T11" fmla="*/ 58 h 62"/>
                </a:gdLst>
                <a:ahLst/>
                <a:cxnLst>
                  <a:cxn ang="0">
                    <a:pos x="T0" y="T1"/>
                  </a:cxn>
                  <a:cxn ang="0">
                    <a:pos x="T2" y="T3"/>
                  </a:cxn>
                  <a:cxn ang="0">
                    <a:pos x="T4" y="T5"/>
                  </a:cxn>
                  <a:cxn ang="0">
                    <a:pos x="T6" y="T7"/>
                  </a:cxn>
                  <a:cxn ang="0">
                    <a:pos x="T8" y="T9"/>
                  </a:cxn>
                  <a:cxn ang="0">
                    <a:pos x="T10" y="T11"/>
                  </a:cxn>
                </a:cxnLst>
                <a:rect l="0" t="0" r="r" b="b"/>
                <a:pathLst>
                  <a:path w="39" h="62">
                    <a:moveTo>
                      <a:pt x="7" y="58"/>
                    </a:moveTo>
                    <a:cubicBezTo>
                      <a:pt x="16" y="40"/>
                      <a:pt x="30" y="26"/>
                      <a:pt x="38" y="7"/>
                    </a:cubicBezTo>
                    <a:cubicBezTo>
                      <a:pt x="39" y="2"/>
                      <a:pt x="32" y="0"/>
                      <a:pt x="29" y="3"/>
                    </a:cubicBezTo>
                    <a:cubicBezTo>
                      <a:pt x="24" y="11"/>
                      <a:pt x="18" y="18"/>
                      <a:pt x="13" y="25"/>
                    </a:cubicBezTo>
                    <a:cubicBezTo>
                      <a:pt x="7" y="34"/>
                      <a:pt x="4" y="45"/>
                      <a:pt x="1" y="56"/>
                    </a:cubicBezTo>
                    <a:cubicBezTo>
                      <a:pt x="0" y="59"/>
                      <a:pt x="5" y="62"/>
                      <a:pt x="7"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3" name="Freeform 78">
                <a:extLst>
                  <a:ext uri="{FF2B5EF4-FFF2-40B4-BE49-F238E27FC236}">
                    <a16:creationId xmlns:a16="http://schemas.microsoft.com/office/drawing/2014/main" id="{23E889B1-C9F4-2D49-8069-93CCF4E82249}"/>
                  </a:ext>
                </a:extLst>
              </p:cNvPr>
              <p:cNvSpPr/>
              <p:nvPr/>
            </p:nvSpPr>
            <p:spPr bwMode="auto">
              <a:xfrm>
                <a:off x="5540376" y="1449388"/>
                <a:ext cx="88900" cy="112713"/>
              </a:xfrm>
              <a:custGeom>
                <a:avLst/>
                <a:gdLst>
                  <a:gd name="T0" fmla="*/ 8 w 86"/>
                  <a:gd name="T1" fmla="*/ 105 h 108"/>
                  <a:gd name="T2" fmla="*/ 81 w 86"/>
                  <a:gd name="T3" fmla="*/ 12 h 108"/>
                  <a:gd name="T4" fmla="*/ 75 w 86"/>
                  <a:gd name="T5" fmla="*/ 4 h 108"/>
                  <a:gd name="T6" fmla="*/ 1 w 86"/>
                  <a:gd name="T7" fmla="*/ 101 h 108"/>
                  <a:gd name="T8" fmla="*/ 8 w 86"/>
                  <a:gd name="T9" fmla="*/ 105 h 108"/>
                </a:gdLst>
                <a:ahLst/>
                <a:cxnLst>
                  <a:cxn ang="0">
                    <a:pos x="T0" y="T1"/>
                  </a:cxn>
                  <a:cxn ang="0">
                    <a:pos x="T2" y="T3"/>
                  </a:cxn>
                  <a:cxn ang="0">
                    <a:pos x="T4" y="T5"/>
                  </a:cxn>
                  <a:cxn ang="0">
                    <a:pos x="T6" y="T7"/>
                  </a:cxn>
                  <a:cxn ang="0">
                    <a:pos x="T8" y="T9"/>
                  </a:cxn>
                </a:cxnLst>
                <a:rect l="0" t="0" r="r" b="b"/>
                <a:pathLst>
                  <a:path w="86" h="108">
                    <a:moveTo>
                      <a:pt x="8" y="105"/>
                    </a:moveTo>
                    <a:cubicBezTo>
                      <a:pt x="34" y="75"/>
                      <a:pt x="53" y="41"/>
                      <a:pt x="81" y="12"/>
                    </a:cubicBezTo>
                    <a:cubicBezTo>
                      <a:pt x="86" y="8"/>
                      <a:pt x="80" y="0"/>
                      <a:pt x="75" y="4"/>
                    </a:cubicBezTo>
                    <a:cubicBezTo>
                      <a:pt x="39" y="25"/>
                      <a:pt x="16" y="63"/>
                      <a:pt x="1" y="101"/>
                    </a:cubicBezTo>
                    <a:cubicBezTo>
                      <a:pt x="0" y="105"/>
                      <a:pt x="5" y="108"/>
                      <a:pt x="8"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4" name="Freeform 79">
                <a:extLst>
                  <a:ext uri="{FF2B5EF4-FFF2-40B4-BE49-F238E27FC236}">
                    <a16:creationId xmlns:a16="http://schemas.microsoft.com/office/drawing/2014/main" id="{2D719127-C9D3-D84C-AA8D-5B4DD5B426ED}"/>
                  </a:ext>
                </a:extLst>
              </p:cNvPr>
              <p:cNvSpPr/>
              <p:nvPr/>
            </p:nvSpPr>
            <p:spPr bwMode="auto">
              <a:xfrm>
                <a:off x="5675313" y="1382713"/>
                <a:ext cx="88900" cy="57150"/>
              </a:xfrm>
              <a:custGeom>
                <a:avLst/>
                <a:gdLst>
                  <a:gd name="T0" fmla="*/ 7 w 86"/>
                  <a:gd name="T1" fmla="*/ 53 h 55"/>
                  <a:gd name="T2" fmla="*/ 79 w 86"/>
                  <a:gd name="T3" fmla="*/ 13 h 55"/>
                  <a:gd name="T4" fmla="*/ 76 w 86"/>
                  <a:gd name="T5" fmla="*/ 2 h 55"/>
                  <a:gd name="T6" fmla="*/ 3 w 86"/>
                  <a:gd name="T7" fmla="*/ 48 h 55"/>
                  <a:gd name="T8" fmla="*/ 7 w 86"/>
                  <a:gd name="T9" fmla="*/ 53 h 55"/>
                </a:gdLst>
                <a:ahLst/>
                <a:cxnLst>
                  <a:cxn ang="0">
                    <a:pos x="T0" y="T1"/>
                  </a:cxn>
                  <a:cxn ang="0">
                    <a:pos x="T2" y="T3"/>
                  </a:cxn>
                  <a:cxn ang="0">
                    <a:pos x="T4" y="T5"/>
                  </a:cxn>
                  <a:cxn ang="0">
                    <a:pos x="T6" y="T7"/>
                  </a:cxn>
                  <a:cxn ang="0">
                    <a:pos x="T8" y="T9"/>
                  </a:cxn>
                </a:cxnLst>
                <a:rect l="0" t="0" r="r" b="b"/>
                <a:pathLst>
                  <a:path w="86" h="55">
                    <a:moveTo>
                      <a:pt x="7" y="53"/>
                    </a:moveTo>
                    <a:cubicBezTo>
                      <a:pt x="32" y="43"/>
                      <a:pt x="53" y="22"/>
                      <a:pt x="79" y="13"/>
                    </a:cubicBezTo>
                    <a:cubicBezTo>
                      <a:pt x="86" y="10"/>
                      <a:pt x="83" y="0"/>
                      <a:pt x="76" y="2"/>
                    </a:cubicBezTo>
                    <a:cubicBezTo>
                      <a:pt x="46" y="8"/>
                      <a:pt x="24" y="27"/>
                      <a:pt x="3" y="48"/>
                    </a:cubicBezTo>
                    <a:cubicBezTo>
                      <a:pt x="0" y="51"/>
                      <a:pt x="4" y="55"/>
                      <a:pt x="7" y="5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5" name="Freeform 80">
                <a:extLst>
                  <a:ext uri="{FF2B5EF4-FFF2-40B4-BE49-F238E27FC236}">
                    <a16:creationId xmlns:a16="http://schemas.microsoft.com/office/drawing/2014/main" id="{1C12B46B-DABE-8146-B8D5-777A74C9BB2C}"/>
                  </a:ext>
                </a:extLst>
              </p:cNvPr>
              <p:cNvSpPr/>
              <p:nvPr/>
            </p:nvSpPr>
            <p:spPr bwMode="auto">
              <a:xfrm>
                <a:off x="5895976" y="1304926"/>
                <a:ext cx="57150" cy="28575"/>
              </a:xfrm>
              <a:custGeom>
                <a:avLst/>
                <a:gdLst>
                  <a:gd name="T0" fmla="*/ 4 w 56"/>
                  <a:gd name="T1" fmla="*/ 26 h 27"/>
                  <a:gd name="T2" fmla="*/ 55 w 56"/>
                  <a:gd name="T3" fmla="*/ 4 h 27"/>
                  <a:gd name="T4" fmla="*/ 53 w 56"/>
                  <a:gd name="T5" fmla="*/ 2 h 27"/>
                  <a:gd name="T6" fmla="*/ 2 w 56"/>
                  <a:gd name="T7" fmla="*/ 23 h 27"/>
                  <a:gd name="T8" fmla="*/ 4 w 56"/>
                  <a:gd name="T9" fmla="*/ 26 h 27"/>
                </a:gdLst>
                <a:ahLst/>
                <a:cxnLst>
                  <a:cxn ang="0">
                    <a:pos x="T0" y="T1"/>
                  </a:cxn>
                  <a:cxn ang="0">
                    <a:pos x="T2" y="T3"/>
                  </a:cxn>
                  <a:cxn ang="0">
                    <a:pos x="T4" y="T5"/>
                  </a:cxn>
                  <a:cxn ang="0">
                    <a:pos x="T6" y="T7"/>
                  </a:cxn>
                  <a:cxn ang="0">
                    <a:pos x="T8" y="T9"/>
                  </a:cxn>
                </a:cxnLst>
                <a:rect l="0" t="0" r="r" b="b"/>
                <a:pathLst>
                  <a:path w="56" h="27">
                    <a:moveTo>
                      <a:pt x="4" y="26"/>
                    </a:moveTo>
                    <a:cubicBezTo>
                      <a:pt x="21" y="18"/>
                      <a:pt x="41" y="18"/>
                      <a:pt x="55" y="4"/>
                    </a:cubicBezTo>
                    <a:cubicBezTo>
                      <a:pt x="56" y="2"/>
                      <a:pt x="54" y="0"/>
                      <a:pt x="53" y="2"/>
                    </a:cubicBezTo>
                    <a:cubicBezTo>
                      <a:pt x="38" y="14"/>
                      <a:pt x="19" y="15"/>
                      <a:pt x="2" y="23"/>
                    </a:cubicBezTo>
                    <a:cubicBezTo>
                      <a:pt x="0" y="24"/>
                      <a:pt x="2" y="27"/>
                      <a:pt x="4"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6" name="Freeform 81">
                <a:extLst>
                  <a:ext uri="{FF2B5EF4-FFF2-40B4-BE49-F238E27FC236}">
                    <a16:creationId xmlns:a16="http://schemas.microsoft.com/office/drawing/2014/main" id="{0C5B5744-3814-B54A-8800-C9362625BE3D}"/>
                  </a:ext>
                </a:extLst>
              </p:cNvPr>
              <p:cNvSpPr/>
              <p:nvPr/>
            </p:nvSpPr>
            <p:spPr bwMode="auto">
              <a:xfrm>
                <a:off x="6059488" y="1247776"/>
                <a:ext cx="125413" cy="41275"/>
              </a:xfrm>
              <a:custGeom>
                <a:avLst/>
                <a:gdLst>
                  <a:gd name="T0" fmla="*/ 6 w 121"/>
                  <a:gd name="T1" fmla="*/ 38 h 40"/>
                  <a:gd name="T2" fmla="*/ 115 w 121"/>
                  <a:gd name="T3" fmla="*/ 13 h 40"/>
                  <a:gd name="T4" fmla="*/ 113 w 121"/>
                  <a:gd name="T5" fmla="*/ 0 h 40"/>
                  <a:gd name="T6" fmla="*/ 3 w 121"/>
                  <a:gd name="T7" fmla="*/ 34 h 40"/>
                  <a:gd name="T8" fmla="*/ 6 w 121"/>
                  <a:gd name="T9" fmla="*/ 38 h 40"/>
                </a:gdLst>
                <a:ahLst/>
                <a:cxnLst>
                  <a:cxn ang="0">
                    <a:pos x="T0" y="T1"/>
                  </a:cxn>
                  <a:cxn ang="0">
                    <a:pos x="T2" y="T3"/>
                  </a:cxn>
                  <a:cxn ang="0">
                    <a:pos x="T4" y="T5"/>
                  </a:cxn>
                  <a:cxn ang="0">
                    <a:pos x="T6" y="T7"/>
                  </a:cxn>
                  <a:cxn ang="0">
                    <a:pos x="T8" y="T9"/>
                  </a:cxn>
                </a:cxnLst>
                <a:rect l="0" t="0" r="r" b="b"/>
                <a:pathLst>
                  <a:path w="121" h="40">
                    <a:moveTo>
                      <a:pt x="6" y="38"/>
                    </a:moveTo>
                    <a:cubicBezTo>
                      <a:pt x="40" y="23"/>
                      <a:pt x="79" y="25"/>
                      <a:pt x="115" y="13"/>
                    </a:cubicBezTo>
                    <a:cubicBezTo>
                      <a:pt x="121" y="11"/>
                      <a:pt x="121" y="0"/>
                      <a:pt x="113" y="0"/>
                    </a:cubicBezTo>
                    <a:cubicBezTo>
                      <a:pt x="72" y="3"/>
                      <a:pt x="37" y="11"/>
                      <a:pt x="3" y="34"/>
                    </a:cubicBezTo>
                    <a:cubicBezTo>
                      <a:pt x="0" y="36"/>
                      <a:pt x="3" y="40"/>
                      <a:pt x="6"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7" name="Freeform 82">
                <a:extLst>
                  <a:ext uri="{FF2B5EF4-FFF2-40B4-BE49-F238E27FC236}">
                    <a16:creationId xmlns:a16="http://schemas.microsoft.com/office/drawing/2014/main" id="{F302A154-C15C-834D-9D39-566F3B64CEC2}"/>
                  </a:ext>
                </a:extLst>
              </p:cNvPr>
              <p:cNvSpPr/>
              <p:nvPr/>
            </p:nvSpPr>
            <p:spPr bwMode="auto">
              <a:xfrm>
                <a:off x="6319838" y="1225551"/>
                <a:ext cx="120650" cy="30163"/>
              </a:xfrm>
              <a:custGeom>
                <a:avLst/>
                <a:gdLst>
                  <a:gd name="T0" fmla="*/ 8 w 116"/>
                  <a:gd name="T1" fmla="*/ 25 h 28"/>
                  <a:gd name="T2" fmla="*/ 108 w 116"/>
                  <a:gd name="T3" fmla="*/ 27 h 28"/>
                  <a:gd name="T4" fmla="*/ 110 w 116"/>
                  <a:gd name="T5" fmla="*/ 15 h 28"/>
                  <a:gd name="T6" fmla="*/ 4 w 116"/>
                  <a:gd name="T7" fmla="*/ 17 h 28"/>
                  <a:gd name="T8" fmla="*/ 8 w 116"/>
                  <a:gd name="T9" fmla="*/ 25 h 28"/>
                </a:gdLst>
                <a:ahLst/>
                <a:cxnLst>
                  <a:cxn ang="0">
                    <a:pos x="T0" y="T1"/>
                  </a:cxn>
                  <a:cxn ang="0">
                    <a:pos x="T2" y="T3"/>
                  </a:cxn>
                  <a:cxn ang="0">
                    <a:pos x="T4" y="T5"/>
                  </a:cxn>
                  <a:cxn ang="0">
                    <a:pos x="T6" y="T7"/>
                  </a:cxn>
                  <a:cxn ang="0">
                    <a:pos x="T8" y="T9"/>
                  </a:cxn>
                </a:cxnLst>
                <a:rect l="0" t="0" r="r" b="b"/>
                <a:pathLst>
                  <a:path w="116" h="28">
                    <a:moveTo>
                      <a:pt x="8" y="25"/>
                    </a:moveTo>
                    <a:cubicBezTo>
                      <a:pt x="41" y="16"/>
                      <a:pt x="74" y="23"/>
                      <a:pt x="108" y="27"/>
                    </a:cubicBezTo>
                    <a:cubicBezTo>
                      <a:pt x="115" y="28"/>
                      <a:pt x="116" y="17"/>
                      <a:pt x="110" y="15"/>
                    </a:cubicBezTo>
                    <a:cubicBezTo>
                      <a:pt x="72" y="4"/>
                      <a:pt x="40" y="0"/>
                      <a:pt x="4" y="17"/>
                    </a:cubicBezTo>
                    <a:cubicBezTo>
                      <a:pt x="0" y="19"/>
                      <a:pt x="3" y="26"/>
                      <a:pt x="8"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8" name="Freeform 83">
                <a:extLst>
                  <a:ext uri="{FF2B5EF4-FFF2-40B4-BE49-F238E27FC236}">
                    <a16:creationId xmlns:a16="http://schemas.microsoft.com/office/drawing/2014/main" id="{CC35EA8B-53E4-E644-B32D-79DCBB13DDA4}"/>
                  </a:ext>
                </a:extLst>
              </p:cNvPr>
              <p:cNvSpPr/>
              <p:nvPr/>
            </p:nvSpPr>
            <p:spPr bwMode="auto">
              <a:xfrm>
                <a:off x="6584951" y="1241426"/>
                <a:ext cx="109538" cy="19050"/>
              </a:xfrm>
              <a:custGeom>
                <a:avLst/>
                <a:gdLst>
                  <a:gd name="T0" fmla="*/ 5 w 106"/>
                  <a:gd name="T1" fmla="*/ 9 h 18"/>
                  <a:gd name="T2" fmla="*/ 98 w 106"/>
                  <a:gd name="T3" fmla="*/ 17 h 18"/>
                  <a:gd name="T4" fmla="*/ 100 w 106"/>
                  <a:gd name="T5" fmla="*/ 9 h 18"/>
                  <a:gd name="T6" fmla="*/ 5 w 106"/>
                  <a:gd name="T7" fmla="*/ 2 h 18"/>
                  <a:gd name="T8" fmla="*/ 5 w 106"/>
                  <a:gd name="T9" fmla="*/ 9 h 18"/>
                </a:gdLst>
                <a:ahLst/>
                <a:cxnLst>
                  <a:cxn ang="0">
                    <a:pos x="T0" y="T1"/>
                  </a:cxn>
                  <a:cxn ang="0">
                    <a:pos x="T2" y="T3"/>
                  </a:cxn>
                  <a:cxn ang="0">
                    <a:pos x="T4" y="T5"/>
                  </a:cxn>
                  <a:cxn ang="0">
                    <a:pos x="T6" y="T7"/>
                  </a:cxn>
                  <a:cxn ang="0">
                    <a:pos x="T8" y="T9"/>
                  </a:cxn>
                </a:cxnLst>
                <a:rect l="0" t="0" r="r" b="b"/>
                <a:pathLst>
                  <a:path w="106" h="18">
                    <a:moveTo>
                      <a:pt x="5" y="9"/>
                    </a:moveTo>
                    <a:cubicBezTo>
                      <a:pt x="35" y="11"/>
                      <a:pt x="68" y="12"/>
                      <a:pt x="98" y="17"/>
                    </a:cubicBezTo>
                    <a:cubicBezTo>
                      <a:pt x="103" y="18"/>
                      <a:pt x="106" y="10"/>
                      <a:pt x="100" y="9"/>
                    </a:cubicBezTo>
                    <a:cubicBezTo>
                      <a:pt x="68" y="0"/>
                      <a:pt x="38" y="1"/>
                      <a:pt x="5" y="2"/>
                    </a:cubicBezTo>
                    <a:cubicBezTo>
                      <a:pt x="0" y="2"/>
                      <a:pt x="0" y="9"/>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199" name="Freeform 84">
                <a:extLst>
                  <a:ext uri="{FF2B5EF4-FFF2-40B4-BE49-F238E27FC236}">
                    <a16:creationId xmlns:a16="http://schemas.microsoft.com/office/drawing/2014/main" id="{2DC522C3-F42A-6743-9BE4-C7D28173F5EC}"/>
                  </a:ext>
                </a:extLst>
              </p:cNvPr>
              <p:cNvSpPr/>
              <p:nvPr/>
            </p:nvSpPr>
            <p:spPr bwMode="auto">
              <a:xfrm>
                <a:off x="6799263" y="1285876"/>
                <a:ext cx="117475" cy="47625"/>
              </a:xfrm>
              <a:custGeom>
                <a:avLst/>
                <a:gdLst>
                  <a:gd name="T0" fmla="*/ 5 w 112"/>
                  <a:gd name="T1" fmla="*/ 11 h 45"/>
                  <a:gd name="T2" fmla="*/ 100 w 112"/>
                  <a:gd name="T3" fmla="*/ 42 h 45"/>
                  <a:gd name="T4" fmla="*/ 105 w 112"/>
                  <a:gd name="T5" fmla="*/ 29 h 45"/>
                  <a:gd name="T6" fmla="*/ 8 w 112"/>
                  <a:gd name="T7" fmla="*/ 1 h 45"/>
                  <a:gd name="T8" fmla="*/ 5 w 112"/>
                  <a:gd name="T9" fmla="*/ 11 h 45"/>
                </a:gdLst>
                <a:ahLst/>
                <a:cxnLst>
                  <a:cxn ang="0">
                    <a:pos x="T0" y="T1"/>
                  </a:cxn>
                  <a:cxn ang="0">
                    <a:pos x="T2" y="T3"/>
                  </a:cxn>
                  <a:cxn ang="0">
                    <a:pos x="T4" y="T5"/>
                  </a:cxn>
                  <a:cxn ang="0">
                    <a:pos x="T6" y="T7"/>
                  </a:cxn>
                  <a:cxn ang="0">
                    <a:pos x="T8" y="T9"/>
                  </a:cxn>
                </a:cxnLst>
                <a:rect l="0" t="0" r="r" b="b"/>
                <a:pathLst>
                  <a:path w="112" h="45">
                    <a:moveTo>
                      <a:pt x="5" y="11"/>
                    </a:moveTo>
                    <a:cubicBezTo>
                      <a:pt x="35" y="25"/>
                      <a:pt x="69" y="29"/>
                      <a:pt x="100" y="42"/>
                    </a:cubicBezTo>
                    <a:cubicBezTo>
                      <a:pt x="107" y="45"/>
                      <a:pt x="112" y="33"/>
                      <a:pt x="105" y="29"/>
                    </a:cubicBezTo>
                    <a:cubicBezTo>
                      <a:pt x="76" y="13"/>
                      <a:pt x="41" y="2"/>
                      <a:pt x="8" y="1"/>
                    </a:cubicBezTo>
                    <a:cubicBezTo>
                      <a:pt x="2" y="0"/>
                      <a:pt x="0" y="9"/>
                      <a:pt x="5"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0" name="Freeform 85">
                <a:extLst>
                  <a:ext uri="{FF2B5EF4-FFF2-40B4-BE49-F238E27FC236}">
                    <a16:creationId xmlns:a16="http://schemas.microsoft.com/office/drawing/2014/main" id="{F489BFEA-6034-2B4E-A3E1-6CE3127B92C9}"/>
                  </a:ext>
                </a:extLst>
              </p:cNvPr>
              <p:cNvSpPr/>
              <p:nvPr/>
            </p:nvSpPr>
            <p:spPr bwMode="auto">
              <a:xfrm>
                <a:off x="6962776" y="1343026"/>
                <a:ext cx="122238" cy="44450"/>
              </a:xfrm>
              <a:custGeom>
                <a:avLst/>
                <a:gdLst>
                  <a:gd name="T0" fmla="*/ 3 w 117"/>
                  <a:gd name="T1" fmla="*/ 4 h 43"/>
                  <a:gd name="T2" fmla="*/ 109 w 117"/>
                  <a:gd name="T3" fmla="*/ 41 h 43"/>
                  <a:gd name="T4" fmla="*/ 113 w 117"/>
                  <a:gd name="T5" fmla="*/ 35 h 43"/>
                  <a:gd name="T6" fmla="*/ 3 w 117"/>
                  <a:gd name="T7" fmla="*/ 0 h 43"/>
                  <a:gd name="T8" fmla="*/ 3 w 117"/>
                  <a:gd name="T9" fmla="*/ 4 h 43"/>
                </a:gdLst>
                <a:ahLst/>
                <a:cxnLst>
                  <a:cxn ang="0">
                    <a:pos x="T0" y="T1"/>
                  </a:cxn>
                  <a:cxn ang="0">
                    <a:pos x="T2" y="T3"/>
                  </a:cxn>
                  <a:cxn ang="0">
                    <a:pos x="T4" y="T5"/>
                  </a:cxn>
                  <a:cxn ang="0">
                    <a:pos x="T6" y="T7"/>
                  </a:cxn>
                  <a:cxn ang="0">
                    <a:pos x="T8" y="T9"/>
                  </a:cxn>
                </a:cxnLst>
                <a:rect l="0" t="0" r="r" b="b"/>
                <a:pathLst>
                  <a:path w="117" h="43">
                    <a:moveTo>
                      <a:pt x="3" y="4"/>
                    </a:moveTo>
                    <a:cubicBezTo>
                      <a:pt x="41" y="6"/>
                      <a:pt x="76" y="23"/>
                      <a:pt x="109" y="41"/>
                    </a:cubicBezTo>
                    <a:cubicBezTo>
                      <a:pt x="113" y="43"/>
                      <a:pt x="117" y="37"/>
                      <a:pt x="113" y="35"/>
                    </a:cubicBezTo>
                    <a:cubicBezTo>
                      <a:pt x="79" y="13"/>
                      <a:pt x="43" y="0"/>
                      <a:pt x="3" y="0"/>
                    </a:cubicBezTo>
                    <a:cubicBezTo>
                      <a:pt x="0"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1" name="Freeform 86">
                <a:extLst>
                  <a:ext uri="{FF2B5EF4-FFF2-40B4-BE49-F238E27FC236}">
                    <a16:creationId xmlns:a16="http://schemas.microsoft.com/office/drawing/2014/main" id="{12FFA331-D0A4-ED4E-B0E3-115E57EE0F92}"/>
                  </a:ext>
                </a:extLst>
              </p:cNvPr>
              <p:cNvSpPr/>
              <p:nvPr/>
            </p:nvSpPr>
            <p:spPr bwMode="auto">
              <a:xfrm>
                <a:off x="7148513" y="1409701"/>
                <a:ext cx="104775" cy="49213"/>
              </a:xfrm>
              <a:custGeom>
                <a:avLst/>
                <a:gdLst>
                  <a:gd name="T0" fmla="*/ 3 w 101"/>
                  <a:gd name="T1" fmla="*/ 6 h 47"/>
                  <a:gd name="T2" fmla="*/ 90 w 101"/>
                  <a:gd name="T3" fmla="*/ 45 h 47"/>
                  <a:gd name="T4" fmla="*/ 96 w 101"/>
                  <a:gd name="T5" fmla="*/ 35 h 47"/>
                  <a:gd name="T6" fmla="*/ 4 w 101"/>
                  <a:gd name="T7" fmla="*/ 0 h 47"/>
                  <a:gd name="T8" fmla="*/ 3 w 101"/>
                  <a:gd name="T9" fmla="*/ 6 h 47"/>
                </a:gdLst>
                <a:ahLst/>
                <a:cxnLst>
                  <a:cxn ang="0">
                    <a:pos x="T0" y="T1"/>
                  </a:cxn>
                  <a:cxn ang="0">
                    <a:pos x="T2" y="T3"/>
                  </a:cxn>
                  <a:cxn ang="0">
                    <a:pos x="T4" y="T5"/>
                  </a:cxn>
                  <a:cxn ang="0">
                    <a:pos x="T6" y="T7"/>
                  </a:cxn>
                  <a:cxn ang="0">
                    <a:pos x="T8" y="T9"/>
                  </a:cxn>
                </a:cxnLst>
                <a:rect l="0" t="0" r="r" b="b"/>
                <a:pathLst>
                  <a:path w="101" h="47">
                    <a:moveTo>
                      <a:pt x="3" y="6"/>
                    </a:moveTo>
                    <a:cubicBezTo>
                      <a:pt x="31" y="18"/>
                      <a:pt x="59" y="37"/>
                      <a:pt x="90" y="45"/>
                    </a:cubicBezTo>
                    <a:cubicBezTo>
                      <a:pt x="95" y="47"/>
                      <a:pt x="101" y="39"/>
                      <a:pt x="96" y="35"/>
                    </a:cubicBezTo>
                    <a:cubicBezTo>
                      <a:pt x="70" y="15"/>
                      <a:pt x="36" y="3"/>
                      <a:pt x="4" y="0"/>
                    </a:cubicBezTo>
                    <a:cubicBezTo>
                      <a:pt x="1" y="0"/>
                      <a:pt x="0" y="4"/>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2" name="Freeform 87">
                <a:extLst>
                  <a:ext uri="{FF2B5EF4-FFF2-40B4-BE49-F238E27FC236}">
                    <a16:creationId xmlns:a16="http://schemas.microsoft.com/office/drawing/2014/main" id="{803024F1-9948-FF4B-BCA5-92D411154EAC}"/>
                  </a:ext>
                </a:extLst>
              </p:cNvPr>
              <p:cNvSpPr/>
              <p:nvPr/>
            </p:nvSpPr>
            <p:spPr bwMode="auto">
              <a:xfrm>
                <a:off x="7273926" y="1504951"/>
                <a:ext cx="114300" cy="74613"/>
              </a:xfrm>
              <a:custGeom>
                <a:avLst/>
                <a:gdLst>
                  <a:gd name="T0" fmla="*/ 6 w 110"/>
                  <a:gd name="T1" fmla="*/ 10 h 71"/>
                  <a:gd name="T2" fmla="*/ 55 w 110"/>
                  <a:gd name="T3" fmla="*/ 40 h 71"/>
                  <a:gd name="T4" fmla="*/ 99 w 110"/>
                  <a:gd name="T5" fmla="*/ 67 h 71"/>
                  <a:gd name="T6" fmla="*/ 104 w 110"/>
                  <a:gd name="T7" fmla="*/ 58 h 71"/>
                  <a:gd name="T8" fmla="*/ 9 w 110"/>
                  <a:gd name="T9" fmla="*/ 0 h 71"/>
                  <a:gd name="T10" fmla="*/ 6 w 110"/>
                  <a:gd name="T11" fmla="*/ 10 h 71"/>
                </a:gdLst>
                <a:ahLst/>
                <a:cxnLst>
                  <a:cxn ang="0">
                    <a:pos x="T0" y="T1"/>
                  </a:cxn>
                  <a:cxn ang="0">
                    <a:pos x="T2" y="T3"/>
                  </a:cxn>
                  <a:cxn ang="0">
                    <a:pos x="T4" y="T5"/>
                  </a:cxn>
                  <a:cxn ang="0">
                    <a:pos x="T6" y="T7"/>
                  </a:cxn>
                  <a:cxn ang="0">
                    <a:pos x="T8" y="T9"/>
                  </a:cxn>
                  <a:cxn ang="0">
                    <a:pos x="T10" y="T11"/>
                  </a:cxn>
                </a:cxnLst>
                <a:rect l="0" t="0" r="r" b="b"/>
                <a:pathLst>
                  <a:path w="110" h="71">
                    <a:moveTo>
                      <a:pt x="6" y="10"/>
                    </a:moveTo>
                    <a:cubicBezTo>
                      <a:pt x="24" y="16"/>
                      <a:pt x="41" y="28"/>
                      <a:pt x="55" y="40"/>
                    </a:cubicBezTo>
                    <a:cubicBezTo>
                      <a:pt x="69" y="51"/>
                      <a:pt x="83" y="59"/>
                      <a:pt x="99" y="67"/>
                    </a:cubicBezTo>
                    <a:cubicBezTo>
                      <a:pt x="105" y="71"/>
                      <a:pt x="110" y="62"/>
                      <a:pt x="104" y="58"/>
                    </a:cubicBezTo>
                    <a:cubicBezTo>
                      <a:pt x="73" y="35"/>
                      <a:pt x="49" y="6"/>
                      <a:pt x="9" y="0"/>
                    </a:cubicBezTo>
                    <a:cubicBezTo>
                      <a:pt x="3" y="0"/>
                      <a:pt x="0" y="8"/>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3" name="Freeform 88">
                <a:extLst>
                  <a:ext uri="{FF2B5EF4-FFF2-40B4-BE49-F238E27FC236}">
                    <a16:creationId xmlns:a16="http://schemas.microsoft.com/office/drawing/2014/main" id="{A12B57EA-A4B8-364F-956D-EC86F182F7D5}"/>
                  </a:ext>
                </a:extLst>
              </p:cNvPr>
              <p:cNvSpPr/>
              <p:nvPr/>
            </p:nvSpPr>
            <p:spPr bwMode="auto">
              <a:xfrm>
                <a:off x="7424738" y="1631951"/>
                <a:ext cx="88900" cy="96838"/>
              </a:xfrm>
              <a:custGeom>
                <a:avLst/>
                <a:gdLst>
                  <a:gd name="T0" fmla="*/ 3 w 85"/>
                  <a:gd name="T1" fmla="*/ 9 h 93"/>
                  <a:gd name="T2" fmla="*/ 75 w 85"/>
                  <a:gd name="T3" fmla="*/ 89 h 93"/>
                  <a:gd name="T4" fmla="*/ 83 w 85"/>
                  <a:gd name="T5" fmla="*/ 83 h 93"/>
                  <a:gd name="T6" fmla="*/ 8 w 85"/>
                  <a:gd name="T7" fmla="*/ 2 h 93"/>
                  <a:gd name="T8" fmla="*/ 3 w 85"/>
                  <a:gd name="T9" fmla="*/ 9 h 93"/>
                </a:gdLst>
                <a:ahLst/>
                <a:cxnLst>
                  <a:cxn ang="0">
                    <a:pos x="T0" y="T1"/>
                  </a:cxn>
                  <a:cxn ang="0">
                    <a:pos x="T2" y="T3"/>
                  </a:cxn>
                  <a:cxn ang="0">
                    <a:pos x="T4" y="T5"/>
                  </a:cxn>
                  <a:cxn ang="0">
                    <a:pos x="T6" y="T7"/>
                  </a:cxn>
                  <a:cxn ang="0">
                    <a:pos x="T8" y="T9"/>
                  </a:cxn>
                </a:cxnLst>
                <a:rect l="0" t="0" r="r" b="b"/>
                <a:pathLst>
                  <a:path w="85" h="93">
                    <a:moveTo>
                      <a:pt x="3" y="9"/>
                    </a:moveTo>
                    <a:cubicBezTo>
                      <a:pt x="28" y="35"/>
                      <a:pt x="50" y="63"/>
                      <a:pt x="75" y="89"/>
                    </a:cubicBezTo>
                    <a:cubicBezTo>
                      <a:pt x="79" y="93"/>
                      <a:pt x="85" y="88"/>
                      <a:pt x="83" y="83"/>
                    </a:cubicBezTo>
                    <a:cubicBezTo>
                      <a:pt x="64" y="52"/>
                      <a:pt x="41" y="20"/>
                      <a:pt x="8" y="2"/>
                    </a:cubicBezTo>
                    <a:cubicBezTo>
                      <a:pt x="4" y="0"/>
                      <a:pt x="0" y="5"/>
                      <a:pt x="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4" name="Freeform 89">
                <a:extLst>
                  <a:ext uri="{FF2B5EF4-FFF2-40B4-BE49-F238E27FC236}">
                    <a16:creationId xmlns:a16="http://schemas.microsoft.com/office/drawing/2014/main" id="{2C2298D6-E3E5-1F41-A00D-21485C759BD9}"/>
                  </a:ext>
                </a:extLst>
              </p:cNvPr>
              <p:cNvSpPr/>
              <p:nvPr/>
            </p:nvSpPr>
            <p:spPr bwMode="auto">
              <a:xfrm>
                <a:off x="7540626" y="1792288"/>
                <a:ext cx="53975" cy="84138"/>
              </a:xfrm>
              <a:custGeom>
                <a:avLst/>
                <a:gdLst>
                  <a:gd name="T0" fmla="*/ 2 w 52"/>
                  <a:gd name="T1" fmla="*/ 4 h 81"/>
                  <a:gd name="T2" fmla="*/ 22 w 52"/>
                  <a:gd name="T3" fmla="*/ 44 h 81"/>
                  <a:gd name="T4" fmla="*/ 45 w 52"/>
                  <a:gd name="T5" fmla="*/ 78 h 81"/>
                  <a:gd name="T6" fmla="*/ 50 w 52"/>
                  <a:gd name="T7" fmla="*/ 74 h 81"/>
                  <a:gd name="T8" fmla="*/ 32 w 52"/>
                  <a:gd name="T9" fmla="*/ 39 h 81"/>
                  <a:gd name="T10" fmla="*/ 6 w 52"/>
                  <a:gd name="T11" fmla="*/ 2 h 81"/>
                  <a:gd name="T12" fmla="*/ 2 w 52"/>
                  <a:gd name="T13" fmla="*/ 4 h 81"/>
                </a:gdLst>
                <a:ahLst/>
                <a:cxnLst>
                  <a:cxn ang="0">
                    <a:pos x="T0" y="T1"/>
                  </a:cxn>
                  <a:cxn ang="0">
                    <a:pos x="T2" y="T3"/>
                  </a:cxn>
                  <a:cxn ang="0">
                    <a:pos x="T4" y="T5"/>
                  </a:cxn>
                  <a:cxn ang="0">
                    <a:pos x="T6" y="T7"/>
                  </a:cxn>
                  <a:cxn ang="0">
                    <a:pos x="T8" y="T9"/>
                  </a:cxn>
                  <a:cxn ang="0">
                    <a:pos x="T10" y="T11"/>
                  </a:cxn>
                  <a:cxn ang="0">
                    <a:pos x="T12" y="T13"/>
                  </a:cxn>
                </a:cxnLst>
                <a:rect l="0" t="0" r="r" b="b"/>
                <a:pathLst>
                  <a:path w="52" h="81">
                    <a:moveTo>
                      <a:pt x="2" y="4"/>
                    </a:moveTo>
                    <a:cubicBezTo>
                      <a:pt x="9" y="17"/>
                      <a:pt x="15" y="31"/>
                      <a:pt x="22" y="44"/>
                    </a:cubicBezTo>
                    <a:cubicBezTo>
                      <a:pt x="29" y="56"/>
                      <a:pt x="36" y="67"/>
                      <a:pt x="45" y="78"/>
                    </a:cubicBezTo>
                    <a:cubicBezTo>
                      <a:pt x="47" y="81"/>
                      <a:pt x="52" y="77"/>
                      <a:pt x="50" y="74"/>
                    </a:cubicBezTo>
                    <a:cubicBezTo>
                      <a:pt x="44" y="62"/>
                      <a:pt x="38" y="50"/>
                      <a:pt x="32" y="39"/>
                    </a:cubicBezTo>
                    <a:cubicBezTo>
                      <a:pt x="24" y="25"/>
                      <a:pt x="14" y="14"/>
                      <a:pt x="6" y="2"/>
                    </a:cubicBezTo>
                    <a:cubicBezTo>
                      <a:pt x="4" y="0"/>
                      <a:pt x="0" y="2"/>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5" name="Freeform 90">
                <a:extLst>
                  <a:ext uri="{FF2B5EF4-FFF2-40B4-BE49-F238E27FC236}">
                    <a16:creationId xmlns:a16="http://schemas.microsoft.com/office/drawing/2014/main" id="{969E72C0-2EFF-8C49-9D50-5D6AD31ECE02}"/>
                  </a:ext>
                </a:extLst>
              </p:cNvPr>
              <p:cNvSpPr/>
              <p:nvPr/>
            </p:nvSpPr>
            <p:spPr bwMode="auto">
              <a:xfrm>
                <a:off x="7627938" y="1963738"/>
                <a:ext cx="57150" cy="109538"/>
              </a:xfrm>
              <a:custGeom>
                <a:avLst/>
                <a:gdLst>
                  <a:gd name="T0" fmla="*/ 2 w 55"/>
                  <a:gd name="T1" fmla="*/ 6 h 106"/>
                  <a:gd name="T2" fmla="*/ 45 w 55"/>
                  <a:gd name="T3" fmla="*/ 102 h 106"/>
                  <a:gd name="T4" fmla="*/ 53 w 55"/>
                  <a:gd name="T5" fmla="*/ 98 h 106"/>
                  <a:gd name="T6" fmla="*/ 9 w 55"/>
                  <a:gd name="T7" fmla="*/ 3 h 106"/>
                  <a:gd name="T8" fmla="*/ 2 w 55"/>
                  <a:gd name="T9" fmla="*/ 6 h 106"/>
                </a:gdLst>
                <a:ahLst/>
                <a:cxnLst>
                  <a:cxn ang="0">
                    <a:pos x="T0" y="T1"/>
                  </a:cxn>
                  <a:cxn ang="0">
                    <a:pos x="T2" y="T3"/>
                  </a:cxn>
                  <a:cxn ang="0">
                    <a:pos x="T4" y="T5"/>
                  </a:cxn>
                  <a:cxn ang="0">
                    <a:pos x="T6" y="T7"/>
                  </a:cxn>
                  <a:cxn ang="0">
                    <a:pos x="T8" y="T9"/>
                  </a:cxn>
                </a:cxnLst>
                <a:rect l="0" t="0" r="r" b="b"/>
                <a:pathLst>
                  <a:path w="55" h="106">
                    <a:moveTo>
                      <a:pt x="2" y="6"/>
                    </a:moveTo>
                    <a:cubicBezTo>
                      <a:pt x="14" y="39"/>
                      <a:pt x="30" y="70"/>
                      <a:pt x="45" y="102"/>
                    </a:cubicBezTo>
                    <a:cubicBezTo>
                      <a:pt x="47" y="106"/>
                      <a:pt x="55" y="103"/>
                      <a:pt x="53" y="98"/>
                    </a:cubicBezTo>
                    <a:cubicBezTo>
                      <a:pt x="42" y="65"/>
                      <a:pt x="28" y="33"/>
                      <a:pt x="9" y="3"/>
                    </a:cubicBezTo>
                    <a:cubicBezTo>
                      <a:pt x="7" y="0"/>
                      <a:pt x="0" y="2"/>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6" name="Freeform 91">
                <a:extLst>
                  <a:ext uri="{FF2B5EF4-FFF2-40B4-BE49-F238E27FC236}">
                    <a16:creationId xmlns:a16="http://schemas.microsoft.com/office/drawing/2014/main" id="{E7F3866A-8647-864E-A1DF-3EB876590DA3}"/>
                  </a:ext>
                </a:extLst>
              </p:cNvPr>
              <p:cNvSpPr/>
              <p:nvPr/>
            </p:nvSpPr>
            <p:spPr bwMode="auto">
              <a:xfrm>
                <a:off x="7700963" y="2119313"/>
                <a:ext cx="49213" cy="73025"/>
              </a:xfrm>
              <a:custGeom>
                <a:avLst/>
                <a:gdLst>
                  <a:gd name="T0" fmla="*/ 2 w 47"/>
                  <a:gd name="T1" fmla="*/ 9 h 70"/>
                  <a:gd name="T2" fmla="*/ 32 w 47"/>
                  <a:gd name="T3" fmla="*/ 63 h 70"/>
                  <a:gd name="T4" fmla="*/ 43 w 47"/>
                  <a:gd name="T5" fmla="*/ 54 h 70"/>
                  <a:gd name="T6" fmla="*/ 13 w 47"/>
                  <a:gd name="T7" fmla="*/ 4 h 70"/>
                  <a:gd name="T8" fmla="*/ 2 w 47"/>
                  <a:gd name="T9" fmla="*/ 9 h 70"/>
                </a:gdLst>
                <a:ahLst/>
                <a:cxnLst>
                  <a:cxn ang="0">
                    <a:pos x="T0" y="T1"/>
                  </a:cxn>
                  <a:cxn ang="0">
                    <a:pos x="T2" y="T3"/>
                  </a:cxn>
                  <a:cxn ang="0">
                    <a:pos x="T4" y="T5"/>
                  </a:cxn>
                  <a:cxn ang="0">
                    <a:pos x="T6" y="T7"/>
                  </a:cxn>
                  <a:cxn ang="0">
                    <a:pos x="T8" y="T9"/>
                  </a:cxn>
                </a:cxnLst>
                <a:rect l="0" t="0" r="r" b="b"/>
                <a:pathLst>
                  <a:path w="47" h="70">
                    <a:moveTo>
                      <a:pt x="2" y="9"/>
                    </a:moveTo>
                    <a:cubicBezTo>
                      <a:pt x="9" y="29"/>
                      <a:pt x="18" y="47"/>
                      <a:pt x="32" y="63"/>
                    </a:cubicBezTo>
                    <a:cubicBezTo>
                      <a:pt x="37" y="70"/>
                      <a:pt x="47" y="61"/>
                      <a:pt x="43" y="54"/>
                    </a:cubicBezTo>
                    <a:cubicBezTo>
                      <a:pt x="34" y="37"/>
                      <a:pt x="24" y="20"/>
                      <a:pt x="13" y="4"/>
                    </a:cubicBezTo>
                    <a:cubicBezTo>
                      <a:pt x="9" y="0"/>
                      <a:pt x="0" y="2"/>
                      <a:pt x="2"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sp>
            <p:nvSpPr>
              <p:cNvPr id="207" name="Freeform 92">
                <a:extLst>
                  <a:ext uri="{FF2B5EF4-FFF2-40B4-BE49-F238E27FC236}">
                    <a16:creationId xmlns:a16="http://schemas.microsoft.com/office/drawing/2014/main" id="{BCD29E1B-B8A1-764D-BD54-37ABF91165AB}"/>
                  </a:ext>
                </a:extLst>
              </p:cNvPr>
              <p:cNvSpPr/>
              <p:nvPr/>
            </p:nvSpPr>
            <p:spPr bwMode="auto">
              <a:xfrm>
                <a:off x="8164513" y="3827463"/>
                <a:ext cx="123825" cy="60325"/>
              </a:xfrm>
              <a:custGeom>
                <a:avLst/>
                <a:gdLst>
                  <a:gd name="T0" fmla="*/ 1 w 118"/>
                  <a:gd name="T1" fmla="*/ 59 h 59"/>
                  <a:gd name="T2" fmla="*/ 115 w 118"/>
                  <a:gd name="T3" fmla="*/ 6 h 59"/>
                  <a:gd name="T4" fmla="*/ 112 w 118"/>
                  <a:gd name="T5" fmla="*/ 0 h 59"/>
                  <a:gd name="T6" fmla="*/ 0 w 118"/>
                  <a:gd name="T7" fmla="*/ 58 h 59"/>
                  <a:gd name="T8" fmla="*/ 1 w 118"/>
                  <a:gd name="T9" fmla="*/ 59 h 59"/>
                </a:gdLst>
                <a:ahLst/>
                <a:cxnLst>
                  <a:cxn ang="0">
                    <a:pos x="T0" y="T1"/>
                  </a:cxn>
                  <a:cxn ang="0">
                    <a:pos x="T2" y="T3"/>
                  </a:cxn>
                  <a:cxn ang="0">
                    <a:pos x="T4" y="T5"/>
                  </a:cxn>
                  <a:cxn ang="0">
                    <a:pos x="T6" y="T7"/>
                  </a:cxn>
                  <a:cxn ang="0">
                    <a:pos x="T8" y="T9"/>
                  </a:cxn>
                </a:cxnLst>
                <a:rect l="0" t="0" r="r" b="b"/>
                <a:pathLst>
                  <a:path w="118" h="59">
                    <a:moveTo>
                      <a:pt x="1" y="59"/>
                    </a:moveTo>
                    <a:cubicBezTo>
                      <a:pt x="41" y="56"/>
                      <a:pt x="81" y="26"/>
                      <a:pt x="115" y="6"/>
                    </a:cubicBezTo>
                    <a:cubicBezTo>
                      <a:pt x="118" y="4"/>
                      <a:pt x="116" y="0"/>
                      <a:pt x="112" y="0"/>
                    </a:cubicBezTo>
                    <a:cubicBezTo>
                      <a:pt x="73" y="9"/>
                      <a:pt x="33" y="35"/>
                      <a:pt x="0" y="58"/>
                    </a:cubicBezTo>
                    <a:cubicBezTo>
                      <a:pt x="0" y="58"/>
                      <a:pt x="0" y="59"/>
                      <a:pt x="1"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l" defTabSz="1218565" rtl="0" eaLnBrk="1" fontAlgn="auto" latinLnBrk="0" hangingPunct="1">
                  <a:lnSpc>
                    <a:spcPct val="100000"/>
                  </a:lnSpc>
                  <a:spcBef>
                    <a:spcPts val="0"/>
                  </a:spcBef>
                  <a:spcAft>
                    <a:spcPts val="0"/>
                  </a:spcAft>
                  <a:buClrTx/>
                  <a:buSzTx/>
                  <a:buFontTx/>
                  <a:buNone/>
                  <a:tabLst/>
                  <a:defRPr/>
                </a:pPr>
                <a:endParaRPr kumimoji="0" lang="zh-CN" altLang="en-US" sz="900" b="0" i="0" u="none" strike="noStrike" kern="1200" cap="none" spc="0" normalizeH="0" baseline="0" noProof="1">
                  <a:ln>
                    <a:noFill/>
                  </a:ln>
                  <a:solidFill>
                    <a:prstClr val="black">
                      <a:lumMod val="65000"/>
                      <a:lumOff val="35000"/>
                    </a:prstClr>
                  </a:solidFill>
                  <a:effectLst/>
                  <a:uLnTx/>
                  <a:uFillTx/>
                  <a:latin typeface="+mn-lt"/>
                  <a:ea typeface="方正静蕾简体"/>
                  <a:cs typeface="+mn-ea"/>
                  <a:sym typeface="+mn-lt"/>
                </a:endParaRPr>
              </a:p>
            </p:txBody>
          </p:sp>
        </p:grpSp>
      </p:grpSp>
      <p:sp>
        <p:nvSpPr>
          <p:cNvPr id="208" name="TextBox 207">
            <a:extLst>
              <a:ext uri="{FF2B5EF4-FFF2-40B4-BE49-F238E27FC236}">
                <a16:creationId xmlns:a16="http://schemas.microsoft.com/office/drawing/2014/main" id="{9BC0C57C-7B34-204F-856A-44F68A45F508}"/>
              </a:ext>
            </a:extLst>
          </p:cNvPr>
          <p:cNvSpPr txBox="1"/>
          <p:nvPr/>
        </p:nvSpPr>
        <p:spPr>
          <a:xfrm>
            <a:off x="7901010" y="1866965"/>
            <a:ext cx="3595703" cy="3046988"/>
          </a:xfrm>
          <a:prstGeom prst="rect">
            <a:avLst/>
          </a:prstGeom>
          <a:noFill/>
        </p:spPr>
        <p:txBody>
          <a:bodyPr wrap="square" rtlCol="0">
            <a:spAutoFit/>
          </a:bodyPr>
          <a:lstStyle/>
          <a:p>
            <a:pPr algn="ctr"/>
            <a:r>
              <a:rPr lang="x-none" sz="3200" b="1" i="1" dirty="0">
                <a:latin typeface="Times New Roman" panose="02020603050405020304" pitchFamily="18" charset="0"/>
                <a:cs typeface="Times New Roman" panose="02020603050405020304" pitchFamily="18" charset="0"/>
              </a:rPr>
              <a:t>Chỉ ra các từ có trong câu bằng cách gạch chéo giữa các từ. Sau đó, gạch chân các từ đơn</a:t>
            </a:r>
          </a:p>
        </p:txBody>
      </p:sp>
    </p:spTree>
    <p:extLst>
      <p:ext uri="{BB962C8B-B14F-4D97-AF65-F5344CB8AC3E}">
        <p14:creationId xmlns:p14="http://schemas.microsoft.com/office/powerpoint/2010/main" val="27460390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Rectangle 208">
            <a:extLst>
              <a:ext uri="{FF2B5EF4-FFF2-40B4-BE49-F238E27FC236}">
                <a16:creationId xmlns:a16="http://schemas.microsoft.com/office/drawing/2014/main" id="{D8822608-8705-C843-8611-AF823450E751}"/>
              </a:ext>
            </a:extLst>
          </p:cNvPr>
          <p:cNvSpPr/>
          <p:nvPr/>
        </p:nvSpPr>
        <p:spPr>
          <a:xfrm>
            <a:off x="4083438" y="319885"/>
            <a:ext cx="4634724" cy="785901"/>
          </a:xfrm>
          <a:prstGeom prst="rect">
            <a:avLst/>
          </a:prstGeom>
          <a:solidFill>
            <a:srgbClr val="2B80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x-none" sz="3600" b="1" dirty="0">
                <a:latin typeface="Times New Roman" panose="02020603050405020304" pitchFamily="18" charset="0"/>
                <a:cs typeface="Times New Roman" panose="02020603050405020304" pitchFamily="18" charset="0"/>
              </a:rPr>
              <a:t>AI NHANH HƠN ?</a:t>
            </a:r>
          </a:p>
        </p:txBody>
      </p:sp>
      <p:grpSp>
        <p:nvGrpSpPr>
          <p:cNvPr id="210" name="组合 5">
            <a:extLst>
              <a:ext uri="{FF2B5EF4-FFF2-40B4-BE49-F238E27FC236}">
                <a16:creationId xmlns:a16="http://schemas.microsoft.com/office/drawing/2014/main" id="{9857EDB2-9DE9-FE46-9DE6-63DBABA4D5AF}"/>
              </a:ext>
            </a:extLst>
          </p:cNvPr>
          <p:cNvGrpSpPr/>
          <p:nvPr/>
        </p:nvGrpSpPr>
        <p:grpSpPr>
          <a:xfrm>
            <a:off x="6600588" y="3215225"/>
            <a:ext cx="4056147" cy="679368"/>
            <a:chOff x="3866174" y="1021324"/>
            <a:chExt cx="4385999" cy="527674"/>
          </a:xfrm>
        </p:grpSpPr>
        <p:sp>
          <p:nvSpPr>
            <p:cNvPr id="211" name="任意多边形 26">
              <a:extLst>
                <a:ext uri="{FF2B5EF4-FFF2-40B4-BE49-F238E27FC236}">
                  <a16:creationId xmlns:a16="http://schemas.microsoft.com/office/drawing/2014/main" id="{16178451-E333-AE4C-ACED-05BEDF565EB4}"/>
                </a:ext>
              </a:extLst>
            </p:cNvPr>
            <p:cNvSpPr/>
            <p:nvPr/>
          </p:nvSpPr>
          <p:spPr>
            <a:xfrm>
              <a:off x="3866174" y="1021324"/>
              <a:ext cx="4385998" cy="527674"/>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12" name="文本框 30">
              <a:extLst>
                <a:ext uri="{FF2B5EF4-FFF2-40B4-BE49-F238E27FC236}">
                  <a16:creationId xmlns:a16="http://schemas.microsoft.com/office/drawing/2014/main" id="{BDEEC314-D206-6549-AE7B-D842313DD80A}"/>
                </a:ext>
              </a:extLst>
            </p:cNvPr>
            <p:cNvSpPr txBox="1"/>
            <p:nvPr/>
          </p:nvSpPr>
          <p:spPr>
            <a:xfrm>
              <a:off x="4049941" y="1049989"/>
              <a:ext cx="4202232" cy="423227"/>
            </a:xfrm>
            <a:prstGeom prst="rect">
              <a:avLst/>
            </a:prstGeom>
            <a:noFill/>
          </p:spPr>
          <p:txBody>
            <a:bodyPr wrap="square" rtlCol="0">
              <a:spAutoFit/>
            </a:bodyPr>
            <a:lstStyle/>
            <a:p>
              <a:pPr algn="ctr">
                <a:lnSpc>
                  <a:spcPct val="114000"/>
                </a:lnSpc>
              </a:pPr>
              <a:r>
                <a:rPr lang="en-US" altLang="zh-CN" sz="2800" dirty="0" err="1">
                  <a:solidFill>
                    <a:schemeClr val="tx1"/>
                  </a:solidFill>
                  <a:latin typeface="Times New Roman" pitchFamily="18" charset="0"/>
                  <a:cs typeface="Times New Roman" pitchFamily="18" charset="0"/>
                </a:rPr>
                <a:t>Hủn</a:t>
              </a:r>
              <a:r>
                <a:rPr lang="en-US" altLang="zh-CN" sz="2800" dirty="0">
                  <a:solidFill>
                    <a:schemeClr val="tx1"/>
                  </a:solidFill>
                  <a:latin typeface="Times New Roman" pitchFamily="18" charset="0"/>
                  <a:cs typeface="Times New Roman" pitchFamily="18" charset="0"/>
                </a:rPr>
                <a:t> </a:t>
              </a:r>
              <a:r>
                <a:rPr lang="en-US" altLang="zh-CN" sz="2800" dirty="0" err="1">
                  <a:solidFill>
                    <a:schemeClr val="tx1"/>
                  </a:solidFill>
                  <a:latin typeface="Times New Roman" pitchFamily="18" charset="0"/>
                  <a:cs typeface="Times New Roman" pitchFamily="18" charset="0"/>
                </a:rPr>
                <a:t>hoẳn</a:t>
              </a:r>
              <a:endParaRPr lang="zh-CN" altLang="en-US" sz="2800" dirty="0">
                <a:solidFill>
                  <a:schemeClr val="tx1"/>
                </a:solidFill>
                <a:latin typeface="Times New Roman" pitchFamily="18" charset="0"/>
                <a:cs typeface="Times New Roman" pitchFamily="18" charset="0"/>
              </a:endParaRPr>
            </a:p>
          </p:txBody>
        </p:sp>
      </p:grpSp>
      <p:grpSp>
        <p:nvGrpSpPr>
          <p:cNvPr id="213" name="组合 6">
            <a:extLst>
              <a:ext uri="{FF2B5EF4-FFF2-40B4-BE49-F238E27FC236}">
                <a16:creationId xmlns:a16="http://schemas.microsoft.com/office/drawing/2014/main" id="{7E917162-F59E-004A-922A-8DE59C1077C0}"/>
              </a:ext>
            </a:extLst>
          </p:cNvPr>
          <p:cNvGrpSpPr/>
          <p:nvPr/>
        </p:nvGrpSpPr>
        <p:grpSpPr>
          <a:xfrm>
            <a:off x="6614056" y="4184729"/>
            <a:ext cx="4056146" cy="679369"/>
            <a:chOff x="3905886" y="2204315"/>
            <a:chExt cx="4385998" cy="527675"/>
          </a:xfrm>
        </p:grpSpPr>
        <p:sp>
          <p:nvSpPr>
            <p:cNvPr id="214" name="任意多边形 27">
              <a:extLst>
                <a:ext uri="{FF2B5EF4-FFF2-40B4-BE49-F238E27FC236}">
                  <a16:creationId xmlns:a16="http://schemas.microsoft.com/office/drawing/2014/main" id="{47C6CB1A-713C-8149-A3B2-996CA5AB9E52}"/>
                </a:ext>
              </a:extLst>
            </p:cNvPr>
            <p:cNvSpPr/>
            <p:nvPr/>
          </p:nvSpPr>
          <p:spPr>
            <a:xfrm>
              <a:off x="3905886" y="2204315"/>
              <a:ext cx="4385998" cy="527675"/>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15" name="文本框 31">
              <a:extLst>
                <a:ext uri="{FF2B5EF4-FFF2-40B4-BE49-F238E27FC236}">
                  <a16:creationId xmlns:a16="http://schemas.microsoft.com/office/drawing/2014/main" id="{7D490909-1E7C-724C-BE9D-6D39486F4FDE}"/>
                </a:ext>
              </a:extLst>
            </p:cNvPr>
            <p:cNvSpPr txBox="1"/>
            <p:nvPr/>
          </p:nvSpPr>
          <p:spPr>
            <a:xfrm>
              <a:off x="4089652" y="2253754"/>
              <a:ext cx="4202232" cy="423227"/>
            </a:xfrm>
            <a:prstGeom prst="rect">
              <a:avLst/>
            </a:prstGeom>
            <a:noFill/>
          </p:spPr>
          <p:txBody>
            <a:bodyPr wrap="square" rtlCol="0">
              <a:spAutoFit/>
            </a:bodyPr>
            <a:lstStyle/>
            <a:p>
              <a:pPr lvl="0" algn="ctr" fontAlgn="base">
                <a:lnSpc>
                  <a:spcPct val="114000"/>
                </a:lnSpc>
                <a:spcBef>
                  <a:spcPct val="0"/>
                </a:spcBef>
                <a:spcAft>
                  <a:spcPct val="0"/>
                </a:spcAft>
              </a:pPr>
              <a:r>
                <a:rPr lang="en-US" sz="2800" dirty="0" err="1">
                  <a:solidFill>
                    <a:schemeClr val="tx1"/>
                  </a:solidFill>
                  <a:latin typeface="Times New Roman" pitchFamily="18" charset="0"/>
                  <a:cs typeface="Times New Roman" pitchFamily="18" charset="0"/>
                </a:rPr>
                <a:t>Đen</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nhánh</a:t>
              </a:r>
              <a:endParaRPr lang="en-US" sz="2800" dirty="0">
                <a:solidFill>
                  <a:schemeClr val="tx1"/>
                </a:solidFill>
                <a:latin typeface="Times New Roman" pitchFamily="18" charset="0"/>
                <a:cs typeface="Times New Roman" pitchFamily="18" charset="0"/>
              </a:endParaRPr>
            </a:p>
          </p:txBody>
        </p:sp>
      </p:grpSp>
      <p:grpSp>
        <p:nvGrpSpPr>
          <p:cNvPr id="216" name="组合 2">
            <a:extLst>
              <a:ext uri="{FF2B5EF4-FFF2-40B4-BE49-F238E27FC236}">
                <a16:creationId xmlns:a16="http://schemas.microsoft.com/office/drawing/2014/main" id="{29324FF1-2FC8-B54D-B152-E69A7EB40D96}"/>
              </a:ext>
            </a:extLst>
          </p:cNvPr>
          <p:cNvGrpSpPr/>
          <p:nvPr/>
        </p:nvGrpSpPr>
        <p:grpSpPr>
          <a:xfrm>
            <a:off x="1308849" y="2775481"/>
            <a:ext cx="2911226" cy="939585"/>
            <a:chOff x="2153902" y="2204314"/>
            <a:chExt cx="1870393" cy="729791"/>
          </a:xfrm>
          <a:solidFill>
            <a:schemeClr val="accent2"/>
          </a:solidFill>
        </p:grpSpPr>
        <p:sp>
          <p:nvSpPr>
            <p:cNvPr id="217" name="五边形 23">
              <a:extLst>
                <a:ext uri="{FF2B5EF4-FFF2-40B4-BE49-F238E27FC236}">
                  <a16:creationId xmlns:a16="http://schemas.microsoft.com/office/drawing/2014/main" id="{4BD6142C-422A-F14A-BC02-AFC289DC2F00}"/>
                </a:ext>
              </a:extLst>
            </p:cNvPr>
            <p:cNvSpPr/>
            <p:nvPr/>
          </p:nvSpPr>
          <p:spPr>
            <a:xfrm>
              <a:off x="2153902" y="2204314"/>
              <a:ext cx="1870393" cy="729791"/>
            </a:xfrm>
            <a:prstGeom prst="homePlate">
              <a:avLst>
                <a:gd name="adj" fmla="val 30537"/>
              </a:avLst>
            </a:prstGeom>
            <a:grp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solidFill>
                <a:latin typeface="Times New Roman" pitchFamily="18" charset="0"/>
                <a:cs typeface="Times New Roman" pitchFamily="18" charset="0"/>
              </a:endParaRPr>
            </a:p>
          </p:txBody>
        </p:sp>
        <p:sp>
          <p:nvSpPr>
            <p:cNvPr id="218" name="文本框 34">
              <a:extLst>
                <a:ext uri="{FF2B5EF4-FFF2-40B4-BE49-F238E27FC236}">
                  <a16:creationId xmlns:a16="http://schemas.microsoft.com/office/drawing/2014/main" id="{8F35CF41-4883-F442-A7EC-BACC3CB2E30A}"/>
                </a:ext>
              </a:extLst>
            </p:cNvPr>
            <p:cNvSpPr txBox="1"/>
            <p:nvPr/>
          </p:nvSpPr>
          <p:spPr>
            <a:xfrm>
              <a:off x="2235518" y="2353909"/>
              <a:ext cx="1565536" cy="406394"/>
            </a:xfrm>
            <a:prstGeom prst="rect">
              <a:avLst/>
            </a:prstGeom>
            <a:grpFill/>
          </p:spPr>
          <p:txBody>
            <a:bodyPr wrap="square" rtlCol="0">
              <a:spAutoFit/>
            </a:bodyPr>
            <a:lstStyle/>
            <a:p>
              <a:pPr algn="ctr"/>
              <a:r>
                <a:rPr lang="en-US" altLang="zh-CN" sz="2800" b="1" dirty="0" err="1">
                  <a:solidFill>
                    <a:schemeClr val="tx1"/>
                  </a:solidFill>
                  <a:latin typeface="Times New Roman" pitchFamily="18" charset="0"/>
                  <a:cs typeface="Times New Roman" pitchFamily="18" charset="0"/>
                </a:rPr>
                <a:t>Cánh</a:t>
              </a:r>
              <a:endParaRPr lang="zh-CN" altLang="en-US" sz="2800" b="1" dirty="0">
                <a:solidFill>
                  <a:schemeClr val="tx1"/>
                </a:solidFill>
                <a:latin typeface="Times New Roman" pitchFamily="18" charset="0"/>
                <a:cs typeface="Times New Roman" pitchFamily="18" charset="0"/>
              </a:endParaRPr>
            </a:p>
          </p:txBody>
        </p:sp>
      </p:grpSp>
      <p:grpSp>
        <p:nvGrpSpPr>
          <p:cNvPr id="219" name="组合 1">
            <a:extLst>
              <a:ext uri="{FF2B5EF4-FFF2-40B4-BE49-F238E27FC236}">
                <a16:creationId xmlns:a16="http://schemas.microsoft.com/office/drawing/2014/main" id="{42B61FAC-C80E-F94F-96B9-9A45DB9B446B}"/>
              </a:ext>
            </a:extLst>
          </p:cNvPr>
          <p:cNvGrpSpPr/>
          <p:nvPr/>
        </p:nvGrpSpPr>
        <p:grpSpPr>
          <a:xfrm>
            <a:off x="1308849" y="1612627"/>
            <a:ext cx="2918293" cy="939585"/>
            <a:chOff x="2149360" y="1363363"/>
            <a:chExt cx="1874935" cy="729791"/>
          </a:xfrm>
        </p:grpSpPr>
        <p:sp>
          <p:nvSpPr>
            <p:cNvPr id="220" name="五边形 22">
              <a:extLst>
                <a:ext uri="{FF2B5EF4-FFF2-40B4-BE49-F238E27FC236}">
                  <a16:creationId xmlns:a16="http://schemas.microsoft.com/office/drawing/2014/main" id="{4FFD048A-7A9B-4049-9A5F-9A837C4A12DC}"/>
                </a:ext>
              </a:extLst>
            </p:cNvPr>
            <p:cNvSpPr/>
            <p:nvPr/>
          </p:nvSpPr>
          <p:spPr>
            <a:xfrm>
              <a:off x="2153902" y="1363363"/>
              <a:ext cx="1870393" cy="729791"/>
            </a:xfrm>
            <a:prstGeom prst="homePlate">
              <a:avLst>
                <a:gd name="adj" fmla="val 30537"/>
              </a:avLst>
            </a:prstGeom>
            <a:solidFill>
              <a:schemeClr val="accent1">
                <a:lumMod val="20000"/>
                <a:lumOff val="80000"/>
              </a:schemeClr>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solidFill>
                <a:latin typeface="Times New Roman" pitchFamily="18" charset="0"/>
                <a:cs typeface="Times New Roman" pitchFamily="18" charset="0"/>
              </a:endParaRPr>
            </a:p>
          </p:txBody>
        </p:sp>
        <p:sp>
          <p:nvSpPr>
            <p:cNvPr id="221" name="文本框 37">
              <a:extLst>
                <a:ext uri="{FF2B5EF4-FFF2-40B4-BE49-F238E27FC236}">
                  <a16:creationId xmlns:a16="http://schemas.microsoft.com/office/drawing/2014/main" id="{C7BD685F-0711-2145-89D6-6B9220FB10E8}"/>
                </a:ext>
              </a:extLst>
            </p:cNvPr>
            <p:cNvSpPr txBox="1"/>
            <p:nvPr/>
          </p:nvSpPr>
          <p:spPr>
            <a:xfrm>
              <a:off x="2149360" y="1452772"/>
              <a:ext cx="1623204" cy="438268"/>
            </a:xfrm>
            <a:prstGeom prst="rect">
              <a:avLst/>
            </a:prstGeom>
            <a:noFill/>
          </p:spPr>
          <p:txBody>
            <a:bodyPr wrap="square" rtlCol="0">
              <a:spAutoFit/>
            </a:bodyPr>
            <a:lstStyle/>
            <a:p>
              <a:pPr algn="ctr">
                <a:lnSpc>
                  <a:spcPct val="120000"/>
                </a:lnSpc>
              </a:pPr>
              <a:r>
                <a:rPr lang="vi-VN" altLang="zh-CN" sz="2800" b="1" dirty="0">
                  <a:solidFill>
                    <a:schemeClr val="tx1"/>
                  </a:solidFill>
                  <a:latin typeface="Times New Roman" pitchFamily="18" charset="0"/>
                  <a:cs typeface="Times New Roman" pitchFamily="18" charset="0"/>
                </a:rPr>
                <a:t>Vuốt</a:t>
              </a:r>
              <a:endParaRPr lang="zh-CN" altLang="en-US" sz="2800" b="1" dirty="0">
                <a:solidFill>
                  <a:schemeClr val="tx1"/>
                </a:solidFill>
                <a:latin typeface="Times New Roman" pitchFamily="18" charset="0"/>
                <a:cs typeface="Times New Roman" pitchFamily="18" charset="0"/>
              </a:endParaRPr>
            </a:p>
          </p:txBody>
        </p:sp>
      </p:grpSp>
      <p:grpSp>
        <p:nvGrpSpPr>
          <p:cNvPr id="222" name="组合 2">
            <a:extLst>
              <a:ext uri="{FF2B5EF4-FFF2-40B4-BE49-F238E27FC236}">
                <a16:creationId xmlns:a16="http://schemas.microsoft.com/office/drawing/2014/main" id="{14719F9B-DD8D-6149-B42E-6A9C50B3EBC4}"/>
              </a:ext>
            </a:extLst>
          </p:cNvPr>
          <p:cNvGrpSpPr/>
          <p:nvPr/>
        </p:nvGrpSpPr>
        <p:grpSpPr>
          <a:xfrm>
            <a:off x="1308849" y="3975824"/>
            <a:ext cx="2911226" cy="939585"/>
            <a:chOff x="2153902" y="2204314"/>
            <a:chExt cx="1870393" cy="729791"/>
          </a:xfrm>
          <a:solidFill>
            <a:schemeClr val="accent4">
              <a:lumMod val="60000"/>
              <a:lumOff val="40000"/>
            </a:schemeClr>
          </a:solidFill>
        </p:grpSpPr>
        <p:sp>
          <p:nvSpPr>
            <p:cNvPr id="223" name="五边形 23">
              <a:extLst>
                <a:ext uri="{FF2B5EF4-FFF2-40B4-BE49-F238E27FC236}">
                  <a16:creationId xmlns:a16="http://schemas.microsoft.com/office/drawing/2014/main" id="{C0123B3C-9A67-B449-A083-4F6A0BD0801A}"/>
                </a:ext>
              </a:extLst>
            </p:cNvPr>
            <p:cNvSpPr/>
            <p:nvPr/>
          </p:nvSpPr>
          <p:spPr>
            <a:xfrm>
              <a:off x="2153902" y="2204314"/>
              <a:ext cx="1870393" cy="729791"/>
            </a:xfrm>
            <a:prstGeom prst="homePlate">
              <a:avLst>
                <a:gd name="adj" fmla="val 30537"/>
              </a:avLst>
            </a:prstGeom>
            <a:grp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solidFill>
                <a:latin typeface="Times New Roman" pitchFamily="18" charset="0"/>
                <a:cs typeface="Times New Roman" pitchFamily="18" charset="0"/>
              </a:endParaRPr>
            </a:p>
          </p:txBody>
        </p:sp>
        <p:sp>
          <p:nvSpPr>
            <p:cNvPr id="224" name="文本框 34">
              <a:extLst>
                <a:ext uri="{FF2B5EF4-FFF2-40B4-BE49-F238E27FC236}">
                  <a16:creationId xmlns:a16="http://schemas.microsoft.com/office/drawing/2014/main" id="{78D57112-D317-124F-831B-4051CB4777E2}"/>
                </a:ext>
              </a:extLst>
            </p:cNvPr>
            <p:cNvSpPr txBox="1"/>
            <p:nvPr/>
          </p:nvSpPr>
          <p:spPr>
            <a:xfrm>
              <a:off x="2211569" y="2360150"/>
              <a:ext cx="1565536" cy="406394"/>
            </a:xfrm>
            <a:prstGeom prst="rect">
              <a:avLst/>
            </a:prstGeom>
            <a:grpFill/>
          </p:spPr>
          <p:txBody>
            <a:bodyPr wrap="square" rtlCol="0">
              <a:spAutoFit/>
            </a:bodyPr>
            <a:lstStyle/>
            <a:p>
              <a:pPr algn="ctr"/>
              <a:r>
                <a:rPr lang="en-US" altLang="zh-CN" sz="2800" b="1" dirty="0" err="1">
                  <a:solidFill>
                    <a:schemeClr val="tx1"/>
                  </a:solidFill>
                  <a:latin typeface="Times New Roman" pitchFamily="18" charset="0"/>
                  <a:cs typeface="Times New Roman" pitchFamily="18" charset="0"/>
                </a:rPr>
                <a:t>Người</a:t>
              </a:r>
              <a:endParaRPr lang="zh-CN" altLang="en-US" sz="2800" b="1" dirty="0">
                <a:solidFill>
                  <a:schemeClr val="tx1"/>
                </a:solidFill>
                <a:latin typeface="Times New Roman" pitchFamily="18" charset="0"/>
                <a:cs typeface="Times New Roman" pitchFamily="18" charset="0"/>
              </a:endParaRPr>
            </a:p>
          </p:txBody>
        </p:sp>
      </p:grpSp>
      <p:grpSp>
        <p:nvGrpSpPr>
          <p:cNvPr id="225" name="组合 5">
            <a:extLst>
              <a:ext uri="{FF2B5EF4-FFF2-40B4-BE49-F238E27FC236}">
                <a16:creationId xmlns:a16="http://schemas.microsoft.com/office/drawing/2014/main" id="{EF0A5852-12D0-AD42-83B3-A142A4FF4142}"/>
              </a:ext>
            </a:extLst>
          </p:cNvPr>
          <p:cNvGrpSpPr/>
          <p:nvPr/>
        </p:nvGrpSpPr>
        <p:grpSpPr>
          <a:xfrm>
            <a:off x="6600587" y="2263095"/>
            <a:ext cx="4056146" cy="679370"/>
            <a:chOff x="3866174" y="1253337"/>
            <a:chExt cx="4385999" cy="527675"/>
          </a:xfrm>
        </p:grpSpPr>
        <p:sp>
          <p:nvSpPr>
            <p:cNvPr id="226" name="任意多边形 26">
              <a:extLst>
                <a:ext uri="{FF2B5EF4-FFF2-40B4-BE49-F238E27FC236}">
                  <a16:creationId xmlns:a16="http://schemas.microsoft.com/office/drawing/2014/main" id="{3DB9AE33-4AE7-6048-8C42-8A91CAF6ECCD}"/>
                </a:ext>
              </a:extLst>
            </p:cNvPr>
            <p:cNvSpPr/>
            <p:nvPr/>
          </p:nvSpPr>
          <p:spPr>
            <a:xfrm>
              <a:off x="3866174" y="1253337"/>
              <a:ext cx="4385998" cy="527675"/>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27" name="文本框 30">
              <a:extLst>
                <a:ext uri="{FF2B5EF4-FFF2-40B4-BE49-F238E27FC236}">
                  <a16:creationId xmlns:a16="http://schemas.microsoft.com/office/drawing/2014/main" id="{DCFD2170-CB2B-094E-97D7-B88B7C241A7A}"/>
                </a:ext>
              </a:extLst>
            </p:cNvPr>
            <p:cNvSpPr txBox="1"/>
            <p:nvPr/>
          </p:nvSpPr>
          <p:spPr>
            <a:xfrm>
              <a:off x="4049941" y="1258765"/>
              <a:ext cx="4202232" cy="423227"/>
            </a:xfrm>
            <a:prstGeom prst="rect">
              <a:avLst/>
            </a:prstGeom>
            <a:noFill/>
          </p:spPr>
          <p:txBody>
            <a:bodyPr wrap="square" rtlCol="0">
              <a:spAutoFit/>
            </a:bodyPr>
            <a:lstStyle/>
            <a:p>
              <a:pPr algn="ctr">
                <a:lnSpc>
                  <a:spcPct val="114000"/>
                </a:lnSpc>
              </a:pPr>
              <a:r>
                <a:rPr lang="en-US" altLang="zh-CN" sz="2800" dirty="0">
                  <a:solidFill>
                    <a:schemeClr val="tx1"/>
                  </a:solidFill>
                  <a:latin typeface="Times New Roman" pitchFamily="18" charset="0"/>
                  <a:cs typeface="Times New Roman" pitchFamily="18" charset="0"/>
                </a:rPr>
                <a:t>Rung </a:t>
              </a:r>
              <a:r>
                <a:rPr lang="en-US" altLang="zh-CN" sz="2800" dirty="0" err="1">
                  <a:solidFill>
                    <a:schemeClr val="tx1"/>
                  </a:solidFill>
                  <a:latin typeface="Times New Roman" pitchFamily="18" charset="0"/>
                  <a:cs typeface="Times New Roman" pitchFamily="18" charset="0"/>
                </a:rPr>
                <a:t>rinh</a:t>
              </a:r>
              <a:endParaRPr lang="zh-CN" altLang="en-US" sz="2800" dirty="0">
                <a:solidFill>
                  <a:schemeClr val="tx1"/>
                </a:solidFill>
                <a:latin typeface="Times New Roman" pitchFamily="18" charset="0"/>
                <a:cs typeface="Times New Roman" pitchFamily="18" charset="0"/>
              </a:endParaRPr>
            </a:p>
          </p:txBody>
        </p:sp>
      </p:grpSp>
      <p:grpSp>
        <p:nvGrpSpPr>
          <p:cNvPr id="228" name="组合 2">
            <a:extLst>
              <a:ext uri="{FF2B5EF4-FFF2-40B4-BE49-F238E27FC236}">
                <a16:creationId xmlns:a16="http://schemas.microsoft.com/office/drawing/2014/main" id="{C4A6171E-2965-6242-A24D-D760841C9AB9}"/>
              </a:ext>
            </a:extLst>
          </p:cNvPr>
          <p:cNvGrpSpPr/>
          <p:nvPr/>
        </p:nvGrpSpPr>
        <p:grpSpPr>
          <a:xfrm>
            <a:off x="1384327" y="5213589"/>
            <a:ext cx="2911226" cy="939584"/>
            <a:chOff x="2153902" y="2204314"/>
            <a:chExt cx="1870393" cy="729791"/>
          </a:xfrm>
          <a:solidFill>
            <a:schemeClr val="accent6">
              <a:lumMod val="90000"/>
            </a:schemeClr>
          </a:solidFill>
        </p:grpSpPr>
        <p:sp>
          <p:nvSpPr>
            <p:cNvPr id="229" name="五边形 23">
              <a:extLst>
                <a:ext uri="{FF2B5EF4-FFF2-40B4-BE49-F238E27FC236}">
                  <a16:creationId xmlns:a16="http://schemas.microsoft.com/office/drawing/2014/main" id="{041AE9AE-46DD-3847-A179-690FDB9732D9}"/>
                </a:ext>
              </a:extLst>
            </p:cNvPr>
            <p:cNvSpPr/>
            <p:nvPr/>
          </p:nvSpPr>
          <p:spPr>
            <a:xfrm>
              <a:off x="2153902" y="2204314"/>
              <a:ext cx="1870393" cy="729791"/>
            </a:xfrm>
            <a:prstGeom prst="homePlate">
              <a:avLst>
                <a:gd name="adj" fmla="val 30537"/>
              </a:avLst>
            </a:prstGeom>
            <a:grp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solidFill>
                <a:latin typeface="Times New Roman" pitchFamily="18" charset="0"/>
                <a:cs typeface="Times New Roman" pitchFamily="18" charset="0"/>
              </a:endParaRPr>
            </a:p>
          </p:txBody>
        </p:sp>
        <p:sp>
          <p:nvSpPr>
            <p:cNvPr id="230" name="文本框 34">
              <a:extLst>
                <a:ext uri="{FF2B5EF4-FFF2-40B4-BE49-F238E27FC236}">
                  <a16:creationId xmlns:a16="http://schemas.microsoft.com/office/drawing/2014/main" id="{7AB9C548-83E9-4745-A4F1-90C410CB3C27}"/>
                </a:ext>
              </a:extLst>
            </p:cNvPr>
            <p:cNvSpPr txBox="1"/>
            <p:nvPr/>
          </p:nvSpPr>
          <p:spPr>
            <a:xfrm>
              <a:off x="2153902" y="2349454"/>
              <a:ext cx="1565536" cy="406394"/>
            </a:xfrm>
            <a:prstGeom prst="rect">
              <a:avLst/>
            </a:prstGeom>
            <a:grpFill/>
          </p:spPr>
          <p:txBody>
            <a:bodyPr wrap="square" rtlCol="0">
              <a:spAutoFit/>
            </a:bodyPr>
            <a:lstStyle/>
            <a:p>
              <a:pPr algn="ctr"/>
              <a:r>
                <a:rPr lang="en-US" altLang="zh-CN" sz="2800" b="1" dirty="0" err="1">
                  <a:solidFill>
                    <a:schemeClr val="tx1"/>
                  </a:solidFill>
                  <a:latin typeface="Times New Roman" pitchFamily="18" charset="0"/>
                  <a:cs typeface="Times New Roman" pitchFamily="18" charset="0"/>
                </a:rPr>
                <a:t>Răng</a:t>
              </a:r>
              <a:endParaRPr lang="zh-CN" altLang="en-US" sz="2800" b="1" dirty="0">
                <a:solidFill>
                  <a:schemeClr val="tx1"/>
                </a:solidFill>
                <a:latin typeface="Times New Roman" pitchFamily="18" charset="0"/>
                <a:cs typeface="Times New Roman" pitchFamily="18" charset="0"/>
              </a:endParaRPr>
            </a:p>
          </p:txBody>
        </p:sp>
      </p:grpSp>
      <p:grpSp>
        <p:nvGrpSpPr>
          <p:cNvPr id="231" name="组合 5">
            <a:extLst>
              <a:ext uri="{FF2B5EF4-FFF2-40B4-BE49-F238E27FC236}">
                <a16:creationId xmlns:a16="http://schemas.microsoft.com/office/drawing/2014/main" id="{3C37ACA3-515C-4E40-8AB5-6728F3113703}"/>
              </a:ext>
            </a:extLst>
          </p:cNvPr>
          <p:cNvGrpSpPr/>
          <p:nvPr/>
        </p:nvGrpSpPr>
        <p:grpSpPr>
          <a:xfrm>
            <a:off x="6600588" y="1330498"/>
            <a:ext cx="5105666" cy="679369"/>
            <a:chOff x="3905886" y="1363360"/>
            <a:chExt cx="5520867" cy="729789"/>
          </a:xfrm>
        </p:grpSpPr>
        <p:sp>
          <p:nvSpPr>
            <p:cNvPr id="232" name="任意多边形 26">
              <a:extLst>
                <a:ext uri="{FF2B5EF4-FFF2-40B4-BE49-F238E27FC236}">
                  <a16:creationId xmlns:a16="http://schemas.microsoft.com/office/drawing/2014/main" id="{8037892D-372D-B84E-987E-C2ADC55CC937}"/>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33" name="文本框 30">
              <a:extLst>
                <a:ext uri="{FF2B5EF4-FFF2-40B4-BE49-F238E27FC236}">
                  <a16:creationId xmlns:a16="http://schemas.microsoft.com/office/drawing/2014/main" id="{F664769E-0E81-DD42-9A23-03CA933563F4}"/>
                </a:ext>
              </a:extLst>
            </p:cNvPr>
            <p:cNvSpPr txBox="1"/>
            <p:nvPr/>
          </p:nvSpPr>
          <p:spPr>
            <a:xfrm>
              <a:off x="5224521" y="1404844"/>
              <a:ext cx="4202232" cy="423227"/>
            </a:xfrm>
            <a:prstGeom prst="rect">
              <a:avLst/>
            </a:prstGeom>
            <a:noFill/>
          </p:spPr>
          <p:txBody>
            <a:bodyPr wrap="square" rtlCol="0">
              <a:spAutoFit/>
            </a:bodyPr>
            <a:lstStyle/>
            <a:p>
              <a:pPr>
                <a:lnSpc>
                  <a:spcPct val="114000"/>
                </a:lnSpc>
              </a:pPr>
              <a:r>
                <a:rPr lang="en-US" altLang="zh-CN" sz="2800" dirty="0" err="1">
                  <a:solidFill>
                    <a:schemeClr val="tx1"/>
                  </a:solidFill>
                  <a:latin typeface="Times New Roman" pitchFamily="18" charset="0"/>
                  <a:cs typeface="Times New Roman" pitchFamily="18" charset="0"/>
                </a:rPr>
                <a:t>Nhọn</a:t>
              </a:r>
              <a:r>
                <a:rPr lang="en-US" altLang="zh-CN" sz="2800" dirty="0">
                  <a:solidFill>
                    <a:schemeClr val="tx1"/>
                  </a:solidFill>
                  <a:latin typeface="Times New Roman" pitchFamily="18" charset="0"/>
                  <a:cs typeface="Times New Roman" pitchFamily="18" charset="0"/>
                </a:rPr>
                <a:t> </a:t>
              </a:r>
              <a:r>
                <a:rPr lang="en-US" altLang="zh-CN" sz="2800" dirty="0" err="1">
                  <a:solidFill>
                    <a:schemeClr val="tx1"/>
                  </a:solidFill>
                  <a:latin typeface="Times New Roman" pitchFamily="18" charset="0"/>
                  <a:cs typeface="Times New Roman" pitchFamily="18" charset="0"/>
                </a:rPr>
                <a:t>hoắt</a:t>
              </a:r>
              <a:endParaRPr lang="zh-CN" altLang="en-US" sz="2800" dirty="0">
                <a:solidFill>
                  <a:schemeClr val="tx1"/>
                </a:solidFill>
                <a:latin typeface="Times New Roman" pitchFamily="18" charset="0"/>
                <a:cs typeface="Times New Roman" pitchFamily="18" charset="0"/>
              </a:endParaRPr>
            </a:p>
          </p:txBody>
        </p:sp>
      </p:grpSp>
      <p:cxnSp>
        <p:nvCxnSpPr>
          <p:cNvPr id="235" name="Straight Arrow Connector 234">
            <a:extLst>
              <a:ext uri="{FF2B5EF4-FFF2-40B4-BE49-F238E27FC236}">
                <a16:creationId xmlns:a16="http://schemas.microsoft.com/office/drawing/2014/main" id="{A9D656F6-87F6-314A-95E6-77704E2EF6AB}"/>
              </a:ext>
            </a:extLst>
          </p:cNvPr>
          <p:cNvCxnSpPr>
            <a:cxnSpLocks/>
            <a:endCxn id="232" idx="8"/>
          </p:cNvCxnSpPr>
          <p:nvPr/>
        </p:nvCxnSpPr>
        <p:spPr>
          <a:xfrm flipV="1">
            <a:off x="4234212" y="1670183"/>
            <a:ext cx="2559015" cy="397772"/>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grpSp>
        <p:nvGrpSpPr>
          <p:cNvPr id="238" name="组合 6">
            <a:extLst>
              <a:ext uri="{FF2B5EF4-FFF2-40B4-BE49-F238E27FC236}">
                <a16:creationId xmlns:a16="http://schemas.microsoft.com/office/drawing/2014/main" id="{9AD94BCF-8DEC-F74A-8426-26C52A5C7EE5}"/>
              </a:ext>
            </a:extLst>
          </p:cNvPr>
          <p:cNvGrpSpPr/>
          <p:nvPr/>
        </p:nvGrpSpPr>
        <p:grpSpPr>
          <a:xfrm>
            <a:off x="6614056" y="5114050"/>
            <a:ext cx="4056146" cy="679367"/>
            <a:chOff x="3905886" y="2204315"/>
            <a:chExt cx="4385998" cy="527674"/>
          </a:xfrm>
        </p:grpSpPr>
        <p:sp>
          <p:nvSpPr>
            <p:cNvPr id="239" name="任意多边形 27">
              <a:extLst>
                <a:ext uri="{FF2B5EF4-FFF2-40B4-BE49-F238E27FC236}">
                  <a16:creationId xmlns:a16="http://schemas.microsoft.com/office/drawing/2014/main" id="{4599A880-55C2-804F-BFAB-5B094C6DBE5C}"/>
                </a:ext>
              </a:extLst>
            </p:cNvPr>
            <p:cNvSpPr/>
            <p:nvPr/>
          </p:nvSpPr>
          <p:spPr>
            <a:xfrm>
              <a:off x="3905886" y="2204315"/>
              <a:ext cx="4385998" cy="527674"/>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40" name="文本框 31">
              <a:extLst>
                <a:ext uri="{FF2B5EF4-FFF2-40B4-BE49-F238E27FC236}">
                  <a16:creationId xmlns:a16="http://schemas.microsoft.com/office/drawing/2014/main" id="{F4727556-7F8D-7C4E-8B1F-68447A0D064E}"/>
                </a:ext>
              </a:extLst>
            </p:cNvPr>
            <p:cNvSpPr txBox="1"/>
            <p:nvPr/>
          </p:nvSpPr>
          <p:spPr>
            <a:xfrm>
              <a:off x="4049064" y="2238308"/>
              <a:ext cx="4202232" cy="423227"/>
            </a:xfrm>
            <a:prstGeom prst="rect">
              <a:avLst/>
            </a:prstGeom>
            <a:noFill/>
          </p:spPr>
          <p:txBody>
            <a:bodyPr wrap="square" rtlCol="0">
              <a:spAutoFit/>
            </a:bodyPr>
            <a:lstStyle/>
            <a:p>
              <a:pPr lvl="0" algn="ctr" fontAlgn="base">
                <a:lnSpc>
                  <a:spcPct val="114000"/>
                </a:lnSpc>
                <a:spcBef>
                  <a:spcPct val="0"/>
                </a:spcBef>
                <a:spcAft>
                  <a:spcPct val="0"/>
                </a:spcAft>
              </a:pPr>
              <a:r>
                <a:rPr lang="en-US" sz="2800" dirty="0" err="1">
                  <a:solidFill>
                    <a:schemeClr val="tx1"/>
                  </a:solidFill>
                  <a:latin typeface="Times New Roman" pitchFamily="18" charset="0"/>
                  <a:cs typeface="Times New Roman" pitchFamily="18" charset="0"/>
                </a:rPr>
                <a:t>Bóng</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mỡ</a:t>
              </a:r>
              <a:endParaRPr lang="en-US" sz="2800" dirty="0">
                <a:solidFill>
                  <a:schemeClr val="tx1"/>
                </a:solidFill>
                <a:latin typeface="Times New Roman" pitchFamily="18" charset="0"/>
                <a:cs typeface="Times New Roman" pitchFamily="18" charset="0"/>
              </a:endParaRPr>
            </a:p>
          </p:txBody>
        </p:sp>
      </p:grpSp>
      <p:grpSp>
        <p:nvGrpSpPr>
          <p:cNvPr id="241" name="组合 6">
            <a:extLst>
              <a:ext uri="{FF2B5EF4-FFF2-40B4-BE49-F238E27FC236}">
                <a16:creationId xmlns:a16="http://schemas.microsoft.com/office/drawing/2014/main" id="{8D4BDE06-56AA-1848-B9C6-E706C79E36DE}"/>
              </a:ext>
            </a:extLst>
          </p:cNvPr>
          <p:cNvGrpSpPr/>
          <p:nvPr/>
        </p:nvGrpSpPr>
        <p:grpSpPr>
          <a:xfrm>
            <a:off x="6661493" y="5976535"/>
            <a:ext cx="4056146" cy="679367"/>
            <a:chOff x="3905886" y="2204315"/>
            <a:chExt cx="4385998" cy="527674"/>
          </a:xfrm>
        </p:grpSpPr>
        <p:sp>
          <p:nvSpPr>
            <p:cNvPr id="242" name="任意多边形 27">
              <a:extLst>
                <a:ext uri="{FF2B5EF4-FFF2-40B4-BE49-F238E27FC236}">
                  <a16:creationId xmlns:a16="http://schemas.microsoft.com/office/drawing/2014/main" id="{C6A7BCB8-7EFD-D84F-9EF4-7AC3204AF5F2}"/>
                </a:ext>
              </a:extLst>
            </p:cNvPr>
            <p:cNvSpPr/>
            <p:nvPr/>
          </p:nvSpPr>
          <p:spPr>
            <a:xfrm>
              <a:off x="3905886" y="2204315"/>
              <a:ext cx="4385998" cy="527674"/>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4000"/>
                </a:lnSpc>
              </a:pPr>
              <a:endParaRPr lang="zh-CN" altLang="en-US" sz="2800">
                <a:solidFill>
                  <a:schemeClr val="tx1"/>
                </a:solidFill>
                <a:latin typeface="Times New Roman" pitchFamily="18" charset="0"/>
                <a:cs typeface="Times New Roman" pitchFamily="18" charset="0"/>
              </a:endParaRPr>
            </a:p>
          </p:txBody>
        </p:sp>
        <p:sp>
          <p:nvSpPr>
            <p:cNvPr id="243" name="文本框 31">
              <a:extLst>
                <a:ext uri="{FF2B5EF4-FFF2-40B4-BE49-F238E27FC236}">
                  <a16:creationId xmlns:a16="http://schemas.microsoft.com/office/drawing/2014/main" id="{8780A2BC-0F60-DE4C-AFBB-90DC942DBDD7}"/>
                </a:ext>
              </a:extLst>
            </p:cNvPr>
            <p:cNvSpPr txBox="1"/>
            <p:nvPr/>
          </p:nvSpPr>
          <p:spPr>
            <a:xfrm>
              <a:off x="4049064" y="2238308"/>
              <a:ext cx="4202232" cy="423227"/>
            </a:xfrm>
            <a:prstGeom prst="rect">
              <a:avLst/>
            </a:prstGeom>
            <a:noFill/>
          </p:spPr>
          <p:txBody>
            <a:bodyPr wrap="square" rtlCol="0">
              <a:spAutoFit/>
            </a:bodyPr>
            <a:lstStyle/>
            <a:p>
              <a:pPr lvl="0" algn="ctr" fontAlgn="base">
                <a:lnSpc>
                  <a:spcPct val="114000"/>
                </a:lnSpc>
                <a:spcBef>
                  <a:spcPct val="0"/>
                </a:spcBef>
                <a:spcAft>
                  <a:spcPct val="0"/>
                </a:spcAft>
              </a:pPr>
              <a:r>
                <a:rPr lang="en-US" sz="2800" dirty="0" err="1">
                  <a:solidFill>
                    <a:schemeClr val="tx1"/>
                  </a:solidFill>
                  <a:latin typeface="Times New Roman" pitchFamily="18" charset="0"/>
                  <a:cs typeface="Times New Roman" pitchFamily="18" charset="0"/>
                </a:rPr>
                <a:t>Ngoàm</a:t>
              </a:r>
              <a:r>
                <a:rPr lang="en-US" sz="2800" dirty="0">
                  <a:solidFill>
                    <a:schemeClr val="tx1"/>
                  </a:solidFill>
                  <a:latin typeface="Times New Roman" pitchFamily="18" charset="0"/>
                  <a:cs typeface="Times New Roman" pitchFamily="18" charset="0"/>
                </a:rPr>
                <a:t> </a:t>
              </a:r>
              <a:r>
                <a:rPr lang="en-US" sz="2800" dirty="0" err="1">
                  <a:solidFill>
                    <a:schemeClr val="tx1"/>
                  </a:solidFill>
                  <a:latin typeface="Times New Roman" pitchFamily="18" charset="0"/>
                  <a:cs typeface="Times New Roman" pitchFamily="18" charset="0"/>
                </a:rPr>
                <a:t>ngoạp</a:t>
              </a:r>
              <a:endParaRPr lang="en-US" sz="2800" dirty="0">
                <a:solidFill>
                  <a:schemeClr val="tx1"/>
                </a:solidFill>
                <a:latin typeface="Times New Roman" pitchFamily="18" charset="0"/>
                <a:cs typeface="Times New Roman" pitchFamily="18" charset="0"/>
              </a:endParaRPr>
            </a:p>
          </p:txBody>
        </p:sp>
      </p:grpSp>
      <p:cxnSp>
        <p:nvCxnSpPr>
          <p:cNvPr id="244" name="Straight Arrow Connector 243">
            <a:extLst>
              <a:ext uri="{FF2B5EF4-FFF2-40B4-BE49-F238E27FC236}">
                <a16:creationId xmlns:a16="http://schemas.microsoft.com/office/drawing/2014/main" id="{BA3E1C9F-7177-E54B-BFAA-E4AF7B242CB3}"/>
              </a:ext>
            </a:extLst>
          </p:cNvPr>
          <p:cNvCxnSpPr>
            <a:cxnSpLocks/>
            <a:endCxn id="212" idx="1"/>
          </p:cNvCxnSpPr>
          <p:nvPr/>
        </p:nvCxnSpPr>
        <p:spPr>
          <a:xfrm>
            <a:off x="4218762" y="3262941"/>
            <a:ext cx="2551773" cy="261638"/>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cxnSp>
        <p:nvCxnSpPr>
          <p:cNvPr id="245" name="Straight Arrow Connector 244">
            <a:extLst>
              <a:ext uri="{FF2B5EF4-FFF2-40B4-BE49-F238E27FC236}">
                <a16:creationId xmlns:a16="http://schemas.microsoft.com/office/drawing/2014/main" id="{FC206405-5A55-B547-811E-4A5ED3AD777B}"/>
              </a:ext>
            </a:extLst>
          </p:cNvPr>
          <p:cNvCxnSpPr>
            <a:cxnSpLocks/>
          </p:cNvCxnSpPr>
          <p:nvPr/>
        </p:nvCxnSpPr>
        <p:spPr>
          <a:xfrm flipV="1">
            <a:off x="4198122" y="2555415"/>
            <a:ext cx="2595105" cy="1919088"/>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cxnSp>
        <p:nvCxnSpPr>
          <p:cNvPr id="246" name="Straight Arrow Connector 245">
            <a:extLst>
              <a:ext uri="{FF2B5EF4-FFF2-40B4-BE49-F238E27FC236}">
                <a16:creationId xmlns:a16="http://schemas.microsoft.com/office/drawing/2014/main" id="{1A2ADE21-7C89-E64A-BA51-EE7C03BF8B7A}"/>
              </a:ext>
            </a:extLst>
          </p:cNvPr>
          <p:cNvCxnSpPr>
            <a:cxnSpLocks/>
          </p:cNvCxnSpPr>
          <p:nvPr/>
        </p:nvCxnSpPr>
        <p:spPr>
          <a:xfrm>
            <a:off x="4175430" y="4468271"/>
            <a:ext cx="2787744" cy="1059231"/>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cxnSp>
        <p:nvCxnSpPr>
          <p:cNvPr id="247" name="Straight Arrow Connector 246">
            <a:extLst>
              <a:ext uri="{FF2B5EF4-FFF2-40B4-BE49-F238E27FC236}">
                <a16:creationId xmlns:a16="http://schemas.microsoft.com/office/drawing/2014/main" id="{5EED26A5-C59D-484E-A716-B606DE0CD13F}"/>
              </a:ext>
            </a:extLst>
          </p:cNvPr>
          <p:cNvCxnSpPr>
            <a:cxnSpLocks/>
          </p:cNvCxnSpPr>
          <p:nvPr/>
        </p:nvCxnSpPr>
        <p:spPr>
          <a:xfrm flipV="1">
            <a:off x="4295553" y="4511409"/>
            <a:ext cx="2667621" cy="1213409"/>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cxnSp>
        <p:nvCxnSpPr>
          <p:cNvPr id="248" name="Straight Arrow Connector 247">
            <a:extLst>
              <a:ext uri="{FF2B5EF4-FFF2-40B4-BE49-F238E27FC236}">
                <a16:creationId xmlns:a16="http://schemas.microsoft.com/office/drawing/2014/main" id="{44E6CCF4-74C9-7441-B6DA-47668CBBFE4E}"/>
              </a:ext>
            </a:extLst>
          </p:cNvPr>
          <p:cNvCxnSpPr>
            <a:cxnSpLocks/>
          </p:cNvCxnSpPr>
          <p:nvPr/>
        </p:nvCxnSpPr>
        <p:spPr>
          <a:xfrm>
            <a:off x="4287269" y="5706656"/>
            <a:ext cx="2675905" cy="609562"/>
          </a:xfrm>
          <a:prstGeom prst="straightConnector1">
            <a:avLst/>
          </a:prstGeom>
          <a:ln w="38100">
            <a:solidFill>
              <a:srgbClr val="765C3C"/>
            </a:solidFill>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775331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35"/>
                                        </p:tgtEl>
                                        <p:attrNameLst>
                                          <p:attrName>style.visibility</p:attrName>
                                        </p:attrNameLst>
                                      </p:cBhvr>
                                      <p:to>
                                        <p:strVal val="visible"/>
                                      </p:to>
                                    </p:set>
                                    <p:animEffect transition="in" filter="circle(in)">
                                      <p:cBhvr>
                                        <p:cTn id="7" dur="2000"/>
                                        <p:tgtEl>
                                          <p:spTgt spid="2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44"/>
                                        </p:tgtEl>
                                        <p:attrNameLst>
                                          <p:attrName>style.visibility</p:attrName>
                                        </p:attrNameLst>
                                      </p:cBhvr>
                                      <p:to>
                                        <p:strVal val="visible"/>
                                      </p:to>
                                    </p:set>
                                    <p:animEffect transition="in" filter="circle(in)">
                                      <p:cBhvr>
                                        <p:cTn id="12" dur="2000"/>
                                        <p:tgtEl>
                                          <p:spTgt spid="24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45"/>
                                        </p:tgtEl>
                                        <p:attrNameLst>
                                          <p:attrName>style.visibility</p:attrName>
                                        </p:attrNameLst>
                                      </p:cBhvr>
                                      <p:to>
                                        <p:strVal val="visible"/>
                                      </p:to>
                                    </p:set>
                                    <p:animEffect transition="in" filter="circle(in)">
                                      <p:cBhvr>
                                        <p:cTn id="17" dur="2000"/>
                                        <p:tgtEl>
                                          <p:spTgt spid="24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246"/>
                                        </p:tgtEl>
                                        <p:attrNameLst>
                                          <p:attrName>style.visibility</p:attrName>
                                        </p:attrNameLst>
                                      </p:cBhvr>
                                      <p:to>
                                        <p:strVal val="visible"/>
                                      </p:to>
                                    </p:set>
                                    <p:animEffect transition="in" filter="circle(in)">
                                      <p:cBhvr>
                                        <p:cTn id="22" dur="2000"/>
                                        <p:tgtEl>
                                          <p:spTgt spid="24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247"/>
                                        </p:tgtEl>
                                        <p:attrNameLst>
                                          <p:attrName>style.visibility</p:attrName>
                                        </p:attrNameLst>
                                      </p:cBhvr>
                                      <p:to>
                                        <p:strVal val="visible"/>
                                      </p:to>
                                    </p:set>
                                    <p:animEffect transition="in" filter="circle(in)">
                                      <p:cBhvr>
                                        <p:cTn id="27" dur="2000"/>
                                        <p:tgtEl>
                                          <p:spTgt spid="24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248"/>
                                        </p:tgtEl>
                                        <p:attrNameLst>
                                          <p:attrName>style.visibility</p:attrName>
                                        </p:attrNameLst>
                                      </p:cBhvr>
                                      <p:to>
                                        <p:strVal val="visible"/>
                                      </p:to>
                                    </p:set>
                                    <p:animEffect transition="in" filter="circle(in)">
                                      <p:cBhvr>
                                        <p:cTn id="32" dur="2000"/>
                                        <p:tgtEl>
                                          <p:spTgt spid="2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72458878-A3FF-4F29-9661-B4D0597741D1}"/>
              </a:ext>
            </a:extLst>
          </p:cNvPr>
          <p:cNvGrpSpPr/>
          <p:nvPr/>
        </p:nvGrpSpPr>
        <p:grpSpPr>
          <a:xfrm>
            <a:off x="909493" y="510708"/>
            <a:ext cx="10208239" cy="492443"/>
            <a:chOff x="-2735643" y="680527"/>
            <a:chExt cx="11085258" cy="492443"/>
          </a:xfrm>
        </p:grpSpPr>
        <p:sp>
          <p:nvSpPr>
            <p:cNvPr id="3" name="矩形 2">
              <a:extLst>
                <a:ext uri="{FF2B5EF4-FFF2-40B4-BE49-F238E27FC236}">
                  <a16:creationId xmlns:a16="http://schemas.microsoft.com/office/drawing/2014/main" id="{5466910D-14AF-4F37-926B-D9C1155F56D0}"/>
                </a:ext>
              </a:extLst>
            </p:cNvPr>
            <p:cNvSpPr/>
            <p:nvPr/>
          </p:nvSpPr>
          <p:spPr>
            <a:xfrm>
              <a:off x="4352742"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4" name="TextBox 8">
              <a:extLst>
                <a:ext uri="{FF2B5EF4-FFF2-40B4-BE49-F238E27FC236}">
                  <a16:creationId xmlns:a16="http://schemas.microsoft.com/office/drawing/2014/main" id="{EA2141F5-E9CC-4923-A178-1F0C5BFBA110}"/>
                </a:ext>
              </a:extLst>
            </p:cNvPr>
            <p:cNvSpPr txBox="1">
              <a:spLocks noChangeArrowheads="1"/>
            </p:cNvSpPr>
            <p:nvPr/>
          </p:nvSpPr>
          <p:spPr bwMode="auto">
            <a:xfrm>
              <a:off x="1176333" y="680527"/>
              <a:ext cx="325532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en-US" altLang="zh-CN"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rPr>
                <a:t>BÀI 1:</a:t>
              </a:r>
              <a:endParaRPr lang="zh-CN" altLang="en-US"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矩形 5">
              <a:extLst>
                <a:ext uri="{FF2B5EF4-FFF2-40B4-BE49-F238E27FC236}">
                  <a16:creationId xmlns:a16="http://schemas.microsoft.com/office/drawing/2014/main" id="{7ABF7302-DF3E-4D8B-BD18-02193B1F7608}"/>
                </a:ext>
              </a:extLst>
            </p:cNvPr>
            <p:cNvSpPr/>
            <p:nvPr/>
          </p:nvSpPr>
          <p:spPr>
            <a:xfrm>
              <a:off x="-2735643"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sp>
        <p:nvSpPr>
          <p:cNvPr id="5" name="TextBox 4">
            <a:extLst>
              <a:ext uri="{FF2B5EF4-FFF2-40B4-BE49-F238E27FC236}">
                <a16:creationId xmlns:a16="http://schemas.microsoft.com/office/drawing/2014/main" id="{015A76AC-9006-BF4A-9B0C-A4EE3B5ACC26}"/>
              </a:ext>
            </a:extLst>
          </p:cNvPr>
          <p:cNvSpPr txBox="1"/>
          <p:nvPr/>
        </p:nvSpPr>
        <p:spPr>
          <a:xfrm>
            <a:off x="596082" y="1316602"/>
            <a:ext cx="5694186" cy="4539191"/>
          </a:xfrm>
          <a:prstGeom prst="rect">
            <a:avLst/>
          </a:prstGeom>
          <a:noFill/>
        </p:spPr>
        <p:txBody>
          <a:bodyPr wrap="square" rtlCol="0">
            <a:spAutoFit/>
          </a:bodyPr>
          <a:lstStyle/>
          <a:p>
            <a:pPr algn="just">
              <a:lnSpc>
                <a:spcPct val="150000"/>
              </a:lnSpc>
            </a:pPr>
            <a:r>
              <a:rPr lang="x-none" sz="2800" i="1" dirty="0">
                <a:latin typeface="Times New Roman" panose="02020603050405020304" pitchFamily="18" charset="0"/>
                <a:cs typeface="Times New Roman" panose="02020603050405020304" pitchFamily="18" charset="0"/>
              </a:rPr>
              <a:t>“Đôi cánh </a:t>
            </a:r>
            <a:r>
              <a:rPr lang="x-none" sz="2800" b="1" i="1" dirty="0">
                <a:solidFill>
                  <a:srgbClr val="7030A0"/>
                </a:solidFill>
                <a:latin typeface="Times New Roman" panose="02020603050405020304" pitchFamily="18" charset="0"/>
                <a:cs typeface="Times New Roman" panose="02020603050405020304" pitchFamily="18" charset="0"/>
              </a:rPr>
              <a:t>tôi</a:t>
            </a:r>
            <a:r>
              <a:rPr lang="x-none" sz="2800" i="1" dirty="0">
                <a:latin typeface="Times New Roman" panose="02020603050405020304" pitchFamily="18" charset="0"/>
                <a:cs typeface="Times New Roman" panose="02020603050405020304" pitchFamily="18" charset="0"/>
              </a:rPr>
              <a:t>, trước kia ngắn </a:t>
            </a:r>
            <a:r>
              <a:rPr lang="x-none" sz="2800" b="1" i="1" dirty="0">
                <a:solidFill>
                  <a:srgbClr val="7030A0"/>
                </a:solidFill>
                <a:latin typeface="Times New Roman" panose="02020603050405020304" pitchFamily="18" charset="0"/>
                <a:cs typeface="Times New Roman" panose="02020603050405020304" pitchFamily="18" charset="0"/>
              </a:rPr>
              <a:t>hủn hoẳn</a:t>
            </a:r>
            <a:r>
              <a:rPr lang="x-none" sz="2800" i="1" dirty="0">
                <a:latin typeface="Times New Roman" panose="02020603050405020304" pitchFamily="18" charset="0"/>
                <a:cs typeface="Times New Roman" panose="02020603050405020304" pitchFamily="18" charset="0"/>
              </a:rPr>
              <a:t> bây giờ thành cái áo dài kín xuống tận chấm đuôi. Mỗi khi tôi vũ lên, đã </a:t>
            </a:r>
            <a:r>
              <a:rPr lang="x-none" sz="2800" b="1" i="1" dirty="0">
                <a:solidFill>
                  <a:srgbClr val="7030A0"/>
                </a:solidFill>
                <a:latin typeface="Times New Roman" panose="02020603050405020304" pitchFamily="18" charset="0"/>
                <a:cs typeface="Times New Roman" panose="02020603050405020304" pitchFamily="18" charset="0"/>
              </a:rPr>
              <a:t>nghe</a:t>
            </a:r>
            <a:r>
              <a:rPr lang="x-none" sz="2800" i="1" dirty="0">
                <a:latin typeface="Times New Roman" panose="02020603050405020304" pitchFamily="18" charset="0"/>
                <a:cs typeface="Times New Roman" panose="02020603050405020304" pitchFamily="18" charset="0"/>
              </a:rPr>
              <a:t> tiếng </a:t>
            </a:r>
            <a:r>
              <a:rPr lang="x-none" sz="2800" b="1" i="1" dirty="0">
                <a:solidFill>
                  <a:srgbClr val="7030A0"/>
                </a:solidFill>
                <a:latin typeface="Times New Roman" panose="02020603050405020304" pitchFamily="18" charset="0"/>
                <a:cs typeface="Times New Roman" panose="02020603050405020304" pitchFamily="18" charset="0"/>
              </a:rPr>
              <a:t>phành phạch giòn giã</a:t>
            </a:r>
            <a:r>
              <a:rPr lang="x-none" sz="2800" i="1" dirty="0">
                <a:latin typeface="Times New Roman" panose="02020603050405020304" pitchFamily="18" charset="0"/>
                <a:cs typeface="Times New Roman" panose="02020603050405020304" pitchFamily="18" charset="0"/>
              </a:rPr>
              <a:t>. Lúc tôi đi bách bộ thì cả </a:t>
            </a:r>
            <a:r>
              <a:rPr lang="x-none" sz="2800" b="1" i="1" dirty="0">
                <a:solidFill>
                  <a:srgbClr val="7030A0"/>
                </a:solidFill>
                <a:latin typeface="Times New Roman" panose="02020603050405020304" pitchFamily="18" charset="0"/>
                <a:cs typeface="Times New Roman" panose="02020603050405020304" pitchFamily="18" charset="0"/>
              </a:rPr>
              <a:t>người</a:t>
            </a:r>
            <a:r>
              <a:rPr lang="x-none" sz="2800" i="1" dirty="0">
                <a:latin typeface="Times New Roman" panose="02020603050405020304" pitchFamily="18" charset="0"/>
                <a:cs typeface="Times New Roman" panose="02020603050405020304" pitchFamily="18" charset="0"/>
              </a:rPr>
              <a:t> tôi </a:t>
            </a:r>
            <a:r>
              <a:rPr lang="x-none" sz="2800" b="1" i="1" dirty="0">
                <a:solidFill>
                  <a:srgbClr val="7030A0"/>
                </a:solidFill>
                <a:latin typeface="Times New Roman" panose="02020603050405020304" pitchFamily="18" charset="0"/>
                <a:cs typeface="Times New Roman" panose="02020603050405020304" pitchFamily="18" charset="0"/>
              </a:rPr>
              <a:t>rung rinh</a:t>
            </a:r>
            <a:r>
              <a:rPr lang="x-none" sz="2800" i="1" dirty="0">
                <a:latin typeface="Times New Roman" panose="02020603050405020304" pitchFamily="18" charset="0"/>
                <a:cs typeface="Times New Roman" panose="02020603050405020304" pitchFamily="18" charset="0"/>
              </a:rPr>
              <a:t> một màu nâu </a:t>
            </a:r>
            <a:r>
              <a:rPr lang="x-none" sz="2800" b="1" i="1" dirty="0">
                <a:solidFill>
                  <a:srgbClr val="7030A0"/>
                </a:solidFill>
                <a:latin typeface="Times New Roman" panose="02020603050405020304" pitchFamily="18" charset="0"/>
                <a:cs typeface="Times New Roman" panose="02020603050405020304" pitchFamily="18" charset="0"/>
              </a:rPr>
              <a:t>bóng mỡ</a:t>
            </a:r>
            <a:r>
              <a:rPr lang="x-none" sz="2800" i="1" dirty="0">
                <a:latin typeface="Times New Roman" panose="02020603050405020304" pitchFamily="18" charset="0"/>
                <a:cs typeface="Times New Roman" panose="02020603050405020304" pitchFamily="18" charset="0"/>
              </a:rPr>
              <a:t> soi gương được và rất </a:t>
            </a:r>
            <a:r>
              <a:rPr lang="x-none" sz="2800" b="1" i="1" dirty="0">
                <a:solidFill>
                  <a:srgbClr val="7030A0"/>
                </a:solidFill>
                <a:latin typeface="Times New Roman" panose="02020603050405020304" pitchFamily="18" charset="0"/>
                <a:cs typeface="Times New Roman" panose="02020603050405020304" pitchFamily="18" charset="0"/>
              </a:rPr>
              <a:t>ưa nhìn</a:t>
            </a:r>
            <a:r>
              <a:rPr lang="x-none" sz="2800" i="1" dirty="0">
                <a:latin typeface="Times New Roman" panose="02020603050405020304" pitchFamily="18" charset="0"/>
                <a:cs typeface="Times New Roman" panose="02020603050405020304" pitchFamily="18" charset="0"/>
              </a:rPr>
              <a:t>.”</a:t>
            </a:r>
          </a:p>
        </p:txBody>
      </p:sp>
      <p:graphicFrame>
        <p:nvGraphicFramePr>
          <p:cNvPr id="19" name="Table 18">
            <a:extLst>
              <a:ext uri="{FF2B5EF4-FFF2-40B4-BE49-F238E27FC236}">
                <a16:creationId xmlns:a16="http://schemas.microsoft.com/office/drawing/2014/main" id="{F362A529-D287-184C-B740-82889F435B1B}"/>
              </a:ext>
            </a:extLst>
          </p:cNvPr>
          <p:cNvGraphicFramePr>
            <a:graphicFrameLocks noGrp="1"/>
          </p:cNvGraphicFramePr>
          <p:nvPr>
            <p:extLst/>
          </p:nvPr>
        </p:nvGraphicFramePr>
        <p:xfrm>
          <a:off x="6782757" y="1520667"/>
          <a:ext cx="5325507" cy="4311396"/>
        </p:xfrm>
        <a:graphic>
          <a:graphicData uri="http://schemas.openxmlformats.org/drawingml/2006/table">
            <a:tbl>
              <a:tblPr firstRow="1" bandRow="1">
                <a:tableStyleId>{00A15C55-8517-42AA-B614-E9B94910E393}</a:tableStyleId>
              </a:tblPr>
              <a:tblGrid>
                <a:gridCol w="1775169">
                  <a:extLst>
                    <a:ext uri="{9D8B030D-6E8A-4147-A177-3AD203B41FA5}">
                      <a16:colId xmlns:a16="http://schemas.microsoft.com/office/drawing/2014/main" val="4150001760"/>
                    </a:ext>
                  </a:extLst>
                </a:gridCol>
                <a:gridCol w="1474716">
                  <a:extLst>
                    <a:ext uri="{9D8B030D-6E8A-4147-A177-3AD203B41FA5}">
                      <a16:colId xmlns:a16="http://schemas.microsoft.com/office/drawing/2014/main" val="2711818494"/>
                    </a:ext>
                  </a:extLst>
                </a:gridCol>
                <a:gridCol w="2075622">
                  <a:extLst>
                    <a:ext uri="{9D8B030D-6E8A-4147-A177-3AD203B41FA5}">
                      <a16:colId xmlns:a16="http://schemas.microsoft.com/office/drawing/2014/main" val="3542326515"/>
                    </a:ext>
                  </a:extLst>
                </a:gridCol>
              </a:tblGrid>
              <a:tr h="599535">
                <a:tc rowSpan="2">
                  <a:txBody>
                    <a:bodyPr/>
                    <a:lstStyle/>
                    <a:p>
                      <a:pPr algn="ctr"/>
                      <a:r>
                        <a:rPr lang="x-none" sz="2800" dirty="0">
                          <a:solidFill>
                            <a:schemeClr val="tx1"/>
                          </a:solidFill>
                          <a:latin typeface="Times New Roman" panose="02020603050405020304" pitchFamily="18" charset="0"/>
                          <a:cs typeface="Times New Roman" panose="02020603050405020304" pitchFamily="18" charset="0"/>
                        </a:rPr>
                        <a:t>Từ đơn</a:t>
                      </a:r>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gridSpan="2">
                  <a:txBody>
                    <a:bodyPr/>
                    <a:lstStyle/>
                    <a:p>
                      <a:pPr algn="ctr"/>
                      <a:r>
                        <a:rPr lang="x-none" sz="2800" dirty="0">
                          <a:solidFill>
                            <a:schemeClr val="tx1"/>
                          </a:solidFill>
                          <a:latin typeface="Times New Roman" panose="02020603050405020304" pitchFamily="18" charset="0"/>
                          <a:cs typeface="Times New Roman" panose="02020603050405020304" pitchFamily="18" charset="0"/>
                        </a:rPr>
                        <a:t>Từ phức</a:t>
                      </a:r>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hMerge="1">
                  <a:txBody>
                    <a:bodyPr/>
                    <a:lstStyle/>
                    <a:p>
                      <a:pPr algn="ctr"/>
                      <a:endParaRPr lang="x-none"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41299735"/>
                  </a:ext>
                </a:extLst>
              </a:tr>
              <a:tr h="602901">
                <a:tc vMerge="1">
                  <a:txBody>
                    <a:bodyPr/>
                    <a:lstStyle/>
                    <a:p>
                      <a:pPr algn="ctr"/>
                      <a:endParaRPr lang="x-none" sz="2800" dirty="0">
                        <a:latin typeface="Times New Roman" panose="02020603050405020304" pitchFamily="18" charset="0"/>
                        <a:cs typeface="Times New Roman" panose="02020603050405020304" pitchFamily="18" charset="0"/>
                      </a:endParaRPr>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a:txBody>
                    <a:bodyPr/>
                    <a:lstStyle/>
                    <a:p>
                      <a:pPr algn="ctr"/>
                      <a:r>
                        <a:rPr lang="x-none" sz="2800" b="1" dirty="0">
                          <a:latin typeface="Times New Roman" panose="02020603050405020304" pitchFamily="18" charset="0"/>
                          <a:cs typeface="Times New Roman" panose="02020603050405020304" pitchFamily="18" charset="0"/>
                        </a:rPr>
                        <a:t>Từ ghép</a:t>
                      </a:r>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a:txBody>
                    <a:bodyPr/>
                    <a:lstStyle/>
                    <a:p>
                      <a:pPr algn="ctr"/>
                      <a:r>
                        <a:rPr lang="x-none" sz="2800" b="1" dirty="0">
                          <a:latin typeface="Times New Roman" panose="02020603050405020304" pitchFamily="18" charset="0"/>
                          <a:cs typeface="Times New Roman" panose="02020603050405020304" pitchFamily="18" charset="0"/>
                        </a:rPr>
                        <a:t>Từ láy</a:t>
                      </a:r>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2391136561"/>
                  </a:ext>
                </a:extLst>
              </a:tr>
              <a:tr h="2353088">
                <a:tc>
                  <a:txBody>
                    <a:bodyPr/>
                    <a:lstStyle/>
                    <a:p>
                      <a:endParaRPr lang="x-none" dirty="0"/>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endParaRPr lang="x-none" dirty="0"/>
                    </a:p>
                    <a:p>
                      <a:endParaRPr lang="x-none" dirty="0"/>
                    </a:p>
                    <a:p>
                      <a:endParaRPr lang="x-none" dirty="0"/>
                    </a:p>
                    <a:p>
                      <a:endParaRPr lang="x-none" dirty="0"/>
                    </a:p>
                    <a:p>
                      <a:endParaRPr lang="x-none" dirty="0"/>
                    </a:p>
                    <a:p>
                      <a:endParaRPr lang="x-none" dirty="0"/>
                    </a:p>
                    <a:p>
                      <a:endParaRPr lang="x-none" dirty="0"/>
                    </a:p>
                    <a:p>
                      <a:endParaRPr lang="x-none" dirty="0"/>
                    </a:p>
                    <a:p>
                      <a:endParaRPr lang="x-none" dirty="0"/>
                    </a:p>
                    <a:p>
                      <a:endParaRPr lang="x-none" dirty="0"/>
                    </a:p>
                    <a:p>
                      <a:endParaRPr lang="x-none" dirty="0"/>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tc>
                  <a:txBody>
                    <a:bodyPr/>
                    <a:lstStyle/>
                    <a:p>
                      <a:endParaRPr lang="x-none" dirty="0"/>
                    </a:p>
                  </a:txBody>
                  <a:tcPr>
                    <a:lnL w="12700" cap="flat" cmpd="sng" algn="ctr">
                      <a:solidFill>
                        <a:schemeClr val="accent2">
                          <a:lumMod val="50000"/>
                        </a:schemeClr>
                      </a:solidFill>
                      <a:prstDash val="solid"/>
                      <a:round/>
                      <a:headEnd type="none" w="med" len="med"/>
                      <a:tailEnd type="none" w="med" len="med"/>
                    </a:lnL>
                    <a:lnR w="12700" cap="flat" cmpd="sng" algn="ctr">
                      <a:solidFill>
                        <a:schemeClr val="accent2">
                          <a:lumMod val="50000"/>
                        </a:schemeClr>
                      </a:solidFill>
                      <a:prstDash val="solid"/>
                      <a:round/>
                      <a:headEnd type="none" w="med" len="med"/>
                      <a:tailEnd type="none" w="med" len="med"/>
                    </a:lnR>
                    <a:lnT w="12700" cap="flat" cmpd="sng" algn="ctr">
                      <a:solidFill>
                        <a:schemeClr val="accent2">
                          <a:lumMod val="50000"/>
                        </a:schemeClr>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0437904"/>
                  </a:ext>
                </a:extLst>
              </a:tr>
            </a:tbl>
          </a:graphicData>
        </a:graphic>
      </p:graphicFrame>
      <p:sp>
        <p:nvSpPr>
          <p:cNvPr id="20" name="TextBox 19">
            <a:extLst>
              <a:ext uri="{FF2B5EF4-FFF2-40B4-BE49-F238E27FC236}">
                <a16:creationId xmlns:a16="http://schemas.microsoft.com/office/drawing/2014/main" id="{7066CE8F-4392-794C-A884-F260B5A393CF}"/>
              </a:ext>
            </a:extLst>
          </p:cNvPr>
          <p:cNvSpPr txBox="1"/>
          <p:nvPr/>
        </p:nvSpPr>
        <p:spPr>
          <a:xfrm>
            <a:off x="7345563" y="2641999"/>
            <a:ext cx="693118" cy="661207"/>
          </a:xfrm>
          <a:prstGeom prst="rect">
            <a:avLst/>
          </a:prstGeom>
          <a:noFill/>
        </p:spPr>
        <p:txBody>
          <a:bodyPr wrap="square" rtlCol="0">
            <a:spAutoFit/>
          </a:bodyPr>
          <a:lstStyle/>
          <a:p>
            <a:pPr algn="just">
              <a:lnSpc>
                <a:spcPct val="150000"/>
              </a:lnSpc>
            </a:pPr>
            <a:r>
              <a:rPr lang="x-none" sz="2800" dirty="0">
                <a:latin typeface="Times New Roman" panose="02020603050405020304" pitchFamily="18" charset="0"/>
                <a:cs typeface="Times New Roman" panose="02020603050405020304" pitchFamily="18" charset="0"/>
              </a:rPr>
              <a:t>tôi</a:t>
            </a:r>
          </a:p>
        </p:txBody>
      </p:sp>
      <p:sp>
        <p:nvSpPr>
          <p:cNvPr id="21" name="TextBox 20">
            <a:extLst>
              <a:ext uri="{FF2B5EF4-FFF2-40B4-BE49-F238E27FC236}">
                <a16:creationId xmlns:a16="http://schemas.microsoft.com/office/drawing/2014/main" id="{A343D01F-7EBA-6E46-BB81-A72EE8ABAC45}"/>
              </a:ext>
            </a:extLst>
          </p:cNvPr>
          <p:cNvSpPr txBox="1"/>
          <p:nvPr/>
        </p:nvSpPr>
        <p:spPr>
          <a:xfrm>
            <a:off x="7139571" y="3159515"/>
            <a:ext cx="1105101" cy="661207"/>
          </a:xfrm>
          <a:prstGeom prst="rect">
            <a:avLst/>
          </a:prstGeom>
          <a:noFill/>
        </p:spPr>
        <p:txBody>
          <a:bodyPr wrap="square" rtlCol="0">
            <a:spAutoFit/>
          </a:bodyPr>
          <a:lstStyle/>
          <a:p>
            <a:pPr algn="just">
              <a:lnSpc>
                <a:spcPct val="150000"/>
              </a:lnSpc>
            </a:pPr>
            <a:r>
              <a:rPr lang="x-none" sz="2800" dirty="0">
                <a:latin typeface="Times New Roman" panose="02020603050405020304" pitchFamily="18" charset="0"/>
                <a:cs typeface="Times New Roman" panose="02020603050405020304" pitchFamily="18" charset="0"/>
              </a:rPr>
              <a:t>nghe</a:t>
            </a:r>
          </a:p>
        </p:txBody>
      </p:sp>
      <p:sp>
        <p:nvSpPr>
          <p:cNvPr id="22" name="TextBox 21">
            <a:extLst>
              <a:ext uri="{FF2B5EF4-FFF2-40B4-BE49-F238E27FC236}">
                <a16:creationId xmlns:a16="http://schemas.microsoft.com/office/drawing/2014/main" id="{98AF7D2B-F5DA-534D-BC62-69A2EE8385C7}"/>
              </a:ext>
            </a:extLst>
          </p:cNvPr>
          <p:cNvSpPr txBox="1"/>
          <p:nvPr/>
        </p:nvSpPr>
        <p:spPr>
          <a:xfrm>
            <a:off x="7139571" y="3695796"/>
            <a:ext cx="1105101" cy="661207"/>
          </a:xfrm>
          <a:prstGeom prst="rect">
            <a:avLst/>
          </a:prstGeom>
          <a:noFill/>
        </p:spPr>
        <p:txBody>
          <a:bodyPr wrap="square" rtlCol="0">
            <a:spAutoFit/>
          </a:bodyPr>
          <a:lstStyle/>
          <a:p>
            <a:pPr algn="just">
              <a:lnSpc>
                <a:spcPct val="150000"/>
              </a:lnSpc>
            </a:pPr>
            <a:r>
              <a:rPr lang="x-none" sz="2800" dirty="0">
                <a:latin typeface="Times New Roman" panose="02020603050405020304" pitchFamily="18" charset="0"/>
                <a:cs typeface="Times New Roman" panose="02020603050405020304" pitchFamily="18" charset="0"/>
              </a:rPr>
              <a:t>người</a:t>
            </a:r>
          </a:p>
        </p:txBody>
      </p:sp>
      <p:sp>
        <p:nvSpPr>
          <p:cNvPr id="23" name="TextBox 22">
            <a:extLst>
              <a:ext uri="{FF2B5EF4-FFF2-40B4-BE49-F238E27FC236}">
                <a16:creationId xmlns:a16="http://schemas.microsoft.com/office/drawing/2014/main" id="{041628AC-80CA-6C40-9092-17EAF5F384E3}"/>
              </a:ext>
            </a:extLst>
          </p:cNvPr>
          <p:cNvSpPr txBox="1"/>
          <p:nvPr/>
        </p:nvSpPr>
        <p:spPr>
          <a:xfrm>
            <a:off x="8453860" y="2792103"/>
            <a:ext cx="1645297" cy="661207"/>
          </a:xfrm>
          <a:prstGeom prst="rect">
            <a:avLst/>
          </a:prstGeom>
          <a:noFill/>
        </p:spPr>
        <p:txBody>
          <a:bodyPr wrap="square" rtlCol="0">
            <a:spAutoFit/>
          </a:bodyPr>
          <a:lstStyle/>
          <a:p>
            <a:pPr algn="ctr">
              <a:lnSpc>
                <a:spcPct val="150000"/>
              </a:lnSpc>
            </a:pPr>
            <a:r>
              <a:rPr lang="en-US" sz="2800" dirty="0">
                <a:latin typeface="Times New Roman" panose="02020603050405020304" pitchFamily="18" charset="0"/>
                <a:cs typeface="Times New Roman" panose="02020603050405020304" pitchFamily="18" charset="0"/>
              </a:rPr>
              <a:t>b</a:t>
            </a:r>
            <a:r>
              <a:rPr lang="x-none" sz="2800" dirty="0">
                <a:latin typeface="Times New Roman" panose="02020603050405020304" pitchFamily="18" charset="0"/>
                <a:cs typeface="Times New Roman" panose="02020603050405020304" pitchFamily="18" charset="0"/>
              </a:rPr>
              <a:t>óng mỡ</a:t>
            </a:r>
          </a:p>
        </p:txBody>
      </p:sp>
      <p:sp>
        <p:nvSpPr>
          <p:cNvPr id="24" name="TextBox 23">
            <a:extLst>
              <a:ext uri="{FF2B5EF4-FFF2-40B4-BE49-F238E27FC236}">
                <a16:creationId xmlns:a16="http://schemas.microsoft.com/office/drawing/2014/main" id="{4BE354FC-1ECD-6040-8A50-1A78A707A241}"/>
              </a:ext>
            </a:extLst>
          </p:cNvPr>
          <p:cNvSpPr txBox="1"/>
          <p:nvPr/>
        </p:nvSpPr>
        <p:spPr>
          <a:xfrm>
            <a:off x="8421180" y="3429000"/>
            <a:ext cx="1645297" cy="661207"/>
          </a:xfrm>
          <a:prstGeom prst="rect">
            <a:avLst/>
          </a:prstGeom>
          <a:noFill/>
        </p:spPr>
        <p:txBody>
          <a:bodyPr wrap="square" rtlCol="0">
            <a:spAutoFit/>
          </a:bodyPr>
          <a:lstStyle/>
          <a:p>
            <a:pPr algn="ctr">
              <a:lnSpc>
                <a:spcPct val="150000"/>
              </a:lnSpc>
            </a:pPr>
            <a:r>
              <a:rPr lang="vi-VN" sz="2800" dirty="0">
                <a:latin typeface="Times New Roman" panose="02020603050405020304" pitchFamily="18" charset="0"/>
                <a:cs typeface="Times New Roman" panose="02020603050405020304" pitchFamily="18" charset="0"/>
              </a:rPr>
              <a:t>ưa nhìn</a:t>
            </a:r>
            <a:endParaRPr lang="x-none" sz="2800" dirty="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1377326A-B97F-B549-A94E-19277A3190A8}"/>
              </a:ext>
            </a:extLst>
          </p:cNvPr>
          <p:cNvSpPr txBox="1"/>
          <p:nvPr/>
        </p:nvSpPr>
        <p:spPr>
          <a:xfrm>
            <a:off x="10192770" y="2767793"/>
            <a:ext cx="1645297" cy="661207"/>
          </a:xfrm>
          <a:prstGeom prst="rect">
            <a:avLst/>
          </a:prstGeom>
          <a:noFill/>
        </p:spPr>
        <p:txBody>
          <a:bodyPr wrap="square" rtlCol="0">
            <a:spAutoFit/>
          </a:bodyPr>
          <a:lstStyle/>
          <a:p>
            <a:pPr algn="ctr">
              <a:lnSpc>
                <a:spcPct val="150000"/>
              </a:lnSpc>
            </a:pPr>
            <a:r>
              <a:rPr lang="vi-VN" sz="2800" dirty="0">
                <a:latin typeface="Times New Roman" panose="02020603050405020304" pitchFamily="18" charset="0"/>
                <a:cs typeface="Times New Roman" panose="02020603050405020304" pitchFamily="18" charset="0"/>
              </a:rPr>
              <a:t>hủn hoẳn</a:t>
            </a:r>
            <a:endParaRPr lang="x-none" sz="2800" dirty="0">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763E08E4-6206-E249-A885-F34BCFA1553E}"/>
              </a:ext>
            </a:extLst>
          </p:cNvPr>
          <p:cNvSpPr txBox="1"/>
          <p:nvPr/>
        </p:nvSpPr>
        <p:spPr>
          <a:xfrm>
            <a:off x="9971631" y="3400958"/>
            <a:ext cx="2152935" cy="661207"/>
          </a:xfrm>
          <a:prstGeom prst="rect">
            <a:avLst/>
          </a:prstGeom>
          <a:noFill/>
        </p:spPr>
        <p:txBody>
          <a:bodyPr wrap="square" rtlCol="0">
            <a:spAutoFit/>
          </a:bodyPr>
          <a:lstStyle/>
          <a:p>
            <a:pPr algn="ctr">
              <a:lnSpc>
                <a:spcPct val="150000"/>
              </a:lnSpc>
            </a:pPr>
            <a:r>
              <a:rPr lang="vi-VN" sz="2800" dirty="0">
                <a:latin typeface="Times New Roman" panose="02020603050405020304" pitchFamily="18" charset="0"/>
                <a:cs typeface="Times New Roman" panose="02020603050405020304" pitchFamily="18" charset="0"/>
              </a:rPr>
              <a:t>phành phạch</a:t>
            </a:r>
            <a:endParaRPr lang="x-none" sz="2800" dirty="0">
              <a:latin typeface="Times New Roman" panose="02020603050405020304" pitchFamily="18" charset="0"/>
              <a:cs typeface="Times New Roman" panose="02020603050405020304" pitchFamily="18" charset="0"/>
            </a:endParaRPr>
          </a:p>
        </p:txBody>
      </p:sp>
      <p:sp>
        <p:nvSpPr>
          <p:cNvPr id="27" name="TextBox 26">
            <a:extLst>
              <a:ext uri="{FF2B5EF4-FFF2-40B4-BE49-F238E27FC236}">
                <a16:creationId xmlns:a16="http://schemas.microsoft.com/office/drawing/2014/main" id="{A2AE25C9-7E0D-5849-9B98-041DEE3886DE}"/>
              </a:ext>
            </a:extLst>
          </p:cNvPr>
          <p:cNvSpPr txBox="1"/>
          <p:nvPr/>
        </p:nvSpPr>
        <p:spPr>
          <a:xfrm>
            <a:off x="10013492" y="4030682"/>
            <a:ext cx="2152935" cy="661207"/>
          </a:xfrm>
          <a:prstGeom prst="rect">
            <a:avLst/>
          </a:prstGeom>
          <a:noFill/>
        </p:spPr>
        <p:txBody>
          <a:bodyPr wrap="square" rtlCol="0">
            <a:spAutoFit/>
          </a:bodyPr>
          <a:lstStyle/>
          <a:p>
            <a:pPr algn="ctr">
              <a:lnSpc>
                <a:spcPct val="150000"/>
              </a:lnSpc>
            </a:pPr>
            <a:r>
              <a:rPr lang="vi-VN" sz="2800" dirty="0">
                <a:latin typeface="Times New Roman" panose="02020603050405020304" pitchFamily="18" charset="0"/>
                <a:cs typeface="Times New Roman" panose="02020603050405020304" pitchFamily="18" charset="0"/>
              </a:rPr>
              <a:t>giòn giã</a:t>
            </a:r>
            <a:endParaRPr lang="x-none" sz="2800" dirty="0">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C0890CBC-7414-7B45-BB70-62680EB33616}"/>
              </a:ext>
            </a:extLst>
          </p:cNvPr>
          <p:cNvSpPr txBox="1"/>
          <p:nvPr/>
        </p:nvSpPr>
        <p:spPr>
          <a:xfrm>
            <a:off x="9938950" y="4756902"/>
            <a:ext cx="2152935" cy="661207"/>
          </a:xfrm>
          <a:prstGeom prst="rect">
            <a:avLst/>
          </a:prstGeom>
          <a:noFill/>
        </p:spPr>
        <p:txBody>
          <a:bodyPr wrap="square" rtlCol="0">
            <a:spAutoFit/>
          </a:bodyPr>
          <a:lstStyle/>
          <a:p>
            <a:pPr algn="ctr">
              <a:lnSpc>
                <a:spcPct val="150000"/>
              </a:lnSpc>
            </a:pPr>
            <a:r>
              <a:rPr lang="vi-VN" sz="2800" dirty="0">
                <a:latin typeface="Times New Roman" panose="02020603050405020304" pitchFamily="18" charset="0"/>
                <a:cs typeface="Times New Roman" panose="02020603050405020304" pitchFamily="18" charset="0"/>
              </a:rPr>
              <a:t>rung rinh</a:t>
            </a:r>
            <a:endParaRPr lang="x-none"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8809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par>
                                <p:cTn id="8" presetID="0" presetClass="path" presetSubtype="0" accel="50000" decel="50000" fill="hold" grpId="1" nodeType="withEffect">
                                  <p:stCondLst>
                                    <p:cond delay="0"/>
                                  </p:stCondLst>
                                  <p:childTnLst>
                                    <p:animMotion origin="layout" path="M -0.41511 -0.17083 L 2.29167E-6 -1.48148E-6 " pathEditMode="relative" rAng="0" ptsTypes="AA">
                                      <p:cBhvr>
                                        <p:cTn id="9" dur="2000" fill="hold"/>
                                        <p:tgtEl>
                                          <p:spTgt spid="20"/>
                                        </p:tgtEl>
                                        <p:attrNameLst>
                                          <p:attrName>ppt_x</p:attrName>
                                          <p:attrName>ppt_y</p:attrName>
                                        </p:attrNameLst>
                                      </p:cBhvr>
                                      <p:rCtr x="20755" y="8542"/>
                                    </p:animMotion>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blinds(horizontal)">
                                      <p:cBhvr>
                                        <p:cTn id="14" dur="500"/>
                                        <p:tgtEl>
                                          <p:spTgt spid="21"/>
                                        </p:tgtEl>
                                      </p:cBhvr>
                                    </p:animEffect>
                                  </p:childTnLst>
                                </p:cTn>
                              </p:par>
                              <p:par>
                                <p:cTn id="15" presetID="0" presetClass="path" presetSubtype="0" accel="50000" decel="50000" fill="hold" grpId="1" nodeType="withEffect">
                                  <p:stCondLst>
                                    <p:cond delay="0"/>
                                  </p:stCondLst>
                                  <p:childTnLst>
                                    <p:animMotion origin="layout" path="M -0.44701 0.0206 L 2.08333E-6 -1.48148E-6 " pathEditMode="relative" rAng="0" ptsTypes="AA">
                                      <p:cBhvr>
                                        <p:cTn id="16" dur="2000" fill="hold"/>
                                        <p:tgtEl>
                                          <p:spTgt spid="21"/>
                                        </p:tgtEl>
                                        <p:attrNameLst>
                                          <p:attrName>ppt_x</p:attrName>
                                          <p:attrName>ppt_y</p:attrName>
                                        </p:attrNameLst>
                                      </p:cBhvr>
                                      <p:rCtr x="22344" y="-1042"/>
                                    </p:animMotion>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blinds(horizontal)">
                                      <p:cBhvr>
                                        <p:cTn id="21" dur="500"/>
                                        <p:tgtEl>
                                          <p:spTgt spid="22"/>
                                        </p:tgtEl>
                                      </p:cBhvr>
                                    </p:animEffect>
                                  </p:childTnLst>
                                </p:cTn>
                              </p:par>
                              <p:par>
                                <p:cTn id="22" presetID="0" presetClass="path" presetSubtype="0" accel="50000" decel="50000" fill="hold" grpId="1" nodeType="withEffect">
                                  <p:stCondLst>
                                    <p:cond delay="0"/>
                                  </p:stCondLst>
                                  <p:childTnLst>
                                    <p:animMotion origin="layout" path="M -0.17539 0.04815 L -4.16667E-7 -4.44444E-6 " pathEditMode="relative" rAng="0" ptsTypes="AA">
                                      <p:cBhvr>
                                        <p:cTn id="23" dur="2000" fill="hold"/>
                                        <p:tgtEl>
                                          <p:spTgt spid="22"/>
                                        </p:tgtEl>
                                        <p:attrNameLst>
                                          <p:attrName>ppt_x</p:attrName>
                                          <p:attrName>ppt_y</p:attrName>
                                        </p:attrNameLst>
                                      </p:cBhvr>
                                      <p:rCtr x="8763" y="-2407"/>
                                    </p:animMotion>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linds(horizontal)">
                                      <p:cBhvr>
                                        <p:cTn id="28" dur="500"/>
                                        <p:tgtEl>
                                          <p:spTgt spid="23"/>
                                        </p:tgtEl>
                                      </p:cBhvr>
                                    </p:animEffect>
                                  </p:childTnLst>
                                </p:cTn>
                              </p:par>
                              <p:par>
                                <p:cTn id="29" presetID="0" presetClass="path" presetSubtype="0" accel="50000" decel="50000" fill="hold" grpId="1" nodeType="withEffect">
                                  <p:stCondLst>
                                    <p:cond delay="0"/>
                                  </p:stCondLst>
                                  <p:childTnLst>
                                    <p:animMotion origin="layout" path="M -0.33998 0.25857 L 2.70833E-6 -4.07407E-6 " pathEditMode="relative" rAng="0" ptsTypes="AA">
                                      <p:cBhvr>
                                        <p:cTn id="30" dur="2000" fill="hold"/>
                                        <p:tgtEl>
                                          <p:spTgt spid="23"/>
                                        </p:tgtEl>
                                        <p:attrNameLst>
                                          <p:attrName>ppt_x</p:attrName>
                                          <p:attrName>ppt_y</p:attrName>
                                        </p:attrNameLst>
                                      </p:cBhvr>
                                      <p:rCtr x="16992" y="-12940"/>
                                    </p:animMotion>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blinds(horizontal)">
                                      <p:cBhvr>
                                        <p:cTn id="35" dur="500"/>
                                        <p:tgtEl>
                                          <p:spTgt spid="24"/>
                                        </p:tgtEl>
                                      </p:cBhvr>
                                    </p:animEffect>
                                  </p:childTnLst>
                                </p:cTn>
                              </p:par>
                              <p:par>
                                <p:cTn id="36" presetID="0" presetClass="path" presetSubtype="0" accel="50000" decel="50000" fill="hold" grpId="1" nodeType="withEffect">
                                  <p:stCondLst>
                                    <p:cond delay="0"/>
                                  </p:stCondLst>
                                  <p:childTnLst>
                                    <p:animMotion origin="layout" path="M -0.39713 0.25972 L -3.125E-6 1.85185E-6 " pathEditMode="relative" rAng="0" ptsTypes="AA">
                                      <p:cBhvr>
                                        <p:cTn id="37" dur="2000" fill="hold"/>
                                        <p:tgtEl>
                                          <p:spTgt spid="24"/>
                                        </p:tgtEl>
                                        <p:attrNameLst>
                                          <p:attrName>ppt_x</p:attrName>
                                          <p:attrName>ppt_y</p:attrName>
                                        </p:attrNameLst>
                                      </p:cBhvr>
                                      <p:rCtr x="19857" y="-12986"/>
                                    </p:animMotion>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checkerboard(across)">
                                      <p:cBhvr>
                                        <p:cTn id="42" dur="500"/>
                                        <p:tgtEl>
                                          <p:spTgt spid="25"/>
                                        </p:tgtEl>
                                      </p:cBhvr>
                                    </p:animEffect>
                                  </p:childTnLst>
                                </p:cTn>
                              </p:par>
                              <p:par>
                                <p:cTn id="43" presetID="0" presetClass="path" presetSubtype="0" accel="50000" decel="50000" fill="hold" grpId="1" nodeType="withEffect">
                                  <p:stCondLst>
                                    <p:cond delay="0"/>
                                  </p:stCondLst>
                                  <p:childTnLst>
                                    <p:animMotion origin="layout" path="M -0.41602 -0.21458 L 4.375E-6 -3.7037E-7 " pathEditMode="relative" rAng="0" ptsTypes="AA">
                                      <p:cBhvr>
                                        <p:cTn id="44" dur="2000" fill="hold"/>
                                        <p:tgtEl>
                                          <p:spTgt spid="25"/>
                                        </p:tgtEl>
                                        <p:attrNameLst>
                                          <p:attrName>ppt_x</p:attrName>
                                          <p:attrName>ppt_y</p:attrName>
                                        </p:attrNameLst>
                                      </p:cBhvr>
                                      <p:rCtr x="20794" y="10718"/>
                                    </p:animMotion>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blinds(horizontal)">
                                      <p:cBhvr>
                                        <p:cTn id="49" dur="500"/>
                                        <p:tgtEl>
                                          <p:spTgt spid="26"/>
                                        </p:tgtEl>
                                      </p:cBhvr>
                                    </p:animEffect>
                                  </p:childTnLst>
                                </p:cTn>
                              </p:par>
                              <p:par>
                                <p:cTn id="50" presetID="0" presetClass="path" presetSubtype="0" accel="50000" decel="50000" fill="hold" grpId="1" nodeType="withEffect">
                                  <p:stCondLst>
                                    <p:cond delay="0"/>
                                  </p:stCondLst>
                                  <p:childTnLst>
                                    <p:animMotion origin="layout" path="M -0.54128 -0.02569 L 4.58333E-6 -1.85185E-6 " pathEditMode="relative" rAng="0" ptsTypes="AA">
                                      <p:cBhvr>
                                        <p:cTn id="51" dur="2000" fill="hold"/>
                                        <p:tgtEl>
                                          <p:spTgt spid="26"/>
                                        </p:tgtEl>
                                        <p:attrNameLst>
                                          <p:attrName>ppt_x</p:attrName>
                                          <p:attrName>ppt_y</p:attrName>
                                        </p:attrNameLst>
                                      </p:cBhvr>
                                      <p:rCtr x="27057" y="1273"/>
                                    </p:animMotion>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blinds(horizontal)">
                                      <p:cBhvr>
                                        <p:cTn id="56" dur="500"/>
                                        <p:tgtEl>
                                          <p:spTgt spid="27"/>
                                        </p:tgtEl>
                                      </p:cBhvr>
                                    </p:animEffect>
                                  </p:childTnLst>
                                </p:cTn>
                              </p:par>
                              <p:par>
                                <p:cTn id="57" presetID="0" presetClass="path" presetSubtype="0" accel="50000" decel="50000" fill="hold" grpId="1" nodeType="withEffect">
                                  <p:stCondLst>
                                    <p:cond delay="0"/>
                                  </p:stCondLst>
                                  <p:childTnLst>
                                    <p:animMotion origin="layout" path="M -0.42279 -0.11088 L 2.5E-6 3.33333E-6 " pathEditMode="relative" rAng="0" ptsTypes="AA">
                                      <p:cBhvr>
                                        <p:cTn id="58" dur="2000" fill="hold"/>
                                        <p:tgtEl>
                                          <p:spTgt spid="27"/>
                                        </p:tgtEl>
                                        <p:attrNameLst>
                                          <p:attrName>ppt_x</p:attrName>
                                          <p:attrName>ppt_y</p:attrName>
                                        </p:attrNameLst>
                                      </p:cBhvr>
                                      <p:rCtr x="21133" y="5532"/>
                                    </p:animMotion>
                                  </p:childTnLst>
                                </p:cTn>
                              </p:par>
                            </p:childTnLst>
                          </p:cTn>
                        </p:par>
                      </p:childTnLst>
                    </p:cTn>
                  </p:par>
                  <p:par>
                    <p:cTn id="59" fill="hold">
                      <p:stCondLst>
                        <p:cond delay="indefinite"/>
                      </p:stCondLst>
                      <p:childTnLst>
                        <p:par>
                          <p:cTn id="60" fill="hold">
                            <p:stCondLst>
                              <p:cond delay="0"/>
                            </p:stCondLst>
                            <p:childTnLst>
                              <p:par>
                                <p:cTn id="61" presetID="5" presetClass="entr" presetSubtype="1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checkerboard(across)">
                                      <p:cBhvr>
                                        <p:cTn id="63" dur="500"/>
                                        <p:tgtEl>
                                          <p:spTgt spid="28"/>
                                        </p:tgtEl>
                                      </p:cBhvr>
                                    </p:animEffect>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grpId="1" nodeType="clickEffect">
                                  <p:stCondLst>
                                    <p:cond delay="0"/>
                                  </p:stCondLst>
                                  <p:childTnLst>
                                    <p:animMotion origin="layout" path="M -0.74804 -0.04074 L -4.16667E-6 7.40741E-7 " pathEditMode="relative" rAng="0" ptsTypes="AA">
                                      <p:cBhvr>
                                        <p:cTn id="67" dur="2000" fill="hold"/>
                                        <p:tgtEl>
                                          <p:spTgt spid="28"/>
                                        </p:tgtEl>
                                        <p:attrNameLst>
                                          <p:attrName>ppt_x</p:attrName>
                                          <p:attrName>ppt_y</p:attrName>
                                        </p:attrNameLst>
                                      </p:cBhvr>
                                      <p:rCtr x="37396" y="20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0" grpId="1"/>
      <p:bldP spid="21" grpId="0"/>
      <p:bldP spid="21" grpId="1"/>
      <p:bldP spid="22" grpId="0"/>
      <p:bldP spid="22" grpId="1"/>
      <p:bldP spid="23" grpId="0"/>
      <p:bldP spid="23" grpId="1"/>
      <p:bldP spid="24" grpId="0"/>
      <p:bldP spid="24" grpId="1"/>
      <p:bldP spid="25" grpId="0"/>
      <p:bldP spid="25" grpId="1"/>
      <p:bldP spid="26" grpId="0"/>
      <p:bldP spid="26" grpId="1"/>
      <p:bldP spid="27" grpId="0"/>
      <p:bldP spid="27" grpId="1"/>
      <p:bldP spid="28" grpId="0"/>
      <p:bldP spid="2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72458878-A3FF-4F29-9661-B4D0597741D1}"/>
              </a:ext>
            </a:extLst>
          </p:cNvPr>
          <p:cNvGrpSpPr/>
          <p:nvPr/>
        </p:nvGrpSpPr>
        <p:grpSpPr>
          <a:xfrm>
            <a:off x="909493" y="510708"/>
            <a:ext cx="10208239" cy="492443"/>
            <a:chOff x="-2735643" y="680527"/>
            <a:chExt cx="11085258" cy="492443"/>
          </a:xfrm>
        </p:grpSpPr>
        <p:sp>
          <p:nvSpPr>
            <p:cNvPr id="3" name="矩形 2">
              <a:extLst>
                <a:ext uri="{FF2B5EF4-FFF2-40B4-BE49-F238E27FC236}">
                  <a16:creationId xmlns:a16="http://schemas.microsoft.com/office/drawing/2014/main" id="{5466910D-14AF-4F37-926B-D9C1155F56D0}"/>
                </a:ext>
              </a:extLst>
            </p:cNvPr>
            <p:cNvSpPr/>
            <p:nvPr/>
          </p:nvSpPr>
          <p:spPr>
            <a:xfrm>
              <a:off x="4352742"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4" name="TextBox 8">
              <a:extLst>
                <a:ext uri="{FF2B5EF4-FFF2-40B4-BE49-F238E27FC236}">
                  <a16:creationId xmlns:a16="http://schemas.microsoft.com/office/drawing/2014/main" id="{EA2141F5-E9CC-4923-A178-1F0C5BFBA110}"/>
                </a:ext>
              </a:extLst>
            </p:cNvPr>
            <p:cNvSpPr txBox="1">
              <a:spLocks noChangeArrowheads="1"/>
            </p:cNvSpPr>
            <p:nvPr/>
          </p:nvSpPr>
          <p:spPr bwMode="auto">
            <a:xfrm>
              <a:off x="1176333" y="680527"/>
              <a:ext cx="325532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en-US" altLang="zh-CN" sz="3200" b="1" spc="300" dirty="0">
                  <a:solidFill>
                    <a:srgbClr val="2B80A5"/>
                  </a:solidFill>
                  <a:latin typeface="Times New Roman" panose="02020603050405020304" pitchFamily="18" charset="0"/>
                  <a:ea typeface="微软雅黑" panose="020B0503020204020204" pitchFamily="34" charset="-122"/>
                  <a:cs typeface="Times New Roman" panose="02020603050405020304" pitchFamily="18" charset="0"/>
                  <a:sym typeface="Arial" panose="020B0604020202020204" pitchFamily="34" charset="0"/>
                </a:rPr>
                <a:t>BÀI 2:</a:t>
              </a:r>
              <a:endParaRPr lang="zh-CN" altLang="en-US" sz="3200" b="1" spc="300" dirty="0">
                <a:solidFill>
                  <a:srgbClr val="2B80A5"/>
                </a:solidFill>
                <a:latin typeface="Times New Roman" panose="02020603050405020304" pitchFamily="18" charset="0"/>
                <a:ea typeface="微软雅黑" panose="020B0503020204020204" pitchFamily="34" charset="-122"/>
                <a:cs typeface="Times New Roman" panose="02020603050405020304" pitchFamily="18" charset="0"/>
                <a:sym typeface="Arial" panose="020B0604020202020204" pitchFamily="34" charset="0"/>
              </a:endParaRPr>
            </a:p>
          </p:txBody>
        </p:sp>
        <p:sp>
          <p:nvSpPr>
            <p:cNvPr id="6" name="矩形 5">
              <a:extLst>
                <a:ext uri="{FF2B5EF4-FFF2-40B4-BE49-F238E27FC236}">
                  <a16:creationId xmlns:a16="http://schemas.microsoft.com/office/drawing/2014/main" id="{7ABF7302-DF3E-4D8B-BD18-02193B1F7608}"/>
                </a:ext>
              </a:extLst>
            </p:cNvPr>
            <p:cNvSpPr/>
            <p:nvPr/>
          </p:nvSpPr>
          <p:spPr>
            <a:xfrm>
              <a:off x="-2735643"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Times New Roman" panose="02020603050405020304" pitchFamily="18" charset="0"/>
                <a:ea typeface="微软雅黑" panose="020B0503020204020204" pitchFamily="34" charset="-122"/>
                <a:cs typeface="Times New Roman" panose="02020603050405020304" pitchFamily="18" charset="0"/>
              </a:endParaRPr>
            </a:p>
          </p:txBody>
        </p:sp>
      </p:grpSp>
      <p:grpSp>
        <p:nvGrpSpPr>
          <p:cNvPr id="8" name="组合 5">
            <a:extLst>
              <a:ext uri="{FF2B5EF4-FFF2-40B4-BE49-F238E27FC236}">
                <a16:creationId xmlns:a16="http://schemas.microsoft.com/office/drawing/2014/main" id="{D90BFDCB-C056-584E-956D-89D6A26E9718}"/>
              </a:ext>
            </a:extLst>
          </p:cNvPr>
          <p:cNvGrpSpPr/>
          <p:nvPr/>
        </p:nvGrpSpPr>
        <p:grpSpPr>
          <a:xfrm>
            <a:off x="1336437" y="3190394"/>
            <a:ext cx="4056146" cy="939584"/>
            <a:chOff x="3905886" y="1363360"/>
            <a:chExt cx="4385998" cy="729789"/>
          </a:xfrm>
        </p:grpSpPr>
        <p:sp>
          <p:nvSpPr>
            <p:cNvPr id="9" name="任意多边形 26">
              <a:extLst>
                <a:ext uri="{FF2B5EF4-FFF2-40B4-BE49-F238E27FC236}">
                  <a16:creationId xmlns:a16="http://schemas.microsoft.com/office/drawing/2014/main" id="{F4AC2DAE-3188-B543-BB3F-B272101AB6A5}"/>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0" name="文本框 30">
              <a:extLst>
                <a:ext uri="{FF2B5EF4-FFF2-40B4-BE49-F238E27FC236}">
                  <a16:creationId xmlns:a16="http://schemas.microsoft.com/office/drawing/2014/main" id="{87D2EAD0-85BE-1444-866A-08A78C86445B}"/>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Phanh</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phách</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grpSp>
        <p:nvGrpSpPr>
          <p:cNvPr id="11" name="组合 5">
            <a:extLst>
              <a:ext uri="{FF2B5EF4-FFF2-40B4-BE49-F238E27FC236}">
                <a16:creationId xmlns:a16="http://schemas.microsoft.com/office/drawing/2014/main" id="{15E361D8-EC97-8747-901A-CB39C8FB66A9}"/>
              </a:ext>
            </a:extLst>
          </p:cNvPr>
          <p:cNvGrpSpPr/>
          <p:nvPr/>
        </p:nvGrpSpPr>
        <p:grpSpPr>
          <a:xfrm>
            <a:off x="1336437" y="4500793"/>
            <a:ext cx="4056146" cy="939584"/>
            <a:chOff x="3905886" y="1363360"/>
            <a:chExt cx="4385998" cy="729789"/>
          </a:xfrm>
        </p:grpSpPr>
        <p:sp>
          <p:nvSpPr>
            <p:cNvPr id="12" name="任意多边形 26">
              <a:extLst>
                <a:ext uri="{FF2B5EF4-FFF2-40B4-BE49-F238E27FC236}">
                  <a16:creationId xmlns:a16="http://schemas.microsoft.com/office/drawing/2014/main" id="{C64ED5BB-DF2C-9E4E-93C5-39E9C7618697}"/>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3" name="文本框 30">
              <a:extLst>
                <a:ext uri="{FF2B5EF4-FFF2-40B4-BE49-F238E27FC236}">
                  <a16:creationId xmlns:a16="http://schemas.microsoft.com/office/drawing/2014/main" id="{14FD47C0-2451-884D-9A8E-828E69B6923C}"/>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Phành</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phạch</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grpSp>
        <p:nvGrpSpPr>
          <p:cNvPr id="14" name="组合 5">
            <a:extLst>
              <a:ext uri="{FF2B5EF4-FFF2-40B4-BE49-F238E27FC236}">
                <a16:creationId xmlns:a16="http://schemas.microsoft.com/office/drawing/2014/main" id="{C45053E0-167E-CA4A-ABCA-77C791F7F31E}"/>
              </a:ext>
            </a:extLst>
          </p:cNvPr>
          <p:cNvGrpSpPr/>
          <p:nvPr/>
        </p:nvGrpSpPr>
        <p:grpSpPr>
          <a:xfrm>
            <a:off x="6976613" y="3190393"/>
            <a:ext cx="4056146" cy="939584"/>
            <a:chOff x="3905886" y="1363360"/>
            <a:chExt cx="4385998" cy="729789"/>
          </a:xfrm>
        </p:grpSpPr>
        <p:sp>
          <p:nvSpPr>
            <p:cNvPr id="15" name="任意多边形 26">
              <a:extLst>
                <a:ext uri="{FF2B5EF4-FFF2-40B4-BE49-F238E27FC236}">
                  <a16:creationId xmlns:a16="http://schemas.microsoft.com/office/drawing/2014/main" id="{BBED09BC-116A-ED43-AFF4-A60DEF03F4EA}"/>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6" name="文本框 30">
              <a:extLst>
                <a:ext uri="{FF2B5EF4-FFF2-40B4-BE49-F238E27FC236}">
                  <a16:creationId xmlns:a16="http://schemas.microsoft.com/office/drawing/2014/main" id="{BA92ACC2-F350-8045-BEC5-FA370ADBD2BB}"/>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Ngoàm</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ngoạp</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grpSp>
        <p:nvGrpSpPr>
          <p:cNvPr id="17" name="组合 5">
            <a:extLst>
              <a:ext uri="{FF2B5EF4-FFF2-40B4-BE49-F238E27FC236}">
                <a16:creationId xmlns:a16="http://schemas.microsoft.com/office/drawing/2014/main" id="{D6ADAE5B-6BEF-4743-AB6F-D29CE3DF3183}"/>
              </a:ext>
            </a:extLst>
          </p:cNvPr>
          <p:cNvGrpSpPr/>
          <p:nvPr/>
        </p:nvGrpSpPr>
        <p:grpSpPr>
          <a:xfrm>
            <a:off x="7061586" y="4500793"/>
            <a:ext cx="4056146" cy="939584"/>
            <a:chOff x="3905886" y="1363360"/>
            <a:chExt cx="4385998" cy="729789"/>
          </a:xfrm>
        </p:grpSpPr>
        <p:sp>
          <p:nvSpPr>
            <p:cNvPr id="18" name="任意多边形 26">
              <a:extLst>
                <a:ext uri="{FF2B5EF4-FFF2-40B4-BE49-F238E27FC236}">
                  <a16:creationId xmlns:a16="http://schemas.microsoft.com/office/drawing/2014/main" id="{171EB34C-2866-0748-AA73-5E5213F1BB6D}"/>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19" name="文本框 30">
              <a:extLst>
                <a:ext uri="{FF2B5EF4-FFF2-40B4-BE49-F238E27FC236}">
                  <a16:creationId xmlns:a16="http://schemas.microsoft.com/office/drawing/2014/main" id="{83AD9809-EF86-CC4F-923E-85D830EFE001}"/>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Văng</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vẳng</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grpSp>
        <p:nvGrpSpPr>
          <p:cNvPr id="20" name="组合 5">
            <a:extLst>
              <a:ext uri="{FF2B5EF4-FFF2-40B4-BE49-F238E27FC236}">
                <a16:creationId xmlns:a16="http://schemas.microsoft.com/office/drawing/2014/main" id="{71803B63-ACB2-6748-AB72-5F6A03EBD0C3}"/>
              </a:ext>
            </a:extLst>
          </p:cNvPr>
          <p:cNvGrpSpPr/>
          <p:nvPr/>
        </p:nvGrpSpPr>
        <p:grpSpPr>
          <a:xfrm>
            <a:off x="1251464" y="1879994"/>
            <a:ext cx="4056146" cy="939584"/>
            <a:chOff x="3905886" y="1363360"/>
            <a:chExt cx="4385998" cy="729789"/>
          </a:xfrm>
        </p:grpSpPr>
        <p:sp>
          <p:nvSpPr>
            <p:cNvPr id="21" name="任意多边形 26">
              <a:extLst>
                <a:ext uri="{FF2B5EF4-FFF2-40B4-BE49-F238E27FC236}">
                  <a16:creationId xmlns:a16="http://schemas.microsoft.com/office/drawing/2014/main" id="{9F851872-7687-B643-ACAE-B45B3DC2ED71}"/>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22" name="文本框 30">
              <a:extLst>
                <a:ext uri="{FF2B5EF4-FFF2-40B4-BE49-F238E27FC236}">
                  <a16:creationId xmlns:a16="http://schemas.microsoft.com/office/drawing/2014/main" id="{A7F44BE2-855A-D44A-88AE-9DAD327CAAE1}"/>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Phanh</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phách</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grpSp>
        <p:nvGrpSpPr>
          <p:cNvPr id="23" name="组合 5">
            <a:extLst>
              <a:ext uri="{FF2B5EF4-FFF2-40B4-BE49-F238E27FC236}">
                <a16:creationId xmlns:a16="http://schemas.microsoft.com/office/drawing/2014/main" id="{4F5DCCC7-0A9F-7443-8651-EF913842BCBA}"/>
              </a:ext>
            </a:extLst>
          </p:cNvPr>
          <p:cNvGrpSpPr/>
          <p:nvPr/>
        </p:nvGrpSpPr>
        <p:grpSpPr>
          <a:xfrm>
            <a:off x="6891640" y="1879993"/>
            <a:ext cx="4056146" cy="939584"/>
            <a:chOff x="3905886" y="1363360"/>
            <a:chExt cx="4385998" cy="729789"/>
          </a:xfrm>
        </p:grpSpPr>
        <p:sp>
          <p:nvSpPr>
            <p:cNvPr id="24" name="任意多边形 26">
              <a:extLst>
                <a:ext uri="{FF2B5EF4-FFF2-40B4-BE49-F238E27FC236}">
                  <a16:creationId xmlns:a16="http://schemas.microsoft.com/office/drawing/2014/main" id="{4B5C87BF-8671-1F4B-A48A-DA733652BD88}"/>
                </a:ext>
              </a:extLst>
            </p:cNvPr>
            <p:cNvSpPr/>
            <p:nvPr/>
          </p:nvSpPr>
          <p:spPr>
            <a:xfrm>
              <a:off x="3905886" y="1363360"/>
              <a:ext cx="4385998" cy="729789"/>
            </a:xfrm>
            <a:custGeom>
              <a:avLst/>
              <a:gdLst>
                <a:gd name="connsiteX0" fmla="*/ 0 w 5762625"/>
                <a:gd name="connsiteY0" fmla="*/ 0 h 958850"/>
                <a:gd name="connsiteX1" fmla="*/ 3385185 w 5762625"/>
                <a:gd name="connsiteY1" fmla="*/ 0 h 958850"/>
                <a:gd name="connsiteX2" fmla="*/ 5353684 w 5762625"/>
                <a:gd name="connsiteY2" fmla="*/ 0 h 958850"/>
                <a:gd name="connsiteX3" fmla="*/ 5762625 w 5762625"/>
                <a:gd name="connsiteY3" fmla="*/ 0 h 958850"/>
                <a:gd name="connsiteX4" fmla="*/ 5762625 w 5762625"/>
                <a:gd name="connsiteY4" fmla="*/ 958850 h 958850"/>
                <a:gd name="connsiteX5" fmla="*/ 5353684 w 5762625"/>
                <a:gd name="connsiteY5" fmla="*/ 958850 h 958850"/>
                <a:gd name="connsiteX6" fmla="*/ 3385185 w 5762625"/>
                <a:gd name="connsiteY6" fmla="*/ 958850 h 958850"/>
                <a:gd name="connsiteX7" fmla="*/ 0 w 5762625"/>
                <a:gd name="connsiteY7" fmla="*/ 958850 h 958850"/>
                <a:gd name="connsiteX8" fmla="*/ 273685 w 5762625"/>
                <a:gd name="connsiteY8" fmla="*/ 47942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62625" h="958850">
                  <a:moveTo>
                    <a:pt x="0" y="0"/>
                  </a:moveTo>
                  <a:lnTo>
                    <a:pt x="3385185" y="0"/>
                  </a:lnTo>
                  <a:lnTo>
                    <a:pt x="5353684" y="0"/>
                  </a:lnTo>
                  <a:lnTo>
                    <a:pt x="5762625" y="0"/>
                  </a:lnTo>
                  <a:lnTo>
                    <a:pt x="5762625" y="958850"/>
                  </a:lnTo>
                  <a:lnTo>
                    <a:pt x="5353684" y="958850"/>
                  </a:lnTo>
                  <a:lnTo>
                    <a:pt x="3385185" y="958850"/>
                  </a:lnTo>
                  <a:lnTo>
                    <a:pt x="0" y="958850"/>
                  </a:lnTo>
                  <a:lnTo>
                    <a:pt x="273685" y="479425"/>
                  </a:lnTo>
                  <a:close/>
                </a:path>
              </a:pathLst>
            </a:custGeom>
            <a:solidFill>
              <a:srgbClr val="FFFFFF"/>
            </a:solidFill>
            <a:ln w="19050">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a:solidFill>
                  <a:schemeClr val="tx1">
                    <a:lumMod val="50000"/>
                    <a:lumOff val="50000"/>
                  </a:schemeClr>
                </a:solidFill>
                <a:latin typeface="Times New Roman" panose="02020603050405020304" pitchFamily="18" charset="0"/>
                <a:cs typeface="Times New Roman" panose="02020603050405020304" pitchFamily="18" charset="0"/>
              </a:endParaRPr>
            </a:p>
          </p:txBody>
        </p:sp>
        <p:sp>
          <p:nvSpPr>
            <p:cNvPr id="25" name="文本框 30">
              <a:extLst>
                <a:ext uri="{FF2B5EF4-FFF2-40B4-BE49-F238E27FC236}">
                  <a16:creationId xmlns:a16="http://schemas.microsoft.com/office/drawing/2014/main" id="{66DA1A81-B0BC-C44F-9215-3A7C4060EA93}"/>
                </a:ext>
              </a:extLst>
            </p:cNvPr>
            <p:cNvSpPr txBox="1"/>
            <p:nvPr/>
          </p:nvSpPr>
          <p:spPr>
            <a:xfrm>
              <a:off x="3997769" y="1429436"/>
              <a:ext cx="4202232" cy="597636"/>
            </a:xfrm>
            <a:prstGeom prst="rect">
              <a:avLst/>
            </a:prstGeom>
            <a:noFill/>
          </p:spPr>
          <p:txBody>
            <a:bodyPr wrap="square" rtlCol="0">
              <a:spAutoFit/>
            </a:bodyPr>
            <a:lstStyle/>
            <a:p>
              <a:pPr algn="ctr">
                <a:lnSpc>
                  <a:spcPct val="150000"/>
                </a:lnSpc>
              </a:pP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Ngoàm</a:t>
              </a:r>
              <a:r>
                <a:rPr lang="en-US" altLang="zh-CN" sz="3200" dirty="0">
                  <a:solidFill>
                    <a:schemeClr val="bg2">
                      <a:lumMod val="10000"/>
                    </a:schemeClr>
                  </a:solidFill>
                  <a:latin typeface="Times New Roman" panose="02020603050405020304" pitchFamily="18" charset="0"/>
                  <a:cs typeface="Times New Roman" panose="02020603050405020304" pitchFamily="18" charset="0"/>
                </a:rPr>
                <a:t> </a:t>
              </a:r>
              <a:r>
                <a:rPr lang="en-US" altLang="zh-CN" sz="3200" dirty="0" err="1">
                  <a:solidFill>
                    <a:schemeClr val="bg2">
                      <a:lumMod val="10000"/>
                    </a:schemeClr>
                  </a:solidFill>
                  <a:latin typeface="Times New Roman" panose="02020603050405020304" pitchFamily="18" charset="0"/>
                  <a:cs typeface="Times New Roman" panose="02020603050405020304" pitchFamily="18" charset="0"/>
                </a:rPr>
                <a:t>ngoạp</a:t>
              </a:r>
              <a:endParaRPr lang="zh-CN" altLang="en-US" sz="3200" dirty="0">
                <a:solidFill>
                  <a:schemeClr val="bg2">
                    <a:lumMod val="10000"/>
                  </a:schemeClr>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134610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1+#ppt_w/2"/>
                                          </p:val>
                                        </p:tav>
                                        <p:tav tm="100000">
                                          <p:val>
                                            <p:strVal val="#ppt_x"/>
                                          </p:val>
                                        </p:tav>
                                      </p:tavLst>
                                    </p:anim>
                                    <p:anim calcmode="lin" valueType="num">
                                      <p:cBhvr additive="base">
                                        <p:cTn id="13"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500" fill="hold"/>
                                        <p:tgtEl>
                                          <p:spTgt spid="23"/>
                                        </p:tgtEl>
                                        <p:attrNameLst>
                                          <p:attrName>ppt_x</p:attrName>
                                        </p:attrNameLst>
                                      </p:cBhvr>
                                      <p:tavLst>
                                        <p:tav tm="0">
                                          <p:val>
                                            <p:strVal val="1+#ppt_w/2"/>
                                          </p:val>
                                        </p:tav>
                                        <p:tav tm="100000">
                                          <p:val>
                                            <p:strVal val="#ppt_x"/>
                                          </p:val>
                                        </p:tav>
                                      </p:tavLst>
                                    </p:anim>
                                    <p:anim calcmode="lin" valueType="num">
                                      <p:cBhvr additive="base">
                                        <p:cTn id="19"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1+#ppt_w/2"/>
                                          </p:val>
                                        </p:tav>
                                        <p:tav tm="100000">
                                          <p:val>
                                            <p:strVal val="#ppt_x"/>
                                          </p:val>
                                        </p:tav>
                                      </p:tavLst>
                                    </p:anim>
                                    <p:anim calcmode="lin" valueType="num">
                                      <p:cBhvr additive="base">
                                        <p:cTn id="25"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1+#ppt_w/2"/>
                                          </p:val>
                                        </p:tav>
                                        <p:tav tm="100000">
                                          <p:val>
                                            <p:strVal val="#ppt_x"/>
                                          </p:val>
                                        </p:tav>
                                      </p:tavLst>
                                    </p:anim>
                                    <p:anim calcmode="lin" valueType="num">
                                      <p:cBhvr additive="base">
                                        <p:cTn id="3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additive="base">
                                        <p:cTn id="36" dur="500" fill="hold"/>
                                        <p:tgtEl>
                                          <p:spTgt spid="14"/>
                                        </p:tgtEl>
                                        <p:attrNameLst>
                                          <p:attrName>ppt_x</p:attrName>
                                        </p:attrNameLst>
                                      </p:cBhvr>
                                      <p:tavLst>
                                        <p:tav tm="0">
                                          <p:val>
                                            <p:strVal val="1+#ppt_w/2"/>
                                          </p:val>
                                        </p:tav>
                                        <p:tav tm="100000">
                                          <p:val>
                                            <p:strVal val="#ppt_x"/>
                                          </p:val>
                                        </p:tav>
                                      </p:tavLst>
                                    </p:anim>
                                    <p:anim calcmode="lin" valueType="num">
                                      <p:cBhvr additive="base">
                                        <p:cTn id="3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1+#ppt_w/2"/>
                                          </p:val>
                                        </p:tav>
                                        <p:tav tm="100000">
                                          <p:val>
                                            <p:strVal val="#ppt_x"/>
                                          </p:val>
                                        </p:tav>
                                      </p:tavLst>
                                    </p:anim>
                                    <p:anim calcmode="lin" valueType="num">
                                      <p:cBhvr additive="base">
                                        <p:cTn id="43"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72458878-A3FF-4F29-9661-B4D0597741D1}"/>
              </a:ext>
            </a:extLst>
          </p:cNvPr>
          <p:cNvGrpSpPr/>
          <p:nvPr/>
        </p:nvGrpSpPr>
        <p:grpSpPr>
          <a:xfrm>
            <a:off x="909493" y="510708"/>
            <a:ext cx="10208239" cy="492443"/>
            <a:chOff x="-2735643" y="680527"/>
            <a:chExt cx="11085258" cy="492443"/>
          </a:xfrm>
        </p:grpSpPr>
        <p:sp>
          <p:nvSpPr>
            <p:cNvPr id="3" name="矩形 2">
              <a:extLst>
                <a:ext uri="{FF2B5EF4-FFF2-40B4-BE49-F238E27FC236}">
                  <a16:creationId xmlns:a16="http://schemas.microsoft.com/office/drawing/2014/main" id="{5466910D-14AF-4F37-926B-D9C1155F56D0}"/>
                </a:ext>
              </a:extLst>
            </p:cNvPr>
            <p:cNvSpPr/>
            <p:nvPr/>
          </p:nvSpPr>
          <p:spPr>
            <a:xfrm>
              <a:off x="4352742"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4" name="TextBox 8">
              <a:extLst>
                <a:ext uri="{FF2B5EF4-FFF2-40B4-BE49-F238E27FC236}">
                  <a16:creationId xmlns:a16="http://schemas.microsoft.com/office/drawing/2014/main" id="{EA2141F5-E9CC-4923-A178-1F0C5BFBA110}"/>
                </a:ext>
              </a:extLst>
            </p:cNvPr>
            <p:cNvSpPr txBox="1">
              <a:spLocks noChangeArrowheads="1"/>
            </p:cNvSpPr>
            <p:nvPr/>
          </p:nvSpPr>
          <p:spPr bwMode="auto">
            <a:xfrm>
              <a:off x="1176333" y="680527"/>
              <a:ext cx="325532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en-US" altLang="zh-CN"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rPr>
                <a:t>BÀI 3:</a:t>
              </a:r>
              <a:endParaRPr lang="zh-CN" altLang="en-US"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矩形 5">
              <a:extLst>
                <a:ext uri="{FF2B5EF4-FFF2-40B4-BE49-F238E27FC236}">
                  <a16:creationId xmlns:a16="http://schemas.microsoft.com/office/drawing/2014/main" id="{7ABF7302-DF3E-4D8B-BD18-02193B1F7608}"/>
                </a:ext>
              </a:extLst>
            </p:cNvPr>
            <p:cNvSpPr/>
            <p:nvPr/>
          </p:nvSpPr>
          <p:spPr>
            <a:xfrm>
              <a:off x="-2735643"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grpSp>
        <p:nvGrpSpPr>
          <p:cNvPr id="14" name="组合 22">
            <a:extLst>
              <a:ext uri="{FF2B5EF4-FFF2-40B4-BE49-F238E27FC236}">
                <a16:creationId xmlns:a16="http://schemas.microsoft.com/office/drawing/2014/main" id="{DBFF2E6A-8608-6241-9950-76771DF9D257}"/>
              </a:ext>
            </a:extLst>
          </p:cNvPr>
          <p:cNvGrpSpPr/>
          <p:nvPr/>
        </p:nvGrpSpPr>
        <p:grpSpPr>
          <a:xfrm>
            <a:off x="791002" y="2589473"/>
            <a:ext cx="1828799" cy="834949"/>
            <a:chOff x="2015664" y="2715702"/>
            <a:chExt cx="2053828" cy="806266"/>
          </a:xfrm>
        </p:grpSpPr>
        <p:sp>
          <p:nvSpPr>
            <p:cNvPr id="15" name="椭圆 4">
              <a:extLst>
                <a:ext uri="{FF2B5EF4-FFF2-40B4-BE49-F238E27FC236}">
                  <a16:creationId xmlns:a16="http://schemas.microsoft.com/office/drawing/2014/main" id="{9059FA6B-9FAB-6C45-838C-3A61A72E7CEB}"/>
                </a:ext>
              </a:extLst>
            </p:cNvPr>
            <p:cNvSpPr/>
            <p:nvPr/>
          </p:nvSpPr>
          <p:spPr>
            <a:xfrm>
              <a:off x="2015664" y="2715702"/>
              <a:ext cx="2053828" cy="806266"/>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rgbClr val="109C92"/>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2800" b="1" dirty="0">
                <a:latin typeface="方正姚体" panose="02010601030101010101" pitchFamily="2" charset="-122"/>
                <a:ea typeface="方正姚体" panose="02010601030101010101" pitchFamily="2" charset="-122"/>
                <a:sym typeface="+mn-lt"/>
              </a:endParaRPr>
            </a:p>
          </p:txBody>
        </p:sp>
        <p:sp>
          <p:nvSpPr>
            <p:cNvPr id="16" name="椭圆 24">
              <a:extLst>
                <a:ext uri="{FF2B5EF4-FFF2-40B4-BE49-F238E27FC236}">
                  <a16:creationId xmlns:a16="http://schemas.microsoft.com/office/drawing/2014/main" id="{D84AD49D-30B1-D74A-8A23-B798154111D1}"/>
                </a:ext>
              </a:extLst>
            </p:cNvPr>
            <p:cNvSpPr/>
            <p:nvPr/>
          </p:nvSpPr>
          <p:spPr>
            <a:xfrm>
              <a:off x="3156072" y="2801873"/>
              <a:ext cx="684610" cy="671889"/>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01" tIns="60949" rIns="121901" bIns="60949" rtlCol="0" anchor="ctr"/>
            <a:lstStyle/>
            <a:p>
              <a:pPr algn="ctr" defTabSz="1219110"/>
              <a:endParaRPr lang="zh-CN" altLang="en-US" sz="3733" dirty="0">
                <a:solidFill>
                  <a:srgbClr val="129995"/>
                </a:solidFill>
                <a:cs typeface="+mn-ea"/>
                <a:sym typeface="+mn-lt"/>
              </a:endParaRPr>
            </a:p>
          </p:txBody>
        </p:sp>
        <p:grpSp>
          <p:nvGrpSpPr>
            <p:cNvPr id="17" name="组合 27">
              <a:extLst>
                <a:ext uri="{FF2B5EF4-FFF2-40B4-BE49-F238E27FC236}">
                  <a16:creationId xmlns:a16="http://schemas.microsoft.com/office/drawing/2014/main" id="{EE1E4C4C-F846-4749-9A8B-50B19E0B8254}"/>
                </a:ext>
              </a:extLst>
            </p:cNvPr>
            <p:cNvGrpSpPr/>
            <p:nvPr/>
          </p:nvGrpSpPr>
          <p:grpSpPr>
            <a:xfrm>
              <a:off x="3267894" y="2915423"/>
              <a:ext cx="484585" cy="428625"/>
              <a:chOff x="8181976" y="371476"/>
              <a:chExt cx="484585" cy="428625"/>
            </a:xfrm>
          </p:grpSpPr>
          <p:sp>
            <p:nvSpPr>
              <p:cNvPr id="18" name="Freeform 327">
                <a:extLst>
                  <a:ext uri="{FF2B5EF4-FFF2-40B4-BE49-F238E27FC236}">
                    <a16:creationId xmlns:a16="http://schemas.microsoft.com/office/drawing/2014/main" id="{9E5247F7-FFBE-5443-B03E-44700C7D533A}"/>
                  </a:ext>
                </a:extLst>
              </p:cNvPr>
              <p:cNvSpPr>
                <a:spLocks noEditPoints="1"/>
              </p:cNvSpPr>
              <p:nvPr/>
            </p:nvSpPr>
            <p:spPr bwMode="auto">
              <a:xfrm>
                <a:off x="8184357" y="371476"/>
                <a:ext cx="479822" cy="426244"/>
              </a:xfrm>
              <a:custGeom>
                <a:avLst/>
                <a:gdLst>
                  <a:gd name="T0" fmla="*/ 170 w 170"/>
                  <a:gd name="T1" fmla="*/ 53 h 151"/>
                  <a:gd name="T2" fmla="*/ 170 w 170"/>
                  <a:gd name="T3" fmla="*/ 65 h 151"/>
                  <a:gd name="T4" fmla="*/ 170 w 170"/>
                  <a:gd name="T5" fmla="*/ 146 h 151"/>
                  <a:gd name="T6" fmla="*/ 165 w 170"/>
                  <a:gd name="T7" fmla="*/ 151 h 151"/>
                  <a:gd name="T8" fmla="*/ 5 w 170"/>
                  <a:gd name="T9" fmla="*/ 151 h 151"/>
                  <a:gd name="T10" fmla="*/ 0 w 170"/>
                  <a:gd name="T11" fmla="*/ 146 h 151"/>
                  <a:gd name="T12" fmla="*/ 0 w 170"/>
                  <a:gd name="T13" fmla="*/ 63 h 151"/>
                  <a:gd name="T14" fmla="*/ 0 w 170"/>
                  <a:gd name="T15" fmla="*/ 52 h 151"/>
                  <a:gd name="T16" fmla="*/ 2 w 170"/>
                  <a:gd name="T17" fmla="*/ 48 h 151"/>
                  <a:gd name="T18" fmla="*/ 82 w 170"/>
                  <a:gd name="T19" fmla="*/ 2 h 151"/>
                  <a:gd name="T20" fmla="*/ 85 w 170"/>
                  <a:gd name="T21" fmla="*/ 0 h 151"/>
                  <a:gd name="T22" fmla="*/ 88 w 170"/>
                  <a:gd name="T23" fmla="*/ 2 h 151"/>
                  <a:gd name="T24" fmla="*/ 167 w 170"/>
                  <a:gd name="T25" fmla="*/ 47 h 151"/>
                  <a:gd name="T26" fmla="*/ 170 w 170"/>
                  <a:gd name="T27" fmla="*/ 50 h 151"/>
                  <a:gd name="T28" fmla="*/ 170 w 170"/>
                  <a:gd name="T29" fmla="*/ 53 h 151"/>
                  <a:gd name="T30" fmla="*/ 160 w 170"/>
                  <a:gd name="T31" fmla="*/ 65 h 151"/>
                  <a:gd name="T32" fmla="*/ 160 w 170"/>
                  <a:gd name="T33" fmla="*/ 55 h 151"/>
                  <a:gd name="T34" fmla="*/ 85 w 170"/>
                  <a:gd name="T35" fmla="*/ 11 h 151"/>
                  <a:gd name="T36" fmla="*/ 10 w 170"/>
                  <a:gd name="T37" fmla="*/ 55 h 151"/>
                  <a:gd name="T38" fmla="*/ 10 w 170"/>
                  <a:gd name="T39" fmla="*/ 63 h 151"/>
                  <a:gd name="T40" fmla="*/ 10 w 170"/>
                  <a:gd name="T41" fmla="*/ 141 h 151"/>
                  <a:gd name="T42" fmla="*/ 160 w 170"/>
                  <a:gd name="T43" fmla="*/ 141 h 151"/>
                  <a:gd name="T44" fmla="*/ 160 w 170"/>
                  <a:gd name="T45" fmla="*/ 65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151">
                    <a:moveTo>
                      <a:pt x="170" y="53"/>
                    </a:moveTo>
                    <a:cubicBezTo>
                      <a:pt x="170" y="65"/>
                      <a:pt x="170" y="65"/>
                      <a:pt x="170" y="65"/>
                    </a:cubicBezTo>
                    <a:cubicBezTo>
                      <a:pt x="170" y="146"/>
                      <a:pt x="170" y="146"/>
                      <a:pt x="170" y="146"/>
                    </a:cubicBezTo>
                    <a:cubicBezTo>
                      <a:pt x="170" y="149"/>
                      <a:pt x="168" y="151"/>
                      <a:pt x="165" y="151"/>
                    </a:cubicBezTo>
                    <a:cubicBezTo>
                      <a:pt x="5" y="151"/>
                      <a:pt x="5" y="151"/>
                      <a:pt x="5" y="151"/>
                    </a:cubicBezTo>
                    <a:cubicBezTo>
                      <a:pt x="2" y="151"/>
                      <a:pt x="0" y="149"/>
                      <a:pt x="0" y="146"/>
                    </a:cubicBezTo>
                    <a:cubicBezTo>
                      <a:pt x="0" y="63"/>
                      <a:pt x="0" y="63"/>
                      <a:pt x="0" y="63"/>
                    </a:cubicBezTo>
                    <a:cubicBezTo>
                      <a:pt x="0" y="52"/>
                      <a:pt x="0" y="52"/>
                      <a:pt x="0" y="52"/>
                    </a:cubicBezTo>
                    <a:cubicBezTo>
                      <a:pt x="0" y="50"/>
                      <a:pt x="1" y="49"/>
                      <a:pt x="2" y="48"/>
                    </a:cubicBezTo>
                    <a:cubicBezTo>
                      <a:pt x="82" y="2"/>
                      <a:pt x="82" y="2"/>
                      <a:pt x="82" y="2"/>
                    </a:cubicBezTo>
                    <a:cubicBezTo>
                      <a:pt x="83" y="1"/>
                      <a:pt x="84" y="0"/>
                      <a:pt x="85" y="0"/>
                    </a:cubicBezTo>
                    <a:cubicBezTo>
                      <a:pt x="87" y="0"/>
                      <a:pt x="87" y="1"/>
                      <a:pt x="88" y="2"/>
                    </a:cubicBezTo>
                    <a:cubicBezTo>
                      <a:pt x="167" y="47"/>
                      <a:pt x="167" y="47"/>
                      <a:pt x="167" y="47"/>
                    </a:cubicBezTo>
                    <a:cubicBezTo>
                      <a:pt x="168" y="48"/>
                      <a:pt x="169" y="48"/>
                      <a:pt x="170" y="50"/>
                    </a:cubicBezTo>
                    <a:cubicBezTo>
                      <a:pt x="170" y="51"/>
                      <a:pt x="170" y="52"/>
                      <a:pt x="170" y="53"/>
                    </a:cubicBezTo>
                    <a:close/>
                    <a:moveTo>
                      <a:pt x="160" y="65"/>
                    </a:moveTo>
                    <a:cubicBezTo>
                      <a:pt x="160" y="55"/>
                      <a:pt x="160" y="55"/>
                      <a:pt x="160" y="55"/>
                    </a:cubicBezTo>
                    <a:cubicBezTo>
                      <a:pt x="85" y="11"/>
                      <a:pt x="85" y="11"/>
                      <a:pt x="85" y="11"/>
                    </a:cubicBezTo>
                    <a:cubicBezTo>
                      <a:pt x="10" y="55"/>
                      <a:pt x="10" y="55"/>
                      <a:pt x="10" y="55"/>
                    </a:cubicBezTo>
                    <a:cubicBezTo>
                      <a:pt x="10" y="63"/>
                      <a:pt x="10" y="63"/>
                      <a:pt x="10" y="63"/>
                    </a:cubicBezTo>
                    <a:cubicBezTo>
                      <a:pt x="10" y="141"/>
                      <a:pt x="10" y="141"/>
                      <a:pt x="10" y="141"/>
                    </a:cubicBezTo>
                    <a:cubicBezTo>
                      <a:pt x="160" y="141"/>
                      <a:pt x="160" y="141"/>
                      <a:pt x="160" y="141"/>
                    </a:cubicBezTo>
                    <a:cubicBezTo>
                      <a:pt x="160" y="65"/>
                      <a:pt x="160" y="65"/>
                      <a:pt x="160" y="65"/>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sp>
            <p:nvSpPr>
              <p:cNvPr id="19" name="Freeform 328">
                <a:extLst>
                  <a:ext uri="{FF2B5EF4-FFF2-40B4-BE49-F238E27FC236}">
                    <a16:creationId xmlns:a16="http://schemas.microsoft.com/office/drawing/2014/main" id="{8584810D-B1FB-3A4D-9603-75CAC2625483}"/>
                  </a:ext>
                </a:extLst>
              </p:cNvPr>
              <p:cNvSpPr>
                <a:spLocks/>
              </p:cNvSpPr>
              <p:nvPr/>
            </p:nvSpPr>
            <p:spPr bwMode="auto">
              <a:xfrm>
                <a:off x="8181976" y="503635"/>
                <a:ext cx="484585" cy="164306"/>
              </a:xfrm>
              <a:custGeom>
                <a:avLst/>
                <a:gdLst>
                  <a:gd name="T0" fmla="*/ 169 w 172"/>
                  <a:gd name="T1" fmla="*/ 10 h 58"/>
                  <a:gd name="T2" fmla="*/ 171 w 172"/>
                  <a:gd name="T3" fmla="*/ 3 h 58"/>
                  <a:gd name="T4" fmla="*/ 164 w 172"/>
                  <a:gd name="T5" fmla="*/ 1 h 58"/>
                  <a:gd name="T6" fmla="*/ 86 w 172"/>
                  <a:gd name="T7" fmla="*/ 46 h 58"/>
                  <a:gd name="T8" fmla="*/ 8 w 172"/>
                  <a:gd name="T9" fmla="*/ 1 h 58"/>
                  <a:gd name="T10" fmla="*/ 1 w 172"/>
                  <a:gd name="T11" fmla="*/ 3 h 58"/>
                  <a:gd name="T12" fmla="*/ 3 w 172"/>
                  <a:gd name="T13" fmla="*/ 10 h 58"/>
                  <a:gd name="T14" fmla="*/ 83 w 172"/>
                  <a:gd name="T15" fmla="*/ 56 h 58"/>
                  <a:gd name="T16" fmla="*/ 89 w 172"/>
                  <a:gd name="T17" fmla="*/ 56 h 58"/>
                  <a:gd name="T18" fmla="*/ 169 w 172"/>
                  <a:gd name="T19" fmla="*/ 1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2" h="58">
                    <a:moveTo>
                      <a:pt x="169" y="10"/>
                    </a:moveTo>
                    <a:cubicBezTo>
                      <a:pt x="171" y="8"/>
                      <a:pt x="172" y="5"/>
                      <a:pt x="171" y="3"/>
                    </a:cubicBezTo>
                    <a:cubicBezTo>
                      <a:pt x="169" y="0"/>
                      <a:pt x="166" y="0"/>
                      <a:pt x="164" y="1"/>
                    </a:cubicBezTo>
                    <a:cubicBezTo>
                      <a:pt x="86" y="46"/>
                      <a:pt x="86" y="46"/>
                      <a:pt x="86" y="46"/>
                    </a:cubicBezTo>
                    <a:cubicBezTo>
                      <a:pt x="8" y="1"/>
                      <a:pt x="8" y="1"/>
                      <a:pt x="8" y="1"/>
                    </a:cubicBezTo>
                    <a:cubicBezTo>
                      <a:pt x="6" y="0"/>
                      <a:pt x="3" y="0"/>
                      <a:pt x="1" y="3"/>
                    </a:cubicBezTo>
                    <a:cubicBezTo>
                      <a:pt x="0" y="5"/>
                      <a:pt x="1" y="8"/>
                      <a:pt x="3" y="10"/>
                    </a:cubicBezTo>
                    <a:cubicBezTo>
                      <a:pt x="83" y="56"/>
                      <a:pt x="83" y="56"/>
                      <a:pt x="83" y="56"/>
                    </a:cubicBezTo>
                    <a:cubicBezTo>
                      <a:pt x="85" y="58"/>
                      <a:pt x="87" y="57"/>
                      <a:pt x="89" y="56"/>
                    </a:cubicBezTo>
                    <a:cubicBezTo>
                      <a:pt x="169" y="10"/>
                      <a:pt x="169" y="10"/>
                      <a:pt x="169" y="1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sp>
            <p:nvSpPr>
              <p:cNvPr id="20" name="Freeform 329">
                <a:extLst>
                  <a:ext uri="{FF2B5EF4-FFF2-40B4-BE49-F238E27FC236}">
                    <a16:creationId xmlns:a16="http://schemas.microsoft.com/office/drawing/2014/main" id="{F73323E7-E428-AB42-9946-60EDB37321D2}"/>
                  </a:ext>
                </a:extLst>
              </p:cNvPr>
              <p:cNvSpPr>
                <a:spLocks/>
              </p:cNvSpPr>
              <p:nvPr/>
            </p:nvSpPr>
            <p:spPr bwMode="auto">
              <a:xfrm>
                <a:off x="8254604" y="544116"/>
                <a:ext cx="338138" cy="27385"/>
              </a:xfrm>
              <a:custGeom>
                <a:avLst/>
                <a:gdLst>
                  <a:gd name="T0" fmla="*/ 5 w 120"/>
                  <a:gd name="T1" fmla="*/ 0 h 10"/>
                  <a:gd name="T2" fmla="*/ 0 w 120"/>
                  <a:gd name="T3" fmla="*/ 5 h 10"/>
                  <a:gd name="T4" fmla="*/ 5 w 120"/>
                  <a:gd name="T5" fmla="*/ 10 h 10"/>
                  <a:gd name="T6" fmla="*/ 115 w 120"/>
                  <a:gd name="T7" fmla="*/ 10 h 10"/>
                  <a:gd name="T8" fmla="*/ 120 w 120"/>
                  <a:gd name="T9" fmla="*/ 5 h 10"/>
                  <a:gd name="T10" fmla="*/ 115 w 120"/>
                  <a:gd name="T11" fmla="*/ 0 h 10"/>
                  <a:gd name="T12" fmla="*/ 5 w 120"/>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20" h="10">
                    <a:moveTo>
                      <a:pt x="5" y="0"/>
                    </a:moveTo>
                    <a:cubicBezTo>
                      <a:pt x="3" y="0"/>
                      <a:pt x="0" y="3"/>
                      <a:pt x="0" y="5"/>
                    </a:cubicBezTo>
                    <a:cubicBezTo>
                      <a:pt x="0" y="8"/>
                      <a:pt x="3" y="10"/>
                      <a:pt x="5" y="10"/>
                    </a:cubicBezTo>
                    <a:cubicBezTo>
                      <a:pt x="115" y="10"/>
                      <a:pt x="115" y="10"/>
                      <a:pt x="115" y="10"/>
                    </a:cubicBezTo>
                    <a:cubicBezTo>
                      <a:pt x="117" y="10"/>
                      <a:pt x="120" y="8"/>
                      <a:pt x="120" y="5"/>
                    </a:cubicBezTo>
                    <a:cubicBezTo>
                      <a:pt x="120" y="3"/>
                      <a:pt x="117" y="0"/>
                      <a:pt x="115" y="0"/>
                    </a:cubicBezTo>
                    <a:cubicBezTo>
                      <a:pt x="5" y="0"/>
                      <a:pt x="5" y="0"/>
                      <a:pt x="5"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sp>
            <p:nvSpPr>
              <p:cNvPr id="21" name="Freeform 330">
                <a:extLst>
                  <a:ext uri="{FF2B5EF4-FFF2-40B4-BE49-F238E27FC236}">
                    <a16:creationId xmlns:a16="http://schemas.microsoft.com/office/drawing/2014/main" id="{3B25BE75-1B40-4E4D-9CEF-CB80A72F3380}"/>
                  </a:ext>
                </a:extLst>
              </p:cNvPr>
              <p:cNvSpPr>
                <a:spLocks/>
              </p:cNvSpPr>
              <p:nvPr/>
            </p:nvSpPr>
            <p:spPr bwMode="auto">
              <a:xfrm>
                <a:off x="8181976" y="636985"/>
                <a:ext cx="484585" cy="163116"/>
              </a:xfrm>
              <a:custGeom>
                <a:avLst/>
                <a:gdLst>
                  <a:gd name="T0" fmla="*/ 169 w 172"/>
                  <a:gd name="T1" fmla="*/ 48 h 58"/>
                  <a:gd name="T2" fmla="*/ 171 w 172"/>
                  <a:gd name="T3" fmla="*/ 55 h 58"/>
                  <a:gd name="T4" fmla="*/ 164 w 172"/>
                  <a:gd name="T5" fmla="*/ 56 h 58"/>
                  <a:gd name="T6" fmla="*/ 86 w 172"/>
                  <a:gd name="T7" fmla="*/ 11 h 58"/>
                  <a:gd name="T8" fmla="*/ 8 w 172"/>
                  <a:gd name="T9" fmla="*/ 56 h 58"/>
                  <a:gd name="T10" fmla="*/ 1 w 172"/>
                  <a:gd name="T11" fmla="*/ 55 h 58"/>
                  <a:gd name="T12" fmla="*/ 3 w 172"/>
                  <a:gd name="T13" fmla="*/ 48 h 58"/>
                  <a:gd name="T14" fmla="*/ 83 w 172"/>
                  <a:gd name="T15" fmla="*/ 1 h 58"/>
                  <a:gd name="T16" fmla="*/ 89 w 172"/>
                  <a:gd name="T17" fmla="*/ 1 h 58"/>
                  <a:gd name="T18" fmla="*/ 169 w 172"/>
                  <a:gd name="T19" fmla="*/ 4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2" h="58">
                    <a:moveTo>
                      <a:pt x="169" y="48"/>
                    </a:moveTo>
                    <a:cubicBezTo>
                      <a:pt x="171" y="49"/>
                      <a:pt x="172" y="52"/>
                      <a:pt x="171" y="55"/>
                    </a:cubicBezTo>
                    <a:cubicBezTo>
                      <a:pt x="169" y="57"/>
                      <a:pt x="166" y="58"/>
                      <a:pt x="164" y="56"/>
                    </a:cubicBezTo>
                    <a:cubicBezTo>
                      <a:pt x="86" y="11"/>
                      <a:pt x="86" y="11"/>
                      <a:pt x="86" y="11"/>
                    </a:cubicBezTo>
                    <a:cubicBezTo>
                      <a:pt x="8" y="56"/>
                      <a:pt x="8" y="56"/>
                      <a:pt x="8" y="56"/>
                    </a:cubicBezTo>
                    <a:cubicBezTo>
                      <a:pt x="6" y="58"/>
                      <a:pt x="3" y="57"/>
                      <a:pt x="1" y="55"/>
                    </a:cubicBezTo>
                    <a:cubicBezTo>
                      <a:pt x="0" y="52"/>
                      <a:pt x="1" y="49"/>
                      <a:pt x="3" y="48"/>
                    </a:cubicBezTo>
                    <a:cubicBezTo>
                      <a:pt x="83" y="1"/>
                      <a:pt x="83" y="1"/>
                      <a:pt x="83" y="1"/>
                    </a:cubicBezTo>
                    <a:cubicBezTo>
                      <a:pt x="85" y="0"/>
                      <a:pt x="87" y="0"/>
                      <a:pt x="89" y="1"/>
                    </a:cubicBezTo>
                    <a:cubicBezTo>
                      <a:pt x="169" y="48"/>
                      <a:pt x="169" y="48"/>
                      <a:pt x="169" y="48"/>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grpSp>
      </p:grpSp>
      <p:grpSp>
        <p:nvGrpSpPr>
          <p:cNvPr id="22" name="组合 34">
            <a:extLst>
              <a:ext uri="{FF2B5EF4-FFF2-40B4-BE49-F238E27FC236}">
                <a16:creationId xmlns:a16="http://schemas.microsoft.com/office/drawing/2014/main" id="{5A3E361F-77AB-DB47-9378-A1B042A68926}"/>
              </a:ext>
            </a:extLst>
          </p:cNvPr>
          <p:cNvGrpSpPr/>
          <p:nvPr/>
        </p:nvGrpSpPr>
        <p:grpSpPr>
          <a:xfrm>
            <a:off x="791002" y="1367022"/>
            <a:ext cx="1905000" cy="838200"/>
            <a:chOff x="1343776" y="1354913"/>
            <a:chExt cx="2567283" cy="1007832"/>
          </a:xfrm>
        </p:grpSpPr>
        <p:sp>
          <p:nvSpPr>
            <p:cNvPr id="23" name="椭圆 4">
              <a:extLst>
                <a:ext uri="{FF2B5EF4-FFF2-40B4-BE49-F238E27FC236}">
                  <a16:creationId xmlns:a16="http://schemas.microsoft.com/office/drawing/2014/main" id="{7E49937A-C83B-1A4A-A14A-0AA097088BF9}"/>
                </a:ext>
              </a:extLst>
            </p:cNvPr>
            <p:cNvSpPr/>
            <p:nvPr/>
          </p:nvSpPr>
          <p:spPr>
            <a:xfrm>
              <a:off x="1343776" y="1354913"/>
              <a:ext cx="2567283" cy="1007832"/>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rgbClr val="109C92"/>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2800" b="1">
                <a:latin typeface="方正姚体" panose="02010601030101010101" pitchFamily="2" charset="-122"/>
                <a:ea typeface="方正姚体" panose="02010601030101010101" pitchFamily="2" charset="-122"/>
                <a:sym typeface="+mn-lt"/>
              </a:endParaRPr>
            </a:p>
          </p:txBody>
        </p:sp>
        <p:sp>
          <p:nvSpPr>
            <p:cNvPr id="24" name="椭圆 36">
              <a:extLst>
                <a:ext uri="{FF2B5EF4-FFF2-40B4-BE49-F238E27FC236}">
                  <a16:creationId xmlns:a16="http://schemas.microsoft.com/office/drawing/2014/main" id="{B06E74F8-AF5B-A74A-8DB6-66B5372E74B6}"/>
                </a:ext>
              </a:extLst>
            </p:cNvPr>
            <p:cNvSpPr/>
            <p:nvPr/>
          </p:nvSpPr>
          <p:spPr>
            <a:xfrm>
              <a:off x="2781454" y="1538155"/>
              <a:ext cx="855761" cy="7197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1" tIns="60949" rIns="121901" bIns="60949" rtlCol="0" anchor="ctr"/>
            <a:lstStyle/>
            <a:p>
              <a:pPr algn="ctr" defTabSz="1219110"/>
              <a:endParaRPr lang="zh-CN" altLang="en-US" sz="3733" dirty="0">
                <a:solidFill>
                  <a:srgbClr val="129995"/>
                </a:solidFill>
                <a:cs typeface="+mn-ea"/>
                <a:sym typeface="+mn-lt"/>
              </a:endParaRPr>
            </a:p>
          </p:txBody>
        </p:sp>
        <p:grpSp>
          <p:nvGrpSpPr>
            <p:cNvPr id="25" name="组合 38">
              <a:extLst>
                <a:ext uri="{FF2B5EF4-FFF2-40B4-BE49-F238E27FC236}">
                  <a16:creationId xmlns:a16="http://schemas.microsoft.com/office/drawing/2014/main" id="{12A78095-3C05-0F49-AF5C-C1DA7EC642FB}"/>
                </a:ext>
              </a:extLst>
            </p:cNvPr>
            <p:cNvGrpSpPr/>
            <p:nvPr/>
          </p:nvGrpSpPr>
          <p:grpSpPr>
            <a:xfrm>
              <a:off x="3201118" y="1917404"/>
              <a:ext cx="306860" cy="249233"/>
              <a:chOff x="3614738" y="619126"/>
              <a:chExt cx="253604" cy="205979"/>
            </a:xfrm>
          </p:grpSpPr>
          <p:sp>
            <p:nvSpPr>
              <p:cNvPr id="26" name="Freeform 338">
                <a:extLst>
                  <a:ext uri="{FF2B5EF4-FFF2-40B4-BE49-F238E27FC236}">
                    <a16:creationId xmlns:a16="http://schemas.microsoft.com/office/drawing/2014/main" id="{296ABD08-DFCA-CC46-86CC-F183F0BDA950}"/>
                  </a:ext>
                </a:extLst>
              </p:cNvPr>
              <p:cNvSpPr>
                <a:spLocks noEditPoints="1"/>
              </p:cNvSpPr>
              <p:nvPr/>
            </p:nvSpPr>
            <p:spPr bwMode="auto">
              <a:xfrm>
                <a:off x="3614738" y="619126"/>
                <a:ext cx="253604" cy="205979"/>
              </a:xfrm>
              <a:custGeom>
                <a:avLst/>
                <a:gdLst>
                  <a:gd name="T0" fmla="*/ 32 w 90"/>
                  <a:gd name="T1" fmla="*/ 73 h 73"/>
                  <a:gd name="T2" fmla="*/ 68 w 90"/>
                  <a:gd name="T3" fmla="*/ 50 h 73"/>
                  <a:gd name="T4" fmla="*/ 89 w 90"/>
                  <a:gd name="T5" fmla="*/ 8 h 73"/>
                  <a:gd name="T6" fmla="*/ 89 w 90"/>
                  <a:gd name="T7" fmla="*/ 2 h 73"/>
                  <a:gd name="T8" fmla="*/ 83 w 90"/>
                  <a:gd name="T9" fmla="*/ 1 h 73"/>
                  <a:gd name="T10" fmla="*/ 16 w 90"/>
                  <a:gd name="T11" fmla="*/ 19 h 73"/>
                  <a:gd name="T12" fmla="*/ 0 w 90"/>
                  <a:gd name="T13" fmla="*/ 65 h 73"/>
                  <a:gd name="T14" fmla="*/ 1 w 90"/>
                  <a:gd name="T15" fmla="*/ 71 h 73"/>
                  <a:gd name="T16" fmla="*/ 7 w 90"/>
                  <a:gd name="T17" fmla="*/ 73 h 73"/>
                  <a:gd name="T18" fmla="*/ 30 w 90"/>
                  <a:gd name="T19" fmla="*/ 73 h 73"/>
                  <a:gd name="T20" fmla="*/ 32 w 90"/>
                  <a:gd name="T21" fmla="*/ 73 h 73"/>
                  <a:gd name="T22" fmla="*/ 61 w 90"/>
                  <a:gd name="T23" fmla="*/ 44 h 73"/>
                  <a:gd name="T24" fmla="*/ 30 w 90"/>
                  <a:gd name="T25" fmla="*/ 63 h 73"/>
                  <a:gd name="T26" fmla="*/ 10 w 90"/>
                  <a:gd name="T27" fmla="*/ 63 h 73"/>
                  <a:gd name="T28" fmla="*/ 23 w 90"/>
                  <a:gd name="T29" fmla="*/ 27 h 73"/>
                  <a:gd name="T30" fmla="*/ 77 w 90"/>
                  <a:gd name="T31" fmla="*/ 11 h 73"/>
                  <a:gd name="T32" fmla="*/ 61 w 90"/>
                  <a:gd name="T33" fmla="*/ 4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73">
                    <a:moveTo>
                      <a:pt x="32" y="73"/>
                    </a:moveTo>
                    <a:cubicBezTo>
                      <a:pt x="49" y="68"/>
                      <a:pt x="60" y="61"/>
                      <a:pt x="68" y="50"/>
                    </a:cubicBezTo>
                    <a:cubicBezTo>
                      <a:pt x="77" y="40"/>
                      <a:pt x="82" y="26"/>
                      <a:pt x="89" y="8"/>
                    </a:cubicBezTo>
                    <a:cubicBezTo>
                      <a:pt x="90" y="6"/>
                      <a:pt x="90" y="4"/>
                      <a:pt x="89" y="2"/>
                    </a:cubicBezTo>
                    <a:cubicBezTo>
                      <a:pt x="87" y="0"/>
                      <a:pt x="85" y="0"/>
                      <a:pt x="83" y="1"/>
                    </a:cubicBezTo>
                    <a:cubicBezTo>
                      <a:pt x="49" y="3"/>
                      <a:pt x="28" y="9"/>
                      <a:pt x="16" y="19"/>
                    </a:cubicBezTo>
                    <a:cubicBezTo>
                      <a:pt x="4" y="30"/>
                      <a:pt x="1" y="44"/>
                      <a:pt x="0" y="65"/>
                    </a:cubicBezTo>
                    <a:cubicBezTo>
                      <a:pt x="0" y="67"/>
                      <a:pt x="0" y="69"/>
                      <a:pt x="1" y="71"/>
                    </a:cubicBezTo>
                    <a:cubicBezTo>
                      <a:pt x="3" y="73"/>
                      <a:pt x="4" y="73"/>
                      <a:pt x="7" y="73"/>
                    </a:cubicBezTo>
                    <a:cubicBezTo>
                      <a:pt x="30" y="73"/>
                      <a:pt x="30" y="73"/>
                      <a:pt x="30" y="73"/>
                    </a:cubicBezTo>
                    <a:cubicBezTo>
                      <a:pt x="31" y="73"/>
                      <a:pt x="32" y="73"/>
                      <a:pt x="32" y="73"/>
                    </a:cubicBezTo>
                    <a:close/>
                    <a:moveTo>
                      <a:pt x="61" y="44"/>
                    </a:moveTo>
                    <a:cubicBezTo>
                      <a:pt x="53" y="53"/>
                      <a:pt x="44" y="59"/>
                      <a:pt x="30" y="63"/>
                    </a:cubicBezTo>
                    <a:cubicBezTo>
                      <a:pt x="10" y="63"/>
                      <a:pt x="10" y="63"/>
                      <a:pt x="10" y="63"/>
                    </a:cubicBezTo>
                    <a:cubicBezTo>
                      <a:pt x="11" y="46"/>
                      <a:pt x="13" y="34"/>
                      <a:pt x="23" y="27"/>
                    </a:cubicBezTo>
                    <a:cubicBezTo>
                      <a:pt x="32" y="18"/>
                      <a:pt x="49" y="14"/>
                      <a:pt x="77" y="11"/>
                    </a:cubicBezTo>
                    <a:cubicBezTo>
                      <a:pt x="72" y="25"/>
                      <a:pt x="67" y="36"/>
                      <a:pt x="61"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sp>
            <p:nvSpPr>
              <p:cNvPr id="27" name="Freeform 339">
                <a:extLst>
                  <a:ext uri="{FF2B5EF4-FFF2-40B4-BE49-F238E27FC236}">
                    <a16:creationId xmlns:a16="http://schemas.microsoft.com/office/drawing/2014/main" id="{2259416E-C06D-D649-8F02-0A0A2C619CBF}"/>
                  </a:ext>
                </a:extLst>
              </p:cNvPr>
              <p:cNvSpPr>
                <a:spLocks/>
              </p:cNvSpPr>
              <p:nvPr/>
            </p:nvSpPr>
            <p:spPr bwMode="auto">
              <a:xfrm>
                <a:off x="3620692" y="729854"/>
                <a:ext cx="138113" cy="95250"/>
              </a:xfrm>
              <a:custGeom>
                <a:avLst/>
                <a:gdLst>
                  <a:gd name="T0" fmla="*/ 8 w 49"/>
                  <a:gd name="T1" fmla="*/ 32 h 34"/>
                  <a:gd name="T2" fmla="*/ 1 w 49"/>
                  <a:gd name="T3" fmla="*/ 30 h 34"/>
                  <a:gd name="T4" fmla="*/ 3 w 49"/>
                  <a:gd name="T5" fmla="*/ 24 h 34"/>
                  <a:gd name="T6" fmla="*/ 38 w 49"/>
                  <a:gd name="T7" fmla="*/ 4 h 34"/>
                  <a:gd name="T8" fmla="*/ 45 w 49"/>
                  <a:gd name="T9" fmla="*/ 12 h 34"/>
                  <a:gd name="T10" fmla="*/ 25 w 49"/>
                  <a:gd name="T11" fmla="*/ 31 h 34"/>
                  <a:gd name="T12" fmla="*/ 18 w 49"/>
                  <a:gd name="T13" fmla="*/ 31 h 34"/>
                  <a:gd name="T14" fmla="*/ 8 w 49"/>
                  <a:gd name="T15" fmla="*/ 32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4">
                    <a:moveTo>
                      <a:pt x="8" y="32"/>
                    </a:moveTo>
                    <a:cubicBezTo>
                      <a:pt x="5" y="34"/>
                      <a:pt x="2" y="33"/>
                      <a:pt x="1" y="30"/>
                    </a:cubicBezTo>
                    <a:cubicBezTo>
                      <a:pt x="0" y="28"/>
                      <a:pt x="1" y="25"/>
                      <a:pt x="3" y="24"/>
                    </a:cubicBezTo>
                    <a:cubicBezTo>
                      <a:pt x="38" y="4"/>
                      <a:pt x="38" y="4"/>
                      <a:pt x="38" y="4"/>
                    </a:cubicBezTo>
                    <a:cubicBezTo>
                      <a:pt x="46" y="0"/>
                      <a:pt x="49" y="9"/>
                      <a:pt x="45" y="12"/>
                    </a:cubicBezTo>
                    <a:cubicBezTo>
                      <a:pt x="25" y="31"/>
                      <a:pt x="25" y="31"/>
                      <a:pt x="25" y="31"/>
                    </a:cubicBezTo>
                    <a:cubicBezTo>
                      <a:pt x="23" y="33"/>
                      <a:pt x="20" y="33"/>
                      <a:pt x="18" y="31"/>
                    </a:cubicBezTo>
                    <a:cubicBezTo>
                      <a:pt x="8" y="32"/>
                      <a:pt x="8" y="32"/>
                      <a:pt x="8" y="3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grpSp>
      </p:grpSp>
      <p:grpSp>
        <p:nvGrpSpPr>
          <p:cNvPr id="30" name="Group 29">
            <a:extLst>
              <a:ext uri="{FF2B5EF4-FFF2-40B4-BE49-F238E27FC236}">
                <a16:creationId xmlns:a16="http://schemas.microsoft.com/office/drawing/2014/main" id="{60E76B63-576C-6145-8DEB-F0B72AF90831}"/>
              </a:ext>
            </a:extLst>
          </p:cNvPr>
          <p:cNvGrpSpPr>
            <a:grpSpLocks noChangeAspect="1"/>
          </p:cNvGrpSpPr>
          <p:nvPr/>
        </p:nvGrpSpPr>
        <p:grpSpPr bwMode="auto">
          <a:xfrm>
            <a:off x="1940200" y="1549679"/>
            <a:ext cx="475860" cy="492442"/>
            <a:chOff x="2161" y="1035"/>
            <a:chExt cx="1446" cy="1122"/>
          </a:xfrm>
          <a:solidFill>
            <a:schemeClr val="bg1"/>
          </a:solidFill>
        </p:grpSpPr>
        <p:sp>
          <p:nvSpPr>
            <p:cNvPr id="31" name="Freeform 6">
              <a:extLst>
                <a:ext uri="{FF2B5EF4-FFF2-40B4-BE49-F238E27FC236}">
                  <a16:creationId xmlns:a16="http://schemas.microsoft.com/office/drawing/2014/main" id="{EC7DC55F-718A-5249-9BFB-D4BBF8130A9A}"/>
                </a:ext>
              </a:extLst>
            </p:cNvPr>
            <p:cNvSpPr/>
            <p:nvPr/>
          </p:nvSpPr>
          <p:spPr bwMode="auto">
            <a:xfrm>
              <a:off x="2161" y="1239"/>
              <a:ext cx="720" cy="918"/>
            </a:xfrm>
            <a:custGeom>
              <a:avLst/>
              <a:gdLst>
                <a:gd name="T0" fmla="*/ 269 w 269"/>
                <a:gd name="T1" fmla="*/ 315 h 342"/>
                <a:gd name="T2" fmla="*/ 250 w 269"/>
                <a:gd name="T3" fmla="*/ 333 h 342"/>
                <a:gd name="T4" fmla="*/ 19 w 269"/>
                <a:gd name="T5" fmla="*/ 342 h 342"/>
                <a:gd name="T6" fmla="*/ 0 w 269"/>
                <a:gd name="T7" fmla="*/ 324 h 342"/>
                <a:gd name="T8" fmla="*/ 0 w 269"/>
                <a:gd name="T9" fmla="*/ 18 h 342"/>
                <a:gd name="T10" fmla="*/ 19 w 269"/>
                <a:gd name="T11" fmla="*/ 0 h 342"/>
                <a:gd name="T12" fmla="*/ 250 w 269"/>
                <a:gd name="T13" fmla="*/ 27 h 342"/>
                <a:gd name="T14" fmla="*/ 269 w 269"/>
                <a:gd name="T15" fmla="*/ 44 h 342"/>
                <a:gd name="T16" fmla="*/ 269 w 269"/>
                <a:gd name="T17" fmla="*/ 315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342">
                  <a:moveTo>
                    <a:pt x="269" y="315"/>
                  </a:moveTo>
                  <a:cubicBezTo>
                    <a:pt x="269" y="325"/>
                    <a:pt x="261" y="333"/>
                    <a:pt x="250" y="333"/>
                  </a:cubicBezTo>
                  <a:cubicBezTo>
                    <a:pt x="19" y="342"/>
                    <a:pt x="19" y="342"/>
                    <a:pt x="19" y="342"/>
                  </a:cubicBezTo>
                  <a:cubicBezTo>
                    <a:pt x="8" y="342"/>
                    <a:pt x="0" y="334"/>
                    <a:pt x="0" y="324"/>
                  </a:cubicBezTo>
                  <a:cubicBezTo>
                    <a:pt x="0" y="18"/>
                    <a:pt x="0" y="18"/>
                    <a:pt x="0" y="18"/>
                  </a:cubicBezTo>
                  <a:cubicBezTo>
                    <a:pt x="0" y="8"/>
                    <a:pt x="8" y="0"/>
                    <a:pt x="19" y="0"/>
                  </a:cubicBezTo>
                  <a:cubicBezTo>
                    <a:pt x="250" y="27"/>
                    <a:pt x="250" y="27"/>
                    <a:pt x="250" y="27"/>
                  </a:cubicBezTo>
                  <a:cubicBezTo>
                    <a:pt x="261" y="27"/>
                    <a:pt x="269" y="35"/>
                    <a:pt x="269" y="44"/>
                  </a:cubicBezTo>
                  <a:lnTo>
                    <a:pt x="269" y="315"/>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2" name="Freeform 7">
              <a:extLst>
                <a:ext uri="{FF2B5EF4-FFF2-40B4-BE49-F238E27FC236}">
                  <a16:creationId xmlns:a16="http://schemas.microsoft.com/office/drawing/2014/main" id="{DF5CF229-FD9C-2341-923F-77202685A3AC}"/>
                </a:ext>
              </a:extLst>
            </p:cNvPr>
            <p:cNvSpPr/>
            <p:nvPr/>
          </p:nvSpPr>
          <p:spPr bwMode="auto">
            <a:xfrm>
              <a:off x="2218" y="1295"/>
              <a:ext cx="658" cy="806"/>
            </a:xfrm>
            <a:custGeom>
              <a:avLst/>
              <a:gdLst>
                <a:gd name="T0" fmla="*/ 246 w 246"/>
                <a:gd name="T1" fmla="*/ 276 h 300"/>
                <a:gd name="T2" fmla="*/ 228 w 246"/>
                <a:gd name="T3" fmla="*/ 292 h 300"/>
                <a:gd name="T4" fmla="*/ 17 w 246"/>
                <a:gd name="T5" fmla="*/ 300 h 300"/>
                <a:gd name="T6" fmla="*/ 0 w 246"/>
                <a:gd name="T7" fmla="*/ 284 h 300"/>
                <a:gd name="T8" fmla="*/ 0 w 246"/>
                <a:gd name="T9" fmla="*/ 15 h 300"/>
                <a:gd name="T10" fmla="*/ 17 w 246"/>
                <a:gd name="T11" fmla="*/ 0 h 300"/>
                <a:gd name="T12" fmla="*/ 228 w 246"/>
                <a:gd name="T13" fmla="*/ 23 h 300"/>
                <a:gd name="T14" fmla="*/ 246 w 246"/>
                <a:gd name="T15" fmla="*/ 39 h 300"/>
                <a:gd name="T16" fmla="*/ 246 w 246"/>
                <a:gd name="T17" fmla="*/ 276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6" h="300">
                  <a:moveTo>
                    <a:pt x="246" y="276"/>
                  </a:moveTo>
                  <a:cubicBezTo>
                    <a:pt x="246" y="285"/>
                    <a:pt x="238" y="292"/>
                    <a:pt x="228" y="292"/>
                  </a:cubicBezTo>
                  <a:cubicBezTo>
                    <a:pt x="17" y="300"/>
                    <a:pt x="17" y="300"/>
                    <a:pt x="17" y="300"/>
                  </a:cubicBezTo>
                  <a:cubicBezTo>
                    <a:pt x="8" y="300"/>
                    <a:pt x="0" y="293"/>
                    <a:pt x="0" y="284"/>
                  </a:cubicBezTo>
                  <a:cubicBezTo>
                    <a:pt x="0" y="15"/>
                    <a:pt x="0" y="15"/>
                    <a:pt x="0" y="15"/>
                  </a:cubicBezTo>
                  <a:cubicBezTo>
                    <a:pt x="0" y="7"/>
                    <a:pt x="8" y="0"/>
                    <a:pt x="17" y="0"/>
                  </a:cubicBezTo>
                  <a:cubicBezTo>
                    <a:pt x="228" y="23"/>
                    <a:pt x="228" y="23"/>
                    <a:pt x="228" y="23"/>
                  </a:cubicBezTo>
                  <a:cubicBezTo>
                    <a:pt x="238" y="23"/>
                    <a:pt x="246" y="30"/>
                    <a:pt x="246" y="39"/>
                  </a:cubicBezTo>
                  <a:lnTo>
                    <a:pt x="246" y="276"/>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3" name="Freeform 8">
              <a:extLst>
                <a:ext uri="{FF2B5EF4-FFF2-40B4-BE49-F238E27FC236}">
                  <a16:creationId xmlns:a16="http://schemas.microsoft.com/office/drawing/2014/main" id="{FD183966-9362-E645-A8EB-2D46B20C2129}"/>
                </a:ext>
              </a:extLst>
            </p:cNvPr>
            <p:cNvSpPr/>
            <p:nvPr/>
          </p:nvSpPr>
          <p:spPr bwMode="auto">
            <a:xfrm>
              <a:off x="2887" y="1239"/>
              <a:ext cx="720" cy="918"/>
            </a:xfrm>
            <a:custGeom>
              <a:avLst/>
              <a:gdLst>
                <a:gd name="T0" fmla="*/ 269 w 269"/>
                <a:gd name="T1" fmla="*/ 324 h 342"/>
                <a:gd name="T2" fmla="*/ 250 w 269"/>
                <a:gd name="T3" fmla="*/ 342 h 342"/>
                <a:gd name="T4" fmla="*/ 19 w 269"/>
                <a:gd name="T5" fmla="*/ 333 h 342"/>
                <a:gd name="T6" fmla="*/ 0 w 269"/>
                <a:gd name="T7" fmla="*/ 315 h 342"/>
                <a:gd name="T8" fmla="*/ 0 w 269"/>
                <a:gd name="T9" fmla="*/ 44 h 342"/>
                <a:gd name="T10" fmla="*/ 19 w 269"/>
                <a:gd name="T11" fmla="*/ 27 h 342"/>
                <a:gd name="T12" fmla="*/ 250 w 269"/>
                <a:gd name="T13" fmla="*/ 0 h 342"/>
                <a:gd name="T14" fmla="*/ 269 w 269"/>
                <a:gd name="T15" fmla="*/ 18 h 342"/>
                <a:gd name="T16" fmla="*/ 269 w 269"/>
                <a:gd name="T17" fmla="*/ 324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342">
                  <a:moveTo>
                    <a:pt x="269" y="324"/>
                  </a:moveTo>
                  <a:cubicBezTo>
                    <a:pt x="269" y="334"/>
                    <a:pt x="261" y="342"/>
                    <a:pt x="250" y="342"/>
                  </a:cubicBezTo>
                  <a:cubicBezTo>
                    <a:pt x="19" y="333"/>
                    <a:pt x="19" y="333"/>
                    <a:pt x="19" y="333"/>
                  </a:cubicBezTo>
                  <a:cubicBezTo>
                    <a:pt x="8" y="333"/>
                    <a:pt x="0" y="325"/>
                    <a:pt x="0" y="315"/>
                  </a:cubicBezTo>
                  <a:cubicBezTo>
                    <a:pt x="0" y="44"/>
                    <a:pt x="0" y="44"/>
                    <a:pt x="0" y="44"/>
                  </a:cubicBezTo>
                  <a:cubicBezTo>
                    <a:pt x="0" y="35"/>
                    <a:pt x="8" y="27"/>
                    <a:pt x="19" y="27"/>
                  </a:cubicBezTo>
                  <a:cubicBezTo>
                    <a:pt x="250" y="0"/>
                    <a:pt x="250" y="0"/>
                    <a:pt x="250" y="0"/>
                  </a:cubicBezTo>
                  <a:cubicBezTo>
                    <a:pt x="261" y="0"/>
                    <a:pt x="269" y="8"/>
                    <a:pt x="269" y="18"/>
                  </a:cubicBezTo>
                  <a:lnTo>
                    <a:pt x="269" y="324"/>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4" name="Freeform 69">
              <a:extLst>
                <a:ext uri="{FF2B5EF4-FFF2-40B4-BE49-F238E27FC236}">
                  <a16:creationId xmlns:a16="http://schemas.microsoft.com/office/drawing/2014/main" id="{20189629-0E03-9446-9385-0373AEE6BEB1}"/>
                </a:ext>
              </a:extLst>
            </p:cNvPr>
            <p:cNvSpPr/>
            <p:nvPr/>
          </p:nvSpPr>
          <p:spPr bwMode="auto">
            <a:xfrm>
              <a:off x="2895" y="1295"/>
              <a:ext cx="656" cy="806"/>
            </a:xfrm>
            <a:custGeom>
              <a:avLst/>
              <a:gdLst>
                <a:gd name="T0" fmla="*/ 245 w 245"/>
                <a:gd name="T1" fmla="*/ 284 h 300"/>
                <a:gd name="T2" fmla="*/ 228 w 245"/>
                <a:gd name="T3" fmla="*/ 300 h 300"/>
                <a:gd name="T4" fmla="*/ 17 w 245"/>
                <a:gd name="T5" fmla="*/ 292 h 300"/>
                <a:gd name="T6" fmla="*/ 0 w 245"/>
                <a:gd name="T7" fmla="*/ 276 h 300"/>
                <a:gd name="T8" fmla="*/ 0 w 245"/>
                <a:gd name="T9" fmla="*/ 39 h 300"/>
                <a:gd name="T10" fmla="*/ 17 w 245"/>
                <a:gd name="T11" fmla="*/ 23 h 300"/>
                <a:gd name="T12" fmla="*/ 228 w 245"/>
                <a:gd name="T13" fmla="*/ 0 h 300"/>
                <a:gd name="T14" fmla="*/ 245 w 245"/>
                <a:gd name="T15" fmla="*/ 15 h 300"/>
                <a:gd name="T16" fmla="*/ 245 w 245"/>
                <a:gd name="T17" fmla="*/ 284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5" h="300">
                  <a:moveTo>
                    <a:pt x="245" y="284"/>
                  </a:moveTo>
                  <a:cubicBezTo>
                    <a:pt x="245" y="293"/>
                    <a:pt x="237" y="300"/>
                    <a:pt x="228" y="300"/>
                  </a:cubicBezTo>
                  <a:cubicBezTo>
                    <a:pt x="17" y="292"/>
                    <a:pt x="17" y="292"/>
                    <a:pt x="17" y="292"/>
                  </a:cubicBezTo>
                  <a:cubicBezTo>
                    <a:pt x="8" y="292"/>
                    <a:pt x="0" y="285"/>
                    <a:pt x="0" y="276"/>
                  </a:cubicBezTo>
                  <a:cubicBezTo>
                    <a:pt x="0" y="39"/>
                    <a:pt x="0" y="39"/>
                    <a:pt x="0" y="39"/>
                  </a:cubicBezTo>
                  <a:cubicBezTo>
                    <a:pt x="0" y="30"/>
                    <a:pt x="8" y="23"/>
                    <a:pt x="17" y="23"/>
                  </a:cubicBezTo>
                  <a:cubicBezTo>
                    <a:pt x="228" y="0"/>
                    <a:pt x="228" y="0"/>
                    <a:pt x="228" y="0"/>
                  </a:cubicBezTo>
                  <a:cubicBezTo>
                    <a:pt x="237" y="0"/>
                    <a:pt x="245" y="7"/>
                    <a:pt x="245" y="15"/>
                  </a:cubicBezTo>
                  <a:lnTo>
                    <a:pt x="245" y="284"/>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5" name="Freeform 70">
              <a:extLst>
                <a:ext uri="{FF2B5EF4-FFF2-40B4-BE49-F238E27FC236}">
                  <a16:creationId xmlns:a16="http://schemas.microsoft.com/office/drawing/2014/main" id="{12B10F52-2C4B-684C-AFD8-B3F6D3CCA0EF}"/>
                </a:ext>
              </a:extLst>
            </p:cNvPr>
            <p:cNvSpPr/>
            <p:nvPr/>
          </p:nvSpPr>
          <p:spPr bwMode="auto">
            <a:xfrm>
              <a:off x="2900" y="1035"/>
              <a:ext cx="546" cy="1103"/>
            </a:xfrm>
            <a:custGeom>
              <a:avLst/>
              <a:gdLst>
                <a:gd name="T0" fmla="*/ 204 w 204"/>
                <a:gd name="T1" fmla="*/ 322 h 411"/>
                <a:gd name="T2" fmla="*/ 184 w 204"/>
                <a:gd name="T3" fmla="*/ 342 h 411"/>
                <a:gd name="T4" fmla="*/ 23 w 204"/>
                <a:gd name="T5" fmla="*/ 403 h 411"/>
                <a:gd name="T6" fmla="*/ 0 w 204"/>
                <a:gd name="T7" fmla="*/ 388 h 411"/>
                <a:gd name="T8" fmla="*/ 0 w 204"/>
                <a:gd name="T9" fmla="*/ 124 h 411"/>
                <a:gd name="T10" fmla="*/ 14 w 204"/>
                <a:gd name="T11" fmla="*/ 100 h 411"/>
                <a:gd name="T12" fmla="*/ 179 w 204"/>
                <a:gd name="T13" fmla="*/ 9 h 411"/>
                <a:gd name="T14" fmla="*/ 204 w 204"/>
                <a:gd name="T15" fmla="*/ 21 h 411"/>
                <a:gd name="T16" fmla="*/ 204 w 204"/>
                <a:gd name="T17" fmla="*/ 322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 h="411">
                  <a:moveTo>
                    <a:pt x="204" y="322"/>
                  </a:moveTo>
                  <a:cubicBezTo>
                    <a:pt x="204" y="334"/>
                    <a:pt x="194" y="338"/>
                    <a:pt x="184" y="342"/>
                  </a:cubicBezTo>
                  <a:cubicBezTo>
                    <a:pt x="23" y="403"/>
                    <a:pt x="23" y="403"/>
                    <a:pt x="23" y="403"/>
                  </a:cubicBezTo>
                  <a:cubicBezTo>
                    <a:pt x="2" y="411"/>
                    <a:pt x="0" y="398"/>
                    <a:pt x="0" y="388"/>
                  </a:cubicBezTo>
                  <a:cubicBezTo>
                    <a:pt x="0" y="124"/>
                    <a:pt x="0" y="124"/>
                    <a:pt x="0" y="124"/>
                  </a:cubicBezTo>
                  <a:cubicBezTo>
                    <a:pt x="0" y="112"/>
                    <a:pt x="5" y="105"/>
                    <a:pt x="14" y="100"/>
                  </a:cubicBezTo>
                  <a:cubicBezTo>
                    <a:pt x="179" y="9"/>
                    <a:pt x="179" y="9"/>
                    <a:pt x="179" y="9"/>
                  </a:cubicBezTo>
                  <a:cubicBezTo>
                    <a:pt x="197" y="0"/>
                    <a:pt x="204" y="10"/>
                    <a:pt x="204" y="21"/>
                  </a:cubicBezTo>
                  <a:lnTo>
                    <a:pt x="204" y="322"/>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6" name="Freeform 71">
              <a:extLst>
                <a:ext uri="{FF2B5EF4-FFF2-40B4-BE49-F238E27FC236}">
                  <a16:creationId xmlns:a16="http://schemas.microsoft.com/office/drawing/2014/main" id="{2F721588-21D5-D94A-8DFC-E4BE7B5944DD}"/>
                </a:ext>
              </a:extLst>
            </p:cNvPr>
            <p:cNvSpPr/>
            <p:nvPr/>
          </p:nvSpPr>
          <p:spPr bwMode="auto">
            <a:xfrm>
              <a:off x="2900" y="1099"/>
              <a:ext cx="503" cy="988"/>
            </a:xfrm>
            <a:custGeom>
              <a:avLst/>
              <a:gdLst>
                <a:gd name="T0" fmla="*/ 188 w 188"/>
                <a:gd name="T1" fmla="*/ 285 h 368"/>
                <a:gd name="T2" fmla="*/ 169 w 188"/>
                <a:gd name="T3" fmla="*/ 303 h 368"/>
                <a:gd name="T4" fmla="*/ 15 w 188"/>
                <a:gd name="T5" fmla="*/ 362 h 368"/>
                <a:gd name="T6" fmla="*/ 2 w 188"/>
                <a:gd name="T7" fmla="*/ 346 h 368"/>
                <a:gd name="T8" fmla="*/ 2 w 188"/>
                <a:gd name="T9" fmla="*/ 114 h 368"/>
                <a:gd name="T10" fmla="*/ 15 w 188"/>
                <a:gd name="T11" fmla="*/ 93 h 368"/>
                <a:gd name="T12" fmla="*/ 172 w 188"/>
                <a:gd name="T13" fmla="*/ 5 h 368"/>
                <a:gd name="T14" fmla="*/ 188 w 188"/>
                <a:gd name="T15" fmla="*/ 16 h 368"/>
                <a:gd name="T16" fmla="*/ 188 w 188"/>
                <a:gd name="T17" fmla="*/ 285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368">
                  <a:moveTo>
                    <a:pt x="188" y="285"/>
                  </a:moveTo>
                  <a:cubicBezTo>
                    <a:pt x="188" y="293"/>
                    <a:pt x="181" y="300"/>
                    <a:pt x="169" y="303"/>
                  </a:cubicBezTo>
                  <a:cubicBezTo>
                    <a:pt x="15" y="362"/>
                    <a:pt x="15" y="362"/>
                    <a:pt x="15" y="362"/>
                  </a:cubicBezTo>
                  <a:cubicBezTo>
                    <a:pt x="0" y="368"/>
                    <a:pt x="2" y="355"/>
                    <a:pt x="2" y="346"/>
                  </a:cubicBezTo>
                  <a:cubicBezTo>
                    <a:pt x="2" y="114"/>
                    <a:pt x="2" y="114"/>
                    <a:pt x="2" y="114"/>
                  </a:cubicBezTo>
                  <a:cubicBezTo>
                    <a:pt x="2" y="104"/>
                    <a:pt x="6" y="98"/>
                    <a:pt x="15" y="93"/>
                  </a:cubicBezTo>
                  <a:cubicBezTo>
                    <a:pt x="172" y="5"/>
                    <a:pt x="172" y="5"/>
                    <a:pt x="172" y="5"/>
                  </a:cubicBezTo>
                  <a:cubicBezTo>
                    <a:pt x="182" y="0"/>
                    <a:pt x="188" y="2"/>
                    <a:pt x="188" y="16"/>
                  </a:cubicBezTo>
                  <a:lnTo>
                    <a:pt x="188" y="285"/>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7" name="Freeform 72">
              <a:extLst>
                <a:ext uri="{FF2B5EF4-FFF2-40B4-BE49-F238E27FC236}">
                  <a16:creationId xmlns:a16="http://schemas.microsoft.com/office/drawing/2014/main" id="{70AA2D68-D848-E74A-8AD9-9932B2651F5D}"/>
                </a:ext>
              </a:extLst>
            </p:cNvPr>
            <p:cNvSpPr/>
            <p:nvPr/>
          </p:nvSpPr>
          <p:spPr bwMode="auto">
            <a:xfrm>
              <a:off x="2279" y="1035"/>
              <a:ext cx="592" cy="1103"/>
            </a:xfrm>
            <a:custGeom>
              <a:avLst/>
              <a:gdLst>
                <a:gd name="T0" fmla="*/ 0 w 221"/>
                <a:gd name="T1" fmla="*/ 322 h 411"/>
                <a:gd name="T2" fmla="*/ 21 w 221"/>
                <a:gd name="T3" fmla="*/ 342 h 411"/>
                <a:gd name="T4" fmla="*/ 196 w 221"/>
                <a:gd name="T5" fmla="*/ 403 h 411"/>
                <a:gd name="T6" fmla="*/ 221 w 221"/>
                <a:gd name="T7" fmla="*/ 388 h 411"/>
                <a:gd name="T8" fmla="*/ 221 w 221"/>
                <a:gd name="T9" fmla="*/ 124 h 411"/>
                <a:gd name="T10" fmla="*/ 205 w 221"/>
                <a:gd name="T11" fmla="*/ 100 h 411"/>
                <a:gd name="T12" fmla="*/ 26 w 221"/>
                <a:gd name="T13" fmla="*/ 9 h 411"/>
                <a:gd name="T14" fmla="*/ 0 w 221"/>
                <a:gd name="T15" fmla="*/ 21 h 411"/>
                <a:gd name="T16" fmla="*/ 0 w 221"/>
                <a:gd name="T17" fmla="*/ 322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1" h="411">
                  <a:moveTo>
                    <a:pt x="0" y="322"/>
                  </a:moveTo>
                  <a:cubicBezTo>
                    <a:pt x="0" y="334"/>
                    <a:pt x="10" y="338"/>
                    <a:pt x="21" y="342"/>
                  </a:cubicBezTo>
                  <a:cubicBezTo>
                    <a:pt x="196" y="403"/>
                    <a:pt x="196" y="403"/>
                    <a:pt x="196" y="403"/>
                  </a:cubicBezTo>
                  <a:cubicBezTo>
                    <a:pt x="218" y="411"/>
                    <a:pt x="221" y="398"/>
                    <a:pt x="221" y="388"/>
                  </a:cubicBezTo>
                  <a:cubicBezTo>
                    <a:pt x="221" y="124"/>
                    <a:pt x="221" y="124"/>
                    <a:pt x="221" y="124"/>
                  </a:cubicBezTo>
                  <a:cubicBezTo>
                    <a:pt x="221" y="112"/>
                    <a:pt x="216" y="105"/>
                    <a:pt x="205" y="100"/>
                  </a:cubicBezTo>
                  <a:cubicBezTo>
                    <a:pt x="26" y="9"/>
                    <a:pt x="26" y="9"/>
                    <a:pt x="26" y="9"/>
                  </a:cubicBezTo>
                  <a:cubicBezTo>
                    <a:pt x="7" y="0"/>
                    <a:pt x="0" y="10"/>
                    <a:pt x="0" y="21"/>
                  </a:cubicBezTo>
                  <a:lnTo>
                    <a:pt x="0" y="322"/>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8" name="Freeform 73">
              <a:extLst>
                <a:ext uri="{FF2B5EF4-FFF2-40B4-BE49-F238E27FC236}">
                  <a16:creationId xmlns:a16="http://schemas.microsoft.com/office/drawing/2014/main" id="{7AC6A89A-584A-2947-A847-3DE54621AE53}"/>
                </a:ext>
              </a:extLst>
            </p:cNvPr>
            <p:cNvSpPr/>
            <p:nvPr/>
          </p:nvSpPr>
          <p:spPr bwMode="auto">
            <a:xfrm>
              <a:off x="2325" y="1099"/>
              <a:ext cx="543" cy="988"/>
            </a:xfrm>
            <a:custGeom>
              <a:avLst/>
              <a:gdLst>
                <a:gd name="T0" fmla="*/ 0 w 203"/>
                <a:gd name="T1" fmla="*/ 285 h 368"/>
                <a:gd name="T2" fmla="*/ 20 w 203"/>
                <a:gd name="T3" fmla="*/ 303 h 368"/>
                <a:gd name="T4" fmla="*/ 187 w 203"/>
                <a:gd name="T5" fmla="*/ 362 h 368"/>
                <a:gd name="T6" fmla="*/ 201 w 203"/>
                <a:gd name="T7" fmla="*/ 346 h 368"/>
                <a:gd name="T8" fmla="*/ 201 w 203"/>
                <a:gd name="T9" fmla="*/ 114 h 368"/>
                <a:gd name="T10" fmla="*/ 187 w 203"/>
                <a:gd name="T11" fmla="*/ 93 h 368"/>
                <a:gd name="T12" fmla="*/ 17 w 203"/>
                <a:gd name="T13" fmla="*/ 5 h 368"/>
                <a:gd name="T14" fmla="*/ 0 w 203"/>
                <a:gd name="T15" fmla="*/ 16 h 368"/>
                <a:gd name="T16" fmla="*/ 0 w 203"/>
                <a:gd name="T17" fmla="*/ 285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 h="368">
                  <a:moveTo>
                    <a:pt x="0" y="285"/>
                  </a:moveTo>
                  <a:cubicBezTo>
                    <a:pt x="0" y="293"/>
                    <a:pt x="8" y="300"/>
                    <a:pt x="20" y="303"/>
                  </a:cubicBezTo>
                  <a:cubicBezTo>
                    <a:pt x="187" y="362"/>
                    <a:pt x="187" y="362"/>
                    <a:pt x="187" y="362"/>
                  </a:cubicBezTo>
                  <a:cubicBezTo>
                    <a:pt x="203" y="368"/>
                    <a:pt x="201" y="355"/>
                    <a:pt x="201" y="346"/>
                  </a:cubicBezTo>
                  <a:cubicBezTo>
                    <a:pt x="201" y="114"/>
                    <a:pt x="201" y="114"/>
                    <a:pt x="201" y="114"/>
                  </a:cubicBezTo>
                  <a:cubicBezTo>
                    <a:pt x="201" y="104"/>
                    <a:pt x="197" y="98"/>
                    <a:pt x="187" y="93"/>
                  </a:cubicBezTo>
                  <a:cubicBezTo>
                    <a:pt x="17" y="5"/>
                    <a:pt x="17" y="5"/>
                    <a:pt x="17" y="5"/>
                  </a:cubicBezTo>
                  <a:cubicBezTo>
                    <a:pt x="7" y="0"/>
                    <a:pt x="0" y="2"/>
                    <a:pt x="0" y="16"/>
                  </a:cubicBezTo>
                  <a:lnTo>
                    <a:pt x="0" y="285"/>
                  </a:lnTo>
                  <a:close/>
                </a:path>
              </a:pathLst>
            </a:custGeom>
            <a:grpFill/>
            <a:ln w="33338"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39" name="Freeform 75">
              <a:extLst>
                <a:ext uri="{FF2B5EF4-FFF2-40B4-BE49-F238E27FC236}">
                  <a16:creationId xmlns:a16="http://schemas.microsoft.com/office/drawing/2014/main" id="{10E78672-F211-ED49-BFEA-0E83C4F505F8}"/>
                </a:ext>
              </a:extLst>
            </p:cNvPr>
            <p:cNvSpPr/>
            <p:nvPr/>
          </p:nvSpPr>
          <p:spPr bwMode="auto">
            <a:xfrm>
              <a:off x="2814" y="1977"/>
              <a:ext cx="142" cy="51"/>
            </a:xfrm>
            <a:custGeom>
              <a:avLst/>
              <a:gdLst>
                <a:gd name="T0" fmla="*/ 9 w 53"/>
                <a:gd name="T1" fmla="*/ 4 h 19"/>
                <a:gd name="T2" fmla="*/ 0 w 53"/>
                <a:gd name="T3" fmla="*/ 14 h 19"/>
                <a:gd name="T4" fmla="*/ 0 w 53"/>
                <a:gd name="T5" fmla="*/ 14 h 19"/>
                <a:gd name="T6" fmla="*/ 5 w 53"/>
                <a:gd name="T7" fmla="*/ 19 h 19"/>
                <a:gd name="T8" fmla="*/ 5 w 53"/>
                <a:gd name="T9" fmla="*/ 19 h 19"/>
                <a:gd name="T10" fmla="*/ 10 w 53"/>
                <a:gd name="T11" fmla="*/ 14 h 19"/>
                <a:gd name="T12" fmla="*/ 10 w 53"/>
                <a:gd name="T13" fmla="*/ 14 h 19"/>
                <a:gd name="T14" fmla="*/ 11 w 53"/>
                <a:gd name="T15" fmla="*/ 14 h 19"/>
                <a:gd name="T16" fmla="*/ 11 w 53"/>
                <a:gd name="T17" fmla="*/ 14 h 19"/>
                <a:gd name="T18" fmla="*/ 14 w 53"/>
                <a:gd name="T19" fmla="*/ 12 h 19"/>
                <a:gd name="T20" fmla="*/ 14 w 53"/>
                <a:gd name="T21" fmla="*/ 12 h 19"/>
                <a:gd name="T22" fmla="*/ 26 w 53"/>
                <a:gd name="T23" fmla="*/ 9 h 19"/>
                <a:gd name="T24" fmla="*/ 26 w 53"/>
                <a:gd name="T25" fmla="*/ 9 h 19"/>
                <a:gd name="T26" fmla="*/ 42 w 53"/>
                <a:gd name="T27" fmla="*/ 14 h 19"/>
                <a:gd name="T28" fmla="*/ 42 w 53"/>
                <a:gd name="T29" fmla="*/ 14 h 19"/>
                <a:gd name="T30" fmla="*/ 43 w 53"/>
                <a:gd name="T31" fmla="*/ 14 h 19"/>
                <a:gd name="T32" fmla="*/ 43 w 53"/>
                <a:gd name="T33" fmla="*/ 14 h 19"/>
                <a:gd name="T34" fmla="*/ 43 w 53"/>
                <a:gd name="T35" fmla="*/ 14 h 19"/>
                <a:gd name="T36" fmla="*/ 48 w 53"/>
                <a:gd name="T37" fmla="*/ 19 h 19"/>
                <a:gd name="T38" fmla="*/ 48 w 53"/>
                <a:gd name="T39" fmla="*/ 19 h 19"/>
                <a:gd name="T40" fmla="*/ 53 w 53"/>
                <a:gd name="T41" fmla="*/ 14 h 19"/>
                <a:gd name="T42" fmla="*/ 53 w 53"/>
                <a:gd name="T43" fmla="*/ 14 h 19"/>
                <a:gd name="T44" fmla="*/ 44 w 53"/>
                <a:gd name="T45" fmla="*/ 4 h 19"/>
                <a:gd name="T46" fmla="*/ 44 w 53"/>
                <a:gd name="T47" fmla="*/ 4 h 19"/>
                <a:gd name="T48" fmla="*/ 26 w 53"/>
                <a:gd name="T49" fmla="*/ 0 h 19"/>
                <a:gd name="T50" fmla="*/ 26 w 53"/>
                <a:gd name="T51" fmla="*/ 0 h 19"/>
                <a:gd name="T52" fmla="*/ 9 w 53"/>
                <a:gd name="T53"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9">
                  <a:moveTo>
                    <a:pt x="9" y="4"/>
                  </a:moveTo>
                  <a:cubicBezTo>
                    <a:pt x="4" y="6"/>
                    <a:pt x="0" y="9"/>
                    <a:pt x="0" y="14"/>
                  </a:cubicBezTo>
                  <a:cubicBezTo>
                    <a:pt x="0" y="14"/>
                    <a:pt x="0" y="14"/>
                    <a:pt x="0" y="14"/>
                  </a:cubicBezTo>
                  <a:cubicBezTo>
                    <a:pt x="0" y="17"/>
                    <a:pt x="2" y="19"/>
                    <a:pt x="5" y="19"/>
                  </a:cubicBezTo>
                  <a:cubicBezTo>
                    <a:pt x="5" y="19"/>
                    <a:pt x="5" y="19"/>
                    <a:pt x="5" y="19"/>
                  </a:cubicBezTo>
                  <a:cubicBezTo>
                    <a:pt x="8" y="19"/>
                    <a:pt x="10" y="17"/>
                    <a:pt x="10" y="14"/>
                  </a:cubicBezTo>
                  <a:cubicBezTo>
                    <a:pt x="10" y="14"/>
                    <a:pt x="10" y="14"/>
                    <a:pt x="10" y="14"/>
                  </a:cubicBezTo>
                  <a:cubicBezTo>
                    <a:pt x="10" y="14"/>
                    <a:pt x="10" y="14"/>
                    <a:pt x="11" y="14"/>
                  </a:cubicBezTo>
                  <a:cubicBezTo>
                    <a:pt x="11" y="14"/>
                    <a:pt x="11" y="14"/>
                    <a:pt x="11" y="14"/>
                  </a:cubicBezTo>
                  <a:cubicBezTo>
                    <a:pt x="11" y="13"/>
                    <a:pt x="12" y="12"/>
                    <a:pt x="14" y="12"/>
                  </a:cubicBezTo>
                  <a:cubicBezTo>
                    <a:pt x="14" y="12"/>
                    <a:pt x="14" y="12"/>
                    <a:pt x="14" y="12"/>
                  </a:cubicBezTo>
                  <a:cubicBezTo>
                    <a:pt x="17" y="10"/>
                    <a:pt x="21" y="9"/>
                    <a:pt x="26" y="9"/>
                  </a:cubicBezTo>
                  <a:cubicBezTo>
                    <a:pt x="26" y="9"/>
                    <a:pt x="26" y="9"/>
                    <a:pt x="26" y="9"/>
                  </a:cubicBezTo>
                  <a:cubicBezTo>
                    <a:pt x="34" y="9"/>
                    <a:pt x="41" y="12"/>
                    <a:pt x="42" y="14"/>
                  </a:cubicBezTo>
                  <a:cubicBezTo>
                    <a:pt x="42" y="14"/>
                    <a:pt x="42" y="14"/>
                    <a:pt x="42" y="14"/>
                  </a:cubicBezTo>
                  <a:cubicBezTo>
                    <a:pt x="43" y="14"/>
                    <a:pt x="43" y="14"/>
                    <a:pt x="43" y="14"/>
                  </a:cubicBezTo>
                  <a:cubicBezTo>
                    <a:pt x="43" y="14"/>
                    <a:pt x="43" y="14"/>
                    <a:pt x="43" y="14"/>
                  </a:cubicBezTo>
                  <a:cubicBezTo>
                    <a:pt x="43" y="14"/>
                    <a:pt x="43" y="14"/>
                    <a:pt x="43" y="14"/>
                  </a:cubicBezTo>
                  <a:cubicBezTo>
                    <a:pt x="43" y="17"/>
                    <a:pt x="45" y="19"/>
                    <a:pt x="48" y="19"/>
                  </a:cubicBezTo>
                  <a:cubicBezTo>
                    <a:pt x="48" y="19"/>
                    <a:pt x="48" y="19"/>
                    <a:pt x="48" y="19"/>
                  </a:cubicBezTo>
                  <a:cubicBezTo>
                    <a:pt x="51" y="19"/>
                    <a:pt x="53" y="17"/>
                    <a:pt x="53" y="14"/>
                  </a:cubicBezTo>
                  <a:cubicBezTo>
                    <a:pt x="53" y="14"/>
                    <a:pt x="53" y="14"/>
                    <a:pt x="53" y="14"/>
                  </a:cubicBezTo>
                  <a:cubicBezTo>
                    <a:pt x="53" y="9"/>
                    <a:pt x="48" y="6"/>
                    <a:pt x="44" y="4"/>
                  </a:cubicBezTo>
                  <a:cubicBezTo>
                    <a:pt x="44" y="4"/>
                    <a:pt x="44" y="4"/>
                    <a:pt x="44" y="4"/>
                  </a:cubicBezTo>
                  <a:cubicBezTo>
                    <a:pt x="39" y="2"/>
                    <a:pt x="33" y="0"/>
                    <a:pt x="26" y="0"/>
                  </a:cubicBezTo>
                  <a:cubicBezTo>
                    <a:pt x="26" y="0"/>
                    <a:pt x="26" y="0"/>
                    <a:pt x="26" y="0"/>
                  </a:cubicBezTo>
                  <a:cubicBezTo>
                    <a:pt x="20" y="0"/>
                    <a:pt x="14" y="2"/>
                    <a:pt x="9" y="4"/>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0" name="Freeform 76">
              <a:extLst>
                <a:ext uri="{FF2B5EF4-FFF2-40B4-BE49-F238E27FC236}">
                  <a16:creationId xmlns:a16="http://schemas.microsoft.com/office/drawing/2014/main" id="{4EC2F4DC-1BD3-4441-B768-7D255C1B324F}"/>
                </a:ext>
              </a:extLst>
            </p:cNvPr>
            <p:cNvSpPr/>
            <p:nvPr/>
          </p:nvSpPr>
          <p:spPr bwMode="auto">
            <a:xfrm>
              <a:off x="2814" y="1902"/>
              <a:ext cx="142" cy="51"/>
            </a:xfrm>
            <a:custGeom>
              <a:avLst/>
              <a:gdLst>
                <a:gd name="T0" fmla="*/ 9 w 53"/>
                <a:gd name="T1" fmla="*/ 3 h 19"/>
                <a:gd name="T2" fmla="*/ 0 w 53"/>
                <a:gd name="T3" fmla="*/ 14 h 19"/>
                <a:gd name="T4" fmla="*/ 0 w 53"/>
                <a:gd name="T5" fmla="*/ 14 h 19"/>
                <a:gd name="T6" fmla="*/ 5 w 53"/>
                <a:gd name="T7" fmla="*/ 19 h 19"/>
                <a:gd name="T8" fmla="*/ 5 w 53"/>
                <a:gd name="T9" fmla="*/ 19 h 19"/>
                <a:gd name="T10" fmla="*/ 10 w 53"/>
                <a:gd name="T11" fmla="*/ 14 h 19"/>
                <a:gd name="T12" fmla="*/ 10 w 53"/>
                <a:gd name="T13" fmla="*/ 14 h 19"/>
                <a:gd name="T14" fmla="*/ 11 w 53"/>
                <a:gd name="T15" fmla="*/ 13 h 19"/>
                <a:gd name="T16" fmla="*/ 11 w 53"/>
                <a:gd name="T17" fmla="*/ 13 h 19"/>
                <a:gd name="T18" fmla="*/ 14 w 53"/>
                <a:gd name="T19" fmla="*/ 11 h 19"/>
                <a:gd name="T20" fmla="*/ 14 w 53"/>
                <a:gd name="T21" fmla="*/ 11 h 19"/>
                <a:gd name="T22" fmla="*/ 26 w 53"/>
                <a:gd name="T23" fmla="*/ 9 h 19"/>
                <a:gd name="T24" fmla="*/ 26 w 53"/>
                <a:gd name="T25" fmla="*/ 9 h 19"/>
                <a:gd name="T26" fmla="*/ 42 w 53"/>
                <a:gd name="T27" fmla="*/ 13 h 19"/>
                <a:gd name="T28" fmla="*/ 42 w 53"/>
                <a:gd name="T29" fmla="*/ 13 h 19"/>
                <a:gd name="T30" fmla="*/ 43 w 53"/>
                <a:gd name="T31" fmla="*/ 14 h 19"/>
                <a:gd name="T32" fmla="*/ 43 w 53"/>
                <a:gd name="T33" fmla="*/ 14 h 19"/>
                <a:gd name="T34" fmla="*/ 43 w 53"/>
                <a:gd name="T35" fmla="*/ 14 h 19"/>
                <a:gd name="T36" fmla="*/ 48 w 53"/>
                <a:gd name="T37" fmla="*/ 19 h 19"/>
                <a:gd name="T38" fmla="*/ 48 w 53"/>
                <a:gd name="T39" fmla="*/ 19 h 19"/>
                <a:gd name="T40" fmla="*/ 53 w 53"/>
                <a:gd name="T41" fmla="*/ 14 h 19"/>
                <a:gd name="T42" fmla="*/ 53 w 53"/>
                <a:gd name="T43" fmla="*/ 14 h 19"/>
                <a:gd name="T44" fmla="*/ 44 w 53"/>
                <a:gd name="T45" fmla="*/ 3 h 19"/>
                <a:gd name="T46" fmla="*/ 44 w 53"/>
                <a:gd name="T47" fmla="*/ 3 h 19"/>
                <a:gd name="T48" fmla="*/ 26 w 53"/>
                <a:gd name="T49" fmla="*/ 0 h 19"/>
                <a:gd name="T50" fmla="*/ 26 w 53"/>
                <a:gd name="T51" fmla="*/ 0 h 19"/>
                <a:gd name="T52" fmla="*/ 9 w 53"/>
                <a:gd name="T53"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9">
                  <a:moveTo>
                    <a:pt x="9" y="3"/>
                  </a:moveTo>
                  <a:cubicBezTo>
                    <a:pt x="4" y="5"/>
                    <a:pt x="0" y="9"/>
                    <a:pt x="0" y="14"/>
                  </a:cubicBezTo>
                  <a:cubicBezTo>
                    <a:pt x="0" y="14"/>
                    <a:pt x="0" y="14"/>
                    <a:pt x="0" y="14"/>
                  </a:cubicBezTo>
                  <a:cubicBezTo>
                    <a:pt x="0" y="17"/>
                    <a:pt x="2" y="19"/>
                    <a:pt x="5" y="19"/>
                  </a:cubicBezTo>
                  <a:cubicBezTo>
                    <a:pt x="5" y="19"/>
                    <a:pt x="5" y="19"/>
                    <a:pt x="5" y="19"/>
                  </a:cubicBezTo>
                  <a:cubicBezTo>
                    <a:pt x="8" y="19"/>
                    <a:pt x="10" y="17"/>
                    <a:pt x="10" y="14"/>
                  </a:cubicBezTo>
                  <a:cubicBezTo>
                    <a:pt x="10" y="14"/>
                    <a:pt x="10" y="14"/>
                    <a:pt x="10" y="14"/>
                  </a:cubicBezTo>
                  <a:cubicBezTo>
                    <a:pt x="10" y="14"/>
                    <a:pt x="10" y="14"/>
                    <a:pt x="11" y="13"/>
                  </a:cubicBezTo>
                  <a:cubicBezTo>
                    <a:pt x="11" y="13"/>
                    <a:pt x="11" y="13"/>
                    <a:pt x="11" y="13"/>
                  </a:cubicBezTo>
                  <a:cubicBezTo>
                    <a:pt x="11" y="13"/>
                    <a:pt x="12" y="12"/>
                    <a:pt x="14" y="11"/>
                  </a:cubicBezTo>
                  <a:cubicBezTo>
                    <a:pt x="14" y="11"/>
                    <a:pt x="14" y="11"/>
                    <a:pt x="14" y="11"/>
                  </a:cubicBezTo>
                  <a:cubicBezTo>
                    <a:pt x="17" y="10"/>
                    <a:pt x="21" y="9"/>
                    <a:pt x="26" y="9"/>
                  </a:cubicBezTo>
                  <a:cubicBezTo>
                    <a:pt x="26" y="9"/>
                    <a:pt x="26" y="9"/>
                    <a:pt x="26" y="9"/>
                  </a:cubicBezTo>
                  <a:cubicBezTo>
                    <a:pt x="34" y="9"/>
                    <a:pt x="41" y="12"/>
                    <a:pt x="42" y="13"/>
                  </a:cubicBezTo>
                  <a:cubicBezTo>
                    <a:pt x="42" y="13"/>
                    <a:pt x="42" y="13"/>
                    <a:pt x="42" y="13"/>
                  </a:cubicBezTo>
                  <a:cubicBezTo>
                    <a:pt x="43" y="14"/>
                    <a:pt x="43" y="14"/>
                    <a:pt x="43" y="14"/>
                  </a:cubicBezTo>
                  <a:cubicBezTo>
                    <a:pt x="43" y="14"/>
                    <a:pt x="43" y="14"/>
                    <a:pt x="43" y="14"/>
                  </a:cubicBezTo>
                  <a:cubicBezTo>
                    <a:pt x="43" y="14"/>
                    <a:pt x="43" y="14"/>
                    <a:pt x="43" y="14"/>
                  </a:cubicBezTo>
                  <a:cubicBezTo>
                    <a:pt x="43" y="17"/>
                    <a:pt x="45" y="19"/>
                    <a:pt x="48" y="19"/>
                  </a:cubicBezTo>
                  <a:cubicBezTo>
                    <a:pt x="48" y="19"/>
                    <a:pt x="48" y="19"/>
                    <a:pt x="48" y="19"/>
                  </a:cubicBezTo>
                  <a:cubicBezTo>
                    <a:pt x="51" y="19"/>
                    <a:pt x="53" y="17"/>
                    <a:pt x="53" y="14"/>
                  </a:cubicBezTo>
                  <a:cubicBezTo>
                    <a:pt x="53" y="14"/>
                    <a:pt x="53" y="14"/>
                    <a:pt x="53" y="14"/>
                  </a:cubicBezTo>
                  <a:cubicBezTo>
                    <a:pt x="53" y="9"/>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1" name="Freeform 79">
              <a:extLst>
                <a:ext uri="{FF2B5EF4-FFF2-40B4-BE49-F238E27FC236}">
                  <a16:creationId xmlns:a16="http://schemas.microsoft.com/office/drawing/2014/main" id="{977E0472-7731-1E47-B8F7-CAD69CD1F0B4}"/>
                </a:ext>
              </a:extLst>
            </p:cNvPr>
            <p:cNvSpPr/>
            <p:nvPr/>
          </p:nvSpPr>
          <p:spPr bwMode="auto">
            <a:xfrm>
              <a:off x="2814" y="1827"/>
              <a:ext cx="142" cy="48"/>
            </a:xfrm>
            <a:custGeom>
              <a:avLst/>
              <a:gdLst>
                <a:gd name="T0" fmla="*/ 9 w 53"/>
                <a:gd name="T1" fmla="*/ 3 h 18"/>
                <a:gd name="T2" fmla="*/ 0 w 53"/>
                <a:gd name="T3" fmla="*/ 14 h 18"/>
                <a:gd name="T4" fmla="*/ 0 w 53"/>
                <a:gd name="T5" fmla="*/ 14 h 18"/>
                <a:gd name="T6" fmla="*/ 5 w 53"/>
                <a:gd name="T7" fmla="*/ 18 h 18"/>
                <a:gd name="T8" fmla="*/ 5 w 53"/>
                <a:gd name="T9" fmla="*/ 18 h 18"/>
                <a:gd name="T10" fmla="*/ 10 w 53"/>
                <a:gd name="T11" fmla="*/ 14 h 18"/>
                <a:gd name="T12" fmla="*/ 10 w 53"/>
                <a:gd name="T13" fmla="*/ 14 h 18"/>
                <a:gd name="T14" fmla="*/ 11 w 53"/>
                <a:gd name="T15" fmla="*/ 13 h 18"/>
                <a:gd name="T16" fmla="*/ 11 w 53"/>
                <a:gd name="T17" fmla="*/ 13 h 18"/>
                <a:gd name="T18" fmla="*/ 14 w 53"/>
                <a:gd name="T19" fmla="*/ 11 h 18"/>
                <a:gd name="T20" fmla="*/ 14 w 53"/>
                <a:gd name="T21" fmla="*/ 11 h 18"/>
                <a:gd name="T22" fmla="*/ 26 w 53"/>
                <a:gd name="T23" fmla="*/ 9 h 18"/>
                <a:gd name="T24" fmla="*/ 26 w 53"/>
                <a:gd name="T25" fmla="*/ 9 h 18"/>
                <a:gd name="T26" fmla="*/ 42 w 53"/>
                <a:gd name="T27" fmla="*/ 13 h 18"/>
                <a:gd name="T28" fmla="*/ 42 w 53"/>
                <a:gd name="T29" fmla="*/ 13 h 18"/>
                <a:gd name="T30" fmla="*/ 43 w 53"/>
                <a:gd name="T31" fmla="*/ 14 h 18"/>
                <a:gd name="T32" fmla="*/ 43 w 53"/>
                <a:gd name="T33" fmla="*/ 14 h 18"/>
                <a:gd name="T34" fmla="*/ 43 w 53"/>
                <a:gd name="T35" fmla="*/ 14 h 18"/>
                <a:gd name="T36" fmla="*/ 48 w 53"/>
                <a:gd name="T37" fmla="*/ 18 h 18"/>
                <a:gd name="T38" fmla="*/ 48 w 53"/>
                <a:gd name="T39" fmla="*/ 18 h 18"/>
                <a:gd name="T40" fmla="*/ 53 w 53"/>
                <a:gd name="T41" fmla="*/ 14 h 18"/>
                <a:gd name="T42" fmla="*/ 53 w 53"/>
                <a:gd name="T43" fmla="*/ 14 h 18"/>
                <a:gd name="T44" fmla="*/ 44 w 53"/>
                <a:gd name="T45" fmla="*/ 3 h 18"/>
                <a:gd name="T46" fmla="*/ 44 w 53"/>
                <a:gd name="T47" fmla="*/ 3 h 18"/>
                <a:gd name="T48" fmla="*/ 26 w 53"/>
                <a:gd name="T49" fmla="*/ 0 h 18"/>
                <a:gd name="T50" fmla="*/ 26 w 53"/>
                <a:gd name="T51" fmla="*/ 0 h 18"/>
                <a:gd name="T52" fmla="*/ 9 w 53"/>
                <a:gd name="T53"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8">
                  <a:moveTo>
                    <a:pt x="9" y="3"/>
                  </a:moveTo>
                  <a:cubicBezTo>
                    <a:pt x="4" y="5"/>
                    <a:pt x="0" y="8"/>
                    <a:pt x="0" y="14"/>
                  </a:cubicBezTo>
                  <a:cubicBezTo>
                    <a:pt x="0" y="14"/>
                    <a:pt x="0" y="14"/>
                    <a:pt x="0" y="14"/>
                  </a:cubicBezTo>
                  <a:cubicBezTo>
                    <a:pt x="0" y="16"/>
                    <a:pt x="2" y="18"/>
                    <a:pt x="5" y="18"/>
                  </a:cubicBezTo>
                  <a:cubicBezTo>
                    <a:pt x="5" y="18"/>
                    <a:pt x="5" y="18"/>
                    <a:pt x="5" y="18"/>
                  </a:cubicBezTo>
                  <a:cubicBezTo>
                    <a:pt x="8" y="18"/>
                    <a:pt x="10" y="16"/>
                    <a:pt x="10" y="14"/>
                  </a:cubicBezTo>
                  <a:cubicBezTo>
                    <a:pt x="10" y="14"/>
                    <a:pt x="10" y="14"/>
                    <a:pt x="10" y="14"/>
                  </a:cubicBezTo>
                  <a:cubicBezTo>
                    <a:pt x="10" y="14"/>
                    <a:pt x="10" y="14"/>
                    <a:pt x="11" y="13"/>
                  </a:cubicBezTo>
                  <a:cubicBezTo>
                    <a:pt x="11" y="13"/>
                    <a:pt x="11" y="13"/>
                    <a:pt x="11" y="13"/>
                  </a:cubicBezTo>
                  <a:cubicBezTo>
                    <a:pt x="11" y="13"/>
                    <a:pt x="12" y="12"/>
                    <a:pt x="14" y="11"/>
                  </a:cubicBezTo>
                  <a:cubicBezTo>
                    <a:pt x="14" y="11"/>
                    <a:pt x="14" y="11"/>
                    <a:pt x="14" y="11"/>
                  </a:cubicBezTo>
                  <a:cubicBezTo>
                    <a:pt x="17" y="10"/>
                    <a:pt x="21" y="9"/>
                    <a:pt x="26" y="9"/>
                  </a:cubicBezTo>
                  <a:cubicBezTo>
                    <a:pt x="26" y="9"/>
                    <a:pt x="26" y="9"/>
                    <a:pt x="26" y="9"/>
                  </a:cubicBezTo>
                  <a:cubicBezTo>
                    <a:pt x="34" y="9"/>
                    <a:pt x="41" y="11"/>
                    <a:pt x="42" y="13"/>
                  </a:cubicBezTo>
                  <a:cubicBezTo>
                    <a:pt x="42" y="13"/>
                    <a:pt x="42" y="13"/>
                    <a:pt x="42" y="13"/>
                  </a:cubicBezTo>
                  <a:cubicBezTo>
                    <a:pt x="43" y="14"/>
                    <a:pt x="43" y="14"/>
                    <a:pt x="43" y="14"/>
                  </a:cubicBezTo>
                  <a:cubicBezTo>
                    <a:pt x="43" y="14"/>
                    <a:pt x="43" y="14"/>
                    <a:pt x="43" y="14"/>
                  </a:cubicBezTo>
                  <a:cubicBezTo>
                    <a:pt x="43" y="14"/>
                    <a:pt x="43" y="14"/>
                    <a:pt x="43" y="14"/>
                  </a:cubicBezTo>
                  <a:cubicBezTo>
                    <a:pt x="43" y="16"/>
                    <a:pt x="45" y="18"/>
                    <a:pt x="48" y="18"/>
                  </a:cubicBezTo>
                  <a:cubicBezTo>
                    <a:pt x="48" y="18"/>
                    <a:pt x="48" y="18"/>
                    <a:pt x="48" y="18"/>
                  </a:cubicBezTo>
                  <a:cubicBezTo>
                    <a:pt x="51" y="18"/>
                    <a:pt x="53" y="16"/>
                    <a:pt x="53" y="14"/>
                  </a:cubicBezTo>
                  <a:cubicBezTo>
                    <a:pt x="53" y="14"/>
                    <a:pt x="53" y="14"/>
                    <a:pt x="53" y="14"/>
                  </a:cubicBezTo>
                  <a:cubicBezTo>
                    <a:pt x="53" y="8"/>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2" name="Freeform 81">
              <a:extLst>
                <a:ext uri="{FF2B5EF4-FFF2-40B4-BE49-F238E27FC236}">
                  <a16:creationId xmlns:a16="http://schemas.microsoft.com/office/drawing/2014/main" id="{7A4EE13C-B849-784C-8FC5-68EA658DF017}"/>
                </a:ext>
              </a:extLst>
            </p:cNvPr>
            <p:cNvSpPr/>
            <p:nvPr/>
          </p:nvSpPr>
          <p:spPr bwMode="auto">
            <a:xfrm>
              <a:off x="2814" y="1752"/>
              <a:ext cx="142" cy="48"/>
            </a:xfrm>
            <a:custGeom>
              <a:avLst/>
              <a:gdLst>
                <a:gd name="T0" fmla="*/ 9 w 53"/>
                <a:gd name="T1" fmla="*/ 3 h 18"/>
                <a:gd name="T2" fmla="*/ 0 w 53"/>
                <a:gd name="T3" fmla="*/ 13 h 18"/>
                <a:gd name="T4" fmla="*/ 0 w 53"/>
                <a:gd name="T5" fmla="*/ 13 h 18"/>
                <a:gd name="T6" fmla="*/ 5 w 53"/>
                <a:gd name="T7" fmla="*/ 18 h 18"/>
                <a:gd name="T8" fmla="*/ 5 w 53"/>
                <a:gd name="T9" fmla="*/ 18 h 18"/>
                <a:gd name="T10" fmla="*/ 10 w 53"/>
                <a:gd name="T11" fmla="*/ 13 h 18"/>
                <a:gd name="T12" fmla="*/ 10 w 53"/>
                <a:gd name="T13" fmla="*/ 13 h 18"/>
                <a:gd name="T14" fmla="*/ 11 w 53"/>
                <a:gd name="T15" fmla="*/ 13 h 18"/>
                <a:gd name="T16" fmla="*/ 11 w 53"/>
                <a:gd name="T17" fmla="*/ 13 h 18"/>
                <a:gd name="T18" fmla="*/ 14 w 53"/>
                <a:gd name="T19" fmla="*/ 11 h 18"/>
                <a:gd name="T20" fmla="*/ 14 w 53"/>
                <a:gd name="T21" fmla="*/ 11 h 18"/>
                <a:gd name="T22" fmla="*/ 26 w 53"/>
                <a:gd name="T23" fmla="*/ 9 h 18"/>
                <a:gd name="T24" fmla="*/ 26 w 53"/>
                <a:gd name="T25" fmla="*/ 9 h 18"/>
                <a:gd name="T26" fmla="*/ 42 w 53"/>
                <a:gd name="T27" fmla="*/ 13 h 18"/>
                <a:gd name="T28" fmla="*/ 42 w 53"/>
                <a:gd name="T29" fmla="*/ 13 h 18"/>
                <a:gd name="T30" fmla="*/ 43 w 53"/>
                <a:gd name="T31" fmla="*/ 13 h 18"/>
                <a:gd name="T32" fmla="*/ 43 w 53"/>
                <a:gd name="T33" fmla="*/ 13 h 18"/>
                <a:gd name="T34" fmla="*/ 43 w 53"/>
                <a:gd name="T35" fmla="*/ 13 h 18"/>
                <a:gd name="T36" fmla="*/ 48 w 53"/>
                <a:gd name="T37" fmla="*/ 18 h 18"/>
                <a:gd name="T38" fmla="*/ 48 w 53"/>
                <a:gd name="T39" fmla="*/ 18 h 18"/>
                <a:gd name="T40" fmla="*/ 53 w 53"/>
                <a:gd name="T41" fmla="*/ 13 h 18"/>
                <a:gd name="T42" fmla="*/ 53 w 53"/>
                <a:gd name="T43" fmla="*/ 13 h 18"/>
                <a:gd name="T44" fmla="*/ 44 w 53"/>
                <a:gd name="T45" fmla="*/ 3 h 18"/>
                <a:gd name="T46" fmla="*/ 44 w 53"/>
                <a:gd name="T47" fmla="*/ 3 h 18"/>
                <a:gd name="T48" fmla="*/ 26 w 53"/>
                <a:gd name="T49" fmla="*/ 0 h 18"/>
                <a:gd name="T50" fmla="*/ 26 w 53"/>
                <a:gd name="T51" fmla="*/ 0 h 18"/>
                <a:gd name="T52" fmla="*/ 9 w 53"/>
                <a:gd name="T53"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8">
                  <a:moveTo>
                    <a:pt x="9" y="3"/>
                  </a:moveTo>
                  <a:cubicBezTo>
                    <a:pt x="4" y="5"/>
                    <a:pt x="0" y="8"/>
                    <a:pt x="0" y="13"/>
                  </a:cubicBezTo>
                  <a:cubicBezTo>
                    <a:pt x="0" y="13"/>
                    <a:pt x="0" y="13"/>
                    <a:pt x="0" y="13"/>
                  </a:cubicBezTo>
                  <a:cubicBezTo>
                    <a:pt x="0" y="16"/>
                    <a:pt x="2" y="18"/>
                    <a:pt x="5" y="18"/>
                  </a:cubicBezTo>
                  <a:cubicBezTo>
                    <a:pt x="5" y="18"/>
                    <a:pt x="5" y="18"/>
                    <a:pt x="5" y="18"/>
                  </a:cubicBezTo>
                  <a:cubicBezTo>
                    <a:pt x="8" y="18"/>
                    <a:pt x="10" y="16"/>
                    <a:pt x="10" y="13"/>
                  </a:cubicBezTo>
                  <a:cubicBezTo>
                    <a:pt x="10" y="13"/>
                    <a:pt x="10" y="13"/>
                    <a:pt x="10" y="13"/>
                  </a:cubicBezTo>
                  <a:cubicBezTo>
                    <a:pt x="10" y="13"/>
                    <a:pt x="10" y="13"/>
                    <a:pt x="11" y="13"/>
                  </a:cubicBezTo>
                  <a:cubicBezTo>
                    <a:pt x="11" y="13"/>
                    <a:pt x="11" y="13"/>
                    <a:pt x="11" y="13"/>
                  </a:cubicBezTo>
                  <a:cubicBezTo>
                    <a:pt x="11" y="12"/>
                    <a:pt x="12" y="12"/>
                    <a:pt x="14" y="11"/>
                  </a:cubicBezTo>
                  <a:cubicBezTo>
                    <a:pt x="14" y="11"/>
                    <a:pt x="14" y="11"/>
                    <a:pt x="14" y="11"/>
                  </a:cubicBezTo>
                  <a:cubicBezTo>
                    <a:pt x="17" y="10"/>
                    <a:pt x="21" y="9"/>
                    <a:pt x="26" y="9"/>
                  </a:cubicBezTo>
                  <a:cubicBezTo>
                    <a:pt x="26" y="9"/>
                    <a:pt x="26" y="9"/>
                    <a:pt x="26" y="9"/>
                  </a:cubicBezTo>
                  <a:cubicBezTo>
                    <a:pt x="34" y="9"/>
                    <a:pt x="41" y="11"/>
                    <a:pt x="42" y="13"/>
                  </a:cubicBezTo>
                  <a:cubicBezTo>
                    <a:pt x="42" y="13"/>
                    <a:pt x="42" y="13"/>
                    <a:pt x="42" y="13"/>
                  </a:cubicBezTo>
                  <a:cubicBezTo>
                    <a:pt x="43" y="13"/>
                    <a:pt x="43" y="13"/>
                    <a:pt x="43" y="13"/>
                  </a:cubicBezTo>
                  <a:cubicBezTo>
                    <a:pt x="43" y="13"/>
                    <a:pt x="43" y="13"/>
                    <a:pt x="43" y="13"/>
                  </a:cubicBezTo>
                  <a:cubicBezTo>
                    <a:pt x="43" y="13"/>
                    <a:pt x="43" y="13"/>
                    <a:pt x="43" y="13"/>
                  </a:cubicBezTo>
                  <a:cubicBezTo>
                    <a:pt x="43" y="16"/>
                    <a:pt x="45" y="18"/>
                    <a:pt x="48" y="18"/>
                  </a:cubicBezTo>
                  <a:cubicBezTo>
                    <a:pt x="48" y="18"/>
                    <a:pt x="48" y="18"/>
                    <a:pt x="48" y="18"/>
                  </a:cubicBezTo>
                  <a:cubicBezTo>
                    <a:pt x="51" y="18"/>
                    <a:pt x="53" y="16"/>
                    <a:pt x="53" y="13"/>
                  </a:cubicBezTo>
                  <a:cubicBezTo>
                    <a:pt x="53" y="13"/>
                    <a:pt x="53" y="13"/>
                    <a:pt x="53" y="13"/>
                  </a:cubicBezTo>
                  <a:cubicBezTo>
                    <a:pt x="53" y="8"/>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3" name="Freeform 82">
              <a:extLst>
                <a:ext uri="{FF2B5EF4-FFF2-40B4-BE49-F238E27FC236}">
                  <a16:creationId xmlns:a16="http://schemas.microsoft.com/office/drawing/2014/main" id="{9963F783-DD6F-3A47-B3F4-D43A1366B65E}"/>
                </a:ext>
              </a:extLst>
            </p:cNvPr>
            <p:cNvSpPr/>
            <p:nvPr/>
          </p:nvSpPr>
          <p:spPr bwMode="auto">
            <a:xfrm>
              <a:off x="2814" y="1674"/>
              <a:ext cx="142" cy="51"/>
            </a:xfrm>
            <a:custGeom>
              <a:avLst/>
              <a:gdLst>
                <a:gd name="T0" fmla="*/ 9 w 53"/>
                <a:gd name="T1" fmla="*/ 3 h 19"/>
                <a:gd name="T2" fmla="*/ 0 w 53"/>
                <a:gd name="T3" fmla="*/ 14 h 19"/>
                <a:gd name="T4" fmla="*/ 0 w 53"/>
                <a:gd name="T5" fmla="*/ 14 h 19"/>
                <a:gd name="T6" fmla="*/ 5 w 53"/>
                <a:gd name="T7" fmla="*/ 19 h 19"/>
                <a:gd name="T8" fmla="*/ 5 w 53"/>
                <a:gd name="T9" fmla="*/ 19 h 19"/>
                <a:gd name="T10" fmla="*/ 10 w 53"/>
                <a:gd name="T11" fmla="*/ 14 h 19"/>
                <a:gd name="T12" fmla="*/ 10 w 53"/>
                <a:gd name="T13" fmla="*/ 14 h 19"/>
                <a:gd name="T14" fmla="*/ 11 w 53"/>
                <a:gd name="T15" fmla="*/ 13 h 19"/>
                <a:gd name="T16" fmla="*/ 11 w 53"/>
                <a:gd name="T17" fmla="*/ 13 h 19"/>
                <a:gd name="T18" fmla="*/ 14 w 53"/>
                <a:gd name="T19" fmla="*/ 12 h 19"/>
                <a:gd name="T20" fmla="*/ 14 w 53"/>
                <a:gd name="T21" fmla="*/ 12 h 19"/>
                <a:gd name="T22" fmla="*/ 26 w 53"/>
                <a:gd name="T23" fmla="*/ 9 h 19"/>
                <a:gd name="T24" fmla="*/ 26 w 53"/>
                <a:gd name="T25" fmla="*/ 9 h 19"/>
                <a:gd name="T26" fmla="*/ 42 w 53"/>
                <a:gd name="T27" fmla="*/ 13 h 19"/>
                <a:gd name="T28" fmla="*/ 42 w 53"/>
                <a:gd name="T29" fmla="*/ 13 h 19"/>
                <a:gd name="T30" fmla="*/ 43 w 53"/>
                <a:gd name="T31" fmla="*/ 14 h 19"/>
                <a:gd name="T32" fmla="*/ 43 w 53"/>
                <a:gd name="T33" fmla="*/ 14 h 19"/>
                <a:gd name="T34" fmla="*/ 43 w 53"/>
                <a:gd name="T35" fmla="*/ 14 h 19"/>
                <a:gd name="T36" fmla="*/ 48 w 53"/>
                <a:gd name="T37" fmla="*/ 19 h 19"/>
                <a:gd name="T38" fmla="*/ 48 w 53"/>
                <a:gd name="T39" fmla="*/ 19 h 19"/>
                <a:gd name="T40" fmla="*/ 53 w 53"/>
                <a:gd name="T41" fmla="*/ 14 h 19"/>
                <a:gd name="T42" fmla="*/ 53 w 53"/>
                <a:gd name="T43" fmla="*/ 14 h 19"/>
                <a:gd name="T44" fmla="*/ 44 w 53"/>
                <a:gd name="T45" fmla="*/ 3 h 19"/>
                <a:gd name="T46" fmla="*/ 44 w 53"/>
                <a:gd name="T47" fmla="*/ 3 h 19"/>
                <a:gd name="T48" fmla="*/ 26 w 53"/>
                <a:gd name="T49" fmla="*/ 0 h 19"/>
                <a:gd name="T50" fmla="*/ 26 w 53"/>
                <a:gd name="T51" fmla="*/ 0 h 19"/>
                <a:gd name="T52" fmla="*/ 9 w 53"/>
                <a:gd name="T53"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9">
                  <a:moveTo>
                    <a:pt x="9" y="3"/>
                  </a:moveTo>
                  <a:cubicBezTo>
                    <a:pt x="4" y="6"/>
                    <a:pt x="0" y="9"/>
                    <a:pt x="0" y="14"/>
                  </a:cubicBezTo>
                  <a:cubicBezTo>
                    <a:pt x="0" y="14"/>
                    <a:pt x="0" y="14"/>
                    <a:pt x="0" y="14"/>
                  </a:cubicBezTo>
                  <a:cubicBezTo>
                    <a:pt x="0" y="17"/>
                    <a:pt x="2" y="19"/>
                    <a:pt x="5" y="19"/>
                  </a:cubicBezTo>
                  <a:cubicBezTo>
                    <a:pt x="5" y="19"/>
                    <a:pt x="5" y="19"/>
                    <a:pt x="5" y="19"/>
                  </a:cubicBezTo>
                  <a:cubicBezTo>
                    <a:pt x="8" y="19"/>
                    <a:pt x="10" y="17"/>
                    <a:pt x="10" y="14"/>
                  </a:cubicBezTo>
                  <a:cubicBezTo>
                    <a:pt x="10" y="14"/>
                    <a:pt x="10" y="14"/>
                    <a:pt x="10" y="14"/>
                  </a:cubicBezTo>
                  <a:cubicBezTo>
                    <a:pt x="10" y="14"/>
                    <a:pt x="10" y="14"/>
                    <a:pt x="11" y="13"/>
                  </a:cubicBezTo>
                  <a:cubicBezTo>
                    <a:pt x="11" y="13"/>
                    <a:pt x="11" y="13"/>
                    <a:pt x="11" y="13"/>
                  </a:cubicBezTo>
                  <a:cubicBezTo>
                    <a:pt x="11" y="13"/>
                    <a:pt x="12" y="12"/>
                    <a:pt x="14" y="12"/>
                  </a:cubicBezTo>
                  <a:cubicBezTo>
                    <a:pt x="14" y="12"/>
                    <a:pt x="14" y="12"/>
                    <a:pt x="14" y="12"/>
                  </a:cubicBezTo>
                  <a:cubicBezTo>
                    <a:pt x="17" y="10"/>
                    <a:pt x="21" y="9"/>
                    <a:pt x="26" y="9"/>
                  </a:cubicBezTo>
                  <a:cubicBezTo>
                    <a:pt x="26" y="9"/>
                    <a:pt x="26" y="9"/>
                    <a:pt x="26" y="9"/>
                  </a:cubicBezTo>
                  <a:cubicBezTo>
                    <a:pt x="34" y="9"/>
                    <a:pt x="41" y="12"/>
                    <a:pt x="42" y="13"/>
                  </a:cubicBezTo>
                  <a:cubicBezTo>
                    <a:pt x="42" y="13"/>
                    <a:pt x="42" y="13"/>
                    <a:pt x="42" y="13"/>
                  </a:cubicBezTo>
                  <a:cubicBezTo>
                    <a:pt x="43" y="14"/>
                    <a:pt x="43" y="14"/>
                    <a:pt x="43" y="14"/>
                  </a:cubicBezTo>
                  <a:cubicBezTo>
                    <a:pt x="43" y="14"/>
                    <a:pt x="43" y="14"/>
                    <a:pt x="43" y="14"/>
                  </a:cubicBezTo>
                  <a:cubicBezTo>
                    <a:pt x="43" y="14"/>
                    <a:pt x="43" y="14"/>
                    <a:pt x="43" y="14"/>
                  </a:cubicBezTo>
                  <a:cubicBezTo>
                    <a:pt x="43" y="17"/>
                    <a:pt x="45" y="19"/>
                    <a:pt x="48" y="19"/>
                  </a:cubicBezTo>
                  <a:cubicBezTo>
                    <a:pt x="48" y="19"/>
                    <a:pt x="48" y="19"/>
                    <a:pt x="48" y="19"/>
                  </a:cubicBezTo>
                  <a:cubicBezTo>
                    <a:pt x="51" y="19"/>
                    <a:pt x="53" y="17"/>
                    <a:pt x="53" y="14"/>
                  </a:cubicBezTo>
                  <a:cubicBezTo>
                    <a:pt x="53" y="14"/>
                    <a:pt x="53" y="14"/>
                    <a:pt x="53" y="14"/>
                  </a:cubicBezTo>
                  <a:cubicBezTo>
                    <a:pt x="53" y="9"/>
                    <a:pt x="48" y="6"/>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4" name="Freeform 83">
              <a:extLst>
                <a:ext uri="{FF2B5EF4-FFF2-40B4-BE49-F238E27FC236}">
                  <a16:creationId xmlns:a16="http://schemas.microsoft.com/office/drawing/2014/main" id="{D1CD6EBD-716C-0F42-B20A-EEF97057FCDF}"/>
                </a:ext>
              </a:extLst>
            </p:cNvPr>
            <p:cNvSpPr/>
            <p:nvPr/>
          </p:nvSpPr>
          <p:spPr bwMode="auto">
            <a:xfrm>
              <a:off x="2814" y="1598"/>
              <a:ext cx="142" cy="49"/>
            </a:xfrm>
            <a:custGeom>
              <a:avLst/>
              <a:gdLst>
                <a:gd name="T0" fmla="*/ 9 w 53"/>
                <a:gd name="T1" fmla="*/ 3 h 18"/>
                <a:gd name="T2" fmla="*/ 0 w 53"/>
                <a:gd name="T3" fmla="*/ 14 h 18"/>
                <a:gd name="T4" fmla="*/ 0 w 53"/>
                <a:gd name="T5" fmla="*/ 14 h 18"/>
                <a:gd name="T6" fmla="*/ 5 w 53"/>
                <a:gd name="T7" fmla="*/ 18 h 18"/>
                <a:gd name="T8" fmla="*/ 5 w 53"/>
                <a:gd name="T9" fmla="*/ 18 h 18"/>
                <a:gd name="T10" fmla="*/ 10 w 53"/>
                <a:gd name="T11" fmla="*/ 14 h 18"/>
                <a:gd name="T12" fmla="*/ 10 w 53"/>
                <a:gd name="T13" fmla="*/ 14 h 18"/>
                <a:gd name="T14" fmla="*/ 11 w 53"/>
                <a:gd name="T15" fmla="*/ 13 h 18"/>
                <a:gd name="T16" fmla="*/ 11 w 53"/>
                <a:gd name="T17" fmla="*/ 13 h 18"/>
                <a:gd name="T18" fmla="*/ 14 w 53"/>
                <a:gd name="T19" fmla="*/ 11 h 18"/>
                <a:gd name="T20" fmla="*/ 14 w 53"/>
                <a:gd name="T21" fmla="*/ 11 h 18"/>
                <a:gd name="T22" fmla="*/ 26 w 53"/>
                <a:gd name="T23" fmla="*/ 9 h 18"/>
                <a:gd name="T24" fmla="*/ 26 w 53"/>
                <a:gd name="T25" fmla="*/ 9 h 18"/>
                <a:gd name="T26" fmla="*/ 42 w 53"/>
                <a:gd name="T27" fmla="*/ 13 h 18"/>
                <a:gd name="T28" fmla="*/ 42 w 53"/>
                <a:gd name="T29" fmla="*/ 13 h 18"/>
                <a:gd name="T30" fmla="*/ 43 w 53"/>
                <a:gd name="T31" fmla="*/ 14 h 18"/>
                <a:gd name="T32" fmla="*/ 43 w 53"/>
                <a:gd name="T33" fmla="*/ 14 h 18"/>
                <a:gd name="T34" fmla="*/ 43 w 53"/>
                <a:gd name="T35" fmla="*/ 14 h 18"/>
                <a:gd name="T36" fmla="*/ 48 w 53"/>
                <a:gd name="T37" fmla="*/ 18 h 18"/>
                <a:gd name="T38" fmla="*/ 48 w 53"/>
                <a:gd name="T39" fmla="*/ 18 h 18"/>
                <a:gd name="T40" fmla="*/ 53 w 53"/>
                <a:gd name="T41" fmla="*/ 14 h 18"/>
                <a:gd name="T42" fmla="*/ 53 w 53"/>
                <a:gd name="T43" fmla="*/ 14 h 18"/>
                <a:gd name="T44" fmla="*/ 44 w 53"/>
                <a:gd name="T45" fmla="*/ 3 h 18"/>
                <a:gd name="T46" fmla="*/ 44 w 53"/>
                <a:gd name="T47" fmla="*/ 3 h 18"/>
                <a:gd name="T48" fmla="*/ 26 w 53"/>
                <a:gd name="T49" fmla="*/ 0 h 18"/>
                <a:gd name="T50" fmla="*/ 26 w 53"/>
                <a:gd name="T51" fmla="*/ 0 h 18"/>
                <a:gd name="T52" fmla="*/ 9 w 53"/>
                <a:gd name="T53"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8">
                  <a:moveTo>
                    <a:pt x="9" y="3"/>
                  </a:moveTo>
                  <a:cubicBezTo>
                    <a:pt x="4" y="5"/>
                    <a:pt x="0" y="9"/>
                    <a:pt x="0" y="14"/>
                  </a:cubicBezTo>
                  <a:cubicBezTo>
                    <a:pt x="0" y="14"/>
                    <a:pt x="0" y="14"/>
                    <a:pt x="0" y="14"/>
                  </a:cubicBezTo>
                  <a:cubicBezTo>
                    <a:pt x="0" y="16"/>
                    <a:pt x="2" y="18"/>
                    <a:pt x="5" y="18"/>
                  </a:cubicBezTo>
                  <a:cubicBezTo>
                    <a:pt x="5" y="18"/>
                    <a:pt x="5" y="18"/>
                    <a:pt x="5" y="18"/>
                  </a:cubicBezTo>
                  <a:cubicBezTo>
                    <a:pt x="8" y="18"/>
                    <a:pt x="10" y="16"/>
                    <a:pt x="10" y="14"/>
                  </a:cubicBezTo>
                  <a:cubicBezTo>
                    <a:pt x="10" y="14"/>
                    <a:pt x="10" y="14"/>
                    <a:pt x="10" y="14"/>
                  </a:cubicBezTo>
                  <a:cubicBezTo>
                    <a:pt x="10" y="14"/>
                    <a:pt x="10" y="14"/>
                    <a:pt x="11" y="13"/>
                  </a:cubicBezTo>
                  <a:cubicBezTo>
                    <a:pt x="11" y="13"/>
                    <a:pt x="11" y="13"/>
                    <a:pt x="11" y="13"/>
                  </a:cubicBezTo>
                  <a:cubicBezTo>
                    <a:pt x="11" y="13"/>
                    <a:pt x="12" y="12"/>
                    <a:pt x="14" y="11"/>
                  </a:cubicBezTo>
                  <a:cubicBezTo>
                    <a:pt x="14" y="11"/>
                    <a:pt x="14" y="11"/>
                    <a:pt x="14" y="11"/>
                  </a:cubicBezTo>
                  <a:cubicBezTo>
                    <a:pt x="17" y="10"/>
                    <a:pt x="21" y="9"/>
                    <a:pt x="26" y="9"/>
                  </a:cubicBezTo>
                  <a:cubicBezTo>
                    <a:pt x="26" y="9"/>
                    <a:pt x="26" y="9"/>
                    <a:pt x="26" y="9"/>
                  </a:cubicBezTo>
                  <a:cubicBezTo>
                    <a:pt x="34" y="9"/>
                    <a:pt x="41" y="12"/>
                    <a:pt x="42" y="13"/>
                  </a:cubicBezTo>
                  <a:cubicBezTo>
                    <a:pt x="42" y="13"/>
                    <a:pt x="42" y="13"/>
                    <a:pt x="42" y="13"/>
                  </a:cubicBezTo>
                  <a:cubicBezTo>
                    <a:pt x="43" y="14"/>
                    <a:pt x="43" y="14"/>
                    <a:pt x="43" y="14"/>
                  </a:cubicBezTo>
                  <a:cubicBezTo>
                    <a:pt x="43" y="14"/>
                    <a:pt x="43" y="14"/>
                    <a:pt x="43" y="14"/>
                  </a:cubicBezTo>
                  <a:cubicBezTo>
                    <a:pt x="43" y="14"/>
                    <a:pt x="43" y="14"/>
                    <a:pt x="43" y="14"/>
                  </a:cubicBezTo>
                  <a:cubicBezTo>
                    <a:pt x="43" y="16"/>
                    <a:pt x="45" y="18"/>
                    <a:pt x="48" y="18"/>
                  </a:cubicBezTo>
                  <a:cubicBezTo>
                    <a:pt x="48" y="18"/>
                    <a:pt x="48" y="18"/>
                    <a:pt x="48" y="18"/>
                  </a:cubicBezTo>
                  <a:cubicBezTo>
                    <a:pt x="51" y="18"/>
                    <a:pt x="53" y="16"/>
                    <a:pt x="53" y="14"/>
                  </a:cubicBezTo>
                  <a:cubicBezTo>
                    <a:pt x="53" y="14"/>
                    <a:pt x="53" y="14"/>
                    <a:pt x="53" y="14"/>
                  </a:cubicBezTo>
                  <a:cubicBezTo>
                    <a:pt x="53" y="9"/>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5" name="Freeform 84">
              <a:extLst>
                <a:ext uri="{FF2B5EF4-FFF2-40B4-BE49-F238E27FC236}">
                  <a16:creationId xmlns:a16="http://schemas.microsoft.com/office/drawing/2014/main" id="{EE8191D4-24EA-9A4C-9923-D9086DF16272}"/>
                </a:ext>
              </a:extLst>
            </p:cNvPr>
            <p:cNvSpPr/>
            <p:nvPr/>
          </p:nvSpPr>
          <p:spPr bwMode="auto">
            <a:xfrm>
              <a:off x="2814" y="1523"/>
              <a:ext cx="142" cy="49"/>
            </a:xfrm>
            <a:custGeom>
              <a:avLst/>
              <a:gdLst>
                <a:gd name="T0" fmla="*/ 9 w 53"/>
                <a:gd name="T1" fmla="*/ 3 h 18"/>
                <a:gd name="T2" fmla="*/ 0 w 53"/>
                <a:gd name="T3" fmla="*/ 14 h 18"/>
                <a:gd name="T4" fmla="*/ 0 w 53"/>
                <a:gd name="T5" fmla="*/ 14 h 18"/>
                <a:gd name="T6" fmla="*/ 5 w 53"/>
                <a:gd name="T7" fmla="*/ 18 h 18"/>
                <a:gd name="T8" fmla="*/ 5 w 53"/>
                <a:gd name="T9" fmla="*/ 18 h 18"/>
                <a:gd name="T10" fmla="*/ 10 w 53"/>
                <a:gd name="T11" fmla="*/ 14 h 18"/>
                <a:gd name="T12" fmla="*/ 10 w 53"/>
                <a:gd name="T13" fmla="*/ 14 h 18"/>
                <a:gd name="T14" fmla="*/ 11 w 53"/>
                <a:gd name="T15" fmla="*/ 13 h 18"/>
                <a:gd name="T16" fmla="*/ 11 w 53"/>
                <a:gd name="T17" fmla="*/ 13 h 18"/>
                <a:gd name="T18" fmla="*/ 14 w 53"/>
                <a:gd name="T19" fmla="*/ 11 h 18"/>
                <a:gd name="T20" fmla="*/ 14 w 53"/>
                <a:gd name="T21" fmla="*/ 11 h 18"/>
                <a:gd name="T22" fmla="*/ 26 w 53"/>
                <a:gd name="T23" fmla="*/ 9 h 18"/>
                <a:gd name="T24" fmla="*/ 26 w 53"/>
                <a:gd name="T25" fmla="*/ 9 h 18"/>
                <a:gd name="T26" fmla="*/ 42 w 53"/>
                <a:gd name="T27" fmla="*/ 13 h 18"/>
                <a:gd name="T28" fmla="*/ 42 w 53"/>
                <a:gd name="T29" fmla="*/ 13 h 18"/>
                <a:gd name="T30" fmla="*/ 43 w 53"/>
                <a:gd name="T31" fmla="*/ 14 h 18"/>
                <a:gd name="T32" fmla="*/ 43 w 53"/>
                <a:gd name="T33" fmla="*/ 14 h 18"/>
                <a:gd name="T34" fmla="*/ 43 w 53"/>
                <a:gd name="T35" fmla="*/ 14 h 18"/>
                <a:gd name="T36" fmla="*/ 48 w 53"/>
                <a:gd name="T37" fmla="*/ 18 h 18"/>
                <a:gd name="T38" fmla="*/ 48 w 53"/>
                <a:gd name="T39" fmla="*/ 18 h 18"/>
                <a:gd name="T40" fmla="*/ 53 w 53"/>
                <a:gd name="T41" fmla="*/ 14 h 18"/>
                <a:gd name="T42" fmla="*/ 53 w 53"/>
                <a:gd name="T43" fmla="*/ 14 h 18"/>
                <a:gd name="T44" fmla="*/ 44 w 53"/>
                <a:gd name="T45" fmla="*/ 3 h 18"/>
                <a:gd name="T46" fmla="*/ 44 w 53"/>
                <a:gd name="T47" fmla="*/ 3 h 18"/>
                <a:gd name="T48" fmla="*/ 26 w 53"/>
                <a:gd name="T49" fmla="*/ 0 h 18"/>
                <a:gd name="T50" fmla="*/ 26 w 53"/>
                <a:gd name="T51" fmla="*/ 0 h 18"/>
                <a:gd name="T52" fmla="*/ 9 w 53"/>
                <a:gd name="T53" fmla="*/ 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8">
                  <a:moveTo>
                    <a:pt x="9" y="3"/>
                  </a:moveTo>
                  <a:cubicBezTo>
                    <a:pt x="4" y="5"/>
                    <a:pt x="0" y="8"/>
                    <a:pt x="0" y="14"/>
                  </a:cubicBezTo>
                  <a:cubicBezTo>
                    <a:pt x="0" y="14"/>
                    <a:pt x="0" y="14"/>
                    <a:pt x="0" y="14"/>
                  </a:cubicBezTo>
                  <a:cubicBezTo>
                    <a:pt x="0" y="16"/>
                    <a:pt x="2" y="18"/>
                    <a:pt x="5" y="18"/>
                  </a:cubicBezTo>
                  <a:cubicBezTo>
                    <a:pt x="5" y="18"/>
                    <a:pt x="5" y="18"/>
                    <a:pt x="5" y="18"/>
                  </a:cubicBezTo>
                  <a:cubicBezTo>
                    <a:pt x="8" y="18"/>
                    <a:pt x="10" y="16"/>
                    <a:pt x="10" y="14"/>
                  </a:cubicBezTo>
                  <a:cubicBezTo>
                    <a:pt x="10" y="14"/>
                    <a:pt x="10" y="14"/>
                    <a:pt x="10" y="14"/>
                  </a:cubicBezTo>
                  <a:cubicBezTo>
                    <a:pt x="10" y="14"/>
                    <a:pt x="10" y="13"/>
                    <a:pt x="11" y="13"/>
                  </a:cubicBezTo>
                  <a:cubicBezTo>
                    <a:pt x="11" y="13"/>
                    <a:pt x="11" y="13"/>
                    <a:pt x="11" y="13"/>
                  </a:cubicBezTo>
                  <a:cubicBezTo>
                    <a:pt x="11" y="12"/>
                    <a:pt x="12" y="12"/>
                    <a:pt x="14" y="11"/>
                  </a:cubicBezTo>
                  <a:cubicBezTo>
                    <a:pt x="14" y="11"/>
                    <a:pt x="14" y="11"/>
                    <a:pt x="14" y="11"/>
                  </a:cubicBezTo>
                  <a:cubicBezTo>
                    <a:pt x="17" y="10"/>
                    <a:pt x="21" y="9"/>
                    <a:pt x="26" y="9"/>
                  </a:cubicBezTo>
                  <a:cubicBezTo>
                    <a:pt x="26" y="9"/>
                    <a:pt x="26" y="9"/>
                    <a:pt x="26" y="9"/>
                  </a:cubicBezTo>
                  <a:cubicBezTo>
                    <a:pt x="34" y="9"/>
                    <a:pt x="41" y="11"/>
                    <a:pt x="42" y="13"/>
                  </a:cubicBezTo>
                  <a:cubicBezTo>
                    <a:pt x="42" y="13"/>
                    <a:pt x="42" y="13"/>
                    <a:pt x="42" y="13"/>
                  </a:cubicBezTo>
                  <a:cubicBezTo>
                    <a:pt x="43" y="13"/>
                    <a:pt x="43" y="14"/>
                    <a:pt x="43" y="14"/>
                  </a:cubicBezTo>
                  <a:cubicBezTo>
                    <a:pt x="43" y="14"/>
                    <a:pt x="43" y="14"/>
                    <a:pt x="43" y="14"/>
                  </a:cubicBezTo>
                  <a:cubicBezTo>
                    <a:pt x="43" y="14"/>
                    <a:pt x="43" y="14"/>
                    <a:pt x="43" y="14"/>
                  </a:cubicBezTo>
                  <a:cubicBezTo>
                    <a:pt x="43" y="16"/>
                    <a:pt x="45" y="18"/>
                    <a:pt x="48" y="18"/>
                  </a:cubicBezTo>
                  <a:cubicBezTo>
                    <a:pt x="48" y="18"/>
                    <a:pt x="48" y="18"/>
                    <a:pt x="48" y="18"/>
                  </a:cubicBezTo>
                  <a:cubicBezTo>
                    <a:pt x="51" y="18"/>
                    <a:pt x="53" y="16"/>
                    <a:pt x="53" y="14"/>
                  </a:cubicBezTo>
                  <a:cubicBezTo>
                    <a:pt x="53" y="14"/>
                    <a:pt x="53" y="14"/>
                    <a:pt x="53" y="14"/>
                  </a:cubicBezTo>
                  <a:cubicBezTo>
                    <a:pt x="53" y="8"/>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6" name="Freeform 86">
              <a:extLst>
                <a:ext uri="{FF2B5EF4-FFF2-40B4-BE49-F238E27FC236}">
                  <a16:creationId xmlns:a16="http://schemas.microsoft.com/office/drawing/2014/main" id="{8ECC9EFF-1F0F-854E-8F7A-3D6FF358EC0B}"/>
                </a:ext>
              </a:extLst>
            </p:cNvPr>
            <p:cNvSpPr/>
            <p:nvPr/>
          </p:nvSpPr>
          <p:spPr bwMode="auto">
            <a:xfrm>
              <a:off x="2814" y="1445"/>
              <a:ext cx="142" cy="51"/>
            </a:xfrm>
            <a:custGeom>
              <a:avLst/>
              <a:gdLst>
                <a:gd name="T0" fmla="*/ 9 w 53"/>
                <a:gd name="T1" fmla="*/ 4 h 19"/>
                <a:gd name="T2" fmla="*/ 0 w 53"/>
                <a:gd name="T3" fmla="*/ 14 h 19"/>
                <a:gd name="T4" fmla="*/ 0 w 53"/>
                <a:gd name="T5" fmla="*/ 14 h 19"/>
                <a:gd name="T6" fmla="*/ 5 w 53"/>
                <a:gd name="T7" fmla="*/ 19 h 19"/>
                <a:gd name="T8" fmla="*/ 5 w 53"/>
                <a:gd name="T9" fmla="*/ 19 h 19"/>
                <a:gd name="T10" fmla="*/ 10 w 53"/>
                <a:gd name="T11" fmla="*/ 14 h 19"/>
                <a:gd name="T12" fmla="*/ 10 w 53"/>
                <a:gd name="T13" fmla="*/ 14 h 19"/>
                <a:gd name="T14" fmla="*/ 11 w 53"/>
                <a:gd name="T15" fmla="*/ 14 h 19"/>
                <a:gd name="T16" fmla="*/ 11 w 53"/>
                <a:gd name="T17" fmla="*/ 14 h 19"/>
                <a:gd name="T18" fmla="*/ 14 w 53"/>
                <a:gd name="T19" fmla="*/ 12 h 19"/>
                <a:gd name="T20" fmla="*/ 14 w 53"/>
                <a:gd name="T21" fmla="*/ 12 h 19"/>
                <a:gd name="T22" fmla="*/ 26 w 53"/>
                <a:gd name="T23" fmla="*/ 10 h 19"/>
                <a:gd name="T24" fmla="*/ 26 w 53"/>
                <a:gd name="T25" fmla="*/ 10 h 19"/>
                <a:gd name="T26" fmla="*/ 42 w 53"/>
                <a:gd name="T27" fmla="*/ 14 h 19"/>
                <a:gd name="T28" fmla="*/ 42 w 53"/>
                <a:gd name="T29" fmla="*/ 14 h 19"/>
                <a:gd name="T30" fmla="*/ 43 w 53"/>
                <a:gd name="T31" fmla="*/ 14 h 19"/>
                <a:gd name="T32" fmla="*/ 43 w 53"/>
                <a:gd name="T33" fmla="*/ 14 h 19"/>
                <a:gd name="T34" fmla="*/ 43 w 53"/>
                <a:gd name="T35" fmla="*/ 14 h 19"/>
                <a:gd name="T36" fmla="*/ 48 w 53"/>
                <a:gd name="T37" fmla="*/ 19 h 19"/>
                <a:gd name="T38" fmla="*/ 48 w 53"/>
                <a:gd name="T39" fmla="*/ 19 h 19"/>
                <a:gd name="T40" fmla="*/ 53 w 53"/>
                <a:gd name="T41" fmla="*/ 14 h 19"/>
                <a:gd name="T42" fmla="*/ 53 w 53"/>
                <a:gd name="T43" fmla="*/ 14 h 19"/>
                <a:gd name="T44" fmla="*/ 44 w 53"/>
                <a:gd name="T45" fmla="*/ 4 h 19"/>
                <a:gd name="T46" fmla="*/ 44 w 53"/>
                <a:gd name="T47" fmla="*/ 4 h 19"/>
                <a:gd name="T48" fmla="*/ 26 w 53"/>
                <a:gd name="T49" fmla="*/ 0 h 19"/>
                <a:gd name="T50" fmla="*/ 26 w 53"/>
                <a:gd name="T51" fmla="*/ 0 h 19"/>
                <a:gd name="T52" fmla="*/ 9 w 53"/>
                <a:gd name="T53"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9">
                  <a:moveTo>
                    <a:pt x="9" y="4"/>
                  </a:moveTo>
                  <a:cubicBezTo>
                    <a:pt x="4" y="6"/>
                    <a:pt x="0" y="9"/>
                    <a:pt x="0" y="14"/>
                  </a:cubicBezTo>
                  <a:cubicBezTo>
                    <a:pt x="0" y="14"/>
                    <a:pt x="0" y="14"/>
                    <a:pt x="0" y="14"/>
                  </a:cubicBezTo>
                  <a:cubicBezTo>
                    <a:pt x="0" y="17"/>
                    <a:pt x="2" y="19"/>
                    <a:pt x="5" y="19"/>
                  </a:cubicBezTo>
                  <a:cubicBezTo>
                    <a:pt x="5" y="19"/>
                    <a:pt x="5" y="19"/>
                    <a:pt x="5" y="19"/>
                  </a:cubicBezTo>
                  <a:cubicBezTo>
                    <a:pt x="8" y="19"/>
                    <a:pt x="10" y="17"/>
                    <a:pt x="10" y="14"/>
                  </a:cubicBezTo>
                  <a:cubicBezTo>
                    <a:pt x="10" y="14"/>
                    <a:pt x="10" y="14"/>
                    <a:pt x="10" y="14"/>
                  </a:cubicBezTo>
                  <a:cubicBezTo>
                    <a:pt x="10" y="14"/>
                    <a:pt x="10" y="14"/>
                    <a:pt x="11" y="14"/>
                  </a:cubicBezTo>
                  <a:cubicBezTo>
                    <a:pt x="11" y="14"/>
                    <a:pt x="11" y="14"/>
                    <a:pt x="11" y="14"/>
                  </a:cubicBezTo>
                  <a:cubicBezTo>
                    <a:pt x="11" y="13"/>
                    <a:pt x="12" y="12"/>
                    <a:pt x="14" y="12"/>
                  </a:cubicBezTo>
                  <a:cubicBezTo>
                    <a:pt x="14" y="12"/>
                    <a:pt x="14" y="12"/>
                    <a:pt x="14" y="12"/>
                  </a:cubicBezTo>
                  <a:cubicBezTo>
                    <a:pt x="17" y="11"/>
                    <a:pt x="21" y="10"/>
                    <a:pt x="26" y="10"/>
                  </a:cubicBezTo>
                  <a:cubicBezTo>
                    <a:pt x="26" y="10"/>
                    <a:pt x="26" y="10"/>
                    <a:pt x="26" y="10"/>
                  </a:cubicBezTo>
                  <a:cubicBezTo>
                    <a:pt x="34" y="9"/>
                    <a:pt x="41" y="12"/>
                    <a:pt x="42" y="14"/>
                  </a:cubicBezTo>
                  <a:cubicBezTo>
                    <a:pt x="42" y="14"/>
                    <a:pt x="42" y="14"/>
                    <a:pt x="42" y="14"/>
                  </a:cubicBezTo>
                  <a:cubicBezTo>
                    <a:pt x="43" y="14"/>
                    <a:pt x="43" y="14"/>
                    <a:pt x="43" y="14"/>
                  </a:cubicBezTo>
                  <a:cubicBezTo>
                    <a:pt x="43" y="14"/>
                    <a:pt x="43" y="14"/>
                    <a:pt x="43" y="14"/>
                  </a:cubicBezTo>
                  <a:cubicBezTo>
                    <a:pt x="43" y="14"/>
                    <a:pt x="43" y="14"/>
                    <a:pt x="43" y="14"/>
                  </a:cubicBezTo>
                  <a:cubicBezTo>
                    <a:pt x="43" y="17"/>
                    <a:pt x="45" y="19"/>
                    <a:pt x="48" y="19"/>
                  </a:cubicBezTo>
                  <a:cubicBezTo>
                    <a:pt x="48" y="19"/>
                    <a:pt x="48" y="19"/>
                    <a:pt x="48" y="19"/>
                  </a:cubicBezTo>
                  <a:cubicBezTo>
                    <a:pt x="51" y="19"/>
                    <a:pt x="53" y="17"/>
                    <a:pt x="53" y="14"/>
                  </a:cubicBezTo>
                  <a:cubicBezTo>
                    <a:pt x="53" y="14"/>
                    <a:pt x="53" y="14"/>
                    <a:pt x="53" y="14"/>
                  </a:cubicBezTo>
                  <a:cubicBezTo>
                    <a:pt x="53" y="9"/>
                    <a:pt x="48" y="6"/>
                    <a:pt x="44" y="4"/>
                  </a:cubicBezTo>
                  <a:cubicBezTo>
                    <a:pt x="44" y="4"/>
                    <a:pt x="44" y="4"/>
                    <a:pt x="44" y="4"/>
                  </a:cubicBezTo>
                  <a:cubicBezTo>
                    <a:pt x="39" y="2"/>
                    <a:pt x="33" y="0"/>
                    <a:pt x="26" y="0"/>
                  </a:cubicBezTo>
                  <a:cubicBezTo>
                    <a:pt x="26" y="0"/>
                    <a:pt x="26" y="0"/>
                    <a:pt x="26" y="0"/>
                  </a:cubicBezTo>
                  <a:cubicBezTo>
                    <a:pt x="20" y="0"/>
                    <a:pt x="14" y="2"/>
                    <a:pt x="9" y="4"/>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sp>
          <p:nvSpPr>
            <p:cNvPr id="47" name="Freeform 87">
              <a:extLst>
                <a:ext uri="{FF2B5EF4-FFF2-40B4-BE49-F238E27FC236}">
                  <a16:creationId xmlns:a16="http://schemas.microsoft.com/office/drawing/2014/main" id="{A3E5425D-CD95-7942-97E0-C46E07CCF3FD}"/>
                </a:ext>
              </a:extLst>
            </p:cNvPr>
            <p:cNvSpPr/>
            <p:nvPr/>
          </p:nvSpPr>
          <p:spPr bwMode="auto">
            <a:xfrm>
              <a:off x="2814" y="1370"/>
              <a:ext cx="142" cy="51"/>
            </a:xfrm>
            <a:custGeom>
              <a:avLst/>
              <a:gdLst>
                <a:gd name="T0" fmla="*/ 9 w 53"/>
                <a:gd name="T1" fmla="*/ 3 h 19"/>
                <a:gd name="T2" fmla="*/ 0 w 53"/>
                <a:gd name="T3" fmla="*/ 14 h 19"/>
                <a:gd name="T4" fmla="*/ 0 w 53"/>
                <a:gd name="T5" fmla="*/ 14 h 19"/>
                <a:gd name="T6" fmla="*/ 5 w 53"/>
                <a:gd name="T7" fmla="*/ 19 h 19"/>
                <a:gd name="T8" fmla="*/ 5 w 53"/>
                <a:gd name="T9" fmla="*/ 19 h 19"/>
                <a:gd name="T10" fmla="*/ 10 w 53"/>
                <a:gd name="T11" fmla="*/ 14 h 19"/>
                <a:gd name="T12" fmla="*/ 10 w 53"/>
                <a:gd name="T13" fmla="*/ 14 h 19"/>
                <a:gd name="T14" fmla="*/ 11 w 53"/>
                <a:gd name="T15" fmla="*/ 13 h 19"/>
                <a:gd name="T16" fmla="*/ 11 w 53"/>
                <a:gd name="T17" fmla="*/ 13 h 19"/>
                <a:gd name="T18" fmla="*/ 14 w 53"/>
                <a:gd name="T19" fmla="*/ 12 h 19"/>
                <a:gd name="T20" fmla="*/ 14 w 53"/>
                <a:gd name="T21" fmla="*/ 12 h 19"/>
                <a:gd name="T22" fmla="*/ 26 w 53"/>
                <a:gd name="T23" fmla="*/ 9 h 19"/>
                <a:gd name="T24" fmla="*/ 26 w 53"/>
                <a:gd name="T25" fmla="*/ 9 h 19"/>
                <a:gd name="T26" fmla="*/ 42 w 53"/>
                <a:gd name="T27" fmla="*/ 13 h 19"/>
                <a:gd name="T28" fmla="*/ 42 w 53"/>
                <a:gd name="T29" fmla="*/ 13 h 19"/>
                <a:gd name="T30" fmla="*/ 43 w 53"/>
                <a:gd name="T31" fmla="*/ 14 h 19"/>
                <a:gd name="T32" fmla="*/ 43 w 53"/>
                <a:gd name="T33" fmla="*/ 14 h 19"/>
                <a:gd name="T34" fmla="*/ 43 w 53"/>
                <a:gd name="T35" fmla="*/ 14 h 19"/>
                <a:gd name="T36" fmla="*/ 48 w 53"/>
                <a:gd name="T37" fmla="*/ 19 h 19"/>
                <a:gd name="T38" fmla="*/ 48 w 53"/>
                <a:gd name="T39" fmla="*/ 19 h 19"/>
                <a:gd name="T40" fmla="*/ 53 w 53"/>
                <a:gd name="T41" fmla="*/ 14 h 19"/>
                <a:gd name="T42" fmla="*/ 53 w 53"/>
                <a:gd name="T43" fmla="*/ 14 h 19"/>
                <a:gd name="T44" fmla="*/ 44 w 53"/>
                <a:gd name="T45" fmla="*/ 3 h 19"/>
                <a:gd name="T46" fmla="*/ 44 w 53"/>
                <a:gd name="T47" fmla="*/ 3 h 19"/>
                <a:gd name="T48" fmla="*/ 26 w 53"/>
                <a:gd name="T49" fmla="*/ 0 h 19"/>
                <a:gd name="T50" fmla="*/ 26 w 53"/>
                <a:gd name="T51" fmla="*/ 0 h 19"/>
                <a:gd name="T52" fmla="*/ 9 w 53"/>
                <a:gd name="T53"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3" h="19">
                  <a:moveTo>
                    <a:pt x="9" y="3"/>
                  </a:moveTo>
                  <a:cubicBezTo>
                    <a:pt x="4" y="5"/>
                    <a:pt x="0" y="9"/>
                    <a:pt x="0" y="14"/>
                  </a:cubicBezTo>
                  <a:cubicBezTo>
                    <a:pt x="0" y="14"/>
                    <a:pt x="0" y="14"/>
                    <a:pt x="0" y="14"/>
                  </a:cubicBezTo>
                  <a:cubicBezTo>
                    <a:pt x="0" y="17"/>
                    <a:pt x="2" y="19"/>
                    <a:pt x="5" y="19"/>
                  </a:cubicBezTo>
                  <a:cubicBezTo>
                    <a:pt x="5" y="19"/>
                    <a:pt x="5" y="19"/>
                    <a:pt x="5" y="19"/>
                  </a:cubicBezTo>
                  <a:cubicBezTo>
                    <a:pt x="8" y="19"/>
                    <a:pt x="10" y="17"/>
                    <a:pt x="10" y="14"/>
                  </a:cubicBezTo>
                  <a:cubicBezTo>
                    <a:pt x="10" y="14"/>
                    <a:pt x="10" y="14"/>
                    <a:pt x="10" y="14"/>
                  </a:cubicBezTo>
                  <a:cubicBezTo>
                    <a:pt x="10" y="14"/>
                    <a:pt x="10" y="14"/>
                    <a:pt x="11" y="13"/>
                  </a:cubicBezTo>
                  <a:cubicBezTo>
                    <a:pt x="11" y="13"/>
                    <a:pt x="11" y="13"/>
                    <a:pt x="11" y="13"/>
                  </a:cubicBezTo>
                  <a:cubicBezTo>
                    <a:pt x="11" y="13"/>
                    <a:pt x="12" y="12"/>
                    <a:pt x="14" y="12"/>
                  </a:cubicBezTo>
                  <a:cubicBezTo>
                    <a:pt x="14" y="12"/>
                    <a:pt x="14" y="12"/>
                    <a:pt x="14" y="12"/>
                  </a:cubicBezTo>
                  <a:cubicBezTo>
                    <a:pt x="17" y="10"/>
                    <a:pt x="21" y="9"/>
                    <a:pt x="26" y="9"/>
                  </a:cubicBezTo>
                  <a:cubicBezTo>
                    <a:pt x="26" y="9"/>
                    <a:pt x="26" y="9"/>
                    <a:pt x="26" y="9"/>
                  </a:cubicBezTo>
                  <a:cubicBezTo>
                    <a:pt x="34" y="9"/>
                    <a:pt x="41" y="12"/>
                    <a:pt x="42" y="13"/>
                  </a:cubicBezTo>
                  <a:cubicBezTo>
                    <a:pt x="42" y="13"/>
                    <a:pt x="42" y="13"/>
                    <a:pt x="42" y="13"/>
                  </a:cubicBezTo>
                  <a:cubicBezTo>
                    <a:pt x="43" y="14"/>
                    <a:pt x="43" y="14"/>
                    <a:pt x="43" y="14"/>
                  </a:cubicBezTo>
                  <a:cubicBezTo>
                    <a:pt x="43" y="14"/>
                    <a:pt x="43" y="14"/>
                    <a:pt x="43" y="14"/>
                  </a:cubicBezTo>
                  <a:cubicBezTo>
                    <a:pt x="43" y="14"/>
                    <a:pt x="43" y="14"/>
                    <a:pt x="43" y="14"/>
                  </a:cubicBezTo>
                  <a:cubicBezTo>
                    <a:pt x="43" y="17"/>
                    <a:pt x="45" y="19"/>
                    <a:pt x="48" y="19"/>
                  </a:cubicBezTo>
                  <a:cubicBezTo>
                    <a:pt x="48" y="19"/>
                    <a:pt x="48" y="19"/>
                    <a:pt x="48" y="19"/>
                  </a:cubicBezTo>
                  <a:cubicBezTo>
                    <a:pt x="51" y="19"/>
                    <a:pt x="53" y="17"/>
                    <a:pt x="53" y="14"/>
                  </a:cubicBezTo>
                  <a:cubicBezTo>
                    <a:pt x="53" y="14"/>
                    <a:pt x="53" y="14"/>
                    <a:pt x="53" y="14"/>
                  </a:cubicBezTo>
                  <a:cubicBezTo>
                    <a:pt x="53" y="9"/>
                    <a:pt x="48" y="5"/>
                    <a:pt x="44" y="3"/>
                  </a:cubicBezTo>
                  <a:cubicBezTo>
                    <a:pt x="44" y="3"/>
                    <a:pt x="44" y="3"/>
                    <a:pt x="44" y="3"/>
                  </a:cubicBezTo>
                  <a:cubicBezTo>
                    <a:pt x="39" y="1"/>
                    <a:pt x="33" y="0"/>
                    <a:pt x="26" y="0"/>
                  </a:cubicBezTo>
                  <a:cubicBezTo>
                    <a:pt x="26" y="0"/>
                    <a:pt x="26" y="0"/>
                    <a:pt x="26" y="0"/>
                  </a:cubicBezTo>
                  <a:cubicBezTo>
                    <a:pt x="20" y="0"/>
                    <a:pt x="14" y="1"/>
                    <a:pt x="9" y="3"/>
                  </a:cubicBezTo>
                  <a:close/>
                </a:path>
              </a:pathLst>
            </a:custGeom>
            <a:grpFill/>
            <a:ln w="15875" cap="rnd">
              <a:solidFill>
                <a:srgbClr val="765C3C"/>
              </a:solidFill>
              <a:prstDash val="solid"/>
              <a:round/>
            </a:ln>
          </p:spPr>
          <p:txBody>
            <a:bodyPr vert="horz" wrap="square" lIns="91440" tIns="45720" rIns="91440" bIns="4572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latin typeface="Helvetica" panose="020B0604020202030204" pitchFamily="34" charset="0"/>
              </a:endParaRPr>
            </a:p>
          </p:txBody>
        </p:sp>
      </p:grpSp>
      <p:grpSp>
        <p:nvGrpSpPr>
          <p:cNvPr id="49" name="组合 34">
            <a:extLst>
              <a:ext uri="{FF2B5EF4-FFF2-40B4-BE49-F238E27FC236}">
                <a16:creationId xmlns:a16="http://schemas.microsoft.com/office/drawing/2014/main" id="{BA8EA221-0FF2-544D-95FA-971EB1093155}"/>
              </a:ext>
            </a:extLst>
          </p:cNvPr>
          <p:cNvGrpSpPr/>
          <p:nvPr/>
        </p:nvGrpSpPr>
        <p:grpSpPr>
          <a:xfrm>
            <a:off x="791002" y="3783870"/>
            <a:ext cx="1905000" cy="838200"/>
            <a:chOff x="1343776" y="1354913"/>
            <a:chExt cx="2567283" cy="1007832"/>
          </a:xfrm>
        </p:grpSpPr>
        <p:sp>
          <p:nvSpPr>
            <p:cNvPr id="50" name="椭圆 4">
              <a:extLst>
                <a:ext uri="{FF2B5EF4-FFF2-40B4-BE49-F238E27FC236}">
                  <a16:creationId xmlns:a16="http://schemas.microsoft.com/office/drawing/2014/main" id="{405EF764-5D8A-554D-9F7A-05F7263D04F0}"/>
                </a:ext>
              </a:extLst>
            </p:cNvPr>
            <p:cNvSpPr/>
            <p:nvPr/>
          </p:nvSpPr>
          <p:spPr>
            <a:xfrm>
              <a:off x="1343776" y="1354913"/>
              <a:ext cx="2567283" cy="1007832"/>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rgbClr val="109C92"/>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sz="2800" b="1">
                <a:latin typeface="方正姚体" panose="02010601030101010101" pitchFamily="2" charset="-122"/>
                <a:ea typeface="方正姚体" panose="02010601030101010101" pitchFamily="2" charset="-122"/>
                <a:sym typeface="+mn-lt"/>
              </a:endParaRPr>
            </a:p>
          </p:txBody>
        </p:sp>
        <p:sp>
          <p:nvSpPr>
            <p:cNvPr id="51" name="椭圆 36">
              <a:extLst>
                <a:ext uri="{FF2B5EF4-FFF2-40B4-BE49-F238E27FC236}">
                  <a16:creationId xmlns:a16="http://schemas.microsoft.com/office/drawing/2014/main" id="{8F7F41ED-99A0-B34B-B307-D7A2FC4BC46A}"/>
                </a:ext>
              </a:extLst>
            </p:cNvPr>
            <p:cNvSpPr/>
            <p:nvPr/>
          </p:nvSpPr>
          <p:spPr>
            <a:xfrm>
              <a:off x="2781454" y="1538155"/>
              <a:ext cx="855761" cy="71971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1" tIns="60949" rIns="121901" bIns="60949" rtlCol="0" anchor="ctr"/>
            <a:lstStyle/>
            <a:p>
              <a:pPr algn="ctr" defTabSz="1219110"/>
              <a:endParaRPr lang="zh-CN" altLang="en-US" sz="3733" dirty="0">
                <a:solidFill>
                  <a:srgbClr val="129995"/>
                </a:solidFill>
                <a:cs typeface="+mn-ea"/>
                <a:sym typeface="+mn-lt"/>
              </a:endParaRPr>
            </a:p>
          </p:txBody>
        </p:sp>
        <p:grpSp>
          <p:nvGrpSpPr>
            <p:cNvPr id="52" name="组合 38">
              <a:extLst>
                <a:ext uri="{FF2B5EF4-FFF2-40B4-BE49-F238E27FC236}">
                  <a16:creationId xmlns:a16="http://schemas.microsoft.com/office/drawing/2014/main" id="{C35A907D-17A8-CF4A-96B4-3F299F40FA80}"/>
                </a:ext>
              </a:extLst>
            </p:cNvPr>
            <p:cNvGrpSpPr/>
            <p:nvPr/>
          </p:nvGrpSpPr>
          <p:grpSpPr>
            <a:xfrm>
              <a:off x="3201118" y="1917404"/>
              <a:ext cx="306860" cy="249233"/>
              <a:chOff x="3614738" y="619126"/>
              <a:chExt cx="253604" cy="205979"/>
            </a:xfrm>
          </p:grpSpPr>
          <p:sp>
            <p:nvSpPr>
              <p:cNvPr id="53" name="Freeform 338">
                <a:extLst>
                  <a:ext uri="{FF2B5EF4-FFF2-40B4-BE49-F238E27FC236}">
                    <a16:creationId xmlns:a16="http://schemas.microsoft.com/office/drawing/2014/main" id="{3E829A7D-9D3C-E945-8AA6-859CA066DB16}"/>
                  </a:ext>
                </a:extLst>
              </p:cNvPr>
              <p:cNvSpPr>
                <a:spLocks noEditPoints="1"/>
              </p:cNvSpPr>
              <p:nvPr/>
            </p:nvSpPr>
            <p:spPr bwMode="auto">
              <a:xfrm>
                <a:off x="3614738" y="619126"/>
                <a:ext cx="253604" cy="205979"/>
              </a:xfrm>
              <a:custGeom>
                <a:avLst/>
                <a:gdLst>
                  <a:gd name="T0" fmla="*/ 32 w 90"/>
                  <a:gd name="T1" fmla="*/ 73 h 73"/>
                  <a:gd name="T2" fmla="*/ 68 w 90"/>
                  <a:gd name="T3" fmla="*/ 50 h 73"/>
                  <a:gd name="T4" fmla="*/ 89 w 90"/>
                  <a:gd name="T5" fmla="*/ 8 h 73"/>
                  <a:gd name="T6" fmla="*/ 89 w 90"/>
                  <a:gd name="T7" fmla="*/ 2 h 73"/>
                  <a:gd name="T8" fmla="*/ 83 w 90"/>
                  <a:gd name="T9" fmla="*/ 1 h 73"/>
                  <a:gd name="T10" fmla="*/ 16 w 90"/>
                  <a:gd name="T11" fmla="*/ 19 h 73"/>
                  <a:gd name="T12" fmla="*/ 0 w 90"/>
                  <a:gd name="T13" fmla="*/ 65 h 73"/>
                  <a:gd name="T14" fmla="*/ 1 w 90"/>
                  <a:gd name="T15" fmla="*/ 71 h 73"/>
                  <a:gd name="T16" fmla="*/ 7 w 90"/>
                  <a:gd name="T17" fmla="*/ 73 h 73"/>
                  <a:gd name="T18" fmla="*/ 30 w 90"/>
                  <a:gd name="T19" fmla="*/ 73 h 73"/>
                  <a:gd name="T20" fmla="*/ 32 w 90"/>
                  <a:gd name="T21" fmla="*/ 73 h 73"/>
                  <a:gd name="T22" fmla="*/ 61 w 90"/>
                  <a:gd name="T23" fmla="*/ 44 h 73"/>
                  <a:gd name="T24" fmla="*/ 30 w 90"/>
                  <a:gd name="T25" fmla="*/ 63 h 73"/>
                  <a:gd name="T26" fmla="*/ 10 w 90"/>
                  <a:gd name="T27" fmla="*/ 63 h 73"/>
                  <a:gd name="T28" fmla="*/ 23 w 90"/>
                  <a:gd name="T29" fmla="*/ 27 h 73"/>
                  <a:gd name="T30" fmla="*/ 77 w 90"/>
                  <a:gd name="T31" fmla="*/ 11 h 73"/>
                  <a:gd name="T32" fmla="*/ 61 w 90"/>
                  <a:gd name="T33" fmla="*/ 44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73">
                    <a:moveTo>
                      <a:pt x="32" y="73"/>
                    </a:moveTo>
                    <a:cubicBezTo>
                      <a:pt x="49" y="68"/>
                      <a:pt x="60" y="61"/>
                      <a:pt x="68" y="50"/>
                    </a:cubicBezTo>
                    <a:cubicBezTo>
                      <a:pt x="77" y="40"/>
                      <a:pt x="82" y="26"/>
                      <a:pt x="89" y="8"/>
                    </a:cubicBezTo>
                    <a:cubicBezTo>
                      <a:pt x="90" y="6"/>
                      <a:pt x="90" y="4"/>
                      <a:pt x="89" y="2"/>
                    </a:cubicBezTo>
                    <a:cubicBezTo>
                      <a:pt x="87" y="0"/>
                      <a:pt x="85" y="0"/>
                      <a:pt x="83" y="1"/>
                    </a:cubicBezTo>
                    <a:cubicBezTo>
                      <a:pt x="49" y="3"/>
                      <a:pt x="28" y="9"/>
                      <a:pt x="16" y="19"/>
                    </a:cubicBezTo>
                    <a:cubicBezTo>
                      <a:pt x="4" y="30"/>
                      <a:pt x="1" y="44"/>
                      <a:pt x="0" y="65"/>
                    </a:cubicBezTo>
                    <a:cubicBezTo>
                      <a:pt x="0" y="67"/>
                      <a:pt x="0" y="69"/>
                      <a:pt x="1" y="71"/>
                    </a:cubicBezTo>
                    <a:cubicBezTo>
                      <a:pt x="3" y="73"/>
                      <a:pt x="4" y="73"/>
                      <a:pt x="7" y="73"/>
                    </a:cubicBezTo>
                    <a:cubicBezTo>
                      <a:pt x="30" y="73"/>
                      <a:pt x="30" y="73"/>
                      <a:pt x="30" y="73"/>
                    </a:cubicBezTo>
                    <a:cubicBezTo>
                      <a:pt x="31" y="73"/>
                      <a:pt x="32" y="73"/>
                      <a:pt x="32" y="73"/>
                    </a:cubicBezTo>
                    <a:close/>
                    <a:moveTo>
                      <a:pt x="61" y="44"/>
                    </a:moveTo>
                    <a:cubicBezTo>
                      <a:pt x="53" y="53"/>
                      <a:pt x="44" y="59"/>
                      <a:pt x="30" y="63"/>
                    </a:cubicBezTo>
                    <a:cubicBezTo>
                      <a:pt x="10" y="63"/>
                      <a:pt x="10" y="63"/>
                      <a:pt x="10" y="63"/>
                    </a:cubicBezTo>
                    <a:cubicBezTo>
                      <a:pt x="11" y="46"/>
                      <a:pt x="13" y="34"/>
                      <a:pt x="23" y="27"/>
                    </a:cubicBezTo>
                    <a:cubicBezTo>
                      <a:pt x="32" y="18"/>
                      <a:pt x="49" y="14"/>
                      <a:pt x="77" y="11"/>
                    </a:cubicBezTo>
                    <a:cubicBezTo>
                      <a:pt x="72" y="25"/>
                      <a:pt x="67" y="36"/>
                      <a:pt x="61" y="4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sp>
            <p:nvSpPr>
              <p:cNvPr id="54" name="Freeform 339">
                <a:extLst>
                  <a:ext uri="{FF2B5EF4-FFF2-40B4-BE49-F238E27FC236}">
                    <a16:creationId xmlns:a16="http://schemas.microsoft.com/office/drawing/2014/main" id="{3B28EB45-E8A0-D748-9F2C-A22AF8945347}"/>
                  </a:ext>
                </a:extLst>
              </p:cNvPr>
              <p:cNvSpPr>
                <a:spLocks/>
              </p:cNvSpPr>
              <p:nvPr/>
            </p:nvSpPr>
            <p:spPr bwMode="auto">
              <a:xfrm>
                <a:off x="3620692" y="729854"/>
                <a:ext cx="138113" cy="95250"/>
              </a:xfrm>
              <a:custGeom>
                <a:avLst/>
                <a:gdLst>
                  <a:gd name="T0" fmla="*/ 8 w 49"/>
                  <a:gd name="T1" fmla="*/ 32 h 34"/>
                  <a:gd name="T2" fmla="*/ 1 w 49"/>
                  <a:gd name="T3" fmla="*/ 30 h 34"/>
                  <a:gd name="T4" fmla="*/ 3 w 49"/>
                  <a:gd name="T5" fmla="*/ 24 h 34"/>
                  <a:gd name="T6" fmla="*/ 38 w 49"/>
                  <a:gd name="T7" fmla="*/ 4 h 34"/>
                  <a:gd name="T8" fmla="*/ 45 w 49"/>
                  <a:gd name="T9" fmla="*/ 12 h 34"/>
                  <a:gd name="T10" fmla="*/ 25 w 49"/>
                  <a:gd name="T11" fmla="*/ 31 h 34"/>
                  <a:gd name="T12" fmla="*/ 18 w 49"/>
                  <a:gd name="T13" fmla="*/ 31 h 34"/>
                  <a:gd name="T14" fmla="*/ 8 w 49"/>
                  <a:gd name="T15" fmla="*/ 32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34">
                    <a:moveTo>
                      <a:pt x="8" y="32"/>
                    </a:moveTo>
                    <a:cubicBezTo>
                      <a:pt x="5" y="34"/>
                      <a:pt x="2" y="33"/>
                      <a:pt x="1" y="30"/>
                    </a:cubicBezTo>
                    <a:cubicBezTo>
                      <a:pt x="0" y="28"/>
                      <a:pt x="1" y="25"/>
                      <a:pt x="3" y="24"/>
                    </a:cubicBezTo>
                    <a:cubicBezTo>
                      <a:pt x="38" y="4"/>
                      <a:pt x="38" y="4"/>
                      <a:pt x="38" y="4"/>
                    </a:cubicBezTo>
                    <a:cubicBezTo>
                      <a:pt x="46" y="0"/>
                      <a:pt x="49" y="9"/>
                      <a:pt x="45" y="12"/>
                    </a:cubicBezTo>
                    <a:cubicBezTo>
                      <a:pt x="25" y="31"/>
                      <a:pt x="25" y="31"/>
                      <a:pt x="25" y="31"/>
                    </a:cubicBezTo>
                    <a:cubicBezTo>
                      <a:pt x="23" y="33"/>
                      <a:pt x="20" y="33"/>
                      <a:pt x="18" y="31"/>
                    </a:cubicBezTo>
                    <a:cubicBezTo>
                      <a:pt x="8" y="32"/>
                      <a:pt x="8" y="32"/>
                      <a:pt x="8" y="3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pPr defTabSz="914332"/>
                <a:endParaRPr lang="zh-CN" altLang="en-US" sz="1867">
                  <a:solidFill>
                    <a:srgbClr val="129995"/>
                  </a:solidFill>
                  <a:cs typeface="+mn-ea"/>
                  <a:sym typeface="+mn-lt"/>
                </a:endParaRPr>
              </a:p>
            </p:txBody>
          </p:sp>
        </p:grpSp>
      </p:grpSp>
      <p:sp>
        <p:nvSpPr>
          <p:cNvPr id="48" name="businessman-in-apresentation-with-a-graphic-on-a-board_30732">
            <a:extLst>
              <a:ext uri="{FF2B5EF4-FFF2-40B4-BE49-F238E27FC236}">
                <a16:creationId xmlns:a16="http://schemas.microsoft.com/office/drawing/2014/main" id="{2C59F1D2-2CE0-F44F-8955-52433746399F}"/>
              </a:ext>
            </a:extLst>
          </p:cNvPr>
          <p:cNvSpPr>
            <a:spLocks noChangeAspect="1"/>
          </p:cNvSpPr>
          <p:nvPr/>
        </p:nvSpPr>
        <p:spPr bwMode="auto">
          <a:xfrm>
            <a:off x="1951055" y="4024349"/>
            <a:ext cx="408078" cy="422415"/>
          </a:xfrm>
          <a:custGeom>
            <a:avLst/>
            <a:gdLst>
              <a:gd name="connsiteX0" fmla="*/ 231110 w 333901"/>
              <a:gd name="connsiteY0" fmla="*/ 112258 h 306388"/>
              <a:gd name="connsiteX1" fmla="*/ 218013 w 333901"/>
              <a:gd name="connsiteY1" fmla="*/ 113619 h 306388"/>
              <a:gd name="connsiteX2" fmla="*/ 213931 w 333901"/>
              <a:gd name="connsiteY2" fmla="*/ 136751 h 306388"/>
              <a:gd name="connsiteX3" fmla="*/ 235702 w 333901"/>
              <a:gd name="connsiteY3" fmla="*/ 142194 h 306388"/>
              <a:gd name="connsiteX4" fmla="*/ 241145 w 333901"/>
              <a:gd name="connsiteY4" fmla="*/ 119062 h 306388"/>
              <a:gd name="connsiteX5" fmla="*/ 231110 w 333901"/>
              <a:gd name="connsiteY5" fmla="*/ 112258 h 306388"/>
              <a:gd name="connsiteX6" fmla="*/ 273432 w 333901"/>
              <a:gd name="connsiteY6" fmla="*/ 104342 h 306388"/>
              <a:gd name="connsiteX7" fmla="*/ 265205 w 333901"/>
              <a:gd name="connsiteY7" fmla="*/ 120795 h 306388"/>
              <a:gd name="connsiteX8" fmla="*/ 281658 w 333901"/>
              <a:gd name="connsiteY8" fmla="*/ 129021 h 306388"/>
              <a:gd name="connsiteX9" fmla="*/ 289884 w 333901"/>
              <a:gd name="connsiteY9" fmla="*/ 112568 h 306388"/>
              <a:gd name="connsiteX10" fmla="*/ 273432 w 333901"/>
              <a:gd name="connsiteY10" fmla="*/ 104342 h 306388"/>
              <a:gd name="connsiteX11" fmla="*/ 230135 w 333901"/>
              <a:gd name="connsiteY11" fmla="*/ 100012 h 306388"/>
              <a:gd name="connsiteX12" fmla="*/ 237929 w 333901"/>
              <a:gd name="connsiteY12" fmla="*/ 101311 h 306388"/>
              <a:gd name="connsiteX13" fmla="*/ 236630 w 333901"/>
              <a:gd name="connsiteY13" fmla="*/ 106506 h 306388"/>
              <a:gd name="connsiteX14" fmla="*/ 244423 w 333901"/>
              <a:gd name="connsiteY14" fmla="*/ 113001 h 306388"/>
              <a:gd name="connsiteX15" fmla="*/ 249618 w 333901"/>
              <a:gd name="connsiteY15" fmla="*/ 109104 h 306388"/>
              <a:gd name="connsiteX16" fmla="*/ 253515 w 333901"/>
              <a:gd name="connsiteY16" fmla="*/ 116897 h 306388"/>
              <a:gd name="connsiteX17" fmla="*/ 249618 w 333901"/>
              <a:gd name="connsiteY17" fmla="*/ 119495 h 306388"/>
              <a:gd name="connsiteX18" fmla="*/ 250917 w 333901"/>
              <a:gd name="connsiteY18" fmla="*/ 129886 h 306388"/>
              <a:gd name="connsiteX19" fmla="*/ 256113 w 333901"/>
              <a:gd name="connsiteY19" fmla="*/ 131185 h 306388"/>
              <a:gd name="connsiteX20" fmla="*/ 254814 w 333901"/>
              <a:gd name="connsiteY20" fmla="*/ 138978 h 306388"/>
              <a:gd name="connsiteX21" fmla="*/ 248320 w 333901"/>
              <a:gd name="connsiteY21" fmla="*/ 137679 h 306388"/>
              <a:gd name="connsiteX22" fmla="*/ 243124 w 333901"/>
              <a:gd name="connsiteY22" fmla="*/ 145472 h 306388"/>
              <a:gd name="connsiteX23" fmla="*/ 247021 w 333901"/>
              <a:gd name="connsiteY23" fmla="*/ 150668 h 306388"/>
              <a:gd name="connsiteX24" fmla="*/ 239228 w 333901"/>
              <a:gd name="connsiteY24" fmla="*/ 154564 h 306388"/>
              <a:gd name="connsiteX25" fmla="*/ 235331 w 333901"/>
              <a:gd name="connsiteY25" fmla="*/ 150668 h 306388"/>
              <a:gd name="connsiteX26" fmla="*/ 226239 w 333901"/>
              <a:gd name="connsiteY26" fmla="*/ 151967 h 306388"/>
              <a:gd name="connsiteX27" fmla="*/ 224940 w 333901"/>
              <a:gd name="connsiteY27" fmla="*/ 157162 h 306388"/>
              <a:gd name="connsiteX28" fmla="*/ 217147 w 333901"/>
              <a:gd name="connsiteY28" fmla="*/ 154564 h 306388"/>
              <a:gd name="connsiteX29" fmla="*/ 218446 w 333901"/>
              <a:gd name="connsiteY29" fmla="*/ 149369 h 306388"/>
              <a:gd name="connsiteX30" fmla="*/ 210653 w 333901"/>
              <a:gd name="connsiteY30" fmla="*/ 144173 h 306388"/>
              <a:gd name="connsiteX31" fmla="*/ 205457 w 333901"/>
              <a:gd name="connsiteY31" fmla="*/ 146771 h 306388"/>
              <a:gd name="connsiteX32" fmla="*/ 201560 w 333901"/>
              <a:gd name="connsiteY32" fmla="*/ 140277 h 306388"/>
              <a:gd name="connsiteX33" fmla="*/ 205457 w 333901"/>
              <a:gd name="connsiteY33" fmla="*/ 136380 h 306388"/>
              <a:gd name="connsiteX34" fmla="*/ 204158 w 333901"/>
              <a:gd name="connsiteY34" fmla="*/ 127288 h 306388"/>
              <a:gd name="connsiteX35" fmla="*/ 198963 w 333901"/>
              <a:gd name="connsiteY35" fmla="*/ 125989 h 306388"/>
              <a:gd name="connsiteX36" fmla="*/ 200262 w 333901"/>
              <a:gd name="connsiteY36" fmla="*/ 118196 h 306388"/>
              <a:gd name="connsiteX37" fmla="*/ 206756 w 333901"/>
              <a:gd name="connsiteY37" fmla="*/ 119495 h 306388"/>
              <a:gd name="connsiteX38" fmla="*/ 211951 w 333901"/>
              <a:gd name="connsiteY38" fmla="*/ 111702 h 306388"/>
              <a:gd name="connsiteX39" fmla="*/ 208055 w 333901"/>
              <a:gd name="connsiteY39" fmla="*/ 106506 h 306388"/>
              <a:gd name="connsiteX40" fmla="*/ 215848 w 333901"/>
              <a:gd name="connsiteY40" fmla="*/ 101311 h 306388"/>
              <a:gd name="connsiteX41" fmla="*/ 219745 w 333901"/>
              <a:gd name="connsiteY41" fmla="*/ 106506 h 306388"/>
              <a:gd name="connsiteX42" fmla="*/ 228837 w 333901"/>
              <a:gd name="connsiteY42" fmla="*/ 105207 h 306388"/>
              <a:gd name="connsiteX43" fmla="*/ 230135 w 333901"/>
              <a:gd name="connsiteY43" fmla="*/ 100012 h 306388"/>
              <a:gd name="connsiteX44" fmla="*/ 274257 w 333901"/>
              <a:gd name="connsiteY44" fmla="*/ 93662 h 306388"/>
              <a:gd name="connsiteX45" fmla="*/ 275572 w 333901"/>
              <a:gd name="connsiteY45" fmla="*/ 98923 h 306388"/>
              <a:gd name="connsiteX46" fmla="*/ 283464 w 333901"/>
              <a:gd name="connsiteY46" fmla="*/ 98923 h 306388"/>
              <a:gd name="connsiteX47" fmla="*/ 284780 w 333901"/>
              <a:gd name="connsiteY47" fmla="*/ 94977 h 306388"/>
              <a:gd name="connsiteX48" fmla="*/ 291357 w 333901"/>
              <a:gd name="connsiteY48" fmla="*/ 97608 h 306388"/>
              <a:gd name="connsiteX49" fmla="*/ 290041 w 333901"/>
              <a:gd name="connsiteY49" fmla="*/ 101554 h 306388"/>
              <a:gd name="connsiteX50" fmla="*/ 293987 w 333901"/>
              <a:gd name="connsiteY50" fmla="*/ 108131 h 306388"/>
              <a:gd name="connsiteX51" fmla="*/ 299249 w 333901"/>
              <a:gd name="connsiteY51" fmla="*/ 106816 h 306388"/>
              <a:gd name="connsiteX52" fmla="*/ 300564 w 333901"/>
              <a:gd name="connsiteY52" fmla="*/ 113393 h 306388"/>
              <a:gd name="connsiteX53" fmla="*/ 296618 w 333901"/>
              <a:gd name="connsiteY53" fmla="*/ 114708 h 306388"/>
              <a:gd name="connsiteX54" fmla="*/ 296618 w 333901"/>
              <a:gd name="connsiteY54" fmla="*/ 122600 h 306388"/>
              <a:gd name="connsiteX55" fmla="*/ 300564 w 333901"/>
              <a:gd name="connsiteY55" fmla="*/ 123916 h 306388"/>
              <a:gd name="connsiteX56" fmla="*/ 296618 w 333901"/>
              <a:gd name="connsiteY56" fmla="*/ 130492 h 306388"/>
              <a:gd name="connsiteX57" fmla="*/ 292672 w 333901"/>
              <a:gd name="connsiteY57" fmla="*/ 127862 h 306388"/>
              <a:gd name="connsiteX58" fmla="*/ 287411 w 333901"/>
              <a:gd name="connsiteY58" fmla="*/ 133123 h 306388"/>
              <a:gd name="connsiteX59" fmla="*/ 288726 w 333901"/>
              <a:gd name="connsiteY59" fmla="*/ 138385 h 306388"/>
              <a:gd name="connsiteX60" fmla="*/ 282149 w 333901"/>
              <a:gd name="connsiteY60" fmla="*/ 139700 h 306388"/>
              <a:gd name="connsiteX61" fmla="*/ 280834 w 333901"/>
              <a:gd name="connsiteY61" fmla="*/ 135754 h 306388"/>
              <a:gd name="connsiteX62" fmla="*/ 272941 w 333901"/>
              <a:gd name="connsiteY62" fmla="*/ 135754 h 306388"/>
              <a:gd name="connsiteX63" fmla="*/ 271626 w 333901"/>
              <a:gd name="connsiteY63" fmla="*/ 139700 h 306388"/>
              <a:gd name="connsiteX64" fmla="*/ 265049 w 333901"/>
              <a:gd name="connsiteY64" fmla="*/ 135754 h 306388"/>
              <a:gd name="connsiteX65" fmla="*/ 266365 w 333901"/>
              <a:gd name="connsiteY65" fmla="*/ 131808 h 306388"/>
              <a:gd name="connsiteX66" fmla="*/ 261103 w 333901"/>
              <a:gd name="connsiteY66" fmla="*/ 126546 h 306388"/>
              <a:gd name="connsiteX67" fmla="*/ 257156 w 333901"/>
              <a:gd name="connsiteY67" fmla="*/ 127862 h 306388"/>
              <a:gd name="connsiteX68" fmla="*/ 254526 w 333901"/>
              <a:gd name="connsiteY68" fmla="*/ 121285 h 306388"/>
              <a:gd name="connsiteX69" fmla="*/ 259787 w 333901"/>
              <a:gd name="connsiteY69" fmla="*/ 119969 h 306388"/>
              <a:gd name="connsiteX70" fmla="*/ 259787 w 333901"/>
              <a:gd name="connsiteY70" fmla="*/ 112077 h 306388"/>
              <a:gd name="connsiteX71" fmla="*/ 255841 w 333901"/>
              <a:gd name="connsiteY71" fmla="*/ 110762 h 306388"/>
              <a:gd name="connsiteX72" fmla="*/ 258472 w 333901"/>
              <a:gd name="connsiteY72" fmla="*/ 104185 h 306388"/>
              <a:gd name="connsiteX73" fmla="*/ 262418 w 333901"/>
              <a:gd name="connsiteY73" fmla="*/ 105500 h 306388"/>
              <a:gd name="connsiteX74" fmla="*/ 268995 w 333901"/>
              <a:gd name="connsiteY74" fmla="*/ 100239 h 306388"/>
              <a:gd name="connsiteX75" fmla="*/ 267680 w 333901"/>
              <a:gd name="connsiteY75" fmla="*/ 96293 h 306388"/>
              <a:gd name="connsiteX76" fmla="*/ 274257 w 333901"/>
              <a:gd name="connsiteY76" fmla="*/ 93662 h 306388"/>
              <a:gd name="connsiteX77" fmla="*/ 155795 w 333901"/>
              <a:gd name="connsiteY77" fmla="*/ 46037 h 306388"/>
              <a:gd name="connsiteX78" fmla="*/ 146576 w 333901"/>
              <a:gd name="connsiteY78" fmla="*/ 55260 h 306388"/>
              <a:gd name="connsiteX79" fmla="*/ 146576 w 333901"/>
              <a:gd name="connsiteY79" fmla="*/ 84248 h 306388"/>
              <a:gd name="connsiteX80" fmla="*/ 183453 w 333901"/>
              <a:gd name="connsiteY80" fmla="*/ 96107 h 306388"/>
              <a:gd name="connsiteX81" fmla="*/ 190038 w 333901"/>
              <a:gd name="connsiteY81" fmla="*/ 104013 h 306388"/>
              <a:gd name="connsiteX82" fmla="*/ 259841 w 333901"/>
              <a:gd name="connsiteY82" fmla="*/ 71072 h 306388"/>
              <a:gd name="connsiteX83" fmla="*/ 262476 w 333901"/>
              <a:gd name="connsiteY83" fmla="*/ 72390 h 306388"/>
              <a:gd name="connsiteX84" fmla="*/ 261158 w 333901"/>
              <a:gd name="connsiteY84" fmla="*/ 76342 h 306388"/>
              <a:gd name="connsiteX85" fmla="*/ 191355 w 333901"/>
              <a:gd name="connsiteY85" fmla="*/ 107966 h 306388"/>
              <a:gd name="connsiteX86" fmla="*/ 190038 w 333901"/>
              <a:gd name="connsiteY86" fmla="*/ 110601 h 306388"/>
              <a:gd name="connsiteX87" fmla="*/ 179502 w 333901"/>
              <a:gd name="connsiteY87" fmla="*/ 118507 h 306388"/>
              <a:gd name="connsiteX88" fmla="*/ 175551 w 333901"/>
              <a:gd name="connsiteY88" fmla="*/ 118507 h 306388"/>
              <a:gd name="connsiteX89" fmla="*/ 146576 w 333901"/>
              <a:gd name="connsiteY89" fmla="*/ 107966 h 306388"/>
              <a:gd name="connsiteX90" fmla="*/ 146576 w 333901"/>
              <a:gd name="connsiteY90" fmla="*/ 168577 h 306388"/>
              <a:gd name="connsiteX91" fmla="*/ 155795 w 333901"/>
              <a:gd name="connsiteY91" fmla="*/ 177800 h 306388"/>
              <a:gd name="connsiteX92" fmla="*/ 315157 w 333901"/>
              <a:gd name="connsiteY92" fmla="*/ 177800 h 306388"/>
              <a:gd name="connsiteX93" fmla="*/ 324376 w 333901"/>
              <a:gd name="connsiteY93" fmla="*/ 168577 h 306388"/>
              <a:gd name="connsiteX94" fmla="*/ 324376 w 333901"/>
              <a:gd name="connsiteY94" fmla="*/ 55260 h 306388"/>
              <a:gd name="connsiteX95" fmla="*/ 315157 w 333901"/>
              <a:gd name="connsiteY95" fmla="*/ 46037 h 306388"/>
              <a:gd name="connsiteX96" fmla="*/ 155795 w 333901"/>
              <a:gd name="connsiteY96" fmla="*/ 46037 h 306388"/>
              <a:gd name="connsiteX97" fmla="*/ 235382 w 333901"/>
              <a:gd name="connsiteY97" fmla="*/ 15875 h 306388"/>
              <a:gd name="connsiteX98" fmla="*/ 241950 w 333901"/>
              <a:gd name="connsiteY98" fmla="*/ 23762 h 306388"/>
              <a:gd name="connsiteX99" fmla="*/ 241950 w 333901"/>
              <a:gd name="connsiteY99" fmla="*/ 36908 h 306388"/>
              <a:gd name="connsiteX100" fmla="*/ 315511 w 333901"/>
              <a:gd name="connsiteY100" fmla="*/ 36908 h 306388"/>
              <a:gd name="connsiteX101" fmla="*/ 333901 w 333901"/>
              <a:gd name="connsiteY101" fmla="*/ 55311 h 306388"/>
              <a:gd name="connsiteX102" fmla="*/ 333901 w 333901"/>
              <a:gd name="connsiteY102" fmla="*/ 168361 h 306388"/>
              <a:gd name="connsiteX103" fmla="*/ 315511 w 333901"/>
              <a:gd name="connsiteY103" fmla="*/ 186765 h 306388"/>
              <a:gd name="connsiteX104" fmla="*/ 281358 w 333901"/>
              <a:gd name="connsiteY104" fmla="*/ 186765 h 306388"/>
              <a:gd name="connsiteX105" fmla="*/ 310257 w 333901"/>
              <a:gd name="connsiteY105" fmla="*/ 298501 h 306388"/>
              <a:gd name="connsiteX106" fmla="*/ 306316 w 333901"/>
              <a:gd name="connsiteY106" fmla="*/ 306388 h 306388"/>
              <a:gd name="connsiteX107" fmla="*/ 303689 w 333901"/>
              <a:gd name="connsiteY107" fmla="*/ 306388 h 306388"/>
              <a:gd name="connsiteX108" fmla="*/ 297121 w 333901"/>
              <a:gd name="connsiteY108" fmla="*/ 301130 h 306388"/>
              <a:gd name="connsiteX109" fmla="*/ 266909 w 333901"/>
              <a:gd name="connsiteY109" fmla="*/ 186765 h 306388"/>
              <a:gd name="connsiteX110" fmla="*/ 241950 w 333901"/>
              <a:gd name="connsiteY110" fmla="*/ 186765 h 306388"/>
              <a:gd name="connsiteX111" fmla="*/ 241950 w 333901"/>
              <a:gd name="connsiteY111" fmla="*/ 268266 h 306388"/>
              <a:gd name="connsiteX112" fmla="*/ 235382 w 333901"/>
              <a:gd name="connsiteY112" fmla="*/ 274839 h 306388"/>
              <a:gd name="connsiteX113" fmla="*/ 228814 w 333901"/>
              <a:gd name="connsiteY113" fmla="*/ 268266 h 306388"/>
              <a:gd name="connsiteX114" fmla="*/ 228814 w 333901"/>
              <a:gd name="connsiteY114" fmla="*/ 186765 h 306388"/>
              <a:gd name="connsiteX115" fmla="*/ 205170 w 333901"/>
              <a:gd name="connsiteY115" fmla="*/ 186765 h 306388"/>
              <a:gd name="connsiteX116" fmla="*/ 173644 w 333901"/>
              <a:gd name="connsiteY116" fmla="*/ 301130 h 306388"/>
              <a:gd name="connsiteX117" fmla="*/ 167076 w 333901"/>
              <a:gd name="connsiteY117" fmla="*/ 306388 h 306388"/>
              <a:gd name="connsiteX118" fmla="*/ 165762 w 333901"/>
              <a:gd name="connsiteY118" fmla="*/ 306388 h 306388"/>
              <a:gd name="connsiteX119" fmla="*/ 160508 w 333901"/>
              <a:gd name="connsiteY119" fmla="*/ 298501 h 306388"/>
              <a:gd name="connsiteX120" fmla="*/ 190720 w 333901"/>
              <a:gd name="connsiteY120" fmla="*/ 186765 h 306388"/>
              <a:gd name="connsiteX121" fmla="*/ 156567 w 333901"/>
              <a:gd name="connsiteY121" fmla="*/ 186765 h 306388"/>
              <a:gd name="connsiteX122" fmla="*/ 136864 w 333901"/>
              <a:gd name="connsiteY122" fmla="*/ 168361 h 306388"/>
              <a:gd name="connsiteX123" fmla="*/ 136864 w 333901"/>
              <a:gd name="connsiteY123" fmla="*/ 105264 h 306388"/>
              <a:gd name="connsiteX124" fmla="*/ 119787 w 333901"/>
              <a:gd name="connsiteY124" fmla="*/ 100005 h 306388"/>
              <a:gd name="connsiteX125" fmla="*/ 119787 w 333901"/>
              <a:gd name="connsiteY125" fmla="*/ 98691 h 306388"/>
              <a:gd name="connsiteX126" fmla="*/ 110592 w 333901"/>
              <a:gd name="connsiteY126" fmla="*/ 96062 h 306388"/>
              <a:gd name="connsiteX127" fmla="*/ 110592 w 333901"/>
              <a:gd name="connsiteY127" fmla="*/ 176249 h 306388"/>
              <a:gd name="connsiteX128" fmla="*/ 119787 w 333901"/>
              <a:gd name="connsiteY128" fmla="*/ 291928 h 306388"/>
              <a:gd name="connsiteX129" fmla="*/ 106651 w 333901"/>
              <a:gd name="connsiteY129" fmla="*/ 306388 h 306388"/>
              <a:gd name="connsiteX130" fmla="*/ 105338 w 333901"/>
              <a:gd name="connsiteY130" fmla="*/ 306388 h 306388"/>
              <a:gd name="connsiteX131" fmla="*/ 90888 w 333901"/>
              <a:gd name="connsiteY131" fmla="*/ 293243 h 306388"/>
              <a:gd name="connsiteX132" fmla="*/ 83007 w 333901"/>
              <a:gd name="connsiteY132" fmla="*/ 189394 h 306388"/>
              <a:gd name="connsiteX133" fmla="*/ 77753 w 333901"/>
              <a:gd name="connsiteY133" fmla="*/ 190709 h 306388"/>
              <a:gd name="connsiteX134" fmla="*/ 71185 w 333901"/>
              <a:gd name="connsiteY134" fmla="*/ 189394 h 306388"/>
              <a:gd name="connsiteX135" fmla="*/ 63303 w 333901"/>
              <a:gd name="connsiteY135" fmla="*/ 293243 h 306388"/>
              <a:gd name="connsiteX136" fmla="*/ 48854 w 333901"/>
              <a:gd name="connsiteY136" fmla="*/ 306388 h 306388"/>
              <a:gd name="connsiteX137" fmla="*/ 47540 w 333901"/>
              <a:gd name="connsiteY137" fmla="*/ 306388 h 306388"/>
              <a:gd name="connsiteX138" fmla="*/ 35718 w 333901"/>
              <a:gd name="connsiteY138" fmla="*/ 291928 h 306388"/>
              <a:gd name="connsiteX139" fmla="*/ 44913 w 333901"/>
              <a:gd name="connsiteY139" fmla="*/ 176249 h 306388"/>
              <a:gd name="connsiteX140" fmla="*/ 44913 w 333901"/>
              <a:gd name="connsiteY140" fmla="*/ 96062 h 306388"/>
              <a:gd name="connsiteX141" fmla="*/ 40972 w 333901"/>
              <a:gd name="connsiteY141" fmla="*/ 97376 h 306388"/>
              <a:gd name="connsiteX142" fmla="*/ 23896 w 333901"/>
              <a:gd name="connsiteY142" fmla="*/ 174934 h 306388"/>
              <a:gd name="connsiteX143" fmla="*/ 12074 w 333901"/>
              <a:gd name="connsiteY143" fmla="*/ 184136 h 306388"/>
              <a:gd name="connsiteX144" fmla="*/ 9446 w 333901"/>
              <a:gd name="connsiteY144" fmla="*/ 184136 h 306388"/>
              <a:gd name="connsiteX145" fmla="*/ 251 w 333901"/>
              <a:gd name="connsiteY145" fmla="*/ 169676 h 306388"/>
              <a:gd name="connsiteX146" fmla="*/ 18641 w 333901"/>
              <a:gd name="connsiteY146" fmla="*/ 85546 h 306388"/>
              <a:gd name="connsiteX147" fmla="*/ 19955 w 333901"/>
              <a:gd name="connsiteY147" fmla="*/ 84231 h 306388"/>
              <a:gd name="connsiteX148" fmla="*/ 21269 w 333901"/>
              <a:gd name="connsiteY148" fmla="*/ 82916 h 306388"/>
              <a:gd name="connsiteX149" fmla="*/ 22582 w 333901"/>
              <a:gd name="connsiteY149" fmla="*/ 80287 h 306388"/>
              <a:gd name="connsiteX150" fmla="*/ 23896 w 333901"/>
              <a:gd name="connsiteY150" fmla="*/ 78973 h 306388"/>
              <a:gd name="connsiteX151" fmla="*/ 25209 w 333901"/>
              <a:gd name="connsiteY151" fmla="*/ 77658 h 306388"/>
              <a:gd name="connsiteX152" fmla="*/ 26523 w 333901"/>
              <a:gd name="connsiteY152" fmla="*/ 77658 h 306388"/>
              <a:gd name="connsiteX153" fmla="*/ 72498 w 333901"/>
              <a:gd name="connsiteY153" fmla="*/ 67142 h 306388"/>
              <a:gd name="connsiteX154" fmla="*/ 76439 w 333901"/>
              <a:gd name="connsiteY154" fmla="*/ 72400 h 306388"/>
              <a:gd name="connsiteX155" fmla="*/ 68558 w 333901"/>
              <a:gd name="connsiteY155" fmla="*/ 134183 h 306388"/>
              <a:gd name="connsiteX156" fmla="*/ 77753 w 333901"/>
              <a:gd name="connsiteY156" fmla="*/ 149958 h 306388"/>
              <a:gd name="connsiteX157" fmla="*/ 86948 w 333901"/>
              <a:gd name="connsiteY157" fmla="*/ 134183 h 306388"/>
              <a:gd name="connsiteX158" fmla="*/ 79066 w 333901"/>
              <a:gd name="connsiteY158" fmla="*/ 72400 h 306388"/>
              <a:gd name="connsiteX159" fmla="*/ 81693 w 333901"/>
              <a:gd name="connsiteY159" fmla="*/ 67142 h 306388"/>
              <a:gd name="connsiteX160" fmla="*/ 127669 w 333901"/>
              <a:gd name="connsiteY160" fmla="*/ 77658 h 306388"/>
              <a:gd name="connsiteX161" fmla="*/ 136864 w 333901"/>
              <a:gd name="connsiteY161" fmla="*/ 80287 h 306388"/>
              <a:gd name="connsiteX162" fmla="*/ 136864 w 333901"/>
              <a:gd name="connsiteY162" fmla="*/ 55311 h 306388"/>
              <a:gd name="connsiteX163" fmla="*/ 156567 w 333901"/>
              <a:gd name="connsiteY163" fmla="*/ 36908 h 306388"/>
              <a:gd name="connsiteX164" fmla="*/ 228814 w 333901"/>
              <a:gd name="connsiteY164" fmla="*/ 36908 h 306388"/>
              <a:gd name="connsiteX165" fmla="*/ 228814 w 333901"/>
              <a:gd name="connsiteY165" fmla="*/ 23762 h 306388"/>
              <a:gd name="connsiteX166" fmla="*/ 235382 w 333901"/>
              <a:gd name="connsiteY166" fmla="*/ 15875 h 306388"/>
              <a:gd name="connsiteX167" fmla="*/ 76726 w 333901"/>
              <a:gd name="connsiteY167" fmla="*/ 0 h 306388"/>
              <a:gd name="connsiteX168" fmla="*/ 106889 w 333901"/>
              <a:gd name="connsiteY168" fmla="*/ 31750 h 306388"/>
              <a:gd name="connsiteX169" fmla="*/ 76726 w 333901"/>
              <a:gd name="connsiteY169" fmla="*/ 63500 h 306388"/>
              <a:gd name="connsiteX170" fmla="*/ 46563 w 333901"/>
              <a:gd name="connsiteY170" fmla="*/ 31750 h 306388"/>
              <a:gd name="connsiteX171" fmla="*/ 76726 w 333901"/>
              <a:gd name="connsiteY171" fmla="*/ 0 h 306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Lst>
            <a:rect l="l" t="t" r="r" b="b"/>
            <a:pathLst>
              <a:path w="333901" h="306388">
                <a:moveTo>
                  <a:pt x="231110" y="112258"/>
                </a:moveTo>
                <a:cubicBezTo>
                  <a:pt x="226858" y="111238"/>
                  <a:pt x="222095" y="111578"/>
                  <a:pt x="218013" y="113619"/>
                </a:cubicBezTo>
                <a:cubicBezTo>
                  <a:pt x="211209" y="119062"/>
                  <a:pt x="208488" y="129948"/>
                  <a:pt x="213931" y="136751"/>
                </a:cubicBezTo>
                <a:cubicBezTo>
                  <a:pt x="218013" y="144916"/>
                  <a:pt x="228898" y="147637"/>
                  <a:pt x="235702" y="142194"/>
                </a:cubicBezTo>
                <a:cubicBezTo>
                  <a:pt x="243866" y="138112"/>
                  <a:pt x="246588" y="127226"/>
                  <a:pt x="241145" y="119062"/>
                </a:cubicBezTo>
                <a:cubicBezTo>
                  <a:pt x="239104" y="115660"/>
                  <a:pt x="235362" y="113279"/>
                  <a:pt x="231110" y="112258"/>
                </a:cubicBezTo>
                <a:close/>
                <a:moveTo>
                  <a:pt x="273432" y="104342"/>
                </a:moveTo>
                <a:cubicBezTo>
                  <a:pt x="266576" y="105713"/>
                  <a:pt x="262463" y="113939"/>
                  <a:pt x="265205" y="120795"/>
                </a:cubicBezTo>
                <a:cubicBezTo>
                  <a:pt x="266576" y="127650"/>
                  <a:pt x="274803" y="131763"/>
                  <a:pt x="281658" y="129021"/>
                </a:cubicBezTo>
                <a:cubicBezTo>
                  <a:pt x="288513" y="126279"/>
                  <a:pt x="292626" y="119424"/>
                  <a:pt x="289884" y="112568"/>
                </a:cubicBezTo>
                <a:cubicBezTo>
                  <a:pt x="287142" y="105713"/>
                  <a:pt x="280287" y="101600"/>
                  <a:pt x="273432" y="104342"/>
                </a:cubicBezTo>
                <a:close/>
                <a:moveTo>
                  <a:pt x="230135" y="100012"/>
                </a:moveTo>
                <a:cubicBezTo>
                  <a:pt x="230135" y="100012"/>
                  <a:pt x="230135" y="100012"/>
                  <a:pt x="237929" y="101311"/>
                </a:cubicBezTo>
                <a:cubicBezTo>
                  <a:pt x="237929" y="101311"/>
                  <a:pt x="237929" y="101311"/>
                  <a:pt x="236630" y="106506"/>
                </a:cubicBezTo>
                <a:cubicBezTo>
                  <a:pt x="239228" y="107805"/>
                  <a:pt x="241825" y="110403"/>
                  <a:pt x="244423" y="113001"/>
                </a:cubicBezTo>
                <a:cubicBezTo>
                  <a:pt x="244423" y="113001"/>
                  <a:pt x="244423" y="113001"/>
                  <a:pt x="249618" y="109104"/>
                </a:cubicBezTo>
                <a:cubicBezTo>
                  <a:pt x="249618" y="109104"/>
                  <a:pt x="249618" y="109104"/>
                  <a:pt x="253515" y="116897"/>
                </a:cubicBezTo>
                <a:cubicBezTo>
                  <a:pt x="253515" y="116897"/>
                  <a:pt x="253515" y="116897"/>
                  <a:pt x="249618" y="119495"/>
                </a:cubicBezTo>
                <a:cubicBezTo>
                  <a:pt x="250917" y="123392"/>
                  <a:pt x="250917" y="125989"/>
                  <a:pt x="250917" y="129886"/>
                </a:cubicBezTo>
                <a:cubicBezTo>
                  <a:pt x="250917" y="129886"/>
                  <a:pt x="250917" y="129886"/>
                  <a:pt x="256113" y="131185"/>
                </a:cubicBezTo>
                <a:cubicBezTo>
                  <a:pt x="256113" y="131185"/>
                  <a:pt x="256113" y="131185"/>
                  <a:pt x="254814" y="138978"/>
                </a:cubicBezTo>
                <a:cubicBezTo>
                  <a:pt x="254814" y="138978"/>
                  <a:pt x="254814" y="138978"/>
                  <a:pt x="248320" y="137679"/>
                </a:cubicBezTo>
                <a:cubicBezTo>
                  <a:pt x="247021" y="140277"/>
                  <a:pt x="245722" y="142875"/>
                  <a:pt x="243124" y="145472"/>
                </a:cubicBezTo>
                <a:cubicBezTo>
                  <a:pt x="243124" y="145472"/>
                  <a:pt x="243124" y="145472"/>
                  <a:pt x="247021" y="150668"/>
                </a:cubicBezTo>
                <a:cubicBezTo>
                  <a:pt x="247021" y="150668"/>
                  <a:pt x="247021" y="150668"/>
                  <a:pt x="239228" y="154564"/>
                </a:cubicBezTo>
                <a:cubicBezTo>
                  <a:pt x="239228" y="154564"/>
                  <a:pt x="239228" y="154564"/>
                  <a:pt x="235331" y="150668"/>
                </a:cubicBezTo>
                <a:cubicBezTo>
                  <a:pt x="232733" y="150668"/>
                  <a:pt x="230135" y="151967"/>
                  <a:pt x="226239" y="151967"/>
                </a:cubicBezTo>
                <a:cubicBezTo>
                  <a:pt x="226239" y="151967"/>
                  <a:pt x="226239" y="151967"/>
                  <a:pt x="224940" y="157162"/>
                </a:cubicBezTo>
                <a:cubicBezTo>
                  <a:pt x="224940" y="157162"/>
                  <a:pt x="224940" y="157162"/>
                  <a:pt x="217147" y="154564"/>
                </a:cubicBezTo>
                <a:cubicBezTo>
                  <a:pt x="217147" y="154564"/>
                  <a:pt x="217147" y="154564"/>
                  <a:pt x="218446" y="149369"/>
                </a:cubicBezTo>
                <a:cubicBezTo>
                  <a:pt x="215848" y="148070"/>
                  <a:pt x="213250" y="146771"/>
                  <a:pt x="210653" y="144173"/>
                </a:cubicBezTo>
                <a:cubicBezTo>
                  <a:pt x="210653" y="144173"/>
                  <a:pt x="210653" y="144173"/>
                  <a:pt x="205457" y="146771"/>
                </a:cubicBezTo>
                <a:cubicBezTo>
                  <a:pt x="205457" y="146771"/>
                  <a:pt x="205457" y="146771"/>
                  <a:pt x="201560" y="140277"/>
                </a:cubicBezTo>
                <a:cubicBezTo>
                  <a:pt x="201560" y="140277"/>
                  <a:pt x="201560" y="140277"/>
                  <a:pt x="205457" y="136380"/>
                </a:cubicBezTo>
                <a:cubicBezTo>
                  <a:pt x="204158" y="133782"/>
                  <a:pt x="204158" y="131185"/>
                  <a:pt x="204158" y="127288"/>
                </a:cubicBezTo>
                <a:cubicBezTo>
                  <a:pt x="204158" y="127288"/>
                  <a:pt x="204158" y="127288"/>
                  <a:pt x="198963" y="125989"/>
                </a:cubicBezTo>
                <a:cubicBezTo>
                  <a:pt x="198963" y="125989"/>
                  <a:pt x="198963" y="125989"/>
                  <a:pt x="200262" y="118196"/>
                </a:cubicBezTo>
                <a:cubicBezTo>
                  <a:pt x="200262" y="118196"/>
                  <a:pt x="200262" y="118196"/>
                  <a:pt x="206756" y="119495"/>
                </a:cubicBezTo>
                <a:cubicBezTo>
                  <a:pt x="208055" y="115598"/>
                  <a:pt x="209354" y="113001"/>
                  <a:pt x="211951" y="111702"/>
                </a:cubicBezTo>
                <a:cubicBezTo>
                  <a:pt x="211951" y="111702"/>
                  <a:pt x="211951" y="111702"/>
                  <a:pt x="208055" y="106506"/>
                </a:cubicBezTo>
                <a:cubicBezTo>
                  <a:pt x="208055" y="106506"/>
                  <a:pt x="208055" y="106506"/>
                  <a:pt x="215848" y="101311"/>
                </a:cubicBezTo>
                <a:cubicBezTo>
                  <a:pt x="215848" y="101311"/>
                  <a:pt x="215848" y="101311"/>
                  <a:pt x="219745" y="106506"/>
                </a:cubicBezTo>
                <a:cubicBezTo>
                  <a:pt x="222342" y="105207"/>
                  <a:pt x="224940" y="105207"/>
                  <a:pt x="228837" y="105207"/>
                </a:cubicBezTo>
                <a:cubicBezTo>
                  <a:pt x="228837" y="105207"/>
                  <a:pt x="228837" y="105207"/>
                  <a:pt x="230135" y="100012"/>
                </a:cubicBezTo>
                <a:close/>
                <a:moveTo>
                  <a:pt x="274257" y="93662"/>
                </a:moveTo>
                <a:cubicBezTo>
                  <a:pt x="274257" y="93662"/>
                  <a:pt x="274257" y="93662"/>
                  <a:pt x="275572" y="98923"/>
                </a:cubicBezTo>
                <a:cubicBezTo>
                  <a:pt x="278203" y="97608"/>
                  <a:pt x="280834" y="98923"/>
                  <a:pt x="283464" y="98923"/>
                </a:cubicBezTo>
                <a:cubicBezTo>
                  <a:pt x="283464" y="98923"/>
                  <a:pt x="283464" y="98923"/>
                  <a:pt x="284780" y="94977"/>
                </a:cubicBezTo>
                <a:cubicBezTo>
                  <a:pt x="284780" y="94977"/>
                  <a:pt x="284780" y="94977"/>
                  <a:pt x="291357" y="97608"/>
                </a:cubicBezTo>
                <a:cubicBezTo>
                  <a:pt x="291357" y="97608"/>
                  <a:pt x="291357" y="97608"/>
                  <a:pt x="290041" y="101554"/>
                </a:cubicBezTo>
                <a:cubicBezTo>
                  <a:pt x="291357" y="104185"/>
                  <a:pt x="292672" y="105500"/>
                  <a:pt x="293987" y="108131"/>
                </a:cubicBezTo>
                <a:cubicBezTo>
                  <a:pt x="293987" y="108131"/>
                  <a:pt x="293987" y="108131"/>
                  <a:pt x="299249" y="106816"/>
                </a:cubicBezTo>
                <a:lnTo>
                  <a:pt x="300564" y="113393"/>
                </a:lnTo>
                <a:cubicBezTo>
                  <a:pt x="300564" y="113393"/>
                  <a:pt x="300564" y="113393"/>
                  <a:pt x="296618" y="114708"/>
                </a:cubicBezTo>
                <a:cubicBezTo>
                  <a:pt x="296618" y="117339"/>
                  <a:pt x="296618" y="119969"/>
                  <a:pt x="296618" y="122600"/>
                </a:cubicBezTo>
                <a:cubicBezTo>
                  <a:pt x="296618" y="122600"/>
                  <a:pt x="296618" y="122600"/>
                  <a:pt x="300564" y="123916"/>
                </a:cubicBezTo>
                <a:cubicBezTo>
                  <a:pt x="300564" y="123916"/>
                  <a:pt x="300564" y="123916"/>
                  <a:pt x="296618" y="130492"/>
                </a:cubicBezTo>
                <a:cubicBezTo>
                  <a:pt x="296618" y="130492"/>
                  <a:pt x="296618" y="130492"/>
                  <a:pt x="292672" y="127862"/>
                </a:cubicBezTo>
                <a:cubicBezTo>
                  <a:pt x="291357" y="130492"/>
                  <a:pt x="290041" y="131808"/>
                  <a:pt x="287411" y="133123"/>
                </a:cubicBezTo>
                <a:cubicBezTo>
                  <a:pt x="287411" y="133123"/>
                  <a:pt x="287411" y="133123"/>
                  <a:pt x="288726" y="138385"/>
                </a:cubicBezTo>
                <a:cubicBezTo>
                  <a:pt x="288726" y="138385"/>
                  <a:pt x="288726" y="138385"/>
                  <a:pt x="282149" y="139700"/>
                </a:cubicBezTo>
                <a:cubicBezTo>
                  <a:pt x="282149" y="139700"/>
                  <a:pt x="282149" y="139700"/>
                  <a:pt x="280834" y="135754"/>
                </a:cubicBezTo>
                <a:cubicBezTo>
                  <a:pt x="278203" y="135754"/>
                  <a:pt x="275572" y="135754"/>
                  <a:pt x="272941" y="135754"/>
                </a:cubicBezTo>
                <a:cubicBezTo>
                  <a:pt x="272941" y="135754"/>
                  <a:pt x="272941" y="135754"/>
                  <a:pt x="271626" y="139700"/>
                </a:cubicBezTo>
                <a:cubicBezTo>
                  <a:pt x="271626" y="139700"/>
                  <a:pt x="271626" y="139700"/>
                  <a:pt x="265049" y="135754"/>
                </a:cubicBezTo>
                <a:cubicBezTo>
                  <a:pt x="265049" y="135754"/>
                  <a:pt x="265049" y="135754"/>
                  <a:pt x="266365" y="131808"/>
                </a:cubicBezTo>
                <a:cubicBezTo>
                  <a:pt x="265049" y="130492"/>
                  <a:pt x="262418" y="129177"/>
                  <a:pt x="261103" y="126546"/>
                </a:cubicBezTo>
                <a:cubicBezTo>
                  <a:pt x="261103" y="126546"/>
                  <a:pt x="261103" y="126546"/>
                  <a:pt x="257156" y="127862"/>
                </a:cubicBezTo>
                <a:cubicBezTo>
                  <a:pt x="257156" y="127862"/>
                  <a:pt x="257156" y="127862"/>
                  <a:pt x="254526" y="121285"/>
                </a:cubicBezTo>
                <a:cubicBezTo>
                  <a:pt x="254526" y="121285"/>
                  <a:pt x="254526" y="121285"/>
                  <a:pt x="259787" y="119969"/>
                </a:cubicBezTo>
                <a:cubicBezTo>
                  <a:pt x="258472" y="117339"/>
                  <a:pt x="259787" y="114708"/>
                  <a:pt x="259787" y="112077"/>
                </a:cubicBezTo>
                <a:cubicBezTo>
                  <a:pt x="259787" y="112077"/>
                  <a:pt x="259787" y="112077"/>
                  <a:pt x="255841" y="110762"/>
                </a:cubicBezTo>
                <a:cubicBezTo>
                  <a:pt x="255841" y="110762"/>
                  <a:pt x="255841" y="110762"/>
                  <a:pt x="258472" y="104185"/>
                </a:cubicBezTo>
                <a:cubicBezTo>
                  <a:pt x="258472" y="104185"/>
                  <a:pt x="258472" y="104185"/>
                  <a:pt x="262418" y="105500"/>
                </a:cubicBezTo>
                <a:cubicBezTo>
                  <a:pt x="265049" y="104185"/>
                  <a:pt x="266365" y="101554"/>
                  <a:pt x="268995" y="100239"/>
                </a:cubicBezTo>
                <a:cubicBezTo>
                  <a:pt x="268995" y="100239"/>
                  <a:pt x="268995" y="100239"/>
                  <a:pt x="267680" y="96293"/>
                </a:cubicBezTo>
                <a:cubicBezTo>
                  <a:pt x="267680" y="96293"/>
                  <a:pt x="267680" y="96293"/>
                  <a:pt x="274257" y="93662"/>
                </a:cubicBezTo>
                <a:close/>
                <a:moveTo>
                  <a:pt x="155795" y="46037"/>
                </a:moveTo>
                <a:cubicBezTo>
                  <a:pt x="150527" y="46037"/>
                  <a:pt x="146576" y="51308"/>
                  <a:pt x="146576" y="55260"/>
                </a:cubicBezTo>
                <a:cubicBezTo>
                  <a:pt x="146576" y="55260"/>
                  <a:pt x="146576" y="55260"/>
                  <a:pt x="146576" y="84248"/>
                </a:cubicBezTo>
                <a:cubicBezTo>
                  <a:pt x="146576" y="84248"/>
                  <a:pt x="146576" y="84248"/>
                  <a:pt x="183453" y="96107"/>
                </a:cubicBezTo>
                <a:cubicBezTo>
                  <a:pt x="186087" y="97425"/>
                  <a:pt x="188721" y="100060"/>
                  <a:pt x="190038" y="104013"/>
                </a:cubicBezTo>
                <a:cubicBezTo>
                  <a:pt x="190038" y="104013"/>
                  <a:pt x="190038" y="104013"/>
                  <a:pt x="259841" y="71072"/>
                </a:cubicBezTo>
                <a:cubicBezTo>
                  <a:pt x="259841" y="71072"/>
                  <a:pt x="261158" y="71072"/>
                  <a:pt x="262476" y="72390"/>
                </a:cubicBezTo>
                <a:cubicBezTo>
                  <a:pt x="262476" y="73707"/>
                  <a:pt x="262476" y="75025"/>
                  <a:pt x="261158" y="76342"/>
                </a:cubicBezTo>
                <a:cubicBezTo>
                  <a:pt x="261158" y="76342"/>
                  <a:pt x="261158" y="76342"/>
                  <a:pt x="191355" y="107966"/>
                </a:cubicBezTo>
                <a:cubicBezTo>
                  <a:pt x="191355" y="109283"/>
                  <a:pt x="191355" y="110601"/>
                  <a:pt x="190038" y="110601"/>
                </a:cubicBezTo>
                <a:cubicBezTo>
                  <a:pt x="188721" y="115871"/>
                  <a:pt x="184770" y="118507"/>
                  <a:pt x="179502" y="118507"/>
                </a:cubicBezTo>
                <a:cubicBezTo>
                  <a:pt x="178185" y="118507"/>
                  <a:pt x="176868" y="118507"/>
                  <a:pt x="175551" y="118507"/>
                </a:cubicBezTo>
                <a:cubicBezTo>
                  <a:pt x="175551" y="118507"/>
                  <a:pt x="175551" y="118507"/>
                  <a:pt x="146576" y="107966"/>
                </a:cubicBezTo>
                <a:cubicBezTo>
                  <a:pt x="146576" y="107966"/>
                  <a:pt x="146576" y="107966"/>
                  <a:pt x="146576" y="168577"/>
                </a:cubicBezTo>
                <a:cubicBezTo>
                  <a:pt x="146576" y="173847"/>
                  <a:pt x="150527" y="177800"/>
                  <a:pt x="155795" y="177800"/>
                </a:cubicBezTo>
                <a:cubicBezTo>
                  <a:pt x="155795" y="177800"/>
                  <a:pt x="155795" y="177800"/>
                  <a:pt x="315157" y="177800"/>
                </a:cubicBezTo>
                <a:cubicBezTo>
                  <a:pt x="320425" y="177800"/>
                  <a:pt x="324376" y="173847"/>
                  <a:pt x="324376" y="168577"/>
                </a:cubicBezTo>
                <a:cubicBezTo>
                  <a:pt x="324376" y="168577"/>
                  <a:pt x="324376" y="168577"/>
                  <a:pt x="324376" y="55260"/>
                </a:cubicBezTo>
                <a:cubicBezTo>
                  <a:pt x="324376" y="51308"/>
                  <a:pt x="320425" y="46037"/>
                  <a:pt x="315157" y="46037"/>
                </a:cubicBezTo>
                <a:cubicBezTo>
                  <a:pt x="315157" y="46037"/>
                  <a:pt x="315157" y="46037"/>
                  <a:pt x="155795" y="46037"/>
                </a:cubicBezTo>
                <a:close/>
                <a:moveTo>
                  <a:pt x="235382" y="15875"/>
                </a:moveTo>
                <a:cubicBezTo>
                  <a:pt x="239323" y="15875"/>
                  <a:pt x="241950" y="19819"/>
                  <a:pt x="241950" y="23762"/>
                </a:cubicBezTo>
                <a:cubicBezTo>
                  <a:pt x="241950" y="23762"/>
                  <a:pt x="241950" y="23762"/>
                  <a:pt x="241950" y="36908"/>
                </a:cubicBezTo>
                <a:cubicBezTo>
                  <a:pt x="241950" y="36908"/>
                  <a:pt x="241950" y="36908"/>
                  <a:pt x="315511" y="36908"/>
                </a:cubicBezTo>
                <a:cubicBezTo>
                  <a:pt x="324706" y="36908"/>
                  <a:pt x="333901" y="46109"/>
                  <a:pt x="333901" y="55311"/>
                </a:cubicBezTo>
                <a:cubicBezTo>
                  <a:pt x="333901" y="55311"/>
                  <a:pt x="333901" y="55311"/>
                  <a:pt x="333901" y="168361"/>
                </a:cubicBezTo>
                <a:cubicBezTo>
                  <a:pt x="333901" y="178878"/>
                  <a:pt x="324706" y="186765"/>
                  <a:pt x="315511" y="186765"/>
                </a:cubicBezTo>
                <a:cubicBezTo>
                  <a:pt x="315511" y="186765"/>
                  <a:pt x="315511" y="186765"/>
                  <a:pt x="281358" y="186765"/>
                </a:cubicBezTo>
                <a:cubicBezTo>
                  <a:pt x="281358" y="186765"/>
                  <a:pt x="281358" y="186765"/>
                  <a:pt x="310257" y="298501"/>
                </a:cubicBezTo>
                <a:cubicBezTo>
                  <a:pt x="311570" y="302444"/>
                  <a:pt x="308943" y="305073"/>
                  <a:pt x="306316" y="306388"/>
                </a:cubicBezTo>
                <a:cubicBezTo>
                  <a:pt x="305002" y="306388"/>
                  <a:pt x="305002" y="306388"/>
                  <a:pt x="303689" y="306388"/>
                </a:cubicBezTo>
                <a:cubicBezTo>
                  <a:pt x="301062" y="306388"/>
                  <a:pt x="298435" y="305073"/>
                  <a:pt x="297121" y="301130"/>
                </a:cubicBezTo>
                <a:cubicBezTo>
                  <a:pt x="297121" y="301130"/>
                  <a:pt x="297121" y="301130"/>
                  <a:pt x="266909" y="186765"/>
                </a:cubicBezTo>
                <a:cubicBezTo>
                  <a:pt x="266909" y="186765"/>
                  <a:pt x="266909" y="186765"/>
                  <a:pt x="241950" y="186765"/>
                </a:cubicBezTo>
                <a:cubicBezTo>
                  <a:pt x="241950" y="186765"/>
                  <a:pt x="241950" y="186765"/>
                  <a:pt x="241950" y="268266"/>
                </a:cubicBezTo>
                <a:cubicBezTo>
                  <a:pt x="241950" y="272210"/>
                  <a:pt x="239323" y="274839"/>
                  <a:pt x="235382" y="274839"/>
                </a:cubicBezTo>
                <a:cubicBezTo>
                  <a:pt x="231441" y="274839"/>
                  <a:pt x="228814" y="272210"/>
                  <a:pt x="228814" y="268266"/>
                </a:cubicBezTo>
                <a:cubicBezTo>
                  <a:pt x="228814" y="268266"/>
                  <a:pt x="228814" y="268266"/>
                  <a:pt x="228814" y="186765"/>
                </a:cubicBezTo>
                <a:cubicBezTo>
                  <a:pt x="228814" y="186765"/>
                  <a:pt x="228814" y="186765"/>
                  <a:pt x="205170" y="186765"/>
                </a:cubicBezTo>
                <a:cubicBezTo>
                  <a:pt x="205170" y="186765"/>
                  <a:pt x="205170" y="186765"/>
                  <a:pt x="173644" y="301130"/>
                </a:cubicBezTo>
                <a:cubicBezTo>
                  <a:pt x="173644" y="305073"/>
                  <a:pt x="169703" y="306388"/>
                  <a:pt x="167076" y="306388"/>
                </a:cubicBezTo>
                <a:cubicBezTo>
                  <a:pt x="167076" y="306388"/>
                  <a:pt x="165762" y="306388"/>
                  <a:pt x="165762" y="306388"/>
                </a:cubicBezTo>
                <a:cubicBezTo>
                  <a:pt x="161822" y="305073"/>
                  <a:pt x="159195" y="302444"/>
                  <a:pt x="160508" y="298501"/>
                </a:cubicBezTo>
                <a:cubicBezTo>
                  <a:pt x="160508" y="298501"/>
                  <a:pt x="160508" y="298501"/>
                  <a:pt x="190720" y="186765"/>
                </a:cubicBezTo>
                <a:cubicBezTo>
                  <a:pt x="190720" y="186765"/>
                  <a:pt x="190720" y="186765"/>
                  <a:pt x="156567" y="186765"/>
                </a:cubicBezTo>
                <a:cubicBezTo>
                  <a:pt x="146059" y="186765"/>
                  <a:pt x="136864" y="178878"/>
                  <a:pt x="136864" y="168361"/>
                </a:cubicBezTo>
                <a:cubicBezTo>
                  <a:pt x="136864" y="168361"/>
                  <a:pt x="136864" y="168361"/>
                  <a:pt x="136864" y="105264"/>
                </a:cubicBezTo>
                <a:cubicBezTo>
                  <a:pt x="136864" y="105264"/>
                  <a:pt x="136864" y="105264"/>
                  <a:pt x="119787" y="100005"/>
                </a:cubicBezTo>
                <a:cubicBezTo>
                  <a:pt x="119787" y="100005"/>
                  <a:pt x="119787" y="98691"/>
                  <a:pt x="119787" y="98691"/>
                </a:cubicBezTo>
                <a:cubicBezTo>
                  <a:pt x="119787" y="98691"/>
                  <a:pt x="115846" y="97376"/>
                  <a:pt x="110592" y="96062"/>
                </a:cubicBezTo>
                <a:cubicBezTo>
                  <a:pt x="110592" y="96062"/>
                  <a:pt x="110592" y="96062"/>
                  <a:pt x="110592" y="176249"/>
                </a:cubicBezTo>
                <a:cubicBezTo>
                  <a:pt x="110592" y="176249"/>
                  <a:pt x="110592" y="176249"/>
                  <a:pt x="119787" y="291928"/>
                </a:cubicBezTo>
                <a:cubicBezTo>
                  <a:pt x="119787" y="299815"/>
                  <a:pt x="114533" y="306388"/>
                  <a:pt x="106651" y="306388"/>
                </a:cubicBezTo>
                <a:cubicBezTo>
                  <a:pt x="106651" y="306388"/>
                  <a:pt x="105338" y="306388"/>
                  <a:pt x="105338" y="306388"/>
                </a:cubicBezTo>
                <a:cubicBezTo>
                  <a:pt x="97456" y="306388"/>
                  <a:pt x="92202" y="301130"/>
                  <a:pt x="90888" y="293243"/>
                </a:cubicBezTo>
                <a:cubicBezTo>
                  <a:pt x="90888" y="293243"/>
                  <a:pt x="90888" y="293243"/>
                  <a:pt x="83007" y="189394"/>
                </a:cubicBezTo>
                <a:cubicBezTo>
                  <a:pt x="81693" y="190709"/>
                  <a:pt x="79066" y="190709"/>
                  <a:pt x="77753" y="190709"/>
                </a:cubicBezTo>
                <a:cubicBezTo>
                  <a:pt x="75125" y="190709"/>
                  <a:pt x="73812" y="190709"/>
                  <a:pt x="71185" y="189394"/>
                </a:cubicBezTo>
                <a:cubicBezTo>
                  <a:pt x="71185" y="189394"/>
                  <a:pt x="71185" y="189394"/>
                  <a:pt x="63303" y="293243"/>
                </a:cubicBezTo>
                <a:cubicBezTo>
                  <a:pt x="63303" y="301130"/>
                  <a:pt x="56735" y="306388"/>
                  <a:pt x="48854" y="306388"/>
                </a:cubicBezTo>
                <a:cubicBezTo>
                  <a:pt x="48854" y="306388"/>
                  <a:pt x="48854" y="306388"/>
                  <a:pt x="47540" y="306388"/>
                </a:cubicBezTo>
                <a:cubicBezTo>
                  <a:pt x="40972" y="306388"/>
                  <a:pt x="34404" y="299815"/>
                  <a:pt x="35718" y="291928"/>
                </a:cubicBezTo>
                <a:cubicBezTo>
                  <a:pt x="35718" y="291928"/>
                  <a:pt x="35718" y="291928"/>
                  <a:pt x="44913" y="176249"/>
                </a:cubicBezTo>
                <a:cubicBezTo>
                  <a:pt x="44913" y="176249"/>
                  <a:pt x="44913" y="176249"/>
                  <a:pt x="44913" y="96062"/>
                </a:cubicBezTo>
                <a:cubicBezTo>
                  <a:pt x="43599" y="96062"/>
                  <a:pt x="42286" y="97376"/>
                  <a:pt x="40972" y="97376"/>
                </a:cubicBezTo>
                <a:cubicBezTo>
                  <a:pt x="40972" y="97376"/>
                  <a:pt x="40972" y="97376"/>
                  <a:pt x="23896" y="174934"/>
                </a:cubicBezTo>
                <a:cubicBezTo>
                  <a:pt x="22582" y="180192"/>
                  <a:pt x="17328" y="184136"/>
                  <a:pt x="12074" y="184136"/>
                </a:cubicBezTo>
                <a:cubicBezTo>
                  <a:pt x="10760" y="184136"/>
                  <a:pt x="10760" y="184136"/>
                  <a:pt x="9446" y="184136"/>
                </a:cubicBezTo>
                <a:cubicBezTo>
                  <a:pt x="2878" y="182821"/>
                  <a:pt x="-1062" y="176249"/>
                  <a:pt x="251" y="169676"/>
                </a:cubicBezTo>
                <a:cubicBezTo>
                  <a:pt x="251" y="169676"/>
                  <a:pt x="251" y="169676"/>
                  <a:pt x="18641" y="85546"/>
                </a:cubicBezTo>
                <a:cubicBezTo>
                  <a:pt x="19955" y="85546"/>
                  <a:pt x="19955" y="85546"/>
                  <a:pt x="19955" y="84231"/>
                </a:cubicBezTo>
                <a:cubicBezTo>
                  <a:pt x="19955" y="84231"/>
                  <a:pt x="19955" y="82916"/>
                  <a:pt x="21269" y="82916"/>
                </a:cubicBezTo>
                <a:cubicBezTo>
                  <a:pt x="21269" y="81602"/>
                  <a:pt x="21269" y="81602"/>
                  <a:pt x="22582" y="80287"/>
                </a:cubicBezTo>
                <a:cubicBezTo>
                  <a:pt x="22582" y="80287"/>
                  <a:pt x="22582" y="80287"/>
                  <a:pt x="23896" y="78973"/>
                </a:cubicBezTo>
                <a:cubicBezTo>
                  <a:pt x="23896" y="78973"/>
                  <a:pt x="25209" y="77658"/>
                  <a:pt x="25209" y="77658"/>
                </a:cubicBezTo>
                <a:cubicBezTo>
                  <a:pt x="26523" y="77658"/>
                  <a:pt x="26523" y="77658"/>
                  <a:pt x="26523" y="77658"/>
                </a:cubicBezTo>
                <a:cubicBezTo>
                  <a:pt x="27837" y="76344"/>
                  <a:pt x="51481" y="68457"/>
                  <a:pt x="72498" y="67142"/>
                </a:cubicBezTo>
                <a:cubicBezTo>
                  <a:pt x="72498" y="67142"/>
                  <a:pt x="72498" y="67142"/>
                  <a:pt x="76439" y="72400"/>
                </a:cubicBezTo>
                <a:cubicBezTo>
                  <a:pt x="76439" y="72400"/>
                  <a:pt x="76439" y="72400"/>
                  <a:pt x="68558" y="134183"/>
                </a:cubicBezTo>
                <a:cubicBezTo>
                  <a:pt x="68558" y="134183"/>
                  <a:pt x="68558" y="134183"/>
                  <a:pt x="77753" y="149958"/>
                </a:cubicBezTo>
                <a:cubicBezTo>
                  <a:pt x="77753" y="149958"/>
                  <a:pt x="77753" y="149958"/>
                  <a:pt x="86948" y="134183"/>
                </a:cubicBezTo>
                <a:cubicBezTo>
                  <a:pt x="86948" y="134183"/>
                  <a:pt x="86948" y="134183"/>
                  <a:pt x="79066" y="72400"/>
                </a:cubicBezTo>
                <a:cubicBezTo>
                  <a:pt x="79066" y="72400"/>
                  <a:pt x="79066" y="72400"/>
                  <a:pt x="81693" y="67142"/>
                </a:cubicBezTo>
                <a:cubicBezTo>
                  <a:pt x="102711" y="68457"/>
                  <a:pt x="125041" y="76344"/>
                  <a:pt x="127669" y="77658"/>
                </a:cubicBezTo>
                <a:cubicBezTo>
                  <a:pt x="127669" y="77658"/>
                  <a:pt x="127669" y="77658"/>
                  <a:pt x="136864" y="80287"/>
                </a:cubicBezTo>
                <a:cubicBezTo>
                  <a:pt x="136864" y="80287"/>
                  <a:pt x="136864" y="80287"/>
                  <a:pt x="136864" y="55311"/>
                </a:cubicBezTo>
                <a:cubicBezTo>
                  <a:pt x="136864" y="46109"/>
                  <a:pt x="146059" y="36908"/>
                  <a:pt x="156567" y="36908"/>
                </a:cubicBezTo>
                <a:cubicBezTo>
                  <a:pt x="156567" y="36908"/>
                  <a:pt x="156567" y="36908"/>
                  <a:pt x="228814" y="36908"/>
                </a:cubicBezTo>
                <a:cubicBezTo>
                  <a:pt x="228814" y="36908"/>
                  <a:pt x="228814" y="36908"/>
                  <a:pt x="228814" y="23762"/>
                </a:cubicBezTo>
                <a:cubicBezTo>
                  <a:pt x="228814" y="19819"/>
                  <a:pt x="231441" y="15875"/>
                  <a:pt x="235382" y="15875"/>
                </a:cubicBezTo>
                <a:close/>
                <a:moveTo>
                  <a:pt x="76726" y="0"/>
                </a:moveTo>
                <a:cubicBezTo>
                  <a:pt x="93385" y="0"/>
                  <a:pt x="106889" y="14215"/>
                  <a:pt x="106889" y="31750"/>
                </a:cubicBezTo>
                <a:cubicBezTo>
                  <a:pt x="106889" y="49285"/>
                  <a:pt x="93385" y="63500"/>
                  <a:pt x="76726" y="63500"/>
                </a:cubicBezTo>
                <a:cubicBezTo>
                  <a:pt x="60067" y="63500"/>
                  <a:pt x="46563" y="49285"/>
                  <a:pt x="46563" y="31750"/>
                </a:cubicBezTo>
                <a:cubicBezTo>
                  <a:pt x="46563" y="14215"/>
                  <a:pt x="60067" y="0"/>
                  <a:pt x="76726" y="0"/>
                </a:cubicBezTo>
                <a:close/>
              </a:path>
            </a:pathLst>
          </a:custGeom>
          <a:solidFill>
            <a:schemeClr val="bg1"/>
          </a:solidFill>
          <a:ln>
            <a:solidFill>
              <a:schemeClr val="tx1"/>
            </a:solidFill>
          </a:ln>
        </p:spPr>
        <p:txBody>
          <a:bodyPr/>
          <a:lstStyle/>
          <a:p>
            <a:endParaRPr lang="en-SG" dirty="0"/>
          </a:p>
        </p:txBody>
      </p:sp>
      <p:sp>
        <p:nvSpPr>
          <p:cNvPr id="55" name="TextBox 54">
            <a:extLst>
              <a:ext uri="{FF2B5EF4-FFF2-40B4-BE49-F238E27FC236}">
                <a16:creationId xmlns:a16="http://schemas.microsoft.com/office/drawing/2014/main" id="{A936795E-7F0F-C446-A0F9-E3491C4C1589}"/>
              </a:ext>
            </a:extLst>
          </p:cNvPr>
          <p:cNvSpPr txBox="1"/>
          <p:nvPr/>
        </p:nvSpPr>
        <p:spPr>
          <a:xfrm>
            <a:off x="2778400" y="1319146"/>
            <a:ext cx="8158178" cy="1307537"/>
          </a:xfrm>
          <a:prstGeom prst="rect">
            <a:avLst/>
          </a:prstGeom>
          <a:noFill/>
        </p:spPr>
        <p:txBody>
          <a:bodyPr wrap="square" rtlCol="0">
            <a:spAutoFit/>
          </a:bodyPr>
          <a:lstStyle/>
          <a:p>
            <a:pPr algn="just">
              <a:lnSpc>
                <a:spcPct val="150000"/>
              </a:lnSpc>
            </a:pPr>
            <a:r>
              <a:rPr lang="x-none" sz="2800" dirty="0">
                <a:solidFill>
                  <a:srgbClr val="FF0000"/>
                </a:solidFill>
                <a:latin typeface="Times New Roman" panose="02020603050405020304" pitchFamily="18" charset="0"/>
                <a:cs typeface="Times New Roman" panose="02020603050405020304" pitchFamily="18" charset="0"/>
              </a:rPr>
              <a:t>Phanh phách: </a:t>
            </a:r>
            <a:r>
              <a:rPr lang="x-none" sz="2800" dirty="0">
                <a:latin typeface="Times New Roman" panose="02020603050405020304" pitchFamily="18" charset="0"/>
                <a:cs typeface="Times New Roman" panose="02020603050405020304" pitchFamily="18" charset="0"/>
              </a:rPr>
              <a:t>âm thanh phát ra do một vật sắc tác động liên tiếp vào một vật khác.</a:t>
            </a:r>
          </a:p>
        </p:txBody>
      </p:sp>
      <p:sp>
        <p:nvSpPr>
          <p:cNvPr id="56" name="TextBox 55">
            <a:extLst>
              <a:ext uri="{FF2B5EF4-FFF2-40B4-BE49-F238E27FC236}">
                <a16:creationId xmlns:a16="http://schemas.microsoft.com/office/drawing/2014/main" id="{642566D9-74BB-6C4E-B3BE-652B7E98A655}"/>
              </a:ext>
            </a:extLst>
          </p:cNvPr>
          <p:cNvSpPr txBox="1"/>
          <p:nvPr/>
        </p:nvSpPr>
        <p:spPr>
          <a:xfrm>
            <a:off x="2717432" y="2652616"/>
            <a:ext cx="8158178" cy="661207"/>
          </a:xfrm>
          <a:prstGeom prst="rect">
            <a:avLst/>
          </a:prstGeom>
          <a:noFill/>
        </p:spPr>
        <p:txBody>
          <a:bodyPr wrap="square" rtlCol="0">
            <a:spAutoFit/>
          </a:bodyPr>
          <a:lstStyle/>
          <a:p>
            <a:pPr algn="just">
              <a:lnSpc>
                <a:spcPct val="150000"/>
              </a:lnSpc>
            </a:pPr>
            <a:r>
              <a:rPr lang="x-none" sz="2800" dirty="0">
                <a:solidFill>
                  <a:srgbClr val="FF0000"/>
                </a:solidFill>
                <a:latin typeface="Times New Roman" panose="02020603050405020304" pitchFamily="18" charset="0"/>
                <a:cs typeface="Times New Roman" panose="02020603050405020304" pitchFamily="18" charset="0"/>
              </a:rPr>
              <a:t>Ngoàm ngoạp: </a:t>
            </a:r>
            <a:r>
              <a:rPr lang="x-none" sz="2800" dirty="0">
                <a:latin typeface="Times New Roman" panose="02020603050405020304" pitchFamily="18" charset="0"/>
                <a:cs typeface="Times New Roman" panose="02020603050405020304" pitchFamily="18" charset="0"/>
              </a:rPr>
              <a:t>(nhai) nhiều, liên tục, nhanh.</a:t>
            </a:r>
          </a:p>
        </p:txBody>
      </p:sp>
      <p:sp>
        <p:nvSpPr>
          <p:cNvPr id="57" name="TextBox 56">
            <a:extLst>
              <a:ext uri="{FF2B5EF4-FFF2-40B4-BE49-F238E27FC236}">
                <a16:creationId xmlns:a16="http://schemas.microsoft.com/office/drawing/2014/main" id="{037DAB83-C313-894B-9AE6-60BC1871DA1C}"/>
              </a:ext>
            </a:extLst>
          </p:cNvPr>
          <p:cNvSpPr txBox="1"/>
          <p:nvPr/>
        </p:nvSpPr>
        <p:spPr>
          <a:xfrm>
            <a:off x="2749821" y="3797341"/>
            <a:ext cx="8158178" cy="661207"/>
          </a:xfrm>
          <a:prstGeom prst="rect">
            <a:avLst/>
          </a:prstGeom>
          <a:noFill/>
        </p:spPr>
        <p:txBody>
          <a:bodyPr wrap="square" rtlCol="0">
            <a:spAutoFit/>
          </a:bodyPr>
          <a:lstStyle/>
          <a:p>
            <a:pPr algn="just">
              <a:lnSpc>
                <a:spcPct val="150000"/>
              </a:lnSpc>
            </a:pPr>
            <a:r>
              <a:rPr lang="x-none" sz="2800" dirty="0">
                <a:solidFill>
                  <a:srgbClr val="FF0000"/>
                </a:solidFill>
                <a:latin typeface="Times New Roman" panose="02020603050405020304" pitchFamily="18" charset="0"/>
                <a:cs typeface="Times New Roman" panose="02020603050405020304" pitchFamily="18" charset="0"/>
              </a:rPr>
              <a:t>Dún dẩy:</a:t>
            </a:r>
            <a:r>
              <a:rPr lang="x-none" sz="2800" dirty="0">
                <a:latin typeface="Times New Roman" panose="02020603050405020304" pitchFamily="18" charset="0"/>
                <a:cs typeface="Times New Roman" panose="02020603050405020304" pitchFamily="18" charset="0"/>
              </a:rPr>
              <a:t> điệu đi nhịp nhàng, ra vẻ kiểu cách.</a:t>
            </a:r>
          </a:p>
        </p:txBody>
      </p:sp>
      <p:sp>
        <p:nvSpPr>
          <p:cNvPr id="58" name="Striped Right Arrow 57">
            <a:extLst>
              <a:ext uri="{FF2B5EF4-FFF2-40B4-BE49-F238E27FC236}">
                <a16:creationId xmlns:a16="http://schemas.microsoft.com/office/drawing/2014/main" id="{EFBD748C-5B55-FF4A-BB16-43C3F9B38F01}"/>
              </a:ext>
            </a:extLst>
          </p:cNvPr>
          <p:cNvSpPr/>
          <p:nvPr/>
        </p:nvSpPr>
        <p:spPr>
          <a:xfrm>
            <a:off x="400050" y="5295900"/>
            <a:ext cx="838200" cy="476250"/>
          </a:xfrm>
          <a:prstGeom prst="striped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x-none"/>
          </a:p>
        </p:txBody>
      </p:sp>
      <p:sp>
        <p:nvSpPr>
          <p:cNvPr id="59" name="TextBox 58">
            <a:extLst>
              <a:ext uri="{FF2B5EF4-FFF2-40B4-BE49-F238E27FC236}">
                <a16:creationId xmlns:a16="http://schemas.microsoft.com/office/drawing/2014/main" id="{29652F5B-34E4-9545-9EA3-8BD70CF3EA5A}"/>
              </a:ext>
            </a:extLst>
          </p:cNvPr>
          <p:cNvSpPr txBox="1"/>
          <p:nvPr/>
        </p:nvSpPr>
        <p:spPr>
          <a:xfrm>
            <a:off x="1378221" y="5131521"/>
            <a:ext cx="1650729" cy="661207"/>
          </a:xfrm>
          <a:prstGeom prst="rect">
            <a:avLst/>
          </a:prstGeom>
          <a:noFill/>
        </p:spPr>
        <p:txBody>
          <a:bodyPr wrap="square" rtlCol="0">
            <a:spAutoFit/>
          </a:bodyPr>
          <a:lstStyle/>
          <a:p>
            <a:pPr algn="just">
              <a:lnSpc>
                <a:spcPct val="150000"/>
              </a:lnSpc>
            </a:pPr>
            <a:r>
              <a:rPr lang="x-none" sz="2800" dirty="0">
                <a:solidFill>
                  <a:srgbClr val="FF0000"/>
                </a:solidFill>
                <a:latin typeface="Times New Roman" panose="02020603050405020304" pitchFamily="18" charset="0"/>
                <a:cs typeface="Times New Roman" panose="02020603050405020304" pitchFamily="18" charset="0"/>
              </a:rPr>
              <a:t>Tác dụng:</a:t>
            </a:r>
          </a:p>
        </p:txBody>
      </p:sp>
      <p:cxnSp>
        <p:nvCxnSpPr>
          <p:cNvPr id="61" name="Straight Arrow Connector 60">
            <a:extLst>
              <a:ext uri="{FF2B5EF4-FFF2-40B4-BE49-F238E27FC236}">
                <a16:creationId xmlns:a16="http://schemas.microsoft.com/office/drawing/2014/main" id="{9075CE9D-9794-1E4B-A99F-9DE6BA29CAFF}"/>
              </a:ext>
            </a:extLst>
          </p:cNvPr>
          <p:cNvCxnSpPr>
            <a:cxnSpLocks/>
          </p:cNvCxnSpPr>
          <p:nvPr/>
        </p:nvCxnSpPr>
        <p:spPr>
          <a:xfrm flipV="1">
            <a:off x="3028950" y="5005849"/>
            <a:ext cx="648000" cy="54000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2" name="Straight Arrow Connector 61">
            <a:extLst>
              <a:ext uri="{FF2B5EF4-FFF2-40B4-BE49-F238E27FC236}">
                <a16:creationId xmlns:a16="http://schemas.microsoft.com/office/drawing/2014/main" id="{67AF29A7-5CA3-374A-B65D-49E98C3152BA}"/>
              </a:ext>
            </a:extLst>
          </p:cNvPr>
          <p:cNvCxnSpPr>
            <a:cxnSpLocks/>
          </p:cNvCxnSpPr>
          <p:nvPr/>
        </p:nvCxnSpPr>
        <p:spPr>
          <a:xfrm>
            <a:off x="3028950" y="5545849"/>
            <a:ext cx="648000" cy="50945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64" name="TextBox 63">
            <a:extLst>
              <a:ext uri="{FF2B5EF4-FFF2-40B4-BE49-F238E27FC236}">
                <a16:creationId xmlns:a16="http://schemas.microsoft.com/office/drawing/2014/main" id="{83958832-04D2-8D44-A0DA-9E94FBFD6872}"/>
              </a:ext>
            </a:extLst>
          </p:cNvPr>
          <p:cNvSpPr txBox="1"/>
          <p:nvPr/>
        </p:nvSpPr>
        <p:spPr>
          <a:xfrm>
            <a:off x="3676950" y="4602466"/>
            <a:ext cx="8158178" cy="1307537"/>
          </a:xfrm>
          <a:prstGeom prst="rect">
            <a:avLst/>
          </a:prstGeom>
          <a:noFill/>
        </p:spPr>
        <p:txBody>
          <a:bodyPr wrap="square" rtlCol="0">
            <a:spAutoFit/>
          </a:bodyPr>
          <a:lstStyle/>
          <a:p>
            <a:pPr algn="just">
              <a:lnSpc>
                <a:spcPct val="150000"/>
              </a:lnSpc>
            </a:pPr>
            <a:r>
              <a:rPr lang="x-none" sz="2800" dirty="0">
                <a:latin typeface="Times New Roman" panose="02020603050405020304" pitchFamily="18" charset="0"/>
                <a:cs typeface="Times New Roman" panose="02020603050405020304" pitchFamily="18" charset="0"/>
              </a:rPr>
              <a:t>Nhấn mạnh vẻ đẹp cường tráng, mạnh mẽ, đầy sức sống của tuổi trẻ → Dế Mèn hiện ra sinh động.</a:t>
            </a:r>
          </a:p>
        </p:txBody>
      </p:sp>
      <p:sp>
        <p:nvSpPr>
          <p:cNvPr id="65" name="TextBox 64">
            <a:extLst>
              <a:ext uri="{FF2B5EF4-FFF2-40B4-BE49-F238E27FC236}">
                <a16:creationId xmlns:a16="http://schemas.microsoft.com/office/drawing/2014/main" id="{0116C95F-78F6-C848-92C9-D43097A30700}"/>
              </a:ext>
            </a:extLst>
          </p:cNvPr>
          <p:cNvSpPr txBox="1"/>
          <p:nvPr/>
        </p:nvSpPr>
        <p:spPr>
          <a:xfrm>
            <a:off x="3676950" y="5815859"/>
            <a:ext cx="8158178" cy="661207"/>
          </a:xfrm>
          <a:prstGeom prst="rect">
            <a:avLst/>
          </a:prstGeom>
          <a:noFill/>
        </p:spPr>
        <p:txBody>
          <a:bodyPr wrap="square" rtlCol="0">
            <a:spAutoFit/>
          </a:bodyPr>
          <a:lstStyle/>
          <a:p>
            <a:pPr algn="just">
              <a:lnSpc>
                <a:spcPct val="150000"/>
              </a:lnSpc>
            </a:pPr>
            <a:r>
              <a:rPr lang="x-none" sz="2800" dirty="0">
                <a:latin typeface="Times New Roman" panose="02020603050405020304" pitchFamily="18" charset="0"/>
                <a:cs typeface="Times New Roman" panose="02020603050405020304" pitchFamily="18" charset="0"/>
              </a:rPr>
              <a:t>Dế Mèn bộc lộ niềm tự hào về chính mình.</a:t>
            </a:r>
          </a:p>
        </p:txBody>
      </p:sp>
    </p:spTree>
    <p:extLst>
      <p:ext uri="{BB962C8B-B14F-4D97-AF65-F5344CB8AC3E}">
        <p14:creationId xmlns:p14="http://schemas.microsoft.com/office/powerpoint/2010/main" val="3377799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blinds(horizontal)">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blinds(horizontal)">
                                      <p:cBhvr>
                                        <p:cTn id="12" dur="5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linds(horizont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blinds(horizontal)">
                                      <p:cBhvr>
                                        <p:cTn id="22" dur="500"/>
                                        <p:tgtEl>
                                          <p:spTgt spid="5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blinds(horizontal)">
                                      <p:cBhvr>
                                        <p:cTn id="25" dur="500"/>
                                        <p:tgtEl>
                                          <p:spTgt spid="59"/>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circle(in)">
                                      <p:cBhvr>
                                        <p:cTn id="30" dur="2000"/>
                                        <p:tgtEl>
                                          <p:spTgt spid="64"/>
                                        </p:tgtEl>
                                      </p:cBhvr>
                                    </p:animEffect>
                                  </p:childTnLst>
                                </p:cTn>
                              </p:par>
                              <p:par>
                                <p:cTn id="31" presetID="6" presetClass="entr" presetSubtype="16" fill="hold" nodeType="withEffect">
                                  <p:stCondLst>
                                    <p:cond delay="0"/>
                                  </p:stCondLst>
                                  <p:childTnLst>
                                    <p:set>
                                      <p:cBhvr>
                                        <p:cTn id="32" dur="1" fill="hold">
                                          <p:stCondLst>
                                            <p:cond delay="0"/>
                                          </p:stCondLst>
                                        </p:cTn>
                                        <p:tgtEl>
                                          <p:spTgt spid="61"/>
                                        </p:tgtEl>
                                        <p:attrNameLst>
                                          <p:attrName>style.visibility</p:attrName>
                                        </p:attrNameLst>
                                      </p:cBhvr>
                                      <p:to>
                                        <p:strVal val="visible"/>
                                      </p:to>
                                    </p:set>
                                    <p:animEffect transition="in" filter="circle(in)">
                                      <p:cBhvr>
                                        <p:cTn id="33" dur="2000"/>
                                        <p:tgtEl>
                                          <p:spTgt spid="61"/>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nodeType="clickEffect">
                                  <p:stCondLst>
                                    <p:cond delay="0"/>
                                  </p:stCondLst>
                                  <p:childTnLst>
                                    <p:set>
                                      <p:cBhvr>
                                        <p:cTn id="37" dur="1" fill="hold">
                                          <p:stCondLst>
                                            <p:cond delay="0"/>
                                          </p:stCondLst>
                                        </p:cTn>
                                        <p:tgtEl>
                                          <p:spTgt spid="62"/>
                                        </p:tgtEl>
                                        <p:attrNameLst>
                                          <p:attrName>style.visibility</p:attrName>
                                        </p:attrNameLst>
                                      </p:cBhvr>
                                      <p:to>
                                        <p:strVal val="visible"/>
                                      </p:to>
                                    </p:set>
                                    <p:animEffect transition="in" filter="wheel(1)">
                                      <p:cBhvr>
                                        <p:cTn id="38" dur="2000"/>
                                        <p:tgtEl>
                                          <p:spTgt spid="62"/>
                                        </p:tgtEl>
                                      </p:cBhvr>
                                    </p:animEffect>
                                  </p:childTnLst>
                                </p:cTn>
                              </p:par>
                              <p:par>
                                <p:cTn id="39" presetID="21" presetClass="entr" presetSubtype="1" fill="hold" grpId="0" nodeType="withEffect">
                                  <p:stCondLst>
                                    <p:cond delay="0"/>
                                  </p:stCondLst>
                                  <p:childTnLst>
                                    <p:set>
                                      <p:cBhvr>
                                        <p:cTn id="40" dur="1" fill="hold">
                                          <p:stCondLst>
                                            <p:cond delay="0"/>
                                          </p:stCondLst>
                                        </p:cTn>
                                        <p:tgtEl>
                                          <p:spTgt spid="65"/>
                                        </p:tgtEl>
                                        <p:attrNameLst>
                                          <p:attrName>style.visibility</p:attrName>
                                        </p:attrNameLst>
                                      </p:cBhvr>
                                      <p:to>
                                        <p:strVal val="visible"/>
                                      </p:to>
                                    </p:set>
                                    <p:animEffect transition="in" filter="wheel(1)">
                                      <p:cBhvr>
                                        <p:cTn id="41" dur="20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56" grpId="0"/>
      <p:bldP spid="57" grpId="0"/>
      <p:bldP spid="58" grpId="0" animBg="1"/>
      <p:bldP spid="59" grpId="0"/>
      <p:bldP spid="64" grpId="0"/>
      <p:bldP spid="6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72458878-A3FF-4F29-9661-B4D0597741D1}"/>
              </a:ext>
            </a:extLst>
          </p:cNvPr>
          <p:cNvGrpSpPr/>
          <p:nvPr/>
        </p:nvGrpSpPr>
        <p:grpSpPr>
          <a:xfrm>
            <a:off x="909493" y="510708"/>
            <a:ext cx="10208239" cy="492443"/>
            <a:chOff x="-2735643" y="680527"/>
            <a:chExt cx="11085258" cy="492443"/>
          </a:xfrm>
        </p:grpSpPr>
        <p:sp>
          <p:nvSpPr>
            <p:cNvPr id="3" name="矩形 2">
              <a:extLst>
                <a:ext uri="{FF2B5EF4-FFF2-40B4-BE49-F238E27FC236}">
                  <a16:creationId xmlns:a16="http://schemas.microsoft.com/office/drawing/2014/main" id="{5466910D-14AF-4F37-926B-D9C1155F56D0}"/>
                </a:ext>
              </a:extLst>
            </p:cNvPr>
            <p:cNvSpPr/>
            <p:nvPr/>
          </p:nvSpPr>
          <p:spPr>
            <a:xfrm>
              <a:off x="4352742"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4" name="TextBox 8">
              <a:extLst>
                <a:ext uri="{FF2B5EF4-FFF2-40B4-BE49-F238E27FC236}">
                  <a16:creationId xmlns:a16="http://schemas.microsoft.com/office/drawing/2014/main" id="{EA2141F5-E9CC-4923-A178-1F0C5BFBA110}"/>
                </a:ext>
              </a:extLst>
            </p:cNvPr>
            <p:cNvSpPr txBox="1">
              <a:spLocks noChangeArrowheads="1"/>
            </p:cNvSpPr>
            <p:nvPr/>
          </p:nvSpPr>
          <p:spPr bwMode="auto">
            <a:xfrm>
              <a:off x="1176333" y="680527"/>
              <a:ext cx="325532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en-US" altLang="zh-CN"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rPr>
                <a:t>BÀI 4:</a:t>
              </a:r>
              <a:endParaRPr lang="zh-CN" altLang="en-US"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矩形 5">
              <a:extLst>
                <a:ext uri="{FF2B5EF4-FFF2-40B4-BE49-F238E27FC236}">
                  <a16:creationId xmlns:a16="http://schemas.microsoft.com/office/drawing/2014/main" id="{7ABF7302-DF3E-4D8B-BD18-02193B1F7608}"/>
                </a:ext>
              </a:extLst>
            </p:cNvPr>
            <p:cNvSpPr/>
            <p:nvPr/>
          </p:nvSpPr>
          <p:spPr>
            <a:xfrm>
              <a:off x="-2735643"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sp>
        <p:nvSpPr>
          <p:cNvPr id="8" name="椭圆 4">
            <a:extLst>
              <a:ext uri="{FF2B5EF4-FFF2-40B4-BE49-F238E27FC236}">
                <a16:creationId xmlns:a16="http://schemas.microsoft.com/office/drawing/2014/main" id="{B1F2164F-97FF-B54D-908D-5EA9BDB003A4}"/>
              </a:ext>
            </a:extLst>
          </p:cNvPr>
          <p:cNvSpPr/>
          <p:nvPr/>
        </p:nvSpPr>
        <p:spPr>
          <a:xfrm>
            <a:off x="791002" y="1367022"/>
            <a:ext cx="2580848" cy="838200"/>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rgbClr val="109C92"/>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altLang="zh-CN" sz="2800" b="1" dirty="0">
                <a:latin typeface="+mj-lt"/>
                <a:ea typeface="方正姚体" panose="02010601030101010101" pitchFamily="2" charset="-122"/>
                <a:cs typeface="#9Slide03 Arima Madurai Bold" pitchFamily="2" charset="77"/>
                <a:sym typeface="+mn-lt"/>
              </a:rPr>
              <a:t>Nghèo</a:t>
            </a:r>
            <a:endParaRPr lang="zh-CN" altLang="en-US" sz="2800" b="1" dirty="0">
              <a:latin typeface="+mj-lt"/>
              <a:ea typeface="方正姚体" panose="02010601030101010101" pitchFamily="2" charset="-122"/>
              <a:cs typeface="#9Slide03 Arima Madurai Bold" pitchFamily="2" charset="77"/>
              <a:sym typeface="+mn-lt"/>
            </a:endParaRPr>
          </a:p>
        </p:txBody>
      </p:sp>
      <p:sp>
        <p:nvSpPr>
          <p:cNvPr id="13" name="椭圆 4">
            <a:extLst>
              <a:ext uri="{FF2B5EF4-FFF2-40B4-BE49-F238E27FC236}">
                <a16:creationId xmlns:a16="http://schemas.microsoft.com/office/drawing/2014/main" id="{ED677E9C-95BA-EA4E-B607-744537230409}"/>
              </a:ext>
            </a:extLst>
          </p:cNvPr>
          <p:cNvSpPr/>
          <p:nvPr/>
        </p:nvSpPr>
        <p:spPr>
          <a:xfrm>
            <a:off x="791002" y="3897602"/>
            <a:ext cx="2580848" cy="838200"/>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chemeClr val="accent2">
              <a:lumMod val="75000"/>
            </a:schemeClr>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altLang="zh-CN" sz="2800" b="1" dirty="0">
                <a:latin typeface="+mj-lt"/>
                <a:ea typeface="方正姚体" panose="02010601030101010101" pitchFamily="2" charset="-122"/>
                <a:cs typeface="#9Slide03 Arima Madurai Bold" pitchFamily="2" charset="77"/>
                <a:sym typeface="+mn-lt"/>
              </a:rPr>
              <a:t>Nghèo sức</a:t>
            </a:r>
            <a:endParaRPr lang="zh-CN" altLang="en-US" sz="2800" b="1" dirty="0">
              <a:latin typeface="+mj-lt"/>
              <a:ea typeface="方正姚体" panose="02010601030101010101" pitchFamily="2" charset="-122"/>
              <a:cs typeface="#9Slide03 Arima Madurai Bold" pitchFamily="2" charset="77"/>
              <a:sym typeface="+mn-lt"/>
            </a:endParaRPr>
          </a:p>
        </p:txBody>
      </p:sp>
      <p:sp>
        <p:nvSpPr>
          <p:cNvPr id="14" name="TextBox 13">
            <a:extLst>
              <a:ext uri="{FF2B5EF4-FFF2-40B4-BE49-F238E27FC236}">
                <a16:creationId xmlns:a16="http://schemas.microsoft.com/office/drawing/2014/main" id="{CDD59E8D-A3D8-D342-BC98-BB7C1B06C9E8}"/>
              </a:ext>
            </a:extLst>
          </p:cNvPr>
          <p:cNvSpPr txBox="1"/>
          <p:nvPr/>
        </p:nvSpPr>
        <p:spPr>
          <a:xfrm>
            <a:off x="3581400" y="1370063"/>
            <a:ext cx="8420100" cy="1953868"/>
          </a:xfrm>
          <a:prstGeom prst="rect">
            <a:avLst/>
          </a:prstGeom>
          <a:noFill/>
        </p:spPr>
        <p:txBody>
          <a:bodyPr wrap="square" rtlCol="0">
            <a:spAutoFit/>
          </a:bodyPr>
          <a:lstStyle/>
          <a:p>
            <a:pPr marL="457200" indent="-457200" algn="just">
              <a:lnSpc>
                <a:spcPct val="150000"/>
              </a:lnSpc>
              <a:buFont typeface="Wingdings" pitchFamily="2" charset="2"/>
              <a:buChar char="§"/>
            </a:pPr>
            <a:r>
              <a:rPr lang="x-none" sz="2800" dirty="0">
                <a:latin typeface="Times New Roman" panose="02020603050405020304" pitchFamily="18" charset="0"/>
                <a:cs typeface="Times New Roman" panose="02020603050405020304" pitchFamily="18" charset="0"/>
              </a:rPr>
              <a:t>Ở vào tình trạng không có hoặc có rất ít những gì thuộc về yêu cầu tối thiểu của đời sống vật chất.</a:t>
            </a:r>
          </a:p>
          <a:p>
            <a:pPr algn="just">
              <a:lnSpc>
                <a:spcPct val="150000"/>
              </a:lnSpc>
            </a:pPr>
            <a:r>
              <a:rPr lang="x-none" sz="2800" dirty="0">
                <a:latin typeface="Times New Roman" panose="02020603050405020304" pitchFamily="18" charset="0"/>
                <a:cs typeface="Times New Roman" panose="02020603050405020304" pitchFamily="18" charset="0"/>
              </a:rPr>
              <a:t>	VD: </a:t>
            </a:r>
            <a:r>
              <a:rPr lang="x-none" sz="2800" i="1" dirty="0">
                <a:latin typeface="Times New Roman" panose="02020603050405020304" pitchFamily="18" charset="0"/>
                <a:cs typeface="Times New Roman" panose="02020603050405020304" pitchFamily="18" charset="0"/>
              </a:rPr>
              <a:t>Nhà nó rất nghèo, Đất nước còn nghèo.</a:t>
            </a:r>
          </a:p>
        </p:txBody>
      </p:sp>
      <p:sp>
        <p:nvSpPr>
          <p:cNvPr id="16" name="TextBox 15">
            <a:extLst>
              <a:ext uri="{FF2B5EF4-FFF2-40B4-BE49-F238E27FC236}">
                <a16:creationId xmlns:a16="http://schemas.microsoft.com/office/drawing/2014/main" id="{E6533849-D214-6B48-BCE7-FAD384C4D2E6}"/>
              </a:ext>
            </a:extLst>
          </p:cNvPr>
          <p:cNvSpPr txBox="1"/>
          <p:nvPr/>
        </p:nvSpPr>
        <p:spPr>
          <a:xfrm>
            <a:off x="3581400" y="3897602"/>
            <a:ext cx="8420100" cy="1307537"/>
          </a:xfrm>
          <a:prstGeom prst="rect">
            <a:avLst/>
          </a:prstGeom>
          <a:noFill/>
        </p:spPr>
        <p:txBody>
          <a:bodyPr wrap="square" rtlCol="0">
            <a:spAutoFit/>
          </a:bodyPr>
          <a:lstStyle/>
          <a:p>
            <a:pPr marL="457200" indent="-457200" algn="just">
              <a:lnSpc>
                <a:spcPct val="150000"/>
              </a:lnSpc>
              <a:buFont typeface="Wingdings" pitchFamily="2" charset="2"/>
              <a:buChar char="§"/>
            </a:pPr>
            <a:r>
              <a:rPr lang="x-none" sz="2800" dirty="0">
                <a:latin typeface="Times New Roman" panose="02020603050405020304" pitchFamily="18" charset="0"/>
                <a:cs typeface="Times New Roman" panose="02020603050405020304" pitchFamily="18" charset="0"/>
              </a:rPr>
              <a:t>Khả năng hoạt động, làm việc hạn chế, sức khoẻ kém hơn những người bình thường.</a:t>
            </a:r>
            <a:endParaRPr lang="x-none" sz="2800" i="1" dirty="0">
              <a:latin typeface="Times New Roman" panose="02020603050405020304" pitchFamily="18" charset="0"/>
              <a:cs typeface="Times New Roman" panose="02020603050405020304" pitchFamily="18" charset="0"/>
            </a:endParaRPr>
          </a:p>
        </p:txBody>
      </p:sp>
      <p:cxnSp>
        <p:nvCxnSpPr>
          <p:cNvPr id="17" name="Straight Arrow Connector 16">
            <a:extLst>
              <a:ext uri="{FF2B5EF4-FFF2-40B4-BE49-F238E27FC236}">
                <a16:creationId xmlns:a16="http://schemas.microsoft.com/office/drawing/2014/main" id="{7C0B1F82-E020-AD45-8E28-5B59731C0B22}"/>
              </a:ext>
            </a:extLst>
          </p:cNvPr>
          <p:cNvCxnSpPr>
            <a:cxnSpLocks/>
          </p:cNvCxnSpPr>
          <p:nvPr/>
        </p:nvCxnSpPr>
        <p:spPr>
          <a:xfrm>
            <a:off x="2095500" y="2500203"/>
            <a:ext cx="0" cy="1223778"/>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704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blinds(horizontal)">
                                      <p:cBhvr>
                                        <p:cTn id="23" dur="500"/>
                                        <p:tgtEl>
                                          <p:spTgt spid="1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linds(horizontal)">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linds(horizontal)">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72458878-A3FF-4F29-9661-B4D0597741D1}"/>
              </a:ext>
            </a:extLst>
          </p:cNvPr>
          <p:cNvGrpSpPr/>
          <p:nvPr/>
        </p:nvGrpSpPr>
        <p:grpSpPr>
          <a:xfrm>
            <a:off x="909493" y="510708"/>
            <a:ext cx="10208239" cy="492443"/>
            <a:chOff x="-2735643" y="680527"/>
            <a:chExt cx="11085258" cy="492443"/>
          </a:xfrm>
        </p:grpSpPr>
        <p:sp>
          <p:nvSpPr>
            <p:cNvPr id="3" name="矩形 2">
              <a:extLst>
                <a:ext uri="{FF2B5EF4-FFF2-40B4-BE49-F238E27FC236}">
                  <a16:creationId xmlns:a16="http://schemas.microsoft.com/office/drawing/2014/main" id="{5466910D-14AF-4F37-926B-D9C1155F56D0}"/>
                </a:ext>
              </a:extLst>
            </p:cNvPr>
            <p:cNvSpPr/>
            <p:nvPr/>
          </p:nvSpPr>
          <p:spPr>
            <a:xfrm>
              <a:off x="4352742"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微软雅黑" panose="020B0503020204020204" pitchFamily="34" charset="-122"/>
                <a:ea typeface="微软雅黑" panose="020B0503020204020204" pitchFamily="34" charset="-122"/>
              </a:endParaRPr>
            </a:p>
          </p:txBody>
        </p:sp>
        <p:sp>
          <p:nvSpPr>
            <p:cNvPr id="4" name="TextBox 8">
              <a:extLst>
                <a:ext uri="{FF2B5EF4-FFF2-40B4-BE49-F238E27FC236}">
                  <a16:creationId xmlns:a16="http://schemas.microsoft.com/office/drawing/2014/main" id="{EA2141F5-E9CC-4923-A178-1F0C5BFBA110}"/>
                </a:ext>
              </a:extLst>
            </p:cNvPr>
            <p:cNvSpPr txBox="1">
              <a:spLocks noChangeArrowheads="1"/>
            </p:cNvSpPr>
            <p:nvPr/>
          </p:nvSpPr>
          <p:spPr bwMode="auto">
            <a:xfrm>
              <a:off x="1176333" y="680527"/>
              <a:ext cx="3255324"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ctr" eaLnBrk="1" hangingPunct="1"/>
              <a:r>
                <a:rPr lang="en-US" altLang="zh-CN"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rPr>
                <a:t>BÀI 4:</a:t>
              </a:r>
              <a:endParaRPr lang="zh-CN" altLang="en-US" sz="3200" b="1" spc="300" dirty="0">
                <a:solidFill>
                  <a:srgbClr val="2B80A5"/>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矩形 5">
              <a:extLst>
                <a:ext uri="{FF2B5EF4-FFF2-40B4-BE49-F238E27FC236}">
                  <a16:creationId xmlns:a16="http://schemas.microsoft.com/office/drawing/2014/main" id="{7ABF7302-DF3E-4D8B-BD18-02193B1F7608}"/>
                </a:ext>
              </a:extLst>
            </p:cNvPr>
            <p:cNvSpPr/>
            <p:nvPr/>
          </p:nvSpPr>
          <p:spPr>
            <a:xfrm>
              <a:off x="-2735643" y="939542"/>
              <a:ext cx="3996873" cy="45719"/>
            </a:xfrm>
            <a:prstGeom prst="rect">
              <a:avLst/>
            </a:prstGeom>
            <a:solidFill>
              <a:srgbClr val="2B80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endParaRPr>
            </a:p>
          </p:txBody>
        </p:sp>
      </p:grpSp>
      <p:sp>
        <p:nvSpPr>
          <p:cNvPr id="13" name="椭圆 4">
            <a:extLst>
              <a:ext uri="{FF2B5EF4-FFF2-40B4-BE49-F238E27FC236}">
                <a16:creationId xmlns:a16="http://schemas.microsoft.com/office/drawing/2014/main" id="{ED677E9C-95BA-EA4E-B607-744537230409}"/>
              </a:ext>
            </a:extLst>
          </p:cNvPr>
          <p:cNvSpPr/>
          <p:nvPr/>
        </p:nvSpPr>
        <p:spPr>
          <a:xfrm>
            <a:off x="676702" y="1524000"/>
            <a:ext cx="3114248" cy="838200"/>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rgbClr val="109C92"/>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altLang="zh-CN" sz="2800" b="1" dirty="0">
                <a:latin typeface="+mj-lt"/>
                <a:ea typeface="方正姚体" panose="02010601030101010101" pitchFamily="2" charset="-122"/>
                <a:cs typeface="#9Slide03 Arima Madurai Bold" pitchFamily="2" charset="77"/>
                <a:sym typeface="+mn-lt"/>
              </a:rPr>
              <a:t>Mưa dầm sùi sụt</a:t>
            </a:r>
            <a:endParaRPr lang="zh-CN" altLang="en-US" sz="2800" b="1" dirty="0">
              <a:latin typeface="+mj-lt"/>
              <a:ea typeface="方正姚体" panose="02010601030101010101" pitchFamily="2" charset="-122"/>
              <a:cs typeface="#9Slide03 Arima Madurai Bold" pitchFamily="2" charset="77"/>
              <a:sym typeface="+mn-lt"/>
            </a:endParaRPr>
          </a:p>
        </p:txBody>
      </p:sp>
      <p:sp>
        <p:nvSpPr>
          <p:cNvPr id="9" name="TextBox 8">
            <a:extLst>
              <a:ext uri="{FF2B5EF4-FFF2-40B4-BE49-F238E27FC236}">
                <a16:creationId xmlns:a16="http://schemas.microsoft.com/office/drawing/2014/main" id="{80C5B39E-A521-024D-A73B-901F7BE2EAED}"/>
              </a:ext>
            </a:extLst>
          </p:cNvPr>
          <p:cNvSpPr txBox="1"/>
          <p:nvPr/>
        </p:nvSpPr>
        <p:spPr>
          <a:xfrm>
            <a:off x="3978101" y="1524000"/>
            <a:ext cx="8054591" cy="661207"/>
          </a:xfrm>
          <a:prstGeom prst="rect">
            <a:avLst/>
          </a:prstGeom>
          <a:noFill/>
        </p:spPr>
        <p:txBody>
          <a:bodyPr wrap="square" rtlCol="0">
            <a:spAutoFit/>
          </a:bodyPr>
          <a:lstStyle/>
          <a:p>
            <a:pPr marL="457200" indent="-457200" algn="just">
              <a:lnSpc>
                <a:spcPct val="150000"/>
              </a:lnSpc>
              <a:buFont typeface="Wingdings" pitchFamily="2" charset="2"/>
              <a:buChar char="§"/>
            </a:pPr>
            <a:r>
              <a:rPr lang="x-none" sz="2800" dirty="0">
                <a:latin typeface="Times New Roman" panose="02020603050405020304" pitchFamily="18" charset="0"/>
                <a:cs typeface="Times New Roman" panose="02020603050405020304" pitchFamily="18" charset="0"/>
              </a:rPr>
              <a:t>Mưa nhỏ, rả rích, kéo dài không dứt.</a:t>
            </a:r>
            <a:endParaRPr lang="x-none" sz="2800" i="1" dirty="0">
              <a:latin typeface="Times New Roman" panose="02020603050405020304" pitchFamily="18" charset="0"/>
              <a:cs typeface="Times New Roman" panose="02020603050405020304" pitchFamily="18" charset="0"/>
            </a:endParaRPr>
          </a:p>
        </p:txBody>
      </p:sp>
      <p:sp>
        <p:nvSpPr>
          <p:cNvPr id="10" name="椭圆 4">
            <a:extLst>
              <a:ext uri="{FF2B5EF4-FFF2-40B4-BE49-F238E27FC236}">
                <a16:creationId xmlns:a16="http://schemas.microsoft.com/office/drawing/2014/main" id="{4AB5ECC7-2DA1-3348-B08E-04D61BE3D868}"/>
              </a:ext>
            </a:extLst>
          </p:cNvPr>
          <p:cNvSpPr/>
          <p:nvPr/>
        </p:nvSpPr>
        <p:spPr>
          <a:xfrm>
            <a:off x="676689" y="3897602"/>
            <a:ext cx="3114247" cy="1607848"/>
          </a:xfrm>
          <a:custGeom>
            <a:avLst/>
            <a:gdLst/>
            <a:ahLst/>
            <a:cxnLst/>
            <a:rect l="l" t="t" r="r" b="b"/>
            <a:pathLst>
              <a:path w="1080120" h="432048">
                <a:moveTo>
                  <a:pt x="216024" y="0"/>
                </a:moveTo>
                <a:lnTo>
                  <a:pt x="864096" y="0"/>
                </a:lnTo>
                <a:lnTo>
                  <a:pt x="868901" y="0"/>
                </a:lnTo>
                <a:lnTo>
                  <a:pt x="868901" y="485"/>
                </a:lnTo>
                <a:cubicBezTo>
                  <a:pt x="985994" y="2613"/>
                  <a:pt x="1080120" y="98326"/>
                  <a:pt x="1080120" y="216024"/>
                </a:cubicBezTo>
                <a:cubicBezTo>
                  <a:pt x="1080120" y="333722"/>
                  <a:pt x="985994" y="429435"/>
                  <a:pt x="868901" y="431564"/>
                </a:cubicBezTo>
                <a:lnTo>
                  <a:pt x="868901" y="432048"/>
                </a:lnTo>
                <a:lnTo>
                  <a:pt x="864096" y="432048"/>
                </a:lnTo>
                <a:lnTo>
                  <a:pt x="216024" y="432048"/>
                </a:lnTo>
                <a:cubicBezTo>
                  <a:pt x="96717" y="432048"/>
                  <a:pt x="0" y="335331"/>
                  <a:pt x="0" y="216024"/>
                </a:cubicBezTo>
                <a:cubicBezTo>
                  <a:pt x="0" y="96717"/>
                  <a:pt x="96717" y="0"/>
                  <a:pt x="216024" y="0"/>
                </a:cubicBezTo>
                <a:close/>
              </a:path>
            </a:pathLst>
          </a:custGeom>
          <a:solidFill>
            <a:schemeClr val="accent2">
              <a:lumMod val="75000"/>
            </a:schemeClr>
          </a:solidFill>
          <a:ln>
            <a:solidFill>
              <a:schemeClr val="bg1"/>
            </a:solid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altLang="zh-CN" sz="2800" b="1" dirty="0">
                <a:latin typeface="+mj-lt"/>
                <a:ea typeface="方正姚体" panose="02010601030101010101" pitchFamily="2" charset="-122"/>
                <a:cs typeface="#9Slide03 Arima Madurai Bold" pitchFamily="2" charset="77"/>
                <a:sym typeface="+mn-lt"/>
              </a:rPr>
              <a:t>Điệu hát</a:t>
            </a:r>
          </a:p>
          <a:p>
            <a:pPr algn="ctr"/>
            <a:r>
              <a:rPr lang="vi-VN" altLang="zh-CN" sz="2800" b="1" dirty="0">
                <a:latin typeface="+mj-lt"/>
                <a:ea typeface="方正姚体" panose="02010601030101010101" pitchFamily="2" charset="-122"/>
                <a:cs typeface="#9Slide03 Arima Madurai Bold" pitchFamily="2" charset="77"/>
                <a:sym typeface="+mn-lt"/>
              </a:rPr>
              <a:t>mưa dầm sùi sụt</a:t>
            </a:r>
            <a:endParaRPr lang="zh-CN" altLang="en-US" sz="2800" b="1" dirty="0">
              <a:latin typeface="+mj-lt"/>
              <a:ea typeface="方正姚体" panose="02010601030101010101" pitchFamily="2" charset="-122"/>
              <a:cs typeface="#9Slide03 Arima Madurai Bold" pitchFamily="2" charset="77"/>
              <a:sym typeface="+mn-lt"/>
            </a:endParaRPr>
          </a:p>
        </p:txBody>
      </p:sp>
      <p:sp>
        <p:nvSpPr>
          <p:cNvPr id="11" name="TextBox 10">
            <a:extLst>
              <a:ext uri="{FF2B5EF4-FFF2-40B4-BE49-F238E27FC236}">
                <a16:creationId xmlns:a16="http://schemas.microsoft.com/office/drawing/2014/main" id="{E33798E2-644E-4D4F-A615-454972830133}"/>
              </a:ext>
            </a:extLst>
          </p:cNvPr>
          <p:cNvSpPr txBox="1"/>
          <p:nvPr/>
        </p:nvSpPr>
        <p:spPr>
          <a:xfrm>
            <a:off x="3978101" y="3909004"/>
            <a:ext cx="8420100" cy="661207"/>
          </a:xfrm>
          <a:prstGeom prst="rect">
            <a:avLst/>
          </a:prstGeom>
          <a:noFill/>
        </p:spPr>
        <p:txBody>
          <a:bodyPr wrap="square" rtlCol="0">
            <a:spAutoFit/>
          </a:bodyPr>
          <a:lstStyle/>
          <a:p>
            <a:pPr marL="457200" indent="-457200" algn="just">
              <a:lnSpc>
                <a:spcPct val="150000"/>
              </a:lnSpc>
              <a:buFont typeface="Wingdings" pitchFamily="2" charset="2"/>
              <a:buChar char="§"/>
            </a:pPr>
            <a:r>
              <a:rPr lang="x-none" sz="2800" dirty="0">
                <a:latin typeface="Times New Roman" panose="02020603050405020304" pitchFamily="18" charset="0"/>
                <a:cs typeface="Times New Roman" panose="02020603050405020304" pitchFamily="18" charset="0"/>
              </a:rPr>
              <a:t>Điệu hát nhỏ, kéo dài, buồn, ngậm ngùi, thê lương.</a:t>
            </a:r>
            <a:endParaRPr lang="x-none" sz="2800" i="1" dirty="0">
              <a:latin typeface="Times New Roman" panose="02020603050405020304" pitchFamily="18" charset="0"/>
              <a:cs typeface="Times New Roman" panose="02020603050405020304" pitchFamily="18" charset="0"/>
            </a:endParaRPr>
          </a:p>
        </p:txBody>
      </p:sp>
      <p:cxnSp>
        <p:nvCxnSpPr>
          <p:cNvPr id="12" name="Straight Arrow Connector 11">
            <a:extLst>
              <a:ext uri="{FF2B5EF4-FFF2-40B4-BE49-F238E27FC236}">
                <a16:creationId xmlns:a16="http://schemas.microsoft.com/office/drawing/2014/main" id="{61CCF2D1-E606-3D4E-8428-ADCA178A5059}"/>
              </a:ext>
            </a:extLst>
          </p:cNvPr>
          <p:cNvCxnSpPr>
            <a:cxnSpLocks/>
          </p:cNvCxnSpPr>
          <p:nvPr/>
        </p:nvCxnSpPr>
        <p:spPr>
          <a:xfrm>
            <a:off x="2095500" y="2500203"/>
            <a:ext cx="0" cy="1223778"/>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6054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ppt_w</p:attrName>
                                        </p:attrNameLst>
                                      </p:cBhvr>
                                      <p:tavLst>
                                        <p:tav tm="0">
                                          <p:val>
                                            <p:fltVal val="0"/>
                                          </p:val>
                                        </p:tav>
                                        <p:tav tm="100000">
                                          <p:val>
                                            <p:strVal val="#ppt_w"/>
                                          </p:val>
                                        </p:tav>
                                      </p:tavLst>
                                    </p:anim>
                                    <p:anim calcmode="lin" valueType="num">
                                      <p:cBhvr>
                                        <p:cTn id="24" dur="500" fill="hold"/>
                                        <p:tgtEl>
                                          <p:spTgt spid="12"/>
                                        </p:tgtEl>
                                        <p:attrNameLst>
                                          <p:attrName>ppt_h</p:attrName>
                                        </p:attrNameLst>
                                      </p:cBhvr>
                                      <p:tavLst>
                                        <p:tav tm="0">
                                          <p:val>
                                            <p:fltVal val="0"/>
                                          </p:val>
                                        </p:tav>
                                        <p:tav tm="100000">
                                          <p:val>
                                            <p:strVal val="#ppt_h"/>
                                          </p:val>
                                        </p:tav>
                                      </p:tavLst>
                                    </p:anim>
                                    <p:animEffect transition="in" filter="fade">
                                      <p:cBhvr>
                                        <p:cTn id="25" dur="500"/>
                                        <p:tgtEl>
                                          <p:spTgt spid="12"/>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p:bldP spid="10" grpId="0" animBg="1"/>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444</Words>
  <Application>Microsoft Office PowerPoint</Application>
  <PresentationFormat>Widescreen</PresentationFormat>
  <Paragraphs>79</Paragraphs>
  <Slides>11</Slides>
  <Notes>11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11</vt:i4>
      </vt:variant>
    </vt:vector>
  </HeadingPairs>
  <TitlesOfParts>
    <vt:vector size="24" baseType="lpstr">
      <vt:lpstr>微软雅黑</vt:lpstr>
      <vt:lpstr>#9Slide03 Arima Madurai Bold</vt:lpstr>
      <vt:lpstr>Arial</vt:lpstr>
      <vt:lpstr>Calibri</vt:lpstr>
      <vt:lpstr>Calibri Light</vt:lpstr>
      <vt:lpstr>等线</vt:lpstr>
      <vt:lpstr>方正姚体</vt:lpstr>
      <vt:lpstr>Helvetica</vt:lpstr>
      <vt:lpstr>Times New Roman</vt:lpstr>
      <vt:lpstr>Wingdings</vt:lpstr>
      <vt:lpstr>方正静蕾简体</vt:lpstr>
      <vt:lpstr>汉仪夏日体W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cp:revision>
  <dcterms:created xsi:type="dcterms:W3CDTF">2023-10-24T09:00:13Z</dcterms:created>
  <dcterms:modified xsi:type="dcterms:W3CDTF">2023-10-24T09:00:25Z</dcterms:modified>
</cp:coreProperties>
</file>